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7" r:id="rId2"/>
    <p:sldMasterId id="2147483692" r:id="rId3"/>
  </p:sldMasterIdLst>
  <p:notesMasterIdLst>
    <p:notesMasterId r:id="rId30"/>
  </p:notesMasterIdLst>
  <p:sldIdLst>
    <p:sldId id="624" r:id="rId4"/>
    <p:sldId id="679" r:id="rId5"/>
    <p:sldId id="680" r:id="rId6"/>
    <p:sldId id="714" r:id="rId7"/>
    <p:sldId id="710" r:id="rId8"/>
    <p:sldId id="675" r:id="rId9"/>
    <p:sldId id="739" r:id="rId10"/>
    <p:sldId id="307" r:id="rId11"/>
    <p:sldId id="295" r:id="rId12"/>
    <p:sldId id="308" r:id="rId13"/>
    <p:sldId id="309" r:id="rId14"/>
    <p:sldId id="310" r:id="rId15"/>
    <p:sldId id="323" r:id="rId16"/>
    <p:sldId id="312" r:id="rId17"/>
    <p:sldId id="324" r:id="rId18"/>
    <p:sldId id="313" r:id="rId19"/>
    <p:sldId id="315" r:id="rId20"/>
    <p:sldId id="317" r:id="rId21"/>
    <p:sldId id="319" r:id="rId22"/>
    <p:sldId id="292" r:id="rId23"/>
    <p:sldId id="725" r:id="rId24"/>
    <p:sldId id="724" r:id="rId25"/>
    <p:sldId id="734" r:id="rId26"/>
    <p:sldId id="282" r:id="rId27"/>
    <p:sldId id="605" r:id="rId28"/>
    <p:sldId id="733" r:id="rId29"/>
  </p:sldIdLst>
  <p:sldSz cx="12192000" cy="6858000"/>
  <p:notesSz cx="6985000" cy="92837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8F470D1B-5CD5-EB4E-AC1F-9361F13248B0}">
          <p14:sldIdLst>
            <p14:sldId id="624"/>
            <p14:sldId id="679"/>
            <p14:sldId id="680"/>
            <p14:sldId id="714"/>
            <p14:sldId id="710"/>
            <p14:sldId id="675"/>
            <p14:sldId id="739"/>
            <p14:sldId id="307"/>
            <p14:sldId id="295"/>
            <p14:sldId id="308"/>
            <p14:sldId id="309"/>
            <p14:sldId id="310"/>
            <p14:sldId id="323"/>
            <p14:sldId id="312"/>
            <p14:sldId id="324"/>
            <p14:sldId id="313"/>
            <p14:sldId id="315"/>
            <p14:sldId id="317"/>
            <p14:sldId id="319"/>
            <p14:sldId id="292"/>
            <p14:sldId id="725"/>
            <p14:sldId id="724"/>
            <p14:sldId id="734"/>
            <p14:sldId id="282"/>
            <p14:sldId id="605"/>
            <p14:sldId id="733"/>
          </p14:sldIdLst>
        </p14:section>
      </p14:sectionLst>
    </p:ex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ifRW1jFi2KHBNMS3+ahHswCQBk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5706D97-718B-4E12-B20D-2FA231FA12F9}">
  <a:tblStyle styleId="{25706D97-718B-4E12-B20D-2FA231FA12F9}" styleName="Table_0">
    <a:wholeTbl>
      <a:tcTxStyle b="off" i="off">
        <a:font>
          <a:latin typeface="Georgia"/>
          <a:ea typeface="Georgia"/>
          <a:cs typeface="Georgi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1"/>
          </a:solidFill>
        </a:fill>
      </a:tcStyle>
    </a:wholeTbl>
    <a:band1H>
      <a:tcTxStyle b="off" i="off"/>
      <a:tcStyle>
        <a:tcBdr/>
        <a:fill>
          <a:solidFill>
            <a:srgbClr val="D0DEE2"/>
          </a:solidFill>
        </a:fill>
      </a:tcStyle>
    </a:band1H>
    <a:band2H>
      <a:tcTxStyle b="off" i="off"/>
      <a:tcStyle>
        <a:tcBdr/>
      </a:tcStyle>
    </a:band2H>
    <a:band1V>
      <a:tcTxStyle b="off" i="off"/>
      <a:tcStyle>
        <a:tcBdr/>
        <a:fill>
          <a:solidFill>
            <a:srgbClr val="D0DEE2"/>
          </a:solidFill>
        </a:fill>
      </a:tcStyle>
    </a:band1V>
    <a:band2V>
      <a:tcTxStyle b="off" i="off"/>
      <a:tcStyle>
        <a:tcBdr/>
      </a:tcStyle>
    </a:band2V>
    <a:lastCol>
      <a:tcTxStyle b="on" i="off">
        <a:font>
          <a:latin typeface="Georgia"/>
          <a:ea typeface="Georgia"/>
          <a:cs typeface="Georgia"/>
        </a:font>
        <a:schemeClr val="lt1"/>
      </a:tcTxStyle>
      <a:tcStyle>
        <a:tcBdr/>
        <a:fill>
          <a:solidFill>
            <a:schemeClr val="accent1"/>
          </a:solidFill>
        </a:fill>
      </a:tcStyle>
    </a:lastCol>
    <a:firstCol>
      <a:tcTxStyle b="on" i="off">
        <a:font>
          <a:latin typeface="Georgia"/>
          <a:ea typeface="Georgia"/>
          <a:cs typeface="Georgia"/>
        </a:font>
        <a:schemeClr val="lt1"/>
      </a:tcTxStyle>
      <a:tcStyle>
        <a:tcBdr/>
        <a:fill>
          <a:solidFill>
            <a:schemeClr val="accent1"/>
          </a:solidFill>
        </a:fill>
      </a:tcStyle>
    </a:firstCol>
    <a:lastRow>
      <a:tcTxStyle b="on" i="off">
        <a:font>
          <a:latin typeface="Georgia"/>
          <a:ea typeface="Georgia"/>
          <a:cs typeface="Georgia"/>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Georgia"/>
          <a:ea typeface="Georgia"/>
          <a:cs typeface="Georgia"/>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71" autoAdjust="0"/>
    <p:restoredTop sz="93750" autoAdjust="0"/>
  </p:normalViewPr>
  <p:slideViewPr>
    <p:cSldViewPr snapToGrid="0">
      <p:cViewPr varScale="1">
        <p:scale>
          <a:sx n="63" d="100"/>
          <a:sy n="63" d="100"/>
        </p:scale>
        <p:origin x="636" y="4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51" Type="http://customschemas.google.com/relationships/presentationmetadata" Target="metadata"/><Relationship Id="rId3" Type="http://schemas.openxmlformats.org/officeDocument/2006/relationships/slideMaster" Target="slideMasters/slideMaster3.xml"/><Relationship Id="rId21" Type="http://schemas.openxmlformats.org/officeDocument/2006/relationships/slide" Target="slides/slide18.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15.JPG"/></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5.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3C0B1D-DB69-43A1-B5DF-F9E38981D150}"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91878BAD-3516-4AD4-BEB2-C5011578C11F}">
      <dgm:prSet phldrT="[Text]"/>
      <dgm:spPr/>
      <dgm:t>
        <a:bodyPr/>
        <a:lstStyle/>
        <a:p>
          <a:r>
            <a:rPr lang="en-US" dirty="0"/>
            <a:t>  </a:t>
          </a:r>
        </a:p>
      </dgm:t>
    </dgm:pt>
    <dgm:pt modelId="{4BC9E80B-60C8-440E-8C32-B4F86A861903}" type="parTrans" cxnId="{9B329083-705A-4D2E-A90B-9C19D09187C1}">
      <dgm:prSet/>
      <dgm:spPr/>
      <dgm:t>
        <a:bodyPr/>
        <a:lstStyle/>
        <a:p>
          <a:endParaRPr lang="en-US"/>
        </a:p>
      </dgm:t>
    </dgm:pt>
    <dgm:pt modelId="{C006A58A-AD81-4DDC-B25C-72EC9D68FC6F}" type="sibTrans" cxnId="{9B329083-705A-4D2E-A90B-9C19D09187C1}">
      <dgm:prSet/>
      <dgm:spPr>
        <a:blipFill>
          <a:blip xmlns:r="http://schemas.openxmlformats.org/officeDocument/2006/relationships" r:embed="rId1">
            <a:duotone>
              <a:prstClr val="black"/>
              <a:schemeClr val="tx2">
                <a:tint val="45000"/>
                <a:satMod val="400000"/>
              </a:schemeClr>
            </a:duotone>
          </a:blip>
          <a:srcRect/>
          <a:stretch>
            <a:fillRect t="-25000" b="-25000"/>
          </a:stretch>
        </a:blipFill>
      </dgm:spPr>
      <dgm:t>
        <a:bodyPr/>
        <a:lstStyle/>
        <a:p>
          <a:endParaRPr lang="en-US"/>
        </a:p>
      </dgm:t>
    </dgm:pt>
    <dgm:pt modelId="{C6E8E766-A4E1-44BD-8560-10F7576D7DAE}">
      <dgm:prSet/>
      <dgm:spPr/>
      <dgm:t>
        <a:bodyPr/>
        <a:lstStyle/>
        <a:p>
          <a:pPr algn="ctr"/>
          <a:r>
            <a:rPr lang="en-US" dirty="0"/>
            <a:t>No formal child development training</a:t>
          </a:r>
        </a:p>
      </dgm:t>
    </dgm:pt>
    <dgm:pt modelId="{D2DD833C-B8A8-4235-AFA1-E9F0D099785B}" type="parTrans" cxnId="{C70D212B-0EC9-4D71-96F2-D25B4EBA51EC}">
      <dgm:prSet/>
      <dgm:spPr/>
      <dgm:t>
        <a:bodyPr/>
        <a:lstStyle/>
        <a:p>
          <a:endParaRPr lang="en-US"/>
        </a:p>
      </dgm:t>
    </dgm:pt>
    <dgm:pt modelId="{2DDE1C7E-63E1-4DA0-A188-917A8AA6C4B0}" type="sibTrans" cxnId="{C70D212B-0EC9-4D71-96F2-D25B4EBA51EC}">
      <dgm:prSet/>
      <dgm:spPr/>
      <dgm:t>
        <a:bodyPr/>
        <a:lstStyle/>
        <a:p>
          <a:endParaRPr lang="en-US"/>
        </a:p>
      </dgm:t>
    </dgm:pt>
    <dgm:pt modelId="{DB5B67B7-B354-4603-8562-90731DC9411D}">
      <dgm:prSet/>
      <dgm:spPr/>
      <dgm:t>
        <a:bodyPr/>
        <a:lstStyle/>
        <a:p>
          <a:pPr algn="ctr"/>
          <a:r>
            <a:rPr lang="en-US" dirty="0"/>
            <a:t>Working with families</a:t>
          </a:r>
        </a:p>
      </dgm:t>
    </dgm:pt>
    <dgm:pt modelId="{359EDBC1-2DF1-4827-A6DB-DE9D4A632626}" type="parTrans" cxnId="{E2545C0E-1DB3-41EA-A402-03C65D1B09A4}">
      <dgm:prSet/>
      <dgm:spPr/>
      <dgm:t>
        <a:bodyPr/>
        <a:lstStyle/>
        <a:p>
          <a:endParaRPr lang="en-US"/>
        </a:p>
      </dgm:t>
    </dgm:pt>
    <dgm:pt modelId="{A5A9E119-A30F-4015-8023-D63BBC948624}" type="sibTrans" cxnId="{E2545C0E-1DB3-41EA-A402-03C65D1B09A4}">
      <dgm:prSet/>
      <dgm:spPr/>
      <dgm:t>
        <a:bodyPr/>
        <a:lstStyle/>
        <a:p>
          <a:endParaRPr lang="en-US"/>
        </a:p>
      </dgm:t>
    </dgm:pt>
    <dgm:pt modelId="{7F0DC0E5-CC8E-4A16-982F-7F40C3B185F6}">
      <dgm:prSet/>
      <dgm:spPr/>
      <dgm:t>
        <a:bodyPr/>
        <a:lstStyle/>
        <a:p>
          <a:r>
            <a:rPr lang="en-US" dirty="0"/>
            <a:t>Isolation</a:t>
          </a:r>
        </a:p>
      </dgm:t>
    </dgm:pt>
    <dgm:pt modelId="{9655A5CC-D72A-4A01-850E-0E933E391462}" type="parTrans" cxnId="{D0F0B38F-4A88-4C7C-AF2F-1D985845A658}">
      <dgm:prSet/>
      <dgm:spPr/>
      <dgm:t>
        <a:bodyPr/>
        <a:lstStyle/>
        <a:p>
          <a:endParaRPr lang="en-US"/>
        </a:p>
      </dgm:t>
    </dgm:pt>
    <dgm:pt modelId="{1259DC17-D411-45D0-84FB-69021E8FDD06}" type="sibTrans" cxnId="{D0F0B38F-4A88-4C7C-AF2F-1D985845A658}">
      <dgm:prSet/>
      <dgm:spPr/>
      <dgm:t>
        <a:bodyPr/>
        <a:lstStyle/>
        <a:p>
          <a:endParaRPr lang="en-US"/>
        </a:p>
      </dgm:t>
    </dgm:pt>
    <dgm:pt modelId="{7AC47EF5-5273-4603-AD21-61D87BB17DDF}">
      <dgm:prSet custT="1"/>
      <dgm:spPr/>
      <dgm:t>
        <a:bodyPr/>
        <a:lstStyle/>
        <a:p>
          <a:pPr algn="ctr"/>
          <a:r>
            <a:rPr lang="en-US" sz="1000" dirty="0"/>
            <a:t>Lack of access to quality information and resources</a:t>
          </a:r>
        </a:p>
      </dgm:t>
    </dgm:pt>
    <dgm:pt modelId="{A2C04CAB-E084-436D-BF32-361EF252BA15}" type="parTrans" cxnId="{C6889AF9-83B6-4F36-AF34-4D8F1CF35FCE}">
      <dgm:prSet/>
      <dgm:spPr/>
      <dgm:t>
        <a:bodyPr/>
        <a:lstStyle/>
        <a:p>
          <a:endParaRPr lang="en-US"/>
        </a:p>
      </dgm:t>
    </dgm:pt>
    <dgm:pt modelId="{DB88BAEF-BDE5-44E0-94B0-6A07BA0327B3}" type="sibTrans" cxnId="{C6889AF9-83B6-4F36-AF34-4D8F1CF35FCE}">
      <dgm:prSet/>
      <dgm:spPr/>
      <dgm:t>
        <a:bodyPr/>
        <a:lstStyle/>
        <a:p>
          <a:endParaRPr lang="en-US"/>
        </a:p>
      </dgm:t>
    </dgm:pt>
    <dgm:pt modelId="{E0EB802F-728F-470E-99FF-913FD8854717}">
      <dgm:prSet/>
      <dgm:spPr/>
      <dgm:t>
        <a:bodyPr/>
        <a:lstStyle/>
        <a:p>
          <a:r>
            <a:rPr lang="en-US" dirty="0"/>
            <a:t>Stress and exhaustion</a:t>
          </a:r>
        </a:p>
      </dgm:t>
    </dgm:pt>
    <dgm:pt modelId="{581B2D85-A8D9-421D-B312-05C632D74B36}" type="parTrans" cxnId="{A123DA66-1416-4C75-A95E-CB432E6BFE5B}">
      <dgm:prSet/>
      <dgm:spPr/>
      <dgm:t>
        <a:bodyPr/>
        <a:lstStyle/>
        <a:p>
          <a:endParaRPr lang="en-US"/>
        </a:p>
      </dgm:t>
    </dgm:pt>
    <dgm:pt modelId="{E4B074E8-20AE-411E-BE67-B717149A3D42}" type="sibTrans" cxnId="{A123DA66-1416-4C75-A95E-CB432E6BFE5B}">
      <dgm:prSet/>
      <dgm:spPr/>
      <dgm:t>
        <a:bodyPr/>
        <a:lstStyle/>
        <a:p>
          <a:endParaRPr lang="en-US"/>
        </a:p>
      </dgm:t>
    </dgm:pt>
    <dgm:pt modelId="{3F2193AF-607B-4F39-83C0-BEEF05446C49}" type="pres">
      <dgm:prSet presAssocID="{BD3C0B1D-DB69-43A1-B5DF-F9E38981D150}" presName="Name0" presStyleCnt="0">
        <dgm:presLayoutVars>
          <dgm:chMax val="7"/>
          <dgm:chPref val="7"/>
          <dgm:dir/>
        </dgm:presLayoutVars>
      </dgm:prSet>
      <dgm:spPr/>
    </dgm:pt>
    <dgm:pt modelId="{1BD86B81-9698-48E4-AF89-BEF889DCF43B}" type="pres">
      <dgm:prSet presAssocID="{BD3C0B1D-DB69-43A1-B5DF-F9E38981D150}" presName="Name1" presStyleCnt="0"/>
      <dgm:spPr/>
    </dgm:pt>
    <dgm:pt modelId="{E875743C-3718-49D5-82A5-0423BAF59780}" type="pres">
      <dgm:prSet presAssocID="{C006A58A-AD81-4DDC-B25C-72EC9D68FC6F}" presName="picture_1" presStyleCnt="0"/>
      <dgm:spPr/>
    </dgm:pt>
    <dgm:pt modelId="{DBD70FFA-8575-4148-9F9E-D002D0531D51}" type="pres">
      <dgm:prSet presAssocID="{C006A58A-AD81-4DDC-B25C-72EC9D68FC6F}" presName="pictureRepeatNode" presStyleLbl="alignImgPlace1" presStyleIdx="0" presStyleCnt="6"/>
      <dgm:spPr/>
    </dgm:pt>
    <dgm:pt modelId="{CDBE63F6-DE12-4D69-84A4-7B4217DC4D3C}" type="pres">
      <dgm:prSet presAssocID="{91878BAD-3516-4AD4-BEB2-C5011578C11F}" presName="text_1" presStyleLbl="node1" presStyleIdx="0" presStyleCnt="0">
        <dgm:presLayoutVars>
          <dgm:bulletEnabled val="1"/>
        </dgm:presLayoutVars>
      </dgm:prSet>
      <dgm:spPr/>
    </dgm:pt>
    <dgm:pt modelId="{2C860605-3B2C-403A-B429-98DC15F5EC32}" type="pres">
      <dgm:prSet presAssocID="{2DDE1C7E-63E1-4DA0-A188-917A8AA6C4B0}" presName="picture_2" presStyleCnt="0"/>
      <dgm:spPr/>
    </dgm:pt>
    <dgm:pt modelId="{86D1FABB-3F59-4199-BC17-7018D238A34D}" type="pres">
      <dgm:prSet presAssocID="{2DDE1C7E-63E1-4DA0-A188-917A8AA6C4B0}" presName="pictureRepeatNode" presStyleLbl="alignImgPlace1" presStyleIdx="1" presStyleCnt="6" custScaleX="209539" custScaleY="215139" custLinFactNeighborY="-47679"/>
      <dgm:spPr/>
    </dgm:pt>
    <dgm:pt modelId="{4B8F1E20-8F54-4FA5-BA1F-F3F53159B005}" type="pres">
      <dgm:prSet presAssocID="{C6E8E766-A4E1-44BD-8560-10F7576D7DAE}" presName="line_2" presStyleLbl="parChTrans1D1" presStyleIdx="0" presStyleCnt="5" custLinFactY="-235969" custLinFactNeighborY="-300000"/>
      <dgm:spPr/>
    </dgm:pt>
    <dgm:pt modelId="{DE077EB9-0662-47CA-9199-D336ACF6A1FF}" type="pres">
      <dgm:prSet presAssocID="{C6E8E766-A4E1-44BD-8560-10F7576D7DAE}" presName="textparent_2" presStyleLbl="node1" presStyleIdx="0" presStyleCnt="0"/>
      <dgm:spPr/>
    </dgm:pt>
    <dgm:pt modelId="{B4C018A2-AF18-4B06-8696-2151DD4CC7B9}" type="pres">
      <dgm:prSet presAssocID="{C6E8E766-A4E1-44BD-8560-10F7576D7DAE}" presName="text_2" presStyleLbl="revTx" presStyleIdx="0" presStyleCnt="5" custLinFactNeighborX="-73364" custLinFactNeighborY="-39858">
        <dgm:presLayoutVars>
          <dgm:bulletEnabled val="1"/>
        </dgm:presLayoutVars>
      </dgm:prSet>
      <dgm:spPr/>
    </dgm:pt>
    <dgm:pt modelId="{1C2270C0-9BEA-448D-A124-FF57D03E83F3}" type="pres">
      <dgm:prSet presAssocID="{A5A9E119-A30F-4015-8023-D63BBC948624}" presName="picture_3" presStyleCnt="0"/>
      <dgm:spPr/>
    </dgm:pt>
    <dgm:pt modelId="{DD6F4DB2-8E75-44B3-B693-0BEDD66A4EA7}" type="pres">
      <dgm:prSet presAssocID="{A5A9E119-A30F-4015-8023-D63BBC948624}" presName="pictureRepeatNode" presStyleLbl="alignImgPlace1" presStyleIdx="2" presStyleCnt="6" custScaleX="177156" custScaleY="177156" custLinFactX="100000" custLinFactNeighborX="121132"/>
      <dgm:spPr/>
    </dgm:pt>
    <dgm:pt modelId="{83349EC3-28B0-4F1A-A278-14807F59B9E5}" type="pres">
      <dgm:prSet presAssocID="{DB5B67B7-B354-4603-8562-90731DC9411D}" presName="line_3" presStyleLbl="parChTrans1D1" presStyleIdx="1" presStyleCnt="5" custLinFactNeighborX="30083" custLinFactNeighborY="-69909"/>
      <dgm:spPr/>
    </dgm:pt>
    <dgm:pt modelId="{8E1C4B98-E52C-4D24-803C-7494AA04E9D1}" type="pres">
      <dgm:prSet presAssocID="{DB5B67B7-B354-4603-8562-90731DC9411D}" presName="textparent_3" presStyleLbl="node1" presStyleIdx="0" presStyleCnt="0"/>
      <dgm:spPr/>
    </dgm:pt>
    <dgm:pt modelId="{C09ECB46-F4A4-4ABC-9865-D934FA30A4F7}" type="pres">
      <dgm:prSet presAssocID="{DB5B67B7-B354-4603-8562-90731DC9411D}" presName="text_3" presStyleLbl="revTx" presStyleIdx="1" presStyleCnt="5" custLinFactNeighborX="83807" custLinFactNeighborY="-1653">
        <dgm:presLayoutVars>
          <dgm:bulletEnabled val="1"/>
        </dgm:presLayoutVars>
      </dgm:prSet>
      <dgm:spPr/>
    </dgm:pt>
    <dgm:pt modelId="{0ABF8692-8916-488E-9EBC-ADF814C944CD}" type="pres">
      <dgm:prSet presAssocID="{1259DC17-D411-45D0-84FB-69021E8FDD06}" presName="picture_4" presStyleCnt="0"/>
      <dgm:spPr/>
    </dgm:pt>
    <dgm:pt modelId="{8E81B4EC-6F6A-459A-9EA9-2A2E68509A12}" type="pres">
      <dgm:prSet presAssocID="{1259DC17-D411-45D0-84FB-69021E8FDD06}" presName="pictureRepeatNode" presStyleLbl="alignImgPlace1" presStyleIdx="3" presStyleCnt="6" custScaleX="177156" custScaleY="177156" custLinFactX="11946" custLinFactNeighborX="100000"/>
      <dgm:spPr/>
    </dgm:pt>
    <dgm:pt modelId="{AE464A7C-91F3-458D-906F-133B4B83787A}" type="pres">
      <dgm:prSet presAssocID="{7F0DC0E5-CC8E-4A16-982F-7F40C3B185F6}" presName="line_4" presStyleLbl="parChTrans1D1" presStyleIdx="2" presStyleCnt="5" custLinFactNeighborX="9614"/>
      <dgm:spPr/>
    </dgm:pt>
    <dgm:pt modelId="{450C2252-6814-45DF-B21C-7591386712FC}" type="pres">
      <dgm:prSet presAssocID="{7F0DC0E5-CC8E-4A16-982F-7F40C3B185F6}" presName="textparent_4" presStyleLbl="node1" presStyleIdx="0" presStyleCnt="0"/>
      <dgm:spPr/>
    </dgm:pt>
    <dgm:pt modelId="{278496DB-0100-4CEF-A2DC-9D090A072286}" type="pres">
      <dgm:prSet presAssocID="{7F0DC0E5-CC8E-4A16-982F-7F40C3B185F6}" presName="text_4" presStyleLbl="revTx" presStyleIdx="2" presStyleCnt="5" custLinFactNeighborX="2225" custLinFactNeighborY="48">
        <dgm:presLayoutVars>
          <dgm:bulletEnabled val="1"/>
        </dgm:presLayoutVars>
      </dgm:prSet>
      <dgm:spPr/>
    </dgm:pt>
    <dgm:pt modelId="{8265EF94-03B2-4D39-877D-7B80B8C66123}" type="pres">
      <dgm:prSet presAssocID="{DB88BAEF-BDE5-44E0-94B0-6A07BA0327B3}" presName="picture_5" presStyleCnt="0"/>
      <dgm:spPr/>
    </dgm:pt>
    <dgm:pt modelId="{48AF069E-697C-450D-8FCC-8E197554A874}" type="pres">
      <dgm:prSet presAssocID="{DB88BAEF-BDE5-44E0-94B0-6A07BA0327B3}" presName="pictureRepeatNode" presStyleLbl="alignImgPlace1" presStyleIdx="4" presStyleCnt="6" custScaleX="214359" custScaleY="214359" custLinFactX="100000" custLinFactNeighborX="147114" custLinFactNeighborY="-3204"/>
      <dgm:spPr/>
    </dgm:pt>
    <dgm:pt modelId="{7D2FCA63-A329-4693-82B4-7F219BD7B769}" type="pres">
      <dgm:prSet presAssocID="{7AC47EF5-5273-4603-AD21-61D87BB17DDF}" presName="line_5" presStyleLbl="parChTrans1D1" presStyleIdx="3" presStyleCnt="5" custLinFactY="149545" custLinFactNeighborX="35315" custLinFactNeighborY="200000"/>
      <dgm:spPr/>
    </dgm:pt>
    <dgm:pt modelId="{1E9FA6E4-AAE8-4B98-B364-276010F0B6E4}" type="pres">
      <dgm:prSet presAssocID="{7AC47EF5-5273-4603-AD21-61D87BB17DDF}" presName="textparent_5" presStyleLbl="node1" presStyleIdx="0" presStyleCnt="0"/>
      <dgm:spPr/>
    </dgm:pt>
    <dgm:pt modelId="{415703C6-33BA-47A3-B401-69F97DBD2753}" type="pres">
      <dgm:prSet presAssocID="{7AC47EF5-5273-4603-AD21-61D87BB17DDF}" presName="text_5" presStyleLbl="revTx" presStyleIdx="3" presStyleCnt="5" custScaleX="107128" custScaleY="162311" custLinFactNeighborX="84660">
        <dgm:presLayoutVars>
          <dgm:bulletEnabled val="1"/>
        </dgm:presLayoutVars>
      </dgm:prSet>
      <dgm:spPr/>
    </dgm:pt>
    <dgm:pt modelId="{5FB70B29-D290-426A-8A84-08A198401CF3}" type="pres">
      <dgm:prSet presAssocID="{E4B074E8-20AE-411E-BE67-B717149A3D42}" presName="picture_6" presStyleCnt="0"/>
      <dgm:spPr/>
    </dgm:pt>
    <dgm:pt modelId="{A87EE93E-878C-40DE-B2BE-4AF22E6704A8}" type="pres">
      <dgm:prSet presAssocID="{E4B074E8-20AE-411E-BE67-B717149A3D42}" presName="pictureRepeatNode" presStyleLbl="alignImgPlace1" presStyleIdx="5" presStyleCnt="6" custScaleX="194872" custScaleY="194872" custLinFactNeighborX="8292" custLinFactNeighborY="41460"/>
      <dgm:spPr/>
    </dgm:pt>
    <dgm:pt modelId="{36E2AE77-3D7F-4B4F-823C-51DC87696B88}" type="pres">
      <dgm:prSet presAssocID="{E0EB802F-728F-470E-99FF-913FD8854717}" presName="line_6" presStyleLbl="parChTrans1D1" presStyleIdx="4" presStyleCnt="5" custLinFactY="235969" custLinFactNeighborY="300000"/>
      <dgm:spPr/>
    </dgm:pt>
    <dgm:pt modelId="{37B9B756-EA6F-4996-B03D-DA93DC204FDD}" type="pres">
      <dgm:prSet presAssocID="{E0EB802F-728F-470E-99FF-913FD8854717}" presName="textparent_6" presStyleLbl="node1" presStyleIdx="0" presStyleCnt="0"/>
      <dgm:spPr/>
    </dgm:pt>
    <dgm:pt modelId="{23225546-589E-4FE3-A27C-2CE409965215}" type="pres">
      <dgm:prSet presAssocID="{E0EB802F-728F-470E-99FF-913FD8854717}" presName="text_6" presStyleLbl="revTx" presStyleIdx="4" presStyleCnt="5" custLinFactNeighborX="-75667" custLinFactNeighborY="45611">
        <dgm:presLayoutVars>
          <dgm:bulletEnabled val="1"/>
        </dgm:presLayoutVars>
      </dgm:prSet>
      <dgm:spPr/>
    </dgm:pt>
  </dgm:ptLst>
  <dgm:cxnLst>
    <dgm:cxn modelId="{CD0D5707-16B3-4252-8B8B-4D9F4564E954}" type="presOf" srcId="{C6E8E766-A4E1-44BD-8560-10F7576D7DAE}" destId="{B4C018A2-AF18-4B06-8696-2151DD4CC7B9}" srcOrd="0" destOrd="0" presId="urn:microsoft.com/office/officeart/2008/layout/CircularPictureCallout"/>
    <dgm:cxn modelId="{1C0A970D-4064-498E-822E-0D96CFA9F65E}" type="presOf" srcId="{7F0DC0E5-CC8E-4A16-982F-7F40C3B185F6}" destId="{278496DB-0100-4CEF-A2DC-9D090A072286}" srcOrd="0" destOrd="0" presId="urn:microsoft.com/office/officeart/2008/layout/CircularPictureCallout"/>
    <dgm:cxn modelId="{E2545C0E-1DB3-41EA-A402-03C65D1B09A4}" srcId="{BD3C0B1D-DB69-43A1-B5DF-F9E38981D150}" destId="{DB5B67B7-B354-4603-8562-90731DC9411D}" srcOrd="2" destOrd="0" parTransId="{359EDBC1-2DF1-4827-A6DB-DE9D4A632626}" sibTransId="{A5A9E119-A30F-4015-8023-D63BBC948624}"/>
    <dgm:cxn modelId="{7343E117-1729-4BA0-9D60-399165756E4D}" type="presOf" srcId="{E0EB802F-728F-470E-99FF-913FD8854717}" destId="{23225546-589E-4FE3-A27C-2CE409965215}" srcOrd="0" destOrd="0" presId="urn:microsoft.com/office/officeart/2008/layout/CircularPictureCallout"/>
    <dgm:cxn modelId="{BBD37C29-4347-47CB-BE39-65F37D3701C4}" type="presOf" srcId="{91878BAD-3516-4AD4-BEB2-C5011578C11F}" destId="{CDBE63F6-DE12-4D69-84A4-7B4217DC4D3C}" srcOrd="0" destOrd="0" presId="urn:microsoft.com/office/officeart/2008/layout/CircularPictureCallout"/>
    <dgm:cxn modelId="{4ADB092B-AB3F-4719-879A-3FCE0CBE13BD}" type="presOf" srcId="{DB88BAEF-BDE5-44E0-94B0-6A07BA0327B3}" destId="{48AF069E-697C-450D-8FCC-8E197554A874}" srcOrd="0" destOrd="0" presId="urn:microsoft.com/office/officeart/2008/layout/CircularPictureCallout"/>
    <dgm:cxn modelId="{C70D212B-0EC9-4D71-96F2-D25B4EBA51EC}" srcId="{BD3C0B1D-DB69-43A1-B5DF-F9E38981D150}" destId="{C6E8E766-A4E1-44BD-8560-10F7576D7DAE}" srcOrd="1" destOrd="0" parTransId="{D2DD833C-B8A8-4235-AFA1-E9F0D099785B}" sibTransId="{2DDE1C7E-63E1-4DA0-A188-917A8AA6C4B0}"/>
    <dgm:cxn modelId="{4BFDF539-75FD-4DAB-AD6A-5D4CAFAFCF72}" type="presOf" srcId="{1259DC17-D411-45D0-84FB-69021E8FDD06}" destId="{8E81B4EC-6F6A-459A-9EA9-2A2E68509A12}" srcOrd="0" destOrd="0" presId="urn:microsoft.com/office/officeart/2008/layout/CircularPictureCallout"/>
    <dgm:cxn modelId="{A123DA66-1416-4C75-A95E-CB432E6BFE5B}" srcId="{BD3C0B1D-DB69-43A1-B5DF-F9E38981D150}" destId="{E0EB802F-728F-470E-99FF-913FD8854717}" srcOrd="5" destOrd="0" parTransId="{581B2D85-A8D9-421D-B312-05C632D74B36}" sibTransId="{E4B074E8-20AE-411E-BE67-B717149A3D42}"/>
    <dgm:cxn modelId="{DBD84867-E35B-439A-BBB7-B4C15922D627}" type="presOf" srcId="{DB5B67B7-B354-4603-8562-90731DC9411D}" destId="{C09ECB46-F4A4-4ABC-9865-D934FA30A4F7}" srcOrd="0" destOrd="0" presId="urn:microsoft.com/office/officeart/2008/layout/CircularPictureCallout"/>
    <dgm:cxn modelId="{9B4FB348-DF30-4A95-969B-B2825A4DAE62}" type="presOf" srcId="{A5A9E119-A30F-4015-8023-D63BBC948624}" destId="{DD6F4DB2-8E75-44B3-B693-0BEDD66A4EA7}" srcOrd="0" destOrd="0" presId="urn:microsoft.com/office/officeart/2008/layout/CircularPictureCallout"/>
    <dgm:cxn modelId="{9B329083-705A-4D2E-A90B-9C19D09187C1}" srcId="{BD3C0B1D-DB69-43A1-B5DF-F9E38981D150}" destId="{91878BAD-3516-4AD4-BEB2-C5011578C11F}" srcOrd="0" destOrd="0" parTransId="{4BC9E80B-60C8-440E-8C32-B4F86A861903}" sibTransId="{C006A58A-AD81-4DDC-B25C-72EC9D68FC6F}"/>
    <dgm:cxn modelId="{D0F0B38F-4A88-4C7C-AF2F-1D985845A658}" srcId="{BD3C0B1D-DB69-43A1-B5DF-F9E38981D150}" destId="{7F0DC0E5-CC8E-4A16-982F-7F40C3B185F6}" srcOrd="3" destOrd="0" parTransId="{9655A5CC-D72A-4A01-850E-0E933E391462}" sibTransId="{1259DC17-D411-45D0-84FB-69021E8FDD06}"/>
    <dgm:cxn modelId="{D2607BA0-6763-42D0-9AC3-64BF34366D07}" type="presOf" srcId="{BD3C0B1D-DB69-43A1-B5DF-F9E38981D150}" destId="{3F2193AF-607B-4F39-83C0-BEEF05446C49}" srcOrd="0" destOrd="0" presId="urn:microsoft.com/office/officeart/2008/layout/CircularPictureCallout"/>
    <dgm:cxn modelId="{CC3443A5-E5B8-4852-A31E-CDC64ECD3CD9}" type="presOf" srcId="{C006A58A-AD81-4DDC-B25C-72EC9D68FC6F}" destId="{DBD70FFA-8575-4148-9F9E-D002D0531D51}" srcOrd="0" destOrd="0" presId="urn:microsoft.com/office/officeart/2008/layout/CircularPictureCallout"/>
    <dgm:cxn modelId="{D6F45FD1-A5EB-4CA6-9B4F-2D3E6DDFA63B}" type="presOf" srcId="{E4B074E8-20AE-411E-BE67-B717149A3D42}" destId="{A87EE93E-878C-40DE-B2BE-4AF22E6704A8}" srcOrd="0" destOrd="0" presId="urn:microsoft.com/office/officeart/2008/layout/CircularPictureCallout"/>
    <dgm:cxn modelId="{D94979F6-2F33-4A50-A9B9-103A3059851A}" type="presOf" srcId="{7AC47EF5-5273-4603-AD21-61D87BB17DDF}" destId="{415703C6-33BA-47A3-B401-69F97DBD2753}" srcOrd="0" destOrd="0" presId="urn:microsoft.com/office/officeart/2008/layout/CircularPictureCallout"/>
    <dgm:cxn modelId="{C6889AF9-83B6-4F36-AF34-4D8F1CF35FCE}" srcId="{BD3C0B1D-DB69-43A1-B5DF-F9E38981D150}" destId="{7AC47EF5-5273-4603-AD21-61D87BB17DDF}" srcOrd="4" destOrd="0" parTransId="{A2C04CAB-E084-436D-BF32-361EF252BA15}" sibTransId="{DB88BAEF-BDE5-44E0-94B0-6A07BA0327B3}"/>
    <dgm:cxn modelId="{A487E5FB-B3CD-4141-80BE-5123F1CEBEB9}" type="presOf" srcId="{2DDE1C7E-63E1-4DA0-A188-917A8AA6C4B0}" destId="{86D1FABB-3F59-4199-BC17-7018D238A34D}" srcOrd="0" destOrd="0" presId="urn:microsoft.com/office/officeart/2008/layout/CircularPictureCallout"/>
    <dgm:cxn modelId="{5FE43D21-09CF-4E93-96A0-F87E62127FC6}" type="presParOf" srcId="{3F2193AF-607B-4F39-83C0-BEEF05446C49}" destId="{1BD86B81-9698-48E4-AF89-BEF889DCF43B}" srcOrd="0" destOrd="0" presId="urn:microsoft.com/office/officeart/2008/layout/CircularPictureCallout"/>
    <dgm:cxn modelId="{9AF79FC5-5756-4E34-8E1D-710C8E55A0BF}" type="presParOf" srcId="{1BD86B81-9698-48E4-AF89-BEF889DCF43B}" destId="{E875743C-3718-49D5-82A5-0423BAF59780}" srcOrd="0" destOrd="0" presId="urn:microsoft.com/office/officeart/2008/layout/CircularPictureCallout"/>
    <dgm:cxn modelId="{31D15B0C-F2DC-4100-B236-F9DB3FC26C71}" type="presParOf" srcId="{E875743C-3718-49D5-82A5-0423BAF59780}" destId="{DBD70FFA-8575-4148-9F9E-D002D0531D51}" srcOrd="0" destOrd="0" presId="urn:microsoft.com/office/officeart/2008/layout/CircularPictureCallout"/>
    <dgm:cxn modelId="{EA774E59-6221-4770-9701-5974258708FA}" type="presParOf" srcId="{1BD86B81-9698-48E4-AF89-BEF889DCF43B}" destId="{CDBE63F6-DE12-4D69-84A4-7B4217DC4D3C}" srcOrd="1" destOrd="0" presId="urn:microsoft.com/office/officeart/2008/layout/CircularPictureCallout"/>
    <dgm:cxn modelId="{9473D0EC-17D4-4919-A87C-577776024180}" type="presParOf" srcId="{1BD86B81-9698-48E4-AF89-BEF889DCF43B}" destId="{2C860605-3B2C-403A-B429-98DC15F5EC32}" srcOrd="2" destOrd="0" presId="urn:microsoft.com/office/officeart/2008/layout/CircularPictureCallout"/>
    <dgm:cxn modelId="{41F4B017-46FD-424F-89CF-606B40150DA7}" type="presParOf" srcId="{2C860605-3B2C-403A-B429-98DC15F5EC32}" destId="{86D1FABB-3F59-4199-BC17-7018D238A34D}" srcOrd="0" destOrd="0" presId="urn:microsoft.com/office/officeart/2008/layout/CircularPictureCallout"/>
    <dgm:cxn modelId="{B0D88EFD-735D-4876-BE92-1E9953AE4583}" type="presParOf" srcId="{1BD86B81-9698-48E4-AF89-BEF889DCF43B}" destId="{4B8F1E20-8F54-4FA5-BA1F-F3F53159B005}" srcOrd="3" destOrd="0" presId="urn:microsoft.com/office/officeart/2008/layout/CircularPictureCallout"/>
    <dgm:cxn modelId="{B0BCE86C-A07A-4716-A97A-A7F4B975E351}" type="presParOf" srcId="{1BD86B81-9698-48E4-AF89-BEF889DCF43B}" destId="{DE077EB9-0662-47CA-9199-D336ACF6A1FF}" srcOrd="4" destOrd="0" presId="urn:microsoft.com/office/officeart/2008/layout/CircularPictureCallout"/>
    <dgm:cxn modelId="{462FE400-2A7C-4A2B-8DC2-2C142EE10442}" type="presParOf" srcId="{DE077EB9-0662-47CA-9199-D336ACF6A1FF}" destId="{B4C018A2-AF18-4B06-8696-2151DD4CC7B9}" srcOrd="0" destOrd="0" presId="urn:microsoft.com/office/officeart/2008/layout/CircularPictureCallout"/>
    <dgm:cxn modelId="{7882C4B4-8ADE-41C5-BE1A-0F22F3AF44E7}" type="presParOf" srcId="{1BD86B81-9698-48E4-AF89-BEF889DCF43B}" destId="{1C2270C0-9BEA-448D-A124-FF57D03E83F3}" srcOrd="5" destOrd="0" presId="urn:microsoft.com/office/officeart/2008/layout/CircularPictureCallout"/>
    <dgm:cxn modelId="{E51013FF-DB02-42DB-B45D-9E622A49B066}" type="presParOf" srcId="{1C2270C0-9BEA-448D-A124-FF57D03E83F3}" destId="{DD6F4DB2-8E75-44B3-B693-0BEDD66A4EA7}" srcOrd="0" destOrd="0" presId="urn:microsoft.com/office/officeart/2008/layout/CircularPictureCallout"/>
    <dgm:cxn modelId="{4F265828-59C6-4E71-8477-846AE0FB31C9}" type="presParOf" srcId="{1BD86B81-9698-48E4-AF89-BEF889DCF43B}" destId="{83349EC3-28B0-4F1A-A278-14807F59B9E5}" srcOrd="6" destOrd="0" presId="urn:microsoft.com/office/officeart/2008/layout/CircularPictureCallout"/>
    <dgm:cxn modelId="{B0A2A65B-E6AC-4B72-A019-7EA389DE6ABA}" type="presParOf" srcId="{1BD86B81-9698-48E4-AF89-BEF889DCF43B}" destId="{8E1C4B98-E52C-4D24-803C-7494AA04E9D1}" srcOrd="7" destOrd="0" presId="urn:microsoft.com/office/officeart/2008/layout/CircularPictureCallout"/>
    <dgm:cxn modelId="{F469D4C3-62AA-4E0C-BB2E-AB7D3EE30A33}" type="presParOf" srcId="{8E1C4B98-E52C-4D24-803C-7494AA04E9D1}" destId="{C09ECB46-F4A4-4ABC-9865-D934FA30A4F7}" srcOrd="0" destOrd="0" presId="urn:microsoft.com/office/officeart/2008/layout/CircularPictureCallout"/>
    <dgm:cxn modelId="{E1335412-70CB-4733-878F-09435ECAE7E5}" type="presParOf" srcId="{1BD86B81-9698-48E4-AF89-BEF889DCF43B}" destId="{0ABF8692-8916-488E-9EBC-ADF814C944CD}" srcOrd="8" destOrd="0" presId="urn:microsoft.com/office/officeart/2008/layout/CircularPictureCallout"/>
    <dgm:cxn modelId="{630C2922-F296-4222-9FDE-02EBE04C521B}" type="presParOf" srcId="{0ABF8692-8916-488E-9EBC-ADF814C944CD}" destId="{8E81B4EC-6F6A-459A-9EA9-2A2E68509A12}" srcOrd="0" destOrd="0" presId="urn:microsoft.com/office/officeart/2008/layout/CircularPictureCallout"/>
    <dgm:cxn modelId="{BE874943-4A49-424C-B3C0-A5F6569763C0}" type="presParOf" srcId="{1BD86B81-9698-48E4-AF89-BEF889DCF43B}" destId="{AE464A7C-91F3-458D-906F-133B4B83787A}" srcOrd="9" destOrd="0" presId="urn:microsoft.com/office/officeart/2008/layout/CircularPictureCallout"/>
    <dgm:cxn modelId="{8F2DA7CC-2B14-4D5D-B8CE-435B2C1C9429}" type="presParOf" srcId="{1BD86B81-9698-48E4-AF89-BEF889DCF43B}" destId="{450C2252-6814-45DF-B21C-7591386712FC}" srcOrd="10" destOrd="0" presId="urn:microsoft.com/office/officeart/2008/layout/CircularPictureCallout"/>
    <dgm:cxn modelId="{BFEBEBC0-9240-4B1F-9C95-4222C320595C}" type="presParOf" srcId="{450C2252-6814-45DF-B21C-7591386712FC}" destId="{278496DB-0100-4CEF-A2DC-9D090A072286}" srcOrd="0" destOrd="0" presId="urn:microsoft.com/office/officeart/2008/layout/CircularPictureCallout"/>
    <dgm:cxn modelId="{E2E65B4C-249A-40C3-9161-8585936120EF}" type="presParOf" srcId="{1BD86B81-9698-48E4-AF89-BEF889DCF43B}" destId="{8265EF94-03B2-4D39-877D-7B80B8C66123}" srcOrd="11" destOrd="0" presId="urn:microsoft.com/office/officeart/2008/layout/CircularPictureCallout"/>
    <dgm:cxn modelId="{C4DF8F82-5078-491E-8CB5-6C42DE87B6D7}" type="presParOf" srcId="{8265EF94-03B2-4D39-877D-7B80B8C66123}" destId="{48AF069E-697C-450D-8FCC-8E197554A874}" srcOrd="0" destOrd="0" presId="urn:microsoft.com/office/officeart/2008/layout/CircularPictureCallout"/>
    <dgm:cxn modelId="{57DB441A-D832-4615-B912-FA59AC1EB518}" type="presParOf" srcId="{1BD86B81-9698-48E4-AF89-BEF889DCF43B}" destId="{7D2FCA63-A329-4693-82B4-7F219BD7B769}" srcOrd="12" destOrd="0" presId="urn:microsoft.com/office/officeart/2008/layout/CircularPictureCallout"/>
    <dgm:cxn modelId="{114A20F8-ADF6-49CB-8C24-98C1C2D7CCEB}" type="presParOf" srcId="{1BD86B81-9698-48E4-AF89-BEF889DCF43B}" destId="{1E9FA6E4-AAE8-4B98-B364-276010F0B6E4}" srcOrd="13" destOrd="0" presId="urn:microsoft.com/office/officeart/2008/layout/CircularPictureCallout"/>
    <dgm:cxn modelId="{F0294862-BF70-4162-8030-10A5118E89DF}" type="presParOf" srcId="{1E9FA6E4-AAE8-4B98-B364-276010F0B6E4}" destId="{415703C6-33BA-47A3-B401-69F97DBD2753}" srcOrd="0" destOrd="0" presId="urn:microsoft.com/office/officeart/2008/layout/CircularPictureCallout"/>
    <dgm:cxn modelId="{9C71472A-958D-4399-B2B2-0559D5630ED7}" type="presParOf" srcId="{1BD86B81-9698-48E4-AF89-BEF889DCF43B}" destId="{5FB70B29-D290-426A-8A84-08A198401CF3}" srcOrd="14" destOrd="0" presId="urn:microsoft.com/office/officeart/2008/layout/CircularPictureCallout"/>
    <dgm:cxn modelId="{CDD23642-4038-4C15-B058-D872584A5B62}" type="presParOf" srcId="{5FB70B29-D290-426A-8A84-08A198401CF3}" destId="{A87EE93E-878C-40DE-B2BE-4AF22E6704A8}" srcOrd="0" destOrd="0" presId="urn:microsoft.com/office/officeart/2008/layout/CircularPictureCallout"/>
    <dgm:cxn modelId="{8D7D7803-7A9F-4149-B82A-66E44A941B73}" type="presParOf" srcId="{1BD86B81-9698-48E4-AF89-BEF889DCF43B}" destId="{36E2AE77-3D7F-4B4F-823C-51DC87696B88}" srcOrd="15" destOrd="0" presId="urn:microsoft.com/office/officeart/2008/layout/CircularPictureCallout"/>
    <dgm:cxn modelId="{0E67C472-AFAF-4113-8567-EB736C0E0D98}" type="presParOf" srcId="{1BD86B81-9698-48E4-AF89-BEF889DCF43B}" destId="{37B9B756-EA6F-4996-B03D-DA93DC204FDD}" srcOrd="16" destOrd="0" presId="urn:microsoft.com/office/officeart/2008/layout/CircularPictureCallout"/>
    <dgm:cxn modelId="{42E1CAEC-0EC5-48D0-A414-2E8BE565414A}" type="presParOf" srcId="{37B9B756-EA6F-4996-B03D-DA93DC204FDD}" destId="{23225546-589E-4FE3-A27C-2CE409965215}"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E34F32-E096-46E9-A965-4E1609C98E2E}" type="doc">
      <dgm:prSet loTypeId="urn:microsoft.com/office/officeart/2005/8/layout/hList7" loCatId="list" qsTypeId="urn:microsoft.com/office/officeart/2005/8/quickstyle/simple1" qsCatId="simple" csTypeId="urn:microsoft.com/office/officeart/2005/8/colors/colorful3" csCatId="colorful" phldr="1"/>
      <dgm:spPr/>
    </dgm:pt>
    <dgm:pt modelId="{9506139E-4967-4301-9076-736AB5908EE4}">
      <dgm:prSet phldrT="[Text]"/>
      <dgm:spPr/>
      <dgm:t>
        <a:bodyPr/>
        <a:lstStyle/>
        <a:p>
          <a:r>
            <a:rPr lang="en-US" dirty="0"/>
            <a:t>Listen and Learn</a:t>
          </a:r>
        </a:p>
      </dgm:t>
    </dgm:pt>
    <dgm:pt modelId="{63A38277-6E3A-43FD-8492-D998BA74CE53}" type="parTrans" cxnId="{02923835-91AF-4CD4-A720-A9D6E4C9FFA3}">
      <dgm:prSet/>
      <dgm:spPr/>
      <dgm:t>
        <a:bodyPr/>
        <a:lstStyle/>
        <a:p>
          <a:endParaRPr lang="en-US"/>
        </a:p>
      </dgm:t>
    </dgm:pt>
    <dgm:pt modelId="{A5CD1714-5A83-4E8C-B5DB-F9D339BD5473}" type="sibTrans" cxnId="{02923835-91AF-4CD4-A720-A9D6E4C9FFA3}">
      <dgm:prSet/>
      <dgm:spPr/>
      <dgm:t>
        <a:bodyPr/>
        <a:lstStyle/>
        <a:p>
          <a:endParaRPr lang="en-US"/>
        </a:p>
      </dgm:t>
    </dgm:pt>
    <dgm:pt modelId="{2966CD3B-034B-494D-A5C0-AA2B7688B98D}">
      <dgm:prSet phldrT="[Text]"/>
      <dgm:spPr/>
      <dgm:t>
        <a:bodyPr/>
        <a:lstStyle/>
        <a:p>
          <a:r>
            <a:rPr lang="en-US" dirty="0"/>
            <a:t>Custom Data Plan</a:t>
          </a:r>
        </a:p>
      </dgm:t>
    </dgm:pt>
    <dgm:pt modelId="{28BC97B8-CF97-41DC-890C-99E95C4AC110}" type="parTrans" cxnId="{6555AF34-5FFE-48EC-829C-92A681530795}">
      <dgm:prSet/>
      <dgm:spPr/>
      <dgm:t>
        <a:bodyPr/>
        <a:lstStyle/>
        <a:p>
          <a:endParaRPr lang="en-US"/>
        </a:p>
      </dgm:t>
    </dgm:pt>
    <dgm:pt modelId="{108DB0D5-39C5-4E07-8B96-7C6F15CB0A75}" type="sibTrans" cxnId="{6555AF34-5FFE-48EC-829C-92A681530795}">
      <dgm:prSet/>
      <dgm:spPr/>
      <dgm:t>
        <a:bodyPr/>
        <a:lstStyle/>
        <a:p>
          <a:endParaRPr lang="en-US"/>
        </a:p>
      </dgm:t>
    </dgm:pt>
    <dgm:pt modelId="{D2987732-52F5-43EE-B9AD-95DD6F55502A}">
      <dgm:prSet phldrT="[Text]"/>
      <dgm:spPr/>
      <dgm:t>
        <a:bodyPr/>
        <a:lstStyle/>
        <a:p>
          <a:r>
            <a:rPr lang="en-US" dirty="0"/>
            <a:t>Add</a:t>
          </a:r>
        </a:p>
      </dgm:t>
    </dgm:pt>
    <dgm:pt modelId="{450E63C1-9864-4A34-85DA-9BEDEB710633}" type="parTrans" cxnId="{BA97BD82-D935-409D-9859-AB7B1FD3FBB0}">
      <dgm:prSet/>
      <dgm:spPr/>
      <dgm:t>
        <a:bodyPr/>
        <a:lstStyle/>
        <a:p>
          <a:endParaRPr lang="en-US"/>
        </a:p>
      </dgm:t>
    </dgm:pt>
    <dgm:pt modelId="{480F0D01-B7D7-431B-A042-15609BCFB9D4}" type="sibTrans" cxnId="{BA97BD82-D935-409D-9859-AB7B1FD3FBB0}">
      <dgm:prSet/>
      <dgm:spPr/>
      <dgm:t>
        <a:bodyPr/>
        <a:lstStyle/>
        <a:p>
          <a:endParaRPr lang="en-US"/>
        </a:p>
      </dgm:t>
    </dgm:pt>
    <dgm:pt modelId="{14644433-E509-465B-AB6A-7E1AA3AE40A1}">
      <dgm:prSet phldrT="[Text]"/>
      <dgm:spPr/>
      <dgm:t>
        <a:bodyPr/>
        <a:lstStyle/>
        <a:p>
          <a:r>
            <a:rPr lang="en-US" dirty="0"/>
            <a:t>Logic Modeling Session</a:t>
          </a:r>
        </a:p>
      </dgm:t>
    </dgm:pt>
    <dgm:pt modelId="{B20D9E93-F79A-4607-B524-BDF58E28753F}" type="parTrans" cxnId="{F922BB79-6C1D-4B32-B9D6-DCEF278E5ACA}">
      <dgm:prSet/>
      <dgm:spPr/>
      <dgm:t>
        <a:bodyPr/>
        <a:lstStyle/>
        <a:p>
          <a:endParaRPr lang="en-US"/>
        </a:p>
      </dgm:t>
    </dgm:pt>
    <dgm:pt modelId="{659811EA-9C71-4037-A0E5-9481BF491597}" type="sibTrans" cxnId="{F922BB79-6C1D-4B32-B9D6-DCEF278E5ACA}">
      <dgm:prSet/>
      <dgm:spPr/>
      <dgm:t>
        <a:bodyPr/>
        <a:lstStyle/>
        <a:p>
          <a:endParaRPr lang="en-US"/>
        </a:p>
      </dgm:t>
    </dgm:pt>
    <dgm:pt modelId="{C45A6DE3-6361-45B3-BE73-214C88BDD53F}">
      <dgm:prSet phldrT="[Text]"/>
      <dgm:spPr/>
      <dgm:t>
        <a:bodyPr/>
        <a:lstStyle/>
        <a:p>
          <a:r>
            <a:rPr lang="en-US" dirty="0"/>
            <a:t>Webinars</a:t>
          </a:r>
        </a:p>
      </dgm:t>
    </dgm:pt>
    <dgm:pt modelId="{9BCF4F74-D990-4795-8693-334520C7DA8F}" type="parTrans" cxnId="{3140BB49-ABD9-435D-91B0-3DB5375FFB07}">
      <dgm:prSet/>
      <dgm:spPr/>
      <dgm:t>
        <a:bodyPr/>
        <a:lstStyle/>
        <a:p>
          <a:endParaRPr lang="en-US"/>
        </a:p>
      </dgm:t>
    </dgm:pt>
    <dgm:pt modelId="{588F6CD8-AD9B-4F1D-91D4-6561611EBE9E}" type="sibTrans" cxnId="{3140BB49-ABD9-435D-91B0-3DB5375FFB07}">
      <dgm:prSet/>
      <dgm:spPr/>
      <dgm:t>
        <a:bodyPr/>
        <a:lstStyle/>
        <a:p>
          <a:endParaRPr lang="en-US"/>
        </a:p>
      </dgm:t>
    </dgm:pt>
    <dgm:pt modelId="{73C4F582-61D1-4984-8B55-F3F0C6DE343A}">
      <dgm:prSet phldrT="[Text]"/>
      <dgm:spPr/>
      <dgm:t>
        <a:bodyPr/>
        <a:lstStyle/>
        <a:p>
          <a:r>
            <a:rPr lang="en-US" dirty="0"/>
            <a:t>Convening</a:t>
          </a:r>
        </a:p>
      </dgm:t>
    </dgm:pt>
    <dgm:pt modelId="{60F9E26A-CF13-4425-B0F4-863BBDC18964}" type="parTrans" cxnId="{7D8C51CE-EAEA-426E-A888-9DB3634CE49A}">
      <dgm:prSet/>
      <dgm:spPr/>
      <dgm:t>
        <a:bodyPr/>
        <a:lstStyle/>
        <a:p>
          <a:endParaRPr lang="en-US"/>
        </a:p>
      </dgm:t>
    </dgm:pt>
    <dgm:pt modelId="{5DF804BD-6A0D-4D85-9D01-D1E7387F0BC9}" type="sibTrans" cxnId="{7D8C51CE-EAEA-426E-A888-9DB3634CE49A}">
      <dgm:prSet/>
      <dgm:spPr/>
      <dgm:t>
        <a:bodyPr/>
        <a:lstStyle/>
        <a:p>
          <a:endParaRPr lang="en-US"/>
        </a:p>
      </dgm:t>
    </dgm:pt>
    <dgm:pt modelId="{D4D42C9F-64DE-4A28-9DA6-C4AAF51DE3A0}" type="pres">
      <dgm:prSet presAssocID="{A2E34F32-E096-46E9-A965-4E1609C98E2E}" presName="Name0" presStyleCnt="0">
        <dgm:presLayoutVars>
          <dgm:dir/>
          <dgm:resizeHandles val="exact"/>
        </dgm:presLayoutVars>
      </dgm:prSet>
      <dgm:spPr/>
    </dgm:pt>
    <dgm:pt modelId="{8F111FB0-2D8A-4FBC-82AC-13B5F2325675}" type="pres">
      <dgm:prSet presAssocID="{A2E34F32-E096-46E9-A965-4E1609C98E2E}" presName="fgShape" presStyleLbl="fgShp" presStyleIdx="0" presStyleCnt="1" custScaleY="149574" custLinFactNeighborX="-458" custLinFactNeighborY="-38462"/>
      <dgm:spPr/>
    </dgm:pt>
    <dgm:pt modelId="{33416238-7A6E-4636-A389-BA7CFE11225B}" type="pres">
      <dgm:prSet presAssocID="{A2E34F32-E096-46E9-A965-4E1609C98E2E}" presName="linComp" presStyleCnt="0"/>
      <dgm:spPr/>
    </dgm:pt>
    <dgm:pt modelId="{94F0870B-4EE8-4DF7-9191-000FE6E179DE}" type="pres">
      <dgm:prSet presAssocID="{9506139E-4967-4301-9076-736AB5908EE4}" presName="compNode" presStyleCnt="0"/>
      <dgm:spPr/>
    </dgm:pt>
    <dgm:pt modelId="{BC4E1167-3D48-4CE2-9C48-30E686DCA56D}" type="pres">
      <dgm:prSet presAssocID="{9506139E-4967-4301-9076-736AB5908EE4}" presName="bkgdShape" presStyleLbl="node1" presStyleIdx="0" presStyleCnt="6" custLinFactNeighborY="962"/>
      <dgm:spPr/>
    </dgm:pt>
    <dgm:pt modelId="{25420377-9058-4B70-A6C2-630104538814}" type="pres">
      <dgm:prSet presAssocID="{9506139E-4967-4301-9076-736AB5908EE4}" presName="nodeTx" presStyleLbl="node1" presStyleIdx="0" presStyleCnt="6">
        <dgm:presLayoutVars>
          <dgm:bulletEnabled val="1"/>
        </dgm:presLayoutVars>
      </dgm:prSet>
      <dgm:spPr/>
    </dgm:pt>
    <dgm:pt modelId="{5035D53C-3C68-4748-A997-D2B3CB1B8A20}" type="pres">
      <dgm:prSet presAssocID="{9506139E-4967-4301-9076-736AB5908EE4}" presName="invisiNode" presStyleLbl="node1" presStyleIdx="0" presStyleCnt="6"/>
      <dgm:spPr/>
    </dgm:pt>
    <dgm:pt modelId="{1C2783F9-86D4-4514-B074-2D913C2FC48A}" type="pres">
      <dgm:prSet presAssocID="{9506139E-4967-4301-9076-736AB5908EE4}"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A0926A37-B1A5-4621-81CF-C021B06F8D10}" type="pres">
      <dgm:prSet presAssocID="{A5CD1714-5A83-4E8C-B5DB-F9D339BD5473}" presName="sibTrans" presStyleLbl="sibTrans2D1" presStyleIdx="0" presStyleCnt="0"/>
      <dgm:spPr/>
    </dgm:pt>
    <dgm:pt modelId="{CE38F24D-0B52-4104-B67A-289F699E7A70}" type="pres">
      <dgm:prSet presAssocID="{14644433-E509-465B-AB6A-7E1AA3AE40A1}" presName="compNode" presStyleCnt="0"/>
      <dgm:spPr/>
    </dgm:pt>
    <dgm:pt modelId="{D68BB8EE-9069-4963-AAC7-BD5E8B63FCE4}" type="pres">
      <dgm:prSet presAssocID="{14644433-E509-465B-AB6A-7E1AA3AE40A1}" presName="bkgdShape" presStyleLbl="node1" presStyleIdx="1" presStyleCnt="6"/>
      <dgm:spPr/>
    </dgm:pt>
    <dgm:pt modelId="{81B0B3CC-01D5-453E-B358-D933885D95BC}" type="pres">
      <dgm:prSet presAssocID="{14644433-E509-465B-AB6A-7E1AA3AE40A1}" presName="nodeTx" presStyleLbl="node1" presStyleIdx="1" presStyleCnt="6">
        <dgm:presLayoutVars>
          <dgm:bulletEnabled val="1"/>
        </dgm:presLayoutVars>
      </dgm:prSet>
      <dgm:spPr/>
    </dgm:pt>
    <dgm:pt modelId="{5FEC3572-3B32-49BF-AA75-397937D88151}" type="pres">
      <dgm:prSet presAssocID="{14644433-E509-465B-AB6A-7E1AA3AE40A1}" presName="invisiNode" presStyleLbl="node1" presStyleIdx="1" presStyleCnt="6"/>
      <dgm:spPr/>
    </dgm:pt>
    <dgm:pt modelId="{12132C64-A905-4127-B8D5-832B70290290}" type="pres">
      <dgm:prSet presAssocID="{14644433-E509-465B-AB6A-7E1AA3AE40A1}" presName="imagNode"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FD655C67-620C-4153-812C-F2DAE61B4BD5}" type="pres">
      <dgm:prSet presAssocID="{659811EA-9C71-4037-A0E5-9481BF491597}" presName="sibTrans" presStyleLbl="sibTrans2D1" presStyleIdx="0" presStyleCnt="0"/>
      <dgm:spPr/>
    </dgm:pt>
    <dgm:pt modelId="{240E3F8D-7416-4A99-837A-C29AD2C747FB}" type="pres">
      <dgm:prSet presAssocID="{2966CD3B-034B-494D-A5C0-AA2B7688B98D}" presName="compNode" presStyleCnt="0"/>
      <dgm:spPr/>
    </dgm:pt>
    <dgm:pt modelId="{A527FA00-767F-4AC2-A4E3-20BD296CA856}" type="pres">
      <dgm:prSet presAssocID="{2966CD3B-034B-494D-A5C0-AA2B7688B98D}" presName="bkgdShape" presStyleLbl="node1" presStyleIdx="2" presStyleCnt="6"/>
      <dgm:spPr/>
    </dgm:pt>
    <dgm:pt modelId="{4A70D613-0B86-4839-BD3B-BDA819A92837}" type="pres">
      <dgm:prSet presAssocID="{2966CD3B-034B-494D-A5C0-AA2B7688B98D}" presName="nodeTx" presStyleLbl="node1" presStyleIdx="2" presStyleCnt="6">
        <dgm:presLayoutVars>
          <dgm:bulletEnabled val="1"/>
        </dgm:presLayoutVars>
      </dgm:prSet>
      <dgm:spPr/>
    </dgm:pt>
    <dgm:pt modelId="{B7CE85A2-8710-4B54-962D-CC8BF41FDC96}" type="pres">
      <dgm:prSet presAssocID="{2966CD3B-034B-494D-A5C0-AA2B7688B98D}" presName="invisiNode" presStyleLbl="node1" presStyleIdx="2" presStyleCnt="6"/>
      <dgm:spPr/>
    </dgm:pt>
    <dgm:pt modelId="{CD20899A-72F3-464C-A5D5-D50411AD3DE0}" type="pres">
      <dgm:prSet presAssocID="{2966CD3B-034B-494D-A5C0-AA2B7688B98D}" presName="imagNode"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E2CD0266-325B-45BE-B4EB-D9E8CB349345}" type="pres">
      <dgm:prSet presAssocID="{108DB0D5-39C5-4E07-8B96-7C6F15CB0A75}" presName="sibTrans" presStyleLbl="sibTrans2D1" presStyleIdx="0" presStyleCnt="0"/>
      <dgm:spPr/>
    </dgm:pt>
    <dgm:pt modelId="{12489C8B-9266-41B9-8BDC-AE40C2C1A5F8}" type="pres">
      <dgm:prSet presAssocID="{D2987732-52F5-43EE-B9AD-95DD6F55502A}" presName="compNode" presStyleCnt="0"/>
      <dgm:spPr/>
    </dgm:pt>
    <dgm:pt modelId="{107037CC-079A-447B-8612-E8F76A2083A1}" type="pres">
      <dgm:prSet presAssocID="{D2987732-52F5-43EE-B9AD-95DD6F55502A}" presName="bkgdShape" presStyleLbl="node1" presStyleIdx="3" presStyleCnt="6"/>
      <dgm:spPr/>
    </dgm:pt>
    <dgm:pt modelId="{89FA9C0D-3CDB-46C5-8C67-273A7C007F08}" type="pres">
      <dgm:prSet presAssocID="{D2987732-52F5-43EE-B9AD-95DD6F55502A}" presName="nodeTx" presStyleLbl="node1" presStyleIdx="3" presStyleCnt="6">
        <dgm:presLayoutVars>
          <dgm:bulletEnabled val="1"/>
        </dgm:presLayoutVars>
      </dgm:prSet>
      <dgm:spPr/>
    </dgm:pt>
    <dgm:pt modelId="{15075A99-91B4-4C7F-8BC1-6677F83F5549}" type="pres">
      <dgm:prSet presAssocID="{D2987732-52F5-43EE-B9AD-95DD6F55502A}" presName="invisiNode" presStyleLbl="node1" presStyleIdx="3" presStyleCnt="6"/>
      <dgm:spPr/>
    </dgm:pt>
    <dgm:pt modelId="{AE849053-EE35-4D25-86A9-B81019927372}" type="pres">
      <dgm:prSet presAssocID="{D2987732-52F5-43EE-B9AD-95DD6F55502A}"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09C1B470-CF89-4740-AD5C-4B520B58423B}" type="pres">
      <dgm:prSet presAssocID="{480F0D01-B7D7-431B-A042-15609BCFB9D4}" presName="sibTrans" presStyleLbl="sibTrans2D1" presStyleIdx="0" presStyleCnt="0"/>
      <dgm:spPr/>
    </dgm:pt>
    <dgm:pt modelId="{D4D0C756-F2B5-4EB8-9C18-9DA9D10B4497}" type="pres">
      <dgm:prSet presAssocID="{C45A6DE3-6361-45B3-BE73-214C88BDD53F}" presName="compNode" presStyleCnt="0"/>
      <dgm:spPr/>
    </dgm:pt>
    <dgm:pt modelId="{F450A591-5F9E-4206-BED4-4CEAA94306E8}" type="pres">
      <dgm:prSet presAssocID="{C45A6DE3-6361-45B3-BE73-214C88BDD53F}" presName="bkgdShape" presStyleLbl="node1" presStyleIdx="4" presStyleCnt="6"/>
      <dgm:spPr/>
    </dgm:pt>
    <dgm:pt modelId="{65A62E51-C1E7-404D-89CD-2422B7859566}" type="pres">
      <dgm:prSet presAssocID="{C45A6DE3-6361-45B3-BE73-214C88BDD53F}" presName="nodeTx" presStyleLbl="node1" presStyleIdx="4" presStyleCnt="6">
        <dgm:presLayoutVars>
          <dgm:bulletEnabled val="1"/>
        </dgm:presLayoutVars>
      </dgm:prSet>
      <dgm:spPr/>
    </dgm:pt>
    <dgm:pt modelId="{B6636A7C-C55A-4F9F-9BA6-E877279C551A}" type="pres">
      <dgm:prSet presAssocID="{C45A6DE3-6361-45B3-BE73-214C88BDD53F}" presName="invisiNode" presStyleLbl="node1" presStyleIdx="4" presStyleCnt="6"/>
      <dgm:spPr/>
    </dgm:pt>
    <dgm:pt modelId="{E6FABF7D-2A40-4FE4-A02F-1F07A5C9F967}" type="pres">
      <dgm:prSet presAssocID="{C45A6DE3-6361-45B3-BE73-214C88BDD53F}" presName="imagNode"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5D96FC77-9EB7-44D5-B85E-20716EA052AC}" type="pres">
      <dgm:prSet presAssocID="{588F6CD8-AD9B-4F1D-91D4-6561611EBE9E}" presName="sibTrans" presStyleLbl="sibTrans2D1" presStyleIdx="0" presStyleCnt="0"/>
      <dgm:spPr/>
    </dgm:pt>
    <dgm:pt modelId="{96A30E44-26B2-4493-823E-658FF163EBA8}" type="pres">
      <dgm:prSet presAssocID="{73C4F582-61D1-4984-8B55-F3F0C6DE343A}" presName="compNode" presStyleCnt="0"/>
      <dgm:spPr/>
    </dgm:pt>
    <dgm:pt modelId="{E50CC0F9-BBB7-4D31-9BEC-691A202F287B}" type="pres">
      <dgm:prSet presAssocID="{73C4F582-61D1-4984-8B55-F3F0C6DE343A}" presName="bkgdShape" presStyleLbl="node1" presStyleIdx="5" presStyleCnt="6"/>
      <dgm:spPr/>
    </dgm:pt>
    <dgm:pt modelId="{9502B7B6-4A28-4C77-90E1-7BCB20AED62C}" type="pres">
      <dgm:prSet presAssocID="{73C4F582-61D1-4984-8B55-F3F0C6DE343A}" presName="nodeTx" presStyleLbl="node1" presStyleIdx="5" presStyleCnt="6">
        <dgm:presLayoutVars>
          <dgm:bulletEnabled val="1"/>
        </dgm:presLayoutVars>
      </dgm:prSet>
      <dgm:spPr/>
    </dgm:pt>
    <dgm:pt modelId="{5B0F9A96-5CDA-4C55-A08D-3AAD13F95C08}" type="pres">
      <dgm:prSet presAssocID="{73C4F582-61D1-4984-8B55-F3F0C6DE343A}" presName="invisiNode" presStyleLbl="node1" presStyleIdx="5" presStyleCnt="6"/>
      <dgm:spPr/>
    </dgm:pt>
    <dgm:pt modelId="{C36881C0-7E26-41BF-BB91-4902E00ED0F7}" type="pres">
      <dgm:prSet presAssocID="{73C4F582-61D1-4984-8B55-F3F0C6DE343A}" presName="imagNode"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Lst>
  <dgm:cxnLst>
    <dgm:cxn modelId="{CAD68009-9576-4061-980E-410EAC19BA53}" type="presOf" srcId="{73C4F582-61D1-4984-8B55-F3F0C6DE343A}" destId="{E50CC0F9-BBB7-4D31-9BEC-691A202F287B}" srcOrd="0" destOrd="0" presId="urn:microsoft.com/office/officeart/2005/8/layout/hList7"/>
    <dgm:cxn modelId="{C3BF8411-9A0F-4730-B9C4-7D2599D43CF4}" type="presOf" srcId="{588F6CD8-AD9B-4F1D-91D4-6561611EBE9E}" destId="{5D96FC77-9EB7-44D5-B85E-20716EA052AC}" srcOrd="0" destOrd="0" presId="urn:microsoft.com/office/officeart/2005/8/layout/hList7"/>
    <dgm:cxn modelId="{6D82011A-F818-47B6-A16C-84A1CF2E2222}" type="presOf" srcId="{2966CD3B-034B-494D-A5C0-AA2B7688B98D}" destId="{A527FA00-767F-4AC2-A4E3-20BD296CA856}" srcOrd="0" destOrd="0" presId="urn:microsoft.com/office/officeart/2005/8/layout/hList7"/>
    <dgm:cxn modelId="{B695E91B-1693-40C8-AB58-6006BBEE2138}" type="presOf" srcId="{659811EA-9C71-4037-A0E5-9481BF491597}" destId="{FD655C67-620C-4153-812C-F2DAE61B4BD5}" srcOrd="0" destOrd="0" presId="urn:microsoft.com/office/officeart/2005/8/layout/hList7"/>
    <dgm:cxn modelId="{F003FC1B-56F9-41B7-9DB5-9E7CA6B7BBEE}" type="presOf" srcId="{A2E34F32-E096-46E9-A965-4E1609C98E2E}" destId="{D4D42C9F-64DE-4A28-9DA6-C4AAF51DE3A0}" srcOrd="0" destOrd="0" presId="urn:microsoft.com/office/officeart/2005/8/layout/hList7"/>
    <dgm:cxn modelId="{6555AF34-5FFE-48EC-829C-92A681530795}" srcId="{A2E34F32-E096-46E9-A965-4E1609C98E2E}" destId="{2966CD3B-034B-494D-A5C0-AA2B7688B98D}" srcOrd="2" destOrd="0" parTransId="{28BC97B8-CF97-41DC-890C-99E95C4AC110}" sibTransId="{108DB0D5-39C5-4E07-8B96-7C6F15CB0A75}"/>
    <dgm:cxn modelId="{02923835-91AF-4CD4-A720-A9D6E4C9FFA3}" srcId="{A2E34F32-E096-46E9-A965-4E1609C98E2E}" destId="{9506139E-4967-4301-9076-736AB5908EE4}" srcOrd="0" destOrd="0" parTransId="{63A38277-6E3A-43FD-8492-D998BA74CE53}" sibTransId="{A5CD1714-5A83-4E8C-B5DB-F9D339BD5473}"/>
    <dgm:cxn modelId="{9C99F035-BBEE-4BC2-8B5F-BF423E3C3565}" type="presOf" srcId="{D2987732-52F5-43EE-B9AD-95DD6F55502A}" destId="{107037CC-079A-447B-8612-E8F76A2083A1}" srcOrd="0" destOrd="0" presId="urn:microsoft.com/office/officeart/2005/8/layout/hList7"/>
    <dgm:cxn modelId="{8265103A-7123-4955-8E2C-3637B285D142}" type="presOf" srcId="{C45A6DE3-6361-45B3-BE73-214C88BDD53F}" destId="{F450A591-5F9E-4206-BED4-4CEAA94306E8}" srcOrd="0" destOrd="0" presId="urn:microsoft.com/office/officeart/2005/8/layout/hList7"/>
    <dgm:cxn modelId="{3BFE1A64-6BE7-46B2-819C-DAC3375E5CC0}" type="presOf" srcId="{A5CD1714-5A83-4E8C-B5DB-F9D339BD5473}" destId="{A0926A37-B1A5-4621-81CF-C021B06F8D10}" srcOrd="0" destOrd="0" presId="urn:microsoft.com/office/officeart/2005/8/layout/hList7"/>
    <dgm:cxn modelId="{3140BB49-ABD9-435D-91B0-3DB5375FFB07}" srcId="{A2E34F32-E096-46E9-A965-4E1609C98E2E}" destId="{C45A6DE3-6361-45B3-BE73-214C88BDD53F}" srcOrd="4" destOrd="0" parTransId="{9BCF4F74-D990-4795-8693-334520C7DA8F}" sibTransId="{588F6CD8-AD9B-4F1D-91D4-6561611EBE9E}"/>
    <dgm:cxn modelId="{9E038E6B-A7BB-4509-83A6-651CAF1A4E40}" type="presOf" srcId="{14644433-E509-465B-AB6A-7E1AA3AE40A1}" destId="{81B0B3CC-01D5-453E-B358-D933885D95BC}" srcOrd="1" destOrd="0" presId="urn:microsoft.com/office/officeart/2005/8/layout/hList7"/>
    <dgm:cxn modelId="{35FEC057-297A-4F1E-8C63-A18AD26BA887}" type="presOf" srcId="{73C4F582-61D1-4984-8B55-F3F0C6DE343A}" destId="{9502B7B6-4A28-4C77-90E1-7BCB20AED62C}" srcOrd="1" destOrd="0" presId="urn:microsoft.com/office/officeart/2005/8/layout/hList7"/>
    <dgm:cxn modelId="{F922BB79-6C1D-4B32-B9D6-DCEF278E5ACA}" srcId="{A2E34F32-E096-46E9-A965-4E1609C98E2E}" destId="{14644433-E509-465B-AB6A-7E1AA3AE40A1}" srcOrd="1" destOrd="0" parTransId="{B20D9E93-F79A-4607-B524-BDF58E28753F}" sibTransId="{659811EA-9C71-4037-A0E5-9481BF491597}"/>
    <dgm:cxn modelId="{F546407D-C321-4F3B-BAAF-1E0DA6441A44}" type="presOf" srcId="{9506139E-4967-4301-9076-736AB5908EE4}" destId="{BC4E1167-3D48-4CE2-9C48-30E686DCA56D}" srcOrd="0" destOrd="0" presId="urn:microsoft.com/office/officeart/2005/8/layout/hList7"/>
    <dgm:cxn modelId="{BA97BD82-D935-409D-9859-AB7B1FD3FBB0}" srcId="{A2E34F32-E096-46E9-A965-4E1609C98E2E}" destId="{D2987732-52F5-43EE-B9AD-95DD6F55502A}" srcOrd="3" destOrd="0" parTransId="{450E63C1-9864-4A34-85DA-9BEDEB710633}" sibTransId="{480F0D01-B7D7-431B-A042-15609BCFB9D4}"/>
    <dgm:cxn modelId="{BE66F299-AEA1-4F79-8B55-C7B90525B544}" type="presOf" srcId="{14644433-E509-465B-AB6A-7E1AA3AE40A1}" destId="{D68BB8EE-9069-4963-AAC7-BD5E8B63FCE4}" srcOrd="0" destOrd="0" presId="urn:microsoft.com/office/officeart/2005/8/layout/hList7"/>
    <dgm:cxn modelId="{E93AFEAB-F6FB-40B9-987A-4ECA19F286EA}" type="presOf" srcId="{9506139E-4967-4301-9076-736AB5908EE4}" destId="{25420377-9058-4B70-A6C2-630104538814}" srcOrd="1" destOrd="0" presId="urn:microsoft.com/office/officeart/2005/8/layout/hList7"/>
    <dgm:cxn modelId="{5598BDBB-014B-4B79-9141-71EEC856FFD6}" type="presOf" srcId="{C45A6DE3-6361-45B3-BE73-214C88BDD53F}" destId="{65A62E51-C1E7-404D-89CD-2422B7859566}" srcOrd="1" destOrd="0" presId="urn:microsoft.com/office/officeart/2005/8/layout/hList7"/>
    <dgm:cxn modelId="{818C3DBD-F8B8-4D06-8258-6B0483D05F7B}" type="presOf" srcId="{480F0D01-B7D7-431B-A042-15609BCFB9D4}" destId="{09C1B470-CF89-4740-AD5C-4B520B58423B}" srcOrd="0" destOrd="0" presId="urn:microsoft.com/office/officeart/2005/8/layout/hList7"/>
    <dgm:cxn modelId="{7D8C51CE-EAEA-426E-A888-9DB3634CE49A}" srcId="{A2E34F32-E096-46E9-A965-4E1609C98E2E}" destId="{73C4F582-61D1-4984-8B55-F3F0C6DE343A}" srcOrd="5" destOrd="0" parTransId="{60F9E26A-CF13-4425-B0F4-863BBDC18964}" sibTransId="{5DF804BD-6A0D-4D85-9D01-D1E7387F0BC9}"/>
    <dgm:cxn modelId="{30C64FD3-1CEF-4C46-BFB3-D0B7049346ED}" type="presOf" srcId="{108DB0D5-39C5-4E07-8B96-7C6F15CB0A75}" destId="{E2CD0266-325B-45BE-B4EB-D9E8CB349345}" srcOrd="0" destOrd="0" presId="urn:microsoft.com/office/officeart/2005/8/layout/hList7"/>
    <dgm:cxn modelId="{66300FDB-1204-46F5-9CD9-CD6E59BCAE3F}" type="presOf" srcId="{D2987732-52F5-43EE-B9AD-95DD6F55502A}" destId="{89FA9C0D-3CDB-46C5-8C67-273A7C007F08}" srcOrd="1" destOrd="0" presId="urn:microsoft.com/office/officeart/2005/8/layout/hList7"/>
    <dgm:cxn modelId="{D00B5BE4-9292-48CB-AF62-425B3988F9A7}" type="presOf" srcId="{2966CD3B-034B-494D-A5C0-AA2B7688B98D}" destId="{4A70D613-0B86-4839-BD3B-BDA819A92837}" srcOrd="1" destOrd="0" presId="urn:microsoft.com/office/officeart/2005/8/layout/hList7"/>
    <dgm:cxn modelId="{CBEB6298-CE45-4A31-9935-C6BD1E35E8AF}" type="presParOf" srcId="{D4D42C9F-64DE-4A28-9DA6-C4AAF51DE3A0}" destId="{8F111FB0-2D8A-4FBC-82AC-13B5F2325675}" srcOrd="0" destOrd="0" presId="urn:microsoft.com/office/officeart/2005/8/layout/hList7"/>
    <dgm:cxn modelId="{162BCB6D-F12B-49ED-A7C9-F54D7EBE384D}" type="presParOf" srcId="{D4D42C9F-64DE-4A28-9DA6-C4AAF51DE3A0}" destId="{33416238-7A6E-4636-A389-BA7CFE11225B}" srcOrd="1" destOrd="0" presId="urn:microsoft.com/office/officeart/2005/8/layout/hList7"/>
    <dgm:cxn modelId="{DE375369-8102-46F9-A258-3D12D087F5E7}" type="presParOf" srcId="{33416238-7A6E-4636-A389-BA7CFE11225B}" destId="{94F0870B-4EE8-4DF7-9191-000FE6E179DE}" srcOrd="0" destOrd="0" presId="urn:microsoft.com/office/officeart/2005/8/layout/hList7"/>
    <dgm:cxn modelId="{8889C220-FAF9-4541-95E5-FED197CAFA4D}" type="presParOf" srcId="{94F0870B-4EE8-4DF7-9191-000FE6E179DE}" destId="{BC4E1167-3D48-4CE2-9C48-30E686DCA56D}" srcOrd="0" destOrd="0" presId="urn:microsoft.com/office/officeart/2005/8/layout/hList7"/>
    <dgm:cxn modelId="{9E656249-2959-4C1D-8486-4782D35449B3}" type="presParOf" srcId="{94F0870B-4EE8-4DF7-9191-000FE6E179DE}" destId="{25420377-9058-4B70-A6C2-630104538814}" srcOrd="1" destOrd="0" presId="urn:microsoft.com/office/officeart/2005/8/layout/hList7"/>
    <dgm:cxn modelId="{81959128-C0A9-4007-8B53-CAAD03F308F9}" type="presParOf" srcId="{94F0870B-4EE8-4DF7-9191-000FE6E179DE}" destId="{5035D53C-3C68-4748-A997-D2B3CB1B8A20}" srcOrd="2" destOrd="0" presId="urn:microsoft.com/office/officeart/2005/8/layout/hList7"/>
    <dgm:cxn modelId="{95F86BC3-E5E7-4781-89B7-4FAD02E44548}" type="presParOf" srcId="{94F0870B-4EE8-4DF7-9191-000FE6E179DE}" destId="{1C2783F9-86D4-4514-B074-2D913C2FC48A}" srcOrd="3" destOrd="0" presId="urn:microsoft.com/office/officeart/2005/8/layout/hList7"/>
    <dgm:cxn modelId="{F81DE25C-9342-4A9A-A15E-56108D26FFA3}" type="presParOf" srcId="{33416238-7A6E-4636-A389-BA7CFE11225B}" destId="{A0926A37-B1A5-4621-81CF-C021B06F8D10}" srcOrd="1" destOrd="0" presId="urn:microsoft.com/office/officeart/2005/8/layout/hList7"/>
    <dgm:cxn modelId="{FF015C2C-4925-4216-BFA0-61C59D4C0B45}" type="presParOf" srcId="{33416238-7A6E-4636-A389-BA7CFE11225B}" destId="{CE38F24D-0B52-4104-B67A-289F699E7A70}" srcOrd="2" destOrd="0" presId="urn:microsoft.com/office/officeart/2005/8/layout/hList7"/>
    <dgm:cxn modelId="{ED135C5B-75BC-4F7A-ACD0-A4EFC95CC07D}" type="presParOf" srcId="{CE38F24D-0B52-4104-B67A-289F699E7A70}" destId="{D68BB8EE-9069-4963-AAC7-BD5E8B63FCE4}" srcOrd="0" destOrd="0" presId="urn:microsoft.com/office/officeart/2005/8/layout/hList7"/>
    <dgm:cxn modelId="{ED36148E-19CC-427E-BEE5-039B53D01333}" type="presParOf" srcId="{CE38F24D-0B52-4104-B67A-289F699E7A70}" destId="{81B0B3CC-01D5-453E-B358-D933885D95BC}" srcOrd="1" destOrd="0" presId="urn:microsoft.com/office/officeart/2005/8/layout/hList7"/>
    <dgm:cxn modelId="{F9CC2030-5338-41BC-B768-C809E5191045}" type="presParOf" srcId="{CE38F24D-0B52-4104-B67A-289F699E7A70}" destId="{5FEC3572-3B32-49BF-AA75-397937D88151}" srcOrd="2" destOrd="0" presId="urn:microsoft.com/office/officeart/2005/8/layout/hList7"/>
    <dgm:cxn modelId="{467A0226-3395-4939-8C5A-2036E38E3BBF}" type="presParOf" srcId="{CE38F24D-0B52-4104-B67A-289F699E7A70}" destId="{12132C64-A905-4127-B8D5-832B70290290}" srcOrd="3" destOrd="0" presId="urn:microsoft.com/office/officeart/2005/8/layout/hList7"/>
    <dgm:cxn modelId="{F0926A5C-44D6-4F0D-942B-E76CAD1AE241}" type="presParOf" srcId="{33416238-7A6E-4636-A389-BA7CFE11225B}" destId="{FD655C67-620C-4153-812C-F2DAE61B4BD5}" srcOrd="3" destOrd="0" presId="urn:microsoft.com/office/officeart/2005/8/layout/hList7"/>
    <dgm:cxn modelId="{A5D67D0B-DA19-441A-9F5A-8A3E8832F782}" type="presParOf" srcId="{33416238-7A6E-4636-A389-BA7CFE11225B}" destId="{240E3F8D-7416-4A99-837A-C29AD2C747FB}" srcOrd="4" destOrd="0" presId="urn:microsoft.com/office/officeart/2005/8/layout/hList7"/>
    <dgm:cxn modelId="{0601CF82-A7BB-48B6-9F24-62FFC2CB82A4}" type="presParOf" srcId="{240E3F8D-7416-4A99-837A-C29AD2C747FB}" destId="{A527FA00-767F-4AC2-A4E3-20BD296CA856}" srcOrd="0" destOrd="0" presId="urn:microsoft.com/office/officeart/2005/8/layout/hList7"/>
    <dgm:cxn modelId="{3F00BA7F-125D-4DD3-9B2B-B0E48E56263B}" type="presParOf" srcId="{240E3F8D-7416-4A99-837A-C29AD2C747FB}" destId="{4A70D613-0B86-4839-BD3B-BDA819A92837}" srcOrd="1" destOrd="0" presId="urn:microsoft.com/office/officeart/2005/8/layout/hList7"/>
    <dgm:cxn modelId="{42353E47-85E4-468E-97C2-8AAE4CF8A176}" type="presParOf" srcId="{240E3F8D-7416-4A99-837A-C29AD2C747FB}" destId="{B7CE85A2-8710-4B54-962D-CC8BF41FDC96}" srcOrd="2" destOrd="0" presId="urn:microsoft.com/office/officeart/2005/8/layout/hList7"/>
    <dgm:cxn modelId="{37FFF5B1-0A29-46AF-B2EE-EC961F6FBEFE}" type="presParOf" srcId="{240E3F8D-7416-4A99-837A-C29AD2C747FB}" destId="{CD20899A-72F3-464C-A5D5-D50411AD3DE0}" srcOrd="3" destOrd="0" presId="urn:microsoft.com/office/officeart/2005/8/layout/hList7"/>
    <dgm:cxn modelId="{35070370-BF0A-42D4-9ECF-47869CB95590}" type="presParOf" srcId="{33416238-7A6E-4636-A389-BA7CFE11225B}" destId="{E2CD0266-325B-45BE-B4EB-D9E8CB349345}" srcOrd="5" destOrd="0" presId="urn:microsoft.com/office/officeart/2005/8/layout/hList7"/>
    <dgm:cxn modelId="{E11998A9-DE5B-42E5-87E4-73A729051E64}" type="presParOf" srcId="{33416238-7A6E-4636-A389-BA7CFE11225B}" destId="{12489C8B-9266-41B9-8BDC-AE40C2C1A5F8}" srcOrd="6" destOrd="0" presId="urn:microsoft.com/office/officeart/2005/8/layout/hList7"/>
    <dgm:cxn modelId="{59781559-9AFC-4296-9E16-22EF3C88A8BA}" type="presParOf" srcId="{12489C8B-9266-41B9-8BDC-AE40C2C1A5F8}" destId="{107037CC-079A-447B-8612-E8F76A2083A1}" srcOrd="0" destOrd="0" presId="urn:microsoft.com/office/officeart/2005/8/layout/hList7"/>
    <dgm:cxn modelId="{2DD98D5A-835E-4F9F-8A42-09F65918B834}" type="presParOf" srcId="{12489C8B-9266-41B9-8BDC-AE40C2C1A5F8}" destId="{89FA9C0D-3CDB-46C5-8C67-273A7C007F08}" srcOrd="1" destOrd="0" presId="urn:microsoft.com/office/officeart/2005/8/layout/hList7"/>
    <dgm:cxn modelId="{278BA0F2-BC2F-4041-B2C5-C189A5AC2F1D}" type="presParOf" srcId="{12489C8B-9266-41B9-8BDC-AE40C2C1A5F8}" destId="{15075A99-91B4-4C7F-8BC1-6677F83F5549}" srcOrd="2" destOrd="0" presId="urn:microsoft.com/office/officeart/2005/8/layout/hList7"/>
    <dgm:cxn modelId="{BBFEBBD2-3F66-4FE2-BC69-E8F0F91B50F6}" type="presParOf" srcId="{12489C8B-9266-41B9-8BDC-AE40C2C1A5F8}" destId="{AE849053-EE35-4D25-86A9-B81019927372}" srcOrd="3" destOrd="0" presId="urn:microsoft.com/office/officeart/2005/8/layout/hList7"/>
    <dgm:cxn modelId="{BABC051F-0ADD-4815-B967-86DC6BBA99E8}" type="presParOf" srcId="{33416238-7A6E-4636-A389-BA7CFE11225B}" destId="{09C1B470-CF89-4740-AD5C-4B520B58423B}" srcOrd="7" destOrd="0" presId="urn:microsoft.com/office/officeart/2005/8/layout/hList7"/>
    <dgm:cxn modelId="{300BB9CE-B27D-4BC8-8A87-5CCB6C7DBE01}" type="presParOf" srcId="{33416238-7A6E-4636-A389-BA7CFE11225B}" destId="{D4D0C756-F2B5-4EB8-9C18-9DA9D10B4497}" srcOrd="8" destOrd="0" presId="urn:microsoft.com/office/officeart/2005/8/layout/hList7"/>
    <dgm:cxn modelId="{E970C086-5A0F-4410-9B43-40315D2B9329}" type="presParOf" srcId="{D4D0C756-F2B5-4EB8-9C18-9DA9D10B4497}" destId="{F450A591-5F9E-4206-BED4-4CEAA94306E8}" srcOrd="0" destOrd="0" presId="urn:microsoft.com/office/officeart/2005/8/layout/hList7"/>
    <dgm:cxn modelId="{8F159A1E-FEE3-43D7-9041-A087618A566F}" type="presParOf" srcId="{D4D0C756-F2B5-4EB8-9C18-9DA9D10B4497}" destId="{65A62E51-C1E7-404D-89CD-2422B7859566}" srcOrd="1" destOrd="0" presId="urn:microsoft.com/office/officeart/2005/8/layout/hList7"/>
    <dgm:cxn modelId="{EE65F14E-B1F9-4B13-81EA-86591F021FC8}" type="presParOf" srcId="{D4D0C756-F2B5-4EB8-9C18-9DA9D10B4497}" destId="{B6636A7C-C55A-4F9F-9BA6-E877279C551A}" srcOrd="2" destOrd="0" presId="urn:microsoft.com/office/officeart/2005/8/layout/hList7"/>
    <dgm:cxn modelId="{18208D2D-9E90-433B-8BA6-C30A67B9037C}" type="presParOf" srcId="{D4D0C756-F2B5-4EB8-9C18-9DA9D10B4497}" destId="{E6FABF7D-2A40-4FE4-A02F-1F07A5C9F967}" srcOrd="3" destOrd="0" presId="urn:microsoft.com/office/officeart/2005/8/layout/hList7"/>
    <dgm:cxn modelId="{08747C02-882A-4A2D-81BB-7F72B43E42DB}" type="presParOf" srcId="{33416238-7A6E-4636-A389-BA7CFE11225B}" destId="{5D96FC77-9EB7-44D5-B85E-20716EA052AC}" srcOrd="9" destOrd="0" presId="urn:microsoft.com/office/officeart/2005/8/layout/hList7"/>
    <dgm:cxn modelId="{D979E955-A64C-4B44-87AD-B99CD914A3EF}" type="presParOf" srcId="{33416238-7A6E-4636-A389-BA7CFE11225B}" destId="{96A30E44-26B2-4493-823E-658FF163EBA8}" srcOrd="10" destOrd="0" presId="urn:microsoft.com/office/officeart/2005/8/layout/hList7"/>
    <dgm:cxn modelId="{B363510B-E6EC-408D-8955-5C8EF6103F6F}" type="presParOf" srcId="{96A30E44-26B2-4493-823E-658FF163EBA8}" destId="{E50CC0F9-BBB7-4D31-9BEC-691A202F287B}" srcOrd="0" destOrd="0" presId="urn:microsoft.com/office/officeart/2005/8/layout/hList7"/>
    <dgm:cxn modelId="{AD2F90C5-A08E-44C5-A790-D48EBFB9ADAB}" type="presParOf" srcId="{96A30E44-26B2-4493-823E-658FF163EBA8}" destId="{9502B7B6-4A28-4C77-90E1-7BCB20AED62C}" srcOrd="1" destOrd="0" presId="urn:microsoft.com/office/officeart/2005/8/layout/hList7"/>
    <dgm:cxn modelId="{E3582000-FBBE-4BF3-AAC7-7C4D039F19F4}" type="presParOf" srcId="{96A30E44-26B2-4493-823E-658FF163EBA8}" destId="{5B0F9A96-5CDA-4C55-A08D-3AAD13F95C08}" srcOrd="2" destOrd="0" presId="urn:microsoft.com/office/officeart/2005/8/layout/hList7"/>
    <dgm:cxn modelId="{D4ED46A8-7A86-441B-8AD7-C788E419C27C}" type="presParOf" srcId="{96A30E44-26B2-4493-823E-658FF163EBA8}" destId="{C36881C0-7E26-41BF-BB91-4902E00ED0F7}"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2AE77-3D7F-4B4F-823C-51DC87696B88}">
      <dsp:nvSpPr>
        <dsp:cNvPr id="0" name=""/>
        <dsp:cNvSpPr/>
      </dsp:nvSpPr>
      <dsp:spPr>
        <a:xfrm>
          <a:off x="1428653" y="3877884"/>
          <a:ext cx="286481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2FCA63-A329-4693-82B4-7F219BD7B769}">
      <dsp:nvSpPr>
        <dsp:cNvPr id="0" name=""/>
        <dsp:cNvSpPr/>
      </dsp:nvSpPr>
      <dsp:spPr>
        <a:xfrm>
          <a:off x="2283587" y="3327556"/>
          <a:ext cx="2420879"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464A7C-91F3-458D-906F-133B4B83787A}">
      <dsp:nvSpPr>
        <dsp:cNvPr id="0" name=""/>
        <dsp:cNvSpPr/>
      </dsp:nvSpPr>
      <dsp:spPr>
        <a:xfrm>
          <a:off x="1645993" y="2526349"/>
          <a:ext cx="226065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349EC3-28B0-4F1A-A278-14807F59B9E5}">
      <dsp:nvSpPr>
        <dsp:cNvPr id="0" name=""/>
        <dsp:cNvSpPr/>
      </dsp:nvSpPr>
      <dsp:spPr>
        <a:xfrm>
          <a:off x="2156927" y="1825811"/>
          <a:ext cx="2420879"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8F1E20-8F54-4FA5-BA1F-F3F53159B005}">
      <dsp:nvSpPr>
        <dsp:cNvPr id="0" name=""/>
        <dsp:cNvSpPr/>
      </dsp:nvSpPr>
      <dsp:spPr>
        <a:xfrm>
          <a:off x="1428653" y="1174814"/>
          <a:ext cx="286481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70FFA-8575-4148-9F9E-D002D0531D51}">
      <dsp:nvSpPr>
        <dsp:cNvPr id="0" name=""/>
        <dsp:cNvSpPr/>
      </dsp:nvSpPr>
      <dsp:spPr>
        <a:xfrm>
          <a:off x="15744" y="1113439"/>
          <a:ext cx="2825819" cy="2825819"/>
        </a:xfrm>
        <a:prstGeom prst="ellipse">
          <a:avLst/>
        </a:prstGeom>
        <a:blipFill>
          <a:blip xmlns:r="http://schemas.openxmlformats.org/officeDocument/2006/relationships" r:embed="rId1">
            <a:duotone>
              <a:prstClr val="black"/>
              <a:schemeClr val="tx2">
                <a:tint val="45000"/>
                <a:satMod val="400000"/>
              </a:schemeClr>
            </a:duotone>
          </a:blip>
          <a:srcRect/>
          <a:stretch>
            <a:fillRect t="-25000" b="-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BE63F6-DE12-4D69-84A4-7B4217DC4D3C}">
      <dsp:nvSpPr>
        <dsp:cNvPr id="0" name=""/>
        <dsp:cNvSpPr/>
      </dsp:nvSpPr>
      <dsp:spPr>
        <a:xfrm>
          <a:off x="524391" y="2613949"/>
          <a:ext cx="1808524" cy="93252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r>
            <a:rPr lang="en-US" sz="6500" kern="1200" dirty="0"/>
            <a:t>  </a:t>
          </a:r>
        </a:p>
      </dsp:txBody>
      <dsp:txXfrm>
        <a:off x="524391" y="2613949"/>
        <a:ext cx="1808524" cy="932520"/>
      </dsp:txXfrm>
    </dsp:sp>
    <dsp:sp modelId="{86D1FABB-3F59-4199-BC17-7018D238A34D}">
      <dsp:nvSpPr>
        <dsp:cNvPr id="0" name=""/>
        <dsp:cNvSpPr/>
      </dsp:nvSpPr>
      <dsp:spPr>
        <a:xfrm>
          <a:off x="3760562" y="578095"/>
          <a:ext cx="1065814" cy="1094299"/>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C018A2-AF18-4B06-8696-2151DD4CC7B9}">
      <dsp:nvSpPr>
        <dsp:cNvPr id="0" name=""/>
        <dsp:cNvSpPr/>
      </dsp:nvSpPr>
      <dsp:spPr>
        <a:xfrm>
          <a:off x="3749518" y="910702"/>
          <a:ext cx="1088101" cy="508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45720" bIns="0" numCol="1" spcCol="1270" anchor="ctr" anchorCtr="0">
          <a:noAutofit/>
        </a:bodyPr>
        <a:lstStyle/>
        <a:p>
          <a:pPr marL="0" lvl="0" indent="0" algn="ctr" defTabSz="533400">
            <a:lnSpc>
              <a:spcPct val="90000"/>
            </a:lnSpc>
            <a:spcBef>
              <a:spcPct val="0"/>
            </a:spcBef>
            <a:spcAft>
              <a:spcPct val="35000"/>
            </a:spcAft>
            <a:buNone/>
          </a:pPr>
          <a:r>
            <a:rPr lang="en-US" sz="1200" kern="1200" dirty="0"/>
            <a:t>No formal child development training</a:t>
          </a:r>
        </a:p>
      </dsp:txBody>
      <dsp:txXfrm>
        <a:off x="3749518" y="910702"/>
        <a:ext cx="1088101" cy="508647"/>
      </dsp:txXfrm>
    </dsp:sp>
    <dsp:sp modelId="{DD6F4DB2-8E75-44B3-B693-0BEDD66A4EA7}">
      <dsp:nvSpPr>
        <dsp:cNvPr id="0" name=""/>
        <dsp:cNvSpPr/>
      </dsp:nvSpPr>
      <dsp:spPr>
        <a:xfrm>
          <a:off x="4523766" y="1400428"/>
          <a:ext cx="901099" cy="901099"/>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9ECB46-F4A4-4ABC-9865-D934FA30A4F7}">
      <dsp:nvSpPr>
        <dsp:cNvPr id="0" name=""/>
        <dsp:cNvSpPr/>
      </dsp:nvSpPr>
      <dsp:spPr>
        <a:xfrm>
          <a:off x="4640279" y="1588246"/>
          <a:ext cx="640068" cy="508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45720" bIns="0" numCol="1" spcCol="1270" anchor="ctr" anchorCtr="0">
          <a:noAutofit/>
        </a:bodyPr>
        <a:lstStyle/>
        <a:p>
          <a:pPr marL="0" lvl="0" indent="0" algn="ctr" defTabSz="533400">
            <a:lnSpc>
              <a:spcPct val="90000"/>
            </a:lnSpc>
            <a:spcBef>
              <a:spcPct val="0"/>
            </a:spcBef>
            <a:spcAft>
              <a:spcPct val="35000"/>
            </a:spcAft>
            <a:buNone/>
          </a:pPr>
          <a:r>
            <a:rPr lang="en-US" sz="1200" kern="1200" dirty="0"/>
            <a:t>Working with families</a:t>
          </a:r>
        </a:p>
      </dsp:txBody>
      <dsp:txXfrm>
        <a:off x="4640279" y="1588246"/>
        <a:ext cx="640068" cy="508647"/>
      </dsp:txXfrm>
    </dsp:sp>
    <dsp:sp modelId="{8E81B4EC-6F6A-459A-9EA9-2A2E68509A12}">
      <dsp:nvSpPr>
        <dsp:cNvPr id="0" name=""/>
        <dsp:cNvSpPr/>
      </dsp:nvSpPr>
      <dsp:spPr>
        <a:xfrm>
          <a:off x="3808170" y="2075799"/>
          <a:ext cx="901099" cy="901099"/>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8496DB-0100-4CEF-A2DC-9D090A072286}">
      <dsp:nvSpPr>
        <dsp:cNvPr id="0" name=""/>
        <dsp:cNvSpPr/>
      </dsp:nvSpPr>
      <dsp:spPr>
        <a:xfrm>
          <a:off x="3958255" y="2272269"/>
          <a:ext cx="657179" cy="508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45720" bIns="0" numCol="1" spcCol="1270" anchor="ctr" anchorCtr="0">
          <a:noAutofit/>
        </a:bodyPr>
        <a:lstStyle/>
        <a:p>
          <a:pPr marL="0" lvl="0" indent="0" algn="l" defTabSz="533400">
            <a:lnSpc>
              <a:spcPct val="90000"/>
            </a:lnSpc>
            <a:spcBef>
              <a:spcPct val="0"/>
            </a:spcBef>
            <a:spcAft>
              <a:spcPct val="35000"/>
            </a:spcAft>
            <a:buNone/>
          </a:pPr>
          <a:r>
            <a:rPr lang="en-US" sz="1200" kern="1200" dirty="0"/>
            <a:t>Isolation</a:t>
          </a:r>
        </a:p>
      </dsp:txBody>
      <dsp:txXfrm>
        <a:off x="3958255" y="2272269"/>
        <a:ext cx="657179" cy="508647"/>
      </dsp:txXfrm>
    </dsp:sp>
    <dsp:sp modelId="{48AF069E-697C-450D-8FCC-8E197554A874}">
      <dsp:nvSpPr>
        <dsp:cNvPr id="0" name=""/>
        <dsp:cNvSpPr/>
      </dsp:nvSpPr>
      <dsp:spPr>
        <a:xfrm>
          <a:off x="4561306" y="2640257"/>
          <a:ext cx="1090331" cy="1090331"/>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5703C6-33BA-47A3-B401-69F97DBD2753}">
      <dsp:nvSpPr>
        <dsp:cNvPr id="0" name=""/>
        <dsp:cNvSpPr/>
      </dsp:nvSpPr>
      <dsp:spPr>
        <a:xfrm>
          <a:off x="4720196" y="2788924"/>
          <a:ext cx="779909" cy="825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38100" bIns="0" numCol="1" spcCol="1270" anchor="ctr" anchorCtr="0">
          <a:noAutofit/>
        </a:bodyPr>
        <a:lstStyle/>
        <a:p>
          <a:pPr marL="0" lvl="0" indent="0" algn="ctr" defTabSz="444500">
            <a:lnSpc>
              <a:spcPct val="90000"/>
            </a:lnSpc>
            <a:spcBef>
              <a:spcPct val="0"/>
            </a:spcBef>
            <a:spcAft>
              <a:spcPct val="35000"/>
            </a:spcAft>
            <a:buNone/>
          </a:pPr>
          <a:r>
            <a:rPr lang="en-US" sz="1000" kern="1200" dirty="0"/>
            <a:t>Lack of access to quality information and resources</a:t>
          </a:r>
        </a:p>
      </dsp:txBody>
      <dsp:txXfrm>
        <a:off x="4720196" y="2788924"/>
        <a:ext cx="779909" cy="825590"/>
      </dsp:txXfrm>
    </dsp:sp>
    <dsp:sp modelId="{A87EE93E-878C-40DE-B2BE-4AF22E6704A8}">
      <dsp:nvSpPr>
        <dsp:cNvPr id="0" name=""/>
        <dsp:cNvSpPr/>
      </dsp:nvSpPr>
      <dsp:spPr>
        <a:xfrm>
          <a:off x="3840041" y="3400214"/>
          <a:ext cx="991211" cy="991211"/>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225546-589E-4FE3-A27C-2CE409965215}">
      <dsp:nvSpPr>
        <dsp:cNvPr id="0" name=""/>
        <dsp:cNvSpPr/>
      </dsp:nvSpPr>
      <dsp:spPr>
        <a:xfrm>
          <a:off x="3938897" y="3662610"/>
          <a:ext cx="804705" cy="508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45720" bIns="0" numCol="1" spcCol="1270" anchor="ctr" anchorCtr="0">
          <a:noAutofit/>
        </a:bodyPr>
        <a:lstStyle/>
        <a:p>
          <a:pPr marL="0" lvl="0" indent="0" algn="l" defTabSz="533400">
            <a:lnSpc>
              <a:spcPct val="90000"/>
            </a:lnSpc>
            <a:spcBef>
              <a:spcPct val="0"/>
            </a:spcBef>
            <a:spcAft>
              <a:spcPct val="35000"/>
            </a:spcAft>
            <a:buNone/>
          </a:pPr>
          <a:r>
            <a:rPr lang="en-US" sz="1200" kern="1200" dirty="0"/>
            <a:t>Stress and exhaustion</a:t>
          </a:r>
        </a:p>
      </dsp:txBody>
      <dsp:txXfrm>
        <a:off x="3938897" y="3662610"/>
        <a:ext cx="804705" cy="5086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4E1167-3D48-4CE2-9C48-30E686DCA56D}">
      <dsp:nvSpPr>
        <dsp:cNvPr id="0" name=""/>
        <dsp:cNvSpPr/>
      </dsp:nvSpPr>
      <dsp:spPr>
        <a:xfrm>
          <a:off x="137" y="0"/>
          <a:ext cx="1836583" cy="370510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Listen and Learn</a:t>
          </a:r>
        </a:p>
      </dsp:txBody>
      <dsp:txXfrm>
        <a:off x="137" y="1482040"/>
        <a:ext cx="1836583" cy="1482040"/>
      </dsp:txXfrm>
    </dsp:sp>
    <dsp:sp modelId="{1C2783F9-86D4-4514-B074-2D913C2FC48A}">
      <dsp:nvSpPr>
        <dsp:cNvPr id="0" name=""/>
        <dsp:cNvSpPr/>
      </dsp:nvSpPr>
      <dsp:spPr>
        <a:xfrm>
          <a:off x="301529" y="222306"/>
          <a:ext cx="1233798" cy="123379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8BB8EE-9069-4963-AAC7-BD5E8B63FCE4}">
      <dsp:nvSpPr>
        <dsp:cNvPr id="0" name=""/>
        <dsp:cNvSpPr/>
      </dsp:nvSpPr>
      <dsp:spPr>
        <a:xfrm>
          <a:off x="1891818" y="0"/>
          <a:ext cx="1836583" cy="3705102"/>
        </a:xfrm>
        <a:prstGeom prst="roundRect">
          <a:avLst>
            <a:gd name="adj" fmla="val 10000"/>
          </a:avLst>
        </a:prstGeom>
        <a:solidFill>
          <a:schemeClr val="accent3">
            <a:hueOff val="1376092"/>
            <a:satOff val="8725"/>
            <a:lumOff val="-1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Logic Modeling Session</a:t>
          </a:r>
        </a:p>
      </dsp:txBody>
      <dsp:txXfrm>
        <a:off x="1891818" y="1482040"/>
        <a:ext cx="1836583" cy="1482040"/>
      </dsp:txXfrm>
    </dsp:sp>
    <dsp:sp modelId="{12132C64-A905-4127-B8D5-832B70290290}">
      <dsp:nvSpPr>
        <dsp:cNvPr id="0" name=""/>
        <dsp:cNvSpPr/>
      </dsp:nvSpPr>
      <dsp:spPr>
        <a:xfrm>
          <a:off x="2193210" y="222306"/>
          <a:ext cx="1233798" cy="123379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27FA00-767F-4AC2-A4E3-20BD296CA856}">
      <dsp:nvSpPr>
        <dsp:cNvPr id="0" name=""/>
        <dsp:cNvSpPr/>
      </dsp:nvSpPr>
      <dsp:spPr>
        <a:xfrm>
          <a:off x="3783499" y="0"/>
          <a:ext cx="1836583" cy="3705102"/>
        </a:xfrm>
        <a:prstGeom prst="roundRect">
          <a:avLst>
            <a:gd name="adj" fmla="val 10000"/>
          </a:avLst>
        </a:prstGeom>
        <a:solidFill>
          <a:schemeClr val="accent3">
            <a:hueOff val="2752185"/>
            <a:satOff val="17451"/>
            <a:lumOff val="-38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Custom Data Plan</a:t>
          </a:r>
        </a:p>
      </dsp:txBody>
      <dsp:txXfrm>
        <a:off x="3783499" y="1482040"/>
        <a:ext cx="1836583" cy="1482040"/>
      </dsp:txXfrm>
    </dsp:sp>
    <dsp:sp modelId="{CD20899A-72F3-464C-A5D5-D50411AD3DE0}">
      <dsp:nvSpPr>
        <dsp:cNvPr id="0" name=""/>
        <dsp:cNvSpPr/>
      </dsp:nvSpPr>
      <dsp:spPr>
        <a:xfrm>
          <a:off x="4084891" y="222306"/>
          <a:ext cx="1233798" cy="123379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7037CC-079A-447B-8612-E8F76A2083A1}">
      <dsp:nvSpPr>
        <dsp:cNvPr id="0" name=""/>
        <dsp:cNvSpPr/>
      </dsp:nvSpPr>
      <dsp:spPr>
        <a:xfrm>
          <a:off x="5675179" y="0"/>
          <a:ext cx="1836583" cy="3705102"/>
        </a:xfrm>
        <a:prstGeom prst="roundRect">
          <a:avLst>
            <a:gd name="adj" fmla="val 10000"/>
          </a:avLst>
        </a:prstGeom>
        <a:solidFill>
          <a:schemeClr val="accent3">
            <a:hueOff val="4128278"/>
            <a:satOff val="26176"/>
            <a:lumOff val="-5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Add</a:t>
          </a:r>
        </a:p>
      </dsp:txBody>
      <dsp:txXfrm>
        <a:off x="5675179" y="1482040"/>
        <a:ext cx="1836583" cy="1482040"/>
      </dsp:txXfrm>
    </dsp:sp>
    <dsp:sp modelId="{AE849053-EE35-4D25-86A9-B81019927372}">
      <dsp:nvSpPr>
        <dsp:cNvPr id="0" name=""/>
        <dsp:cNvSpPr/>
      </dsp:nvSpPr>
      <dsp:spPr>
        <a:xfrm>
          <a:off x="5976571" y="222306"/>
          <a:ext cx="1233798" cy="123379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50A591-5F9E-4206-BED4-4CEAA94306E8}">
      <dsp:nvSpPr>
        <dsp:cNvPr id="0" name=""/>
        <dsp:cNvSpPr/>
      </dsp:nvSpPr>
      <dsp:spPr>
        <a:xfrm>
          <a:off x="7566860" y="0"/>
          <a:ext cx="1836583" cy="3705102"/>
        </a:xfrm>
        <a:prstGeom prst="roundRect">
          <a:avLst>
            <a:gd name="adj" fmla="val 10000"/>
          </a:avLst>
        </a:prstGeom>
        <a:solidFill>
          <a:schemeClr val="accent3">
            <a:hueOff val="5504370"/>
            <a:satOff val="34902"/>
            <a:lumOff val="-768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Webinars</a:t>
          </a:r>
        </a:p>
      </dsp:txBody>
      <dsp:txXfrm>
        <a:off x="7566860" y="1482040"/>
        <a:ext cx="1836583" cy="1482040"/>
      </dsp:txXfrm>
    </dsp:sp>
    <dsp:sp modelId="{E6FABF7D-2A40-4FE4-A02F-1F07A5C9F967}">
      <dsp:nvSpPr>
        <dsp:cNvPr id="0" name=""/>
        <dsp:cNvSpPr/>
      </dsp:nvSpPr>
      <dsp:spPr>
        <a:xfrm>
          <a:off x="7868252" y="222306"/>
          <a:ext cx="1233798" cy="1233798"/>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0CC0F9-BBB7-4D31-9BEC-691A202F287B}">
      <dsp:nvSpPr>
        <dsp:cNvPr id="0" name=""/>
        <dsp:cNvSpPr/>
      </dsp:nvSpPr>
      <dsp:spPr>
        <a:xfrm>
          <a:off x="9458540" y="0"/>
          <a:ext cx="1836583" cy="3705102"/>
        </a:xfrm>
        <a:prstGeom prst="roundRect">
          <a:avLst>
            <a:gd name="adj" fmla="val 10000"/>
          </a:avLst>
        </a:prstGeom>
        <a:solidFill>
          <a:schemeClr val="accent3">
            <a:hueOff val="6880462"/>
            <a:satOff val="43627"/>
            <a:lumOff val="-96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Convening</a:t>
          </a:r>
        </a:p>
      </dsp:txBody>
      <dsp:txXfrm>
        <a:off x="9458540" y="1482040"/>
        <a:ext cx="1836583" cy="1482040"/>
      </dsp:txXfrm>
    </dsp:sp>
    <dsp:sp modelId="{C36881C0-7E26-41BF-BB91-4902E00ED0F7}">
      <dsp:nvSpPr>
        <dsp:cNvPr id="0" name=""/>
        <dsp:cNvSpPr/>
      </dsp:nvSpPr>
      <dsp:spPr>
        <a:xfrm>
          <a:off x="9759933" y="222306"/>
          <a:ext cx="1233798" cy="1233798"/>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111FB0-2D8A-4FBC-82AC-13B5F2325675}">
      <dsp:nvSpPr>
        <dsp:cNvPr id="0" name=""/>
        <dsp:cNvSpPr/>
      </dsp:nvSpPr>
      <dsp:spPr>
        <a:xfrm>
          <a:off x="404216" y="2612565"/>
          <a:ext cx="10391641" cy="831280"/>
        </a:xfrm>
        <a:prstGeom prst="leftRightArrow">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26833" cy="465797"/>
          </a:xfrm>
          <a:prstGeom prst="rect">
            <a:avLst/>
          </a:prstGeom>
          <a:noFill/>
          <a:ln>
            <a:noFill/>
          </a:ln>
        </p:spPr>
        <p:txBody>
          <a:bodyPr spcFirstLastPara="1" wrap="square" lIns="92950" tIns="46475" rIns="92950" bIns="464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w Cen MT" panose="020B0602020104020603" pitchFamily="34" charset="0"/>
                <a:ea typeface="Tw Cen MT" panose="020B0602020104020603"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dirty="0"/>
          </a:p>
        </p:txBody>
      </p:sp>
      <p:sp>
        <p:nvSpPr>
          <p:cNvPr id="4" name="Google Shape;4;n"/>
          <p:cNvSpPr txBox="1">
            <a:spLocks noGrp="1"/>
          </p:cNvSpPr>
          <p:nvPr>
            <p:ph type="dt" idx="10"/>
          </p:nvPr>
        </p:nvSpPr>
        <p:spPr>
          <a:xfrm>
            <a:off x="3956550" y="0"/>
            <a:ext cx="3026833" cy="465797"/>
          </a:xfrm>
          <a:prstGeom prst="rect">
            <a:avLst/>
          </a:prstGeom>
          <a:noFill/>
          <a:ln>
            <a:noFill/>
          </a:ln>
        </p:spPr>
        <p:txBody>
          <a:bodyPr spcFirstLastPara="1" wrap="square" lIns="92950" tIns="46475" rIns="92950" bIns="464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w Cen MT" panose="020B0602020104020603" pitchFamily="34" charset="0"/>
                <a:ea typeface="Tw Cen MT" panose="020B0602020104020603"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dirty="0"/>
          </a:p>
        </p:txBody>
      </p:sp>
      <p:sp>
        <p:nvSpPr>
          <p:cNvPr id="5" name="Google Shape;5;n"/>
          <p:cNvSpPr>
            <a:spLocks noGrp="1" noRot="1" noChangeAspect="1"/>
          </p:cNvSpPr>
          <p:nvPr>
            <p:ph type="sldImg" idx="3"/>
          </p:nvPr>
        </p:nvSpPr>
        <p:spPr>
          <a:xfrm>
            <a:off x="706438" y="1160463"/>
            <a:ext cx="557212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817904"/>
            <a:ext cx="3026833" cy="465796"/>
          </a:xfrm>
          <a:prstGeom prst="rect">
            <a:avLst/>
          </a:prstGeom>
          <a:noFill/>
          <a:ln>
            <a:noFill/>
          </a:ln>
        </p:spPr>
        <p:txBody>
          <a:bodyPr spcFirstLastPara="1" wrap="square" lIns="92950" tIns="46475" rIns="92950" bIns="464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w Cen MT" panose="020B0602020104020603" pitchFamily="34" charset="0"/>
                <a:ea typeface="Tw Cen MT" panose="020B0602020104020603"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dirty="0"/>
          </a:p>
        </p:txBody>
      </p:sp>
      <p:sp>
        <p:nvSpPr>
          <p:cNvPr id="8" name="Google Shape;8;n"/>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lvl1pPr>
              <a:defRPr>
                <a:latin typeface="Tw Cen MT" panose="020B0602020104020603" pitchFamily="34" charset="0"/>
              </a:defRPr>
            </a:lvl1pPr>
          </a:lstStyle>
          <a:p>
            <a:pPr algn="r">
              <a:buSzPts val="1200"/>
            </a:pPr>
            <a:fld id="{00000000-1234-1234-1234-123412341234}" type="slidenum">
              <a:rPr lang="en-US" sz="1200" smtClean="0">
                <a:solidFill>
                  <a:schemeClr val="dk1"/>
                </a:solidFill>
                <a:ea typeface="Calibri"/>
                <a:cs typeface="Calibri"/>
                <a:sym typeface="Calibri"/>
              </a:rPr>
              <a:pPr algn="r">
                <a:buSzPts val="1200"/>
              </a:pPr>
              <a:t>‹#›</a:t>
            </a:fld>
            <a:endParaRPr lang="en-US" sz="1200" dirty="0">
              <a:solidFill>
                <a:schemeClr val="dk1"/>
              </a:solidFill>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8"/>
        <p:cNvGrpSpPr/>
        <p:nvPr/>
      </p:nvGrpSpPr>
      <p:grpSpPr>
        <a:xfrm>
          <a:off x="0" y="0"/>
          <a:ext cx="0" cy="0"/>
          <a:chOff x="0" y="0"/>
          <a:chExt cx="0" cy="0"/>
        </a:xfrm>
      </p:grpSpPr>
      <p:sp>
        <p:nvSpPr>
          <p:cNvPr id="2339" name="Google Shape;2339;p2:notes"/>
          <p:cNvSpPr>
            <a:spLocks noGrp="1" noRot="1" noChangeAspect="1"/>
          </p:cNvSpPr>
          <p:nvPr>
            <p:ph type="sldImg" idx="2"/>
          </p:nvPr>
        </p:nvSpPr>
        <p:spPr>
          <a:xfrm>
            <a:off x="706438" y="1160463"/>
            <a:ext cx="557212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0" name="Google Shape;2340;p2: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latin typeface="Tw Cen MT" panose="020B0602020104020603" pitchFamily="34" charset="0"/>
              </a:rPr>
              <a:t>To get a sense of who is in the room, would you raise your hand if you’re an evaluator?</a:t>
            </a:r>
            <a:endParaRPr dirty="0">
              <a:latin typeface="Tw Cen MT" panose="020B0602020104020603" pitchFamily="34" charset="0"/>
            </a:endParaRPr>
          </a:p>
          <a:p>
            <a:pPr marL="0" lvl="0" indent="0" algn="l" rtl="0">
              <a:lnSpc>
                <a:spcPct val="100000"/>
              </a:lnSpc>
              <a:spcBef>
                <a:spcPts val="0"/>
              </a:spcBef>
              <a:spcAft>
                <a:spcPts val="0"/>
              </a:spcAft>
              <a:buSzPts val="1400"/>
              <a:buNone/>
            </a:pPr>
            <a:r>
              <a:rPr lang="en-US" dirty="0">
                <a:latin typeface="Tw Cen MT" panose="020B0602020104020603" pitchFamily="34" charset="0"/>
              </a:rPr>
              <a:t>And if you’re a funder?</a:t>
            </a:r>
            <a:endParaRPr dirty="0">
              <a:latin typeface="Tw Cen MT" panose="020B0602020104020603" pitchFamily="34" charset="0"/>
            </a:endParaRPr>
          </a:p>
        </p:txBody>
      </p:sp>
      <p:sp>
        <p:nvSpPr>
          <p:cNvPr id="2341" name="Google Shape;2341;p2: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305567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40973-CBD9-374A-98A5-14896799B3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2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40973-CBD9-374A-98A5-14896799B3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285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5"/>
        <p:cNvGrpSpPr/>
        <p:nvPr/>
      </p:nvGrpSpPr>
      <p:grpSpPr>
        <a:xfrm>
          <a:off x="0" y="0"/>
          <a:ext cx="0" cy="0"/>
          <a:chOff x="0" y="0"/>
          <a:chExt cx="0" cy="0"/>
        </a:xfrm>
      </p:grpSpPr>
      <p:sp>
        <p:nvSpPr>
          <p:cNvPr id="2366" name="Google Shape;2366;p4:notes"/>
          <p:cNvSpPr>
            <a:spLocks noGrp="1" noRot="1" noChangeAspect="1"/>
          </p:cNvSpPr>
          <p:nvPr>
            <p:ph type="sldImg" idx="2"/>
          </p:nvPr>
        </p:nvSpPr>
        <p:spPr>
          <a:xfrm>
            <a:off x="706438" y="1160463"/>
            <a:ext cx="557212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7" name="Google Shape;2367;p4: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endParaRPr dirty="0">
              <a:latin typeface="Tw Cen MT" panose="020B0602020104020603" pitchFamily="34" charset="0"/>
            </a:endParaRPr>
          </a:p>
        </p:txBody>
      </p:sp>
      <p:sp>
        <p:nvSpPr>
          <p:cNvPr id="2368" name="Google Shape;2368;p4: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2419405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5"/>
        <p:cNvGrpSpPr/>
        <p:nvPr/>
      </p:nvGrpSpPr>
      <p:grpSpPr>
        <a:xfrm>
          <a:off x="0" y="0"/>
          <a:ext cx="0" cy="0"/>
          <a:chOff x="0" y="0"/>
          <a:chExt cx="0" cy="0"/>
        </a:xfrm>
      </p:grpSpPr>
      <p:sp>
        <p:nvSpPr>
          <p:cNvPr id="2366" name="Google Shape;2366;p4:notes"/>
          <p:cNvSpPr>
            <a:spLocks noGrp="1" noRot="1" noChangeAspect="1"/>
          </p:cNvSpPr>
          <p:nvPr>
            <p:ph type="sldImg" idx="2"/>
          </p:nvPr>
        </p:nvSpPr>
        <p:spPr>
          <a:xfrm>
            <a:off x="706438" y="1160463"/>
            <a:ext cx="557212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7" name="Google Shape;2367;p4: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endParaRPr dirty="0">
              <a:latin typeface="Tw Cen MT" panose="020B0602020104020603" pitchFamily="34" charset="0"/>
            </a:endParaRPr>
          </a:p>
        </p:txBody>
      </p:sp>
      <p:sp>
        <p:nvSpPr>
          <p:cNvPr id="2368" name="Google Shape;2368;p4: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298480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6"/>
        <p:cNvGrpSpPr/>
        <p:nvPr/>
      </p:nvGrpSpPr>
      <p:grpSpPr>
        <a:xfrm>
          <a:off x="0" y="0"/>
          <a:ext cx="0" cy="0"/>
          <a:chOff x="0" y="0"/>
          <a:chExt cx="0" cy="0"/>
        </a:xfrm>
      </p:grpSpPr>
      <p:sp>
        <p:nvSpPr>
          <p:cNvPr id="2417" name="Google Shape;2417;p5:notes"/>
          <p:cNvSpPr>
            <a:spLocks noGrp="1" noRot="1" noChangeAspect="1"/>
          </p:cNvSpPr>
          <p:nvPr>
            <p:ph type="sldImg" idx="2"/>
          </p:nvPr>
        </p:nvSpPr>
        <p:spPr>
          <a:xfrm>
            <a:off x="706438" y="1160463"/>
            <a:ext cx="557212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8" name="Google Shape;2418;p5: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latin typeface="Tw Cen MT" panose="020B0602020104020603" pitchFamily="34" charset="0"/>
              </a:rPr>
              <a:t>Now we’d like to hear from you — we’ve been doing enough talking. </a:t>
            </a:r>
          </a:p>
          <a:p>
            <a:pPr marL="0" lvl="0" indent="0" algn="l" rtl="0">
              <a:lnSpc>
                <a:spcPct val="100000"/>
              </a:lnSpc>
              <a:spcBef>
                <a:spcPts val="0"/>
              </a:spcBef>
              <a:spcAft>
                <a:spcPts val="0"/>
              </a:spcAft>
              <a:buSzPts val="1400"/>
              <a:buNone/>
            </a:pPr>
            <a:r>
              <a:rPr lang="en-US" dirty="0">
                <a:latin typeface="Tw Cen MT" panose="020B0602020104020603" pitchFamily="34" charset="0"/>
              </a:rPr>
              <a:t>We have developed questions for you to reflect on, for the funders in the room we’d like you to think about ‘what opportunities you see to implement an equitable approach to evaluation in your grantmaking.</a:t>
            </a:r>
          </a:p>
          <a:p>
            <a:pPr marL="0" lvl="0" indent="0" algn="l" rtl="0">
              <a:lnSpc>
                <a:spcPct val="100000"/>
              </a:lnSpc>
              <a:spcBef>
                <a:spcPts val="0"/>
              </a:spcBef>
              <a:spcAft>
                <a:spcPts val="0"/>
              </a:spcAft>
              <a:buSzPts val="1400"/>
              <a:buNone/>
            </a:pPr>
            <a:r>
              <a:rPr lang="en-US" dirty="0">
                <a:latin typeface="Tw Cen MT" panose="020B0602020104020603" pitchFamily="34" charset="0"/>
              </a:rPr>
              <a:t>Evaluators - we’d like you to reflect on where you see promise in conducting equitable evaluations, where has it worked well?</a:t>
            </a:r>
          </a:p>
          <a:p>
            <a:pPr marL="0" lvl="0" indent="0" algn="l" rtl="0">
              <a:lnSpc>
                <a:spcPct val="100000"/>
              </a:lnSpc>
              <a:spcBef>
                <a:spcPts val="0"/>
              </a:spcBef>
              <a:spcAft>
                <a:spcPts val="0"/>
              </a:spcAft>
              <a:buSzPts val="1400"/>
              <a:buNone/>
            </a:pPr>
            <a:r>
              <a:rPr lang="en-US" dirty="0">
                <a:latin typeface="Tw Cen MT" panose="020B0602020104020603" pitchFamily="34" charset="0"/>
              </a:rPr>
              <a:t>And for nonprofits, we’d like you to think about what opportunities you see to implement equitable evaluations of your programs. </a:t>
            </a:r>
          </a:p>
          <a:p>
            <a:pPr marL="0" lvl="0" indent="0" algn="l" rtl="0">
              <a:lnSpc>
                <a:spcPct val="100000"/>
              </a:lnSpc>
              <a:spcBef>
                <a:spcPts val="0"/>
              </a:spcBef>
              <a:spcAft>
                <a:spcPts val="0"/>
              </a:spcAft>
              <a:buSzPts val="1400"/>
              <a:buNone/>
            </a:pPr>
            <a:endParaRPr lang="en-US" dirty="0">
              <a:latin typeface="Tw Cen MT" panose="020B0602020104020603" pitchFamily="34" charset="0"/>
            </a:endParaRPr>
          </a:p>
          <a:p>
            <a:pPr marL="0" lvl="0" indent="0" algn="l" rtl="0">
              <a:lnSpc>
                <a:spcPct val="100000"/>
              </a:lnSpc>
              <a:spcBef>
                <a:spcPts val="0"/>
              </a:spcBef>
              <a:spcAft>
                <a:spcPts val="0"/>
              </a:spcAft>
              <a:buSzPts val="1400"/>
              <a:buNone/>
            </a:pPr>
            <a:r>
              <a:rPr lang="en-US" dirty="0">
                <a:latin typeface="Tw Cen MT" panose="020B0602020104020603" pitchFamily="34" charset="0"/>
              </a:rPr>
              <a:t>We’ll give you a few minutes to reflect individually and then ask you to share with a few people around you. Then we’ll ask a few brave people to share key takeaways with the larger group. </a:t>
            </a:r>
          </a:p>
        </p:txBody>
      </p:sp>
      <p:sp>
        <p:nvSpPr>
          <p:cNvPr id="2419" name="Google Shape;2419;p5: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75494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2"/>
        <p:cNvGrpSpPr/>
        <p:nvPr/>
      </p:nvGrpSpPr>
      <p:grpSpPr>
        <a:xfrm>
          <a:off x="0" y="0"/>
          <a:ext cx="0" cy="0"/>
          <a:chOff x="0" y="0"/>
          <a:chExt cx="0" cy="0"/>
        </a:xfrm>
      </p:grpSpPr>
      <p:sp>
        <p:nvSpPr>
          <p:cNvPr id="2653" name="Google Shape;2653;p113:notes"/>
          <p:cNvSpPr>
            <a:spLocks noGrp="1" noRot="1" noChangeAspect="1"/>
          </p:cNvSpPr>
          <p:nvPr>
            <p:ph type="sldImg" idx="2"/>
          </p:nvPr>
        </p:nvSpPr>
        <p:spPr>
          <a:xfrm>
            <a:off x="706438" y="1160463"/>
            <a:ext cx="557212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4" name="Google Shape;2654;p113: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457200" marR="0" lvl="0" indent="-228600" algn="l" rtl="0">
              <a:lnSpc>
                <a:spcPct val="100000"/>
              </a:lnSpc>
              <a:spcBef>
                <a:spcPts val="0"/>
              </a:spcBef>
              <a:spcAft>
                <a:spcPts val="0"/>
              </a:spcAft>
              <a:buSzPts val="1400"/>
              <a:buNone/>
            </a:pPr>
            <a:r>
              <a:rPr lang="en-US" dirty="0"/>
              <a:t>Now we’d like to share some key takeaways, based on what we learned through working together on this strategy. </a:t>
            </a:r>
            <a:endParaRPr dirty="0"/>
          </a:p>
          <a:p>
            <a:pPr marL="457200" marR="0" lvl="0" indent="-228600" algn="l" rtl="0">
              <a:lnSpc>
                <a:spcPct val="100000"/>
              </a:lnSpc>
              <a:spcBef>
                <a:spcPts val="0"/>
              </a:spcBef>
              <a:spcAft>
                <a:spcPts val="0"/>
              </a:spcAft>
              <a:buSzPts val="1400"/>
              <a:buNone/>
            </a:pPr>
            <a:r>
              <a:rPr lang="en-US" dirty="0"/>
              <a:t>What worked well from the funder perspective:</a:t>
            </a:r>
            <a:endParaRPr dirty="0"/>
          </a:p>
          <a:p>
            <a:pPr marL="457200" marR="0" lvl="0" indent="-228600" algn="l" rtl="0">
              <a:lnSpc>
                <a:spcPct val="100000"/>
              </a:lnSpc>
              <a:spcBef>
                <a:spcPts val="0"/>
              </a:spcBef>
              <a:spcAft>
                <a:spcPts val="0"/>
              </a:spcAft>
              <a:buSzPts val="1400"/>
              <a:buNone/>
            </a:pPr>
            <a:r>
              <a:rPr lang="en-US" dirty="0"/>
              <a:t>We set aside part of the grantmaking budget for evaluation when we started our grant planning process – it’s important to fund evaluation from the beginning of the strategy, because this is an emergent strategy and our goal is to experiment and learn.</a:t>
            </a:r>
            <a:endParaRPr dirty="0"/>
          </a:p>
          <a:p>
            <a:pPr marL="457200" marR="0" lvl="0" indent="-228600" algn="l" rtl="0">
              <a:lnSpc>
                <a:spcPct val="100000"/>
              </a:lnSpc>
              <a:spcBef>
                <a:spcPts val="0"/>
              </a:spcBef>
              <a:spcAft>
                <a:spcPts val="0"/>
              </a:spcAft>
              <a:buSzPts val="1400"/>
              <a:buNone/>
            </a:pPr>
            <a:r>
              <a:rPr lang="en-US" dirty="0"/>
              <a:t>We communicated our expectation with prospective grantees through our RFP; that they would be working with an external evaluator, and that the purpose was to facilitate shared learning among a cohort of grantees and with the foundation.</a:t>
            </a:r>
            <a:endParaRPr dirty="0"/>
          </a:p>
          <a:p>
            <a:pPr marL="457200" marR="0" lvl="0" indent="-228600" algn="l" rtl="0">
              <a:lnSpc>
                <a:spcPct val="100000"/>
              </a:lnSpc>
              <a:spcBef>
                <a:spcPts val="0"/>
              </a:spcBef>
              <a:spcAft>
                <a:spcPts val="0"/>
              </a:spcAft>
              <a:buSzPts val="1400"/>
              <a:buNone/>
            </a:pPr>
            <a:r>
              <a:rPr lang="en-US" dirty="0"/>
              <a:t>We prioritized learning instead of accountability and emphasized the exploratory nature of our grantmaking, trying out several approaches to find a few that work. </a:t>
            </a:r>
            <a:endParaRPr dirty="0"/>
          </a:p>
          <a:p>
            <a:pPr marL="457200" marR="0" lvl="0" indent="-228600" algn="l" rtl="0">
              <a:lnSpc>
                <a:spcPct val="100000"/>
              </a:lnSpc>
              <a:spcBef>
                <a:spcPts val="0"/>
              </a:spcBef>
              <a:spcAft>
                <a:spcPts val="0"/>
              </a:spcAft>
              <a:buSzPts val="1400"/>
              <a:buNone/>
            </a:pPr>
            <a:r>
              <a:rPr lang="en-US" dirty="0"/>
              <a:t>We facilitated an introduction between the grantees and Erika and her team and let them take it from there – though we did attend some of the logic model meetings. </a:t>
            </a:r>
            <a:endParaRPr dirty="0"/>
          </a:p>
          <a:p>
            <a:pPr marL="457200" marR="0" lvl="0" indent="-228600" algn="l" rtl="0">
              <a:lnSpc>
                <a:spcPct val="100000"/>
              </a:lnSpc>
              <a:spcBef>
                <a:spcPts val="0"/>
              </a:spcBef>
              <a:spcAft>
                <a:spcPts val="0"/>
              </a:spcAft>
              <a:buSzPts val="1400"/>
              <a:buNone/>
            </a:pPr>
            <a:r>
              <a:rPr lang="en-US" dirty="0"/>
              <a:t>Finally, we consulted Erika as a thought partner, seeking her input when determining which pilot projects to fund, which of those funded projects had the potential to scale, which grantees we should continue to fund. </a:t>
            </a:r>
            <a:endParaRPr dirty="0"/>
          </a:p>
          <a:p>
            <a:pPr marL="228600" marR="0" lvl="0" indent="0" algn="l" rtl="0">
              <a:lnSpc>
                <a:spcPct val="100000"/>
              </a:lnSpc>
              <a:spcBef>
                <a:spcPts val="0"/>
              </a:spcBef>
              <a:spcAft>
                <a:spcPts val="0"/>
              </a:spcAft>
              <a:buSzPts val="1400"/>
              <a:buNone/>
            </a:pPr>
            <a:r>
              <a:rPr lang="en-US" dirty="0"/>
              <a:t>Erika has become an integral part of our strategy team. </a:t>
            </a:r>
            <a:endParaRPr dirty="0"/>
          </a:p>
          <a:p>
            <a:pPr marL="228600" marR="0" lvl="0" indent="0" algn="l" rtl="0">
              <a:lnSpc>
                <a:spcPct val="100000"/>
              </a:lnSpc>
              <a:spcBef>
                <a:spcPts val="0"/>
              </a:spcBef>
              <a:spcAft>
                <a:spcPts val="0"/>
              </a:spcAft>
              <a:buSzPts val="1400"/>
              <a:buNone/>
            </a:pPr>
            <a:endParaRPr dirty="0"/>
          </a:p>
          <a:p>
            <a:pPr marL="228600" marR="0" lvl="0" indent="0" algn="l" rtl="0">
              <a:lnSpc>
                <a:spcPct val="100000"/>
              </a:lnSpc>
              <a:spcBef>
                <a:spcPts val="0"/>
              </a:spcBef>
              <a:spcAft>
                <a:spcPts val="0"/>
              </a:spcAft>
              <a:buSzPts val="1400"/>
              <a:buNone/>
            </a:pPr>
            <a:r>
              <a:rPr lang="en-US" dirty="0"/>
              <a:t>Also, a note that this is not a particularly novel approach to evaluation for the Early Learning team at the Packard Foundation, it’s the way we do our work. However, we recognize that this is not necessarily common practice across philanthropy or even within our own foundation. </a:t>
            </a:r>
            <a:endParaRPr dirty="0"/>
          </a:p>
          <a:p>
            <a:pPr marL="228600" marR="0" lvl="0" indent="0" algn="l" rtl="0">
              <a:lnSpc>
                <a:spcPct val="100000"/>
              </a:lnSpc>
              <a:spcBef>
                <a:spcPts val="0"/>
              </a:spcBef>
              <a:spcAft>
                <a:spcPts val="0"/>
              </a:spcAft>
              <a:buSzPts val="1400"/>
              <a:buNone/>
            </a:pPr>
            <a:endParaRPr dirty="0"/>
          </a:p>
        </p:txBody>
      </p:sp>
      <p:sp>
        <p:nvSpPr>
          <p:cNvPr id="2655" name="Google Shape;2655;p113: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l" rtl="0">
              <a:lnSpc>
                <a:spcPct val="100000"/>
              </a:lnSpc>
              <a:spcBef>
                <a:spcPts val="0"/>
              </a:spcBef>
              <a:spcAft>
                <a:spcPts val="0"/>
              </a:spcAft>
              <a:buNone/>
            </a:pPr>
            <a:fld id="{00000000-1234-1234-1234-123412341234}" type="slidenum">
              <a:rPr lang="en-US"/>
              <a:t>24</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w Cen MT" panose="020B0602020104020603" pitchFamily="34" charset="0"/>
            </a:endParaRPr>
          </a:p>
        </p:txBody>
      </p:sp>
      <p:sp>
        <p:nvSpPr>
          <p:cNvPr id="4" name="Slide Number Placeholder 3"/>
          <p:cNvSpPr>
            <a:spLocks noGrp="1"/>
          </p:cNvSpPr>
          <p:nvPr>
            <p:ph type="sldNum" sz="quarter" idx="10"/>
          </p:nvPr>
        </p:nvSpPr>
        <p:spPr/>
        <p:txBody>
          <a:bodyPr/>
          <a:lstStyle/>
          <a:p>
            <a:fld id="{AB8BEC79-9991-4E64-9F0F-FB53874AF492}" type="slidenum">
              <a:rPr lang="en-US" smtClean="0"/>
              <a:pPr/>
              <a:t>25</a:t>
            </a:fld>
            <a:endParaRPr lang="en-US" dirty="0"/>
          </a:p>
        </p:txBody>
      </p:sp>
    </p:spTree>
    <p:extLst>
      <p:ext uri="{BB962C8B-B14F-4D97-AF65-F5344CB8AC3E}">
        <p14:creationId xmlns:p14="http://schemas.microsoft.com/office/powerpoint/2010/main" val="1282286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6"/>
        <p:cNvGrpSpPr/>
        <p:nvPr/>
      </p:nvGrpSpPr>
      <p:grpSpPr>
        <a:xfrm>
          <a:off x="0" y="0"/>
          <a:ext cx="0" cy="0"/>
          <a:chOff x="0" y="0"/>
          <a:chExt cx="0" cy="0"/>
        </a:xfrm>
      </p:grpSpPr>
      <p:sp>
        <p:nvSpPr>
          <p:cNvPr id="2417" name="Google Shape;2417;p5:notes"/>
          <p:cNvSpPr>
            <a:spLocks noGrp="1" noRot="1" noChangeAspect="1"/>
          </p:cNvSpPr>
          <p:nvPr>
            <p:ph type="sldImg" idx="2"/>
          </p:nvPr>
        </p:nvSpPr>
        <p:spPr>
          <a:xfrm>
            <a:off x="706438" y="1160463"/>
            <a:ext cx="557212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8" name="Google Shape;2418;p5: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endParaRPr lang="en-US" dirty="0">
              <a:latin typeface="Tw Cen MT" panose="020B0602020104020603" pitchFamily="34" charset="0"/>
            </a:endParaRPr>
          </a:p>
        </p:txBody>
      </p:sp>
      <p:sp>
        <p:nvSpPr>
          <p:cNvPr id="2419" name="Google Shape;2419;p5: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23024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p3:notes"/>
          <p:cNvSpPr>
            <a:spLocks noGrp="1" noRot="1" noChangeAspect="1"/>
          </p:cNvSpPr>
          <p:nvPr>
            <p:ph type="sldImg" idx="2"/>
          </p:nvPr>
        </p:nvSpPr>
        <p:spPr>
          <a:xfrm>
            <a:off x="706438" y="1160463"/>
            <a:ext cx="557212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1" name="Google Shape;2351;p3: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latin typeface="Tw Cen MT" panose="020B0602020104020603" pitchFamily="34" charset="0"/>
              </a:rPr>
              <a:t>Our theme for this session is working to ensure that evaluation leaves no one behind.</a:t>
            </a:r>
            <a:endParaRPr dirty="0">
              <a:latin typeface="Tw Cen MT" panose="020B0602020104020603" pitchFamily="34" charset="0"/>
            </a:endParaRPr>
          </a:p>
          <a:p>
            <a:pPr marL="0" lvl="0" indent="0" algn="l" rtl="0">
              <a:lnSpc>
                <a:spcPct val="100000"/>
              </a:lnSpc>
              <a:spcBef>
                <a:spcPts val="0"/>
              </a:spcBef>
              <a:spcAft>
                <a:spcPts val="0"/>
              </a:spcAft>
              <a:buSzPts val="1400"/>
              <a:buNone/>
            </a:pPr>
            <a:endParaRPr dirty="0">
              <a:latin typeface="Tw Cen MT" panose="020B0602020104020603" pitchFamily="34" charset="0"/>
            </a:endParaRPr>
          </a:p>
          <a:p>
            <a:pPr marL="0" lvl="0" indent="0" algn="l" rtl="0">
              <a:lnSpc>
                <a:spcPct val="100000"/>
              </a:lnSpc>
              <a:spcBef>
                <a:spcPts val="0"/>
              </a:spcBef>
              <a:spcAft>
                <a:spcPts val="0"/>
              </a:spcAft>
              <a:buSzPts val="1400"/>
              <a:buNone/>
            </a:pPr>
            <a:r>
              <a:rPr lang="en-US" dirty="0">
                <a:latin typeface="Tw Cen MT" panose="020B0602020104020603" pitchFamily="34" charset="0"/>
              </a:rPr>
              <a:t>Our objectives are to:</a:t>
            </a:r>
            <a:endParaRPr dirty="0">
              <a:latin typeface="Tw Cen MT" panose="020B0602020104020603" pitchFamily="34" charset="0"/>
            </a:endParaRPr>
          </a:p>
          <a:p>
            <a:pPr marL="0" lvl="0" indent="0" algn="l" rtl="0">
              <a:lnSpc>
                <a:spcPct val="100000"/>
              </a:lnSpc>
              <a:spcBef>
                <a:spcPts val="0"/>
              </a:spcBef>
              <a:spcAft>
                <a:spcPts val="0"/>
              </a:spcAft>
              <a:buSzPts val="1400"/>
              <a:buNone/>
            </a:pPr>
            <a:r>
              <a:rPr lang="en-US" dirty="0">
                <a:latin typeface="Tw Cen MT" panose="020B0602020104020603" pitchFamily="34" charset="0"/>
              </a:rPr>
              <a:t>Share what we learned in working with community-based organizations to evaluate their programs.</a:t>
            </a:r>
            <a:endParaRPr dirty="0">
              <a:latin typeface="Tw Cen MT" panose="020B0602020104020603" pitchFamily="34" charset="0"/>
            </a:endParaRPr>
          </a:p>
          <a:p>
            <a:pPr marL="0" lvl="0" indent="0" algn="l" rtl="0">
              <a:lnSpc>
                <a:spcPct val="100000"/>
              </a:lnSpc>
              <a:spcBef>
                <a:spcPts val="0"/>
              </a:spcBef>
              <a:spcAft>
                <a:spcPts val="0"/>
              </a:spcAft>
              <a:buSzPts val="1400"/>
              <a:buNone/>
            </a:pPr>
            <a:r>
              <a:rPr lang="en-US" dirty="0">
                <a:latin typeface="Tw Cen MT" panose="020B0602020104020603" pitchFamily="34" charset="0"/>
              </a:rPr>
              <a:t>Identify what worked well from the evaluator and the funder perspective.</a:t>
            </a:r>
            <a:endParaRPr dirty="0">
              <a:latin typeface="Tw Cen MT" panose="020B0602020104020603" pitchFamily="34" charset="0"/>
            </a:endParaRPr>
          </a:p>
          <a:p>
            <a:pPr marL="0" lvl="0" indent="0" algn="l" rtl="0">
              <a:lnSpc>
                <a:spcPct val="100000"/>
              </a:lnSpc>
              <a:spcBef>
                <a:spcPts val="0"/>
              </a:spcBef>
              <a:spcAft>
                <a:spcPts val="0"/>
              </a:spcAft>
              <a:buSzPts val="1400"/>
              <a:buNone/>
            </a:pPr>
            <a:r>
              <a:rPr lang="en-US" dirty="0">
                <a:latin typeface="Tw Cen MT" panose="020B0602020104020603" pitchFamily="34" charset="0"/>
              </a:rPr>
              <a:t>Encourage the spread of equitable evaluation practices. </a:t>
            </a:r>
            <a:endParaRPr dirty="0">
              <a:latin typeface="Tw Cen MT" panose="020B0602020104020603" pitchFamily="34" charset="0"/>
            </a:endParaRPr>
          </a:p>
          <a:p>
            <a:pPr marL="0" lvl="0" indent="0" algn="l" rtl="0">
              <a:lnSpc>
                <a:spcPct val="100000"/>
              </a:lnSpc>
              <a:spcBef>
                <a:spcPts val="0"/>
              </a:spcBef>
              <a:spcAft>
                <a:spcPts val="0"/>
              </a:spcAft>
              <a:buSzPts val="1400"/>
              <a:buNone/>
            </a:pPr>
            <a:endParaRPr dirty="0">
              <a:latin typeface="Tw Cen MT" panose="020B0602020104020603" pitchFamily="34" charset="0"/>
            </a:endParaRPr>
          </a:p>
        </p:txBody>
      </p:sp>
      <p:sp>
        <p:nvSpPr>
          <p:cNvPr id="2352" name="Google Shape;2352;p3: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1867260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p3:notes"/>
          <p:cNvSpPr>
            <a:spLocks noGrp="1" noRot="1" noChangeAspect="1"/>
          </p:cNvSpPr>
          <p:nvPr>
            <p:ph type="sldImg" idx="2"/>
          </p:nvPr>
        </p:nvSpPr>
        <p:spPr>
          <a:xfrm>
            <a:off x="706438" y="1160463"/>
            <a:ext cx="557212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1" name="Google Shape;2351;p3: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Clr>
                <a:schemeClr val="dk2"/>
              </a:buClr>
              <a:buSzPts val="1400"/>
              <a:buFont typeface="Arial"/>
              <a:buNone/>
            </a:pPr>
            <a:r>
              <a:rPr lang="en-US" dirty="0">
                <a:latin typeface="Tw Cen MT" panose="020B0602020104020603" pitchFamily="34" charset="0"/>
              </a:rPr>
              <a:t>In our time together this afternoon we will:</a:t>
            </a:r>
          </a:p>
          <a:p>
            <a:pPr marL="0" lvl="0" indent="0" algn="l" rtl="0">
              <a:lnSpc>
                <a:spcPct val="100000"/>
              </a:lnSpc>
              <a:spcBef>
                <a:spcPts val="0"/>
              </a:spcBef>
              <a:spcAft>
                <a:spcPts val="0"/>
              </a:spcAft>
              <a:buClr>
                <a:schemeClr val="dk2"/>
              </a:buClr>
              <a:buSzPts val="1400"/>
              <a:buFont typeface="Arial"/>
              <a:buNone/>
            </a:pPr>
            <a:r>
              <a:rPr lang="en-US" dirty="0">
                <a:latin typeface="Tw Cen MT" panose="020B0602020104020603" pitchFamily="34" charset="0"/>
              </a:rPr>
              <a:t>Provide an overview of the grantmaking strategy and equitable evaluation</a:t>
            </a:r>
          </a:p>
          <a:p>
            <a:pPr marL="0" lvl="0" indent="0" algn="l" rtl="0">
              <a:lnSpc>
                <a:spcPct val="100000"/>
              </a:lnSpc>
              <a:spcBef>
                <a:spcPts val="0"/>
              </a:spcBef>
              <a:spcAft>
                <a:spcPts val="0"/>
              </a:spcAft>
              <a:buClr>
                <a:schemeClr val="dk2"/>
              </a:buClr>
              <a:buSzPts val="1400"/>
              <a:buFont typeface="Arial"/>
              <a:buNone/>
            </a:pPr>
            <a:r>
              <a:rPr lang="en-US" dirty="0">
                <a:latin typeface="Tw Cen MT" panose="020B0602020104020603" pitchFamily="34" charset="0"/>
              </a:rPr>
              <a:t>Share our evaluation approach and methods</a:t>
            </a:r>
          </a:p>
          <a:p>
            <a:pPr marL="0" lvl="0" indent="0" algn="l" rtl="0">
              <a:lnSpc>
                <a:spcPct val="100000"/>
              </a:lnSpc>
              <a:spcBef>
                <a:spcPts val="0"/>
              </a:spcBef>
              <a:spcAft>
                <a:spcPts val="0"/>
              </a:spcAft>
              <a:buClr>
                <a:schemeClr val="dk2"/>
              </a:buClr>
              <a:buSzPts val="1400"/>
              <a:buFont typeface="Arial"/>
              <a:buNone/>
            </a:pPr>
            <a:r>
              <a:rPr lang="en-US" dirty="0">
                <a:latin typeface="Tw Cen MT" panose="020B0602020104020603" pitchFamily="34" charset="0"/>
              </a:rPr>
              <a:t>Lead a short activity in small groups</a:t>
            </a:r>
          </a:p>
          <a:p>
            <a:pPr marL="0" lvl="0" indent="0" algn="l" rtl="0">
              <a:lnSpc>
                <a:spcPct val="100000"/>
              </a:lnSpc>
              <a:spcBef>
                <a:spcPts val="0"/>
              </a:spcBef>
              <a:spcAft>
                <a:spcPts val="0"/>
              </a:spcAft>
              <a:buClr>
                <a:schemeClr val="dk2"/>
              </a:buClr>
              <a:buSzPts val="1400"/>
              <a:buFont typeface="Arial"/>
              <a:buNone/>
            </a:pPr>
            <a:r>
              <a:rPr lang="en-US" dirty="0">
                <a:latin typeface="Tw Cen MT" panose="020B0602020104020603" pitchFamily="34" charset="0"/>
              </a:rPr>
              <a:t>Reflect on funder-evaluator collaboration,</a:t>
            </a:r>
          </a:p>
          <a:p>
            <a:pPr marL="0" lvl="0" indent="0" algn="l" rtl="0">
              <a:lnSpc>
                <a:spcPct val="100000"/>
              </a:lnSpc>
              <a:spcBef>
                <a:spcPts val="0"/>
              </a:spcBef>
              <a:spcAft>
                <a:spcPts val="0"/>
              </a:spcAft>
              <a:buClr>
                <a:schemeClr val="dk2"/>
              </a:buClr>
              <a:buSzPts val="1400"/>
              <a:buFont typeface="Arial"/>
              <a:buNone/>
            </a:pPr>
            <a:r>
              <a:rPr lang="en-US" dirty="0">
                <a:latin typeface="Tw Cen MT" panose="020B0602020104020603" pitchFamily="34" charset="0"/>
              </a:rPr>
              <a:t>And hold a few minutes at the end for questions</a:t>
            </a:r>
          </a:p>
          <a:p>
            <a:pPr marL="0" lvl="0" indent="0" algn="l" rtl="0">
              <a:lnSpc>
                <a:spcPct val="100000"/>
              </a:lnSpc>
              <a:spcBef>
                <a:spcPts val="0"/>
              </a:spcBef>
              <a:spcAft>
                <a:spcPts val="0"/>
              </a:spcAft>
              <a:buSzPts val="1400"/>
              <a:buNone/>
            </a:pPr>
            <a:endParaRPr dirty="0">
              <a:latin typeface="Tw Cen MT" panose="020B0602020104020603" pitchFamily="34" charset="0"/>
            </a:endParaRPr>
          </a:p>
        </p:txBody>
      </p:sp>
      <p:sp>
        <p:nvSpPr>
          <p:cNvPr id="2352" name="Google Shape;2352;p3: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483992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5"/>
        <p:cNvGrpSpPr/>
        <p:nvPr/>
      </p:nvGrpSpPr>
      <p:grpSpPr>
        <a:xfrm>
          <a:off x="0" y="0"/>
          <a:ext cx="0" cy="0"/>
          <a:chOff x="0" y="0"/>
          <a:chExt cx="0" cy="0"/>
        </a:xfrm>
      </p:grpSpPr>
      <p:sp>
        <p:nvSpPr>
          <p:cNvPr id="2366" name="Google Shape;2366;p4:notes"/>
          <p:cNvSpPr>
            <a:spLocks noGrp="1" noRot="1" noChangeAspect="1"/>
          </p:cNvSpPr>
          <p:nvPr>
            <p:ph type="sldImg" idx="2"/>
          </p:nvPr>
        </p:nvSpPr>
        <p:spPr>
          <a:xfrm>
            <a:off x="706438" y="1160463"/>
            <a:ext cx="557212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7" name="Google Shape;2367;p4: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latin typeface="Tw Cen MT" panose="020B0602020104020603" pitchFamily="34" charset="0"/>
              </a:rPr>
              <a:t>The David and Lucile Packard Foundation is a family foundation based in California that focuses on improving the lives of children, families, and communities; and restoring and protecting our planet. </a:t>
            </a:r>
            <a:endParaRPr dirty="0">
              <a:latin typeface="Tw Cen MT" panose="020B0602020104020603" pitchFamily="34" charset="0"/>
            </a:endParaRPr>
          </a:p>
          <a:p>
            <a:pPr marL="0" lvl="0" indent="0" algn="l" rtl="0">
              <a:lnSpc>
                <a:spcPct val="100000"/>
              </a:lnSpc>
              <a:spcBef>
                <a:spcPts val="0"/>
              </a:spcBef>
              <a:spcAft>
                <a:spcPts val="0"/>
              </a:spcAft>
              <a:buSzPts val="1400"/>
              <a:buNone/>
            </a:pPr>
            <a:endParaRPr dirty="0">
              <a:latin typeface="Tw Cen MT" panose="020B0602020104020603" pitchFamily="34" charset="0"/>
            </a:endParaRPr>
          </a:p>
          <a:p>
            <a:pPr marL="0" lvl="0" indent="0" algn="l" rtl="0">
              <a:lnSpc>
                <a:spcPct val="100000"/>
              </a:lnSpc>
              <a:spcBef>
                <a:spcPts val="0"/>
              </a:spcBef>
              <a:spcAft>
                <a:spcPts val="0"/>
              </a:spcAft>
              <a:buSzPts val="1400"/>
              <a:buNone/>
            </a:pPr>
            <a:r>
              <a:rPr lang="en-US" dirty="0">
                <a:latin typeface="Tw Cen MT" panose="020B0602020104020603" pitchFamily="34" charset="0"/>
              </a:rPr>
              <a:t>The Foundation’s Early Learning strategy is a 10-year strategy which launched in 2014: to improve the quality of early learning experiences in both formal and informal settings for children birth to five in California, with the ultimate goal that all young children grow up healthy, ready for school, and on track to reach their full potential. </a:t>
            </a:r>
            <a:endParaRPr dirty="0">
              <a:latin typeface="Tw Cen MT" panose="020B0602020104020603" pitchFamily="34" charset="0"/>
            </a:endParaRPr>
          </a:p>
          <a:p>
            <a:pPr marL="0" lvl="0" indent="0" algn="l" rtl="0">
              <a:lnSpc>
                <a:spcPct val="100000"/>
              </a:lnSpc>
              <a:spcBef>
                <a:spcPts val="0"/>
              </a:spcBef>
              <a:spcAft>
                <a:spcPts val="0"/>
              </a:spcAft>
              <a:buSzPts val="1400"/>
              <a:buNone/>
            </a:pPr>
            <a:endParaRPr dirty="0">
              <a:latin typeface="Tw Cen MT" panose="020B0602020104020603" pitchFamily="34" charset="0"/>
            </a:endParaRPr>
          </a:p>
          <a:p>
            <a:pPr marL="0" lvl="0" indent="0" algn="l" rtl="0">
              <a:lnSpc>
                <a:spcPct val="100000"/>
              </a:lnSpc>
              <a:spcBef>
                <a:spcPts val="0"/>
              </a:spcBef>
              <a:spcAft>
                <a:spcPts val="0"/>
              </a:spcAft>
              <a:buSzPts val="1400"/>
              <a:buNone/>
            </a:pPr>
            <a:r>
              <a:rPr lang="en-US" dirty="0">
                <a:latin typeface="Tw Cen MT" panose="020B0602020104020603" pitchFamily="34" charset="0"/>
              </a:rPr>
              <a:t>We do this by supporting professional development in formal settings (like preschool) and increasing the quality of interactions in informal settings. Our work in informal settings is what I’ll be talking to you about today. </a:t>
            </a:r>
            <a:endParaRPr dirty="0">
              <a:latin typeface="Tw Cen MT" panose="020B0602020104020603" pitchFamily="34" charset="0"/>
            </a:endParaRPr>
          </a:p>
        </p:txBody>
      </p:sp>
      <p:sp>
        <p:nvSpPr>
          <p:cNvPr id="2368" name="Google Shape;2368;p4: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2484979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6"/>
        <p:cNvGrpSpPr/>
        <p:nvPr/>
      </p:nvGrpSpPr>
      <p:grpSpPr>
        <a:xfrm>
          <a:off x="0" y="0"/>
          <a:ext cx="0" cy="0"/>
          <a:chOff x="0" y="0"/>
          <a:chExt cx="0" cy="0"/>
        </a:xfrm>
      </p:grpSpPr>
      <p:sp>
        <p:nvSpPr>
          <p:cNvPr id="2417" name="Google Shape;2417;p5:notes"/>
          <p:cNvSpPr>
            <a:spLocks noGrp="1" noRot="1" noChangeAspect="1"/>
          </p:cNvSpPr>
          <p:nvPr>
            <p:ph type="sldImg" idx="2"/>
          </p:nvPr>
        </p:nvSpPr>
        <p:spPr>
          <a:xfrm>
            <a:off x="706438" y="1160463"/>
            <a:ext cx="557212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8" name="Google Shape;2418;p5: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latin typeface="Tw Cen MT" panose="020B0602020104020603" pitchFamily="34" charset="0"/>
              </a:rPr>
              <a:t>I’ll provide some context on what family, friend, and neighbor care is before giving an overview of our grantmaking strategy.</a:t>
            </a:r>
            <a:endParaRPr dirty="0">
              <a:latin typeface="Tw Cen MT" panose="020B0602020104020603" pitchFamily="34" charset="0"/>
            </a:endParaRPr>
          </a:p>
          <a:p>
            <a:pPr marL="0" lvl="0" indent="0" algn="l" rtl="0">
              <a:lnSpc>
                <a:spcPct val="100000"/>
              </a:lnSpc>
              <a:spcBef>
                <a:spcPts val="0"/>
              </a:spcBef>
              <a:spcAft>
                <a:spcPts val="0"/>
              </a:spcAft>
              <a:buSzPts val="1400"/>
              <a:buNone/>
            </a:pPr>
            <a:endParaRPr dirty="0">
              <a:latin typeface="Tw Cen MT" panose="020B0602020104020603" pitchFamily="34" charset="0"/>
            </a:endParaRPr>
          </a:p>
          <a:p>
            <a:pPr marL="0" lvl="0" indent="0" algn="l" rtl="0">
              <a:lnSpc>
                <a:spcPct val="100000"/>
              </a:lnSpc>
              <a:spcBef>
                <a:spcPts val="0"/>
              </a:spcBef>
              <a:spcAft>
                <a:spcPts val="0"/>
              </a:spcAft>
              <a:buSzPts val="1400"/>
              <a:buNone/>
            </a:pPr>
            <a:r>
              <a:rPr lang="en-US" b="1" dirty="0">
                <a:latin typeface="Tw Cen MT" panose="020B0602020104020603" pitchFamily="34" charset="0"/>
              </a:rPr>
              <a:t>What IS family, friend, and neighbor care?</a:t>
            </a:r>
            <a:endParaRPr dirty="0">
              <a:latin typeface="Tw Cen MT" panose="020B0602020104020603" pitchFamily="34" charset="0"/>
            </a:endParaRPr>
          </a:p>
          <a:p>
            <a:pPr marL="0" lvl="0" indent="0" algn="l" rtl="0">
              <a:lnSpc>
                <a:spcPct val="100000"/>
              </a:lnSpc>
              <a:spcBef>
                <a:spcPts val="0"/>
              </a:spcBef>
              <a:spcAft>
                <a:spcPts val="0"/>
              </a:spcAft>
              <a:buSzPts val="1400"/>
              <a:buNone/>
            </a:pPr>
            <a:r>
              <a:rPr lang="en-US" dirty="0">
                <a:latin typeface="Tw Cen MT" panose="020B0602020104020603" pitchFamily="34" charset="0"/>
              </a:rPr>
              <a:t>Picture a grandmother caring for her grandchild, or an auntie or a neighbor.</a:t>
            </a:r>
            <a:endParaRPr dirty="0">
              <a:latin typeface="Tw Cen MT" panose="020B0602020104020603" pitchFamily="34" charset="0"/>
            </a:endParaRPr>
          </a:p>
          <a:p>
            <a:pPr marL="0" lvl="0" indent="0" algn="l" rtl="0">
              <a:lnSpc>
                <a:spcPct val="100000"/>
              </a:lnSpc>
              <a:spcBef>
                <a:spcPts val="0"/>
              </a:spcBef>
              <a:spcAft>
                <a:spcPts val="0"/>
              </a:spcAft>
              <a:buSzPts val="1400"/>
              <a:buNone/>
            </a:pPr>
            <a:r>
              <a:rPr lang="en-US" dirty="0">
                <a:latin typeface="Tw Cen MT" panose="020B0602020104020603" pitchFamily="34" charset="0"/>
              </a:rPr>
              <a:t>Most FFN caregivers are women of color and in CA the majority are Spanish-speaking. They are not part of a formal system or network of other caregivers, so they often feel socially isolated. </a:t>
            </a:r>
            <a:endParaRPr dirty="0">
              <a:latin typeface="Tw Cen MT" panose="020B0602020104020603" pitchFamily="34" charset="0"/>
            </a:endParaRPr>
          </a:p>
          <a:p>
            <a:pPr marL="0" lvl="0" indent="0" algn="l" rtl="0">
              <a:lnSpc>
                <a:spcPct val="100000"/>
              </a:lnSpc>
              <a:spcBef>
                <a:spcPts val="0"/>
              </a:spcBef>
              <a:spcAft>
                <a:spcPts val="0"/>
              </a:spcAft>
              <a:buSzPts val="1400"/>
              <a:buNone/>
            </a:pPr>
            <a:r>
              <a:rPr lang="en-US" dirty="0">
                <a:latin typeface="Tw Cen MT" panose="020B0602020104020603" pitchFamily="34" charset="0"/>
              </a:rPr>
              <a:t>According to the National Survey of Early Care and Education, it is the most common form of non-parental care used by families with young children. More common than center-based care and preschools.</a:t>
            </a:r>
            <a:endParaRPr dirty="0">
              <a:latin typeface="Tw Cen MT" panose="020B0602020104020603" pitchFamily="34" charset="0"/>
            </a:endParaRPr>
          </a:p>
          <a:p>
            <a:pPr marL="0" lvl="0" indent="0" algn="l" rtl="0">
              <a:lnSpc>
                <a:spcPct val="100000"/>
              </a:lnSpc>
              <a:spcBef>
                <a:spcPts val="0"/>
              </a:spcBef>
              <a:spcAft>
                <a:spcPts val="0"/>
              </a:spcAft>
              <a:buSzPts val="1400"/>
              <a:buNone/>
            </a:pPr>
            <a:r>
              <a:rPr lang="en-US" dirty="0">
                <a:latin typeface="Tw Cen MT" panose="020B0602020104020603" pitchFamily="34" charset="0"/>
              </a:rPr>
              <a:t>While it is used by families from all socioeconomic backgrounds, families with low-incomes are more likely to rely on family, friend and neighbor care for a variety of reasons. These include that is more affordable than center-based care, and that it is generally more flexible in accommodating their varied work schedules, including evening, weekend, and overnight care. </a:t>
            </a:r>
            <a:endParaRPr dirty="0">
              <a:latin typeface="Tw Cen MT" panose="020B0602020104020603" pitchFamily="34" charset="0"/>
            </a:endParaRPr>
          </a:p>
          <a:p>
            <a:pPr marL="0" lvl="0" indent="0" algn="l" rtl="0">
              <a:lnSpc>
                <a:spcPct val="100000"/>
              </a:lnSpc>
              <a:spcBef>
                <a:spcPts val="0"/>
              </a:spcBef>
              <a:spcAft>
                <a:spcPts val="0"/>
              </a:spcAft>
              <a:buSzPts val="1400"/>
              <a:buNone/>
            </a:pPr>
            <a:r>
              <a:rPr lang="en-US" dirty="0">
                <a:latin typeface="Tw Cen MT" panose="020B0602020104020603" pitchFamily="34" charset="0"/>
              </a:rPr>
              <a:t>It is also the setting where the majority of infants and toddlers receive care, 80% of children ages 0-3 in California are in FFN care.</a:t>
            </a:r>
            <a:endParaRPr dirty="0">
              <a:latin typeface="Tw Cen MT" panose="020B0602020104020603" pitchFamily="34" charset="0"/>
            </a:endParaRPr>
          </a:p>
          <a:p>
            <a:pPr marL="0" lvl="0" indent="0" algn="l" rtl="0">
              <a:lnSpc>
                <a:spcPct val="100000"/>
              </a:lnSpc>
              <a:spcBef>
                <a:spcPts val="0"/>
              </a:spcBef>
              <a:spcAft>
                <a:spcPts val="0"/>
              </a:spcAft>
              <a:buSzPts val="1400"/>
              <a:buNone/>
            </a:pPr>
            <a:endParaRPr dirty="0">
              <a:latin typeface="Tw Cen MT" panose="020B0602020104020603" pitchFamily="34" charset="0"/>
            </a:endParaRPr>
          </a:p>
          <a:p>
            <a:pPr marL="0" lvl="0" indent="0" algn="l" rtl="0">
              <a:lnSpc>
                <a:spcPct val="100000"/>
              </a:lnSpc>
              <a:spcBef>
                <a:spcPts val="0"/>
              </a:spcBef>
              <a:spcAft>
                <a:spcPts val="0"/>
              </a:spcAft>
              <a:buSzPts val="1400"/>
              <a:buNone/>
            </a:pPr>
            <a:r>
              <a:rPr lang="en-US" b="1" dirty="0">
                <a:latin typeface="Tw Cen MT" panose="020B0602020104020603" pitchFamily="34" charset="0"/>
              </a:rPr>
              <a:t>How this grantmaking strategy relates to equity:</a:t>
            </a:r>
            <a:endParaRPr dirty="0">
              <a:latin typeface="Tw Cen MT" panose="020B0602020104020603" pitchFamily="34" charset="0"/>
            </a:endParaRPr>
          </a:p>
          <a:p>
            <a:pPr marL="0" lvl="0" indent="0" algn="l" rtl="0">
              <a:lnSpc>
                <a:spcPct val="100000"/>
              </a:lnSpc>
              <a:spcBef>
                <a:spcPts val="0"/>
              </a:spcBef>
              <a:spcAft>
                <a:spcPts val="0"/>
              </a:spcAft>
              <a:buSzPts val="1400"/>
              <a:buNone/>
            </a:pPr>
            <a:r>
              <a:rPr lang="en-US" dirty="0">
                <a:latin typeface="Tw Cen MT" panose="020B0602020104020603" pitchFamily="34" charset="0"/>
              </a:rPr>
              <a:t>Leveling the playing field for young children requires improving the quality of care provided in </a:t>
            </a:r>
            <a:r>
              <a:rPr lang="en-US" u="sng" dirty="0">
                <a:latin typeface="Tw Cen MT" panose="020B0602020104020603" pitchFamily="34" charset="0"/>
              </a:rPr>
              <a:t>all</a:t>
            </a:r>
            <a:r>
              <a:rPr lang="en-US" dirty="0">
                <a:latin typeface="Tw Cen MT" panose="020B0602020104020603" pitchFamily="34" charset="0"/>
              </a:rPr>
              <a:t> of the settings where they receive care.</a:t>
            </a:r>
            <a:endParaRPr dirty="0">
              <a:latin typeface="Tw Cen MT" panose="020B0602020104020603" pitchFamily="34" charset="0"/>
            </a:endParaRPr>
          </a:p>
          <a:p>
            <a:pPr marL="0" lvl="0" indent="0" algn="l" rtl="0">
              <a:lnSpc>
                <a:spcPct val="100000"/>
              </a:lnSpc>
              <a:spcBef>
                <a:spcPts val="0"/>
              </a:spcBef>
              <a:spcAft>
                <a:spcPts val="0"/>
              </a:spcAft>
              <a:buSzPts val="1400"/>
              <a:buNone/>
            </a:pPr>
            <a:r>
              <a:rPr lang="en-US" dirty="0">
                <a:latin typeface="Tw Cen MT" panose="020B0602020104020603" pitchFamily="34" charset="0"/>
              </a:rPr>
              <a:t>The strategy also recognizes the critical role that FFN caregivers play in the lives of young children, and seeks to raise their profile among other educators in the field. </a:t>
            </a:r>
            <a:endParaRPr dirty="0">
              <a:latin typeface="Tw Cen MT" panose="020B0602020104020603" pitchFamily="34" charset="0"/>
            </a:endParaRPr>
          </a:p>
        </p:txBody>
      </p:sp>
      <p:sp>
        <p:nvSpPr>
          <p:cNvPr id="2419" name="Google Shape;2419;p5: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42379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7"/>
        <p:cNvGrpSpPr/>
        <p:nvPr/>
      </p:nvGrpSpPr>
      <p:grpSpPr>
        <a:xfrm>
          <a:off x="0" y="0"/>
          <a:ext cx="0" cy="0"/>
          <a:chOff x="0" y="0"/>
          <a:chExt cx="0" cy="0"/>
        </a:xfrm>
      </p:grpSpPr>
      <p:sp>
        <p:nvSpPr>
          <p:cNvPr id="2428" name="Google Shape;2428;p6:notes"/>
          <p:cNvSpPr>
            <a:spLocks noGrp="1" noRot="1" noChangeAspect="1"/>
          </p:cNvSpPr>
          <p:nvPr>
            <p:ph type="sldImg" idx="2"/>
          </p:nvPr>
        </p:nvSpPr>
        <p:spPr>
          <a:xfrm>
            <a:off x="695325" y="481013"/>
            <a:ext cx="5527675" cy="31099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9" name="Google Shape;2429;p6:notes"/>
          <p:cNvSpPr txBox="1">
            <a:spLocks noGrp="1"/>
          </p:cNvSpPr>
          <p:nvPr>
            <p:ph type="body" idx="1"/>
          </p:nvPr>
        </p:nvSpPr>
        <p:spPr>
          <a:xfrm>
            <a:off x="685565" y="3877689"/>
            <a:ext cx="5919549" cy="5283857"/>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latin typeface="Tw Cen MT" panose="020B0602020104020603" pitchFamily="34" charset="0"/>
              </a:rPr>
              <a:t>Now that you know a little bit about FFN care, I’ll walk through the strategy we developed to bolster the quality of that care.</a:t>
            </a:r>
            <a:endParaRPr dirty="0">
              <a:latin typeface="Tw Cen MT" panose="020B0602020104020603" pitchFamily="34" charset="0"/>
            </a:endParaRPr>
          </a:p>
          <a:p>
            <a:pPr marL="0" lvl="0" indent="0" algn="l" rtl="0">
              <a:lnSpc>
                <a:spcPct val="100000"/>
              </a:lnSpc>
              <a:spcBef>
                <a:spcPts val="0"/>
              </a:spcBef>
              <a:spcAft>
                <a:spcPts val="0"/>
              </a:spcAft>
              <a:buSzPts val="1400"/>
              <a:buNone/>
            </a:pPr>
            <a:endParaRPr dirty="0">
              <a:latin typeface="Tw Cen MT" panose="020B0602020104020603" pitchFamily="34" charset="0"/>
            </a:endParaRPr>
          </a:p>
          <a:p>
            <a:pPr marL="0" lvl="0" indent="0" algn="l" rtl="0">
              <a:lnSpc>
                <a:spcPct val="100000"/>
              </a:lnSpc>
              <a:spcBef>
                <a:spcPts val="0"/>
              </a:spcBef>
              <a:spcAft>
                <a:spcPts val="0"/>
              </a:spcAft>
              <a:buSzPts val="1400"/>
              <a:buNone/>
            </a:pPr>
            <a:r>
              <a:rPr lang="en-US" dirty="0">
                <a:latin typeface="Tw Cen MT" panose="020B0602020104020603" pitchFamily="34" charset="0"/>
              </a:rPr>
              <a:t>The core hypothesis underlying our FFN strategy is that providing information to FFN caregivers, and connecting them to resources, to each other, and to formal caregivers can support them in creating stimulating and rich learning experiences for the children in their care.</a:t>
            </a:r>
            <a:endParaRPr dirty="0">
              <a:latin typeface="Tw Cen MT" panose="020B0602020104020603" pitchFamily="34" charset="0"/>
            </a:endParaRPr>
          </a:p>
          <a:p>
            <a:pPr marL="0" lvl="0" indent="0" algn="l" rtl="0">
              <a:lnSpc>
                <a:spcPct val="100000"/>
              </a:lnSpc>
              <a:spcBef>
                <a:spcPts val="0"/>
              </a:spcBef>
              <a:spcAft>
                <a:spcPts val="0"/>
              </a:spcAft>
              <a:buSzPts val="1400"/>
              <a:buNone/>
            </a:pPr>
            <a:endParaRPr sz="1000" dirty="0">
              <a:latin typeface="Tw Cen MT" panose="020B0602020104020603" pitchFamily="34" charset="0"/>
            </a:endParaRPr>
          </a:p>
          <a:p>
            <a:pPr marL="0" lvl="0" indent="0" algn="l" rtl="0">
              <a:lnSpc>
                <a:spcPct val="100000"/>
              </a:lnSpc>
              <a:spcBef>
                <a:spcPts val="0"/>
              </a:spcBef>
              <a:spcAft>
                <a:spcPts val="0"/>
              </a:spcAft>
              <a:buSzPts val="1400"/>
              <a:buNone/>
            </a:pPr>
            <a:r>
              <a:rPr lang="en-US" dirty="0">
                <a:latin typeface="Tw Cen MT" panose="020B0602020104020603" pitchFamily="34" charset="0"/>
              </a:rPr>
              <a:t>It is an emergent strategy, and there are not many other funders in this space. So, we started by funding research to learn about the field of informal care, then funded some small pilots projects, then testing and learning through those pilots, and now we have identified some which we believe have the potential to scale, and we are in the fourth phase: scaling what works.  Our talk today will focus on the evaluation of phases 2 and 3. </a:t>
            </a:r>
            <a:endParaRPr dirty="0">
              <a:latin typeface="Tw Cen MT" panose="020B0602020104020603" pitchFamily="34" charset="0"/>
            </a:endParaRPr>
          </a:p>
          <a:p>
            <a:pPr marL="0" lvl="0" indent="0" algn="l" rtl="0">
              <a:lnSpc>
                <a:spcPct val="100000"/>
              </a:lnSpc>
              <a:spcBef>
                <a:spcPts val="0"/>
              </a:spcBef>
              <a:spcAft>
                <a:spcPts val="0"/>
              </a:spcAft>
              <a:buSzPts val="1400"/>
              <a:buNone/>
            </a:pPr>
            <a:endParaRPr dirty="0">
              <a:latin typeface="Tw Cen MT" panose="020B0602020104020603" pitchFamily="34" charset="0"/>
            </a:endParaRPr>
          </a:p>
          <a:p>
            <a:pPr marL="0" lvl="0" indent="0" algn="l" rtl="0">
              <a:lnSpc>
                <a:spcPct val="100000"/>
              </a:lnSpc>
              <a:spcBef>
                <a:spcPts val="0"/>
              </a:spcBef>
              <a:spcAft>
                <a:spcPts val="0"/>
              </a:spcAft>
              <a:buSzPts val="1400"/>
              <a:buNone/>
            </a:pPr>
            <a:r>
              <a:rPr lang="en-US" dirty="0">
                <a:latin typeface="Tw Cen MT" panose="020B0602020104020603" pitchFamily="34" charset="0"/>
              </a:rPr>
              <a:t>Given that our strategy is emergent, a core component has been funding evaluation at each stage of our grantmaking. Our evaluation partner – Erika at Engage R+D, provided technical assistance to our grantees and supported them in gathering data to measure the impact of their programs on FFN caregivers.</a:t>
            </a:r>
            <a:endParaRPr dirty="0">
              <a:latin typeface="Tw Cen MT" panose="020B0602020104020603" pitchFamily="34" charset="0"/>
            </a:endParaRPr>
          </a:p>
          <a:p>
            <a:pPr marL="0" lvl="0" indent="0" algn="l" rtl="0">
              <a:lnSpc>
                <a:spcPct val="100000"/>
              </a:lnSpc>
              <a:spcBef>
                <a:spcPts val="0"/>
              </a:spcBef>
              <a:spcAft>
                <a:spcPts val="0"/>
              </a:spcAft>
              <a:buSzPts val="1400"/>
              <a:buNone/>
            </a:pPr>
            <a:endParaRPr dirty="0">
              <a:latin typeface="Tw Cen MT" panose="020B0602020104020603" pitchFamily="34" charset="0"/>
            </a:endParaRPr>
          </a:p>
          <a:p>
            <a:pPr marL="0" lvl="0" indent="0" algn="l" rtl="0">
              <a:lnSpc>
                <a:spcPct val="100000"/>
              </a:lnSpc>
              <a:spcBef>
                <a:spcPts val="0"/>
              </a:spcBef>
              <a:spcAft>
                <a:spcPts val="0"/>
              </a:spcAft>
              <a:buSzPts val="1400"/>
              <a:buNone/>
            </a:pPr>
            <a:r>
              <a:rPr lang="en-US" dirty="0">
                <a:latin typeface="Tw Cen MT" panose="020B0602020104020603" pitchFamily="34" charset="0"/>
              </a:rPr>
              <a:t>I will turn it over to Erika to provide an overview of equitable evaluation and how it relates to her approach to working with our grantees. </a:t>
            </a:r>
            <a:endParaRPr dirty="0">
              <a:latin typeface="Tw Cen MT" panose="020B0602020104020603" pitchFamily="34" charset="0"/>
            </a:endParaRPr>
          </a:p>
          <a:p>
            <a:pPr marL="0" lvl="0" indent="0" algn="l" rtl="0">
              <a:lnSpc>
                <a:spcPct val="100000"/>
              </a:lnSpc>
              <a:spcBef>
                <a:spcPts val="0"/>
              </a:spcBef>
              <a:spcAft>
                <a:spcPts val="0"/>
              </a:spcAft>
              <a:buSzPts val="1400"/>
              <a:buNone/>
            </a:pPr>
            <a:endParaRPr dirty="0">
              <a:latin typeface="Tw Cen MT" panose="020B0602020104020603" pitchFamily="34" charset="0"/>
            </a:endParaRPr>
          </a:p>
        </p:txBody>
      </p:sp>
      <p:sp>
        <p:nvSpPr>
          <p:cNvPr id="2430" name="Google Shape;2430;p6: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ea typeface="Calibri"/>
                <a:cs typeface="Calibri"/>
                <a:sym typeface="Calibri"/>
              </a:rPr>
              <a:t>7</a:t>
            </a:fld>
            <a:endParaRPr dirty="0">
              <a:solidFill>
                <a:srgbClr val="000000"/>
              </a:solidFill>
              <a:ea typeface="Calibri"/>
              <a:cs typeface="Calibri"/>
              <a:sym typeface="Calibri"/>
            </a:endParaRPr>
          </a:p>
        </p:txBody>
      </p:sp>
    </p:spTree>
    <p:extLst>
      <p:ext uri="{BB962C8B-B14F-4D97-AF65-F5344CB8AC3E}">
        <p14:creationId xmlns:p14="http://schemas.microsoft.com/office/powerpoint/2010/main" val="3459259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 with so many children in the care of informal caregivers (as you learned from Katie), as a group, they are the most under-resourced caregivers. FFN caregivers face many challenges.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they are not a part of a system, the challenge in the early education field is to appropriately and adequately address these challenges by reaching families and caregivers in the community with quality resources.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Additionally, although families across all socio-economic levels, race/ethnicity use informal care, some families are more likely to use FFN care than others:</a:t>
            </a:r>
          </a:p>
          <a:p>
            <a:pPr marL="171450" indent="-171450">
              <a:buFontTx/>
              <a:buChar char="-"/>
            </a:pPr>
            <a:r>
              <a:rPr lang="en-US" sz="1200" kern="1200" dirty="0">
                <a:solidFill>
                  <a:schemeClr val="tx1"/>
                </a:solidFill>
                <a:effectLst/>
                <a:latin typeface="+mn-lt"/>
                <a:ea typeface="+mn-ea"/>
                <a:cs typeface="+mn-cs"/>
              </a:rPr>
              <a:t>Families with low incomes in low-wage, entry level jobs</a:t>
            </a:r>
          </a:p>
          <a:p>
            <a:pPr marL="171450" indent="-171450">
              <a:buFontTx/>
              <a:buChar char="-"/>
            </a:pPr>
            <a:r>
              <a:rPr lang="en-US" sz="1200" kern="1200" dirty="0">
                <a:solidFill>
                  <a:schemeClr val="tx1"/>
                </a:solidFill>
                <a:effectLst/>
                <a:latin typeface="+mn-lt"/>
                <a:ea typeface="+mn-ea"/>
                <a:cs typeface="+mn-cs"/>
              </a:rPr>
              <a:t>Families of color, particularly newly arrived and immigrants (African-American, Latino, refugees and immigrants)</a:t>
            </a:r>
          </a:p>
          <a:p>
            <a:pPr marL="0" indent="0">
              <a:buFontTx/>
              <a:buNone/>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By choice or circumstances, not all caregivers, families and children have access to the same quality of resources</a:t>
            </a:r>
          </a:p>
          <a:p>
            <a:pPr marL="0" indent="0">
              <a:buFontTx/>
              <a:buNone/>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So it becomes important to level the playing field for quality early childhood experiences and kindergarten readiness.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40973-CBD9-374A-98A5-14896799B3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395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this provided us with the opportunity to align our evaluation practices with an equity approach and </a:t>
            </a:r>
          </a:p>
          <a:p>
            <a:r>
              <a:rPr lang="en-US" dirty="0"/>
              <a:t>Evaluators must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40973-CBD9-374A-98A5-14896799B3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382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40973-CBD9-374A-98A5-14896799B3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207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7"/>
        <p:cNvGrpSpPr/>
        <p:nvPr/>
      </p:nvGrpSpPr>
      <p:grpSpPr>
        <a:xfrm>
          <a:off x="0" y="0"/>
          <a:ext cx="0" cy="0"/>
          <a:chOff x="0" y="0"/>
          <a:chExt cx="0" cy="0"/>
        </a:xfrm>
      </p:grpSpPr>
      <p:sp>
        <p:nvSpPr>
          <p:cNvPr id="58" name="Google Shape;58;p30"/>
          <p:cNvSpPr>
            <a:spLocks noGrp="1"/>
          </p:cNvSpPr>
          <p:nvPr>
            <p:ph type="pic" idx="2"/>
          </p:nvPr>
        </p:nvSpPr>
        <p:spPr>
          <a:xfrm>
            <a:off x="0" y="0"/>
            <a:ext cx="12192000" cy="6858000"/>
          </a:xfrm>
          <a:prstGeom prst="rect">
            <a:avLst/>
          </a:prstGeom>
          <a:noFill/>
          <a:ln>
            <a:noFill/>
          </a:ln>
        </p:spPr>
        <p:txBody>
          <a:bodyPr spcFirstLastPara="1" wrap="square" lIns="91375" tIns="45675" rIns="91375" bIns="45675" anchor="t" anchorCtr="0">
            <a:normAutofit/>
          </a:bodyPr>
          <a:lstStyle>
            <a:lvl1pPr marR="0" lvl="0" algn="l" rtl="0">
              <a:lnSpc>
                <a:spcPct val="90000"/>
              </a:lnSpc>
              <a:spcBef>
                <a:spcPts val="1000"/>
              </a:spcBef>
              <a:spcAft>
                <a:spcPts val="0"/>
              </a:spcAft>
              <a:buClr>
                <a:schemeClr val="dk1"/>
              </a:buClr>
              <a:buSzPts val="1500"/>
              <a:buFont typeface="Georgia"/>
              <a:buNone/>
              <a:defRPr sz="1500" b="0" i="0" u="none" strike="noStrike" cap="none">
                <a:solidFill>
                  <a:schemeClr val="dk1"/>
                </a:solidFill>
                <a:latin typeface="+mj-lt"/>
                <a:ea typeface="Georgia"/>
                <a:cs typeface="Georgia"/>
                <a:sym typeface="Georgia"/>
              </a:defRPr>
            </a:lvl1pPr>
            <a:lvl2pPr marR="0" lvl="1" algn="l" rtl="0">
              <a:lnSpc>
                <a:spcPct val="90000"/>
              </a:lnSpc>
              <a:spcBef>
                <a:spcPts val="500"/>
              </a:spcBef>
              <a:spcAft>
                <a:spcPts val="0"/>
              </a:spcAft>
              <a:buClr>
                <a:schemeClr val="dk1"/>
              </a:buClr>
              <a:buSzPts val="2417"/>
              <a:buFont typeface="Arial"/>
              <a:buChar char="•"/>
              <a:defRPr sz="2417"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33"/>
              <a:buFont typeface="Arial"/>
              <a:buChar char="•"/>
              <a:defRPr sz="1833"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33"/>
              <a:buFont typeface="Arial"/>
              <a:buChar char="•"/>
              <a:defRPr sz="1833"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33"/>
              <a:buFont typeface="Arial"/>
              <a:buChar char="•"/>
              <a:defRPr sz="1833"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33"/>
              <a:buFont typeface="Arial"/>
              <a:buChar char="•"/>
              <a:defRPr sz="1833"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33"/>
              <a:buFont typeface="Arial"/>
              <a:buChar char="•"/>
              <a:defRPr sz="1833"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33"/>
              <a:buFont typeface="Arial"/>
              <a:buChar char="•"/>
              <a:defRPr sz="1833" b="0" i="0" u="none" strike="noStrike" cap="none">
                <a:solidFill>
                  <a:schemeClr val="dk1"/>
                </a:solidFill>
                <a:latin typeface="Georgia"/>
                <a:ea typeface="Georgia"/>
                <a:cs typeface="Georgia"/>
                <a:sym typeface="Georgia"/>
              </a:defRPr>
            </a:lvl9pPr>
          </a:lstStyle>
          <a:p>
            <a:endParaRPr dirty="0"/>
          </a:p>
        </p:txBody>
      </p:sp>
      <p:sp>
        <p:nvSpPr>
          <p:cNvPr id="59" name="Google Shape;59;p30"/>
          <p:cNvSpPr/>
          <p:nvPr/>
        </p:nvSpPr>
        <p:spPr>
          <a:xfrm rot="-5400000">
            <a:off x="2647045" y="-2661560"/>
            <a:ext cx="6897921" cy="12192000"/>
          </a:xfrm>
          <a:prstGeom prst="rect">
            <a:avLst/>
          </a:prstGeom>
          <a:noFill/>
          <a:ln>
            <a:noFill/>
          </a:ln>
        </p:spPr>
        <p:txBody>
          <a:bodyPr spcFirstLastPara="1" wrap="square" lIns="76125" tIns="38050" rIns="76125" bIns="3805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Georgia"/>
              <a:ea typeface="Georgia"/>
              <a:cs typeface="Georgia"/>
              <a:sym typeface="Georgia"/>
            </a:endParaRPr>
          </a:p>
        </p:txBody>
      </p:sp>
      <p:grpSp>
        <p:nvGrpSpPr>
          <p:cNvPr id="60" name="Google Shape;60;p30"/>
          <p:cNvGrpSpPr/>
          <p:nvPr/>
        </p:nvGrpSpPr>
        <p:grpSpPr>
          <a:xfrm>
            <a:off x="8651509" y="241322"/>
            <a:ext cx="3307223" cy="1268587"/>
            <a:chOff x="-1784" y="1304"/>
            <a:chExt cx="5760" cy="2210"/>
          </a:xfrm>
        </p:grpSpPr>
        <p:sp>
          <p:nvSpPr>
            <p:cNvPr id="61" name="Google Shape;61;p30"/>
            <p:cNvSpPr/>
            <p:nvPr/>
          </p:nvSpPr>
          <p:spPr>
            <a:xfrm>
              <a:off x="-1784" y="1496"/>
              <a:ext cx="207" cy="344"/>
            </a:xfrm>
            <a:custGeom>
              <a:avLst/>
              <a:gdLst/>
              <a:ahLst/>
              <a:cxnLst/>
              <a:rect l="l" t="t" r="r" b="b"/>
              <a:pathLst>
                <a:path w="99" h="164" extrusionOk="0">
                  <a:moveTo>
                    <a:pt x="46" y="0"/>
                  </a:moveTo>
                  <a:cubicBezTo>
                    <a:pt x="46" y="0"/>
                    <a:pt x="46" y="0"/>
                    <a:pt x="46" y="1"/>
                  </a:cubicBezTo>
                  <a:cubicBezTo>
                    <a:pt x="46" y="5"/>
                    <a:pt x="45" y="24"/>
                    <a:pt x="45" y="27"/>
                  </a:cubicBezTo>
                  <a:cubicBezTo>
                    <a:pt x="61" y="27"/>
                    <a:pt x="81" y="25"/>
                    <a:pt x="95" y="25"/>
                  </a:cubicBezTo>
                  <a:cubicBezTo>
                    <a:pt x="98" y="25"/>
                    <a:pt x="99" y="26"/>
                    <a:pt x="99" y="28"/>
                  </a:cubicBezTo>
                  <a:cubicBezTo>
                    <a:pt x="98" y="32"/>
                    <a:pt x="98" y="34"/>
                    <a:pt x="96" y="40"/>
                  </a:cubicBezTo>
                  <a:cubicBezTo>
                    <a:pt x="96" y="43"/>
                    <a:pt x="94" y="43"/>
                    <a:pt x="91" y="43"/>
                  </a:cubicBezTo>
                  <a:cubicBezTo>
                    <a:pt x="80" y="44"/>
                    <a:pt x="65" y="44"/>
                    <a:pt x="46" y="45"/>
                  </a:cubicBezTo>
                  <a:cubicBezTo>
                    <a:pt x="45" y="45"/>
                    <a:pt x="44" y="45"/>
                    <a:pt x="44" y="49"/>
                  </a:cubicBezTo>
                  <a:cubicBezTo>
                    <a:pt x="43" y="63"/>
                    <a:pt x="42" y="101"/>
                    <a:pt x="42" y="122"/>
                  </a:cubicBezTo>
                  <a:cubicBezTo>
                    <a:pt x="42" y="137"/>
                    <a:pt x="52" y="146"/>
                    <a:pt x="69" y="146"/>
                  </a:cubicBezTo>
                  <a:cubicBezTo>
                    <a:pt x="78" y="146"/>
                    <a:pt x="83" y="143"/>
                    <a:pt x="92" y="137"/>
                  </a:cubicBezTo>
                  <a:cubicBezTo>
                    <a:pt x="93" y="137"/>
                    <a:pt x="94" y="137"/>
                    <a:pt x="94" y="138"/>
                  </a:cubicBezTo>
                  <a:cubicBezTo>
                    <a:pt x="95" y="140"/>
                    <a:pt x="95" y="142"/>
                    <a:pt x="95" y="144"/>
                  </a:cubicBezTo>
                  <a:cubicBezTo>
                    <a:pt x="95" y="146"/>
                    <a:pt x="94" y="147"/>
                    <a:pt x="92" y="148"/>
                  </a:cubicBezTo>
                  <a:cubicBezTo>
                    <a:pt x="80" y="155"/>
                    <a:pt x="66" y="164"/>
                    <a:pt x="50" y="164"/>
                  </a:cubicBezTo>
                  <a:cubicBezTo>
                    <a:pt x="44" y="164"/>
                    <a:pt x="31" y="161"/>
                    <a:pt x="24" y="153"/>
                  </a:cubicBezTo>
                  <a:cubicBezTo>
                    <a:pt x="20" y="147"/>
                    <a:pt x="19" y="141"/>
                    <a:pt x="19" y="127"/>
                  </a:cubicBezTo>
                  <a:cubicBezTo>
                    <a:pt x="20" y="110"/>
                    <a:pt x="21" y="60"/>
                    <a:pt x="21" y="50"/>
                  </a:cubicBezTo>
                  <a:cubicBezTo>
                    <a:pt x="22" y="48"/>
                    <a:pt x="19" y="45"/>
                    <a:pt x="18" y="45"/>
                  </a:cubicBezTo>
                  <a:cubicBezTo>
                    <a:pt x="13" y="45"/>
                    <a:pt x="5" y="45"/>
                    <a:pt x="3" y="45"/>
                  </a:cubicBezTo>
                  <a:cubicBezTo>
                    <a:pt x="2" y="45"/>
                    <a:pt x="0" y="42"/>
                    <a:pt x="1" y="41"/>
                  </a:cubicBezTo>
                  <a:cubicBezTo>
                    <a:pt x="15" y="29"/>
                    <a:pt x="37" y="8"/>
                    <a:pt x="42" y="1"/>
                  </a:cubicBezTo>
                  <a:cubicBezTo>
                    <a:pt x="44" y="0"/>
                    <a:pt x="45" y="0"/>
                    <a:pt x="45" y="0"/>
                  </a:cubicBezTo>
                  <a:lnTo>
                    <a:pt x="46"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62" name="Google Shape;62;p30"/>
            <p:cNvSpPr/>
            <p:nvPr/>
          </p:nvSpPr>
          <p:spPr>
            <a:xfrm>
              <a:off x="-1552" y="1304"/>
              <a:ext cx="336" cy="531"/>
            </a:xfrm>
            <a:custGeom>
              <a:avLst/>
              <a:gdLst/>
              <a:ahLst/>
              <a:cxnLst/>
              <a:rect l="l" t="t" r="r" b="b"/>
              <a:pathLst>
                <a:path w="161" h="254" extrusionOk="0">
                  <a:moveTo>
                    <a:pt x="1" y="248"/>
                  </a:moveTo>
                  <a:cubicBezTo>
                    <a:pt x="0" y="246"/>
                    <a:pt x="0" y="246"/>
                    <a:pt x="2" y="245"/>
                  </a:cubicBezTo>
                  <a:cubicBezTo>
                    <a:pt x="20" y="236"/>
                    <a:pt x="21" y="235"/>
                    <a:pt x="21" y="202"/>
                  </a:cubicBezTo>
                  <a:cubicBezTo>
                    <a:pt x="21" y="58"/>
                    <a:pt x="21" y="58"/>
                    <a:pt x="21" y="58"/>
                  </a:cubicBezTo>
                  <a:cubicBezTo>
                    <a:pt x="21" y="37"/>
                    <a:pt x="20" y="37"/>
                    <a:pt x="8" y="26"/>
                  </a:cubicBezTo>
                  <a:cubicBezTo>
                    <a:pt x="7" y="25"/>
                    <a:pt x="7" y="23"/>
                    <a:pt x="9" y="22"/>
                  </a:cubicBezTo>
                  <a:cubicBezTo>
                    <a:pt x="13" y="18"/>
                    <a:pt x="32" y="7"/>
                    <a:pt x="41" y="1"/>
                  </a:cubicBezTo>
                  <a:cubicBezTo>
                    <a:pt x="43" y="0"/>
                    <a:pt x="45" y="1"/>
                    <a:pt x="46" y="2"/>
                  </a:cubicBezTo>
                  <a:cubicBezTo>
                    <a:pt x="47" y="2"/>
                    <a:pt x="47" y="3"/>
                    <a:pt x="47" y="5"/>
                  </a:cubicBezTo>
                  <a:cubicBezTo>
                    <a:pt x="47" y="29"/>
                    <a:pt x="46" y="52"/>
                    <a:pt x="46" y="73"/>
                  </a:cubicBezTo>
                  <a:cubicBezTo>
                    <a:pt x="46" y="131"/>
                    <a:pt x="46" y="131"/>
                    <a:pt x="46" y="131"/>
                  </a:cubicBezTo>
                  <a:cubicBezTo>
                    <a:pt x="46" y="131"/>
                    <a:pt x="47" y="133"/>
                    <a:pt x="48" y="133"/>
                  </a:cubicBezTo>
                  <a:cubicBezTo>
                    <a:pt x="55" y="130"/>
                    <a:pt x="76" y="120"/>
                    <a:pt x="86" y="117"/>
                  </a:cubicBezTo>
                  <a:cubicBezTo>
                    <a:pt x="93" y="114"/>
                    <a:pt x="99" y="113"/>
                    <a:pt x="105" y="113"/>
                  </a:cubicBezTo>
                  <a:cubicBezTo>
                    <a:pt x="137" y="113"/>
                    <a:pt x="143" y="142"/>
                    <a:pt x="143" y="169"/>
                  </a:cubicBezTo>
                  <a:cubicBezTo>
                    <a:pt x="143" y="179"/>
                    <a:pt x="143" y="201"/>
                    <a:pt x="142" y="226"/>
                  </a:cubicBezTo>
                  <a:cubicBezTo>
                    <a:pt x="142" y="237"/>
                    <a:pt x="144" y="238"/>
                    <a:pt x="158" y="242"/>
                  </a:cubicBezTo>
                  <a:cubicBezTo>
                    <a:pt x="161" y="243"/>
                    <a:pt x="161" y="243"/>
                    <a:pt x="161" y="244"/>
                  </a:cubicBezTo>
                  <a:cubicBezTo>
                    <a:pt x="161" y="250"/>
                    <a:pt x="161" y="250"/>
                    <a:pt x="161" y="250"/>
                  </a:cubicBezTo>
                  <a:cubicBezTo>
                    <a:pt x="161" y="252"/>
                    <a:pt x="161" y="252"/>
                    <a:pt x="158" y="252"/>
                  </a:cubicBezTo>
                  <a:cubicBezTo>
                    <a:pt x="134" y="252"/>
                    <a:pt x="134" y="252"/>
                    <a:pt x="134" y="252"/>
                  </a:cubicBezTo>
                  <a:cubicBezTo>
                    <a:pt x="117" y="252"/>
                    <a:pt x="103" y="254"/>
                    <a:pt x="101" y="254"/>
                  </a:cubicBezTo>
                  <a:cubicBezTo>
                    <a:pt x="99" y="254"/>
                    <a:pt x="99" y="254"/>
                    <a:pt x="98" y="250"/>
                  </a:cubicBezTo>
                  <a:cubicBezTo>
                    <a:pt x="98" y="246"/>
                    <a:pt x="98" y="245"/>
                    <a:pt x="99" y="244"/>
                  </a:cubicBezTo>
                  <a:cubicBezTo>
                    <a:pt x="100" y="244"/>
                    <a:pt x="106" y="242"/>
                    <a:pt x="110" y="240"/>
                  </a:cubicBezTo>
                  <a:cubicBezTo>
                    <a:pt x="116" y="237"/>
                    <a:pt x="117" y="235"/>
                    <a:pt x="118" y="226"/>
                  </a:cubicBezTo>
                  <a:cubicBezTo>
                    <a:pt x="120" y="211"/>
                    <a:pt x="120" y="201"/>
                    <a:pt x="120" y="187"/>
                  </a:cubicBezTo>
                  <a:cubicBezTo>
                    <a:pt x="120" y="154"/>
                    <a:pt x="114" y="145"/>
                    <a:pt x="106" y="139"/>
                  </a:cubicBezTo>
                  <a:cubicBezTo>
                    <a:pt x="97" y="132"/>
                    <a:pt x="91" y="132"/>
                    <a:pt x="84" y="132"/>
                  </a:cubicBezTo>
                  <a:cubicBezTo>
                    <a:pt x="73" y="132"/>
                    <a:pt x="60" y="137"/>
                    <a:pt x="49" y="142"/>
                  </a:cubicBezTo>
                  <a:cubicBezTo>
                    <a:pt x="46" y="144"/>
                    <a:pt x="45" y="146"/>
                    <a:pt x="45" y="153"/>
                  </a:cubicBezTo>
                  <a:cubicBezTo>
                    <a:pt x="45" y="191"/>
                    <a:pt x="45" y="191"/>
                    <a:pt x="45" y="191"/>
                  </a:cubicBezTo>
                  <a:cubicBezTo>
                    <a:pt x="45" y="209"/>
                    <a:pt x="46" y="218"/>
                    <a:pt x="47" y="228"/>
                  </a:cubicBezTo>
                  <a:cubicBezTo>
                    <a:pt x="48" y="237"/>
                    <a:pt x="50" y="239"/>
                    <a:pt x="66" y="240"/>
                  </a:cubicBezTo>
                  <a:cubicBezTo>
                    <a:pt x="67" y="240"/>
                    <a:pt x="68" y="241"/>
                    <a:pt x="68" y="250"/>
                  </a:cubicBezTo>
                  <a:cubicBezTo>
                    <a:pt x="68" y="251"/>
                    <a:pt x="68" y="252"/>
                    <a:pt x="66" y="252"/>
                  </a:cubicBezTo>
                  <a:cubicBezTo>
                    <a:pt x="39" y="252"/>
                    <a:pt x="21" y="252"/>
                    <a:pt x="6" y="254"/>
                  </a:cubicBezTo>
                  <a:cubicBezTo>
                    <a:pt x="4" y="254"/>
                    <a:pt x="3" y="254"/>
                    <a:pt x="3" y="253"/>
                  </a:cubicBezTo>
                  <a:lnTo>
                    <a:pt x="1" y="24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63" name="Google Shape;63;p30"/>
            <p:cNvSpPr/>
            <p:nvPr/>
          </p:nvSpPr>
          <p:spPr>
            <a:xfrm>
              <a:off x="-1182" y="1540"/>
              <a:ext cx="250" cy="298"/>
            </a:xfrm>
            <a:custGeom>
              <a:avLst/>
              <a:gdLst/>
              <a:ahLst/>
              <a:cxnLst/>
              <a:rect l="l" t="t" r="r" b="b"/>
              <a:pathLst>
                <a:path w="120" h="142" extrusionOk="0">
                  <a:moveTo>
                    <a:pt x="67" y="0"/>
                  </a:moveTo>
                  <a:cubicBezTo>
                    <a:pt x="78" y="0"/>
                    <a:pt x="89" y="6"/>
                    <a:pt x="95" y="12"/>
                  </a:cubicBezTo>
                  <a:cubicBezTo>
                    <a:pt x="101" y="18"/>
                    <a:pt x="105" y="25"/>
                    <a:pt x="108" y="34"/>
                  </a:cubicBezTo>
                  <a:cubicBezTo>
                    <a:pt x="111" y="34"/>
                    <a:pt x="119" y="32"/>
                    <a:pt x="120" y="33"/>
                  </a:cubicBezTo>
                  <a:cubicBezTo>
                    <a:pt x="120" y="34"/>
                    <a:pt x="120" y="35"/>
                    <a:pt x="120" y="36"/>
                  </a:cubicBezTo>
                  <a:cubicBezTo>
                    <a:pt x="119" y="39"/>
                    <a:pt x="117" y="45"/>
                    <a:pt x="114" y="46"/>
                  </a:cubicBezTo>
                  <a:cubicBezTo>
                    <a:pt x="88" y="52"/>
                    <a:pt x="44" y="60"/>
                    <a:pt x="29" y="65"/>
                  </a:cubicBezTo>
                  <a:cubicBezTo>
                    <a:pt x="27" y="65"/>
                    <a:pt x="27" y="67"/>
                    <a:pt x="27" y="71"/>
                  </a:cubicBezTo>
                  <a:cubicBezTo>
                    <a:pt x="28" y="108"/>
                    <a:pt x="47" y="123"/>
                    <a:pt x="70" y="123"/>
                  </a:cubicBezTo>
                  <a:cubicBezTo>
                    <a:pt x="86" y="123"/>
                    <a:pt x="100" y="116"/>
                    <a:pt x="112" y="106"/>
                  </a:cubicBezTo>
                  <a:cubicBezTo>
                    <a:pt x="113" y="104"/>
                    <a:pt x="117" y="104"/>
                    <a:pt x="117" y="105"/>
                  </a:cubicBezTo>
                  <a:cubicBezTo>
                    <a:pt x="117" y="113"/>
                    <a:pt x="116" y="115"/>
                    <a:pt x="114" y="117"/>
                  </a:cubicBezTo>
                  <a:cubicBezTo>
                    <a:pt x="100" y="130"/>
                    <a:pt x="83" y="136"/>
                    <a:pt x="71" y="140"/>
                  </a:cubicBezTo>
                  <a:cubicBezTo>
                    <a:pt x="67" y="141"/>
                    <a:pt x="62" y="142"/>
                    <a:pt x="59" y="142"/>
                  </a:cubicBezTo>
                  <a:cubicBezTo>
                    <a:pt x="35" y="142"/>
                    <a:pt x="20" y="127"/>
                    <a:pt x="15" y="123"/>
                  </a:cubicBezTo>
                  <a:cubicBezTo>
                    <a:pt x="10" y="117"/>
                    <a:pt x="0" y="101"/>
                    <a:pt x="0" y="78"/>
                  </a:cubicBezTo>
                  <a:cubicBezTo>
                    <a:pt x="0" y="48"/>
                    <a:pt x="18" y="24"/>
                    <a:pt x="35" y="11"/>
                  </a:cubicBezTo>
                  <a:cubicBezTo>
                    <a:pt x="44" y="5"/>
                    <a:pt x="56" y="0"/>
                    <a:pt x="66" y="0"/>
                  </a:cubicBezTo>
                  <a:lnTo>
                    <a:pt x="67" y="0"/>
                  </a:lnTo>
                  <a:close/>
                  <a:moveTo>
                    <a:pt x="83" y="37"/>
                  </a:moveTo>
                  <a:cubicBezTo>
                    <a:pt x="83" y="29"/>
                    <a:pt x="69" y="13"/>
                    <a:pt x="54" y="13"/>
                  </a:cubicBezTo>
                  <a:cubicBezTo>
                    <a:pt x="52" y="13"/>
                    <a:pt x="48" y="14"/>
                    <a:pt x="45" y="16"/>
                  </a:cubicBezTo>
                  <a:cubicBezTo>
                    <a:pt x="34" y="24"/>
                    <a:pt x="29" y="41"/>
                    <a:pt x="30" y="55"/>
                  </a:cubicBezTo>
                  <a:cubicBezTo>
                    <a:pt x="45" y="50"/>
                    <a:pt x="62" y="47"/>
                    <a:pt x="80" y="43"/>
                  </a:cubicBezTo>
                  <a:cubicBezTo>
                    <a:pt x="82" y="43"/>
                    <a:pt x="83" y="41"/>
                    <a:pt x="83" y="3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64" name="Google Shape;64;p30"/>
            <p:cNvSpPr/>
            <p:nvPr/>
          </p:nvSpPr>
          <p:spPr>
            <a:xfrm>
              <a:off x="-781" y="1348"/>
              <a:ext cx="495" cy="485"/>
            </a:xfrm>
            <a:custGeom>
              <a:avLst/>
              <a:gdLst/>
              <a:ahLst/>
              <a:cxnLst/>
              <a:rect l="l" t="t" r="r" b="b"/>
              <a:pathLst>
                <a:path w="237" h="232" extrusionOk="0">
                  <a:moveTo>
                    <a:pt x="237" y="116"/>
                  </a:moveTo>
                  <a:cubicBezTo>
                    <a:pt x="237" y="135"/>
                    <a:pt x="228" y="166"/>
                    <a:pt x="203" y="190"/>
                  </a:cubicBezTo>
                  <a:cubicBezTo>
                    <a:pt x="179" y="213"/>
                    <a:pt x="162" y="220"/>
                    <a:pt x="143" y="226"/>
                  </a:cubicBezTo>
                  <a:cubicBezTo>
                    <a:pt x="125" y="231"/>
                    <a:pt x="113" y="232"/>
                    <a:pt x="88" y="232"/>
                  </a:cubicBezTo>
                  <a:cubicBezTo>
                    <a:pt x="69" y="232"/>
                    <a:pt x="34" y="230"/>
                    <a:pt x="26" y="230"/>
                  </a:cubicBezTo>
                  <a:cubicBezTo>
                    <a:pt x="19" y="230"/>
                    <a:pt x="6" y="231"/>
                    <a:pt x="2" y="231"/>
                  </a:cubicBezTo>
                  <a:cubicBezTo>
                    <a:pt x="2" y="230"/>
                    <a:pt x="0" y="221"/>
                    <a:pt x="1" y="220"/>
                  </a:cubicBezTo>
                  <a:cubicBezTo>
                    <a:pt x="18" y="215"/>
                    <a:pt x="21" y="213"/>
                    <a:pt x="21" y="206"/>
                  </a:cubicBezTo>
                  <a:cubicBezTo>
                    <a:pt x="23" y="177"/>
                    <a:pt x="23" y="118"/>
                    <a:pt x="23" y="76"/>
                  </a:cubicBezTo>
                  <a:cubicBezTo>
                    <a:pt x="23" y="36"/>
                    <a:pt x="23" y="27"/>
                    <a:pt x="22" y="23"/>
                  </a:cubicBezTo>
                  <a:cubicBezTo>
                    <a:pt x="21" y="18"/>
                    <a:pt x="19" y="15"/>
                    <a:pt x="3" y="13"/>
                  </a:cubicBezTo>
                  <a:cubicBezTo>
                    <a:pt x="2" y="13"/>
                    <a:pt x="1" y="12"/>
                    <a:pt x="1" y="10"/>
                  </a:cubicBezTo>
                  <a:cubicBezTo>
                    <a:pt x="1" y="2"/>
                    <a:pt x="1" y="2"/>
                    <a:pt x="1" y="2"/>
                  </a:cubicBezTo>
                  <a:cubicBezTo>
                    <a:pt x="13" y="2"/>
                    <a:pt x="24" y="2"/>
                    <a:pt x="42" y="1"/>
                  </a:cubicBezTo>
                  <a:cubicBezTo>
                    <a:pt x="66" y="1"/>
                    <a:pt x="79" y="0"/>
                    <a:pt x="95" y="0"/>
                  </a:cubicBezTo>
                  <a:cubicBezTo>
                    <a:pt x="121" y="0"/>
                    <a:pt x="166" y="4"/>
                    <a:pt x="198" y="32"/>
                  </a:cubicBezTo>
                  <a:cubicBezTo>
                    <a:pt x="224" y="56"/>
                    <a:pt x="237" y="84"/>
                    <a:pt x="237" y="116"/>
                  </a:cubicBezTo>
                  <a:close/>
                  <a:moveTo>
                    <a:pt x="96" y="13"/>
                  </a:moveTo>
                  <a:cubicBezTo>
                    <a:pt x="81" y="13"/>
                    <a:pt x="58" y="17"/>
                    <a:pt x="55" y="19"/>
                  </a:cubicBezTo>
                  <a:cubicBezTo>
                    <a:pt x="53" y="21"/>
                    <a:pt x="53" y="23"/>
                    <a:pt x="53" y="26"/>
                  </a:cubicBezTo>
                  <a:cubicBezTo>
                    <a:pt x="51" y="43"/>
                    <a:pt x="50" y="75"/>
                    <a:pt x="50" y="104"/>
                  </a:cubicBezTo>
                  <a:cubicBezTo>
                    <a:pt x="50" y="156"/>
                    <a:pt x="51" y="192"/>
                    <a:pt x="55" y="209"/>
                  </a:cubicBezTo>
                  <a:cubicBezTo>
                    <a:pt x="56" y="212"/>
                    <a:pt x="57" y="214"/>
                    <a:pt x="61" y="215"/>
                  </a:cubicBezTo>
                  <a:cubicBezTo>
                    <a:pt x="68" y="217"/>
                    <a:pt x="82" y="220"/>
                    <a:pt x="92" y="220"/>
                  </a:cubicBezTo>
                  <a:cubicBezTo>
                    <a:pt x="111" y="220"/>
                    <a:pt x="133" y="217"/>
                    <a:pt x="158" y="201"/>
                  </a:cubicBezTo>
                  <a:cubicBezTo>
                    <a:pt x="189" y="182"/>
                    <a:pt x="203" y="149"/>
                    <a:pt x="203" y="114"/>
                  </a:cubicBezTo>
                  <a:cubicBezTo>
                    <a:pt x="203" y="77"/>
                    <a:pt x="186" y="52"/>
                    <a:pt x="170" y="38"/>
                  </a:cubicBezTo>
                  <a:cubicBezTo>
                    <a:pt x="146" y="16"/>
                    <a:pt x="115" y="13"/>
                    <a:pt x="96" y="1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65" name="Google Shape;65;p30"/>
            <p:cNvSpPr/>
            <p:nvPr/>
          </p:nvSpPr>
          <p:spPr>
            <a:xfrm>
              <a:off x="-242" y="1536"/>
              <a:ext cx="267" cy="304"/>
            </a:xfrm>
            <a:custGeom>
              <a:avLst/>
              <a:gdLst/>
              <a:ahLst/>
              <a:cxnLst/>
              <a:rect l="l" t="t" r="r" b="b"/>
              <a:pathLst>
                <a:path w="128" h="145" extrusionOk="0">
                  <a:moveTo>
                    <a:pt x="16" y="43"/>
                  </a:moveTo>
                  <a:cubicBezTo>
                    <a:pt x="14" y="44"/>
                    <a:pt x="12" y="44"/>
                    <a:pt x="10" y="44"/>
                  </a:cubicBezTo>
                  <a:cubicBezTo>
                    <a:pt x="8" y="44"/>
                    <a:pt x="6" y="41"/>
                    <a:pt x="6" y="40"/>
                  </a:cubicBezTo>
                  <a:cubicBezTo>
                    <a:pt x="6" y="38"/>
                    <a:pt x="7" y="35"/>
                    <a:pt x="8" y="33"/>
                  </a:cubicBezTo>
                  <a:cubicBezTo>
                    <a:pt x="14" y="23"/>
                    <a:pt x="39" y="7"/>
                    <a:pt x="49" y="4"/>
                  </a:cubicBezTo>
                  <a:cubicBezTo>
                    <a:pt x="56" y="2"/>
                    <a:pt x="61" y="0"/>
                    <a:pt x="65" y="0"/>
                  </a:cubicBezTo>
                  <a:cubicBezTo>
                    <a:pt x="80" y="0"/>
                    <a:pt x="87" y="7"/>
                    <a:pt x="93" y="13"/>
                  </a:cubicBezTo>
                  <a:cubicBezTo>
                    <a:pt x="99" y="19"/>
                    <a:pt x="99" y="26"/>
                    <a:pt x="99" y="29"/>
                  </a:cubicBezTo>
                  <a:cubicBezTo>
                    <a:pt x="99" y="54"/>
                    <a:pt x="98" y="78"/>
                    <a:pt x="98" y="103"/>
                  </a:cubicBezTo>
                  <a:cubicBezTo>
                    <a:pt x="98" y="122"/>
                    <a:pt x="102" y="128"/>
                    <a:pt x="107" y="128"/>
                  </a:cubicBezTo>
                  <a:cubicBezTo>
                    <a:pt x="113" y="128"/>
                    <a:pt x="124" y="124"/>
                    <a:pt x="125" y="124"/>
                  </a:cubicBezTo>
                  <a:cubicBezTo>
                    <a:pt x="125" y="123"/>
                    <a:pt x="128" y="126"/>
                    <a:pt x="128" y="126"/>
                  </a:cubicBezTo>
                  <a:cubicBezTo>
                    <a:pt x="128" y="134"/>
                    <a:pt x="128" y="134"/>
                    <a:pt x="128" y="134"/>
                  </a:cubicBezTo>
                  <a:cubicBezTo>
                    <a:pt x="128" y="135"/>
                    <a:pt x="127" y="136"/>
                    <a:pt x="126" y="137"/>
                  </a:cubicBezTo>
                  <a:cubicBezTo>
                    <a:pt x="121" y="140"/>
                    <a:pt x="99" y="145"/>
                    <a:pt x="88" y="145"/>
                  </a:cubicBezTo>
                  <a:cubicBezTo>
                    <a:pt x="82" y="145"/>
                    <a:pt x="77" y="142"/>
                    <a:pt x="74" y="127"/>
                  </a:cubicBezTo>
                  <a:cubicBezTo>
                    <a:pt x="63" y="133"/>
                    <a:pt x="41" y="143"/>
                    <a:pt x="29" y="143"/>
                  </a:cubicBezTo>
                  <a:cubicBezTo>
                    <a:pt x="25" y="143"/>
                    <a:pt x="18" y="143"/>
                    <a:pt x="9" y="137"/>
                  </a:cubicBezTo>
                  <a:cubicBezTo>
                    <a:pt x="5" y="134"/>
                    <a:pt x="0" y="125"/>
                    <a:pt x="0" y="111"/>
                  </a:cubicBezTo>
                  <a:cubicBezTo>
                    <a:pt x="0" y="104"/>
                    <a:pt x="5" y="98"/>
                    <a:pt x="15" y="93"/>
                  </a:cubicBezTo>
                  <a:cubicBezTo>
                    <a:pt x="33" y="84"/>
                    <a:pt x="54" y="78"/>
                    <a:pt x="75" y="74"/>
                  </a:cubicBezTo>
                  <a:cubicBezTo>
                    <a:pt x="76" y="71"/>
                    <a:pt x="76" y="55"/>
                    <a:pt x="76" y="48"/>
                  </a:cubicBezTo>
                  <a:cubicBezTo>
                    <a:pt x="76" y="33"/>
                    <a:pt x="73" y="25"/>
                    <a:pt x="70" y="22"/>
                  </a:cubicBezTo>
                  <a:cubicBezTo>
                    <a:pt x="67" y="19"/>
                    <a:pt x="58" y="17"/>
                    <a:pt x="50" y="17"/>
                  </a:cubicBezTo>
                  <a:cubicBezTo>
                    <a:pt x="45" y="17"/>
                    <a:pt x="39" y="18"/>
                    <a:pt x="37" y="19"/>
                  </a:cubicBezTo>
                  <a:cubicBezTo>
                    <a:pt x="36" y="20"/>
                    <a:pt x="35" y="22"/>
                    <a:pt x="35" y="33"/>
                  </a:cubicBezTo>
                  <a:cubicBezTo>
                    <a:pt x="35" y="36"/>
                    <a:pt x="35" y="37"/>
                    <a:pt x="33" y="38"/>
                  </a:cubicBezTo>
                  <a:lnTo>
                    <a:pt x="16" y="43"/>
                  </a:lnTo>
                  <a:close/>
                  <a:moveTo>
                    <a:pt x="43" y="127"/>
                  </a:moveTo>
                  <a:cubicBezTo>
                    <a:pt x="47" y="127"/>
                    <a:pt x="57" y="124"/>
                    <a:pt x="66" y="120"/>
                  </a:cubicBezTo>
                  <a:cubicBezTo>
                    <a:pt x="71" y="117"/>
                    <a:pt x="74" y="114"/>
                    <a:pt x="74" y="110"/>
                  </a:cubicBezTo>
                  <a:cubicBezTo>
                    <a:pt x="75" y="106"/>
                    <a:pt x="75" y="93"/>
                    <a:pt x="75" y="88"/>
                  </a:cubicBezTo>
                  <a:cubicBezTo>
                    <a:pt x="75" y="86"/>
                    <a:pt x="75" y="84"/>
                    <a:pt x="74" y="84"/>
                  </a:cubicBezTo>
                  <a:cubicBezTo>
                    <a:pt x="52" y="88"/>
                    <a:pt x="38" y="92"/>
                    <a:pt x="30" y="98"/>
                  </a:cubicBezTo>
                  <a:cubicBezTo>
                    <a:pt x="28" y="100"/>
                    <a:pt x="27" y="103"/>
                    <a:pt x="27" y="109"/>
                  </a:cubicBezTo>
                  <a:cubicBezTo>
                    <a:pt x="27" y="121"/>
                    <a:pt x="30" y="127"/>
                    <a:pt x="43" y="12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66" name="Google Shape;66;p30"/>
            <p:cNvSpPr/>
            <p:nvPr/>
          </p:nvSpPr>
          <p:spPr>
            <a:xfrm>
              <a:off x="19" y="1545"/>
              <a:ext cx="278" cy="293"/>
            </a:xfrm>
            <a:custGeom>
              <a:avLst/>
              <a:gdLst/>
              <a:ahLst/>
              <a:cxnLst/>
              <a:rect l="l" t="t" r="r" b="b"/>
              <a:pathLst>
                <a:path w="133" h="140" extrusionOk="0">
                  <a:moveTo>
                    <a:pt x="58" y="5"/>
                  </a:moveTo>
                  <a:cubicBezTo>
                    <a:pt x="58" y="7"/>
                    <a:pt x="57" y="8"/>
                    <a:pt x="56" y="9"/>
                  </a:cubicBezTo>
                  <a:cubicBezTo>
                    <a:pt x="52" y="11"/>
                    <a:pt x="43" y="15"/>
                    <a:pt x="41" y="18"/>
                  </a:cubicBezTo>
                  <a:cubicBezTo>
                    <a:pt x="40" y="19"/>
                    <a:pt x="39" y="20"/>
                    <a:pt x="42" y="30"/>
                  </a:cubicBezTo>
                  <a:cubicBezTo>
                    <a:pt x="46" y="45"/>
                    <a:pt x="60" y="91"/>
                    <a:pt x="65" y="101"/>
                  </a:cubicBezTo>
                  <a:cubicBezTo>
                    <a:pt x="66" y="103"/>
                    <a:pt x="67" y="102"/>
                    <a:pt x="69" y="100"/>
                  </a:cubicBezTo>
                  <a:cubicBezTo>
                    <a:pt x="80" y="79"/>
                    <a:pt x="93" y="50"/>
                    <a:pt x="98" y="37"/>
                  </a:cubicBezTo>
                  <a:cubicBezTo>
                    <a:pt x="101" y="29"/>
                    <a:pt x="103" y="24"/>
                    <a:pt x="104" y="20"/>
                  </a:cubicBezTo>
                  <a:cubicBezTo>
                    <a:pt x="104" y="16"/>
                    <a:pt x="101" y="13"/>
                    <a:pt x="87" y="10"/>
                  </a:cubicBezTo>
                  <a:cubicBezTo>
                    <a:pt x="86" y="10"/>
                    <a:pt x="86" y="8"/>
                    <a:pt x="88" y="4"/>
                  </a:cubicBezTo>
                  <a:cubicBezTo>
                    <a:pt x="89" y="1"/>
                    <a:pt x="89" y="1"/>
                    <a:pt x="91" y="1"/>
                  </a:cubicBezTo>
                  <a:cubicBezTo>
                    <a:pt x="103" y="1"/>
                    <a:pt x="118" y="0"/>
                    <a:pt x="127" y="0"/>
                  </a:cubicBezTo>
                  <a:cubicBezTo>
                    <a:pt x="129" y="0"/>
                    <a:pt x="130" y="0"/>
                    <a:pt x="131" y="2"/>
                  </a:cubicBezTo>
                  <a:cubicBezTo>
                    <a:pt x="132" y="3"/>
                    <a:pt x="132" y="4"/>
                    <a:pt x="133" y="5"/>
                  </a:cubicBezTo>
                  <a:cubicBezTo>
                    <a:pt x="133" y="7"/>
                    <a:pt x="133" y="9"/>
                    <a:pt x="132" y="10"/>
                  </a:cubicBezTo>
                  <a:cubicBezTo>
                    <a:pt x="113" y="37"/>
                    <a:pt x="88" y="87"/>
                    <a:pt x="74" y="116"/>
                  </a:cubicBezTo>
                  <a:cubicBezTo>
                    <a:pt x="68" y="127"/>
                    <a:pt x="66" y="134"/>
                    <a:pt x="66" y="135"/>
                  </a:cubicBezTo>
                  <a:cubicBezTo>
                    <a:pt x="65" y="138"/>
                    <a:pt x="64" y="139"/>
                    <a:pt x="63" y="139"/>
                  </a:cubicBezTo>
                  <a:cubicBezTo>
                    <a:pt x="61" y="140"/>
                    <a:pt x="59" y="140"/>
                    <a:pt x="57" y="140"/>
                  </a:cubicBezTo>
                  <a:cubicBezTo>
                    <a:pt x="55" y="140"/>
                    <a:pt x="54" y="138"/>
                    <a:pt x="53" y="135"/>
                  </a:cubicBezTo>
                  <a:cubicBezTo>
                    <a:pt x="50" y="128"/>
                    <a:pt x="37" y="88"/>
                    <a:pt x="20" y="39"/>
                  </a:cubicBezTo>
                  <a:cubicBezTo>
                    <a:pt x="14" y="21"/>
                    <a:pt x="12" y="15"/>
                    <a:pt x="1" y="11"/>
                  </a:cubicBezTo>
                  <a:cubicBezTo>
                    <a:pt x="0" y="11"/>
                    <a:pt x="4" y="1"/>
                    <a:pt x="5" y="1"/>
                  </a:cubicBezTo>
                  <a:cubicBezTo>
                    <a:pt x="18" y="1"/>
                    <a:pt x="46" y="1"/>
                    <a:pt x="57" y="0"/>
                  </a:cubicBezTo>
                  <a:cubicBezTo>
                    <a:pt x="58" y="0"/>
                    <a:pt x="58" y="0"/>
                    <a:pt x="58" y="1"/>
                  </a:cubicBezTo>
                  <a:lnTo>
                    <a:pt x="58" y="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67" name="Google Shape;67;p30"/>
            <p:cNvSpPr/>
            <p:nvPr/>
          </p:nvSpPr>
          <p:spPr>
            <a:xfrm>
              <a:off x="330" y="1373"/>
              <a:ext cx="142" cy="460"/>
            </a:xfrm>
            <a:custGeom>
              <a:avLst/>
              <a:gdLst/>
              <a:ahLst/>
              <a:cxnLst/>
              <a:rect l="l" t="t" r="r" b="b"/>
              <a:pathLst>
                <a:path w="68" h="220" extrusionOk="0">
                  <a:moveTo>
                    <a:pt x="36" y="218"/>
                  </a:moveTo>
                  <a:cubicBezTo>
                    <a:pt x="19" y="218"/>
                    <a:pt x="5" y="220"/>
                    <a:pt x="4" y="220"/>
                  </a:cubicBezTo>
                  <a:cubicBezTo>
                    <a:pt x="2" y="220"/>
                    <a:pt x="1" y="220"/>
                    <a:pt x="1" y="219"/>
                  </a:cubicBezTo>
                  <a:cubicBezTo>
                    <a:pt x="0" y="216"/>
                    <a:pt x="0" y="213"/>
                    <a:pt x="0" y="211"/>
                  </a:cubicBezTo>
                  <a:cubicBezTo>
                    <a:pt x="0" y="209"/>
                    <a:pt x="1" y="209"/>
                    <a:pt x="2" y="209"/>
                  </a:cubicBezTo>
                  <a:cubicBezTo>
                    <a:pt x="15" y="208"/>
                    <a:pt x="18" y="206"/>
                    <a:pt x="20" y="197"/>
                  </a:cubicBezTo>
                  <a:cubicBezTo>
                    <a:pt x="21" y="191"/>
                    <a:pt x="22" y="167"/>
                    <a:pt x="22" y="144"/>
                  </a:cubicBezTo>
                  <a:cubicBezTo>
                    <a:pt x="22" y="125"/>
                    <a:pt x="22" y="114"/>
                    <a:pt x="21" y="107"/>
                  </a:cubicBezTo>
                  <a:cubicBezTo>
                    <a:pt x="21" y="105"/>
                    <a:pt x="19" y="105"/>
                    <a:pt x="2" y="102"/>
                  </a:cubicBezTo>
                  <a:cubicBezTo>
                    <a:pt x="1" y="102"/>
                    <a:pt x="0" y="101"/>
                    <a:pt x="1" y="99"/>
                  </a:cubicBezTo>
                  <a:cubicBezTo>
                    <a:pt x="4" y="93"/>
                    <a:pt x="4" y="92"/>
                    <a:pt x="6" y="92"/>
                  </a:cubicBezTo>
                  <a:cubicBezTo>
                    <a:pt x="20" y="87"/>
                    <a:pt x="30" y="82"/>
                    <a:pt x="45" y="77"/>
                  </a:cubicBezTo>
                  <a:cubicBezTo>
                    <a:pt x="47" y="76"/>
                    <a:pt x="47" y="77"/>
                    <a:pt x="47" y="79"/>
                  </a:cubicBezTo>
                  <a:cubicBezTo>
                    <a:pt x="46" y="103"/>
                    <a:pt x="44" y="152"/>
                    <a:pt x="44" y="170"/>
                  </a:cubicBezTo>
                  <a:cubicBezTo>
                    <a:pt x="44" y="189"/>
                    <a:pt x="44" y="195"/>
                    <a:pt x="44" y="199"/>
                  </a:cubicBezTo>
                  <a:cubicBezTo>
                    <a:pt x="45" y="204"/>
                    <a:pt x="46" y="206"/>
                    <a:pt x="49" y="206"/>
                  </a:cubicBezTo>
                  <a:cubicBezTo>
                    <a:pt x="61" y="204"/>
                    <a:pt x="63" y="204"/>
                    <a:pt x="64" y="204"/>
                  </a:cubicBezTo>
                  <a:cubicBezTo>
                    <a:pt x="66" y="204"/>
                    <a:pt x="68" y="206"/>
                    <a:pt x="67" y="207"/>
                  </a:cubicBezTo>
                  <a:cubicBezTo>
                    <a:pt x="66" y="216"/>
                    <a:pt x="66" y="216"/>
                    <a:pt x="66" y="216"/>
                  </a:cubicBezTo>
                  <a:cubicBezTo>
                    <a:pt x="66" y="218"/>
                    <a:pt x="65" y="218"/>
                    <a:pt x="64" y="218"/>
                  </a:cubicBezTo>
                  <a:lnTo>
                    <a:pt x="36" y="218"/>
                  </a:lnTo>
                  <a:close/>
                  <a:moveTo>
                    <a:pt x="40" y="0"/>
                  </a:moveTo>
                  <a:cubicBezTo>
                    <a:pt x="48" y="0"/>
                    <a:pt x="53" y="7"/>
                    <a:pt x="53" y="15"/>
                  </a:cubicBezTo>
                  <a:cubicBezTo>
                    <a:pt x="53" y="26"/>
                    <a:pt x="46" y="32"/>
                    <a:pt x="37" y="32"/>
                  </a:cubicBezTo>
                  <a:cubicBezTo>
                    <a:pt x="29" y="32"/>
                    <a:pt x="23" y="26"/>
                    <a:pt x="23" y="18"/>
                  </a:cubicBezTo>
                  <a:cubicBezTo>
                    <a:pt x="23" y="6"/>
                    <a:pt x="32" y="0"/>
                    <a:pt x="39" y="0"/>
                  </a:cubicBezTo>
                  <a:lnTo>
                    <a:pt x="4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68" name="Google Shape;68;p30"/>
            <p:cNvSpPr/>
            <p:nvPr/>
          </p:nvSpPr>
          <p:spPr>
            <a:xfrm>
              <a:off x="497" y="1306"/>
              <a:ext cx="332" cy="538"/>
            </a:xfrm>
            <a:custGeom>
              <a:avLst/>
              <a:gdLst/>
              <a:ahLst/>
              <a:cxnLst/>
              <a:rect l="l" t="t" r="r" b="b"/>
              <a:pathLst>
                <a:path w="159" h="257" extrusionOk="0">
                  <a:moveTo>
                    <a:pt x="0" y="192"/>
                  </a:moveTo>
                  <a:cubicBezTo>
                    <a:pt x="0" y="175"/>
                    <a:pt x="5" y="155"/>
                    <a:pt x="24" y="136"/>
                  </a:cubicBezTo>
                  <a:cubicBezTo>
                    <a:pt x="35" y="126"/>
                    <a:pt x="58" y="112"/>
                    <a:pt x="78" y="112"/>
                  </a:cubicBezTo>
                  <a:cubicBezTo>
                    <a:pt x="87" y="112"/>
                    <a:pt x="100" y="115"/>
                    <a:pt x="104" y="117"/>
                  </a:cubicBezTo>
                  <a:cubicBezTo>
                    <a:pt x="105" y="117"/>
                    <a:pt x="108" y="116"/>
                    <a:pt x="108" y="114"/>
                  </a:cubicBezTo>
                  <a:cubicBezTo>
                    <a:pt x="108" y="109"/>
                    <a:pt x="108" y="103"/>
                    <a:pt x="108" y="89"/>
                  </a:cubicBezTo>
                  <a:cubicBezTo>
                    <a:pt x="108" y="56"/>
                    <a:pt x="108" y="45"/>
                    <a:pt x="107" y="36"/>
                  </a:cubicBezTo>
                  <a:cubicBezTo>
                    <a:pt x="107" y="31"/>
                    <a:pt x="106" y="30"/>
                    <a:pt x="91" y="28"/>
                  </a:cubicBezTo>
                  <a:cubicBezTo>
                    <a:pt x="89" y="28"/>
                    <a:pt x="88" y="26"/>
                    <a:pt x="88" y="25"/>
                  </a:cubicBezTo>
                  <a:cubicBezTo>
                    <a:pt x="87" y="23"/>
                    <a:pt x="87" y="23"/>
                    <a:pt x="87" y="23"/>
                  </a:cubicBezTo>
                  <a:cubicBezTo>
                    <a:pt x="86" y="21"/>
                    <a:pt x="87" y="21"/>
                    <a:pt x="87" y="20"/>
                  </a:cubicBezTo>
                  <a:cubicBezTo>
                    <a:pt x="102" y="14"/>
                    <a:pt x="114" y="9"/>
                    <a:pt x="127" y="1"/>
                  </a:cubicBezTo>
                  <a:cubicBezTo>
                    <a:pt x="128" y="0"/>
                    <a:pt x="129" y="0"/>
                    <a:pt x="130" y="0"/>
                  </a:cubicBezTo>
                  <a:cubicBezTo>
                    <a:pt x="132" y="1"/>
                    <a:pt x="133" y="3"/>
                    <a:pt x="133" y="6"/>
                  </a:cubicBezTo>
                  <a:cubicBezTo>
                    <a:pt x="132" y="38"/>
                    <a:pt x="131" y="109"/>
                    <a:pt x="131" y="150"/>
                  </a:cubicBezTo>
                  <a:cubicBezTo>
                    <a:pt x="131" y="196"/>
                    <a:pt x="131" y="196"/>
                    <a:pt x="131" y="196"/>
                  </a:cubicBezTo>
                  <a:cubicBezTo>
                    <a:pt x="131" y="207"/>
                    <a:pt x="131" y="225"/>
                    <a:pt x="133" y="233"/>
                  </a:cubicBezTo>
                  <a:cubicBezTo>
                    <a:pt x="134" y="238"/>
                    <a:pt x="135" y="239"/>
                    <a:pt x="137" y="239"/>
                  </a:cubicBezTo>
                  <a:cubicBezTo>
                    <a:pt x="141" y="239"/>
                    <a:pt x="150" y="235"/>
                    <a:pt x="154" y="233"/>
                  </a:cubicBezTo>
                  <a:cubicBezTo>
                    <a:pt x="155" y="233"/>
                    <a:pt x="157" y="233"/>
                    <a:pt x="157" y="234"/>
                  </a:cubicBezTo>
                  <a:cubicBezTo>
                    <a:pt x="158" y="237"/>
                    <a:pt x="159" y="241"/>
                    <a:pt x="159" y="244"/>
                  </a:cubicBezTo>
                  <a:cubicBezTo>
                    <a:pt x="159" y="247"/>
                    <a:pt x="157" y="247"/>
                    <a:pt x="155" y="247"/>
                  </a:cubicBezTo>
                  <a:cubicBezTo>
                    <a:pt x="145" y="251"/>
                    <a:pt x="118" y="257"/>
                    <a:pt x="114" y="257"/>
                  </a:cubicBezTo>
                  <a:cubicBezTo>
                    <a:pt x="112" y="257"/>
                    <a:pt x="109" y="254"/>
                    <a:pt x="108" y="250"/>
                  </a:cubicBezTo>
                  <a:cubicBezTo>
                    <a:pt x="108" y="245"/>
                    <a:pt x="108" y="236"/>
                    <a:pt x="108" y="233"/>
                  </a:cubicBezTo>
                  <a:cubicBezTo>
                    <a:pt x="83" y="245"/>
                    <a:pt x="67" y="253"/>
                    <a:pt x="55" y="253"/>
                  </a:cubicBezTo>
                  <a:cubicBezTo>
                    <a:pt x="41" y="253"/>
                    <a:pt x="27" y="245"/>
                    <a:pt x="19" y="238"/>
                  </a:cubicBezTo>
                  <a:cubicBezTo>
                    <a:pt x="6" y="225"/>
                    <a:pt x="0" y="205"/>
                    <a:pt x="0" y="192"/>
                  </a:cubicBezTo>
                  <a:close/>
                  <a:moveTo>
                    <a:pt x="63" y="128"/>
                  </a:moveTo>
                  <a:cubicBezTo>
                    <a:pt x="58" y="128"/>
                    <a:pt x="43" y="131"/>
                    <a:pt x="36" y="139"/>
                  </a:cubicBezTo>
                  <a:cubicBezTo>
                    <a:pt x="28" y="147"/>
                    <a:pt x="24" y="159"/>
                    <a:pt x="24" y="173"/>
                  </a:cubicBezTo>
                  <a:cubicBezTo>
                    <a:pt x="24" y="180"/>
                    <a:pt x="25" y="206"/>
                    <a:pt x="43" y="222"/>
                  </a:cubicBezTo>
                  <a:cubicBezTo>
                    <a:pt x="54" y="232"/>
                    <a:pt x="64" y="233"/>
                    <a:pt x="73" y="233"/>
                  </a:cubicBezTo>
                  <a:cubicBezTo>
                    <a:pt x="84" y="233"/>
                    <a:pt x="97" y="228"/>
                    <a:pt x="103" y="224"/>
                  </a:cubicBezTo>
                  <a:cubicBezTo>
                    <a:pt x="106" y="222"/>
                    <a:pt x="107" y="221"/>
                    <a:pt x="107" y="219"/>
                  </a:cubicBezTo>
                  <a:cubicBezTo>
                    <a:pt x="109" y="206"/>
                    <a:pt x="109" y="159"/>
                    <a:pt x="107" y="147"/>
                  </a:cubicBezTo>
                  <a:cubicBezTo>
                    <a:pt x="106" y="143"/>
                    <a:pt x="106" y="142"/>
                    <a:pt x="101" y="138"/>
                  </a:cubicBezTo>
                  <a:cubicBezTo>
                    <a:pt x="91" y="132"/>
                    <a:pt x="77" y="128"/>
                    <a:pt x="64" y="128"/>
                  </a:cubicBezTo>
                  <a:lnTo>
                    <a:pt x="63" y="12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69" name="Google Shape;69;p30"/>
            <p:cNvSpPr/>
            <p:nvPr/>
          </p:nvSpPr>
          <p:spPr>
            <a:xfrm>
              <a:off x="-1778" y="2053"/>
              <a:ext cx="378" cy="488"/>
            </a:xfrm>
            <a:custGeom>
              <a:avLst/>
              <a:gdLst/>
              <a:ahLst/>
              <a:cxnLst/>
              <a:rect l="l" t="t" r="r" b="b"/>
              <a:pathLst>
                <a:path w="181" h="233" extrusionOk="0">
                  <a:moveTo>
                    <a:pt x="170" y="175"/>
                  </a:moveTo>
                  <a:cubicBezTo>
                    <a:pt x="171" y="175"/>
                    <a:pt x="178" y="177"/>
                    <a:pt x="180" y="178"/>
                  </a:cubicBezTo>
                  <a:cubicBezTo>
                    <a:pt x="181" y="179"/>
                    <a:pt x="181" y="180"/>
                    <a:pt x="181" y="182"/>
                  </a:cubicBezTo>
                  <a:cubicBezTo>
                    <a:pt x="177" y="196"/>
                    <a:pt x="173" y="210"/>
                    <a:pt x="170" y="226"/>
                  </a:cubicBezTo>
                  <a:cubicBezTo>
                    <a:pt x="170" y="229"/>
                    <a:pt x="167" y="231"/>
                    <a:pt x="164" y="231"/>
                  </a:cubicBezTo>
                  <a:cubicBezTo>
                    <a:pt x="161" y="231"/>
                    <a:pt x="157" y="231"/>
                    <a:pt x="142" y="231"/>
                  </a:cubicBezTo>
                  <a:cubicBezTo>
                    <a:pt x="128" y="231"/>
                    <a:pt x="110" y="230"/>
                    <a:pt x="52" y="230"/>
                  </a:cubicBezTo>
                  <a:cubicBezTo>
                    <a:pt x="33" y="230"/>
                    <a:pt x="17" y="232"/>
                    <a:pt x="12" y="232"/>
                  </a:cubicBezTo>
                  <a:cubicBezTo>
                    <a:pt x="8" y="233"/>
                    <a:pt x="6" y="233"/>
                    <a:pt x="5" y="233"/>
                  </a:cubicBezTo>
                  <a:cubicBezTo>
                    <a:pt x="4" y="232"/>
                    <a:pt x="1" y="224"/>
                    <a:pt x="1" y="222"/>
                  </a:cubicBezTo>
                  <a:cubicBezTo>
                    <a:pt x="19" y="220"/>
                    <a:pt x="28" y="217"/>
                    <a:pt x="31" y="206"/>
                  </a:cubicBezTo>
                  <a:cubicBezTo>
                    <a:pt x="32" y="202"/>
                    <a:pt x="33" y="188"/>
                    <a:pt x="33" y="152"/>
                  </a:cubicBezTo>
                  <a:cubicBezTo>
                    <a:pt x="33" y="80"/>
                    <a:pt x="33" y="80"/>
                    <a:pt x="33" y="80"/>
                  </a:cubicBezTo>
                  <a:cubicBezTo>
                    <a:pt x="33" y="50"/>
                    <a:pt x="32" y="31"/>
                    <a:pt x="32" y="24"/>
                  </a:cubicBezTo>
                  <a:cubicBezTo>
                    <a:pt x="31" y="16"/>
                    <a:pt x="28" y="14"/>
                    <a:pt x="3" y="14"/>
                  </a:cubicBezTo>
                  <a:cubicBezTo>
                    <a:pt x="1" y="14"/>
                    <a:pt x="0" y="12"/>
                    <a:pt x="1" y="10"/>
                  </a:cubicBezTo>
                  <a:cubicBezTo>
                    <a:pt x="4" y="4"/>
                    <a:pt x="4" y="4"/>
                    <a:pt x="4" y="4"/>
                  </a:cubicBezTo>
                  <a:cubicBezTo>
                    <a:pt x="5" y="2"/>
                    <a:pt x="5" y="2"/>
                    <a:pt x="6" y="2"/>
                  </a:cubicBezTo>
                  <a:cubicBezTo>
                    <a:pt x="32" y="3"/>
                    <a:pt x="61" y="2"/>
                    <a:pt x="91" y="0"/>
                  </a:cubicBezTo>
                  <a:cubicBezTo>
                    <a:pt x="92" y="1"/>
                    <a:pt x="93" y="7"/>
                    <a:pt x="93" y="10"/>
                  </a:cubicBezTo>
                  <a:cubicBezTo>
                    <a:pt x="70" y="13"/>
                    <a:pt x="63" y="14"/>
                    <a:pt x="62" y="29"/>
                  </a:cubicBezTo>
                  <a:cubicBezTo>
                    <a:pt x="61" y="39"/>
                    <a:pt x="60" y="65"/>
                    <a:pt x="60" y="91"/>
                  </a:cubicBezTo>
                  <a:cubicBezTo>
                    <a:pt x="60" y="134"/>
                    <a:pt x="60" y="134"/>
                    <a:pt x="60" y="134"/>
                  </a:cubicBezTo>
                  <a:cubicBezTo>
                    <a:pt x="60" y="190"/>
                    <a:pt x="61" y="201"/>
                    <a:pt x="61" y="206"/>
                  </a:cubicBezTo>
                  <a:cubicBezTo>
                    <a:pt x="62" y="212"/>
                    <a:pt x="64" y="215"/>
                    <a:pt x="68" y="216"/>
                  </a:cubicBezTo>
                  <a:cubicBezTo>
                    <a:pt x="74" y="217"/>
                    <a:pt x="86" y="217"/>
                    <a:pt x="102" y="217"/>
                  </a:cubicBezTo>
                  <a:cubicBezTo>
                    <a:pt x="125" y="217"/>
                    <a:pt x="147" y="217"/>
                    <a:pt x="159" y="200"/>
                  </a:cubicBezTo>
                  <a:cubicBezTo>
                    <a:pt x="163" y="195"/>
                    <a:pt x="166" y="188"/>
                    <a:pt x="169" y="177"/>
                  </a:cubicBezTo>
                  <a:cubicBezTo>
                    <a:pt x="169" y="176"/>
                    <a:pt x="169" y="175"/>
                    <a:pt x="170" y="17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70" name="Google Shape;70;p30"/>
            <p:cNvSpPr/>
            <p:nvPr/>
          </p:nvSpPr>
          <p:spPr>
            <a:xfrm>
              <a:off x="-1375" y="2244"/>
              <a:ext cx="332" cy="299"/>
            </a:xfrm>
            <a:custGeom>
              <a:avLst/>
              <a:gdLst/>
              <a:ahLst/>
              <a:cxnLst/>
              <a:rect l="l" t="t" r="r" b="b"/>
              <a:pathLst>
                <a:path w="159" h="143" extrusionOk="0">
                  <a:moveTo>
                    <a:pt x="38" y="0"/>
                  </a:moveTo>
                  <a:cubicBezTo>
                    <a:pt x="41" y="0"/>
                    <a:pt x="41" y="2"/>
                    <a:pt x="42" y="6"/>
                  </a:cubicBezTo>
                  <a:cubicBezTo>
                    <a:pt x="42" y="9"/>
                    <a:pt x="42" y="16"/>
                    <a:pt x="42" y="30"/>
                  </a:cubicBezTo>
                  <a:cubicBezTo>
                    <a:pt x="41" y="46"/>
                    <a:pt x="40" y="80"/>
                    <a:pt x="40" y="101"/>
                  </a:cubicBezTo>
                  <a:cubicBezTo>
                    <a:pt x="40" y="117"/>
                    <a:pt x="57" y="125"/>
                    <a:pt x="69" y="125"/>
                  </a:cubicBezTo>
                  <a:cubicBezTo>
                    <a:pt x="83" y="124"/>
                    <a:pt x="94" y="118"/>
                    <a:pt x="104" y="112"/>
                  </a:cubicBezTo>
                  <a:cubicBezTo>
                    <a:pt x="106" y="110"/>
                    <a:pt x="107" y="108"/>
                    <a:pt x="108" y="104"/>
                  </a:cubicBezTo>
                  <a:cubicBezTo>
                    <a:pt x="109" y="94"/>
                    <a:pt x="110" y="79"/>
                    <a:pt x="110" y="61"/>
                  </a:cubicBezTo>
                  <a:cubicBezTo>
                    <a:pt x="110" y="38"/>
                    <a:pt x="109" y="29"/>
                    <a:pt x="106" y="25"/>
                  </a:cubicBezTo>
                  <a:cubicBezTo>
                    <a:pt x="104" y="21"/>
                    <a:pt x="100" y="20"/>
                    <a:pt x="87" y="17"/>
                  </a:cubicBezTo>
                  <a:cubicBezTo>
                    <a:pt x="86" y="17"/>
                    <a:pt x="85" y="16"/>
                    <a:pt x="85" y="15"/>
                  </a:cubicBezTo>
                  <a:cubicBezTo>
                    <a:pt x="85" y="14"/>
                    <a:pt x="84" y="9"/>
                    <a:pt x="84" y="8"/>
                  </a:cubicBezTo>
                  <a:cubicBezTo>
                    <a:pt x="84" y="8"/>
                    <a:pt x="84" y="8"/>
                    <a:pt x="85" y="7"/>
                  </a:cubicBezTo>
                  <a:cubicBezTo>
                    <a:pt x="86" y="7"/>
                    <a:pt x="114" y="4"/>
                    <a:pt x="129" y="4"/>
                  </a:cubicBezTo>
                  <a:cubicBezTo>
                    <a:pt x="132" y="4"/>
                    <a:pt x="132" y="5"/>
                    <a:pt x="133" y="8"/>
                  </a:cubicBezTo>
                  <a:cubicBezTo>
                    <a:pt x="134" y="11"/>
                    <a:pt x="134" y="13"/>
                    <a:pt x="134" y="23"/>
                  </a:cubicBezTo>
                  <a:cubicBezTo>
                    <a:pt x="133" y="34"/>
                    <a:pt x="132" y="45"/>
                    <a:pt x="132" y="67"/>
                  </a:cubicBezTo>
                  <a:cubicBezTo>
                    <a:pt x="132" y="101"/>
                    <a:pt x="132" y="101"/>
                    <a:pt x="132" y="101"/>
                  </a:cubicBezTo>
                  <a:cubicBezTo>
                    <a:pt x="132" y="112"/>
                    <a:pt x="133" y="120"/>
                    <a:pt x="134" y="122"/>
                  </a:cubicBezTo>
                  <a:cubicBezTo>
                    <a:pt x="134" y="124"/>
                    <a:pt x="135" y="125"/>
                    <a:pt x="137" y="124"/>
                  </a:cubicBezTo>
                  <a:cubicBezTo>
                    <a:pt x="139" y="124"/>
                    <a:pt x="147" y="122"/>
                    <a:pt x="156" y="120"/>
                  </a:cubicBezTo>
                  <a:cubicBezTo>
                    <a:pt x="157" y="120"/>
                    <a:pt x="159" y="122"/>
                    <a:pt x="159" y="123"/>
                  </a:cubicBezTo>
                  <a:cubicBezTo>
                    <a:pt x="156" y="134"/>
                    <a:pt x="156" y="135"/>
                    <a:pt x="154" y="135"/>
                  </a:cubicBezTo>
                  <a:cubicBezTo>
                    <a:pt x="137" y="136"/>
                    <a:pt x="115" y="143"/>
                    <a:pt x="112" y="143"/>
                  </a:cubicBezTo>
                  <a:cubicBezTo>
                    <a:pt x="111" y="143"/>
                    <a:pt x="110" y="143"/>
                    <a:pt x="109" y="142"/>
                  </a:cubicBezTo>
                  <a:cubicBezTo>
                    <a:pt x="107" y="139"/>
                    <a:pt x="106" y="138"/>
                    <a:pt x="106" y="137"/>
                  </a:cubicBezTo>
                  <a:cubicBezTo>
                    <a:pt x="107" y="122"/>
                    <a:pt x="107" y="122"/>
                    <a:pt x="107" y="122"/>
                  </a:cubicBezTo>
                  <a:cubicBezTo>
                    <a:pt x="97" y="126"/>
                    <a:pt x="83" y="134"/>
                    <a:pt x="74" y="138"/>
                  </a:cubicBezTo>
                  <a:cubicBezTo>
                    <a:pt x="68" y="142"/>
                    <a:pt x="58" y="143"/>
                    <a:pt x="52" y="143"/>
                  </a:cubicBezTo>
                  <a:cubicBezTo>
                    <a:pt x="41" y="143"/>
                    <a:pt x="29" y="139"/>
                    <a:pt x="21" y="127"/>
                  </a:cubicBezTo>
                  <a:cubicBezTo>
                    <a:pt x="18" y="122"/>
                    <a:pt x="17" y="113"/>
                    <a:pt x="17" y="105"/>
                  </a:cubicBezTo>
                  <a:cubicBezTo>
                    <a:pt x="17" y="66"/>
                    <a:pt x="18" y="42"/>
                    <a:pt x="18" y="33"/>
                  </a:cubicBezTo>
                  <a:cubicBezTo>
                    <a:pt x="18" y="27"/>
                    <a:pt x="17" y="25"/>
                    <a:pt x="3" y="19"/>
                  </a:cubicBezTo>
                  <a:cubicBezTo>
                    <a:pt x="2" y="18"/>
                    <a:pt x="1" y="17"/>
                    <a:pt x="0" y="14"/>
                  </a:cubicBezTo>
                  <a:cubicBezTo>
                    <a:pt x="0" y="10"/>
                    <a:pt x="0" y="9"/>
                    <a:pt x="2" y="9"/>
                  </a:cubicBezTo>
                  <a:cubicBezTo>
                    <a:pt x="7" y="7"/>
                    <a:pt x="34" y="0"/>
                    <a:pt x="38"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71" name="Google Shape;71;p30"/>
            <p:cNvSpPr/>
            <p:nvPr/>
          </p:nvSpPr>
          <p:spPr>
            <a:xfrm>
              <a:off x="-1013" y="2241"/>
              <a:ext cx="240" cy="300"/>
            </a:xfrm>
            <a:custGeom>
              <a:avLst/>
              <a:gdLst/>
              <a:ahLst/>
              <a:cxnLst/>
              <a:rect l="l" t="t" r="r" b="b"/>
              <a:pathLst>
                <a:path w="115" h="143" extrusionOk="0">
                  <a:moveTo>
                    <a:pt x="80" y="0"/>
                  </a:moveTo>
                  <a:cubicBezTo>
                    <a:pt x="92" y="0"/>
                    <a:pt x="106" y="5"/>
                    <a:pt x="113" y="12"/>
                  </a:cubicBezTo>
                  <a:cubicBezTo>
                    <a:pt x="115" y="14"/>
                    <a:pt x="115" y="15"/>
                    <a:pt x="115" y="16"/>
                  </a:cubicBezTo>
                  <a:cubicBezTo>
                    <a:pt x="115" y="21"/>
                    <a:pt x="108" y="26"/>
                    <a:pt x="105" y="29"/>
                  </a:cubicBezTo>
                  <a:cubicBezTo>
                    <a:pt x="102" y="30"/>
                    <a:pt x="98" y="31"/>
                    <a:pt x="97" y="30"/>
                  </a:cubicBezTo>
                  <a:cubicBezTo>
                    <a:pt x="95" y="29"/>
                    <a:pt x="93" y="28"/>
                    <a:pt x="89" y="26"/>
                  </a:cubicBezTo>
                  <a:cubicBezTo>
                    <a:pt x="82" y="21"/>
                    <a:pt x="71" y="18"/>
                    <a:pt x="64" y="18"/>
                  </a:cubicBezTo>
                  <a:cubicBezTo>
                    <a:pt x="52" y="18"/>
                    <a:pt x="43" y="22"/>
                    <a:pt x="38" y="27"/>
                  </a:cubicBezTo>
                  <a:cubicBezTo>
                    <a:pt x="28" y="37"/>
                    <a:pt x="25" y="50"/>
                    <a:pt x="25" y="68"/>
                  </a:cubicBezTo>
                  <a:cubicBezTo>
                    <a:pt x="25" y="89"/>
                    <a:pt x="32" y="103"/>
                    <a:pt x="36" y="109"/>
                  </a:cubicBezTo>
                  <a:cubicBezTo>
                    <a:pt x="47" y="122"/>
                    <a:pt x="62" y="126"/>
                    <a:pt x="70" y="126"/>
                  </a:cubicBezTo>
                  <a:cubicBezTo>
                    <a:pt x="81" y="126"/>
                    <a:pt x="98" y="117"/>
                    <a:pt x="106" y="112"/>
                  </a:cubicBezTo>
                  <a:cubicBezTo>
                    <a:pt x="106" y="112"/>
                    <a:pt x="110" y="113"/>
                    <a:pt x="110" y="114"/>
                  </a:cubicBezTo>
                  <a:cubicBezTo>
                    <a:pt x="110" y="117"/>
                    <a:pt x="108" y="123"/>
                    <a:pt x="105" y="125"/>
                  </a:cubicBezTo>
                  <a:cubicBezTo>
                    <a:pt x="101" y="128"/>
                    <a:pt x="88" y="135"/>
                    <a:pt x="76" y="140"/>
                  </a:cubicBezTo>
                  <a:cubicBezTo>
                    <a:pt x="69" y="142"/>
                    <a:pt x="61" y="143"/>
                    <a:pt x="57" y="143"/>
                  </a:cubicBezTo>
                  <a:cubicBezTo>
                    <a:pt x="45" y="143"/>
                    <a:pt x="30" y="138"/>
                    <a:pt x="19" y="129"/>
                  </a:cubicBezTo>
                  <a:cubicBezTo>
                    <a:pt x="11" y="124"/>
                    <a:pt x="0" y="107"/>
                    <a:pt x="0" y="85"/>
                  </a:cubicBezTo>
                  <a:cubicBezTo>
                    <a:pt x="0" y="48"/>
                    <a:pt x="15" y="36"/>
                    <a:pt x="21" y="30"/>
                  </a:cubicBezTo>
                  <a:cubicBezTo>
                    <a:pt x="28" y="22"/>
                    <a:pt x="44" y="12"/>
                    <a:pt x="52" y="8"/>
                  </a:cubicBezTo>
                  <a:cubicBezTo>
                    <a:pt x="60" y="4"/>
                    <a:pt x="69" y="0"/>
                    <a:pt x="8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72" name="Google Shape;72;p30"/>
            <p:cNvSpPr/>
            <p:nvPr/>
          </p:nvSpPr>
          <p:spPr>
            <a:xfrm>
              <a:off x="-733" y="2078"/>
              <a:ext cx="140" cy="461"/>
            </a:xfrm>
            <a:custGeom>
              <a:avLst/>
              <a:gdLst/>
              <a:ahLst/>
              <a:cxnLst/>
              <a:rect l="l" t="t" r="r" b="b"/>
              <a:pathLst>
                <a:path w="67" h="220" extrusionOk="0">
                  <a:moveTo>
                    <a:pt x="36" y="218"/>
                  </a:moveTo>
                  <a:cubicBezTo>
                    <a:pt x="19" y="218"/>
                    <a:pt x="4" y="220"/>
                    <a:pt x="3" y="220"/>
                  </a:cubicBezTo>
                  <a:cubicBezTo>
                    <a:pt x="2" y="220"/>
                    <a:pt x="1" y="220"/>
                    <a:pt x="1" y="218"/>
                  </a:cubicBezTo>
                  <a:cubicBezTo>
                    <a:pt x="0" y="216"/>
                    <a:pt x="0" y="212"/>
                    <a:pt x="0" y="210"/>
                  </a:cubicBezTo>
                  <a:cubicBezTo>
                    <a:pt x="0" y="209"/>
                    <a:pt x="1" y="209"/>
                    <a:pt x="2" y="209"/>
                  </a:cubicBezTo>
                  <a:cubicBezTo>
                    <a:pt x="15" y="207"/>
                    <a:pt x="18" y="206"/>
                    <a:pt x="20" y="197"/>
                  </a:cubicBezTo>
                  <a:cubicBezTo>
                    <a:pt x="21" y="191"/>
                    <a:pt x="22" y="166"/>
                    <a:pt x="22" y="144"/>
                  </a:cubicBezTo>
                  <a:cubicBezTo>
                    <a:pt x="22" y="125"/>
                    <a:pt x="22" y="114"/>
                    <a:pt x="21" y="107"/>
                  </a:cubicBezTo>
                  <a:cubicBezTo>
                    <a:pt x="21" y="105"/>
                    <a:pt x="19" y="104"/>
                    <a:pt x="2" y="102"/>
                  </a:cubicBezTo>
                  <a:cubicBezTo>
                    <a:pt x="0" y="101"/>
                    <a:pt x="0" y="101"/>
                    <a:pt x="1" y="99"/>
                  </a:cubicBezTo>
                  <a:cubicBezTo>
                    <a:pt x="3" y="93"/>
                    <a:pt x="4" y="92"/>
                    <a:pt x="5" y="92"/>
                  </a:cubicBezTo>
                  <a:cubicBezTo>
                    <a:pt x="19" y="87"/>
                    <a:pt x="29" y="82"/>
                    <a:pt x="45" y="77"/>
                  </a:cubicBezTo>
                  <a:cubicBezTo>
                    <a:pt x="47" y="76"/>
                    <a:pt x="47" y="76"/>
                    <a:pt x="47" y="79"/>
                  </a:cubicBezTo>
                  <a:cubicBezTo>
                    <a:pt x="46" y="103"/>
                    <a:pt x="44" y="152"/>
                    <a:pt x="44" y="170"/>
                  </a:cubicBezTo>
                  <a:cubicBezTo>
                    <a:pt x="44" y="189"/>
                    <a:pt x="44" y="195"/>
                    <a:pt x="44" y="199"/>
                  </a:cubicBezTo>
                  <a:cubicBezTo>
                    <a:pt x="45" y="204"/>
                    <a:pt x="46" y="206"/>
                    <a:pt x="49" y="205"/>
                  </a:cubicBezTo>
                  <a:cubicBezTo>
                    <a:pt x="60" y="204"/>
                    <a:pt x="63" y="204"/>
                    <a:pt x="64" y="204"/>
                  </a:cubicBezTo>
                  <a:cubicBezTo>
                    <a:pt x="65" y="204"/>
                    <a:pt x="67" y="206"/>
                    <a:pt x="67" y="207"/>
                  </a:cubicBezTo>
                  <a:cubicBezTo>
                    <a:pt x="66" y="216"/>
                    <a:pt x="66" y="216"/>
                    <a:pt x="66" y="216"/>
                  </a:cubicBezTo>
                  <a:cubicBezTo>
                    <a:pt x="66" y="218"/>
                    <a:pt x="65" y="218"/>
                    <a:pt x="63" y="218"/>
                  </a:cubicBezTo>
                  <a:lnTo>
                    <a:pt x="36" y="218"/>
                  </a:lnTo>
                  <a:close/>
                  <a:moveTo>
                    <a:pt x="39" y="0"/>
                  </a:moveTo>
                  <a:cubicBezTo>
                    <a:pt x="47" y="0"/>
                    <a:pt x="53" y="7"/>
                    <a:pt x="53" y="15"/>
                  </a:cubicBezTo>
                  <a:cubicBezTo>
                    <a:pt x="53" y="25"/>
                    <a:pt x="45" y="32"/>
                    <a:pt x="37" y="32"/>
                  </a:cubicBezTo>
                  <a:cubicBezTo>
                    <a:pt x="29" y="32"/>
                    <a:pt x="23" y="26"/>
                    <a:pt x="23" y="17"/>
                  </a:cubicBezTo>
                  <a:cubicBezTo>
                    <a:pt x="23" y="6"/>
                    <a:pt x="31" y="0"/>
                    <a:pt x="39"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73" name="Google Shape;73;p30"/>
            <p:cNvSpPr/>
            <p:nvPr/>
          </p:nvSpPr>
          <p:spPr>
            <a:xfrm>
              <a:off x="-558" y="2013"/>
              <a:ext cx="149" cy="528"/>
            </a:xfrm>
            <a:custGeom>
              <a:avLst/>
              <a:gdLst/>
              <a:ahLst/>
              <a:cxnLst/>
              <a:rect l="l" t="t" r="r" b="b"/>
              <a:pathLst>
                <a:path w="71" h="252" extrusionOk="0">
                  <a:moveTo>
                    <a:pt x="0" y="247"/>
                  </a:moveTo>
                  <a:cubicBezTo>
                    <a:pt x="0" y="245"/>
                    <a:pt x="1" y="242"/>
                    <a:pt x="2" y="241"/>
                  </a:cubicBezTo>
                  <a:cubicBezTo>
                    <a:pt x="4" y="240"/>
                    <a:pt x="8" y="239"/>
                    <a:pt x="11" y="238"/>
                  </a:cubicBezTo>
                  <a:cubicBezTo>
                    <a:pt x="17" y="236"/>
                    <a:pt x="18" y="234"/>
                    <a:pt x="19" y="230"/>
                  </a:cubicBezTo>
                  <a:cubicBezTo>
                    <a:pt x="21" y="180"/>
                    <a:pt x="22" y="109"/>
                    <a:pt x="22" y="84"/>
                  </a:cubicBezTo>
                  <a:cubicBezTo>
                    <a:pt x="22" y="67"/>
                    <a:pt x="22" y="48"/>
                    <a:pt x="21" y="39"/>
                  </a:cubicBezTo>
                  <a:cubicBezTo>
                    <a:pt x="21" y="29"/>
                    <a:pt x="18" y="29"/>
                    <a:pt x="2" y="27"/>
                  </a:cubicBezTo>
                  <a:cubicBezTo>
                    <a:pt x="1" y="27"/>
                    <a:pt x="1" y="27"/>
                    <a:pt x="3" y="20"/>
                  </a:cubicBezTo>
                  <a:cubicBezTo>
                    <a:pt x="3" y="19"/>
                    <a:pt x="4" y="18"/>
                    <a:pt x="6" y="18"/>
                  </a:cubicBezTo>
                  <a:cubicBezTo>
                    <a:pt x="18" y="14"/>
                    <a:pt x="31" y="8"/>
                    <a:pt x="46" y="1"/>
                  </a:cubicBezTo>
                  <a:cubicBezTo>
                    <a:pt x="48" y="0"/>
                    <a:pt x="49" y="0"/>
                    <a:pt x="49" y="3"/>
                  </a:cubicBezTo>
                  <a:cubicBezTo>
                    <a:pt x="45" y="48"/>
                    <a:pt x="44" y="118"/>
                    <a:pt x="44" y="182"/>
                  </a:cubicBezTo>
                  <a:cubicBezTo>
                    <a:pt x="44" y="231"/>
                    <a:pt x="46" y="237"/>
                    <a:pt x="54" y="237"/>
                  </a:cubicBezTo>
                  <a:cubicBezTo>
                    <a:pt x="60" y="237"/>
                    <a:pt x="69" y="236"/>
                    <a:pt x="70" y="236"/>
                  </a:cubicBezTo>
                  <a:cubicBezTo>
                    <a:pt x="71" y="236"/>
                    <a:pt x="71" y="237"/>
                    <a:pt x="71" y="238"/>
                  </a:cubicBezTo>
                  <a:cubicBezTo>
                    <a:pt x="71" y="242"/>
                    <a:pt x="71" y="245"/>
                    <a:pt x="70" y="248"/>
                  </a:cubicBezTo>
                  <a:cubicBezTo>
                    <a:pt x="70" y="249"/>
                    <a:pt x="69" y="249"/>
                    <a:pt x="68" y="249"/>
                  </a:cubicBezTo>
                  <a:cubicBezTo>
                    <a:pt x="59" y="249"/>
                    <a:pt x="12" y="250"/>
                    <a:pt x="2" y="252"/>
                  </a:cubicBezTo>
                  <a:cubicBezTo>
                    <a:pt x="0" y="252"/>
                    <a:pt x="0" y="252"/>
                    <a:pt x="0" y="250"/>
                  </a:cubicBezTo>
                  <a:lnTo>
                    <a:pt x="0" y="24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74" name="Google Shape;74;p30"/>
            <p:cNvSpPr/>
            <p:nvPr/>
          </p:nvSpPr>
          <p:spPr>
            <a:xfrm>
              <a:off x="-384" y="2244"/>
              <a:ext cx="250" cy="297"/>
            </a:xfrm>
            <a:custGeom>
              <a:avLst/>
              <a:gdLst/>
              <a:ahLst/>
              <a:cxnLst/>
              <a:rect l="l" t="t" r="r" b="b"/>
              <a:pathLst>
                <a:path w="120" h="142" extrusionOk="0">
                  <a:moveTo>
                    <a:pt x="67" y="0"/>
                  </a:moveTo>
                  <a:cubicBezTo>
                    <a:pt x="78" y="0"/>
                    <a:pt x="89" y="7"/>
                    <a:pt x="95" y="13"/>
                  </a:cubicBezTo>
                  <a:cubicBezTo>
                    <a:pt x="101" y="19"/>
                    <a:pt x="105" y="26"/>
                    <a:pt x="108" y="35"/>
                  </a:cubicBezTo>
                  <a:cubicBezTo>
                    <a:pt x="111" y="35"/>
                    <a:pt x="118" y="33"/>
                    <a:pt x="120" y="34"/>
                  </a:cubicBezTo>
                  <a:cubicBezTo>
                    <a:pt x="120" y="34"/>
                    <a:pt x="120" y="35"/>
                    <a:pt x="120" y="36"/>
                  </a:cubicBezTo>
                  <a:cubicBezTo>
                    <a:pt x="119" y="40"/>
                    <a:pt x="117" y="46"/>
                    <a:pt x="114" y="47"/>
                  </a:cubicBezTo>
                  <a:cubicBezTo>
                    <a:pt x="88" y="53"/>
                    <a:pt x="44" y="61"/>
                    <a:pt x="29" y="65"/>
                  </a:cubicBezTo>
                  <a:cubicBezTo>
                    <a:pt x="27" y="66"/>
                    <a:pt x="26" y="68"/>
                    <a:pt x="26" y="72"/>
                  </a:cubicBezTo>
                  <a:cubicBezTo>
                    <a:pt x="28" y="109"/>
                    <a:pt x="47" y="123"/>
                    <a:pt x="70" y="123"/>
                  </a:cubicBezTo>
                  <a:cubicBezTo>
                    <a:pt x="86" y="123"/>
                    <a:pt x="100" y="116"/>
                    <a:pt x="111" y="106"/>
                  </a:cubicBezTo>
                  <a:cubicBezTo>
                    <a:pt x="113" y="105"/>
                    <a:pt x="117" y="105"/>
                    <a:pt x="117" y="106"/>
                  </a:cubicBezTo>
                  <a:cubicBezTo>
                    <a:pt x="116" y="113"/>
                    <a:pt x="116" y="116"/>
                    <a:pt x="114" y="118"/>
                  </a:cubicBezTo>
                  <a:cubicBezTo>
                    <a:pt x="100" y="130"/>
                    <a:pt x="83" y="137"/>
                    <a:pt x="71" y="141"/>
                  </a:cubicBezTo>
                  <a:cubicBezTo>
                    <a:pt x="66" y="142"/>
                    <a:pt x="62" y="142"/>
                    <a:pt x="59" y="142"/>
                  </a:cubicBezTo>
                  <a:cubicBezTo>
                    <a:pt x="35" y="142"/>
                    <a:pt x="19" y="127"/>
                    <a:pt x="15" y="123"/>
                  </a:cubicBezTo>
                  <a:cubicBezTo>
                    <a:pt x="10" y="117"/>
                    <a:pt x="0" y="102"/>
                    <a:pt x="0" y="79"/>
                  </a:cubicBezTo>
                  <a:cubicBezTo>
                    <a:pt x="0" y="48"/>
                    <a:pt x="18" y="25"/>
                    <a:pt x="35" y="12"/>
                  </a:cubicBezTo>
                  <a:cubicBezTo>
                    <a:pt x="44" y="5"/>
                    <a:pt x="56" y="0"/>
                    <a:pt x="66" y="0"/>
                  </a:cubicBezTo>
                  <a:lnTo>
                    <a:pt x="67" y="0"/>
                  </a:lnTo>
                  <a:close/>
                  <a:moveTo>
                    <a:pt x="83" y="38"/>
                  </a:moveTo>
                  <a:cubicBezTo>
                    <a:pt x="83" y="30"/>
                    <a:pt x="69" y="13"/>
                    <a:pt x="54" y="13"/>
                  </a:cubicBezTo>
                  <a:cubicBezTo>
                    <a:pt x="52" y="13"/>
                    <a:pt x="48" y="14"/>
                    <a:pt x="45" y="17"/>
                  </a:cubicBezTo>
                  <a:cubicBezTo>
                    <a:pt x="34" y="24"/>
                    <a:pt x="29" y="41"/>
                    <a:pt x="30" y="55"/>
                  </a:cubicBezTo>
                  <a:cubicBezTo>
                    <a:pt x="45" y="51"/>
                    <a:pt x="62" y="48"/>
                    <a:pt x="79" y="44"/>
                  </a:cubicBezTo>
                  <a:cubicBezTo>
                    <a:pt x="82" y="43"/>
                    <a:pt x="83" y="42"/>
                    <a:pt x="83" y="3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75" name="Google Shape;75;p30"/>
            <p:cNvSpPr/>
            <p:nvPr/>
          </p:nvSpPr>
          <p:spPr>
            <a:xfrm>
              <a:off x="-46" y="2032"/>
              <a:ext cx="727" cy="980"/>
            </a:xfrm>
            <a:custGeom>
              <a:avLst/>
              <a:gdLst/>
              <a:ahLst/>
              <a:cxnLst/>
              <a:rect l="l" t="t" r="r" b="b"/>
              <a:pathLst>
                <a:path w="348" h="468" extrusionOk="0">
                  <a:moveTo>
                    <a:pt x="1" y="457"/>
                  </a:moveTo>
                  <a:cubicBezTo>
                    <a:pt x="29" y="451"/>
                    <a:pt x="45" y="443"/>
                    <a:pt x="49" y="420"/>
                  </a:cubicBezTo>
                  <a:cubicBezTo>
                    <a:pt x="51" y="407"/>
                    <a:pt x="53" y="368"/>
                    <a:pt x="53" y="298"/>
                  </a:cubicBezTo>
                  <a:cubicBezTo>
                    <a:pt x="53" y="177"/>
                    <a:pt x="53" y="177"/>
                    <a:pt x="53" y="177"/>
                  </a:cubicBezTo>
                  <a:cubicBezTo>
                    <a:pt x="53" y="72"/>
                    <a:pt x="53" y="46"/>
                    <a:pt x="46" y="29"/>
                  </a:cubicBezTo>
                  <a:cubicBezTo>
                    <a:pt x="42" y="17"/>
                    <a:pt x="35" y="15"/>
                    <a:pt x="3" y="12"/>
                  </a:cubicBezTo>
                  <a:cubicBezTo>
                    <a:pt x="0" y="11"/>
                    <a:pt x="0" y="11"/>
                    <a:pt x="0" y="8"/>
                  </a:cubicBezTo>
                  <a:cubicBezTo>
                    <a:pt x="0" y="6"/>
                    <a:pt x="2" y="2"/>
                    <a:pt x="4" y="0"/>
                  </a:cubicBezTo>
                  <a:cubicBezTo>
                    <a:pt x="13" y="0"/>
                    <a:pt x="45" y="3"/>
                    <a:pt x="69" y="3"/>
                  </a:cubicBezTo>
                  <a:cubicBezTo>
                    <a:pt x="82" y="3"/>
                    <a:pt x="150" y="1"/>
                    <a:pt x="159" y="1"/>
                  </a:cubicBezTo>
                  <a:cubicBezTo>
                    <a:pt x="197" y="1"/>
                    <a:pt x="250" y="8"/>
                    <a:pt x="297" y="42"/>
                  </a:cubicBezTo>
                  <a:cubicBezTo>
                    <a:pt x="337" y="73"/>
                    <a:pt x="348" y="120"/>
                    <a:pt x="348" y="141"/>
                  </a:cubicBezTo>
                  <a:cubicBezTo>
                    <a:pt x="348" y="187"/>
                    <a:pt x="329" y="215"/>
                    <a:pt x="300" y="244"/>
                  </a:cubicBezTo>
                  <a:cubicBezTo>
                    <a:pt x="261" y="284"/>
                    <a:pt x="190" y="298"/>
                    <a:pt x="136" y="298"/>
                  </a:cubicBezTo>
                  <a:cubicBezTo>
                    <a:pt x="126" y="298"/>
                    <a:pt x="112" y="298"/>
                    <a:pt x="105" y="298"/>
                  </a:cubicBezTo>
                  <a:cubicBezTo>
                    <a:pt x="100" y="298"/>
                    <a:pt x="98" y="300"/>
                    <a:pt x="98" y="309"/>
                  </a:cubicBezTo>
                  <a:cubicBezTo>
                    <a:pt x="98" y="349"/>
                    <a:pt x="100" y="376"/>
                    <a:pt x="102" y="399"/>
                  </a:cubicBezTo>
                  <a:cubicBezTo>
                    <a:pt x="104" y="418"/>
                    <a:pt x="106" y="435"/>
                    <a:pt x="125" y="443"/>
                  </a:cubicBezTo>
                  <a:cubicBezTo>
                    <a:pt x="131" y="446"/>
                    <a:pt x="151" y="450"/>
                    <a:pt x="165" y="452"/>
                  </a:cubicBezTo>
                  <a:cubicBezTo>
                    <a:pt x="169" y="453"/>
                    <a:pt x="170" y="454"/>
                    <a:pt x="170" y="456"/>
                  </a:cubicBezTo>
                  <a:cubicBezTo>
                    <a:pt x="170" y="460"/>
                    <a:pt x="169" y="462"/>
                    <a:pt x="168" y="465"/>
                  </a:cubicBezTo>
                  <a:cubicBezTo>
                    <a:pt x="112" y="465"/>
                    <a:pt x="75" y="464"/>
                    <a:pt x="67" y="464"/>
                  </a:cubicBezTo>
                  <a:cubicBezTo>
                    <a:pt x="38" y="464"/>
                    <a:pt x="24" y="466"/>
                    <a:pt x="7" y="468"/>
                  </a:cubicBezTo>
                  <a:cubicBezTo>
                    <a:pt x="4" y="468"/>
                    <a:pt x="4" y="467"/>
                    <a:pt x="3" y="462"/>
                  </a:cubicBezTo>
                  <a:lnTo>
                    <a:pt x="1" y="457"/>
                  </a:lnTo>
                  <a:close/>
                  <a:moveTo>
                    <a:pt x="289" y="147"/>
                  </a:moveTo>
                  <a:cubicBezTo>
                    <a:pt x="289" y="129"/>
                    <a:pt x="290" y="20"/>
                    <a:pt x="157" y="20"/>
                  </a:cubicBezTo>
                  <a:cubicBezTo>
                    <a:pt x="125" y="20"/>
                    <a:pt x="115" y="23"/>
                    <a:pt x="111" y="25"/>
                  </a:cubicBezTo>
                  <a:cubicBezTo>
                    <a:pt x="108" y="27"/>
                    <a:pt x="105" y="30"/>
                    <a:pt x="104" y="43"/>
                  </a:cubicBezTo>
                  <a:cubicBezTo>
                    <a:pt x="103" y="69"/>
                    <a:pt x="100" y="219"/>
                    <a:pt x="100" y="262"/>
                  </a:cubicBezTo>
                  <a:cubicBezTo>
                    <a:pt x="100" y="271"/>
                    <a:pt x="101" y="272"/>
                    <a:pt x="109" y="275"/>
                  </a:cubicBezTo>
                  <a:cubicBezTo>
                    <a:pt x="118" y="277"/>
                    <a:pt x="130" y="280"/>
                    <a:pt x="144" y="280"/>
                  </a:cubicBezTo>
                  <a:cubicBezTo>
                    <a:pt x="168" y="280"/>
                    <a:pt x="192" y="274"/>
                    <a:pt x="206" y="269"/>
                  </a:cubicBezTo>
                  <a:cubicBezTo>
                    <a:pt x="242" y="257"/>
                    <a:pt x="289" y="216"/>
                    <a:pt x="289" y="148"/>
                  </a:cubicBezTo>
                  <a:lnTo>
                    <a:pt x="289" y="14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76" name="Google Shape;76;p30"/>
            <p:cNvSpPr/>
            <p:nvPr/>
          </p:nvSpPr>
          <p:spPr>
            <a:xfrm>
              <a:off x="683" y="2421"/>
              <a:ext cx="512" cy="603"/>
            </a:xfrm>
            <a:custGeom>
              <a:avLst/>
              <a:gdLst/>
              <a:ahLst/>
              <a:cxnLst/>
              <a:rect l="l" t="t" r="r" b="b"/>
              <a:pathLst>
                <a:path w="245" h="288" extrusionOk="0">
                  <a:moveTo>
                    <a:pt x="31" y="81"/>
                  </a:moveTo>
                  <a:cubicBezTo>
                    <a:pt x="27" y="82"/>
                    <a:pt x="23"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3" y="252"/>
                    <a:pt x="245" y="255"/>
                    <a:pt x="245" y="258"/>
                  </a:cubicBezTo>
                  <a:cubicBezTo>
                    <a:pt x="244" y="266"/>
                    <a:pt x="244" y="266"/>
                    <a:pt x="244" y="266"/>
                  </a:cubicBezTo>
                  <a:cubicBezTo>
                    <a:pt x="244" y="268"/>
                    <a:pt x="243" y="270"/>
                    <a:pt x="239" y="272"/>
                  </a:cubicBezTo>
                  <a:cubicBezTo>
                    <a:pt x="232" y="277"/>
                    <a:pt x="195" y="288"/>
                    <a:pt x="173" y="288"/>
                  </a:cubicBezTo>
                  <a:cubicBezTo>
                    <a:pt x="160" y="288"/>
                    <a:pt x="149" y="282"/>
                    <a:pt x="145" y="254"/>
                  </a:cubicBezTo>
                  <a:cubicBezTo>
                    <a:pt x="122" y="264"/>
                    <a:pt x="79" y="284"/>
                    <a:pt x="56" y="284"/>
                  </a:cubicBezTo>
                  <a:cubicBezTo>
                    <a:pt x="49" y="284"/>
                    <a:pt x="36" y="283"/>
                    <a:pt x="18" y="271"/>
                  </a:cubicBezTo>
                  <a:cubicBezTo>
                    <a:pt x="9" y="265"/>
                    <a:pt x="0" y="248"/>
                    <a:pt x="0" y="222"/>
                  </a:cubicBezTo>
                  <a:cubicBezTo>
                    <a:pt x="0" y="209"/>
                    <a:pt x="10" y="198"/>
                    <a:pt x="27" y="188"/>
                  </a:cubicBezTo>
                  <a:cubicBezTo>
                    <a:pt x="65" y="167"/>
                    <a:pt x="105" y="159"/>
                    <a:pt x="147" y="152"/>
                  </a:cubicBezTo>
                  <a:cubicBezTo>
                    <a:pt x="149" y="130"/>
                    <a:pt x="148" y="109"/>
                    <a:pt x="148" y="92"/>
                  </a:cubicBezTo>
                  <a:cubicBezTo>
                    <a:pt x="148" y="62"/>
                    <a:pt x="144" y="46"/>
                    <a:pt x="137" y="40"/>
                  </a:cubicBezTo>
                  <a:cubicBezTo>
                    <a:pt x="131" y="35"/>
                    <a:pt x="110" y="30"/>
                    <a:pt x="95" y="30"/>
                  </a:cubicBezTo>
                  <a:cubicBezTo>
                    <a:pt x="83" y="30"/>
                    <a:pt x="75" y="32"/>
                    <a:pt x="71"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77" name="Google Shape;77;p30"/>
            <p:cNvSpPr/>
            <p:nvPr/>
          </p:nvSpPr>
          <p:spPr>
            <a:xfrm>
              <a:off x="1212" y="2417"/>
              <a:ext cx="468" cy="601"/>
            </a:xfrm>
            <a:custGeom>
              <a:avLst/>
              <a:gdLst/>
              <a:ahLst/>
              <a:cxnLst/>
              <a:rect l="l" t="t" r="r" b="b"/>
              <a:pathLst>
                <a:path w="224" h="287" extrusionOk="0">
                  <a:moveTo>
                    <a:pt x="157" y="0"/>
                  </a:moveTo>
                  <a:cubicBezTo>
                    <a:pt x="180" y="0"/>
                    <a:pt x="206" y="9"/>
                    <a:pt x="221" y="23"/>
                  </a:cubicBezTo>
                  <a:cubicBezTo>
                    <a:pt x="222" y="25"/>
                    <a:pt x="224" y="28"/>
                    <a:pt x="224" y="32"/>
                  </a:cubicBezTo>
                  <a:cubicBezTo>
                    <a:pt x="224" y="39"/>
                    <a:pt x="215" y="46"/>
                    <a:pt x="208" y="50"/>
                  </a:cubicBezTo>
                  <a:cubicBezTo>
                    <a:pt x="203" y="54"/>
                    <a:pt x="197" y="56"/>
                    <a:pt x="194" y="54"/>
                  </a:cubicBezTo>
                  <a:cubicBezTo>
                    <a:pt x="190" y="53"/>
                    <a:pt x="184" y="50"/>
                    <a:pt x="177" y="46"/>
                  </a:cubicBezTo>
                  <a:cubicBezTo>
                    <a:pt x="161" y="35"/>
                    <a:pt x="146" y="30"/>
                    <a:pt x="127" y="30"/>
                  </a:cubicBezTo>
                  <a:cubicBezTo>
                    <a:pt x="101" y="30"/>
                    <a:pt x="82" y="44"/>
                    <a:pt x="72" y="54"/>
                  </a:cubicBezTo>
                  <a:cubicBezTo>
                    <a:pt x="52" y="73"/>
                    <a:pt x="47" y="99"/>
                    <a:pt x="47" y="136"/>
                  </a:cubicBezTo>
                  <a:cubicBezTo>
                    <a:pt x="47" y="178"/>
                    <a:pt x="59" y="211"/>
                    <a:pt x="71" y="224"/>
                  </a:cubicBezTo>
                  <a:cubicBezTo>
                    <a:pt x="94" y="248"/>
                    <a:pt x="119" y="258"/>
                    <a:pt x="137" y="258"/>
                  </a:cubicBezTo>
                  <a:cubicBezTo>
                    <a:pt x="167" y="258"/>
                    <a:pt x="194" y="241"/>
                    <a:pt x="209" y="230"/>
                  </a:cubicBezTo>
                  <a:cubicBezTo>
                    <a:pt x="212" y="230"/>
                    <a:pt x="215" y="231"/>
                    <a:pt x="215" y="233"/>
                  </a:cubicBezTo>
                  <a:cubicBezTo>
                    <a:pt x="215" y="236"/>
                    <a:pt x="212" y="244"/>
                    <a:pt x="207" y="249"/>
                  </a:cubicBezTo>
                  <a:cubicBezTo>
                    <a:pt x="198" y="256"/>
                    <a:pt x="173" y="272"/>
                    <a:pt x="148" y="280"/>
                  </a:cubicBezTo>
                  <a:cubicBezTo>
                    <a:pt x="135" y="284"/>
                    <a:pt x="120" y="287"/>
                    <a:pt x="112" y="287"/>
                  </a:cubicBezTo>
                  <a:cubicBezTo>
                    <a:pt x="90" y="287"/>
                    <a:pt x="59" y="276"/>
                    <a:pt x="40" y="260"/>
                  </a:cubicBezTo>
                  <a:cubicBezTo>
                    <a:pt x="23" y="247"/>
                    <a:pt x="0" y="212"/>
                    <a:pt x="0" y="169"/>
                  </a:cubicBezTo>
                  <a:cubicBezTo>
                    <a:pt x="0" y="97"/>
                    <a:pt x="30" y="70"/>
                    <a:pt x="42" y="60"/>
                  </a:cubicBezTo>
                  <a:cubicBezTo>
                    <a:pt x="56" y="44"/>
                    <a:pt x="88" y="24"/>
                    <a:pt x="103" y="17"/>
                  </a:cubicBezTo>
                  <a:cubicBezTo>
                    <a:pt x="120" y="8"/>
                    <a:pt x="139" y="0"/>
                    <a:pt x="157"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78" name="Google Shape;78;p30"/>
            <p:cNvSpPr/>
            <p:nvPr/>
          </p:nvSpPr>
          <p:spPr>
            <a:xfrm>
              <a:off x="1694" y="1946"/>
              <a:ext cx="646" cy="1064"/>
            </a:xfrm>
            <a:custGeom>
              <a:avLst/>
              <a:gdLst/>
              <a:ahLst/>
              <a:cxnLst/>
              <a:rect l="l" t="t" r="r" b="b"/>
              <a:pathLst>
                <a:path w="309" h="508" extrusionOk="0">
                  <a:moveTo>
                    <a:pt x="3" y="498"/>
                  </a:moveTo>
                  <a:cubicBezTo>
                    <a:pt x="4" y="495"/>
                    <a:pt x="5" y="495"/>
                    <a:pt x="7" y="495"/>
                  </a:cubicBezTo>
                  <a:cubicBezTo>
                    <a:pt x="26" y="491"/>
                    <a:pt x="35" y="488"/>
                    <a:pt x="36" y="479"/>
                  </a:cubicBezTo>
                  <a:cubicBezTo>
                    <a:pt x="40" y="463"/>
                    <a:pt x="42" y="403"/>
                    <a:pt x="42" y="284"/>
                  </a:cubicBezTo>
                  <a:cubicBezTo>
                    <a:pt x="42" y="224"/>
                    <a:pt x="43" y="127"/>
                    <a:pt x="42" y="76"/>
                  </a:cubicBezTo>
                  <a:cubicBezTo>
                    <a:pt x="41" y="61"/>
                    <a:pt x="39" y="59"/>
                    <a:pt x="30" y="53"/>
                  </a:cubicBezTo>
                  <a:cubicBezTo>
                    <a:pt x="21" y="48"/>
                    <a:pt x="16" y="45"/>
                    <a:pt x="13" y="43"/>
                  </a:cubicBezTo>
                  <a:cubicBezTo>
                    <a:pt x="10" y="40"/>
                    <a:pt x="9" y="36"/>
                    <a:pt x="11" y="34"/>
                  </a:cubicBezTo>
                  <a:cubicBezTo>
                    <a:pt x="14" y="30"/>
                    <a:pt x="72" y="3"/>
                    <a:pt x="79" y="1"/>
                  </a:cubicBezTo>
                  <a:cubicBezTo>
                    <a:pt x="84" y="0"/>
                    <a:pt x="86" y="2"/>
                    <a:pt x="86" y="12"/>
                  </a:cubicBezTo>
                  <a:cubicBezTo>
                    <a:pt x="86" y="21"/>
                    <a:pt x="86" y="46"/>
                    <a:pt x="86" y="118"/>
                  </a:cubicBezTo>
                  <a:cubicBezTo>
                    <a:pt x="83" y="348"/>
                    <a:pt x="83" y="348"/>
                    <a:pt x="83" y="348"/>
                  </a:cubicBezTo>
                  <a:cubicBezTo>
                    <a:pt x="83" y="355"/>
                    <a:pt x="83" y="356"/>
                    <a:pt x="89" y="356"/>
                  </a:cubicBezTo>
                  <a:cubicBezTo>
                    <a:pt x="97" y="356"/>
                    <a:pt x="104" y="352"/>
                    <a:pt x="114" y="343"/>
                  </a:cubicBezTo>
                  <a:cubicBezTo>
                    <a:pt x="134" y="328"/>
                    <a:pt x="175" y="286"/>
                    <a:pt x="195" y="261"/>
                  </a:cubicBezTo>
                  <a:cubicBezTo>
                    <a:pt x="202" y="252"/>
                    <a:pt x="197" y="250"/>
                    <a:pt x="187" y="250"/>
                  </a:cubicBezTo>
                  <a:cubicBezTo>
                    <a:pt x="180" y="250"/>
                    <a:pt x="176" y="250"/>
                    <a:pt x="172" y="250"/>
                  </a:cubicBezTo>
                  <a:cubicBezTo>
                    <a:pt x="170" y="250"/>
                    <a:pt x="168" y="249"/>
                    <a:pt x="169" y="246"/>
                  </a:cubicBezTo>
                  <a:cubicBezTo>
                    <a:pt x="172" y="240"/>
                    <a:pt x="172" y="240"/>
                    <a:pt x="172" y="240"/>
                  </a:cubicBezTo>
                  <a:cubicBezTo>
                    <a:pt x="173" y="238"/>
                    <a:pt x="174" y="236"/>
                    <a:pt x="177" y="236"/>
                  </a:cubicBezTo>
                  <a:cubicBezTo>
                    <a:pt x="204" y="236"/>
                    <a:pt x="251" y="234"/>
                    <a:pt x="285" y="230"/>
                  </a:cubicBezTo>
                  <a:cubicBezTo>
                    <a:pt x="288" y="230"/>
                    <a:pt x="288" y="231"/>
                    <a:pt x="288" y="232"/>
                  </a:cubicBezTo>
                  <a:cubicBezTo>
                    <a:pt x="288" y="234"/>
                    <a:pt x="288" y="236"/>
                    <a:pt x="288" y="238"/>
                  </a:cubicBezTo>
                  <a:cubicBezTo>
                    <a:pt x="288" y="240"/>
                    <a:pt x="287" y="242"/>
                    <a:pt x="281" y="243"/>
                  </a:cubicBezTo>
                  <a:cubicBezTo>
                    <a:pt x="256" y="247"/>
                    <a:pt x="245" y="252"/>
                    <a:pt x="224" y="267"/>
                  </a:cubicBezTo>
                  <a:cubicBezTo>
                    <a:pt x="205" y="279"/>
                    <a:pt x="176" y="305"/>
                    <a:pt x="145" y="336"/>
                  </a:cubicBezTo>
                  <a:cubicBezTo>
                    <a:pt x="142" y="339"/>
                    <a:pt x="142" y="341"/>
                    <a:pt x="147" y="348"/>
                  </a:cubicBezTo>
                  <a:cubicBezTo>
                    <a:pt x="165" y="370"/>
                    <a:pt x="211" y="424"/>
                    <a:pt x="234" y="448"/>
                  </a:cubicBezTo>
                  <a:cubicBezTo>
                    <a:pt x="267" y="483"/>
                    <a:pt x="277" y="490"/>
                    <a:pt x="305" y="495"/>
                  </a:cubicBezTo>
                  <a:cubicBezTo>
                    <a:pt x="308" y="495"/>
                    <a:pt x="309" y="498"/>
                    <a:pt x="309" y="502"/>
                  </a:cubicBezTo>
                  <a:cubicBezTo>
                    <a:pt x="309" y="507"/>
                    <a:pt x="308" y="506"/>
                    <a:pt x="303" y="506"/>
                  </a:cubicBezTo>
                  <a:cubicBezTo>
                    <a:pt x="296" y="506"/>
                    <a:pt x="284" y="506"/>
                    <a:pt x="260" y="506"/>
                  </a:cubicBezTo>
                  <a:cubicBezTo>
                    <a:pt x="235" y="506"/>
                    <a:pt x="221" y="508"/>
                    <a:pt x="196" y="508"/>
                  </a:cubicBezTo>
                  <a:cubicBezTo>
                    <a:pt x="192" y="508"/>
                    <a:pt x="192" y="506"/>
                    <a:pt x="191" y="504"/>
                  </a:cubicBezTo>
                  <a:cubicBezTo>
                    <a:pt x="189" y="500"/>
                    <a:pt x="189" y="500"/>
                    <a:pt x="189" y="500"/>
                  </a:cubicBezTo>
                  <a:cubicBezTo>
                    <a:pt x="189" y="497"/>
                    <a:pt x="189" y="496"/>
                    <a:pt x="191" y="496"/>
                  </a:cubicBezTo>
                  <a:cubicBezTo>
                    <a:pt x="211" y="492"/>
                    <a:pt x="213" y="490"/>
                    <a:pt x="208" y="484"/>
                  </a:cubicBezTo>
                  <a:cubicBezTo>
                    <a:pt x="176" y="446"/>
                    <a:pt x="151" y="415"/>
                    <a:pt x="117" y="379"/>
                  </a:cubicBezTo>
                  <a:cubicBezTo>
                    <a:pt x="109" y="372"/>
                    <a:pt x="104" y="369"/>
                    <a:pt x="91" y="369"/>
                  </a:cubicBezTo>
                  <a:cubicBezTo>
                    <a:pt x="83" y="369"/>
                    <a:pt x="83" y="370"/>
                    <a:pt x="82" y="378"/>
                  </a:cubicBezTo>
                  <a:cubicBezTo>
                    <a:pt x="81" y="384"/>
                    <a:pt x="81" y="400"/>
                    <a:pt x="82" y="444"/>
                  </a:cubicBezTo>
                  <a:cubicBezTo>
                    <a:pt x="82" y="481"/>
                    <a:pt x="85" y="490"/>
                    <a:pt x="89" y="490"/>
                  </a:cubicBezTo>
                  <a:cubicBezTo>
                    <a:pt x="95" y="490"/>
                    <a:pt x="105" y="489"/>
                    <a:pt x="112" y="489"/>
                  </a:cubicBezTo>
                  <a:cubicBezTo>
                    <a:pt x="116" y="489"/>
                    <a:pt x="116" y="490"/>
                    <a:pt x="116" y="493"/>
                  </a:cubicBezTo>
                  <a:cubicBezTo>
                    <a:pt x="116" y="495"/>
                    <a:pt x="115" y="498"/>
                    <a:pt x="113" y="503"/>
                  </a:cubicBezTo>
                  <a:cubicBezTo>
                    <a:pt x="112" y="505"/>
                    <a:pt x="110" y="507"/>
                    <a:pt x="106" y="507"/>
                  </a:cubicBezTo>
                  <a:cubicBezTo>
                    <a:pt x="102" y="507"/>
                    <a:pt x="90" y="505"/>
                    <a:pt x="64" y="505"/>
                  </a:cubicBezTo>
                  <a:cubicBezTo>
                    <a:pt x="42" y="505"/>
                    <a:pt x="13" y="507"/>
                    <a:pt x="5" y="507"/>
                  </a:cubicBezTo>
                  <a:cubicBezTo>
                    <a:pt x="2" y="507"/>
                    <a:pt x="0" y="505"/>
                    <a:pt x="1" y="502"/>
                  </a:cubicBezTo>
                  <a:lnTo>
                    <a:pt x="3" y="49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79" name="Google Shape;79;p30"/>
            <p:cNvSpPr/>
            <p:nvPr/>
          </p:nvSpPr>
          <p:spPr>
            <a:xfrm>
              <a:off x="2376" y="2421"/>
              <a:ext cx="514" cy="603"/>
            </a:xfrm>
            <a:custGeom>
              <a:avLst/>
              <a:gdLst/>
              <a:ahLst/>
              <a:cxnLst/>
              <a:rect l="l" t="t" r="r" b="b"/>
              <a:pathLst>
                <a:path w="246" h="288" extrusionOk="0">
                  <a:moveTo>
                    <a:pt x="31" y="81"/>
                  </a:moveTo>
                  <a:cubicBezTo>
                    <a:pt x="27" y="82"/>
                    <a:pt x="24"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4" y="252"/>
                    <a:pt x="246" y="255"/>
                    <a:pt x="246" y="258"/>
                  </a:cubicBezTo>
                  <a:cubicBezTo>
                    <a:pt x="245" y="266"/>
                    <a:pt x="245" y="266"/>
                    <a:pt x="245" y="266"/>
                  </a:cubicBezTo>
                  <a:cubicBezTo>
                    <a:pt x="244" y="268"/>
                    <a:pt x="243" y="270"/>
                    <a:pt x="239" y="272"/>
                  </a:cubicBezTo>
                  <a:cubicBezTo>
                    <a:pt x="232" y="277"/>
                    <a:pt x="196" y="288"/>
                    <a:pt x="174" y="288"/>
                  </a:cubicBezTo>
                  <a:cubicBezTo>
                    <a:pt x="160" y="288"/>
                    <a:pt x="149" y="282"/>
                    <a:pt x="145" y="254"/>
                  </a:cubicBezTo>
                  <a:cubicBezTo>
                    <a:pt x="122" y="264"/>
                    <a:pt x="79" y="284"/>
                    <a:pt x="56" y="284"/>
                  </a:cubicBezTo>
                  <a:cubicBezTo>
                    <a:pt x="49" y="284"/>
                    <a:pt x="37" y="283"/>
                    <a:pt x="18" y="271"/>
                  </a:cubicBezTo>
                  <a:cubicBezTo>
                    <a:pt x="9" y="265"/>
                    <a:pt x="0" y="248"/>
                    <a:pt x="0" y="222"/>
                  </a:cubicBezTo>
                  <a:cubicBezTo>
                    <a:pt x="0" y="209"/>
                    <a:pt x="10" y="198"/>
                    <a:pt x="28" y="188"/>
                  </a:cubicBezTo>
                  <a:cubicBezTo>
                    <a:pt x="66" y="167"/>
                    <a:pt x="106" y="159"/>
                    <a:pt x="147" y="152"/>
                  </a:cubicBezTo>
                  <a:cubicBezTo>
                    <a:pt x="149" y="130"/>
                    <a:pt x="148" y="109"/>
                    <a:pt x="148" y="92"/>
                  </a:cubicBezTo>
                  <a:cubicBezTo>
                    <a:pt x="148" y="62"/>
                    <a:pt x="144" y="46"/>
                    <a:pt x="137" y="40"/>
                  </a:cubicBezTo>
                  <a:cubicBezTo>
                    <a:pt x="131" y="35"/>
                    <a:pt x="110" y="30"/>
                    <a:pt x="95" y="30"/>
                  </a:cubicBezTo>
                  <a:cubicBezTo>
                    <a:pt x="84" y="30"/>
                    <a:pt x="75" y="32"/>
                    <a:pt x="72"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0" name="Google Shape;80;p30"/>
            <p:cNvSpPr/>
            <p:nvPr/>
          </p:nvSpPr>
          <p:spPr>
            <a:xfrm>
              <a:off x="2938" y="2417"/>
              <a:ext cx="405" cy="590"/>
            </a:xfrm>
            <a:custGeom>
              <a:avLst/>
              <a:gdLst/>
              <a:ahLst/>
              <a:cxnLst/>
              <a:rect l="l" t="t" r="r" b="b"/>
              <a:pathLst>
                <a:path w="194" h="282" extrusionOk="0">
                  <a:moveTo>
                    <a:pt x="5" y="270"/>
                  </a:moveTo>
                  <a:cubicBezTo>
                    <a:pt x="23" y="265"/>
                    <a:pt x="27" y="262"/>
                    <a:pt x="28" y="252"/>
                  </a:cubicBezTo>
                  <a:cubicBezTo>
                    <a:pt x="30" y="244"/>
                    <a:pt x="30" y="228"/>
                    <a:pt x="30" y="157"/>
                  </a:cubicBezTo>
                  <a:cubicBezTo>
                    <a:pt x="30" y="84"/>
                    <a:pt x="30" y="84"/>
                    <a:pt x="30" y="84"/>
                  </a:cubicBezTo>
                  <a:cubicBezTo>
                    <a:pt x="30" y="64"/>
                    <a:pt x="26" y="60"/>
                    <a:pt x="11" y="53"/>
                  </a:cubicBezTo>
                  <a:cubicBezTo>
                    <a:pt x="5" y="50"/>
                    <a:pt x="2" y="48"/>
                    <a:pt x="3" y="43"/>
                  </a:cubicBezTo>
                  <a:cubicBezTo>
                    <a:pt x="24" y="29"/>
                    <a:pt x="39" y="19"/>
                    <a:pt x="62" y="3"/>
                  </a:cubicBezTo>
                  <a:cubicBezTo>
                    <a:pt x="65" y="0"/>
                    <a:pt x="67" y="0"/>
                    <a:pt x="71" y="0"/>
                  </a:cubicBezTo>
                  <a:cubicBezTo>
                    <a:pt x="73" y="0"/>
                    <a:pt x="74" y="3"/>
                    <a:pt x="74" y="8"/>
                  </a:cubicBezTo>
                  <a:cubicBezTo>
                    <a:pt x="73" y="30"/>
                    <a:pt x="71" y="45"/>
                    <a:pt x="71" y="65"/>
                  </a:cubicBezTo>
                  <a:cubicBezTo>
                    <a:pt x="87" y="58"/>
                    <a:pt x="135" y="22"/>
                    <a:pt x="141" y="17"/>
                  </a:cubicBezTo>
                  <a:cubicBezTo>
                    <a:pt x="149" y="11"/>
                    <a:pt x="154" y="9"/>
                    <a:pt x="159" y="9"/>
                  </a:cubicBezTo>
                  <a:cubicBezTo>
                    <a:pt x="176" y="9"/>
                    <a:pt x="194" y="24"/>
                    <a:pt x="194" y="39"/>
                  </a:cubicBezTo>
                  <a:cubicBezTo>
                    <a:pt x="194" y="47"/>
                    <a:pt x="182" y="59"/>
                    <a:pt x="175" y="66"/>
                  </a:cubicBezTo>
                  <a:cubicBezTo>
                    <a:pt x="172" y="68"/>
                    <a:pt x="168" y="70"/>
                    <a:pt x="164" y="70"/>
                  </a:cubicBezTo>
                  <a:cubicBezTo>
                    <a:pt x="160" y="70"/>
                    <a:pt x="159" y="69"/>
                    <a:pt x="156" y="68"/>
                  </a:cubicBezTo>
                  <a:cubicBezTo>
                    <a:pt x="150" y="63"/>
                    <a:pt x="139" y="54"/>
                    <a:pt x="123" y="54"/>
                  </a:cubicBezTo>
                  <a:cubicBezTo>
                    <a:pt x="110" y="54"/>
                    <a:pt x="89" y="70"/>
                    <a:pt x="83" y="78"/>
                  </a:cubicBezTo>
                  <a:cubicBezTo>
                    <a:pt x="73" y="89"/>
                    <a:pt x="71" y="94"/>
                    <a:pt x="71" y="130"/>
                  </a:cubicBezTo>
                  <a:cubicBezTo>
                    <a:pt x="71" y="231"/>
                    <a:pt x="71" y="231"/>
                    <a:pt x="71" y="231"/>
                  </a:cubicBezTo>
                  <a:cubicBezTo>
                    <a:pt x="71" y="249"/>
                    <a:pt x="71" y="256"/>
                    <a:pt x="74" y="259"/>
                  </a:cubicBezTo>
                  <a:cubicBezTo>
                    <a:pt x="76" y="262"/>
                    <a:pt x="79" y="265"/>
                    <a:pt x="86" y="264"/>
                  </a:cubicBezTo>
                  <a:cubicBezTo>
                    <a:pt x="120" y="263"/>
                    <a:pt x="120" y="263"/>
                    <a:pt x="120" y="263"/>
                  </a:cubicBezTo>
                  <a:cubicBezTo>
                    <a:pt x="123" y="263"/>
                    <a:pt x="126" y="266"/>
                    <a:pt x="126" y="269"/>
                  </a:cubicBezTo>
                  <a:cubicBezTo>
                    <a:pt x="123" y="280"/>
                    <a:pt x="123" y="280"/>
                    <a:pt x="123" y="280"/>
                  </a:cubicBezTo>
                  <a:cubicBezTo>
                    <a:pt x="39" y="280"/>
                    <a:pt x="39" y="280"/>
                    <a:pt x="39" y="280"/>
                  </a:cubicBezTo>
                  <a:cubicBezTo>
                    <a:pt x="24" y="280"/>
                    <a:pt x="10" y="282"/>
                    <a:pt x="4" y="282"/>
                  </a:cubicBezTo>
                  <a:cubicBezTo>
                    <a:pt x="1" y="282"/>
                    <a:pt x="0" y="280"/>
                    <a:pt x="2" y="275"/>
                  </a:cubicBezTo>
                  <a:lnTo>
                    <a:pt x="5" y="27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1" name="Google Shape;81;p30"/>
            <p:cNvSpPr/>
            <p:nvPr/>
          </p:nvSpPr>
          <p:spPr>
            <a:xfrm>
              <a:off x="3337" y="1942"/>
              <a:ext cx="639" cy="1091"/>
            </a:xfrm>
            <a:custGeom>
              <a:avLst/>
              <a:gdLst/>
              <a:ahLst/>
              <a:cxnLst/>
              <a:rect l="l" t="t" r="r" b="b"/>
              <a:pathLst>
                <a:path w="306" h="521" extrusionOk="0">
                  <a:moveTo>
                    <a:pt x="0" y="390"/>
                  </a:moveTo>
                  <a:cubicBezTo>
                    <a:pt x="0" y="358"/>
                    <a:pt x="9" y="320"/>
                    <a:pt x="50" y="281"/>
                  </a:cubicBezTo>
                  <a:cubicBezTo>
                    <a:pt x="71" y="259"/>
                    <a:pt x="113" y="233"/>
                    <a:pt x="152" y="233"/>
                  </a:cubicBezTo>
                  <a:cubicBezTo>
                    <a:pt x="170" y="233"/>
                    <a:pt x="195" y="237"/>
                    <a:pt x="204" y="241"/>
                  </a:cubicBezTo>
                  <a:cubicBezTo>
                    <a:pt x="206" y="241"/>
                    <a:pt x="211" y="239"/>
                    <a:pt x="211" y="236"/>
                  </a:cubicBezTo>
                  <a:cubicBezTo>
                    <a:pt x="212" y="225"/>
                    <a:pt x="212" y="213"/>
                    <a:pt x="213" y="178"/>
                  </a:cubicBezTo>
                  <a:cubicBezTo>
                    <a:pt x="213" y="116"/>
                    <a:pt x="211" y="84"/>
                    <a:pt x="210" y="72"/>
                  </a:cubicBezTo>
                  <a:cubicBezTo>
                    <a:pt x="209" y="61"/>
                    <a:pt x="207" y="58"/>
                    <a:pt x="184" y="53"/>
                  </a:cubicBezTo>
                  <a:cubicBezTo>
                    <a:pt x="180" y="52"/>
                    <a:pt x="177" y="50"/>
                    <a:pt x="177" y="49"/>
                  </a:cubicBezTo>
                  <a:cubicBezTo>
                    <a:pt x="176" y="46"/>
                    <a:pt x="176" y="46"/>
                    <a:pt x="176" y="46"/>
                  </a:cubicBezTo>
                  <a:cubicBezTo>
                    <a:pt x="175" y="43"/>
                    <a:pt x="176" y="43"/>
                    <a:pt x="178" y="42"/>
                  </a:cubicBezTo>
                  <a:cubicBezTo>
                    <a:pt x="201" y="30"/>
                    <a:pt x="224" y="17"/>
                    <a:pt x="247" y="1"/>
                  </a:cubicBezTo>
                  <a:cubicBezTo>
                    <a:pt x="248" y="0"/>
                    <a:pt x="251" y="0"/>
                    <a:pt x="253" y="1"/>
                  </a:cubicBezTo>
                  <a:cubicBezTo>
                    <a:pt x="256" y="2"/>
                    <a:pt x="257" y="8"/>
                    <a:pt x="257" y="13"/>
                  </a:cubicBezTo>
                  <a:cubicBezTo>
                    <a:pt x="256" y="43"/>
                    <a:pt x="253" y="148"/>
                    <a:pt x="253" y="300"/>
                  </a:cubicBezTo>
                  <a:cubicBezTo>
                    <a:pt x="253" y="395"/>
                    <a:pt x="253" y="395"/>
                    <a:pt x="253" y="395"/>
                  </a:cubicBezTo>
                  <a:cubicBezTo>
                    <a:pt x="253" y="435"/>
                    <a:pt x="255" y="460"/>
                    <a:pt x="259" y="482"/>
                  </a:cubicBezTo>
                  <a:cubicBezTo>
                    <a:pt x="260" y="490"/>
                    <a:pt x="262" y="492"/>
                    <a:pt x="266" y="492"/>
                  </a:cubicBezTo>
                  <a:cubicBezTo>
                    <a:pt x="274" y="492"/>
                    <a:pt x="289" y="486"/>
                    <a:pt x="298" y="482"/>
                  </a:cubicBezTo>
                  <a:cubicBezTo>
                    <a:pt x="301" y="481"/>
                    <a:pt x="302" y="482"/>
                    <a:pt x="303" y="485"/>
                  </a:cubicBezTo>
                  <a:cubicBezTo>
                    <a:pt x="305" y="489"/>
                    <a:pt x="306" y="492"/>
                    <a:pt x="306" y="496"/>
                  </a:cubicBezTo>
                  <a:cubicBezTo>
                    <a:pt x="306" y="498"/>
                    <a:pt x="305" y="499"/>
                    <a:pt x="301" y="501"/>
                  </a:cubicBezTo>
                  <a:cubicBezTo>
                    <a:pt x="288" y="504"/>
                    <a:pt x="234" y="518"/>
                    <a:pt x="225" y="520"/>
                  </a:cubicBezTo>
                  <a:cubicBezTo>
                    <a:pt x="221" y="521"/>
                    <a:pt x="214" y="517"/>
                    <a:pt x="213" y="510"/>
                  </a:cubicBezTo>
                  <a:cubicBezTo>
                    <a:pt x="210" y="501"/>
                    <a:pt x="212" y="482"/>
                    <a:pt x="212" y="474"/>
                  </a:cubicBezTo>
                  <a:cubicBezTo>
                    <a:pt x="162" y="497"/>
                    <a:pt x="130" y="513"/>
                    <a:pt x="108" y="513"/>
                  </a:cubicBezTo>
                  <a:cubicBezTo>
                    <a:pt x="82" y="513"/>
                    <a:pt x="53" y="496"/>
                    <a:pt x="39" y="482"/>
                  </a:cubicBezTo>
                  <a:cubicBezTo>
                    <a:pt x="12" y="456"/>
                    <a:pt x="0" y="419"/>
                    <a:pt x="0" y="391"/>
                  </a:cubicBezTo>
                  <a:lnTo>
                    <a:pt x="0" y="390"/>
                  </a:lnTo>
                  <a:close/>
                  <a:moveTo>
                    <a:pt x="124" y="259"/>
                  </a:moveTo>
                  <a:cubicBezTo>
                    <a:pt x="113" y="259"/>
                    <a:pt x="85" y="265"/>
                    <a:pt x="69" y="281"/>
                  </a:cubicBezTo>
                  <a:cubicBezTo>
                    <a:pt x="53" y="296"/>
                    <a:pt x="45" y="322"/>
                    <a:pt x="45" y="354"/>
                  </a:cubicBezTo>
                  <a:cubicBezTo>
                    <a:pt x="45" y="382"/>
                    <a:pt x="48" y="425"/>
                    <a:pt x="82" y="455"/>
                  </a:cubicBezTo>
                  <a:cubicBezTo>
                    <a:pt x="105" y="475"/>
                    <a:pt x="124" y="479"/>
                    <a:pt x="145" y="479"/>
                  </a:cubicBezTo>
                  <a:cubicBezTo>
                    <a:pt x="166" y="479"/>
                    <a:pt x="190" y="469"/>
                    <a:pt x="202" y="462"/>
                  </a:cubicBezTo>
                  <a:cubicBezTo>
                    <a:pt x="209" y="458"/>
                    <a:pt x="209" y="454"/>
                    <a:pt x="209" y="449"/>
                  </a:cubicBezTo>
                  <a:cubicBezTo>
                    <a:pt x="214" y="417"/>
                    <a:pt x="214" y="322"/>
                    <a:pt x="209" y="297"/>
                  </a:cubicBezTo>
                  <a:cubicBezTo>
                    <a:pt x="209" y="290"/>
                    <a:pt x="208" y="288"/>
                    <a:pt x="198" y="280"/>
                  </a:cubicBezTo>
                  <a:cubicBezTo>
                    <a:pt x="181" y="267"/>
                    <a:pt x="151" y="259"/>
                    <a:pt x="124" y="25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2" name="Google Shape;82;p30"/>
            <p:cNvSpPr/>
            <p:nvPr/>
          </p:nvSpPr>
          <p:spPr>
            <a:xfrm>
              <a:off x="967" y="1716"/>
              <a:ext cx="587" cy="553"/>
            </a:xfrm>
            <a:custGeom>
              <a:avLst/>
              <a:gdLst/>
              <a:ahLst/>
              <a:cxnLst/>
              <a:rect l="l" t="t" r="r" b="b"/>
              <a:pathLst>
                <a:path w="281" h="264" extrusionOk="0">
                  <a:moveTo>
                    <a:pt x="134" y="36"/>
                  </a:moveTo>
                  <a:cubicBezTo>
                    <a:pt x="133" y="36"/>
                    <a:pt x="130" y="34"/>
                    <a:pt x="127" y="29"/>
                  </a:cubicBezTo>
                  <a:cubicBezTo>
                    <a:pt x="119" y="16"/>
                    <a:pt x="108" y="11"/>
                    <a:pt x="90" y="11"/>
                  </a:cubicBezTo>
                  <a:cubicBezTo>
                    <a:pt x="68" y="11"/>
                    <a:pt x="57" y="32"/>
                    <a:pt x="57" y="50"/>
                  </a:cubicBezTo>
                  <a:cubicBezTo>
                    <a:pt x="57" y="76"/>
                    <a:pt x="67" y="83"/>
                    <a:pt x="70" y="86"/>
                  </a:cubicBezTo>
                  <a:cubicBezTo>
                    <a:pt x="73" y="88"/>
                    <a:pt x="79" y="89"/>
                    <a:pt x="81" y="89"/>
                  </a:cubicBezTo>
                  <a:cubicBezTo>
                    <a:pt x="88" y="88"/>
                    <a:pt x="117" y="82"/>
                    <a:pt x="121" y="82"/>
                  </a:cubicBezTo>
                  <a:cubicBezTo>
                    <a:pt x="127" y="82"/>
                    <a:pt x="128" y="84"/>
                    <a:pt x="128" y="88"/>
                  </a:cubicBezTo>
                  <a:cubicBezTo>
                    <a:pt x="128" y="100"/>
                    <a:pt x="124" y="105"/>
                    <a:pt x="118" y="104"/>
                  </a:cubicBezTo>
                  <a:cubicBezTo>
                    <a:pt x="109" y="104"/>
                    <a:pt x="88" y="102"/>
                    <a:pt x="82" y="101"/>
                  </a:cubicBezTo>
                  <a:cubicBezTo>
                    <a:pt x="78" y="101"/>
                    <a:pt x="74" y="102"/>
                    <a:pt x="68" y="105"/>
                  </a:cubicBezTo>
                  <a:cubicBezTo>
                    <a:pt x="53" y="113"/>
                    <a:pt x="28" y="134"/>
                    <a:pt x="28" y="169"/>
                  </a:cubicBezTo>
                  <a:cubicBezTo>
                    <a:pt x="28" y="198"/>
                    <a:pt x="40" y="213"/>
                    <a:pt x="54" y="225"/>
                  </a:cubicBezTo>
                  <a:cubicBezTo>
                    <a:pt x="68" y="237"/>
                    <a:pt x="91" y="245"/>
                    <a:pt x="110" y="245"/>
                  </a:cubicBezTo>
                  <a:cubicBezTo>
                    <a:pt x="133" y="245"/>
                    <a:pt x="157" y="240"/>
                    <a:pt x="177" y="223"/>
                  </a:cubicBezTo>
                  <a:cubicBezTo>
                    <a:pt x="194" y="209"/>
                    <a:pt x="202" y="188"/>
                    <a:pt x="202" y="174"/>
                  </a:cubicBezTo>
                  <a:cubicBezTo>
                    <a:pt x="202" y="168"/>
                    <a:pt x="200" y="156"/>
                    <a:pt x="194" y="156"/>
                  </a:cubicBezTo>
                  <a:cubicBezTo>
                    <a:pt x="183" y="156"/>
                    <a:pt x="164" y="159"/>
                    <a:pt x="152" y="163"/>
                  </a:cubicBezTo>
                  <a:cubicBezTo>
                    <a:pt x="146" y="165"/>
                    <a:pt x="143" y="167"/>
                    <a:pt x="139" y="184"/>
                  </a:cubicBezTo>
                  <a:cubicBezTo>
                    <a:pt x="139" y="185"/>
                    <a:pt x="134" y="186"/>
                    <a:pt x="132" y="185"/>
                  </a:cubicBezTo>
                  <a:cubicBezTo>
                    <a:pt x="128" y="185"/>
                    <a:pt x="124" y="181"/>
                    <a:pt x="124" y="178"/>
                  </a:cubicBezTo>
                  <a:cubicBezTo>
                    <a:pt x="124" y="167"/>
                    <a:pt x="149" y="150"/>
                    <a:pt x="171" y="144"/>
                  </a:cubicBezTo>
                  <a:cubicBezTo>
                    <a:pt x="191" y="139"/>
                    <a:pt x="217" y="135"/>
                    <a:pt x="242" y="131"/>
                  </a:cubicBezTo>
                  <a:cubicBezTo>
                    <a:pt x="258" y="128"/>
                    <a:pt x="267" y="123"/>
                    <a:pt x="260" y="107"/>
                  </a:cubicBezTo>
                  <a:cubicBezTo>
                    <a:pt x="258" y="104"/>
                    <a:pt x="260" y="102"/>
                    <a:pt x="262" y="102"/>
                  </a:cubicBezTo>
                  <a:cubicBezTo>
                    <a:pt x="268" y="102"/>
                    <a:pt x="280" y="113"/>
                    <a:pt x="281" y="124"/>
                  </a:cubicBezTo>
                  <a:cubicBezTo>
                    <a:pt x="281" y="132"/>
                    <a:pt x="272" y="142"/>
                    <a:pt x="263" y="145"/>
                  </a:cubicBezTo>
                  <a:cubicBezTo>
                    <a:pt x="252" y="148"/>
                    <a:pt x="216" y="154"/>
                    <a:pt x="208" y="155"/>
                  </a:cubicBezTo>
                  <a:cubicBezTo>
                    <a:pt x="210" y="161"/>
                    <a:pt x="214" y="179"/>
                    <a:pt x="214" y="184"/>
                  </a:cubicBezTo>
                  <a:cubicBezTo>
                    <a:pt x="214" y="207"/>
                    <a:pt x="200" y="225"/>
                    <a:pt x="181" y="239"/>
                  </a:cubicBezTo>
                  <a:cubicBezTo>
                    <a:pt x="156" y="258"/>
                    <a:pt x="126" y="264"/>
                    <a:pt x="102" y="264"/>
                  </a:cubicBezTo>
                  <a:cubicBezTo>
                    <a:pt x="84" y="264"/>
                    <a:pt x="52" y="260"/>
                    <a:pt x="30" y="240"/>
                  </a:cubicBezTo>
                  <a:cubicBezTo>
                    <a:pt x="10" y="222"/>
                    <a:pt x="0" y="204"/>
                    <a:pt x="0" y="175"/>
                  </a:cubicBezTo>
                  <a:cubicBezTo>
                    <a:pt x="0" y="154"/>
                    <a:pt x="10" y="135"/>
                    <a:pt x="19" y="126"/>
                  </a:cubicBezTo>
                  <a:cubicBezTo>
                    <a:pt x="28" y="118"/>
                    <a:pt x="43" y="108"/>
                    <a:pt x="61" y="99"/>
                  </a:cubicBezTo>
                  <a:cubicBezTo>
                    <a:pt x="64" y="97"/>
                    <a:pt x="66" y="96"/>
                    <a:pt x="63" y="94"/>
                  </a:cubicBezTo>
                  <a:cubicBezTo>
                    <a:pt x="44" y="85"/>
                    <a:pt x="31" y="74"/>
                    <a:pt x="31" y="52"/>
                  </a:cubicBezTo>
                  <a:cubicBezTo>
                    <a:pt x="31" y="44"/>
                    <a:pt x="33" y="34"/>
                    <a:pt x="42" y="25"/>
                  </a:cubicBezTo>
                  <a:cubicBezTo>
                    <a:pt x="56" y="12"/>
                    <a:pt x="81" y="0"/>
                    <a:pt x="105" y="0"/>
                  </a:cubicBezTo>
                  <a:cubicBezTo>
                    <a:pt x="121" y="0"/>
                    <a:pt x="150" y="8"/>
                    <a:pt x="150" y="21"/>
                  </a:cubicBezTo>
                  <a:cubicBezTo>
                    <a:pt x="150" y="28"/>
                    <a:pt x="140" y="36"/>
                    <a:pt x="134" y="3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3" name="Google Shape;83;p30"/>
            <p:cNvSpPr/>
            <p:nvPr/>
          </p:nvSpPr>
          <p:spPr>
            <a:xfrm>
              <a:off x="38" y="3231"/>
              <a:ext cx="196" cy="275"/>
            </a:xfrm>
            <a:custGeom>
              <a:avLst/>
              <a:gdLst/>
              <a:ahLst/>
              <a:cxnLst/>
              <a:rect l="l" t="t" r="r" b="b"/>
              <a:pathLst>
                <a:path w="94" h="131" extrusionOk="0">
                  <a:moveTo>
                    <a:pt x="7" y="123"/>
                  </a:moveTo>
                  <a:cubicBezTo>
                    <a:pt x="10" y="123"/>
                    <a:pt x="11" y="122"/>
                    <a:pt x="12" y="119"/>
                  </a:cubicBezTo>
                  <a:cubicBezTo>
                    <a:pt x="12" y="111"/>
                    <a:pt x="13" y="90"/>
                    <a:pt x="13" y="71"/>
                  </a:cubicBezTo>
                  <a:cubicBezTo>
                    <a:pt x="13" y="51"/>
                    <a:pt x="13" y="51"/>
                    <a:pt x="13" y="51"/>
                  </a:cubicBezTo>
                  <a:cubicBezTo>
                    <a:pt x="13" y="38"/>
                    <a:pt x="13" y="27"/>
                    <a:pt x="13" y="18"/>
                  </a:cubicBezTo>
                  <a:cubicBezTo>
                    <a:pt x="12" y="10"/>
                    <a:pt x="11" y="9"/>
                    <a:pt x="0" y="7"/>
                  </a:cubicBezTo>
                  <a:cubicBezTo>
                    <a:pt x="0" y="6"/>
                    <a:pt x="0" y="4"/>
                    <a:pt x="0" y="2"/>
                  </a:cubicBezTo>
                  <a:cubicBezTo>
                    <a:pt x="1" y="1"/>
                    <a:pt x="1" y="1"/>
                    <a:pt x="2" y="1"/>
                  </a:cubicBezTo>
                  <a:cubicBezTo>
                    <a:pt x="4" y="1"/>
                    <a:pt x="17" y="2"/>
                    <a:pt x="25" y="2"/>
                  </a:cubicBezTo>
                  <a:cubicBezTo>
                    <a:pt x="62" y="2"/>
                    <a:pt x="62" y="2"/>
                    <a:pt x="62" y="2"/>
                  </a:cubicBezTo>
                  <a:cubicBezTo>
                    <a:pt x="78" y="2"/>
                    <a:pt x="89" y="1"/>
                    <a:pt x="93" y="0"/>
                  </a:cubicBezTo>
                  <a:cubicBezTo>
                    <a:pt x="93" y="0"/>
                    <a:pt x="94" y="1"/>
                    <a:pt x="94" y="3"/>
                  </a:cubicBezTo>
                  <a:cubicBezTo>
                    <a:pt x="94" y="17"/>
                    <a:pt x="94" y="26"/>
                    <a:pt x="94" y="30"/>
                  </a:cubicBezTo>
                  <a:cubicBezTo>
                    <a:pt x="94" y="31"/>
                    <a:pt x="93" y="31"/>
                    <a:pt x="91" y="31"/>
                  </a:cubicBezTo>
                  <a:cubicBezTo>
                    <a:pt x="87" y="30"/>
                    <a:pt x="87" y="30"/>
                    <a:pt x="87" y="29"/>
                  </a:cubicBezTo>
                  <a:cubicBezTo>
                    <a:pt x="85" y="19"/>
                    <a:pt x="82" y="14"/>
                    <a:pt x="76" y="12"/>
                  </a:cubicBezTo>
                  <a:cubicBezTo>
                    <a:pt x="71" y="10"/>
                    <a:pt x="66" y="10"/>
                    <a:pt x="54" y="10"/>
                  </a:cubicBezTo>
                  <a:cubicBezTo>
                    <a:pt x="45" y="10"/>
                    <a:pt x="43" y="10"/>
                    <a:pt x="39" y="11"/>
                  </a:cubicBezTo>
                  <a:cubicBezTo>
                    <a:pt x="37" y="11"/>
                    <a:pt x="36" y="12"/>
                    <a:pt x="35" y="18"/>
                  </a:cubicBezTo>
                  <a:cubicBezTo>
                    <a:pt x="34" y="36"/>
                    <a:pt x="34" y="59"/>
                    <a:pt x="34" y="61"/>
                  </a:cubicBezTo>
                  <a:cubicBezTo>
                    <a:pt x="34" y="62"/>
                    <a:pt x="35" y="63"/>
                    <a:pt x="36" y="63"/>
                  </a:cubicBezTo>
                  <a:cubicBezTo>
                    <a:pt x="37" y="63"/>
                    <a:pt x="40" y="64"/>
                    <a:pt x="50" y="64"/>
                  </a:cubicBezTo>
                  <a:cubicBezTo>
                    <a:pt x="60" y="64"/>
                    <a:pt x="65" y="63"/>
                    <a:pt x="70" y="63"/>
                  </a:cubicBezTo>
                  <a:cubicBezTo>
                    <a:pt x="76" y="63"/>
                    <a:pt x="77" y="62"/>
                    <a:pt x="79" y="52"/>
                  </a:cubicBezTo>
                  <a:cubicBezTo>
                    <a:pt x="80" y="51"/>
                    <a:pt x="85" y="49"/>
                    <a:pt x="86" y="50"/>
                  </a:cubicBezTo>
                  <a:cubicBezTo>
                    <a:pt x="86" y="57"/>
                    <a:pt x="86" y="62"/>
                    <a:pt x="86" y="67"/>
                  </a:cubicBezTo>
                  <a:cubicBezTo>
                    <a:pt x="86" y="73"/>
                    <a:pt x="87" y="82"/>
                    <a:pt x="87" y="86"/>
                  </a:cubicBezTo>
                  <a:cubicBezTo>
                    <a:pt x="86" y="87"/>
                    <a:pt x="81" y="87"/>
                    <a:pt x="80" y="86"/>
                  </a:cubicBezTo>
                  <a:cubicBezTo>
                    <a:pt x="79" y="81"/>
                    <a:pt x="78" y="77"/>
                    <a:pt x="75" y="75"/>
                  </a:cubicBezTo>
                  <a:cubicBezTo>
                    <a:pt x="71" y="73"/>
                    <a:pt x="67" y="72"/>
                    <a:pt x="51" y="72"/>
                  </a:cubicBezTo>
                  <a:cubicBezTo>
                    <a:pt x="42" y="72"/>
                    <a:pt x="39" y="72"/>
                    <a:pt x="36" y="73"/>
                  </a:cubicBezTo>
                  <a:cubicBezTo>
                    <a:pt x="35" y="73"/>
                    <a:pt x="34" y="75"/>
                    <a:pt x="34" y="81"/>
                  </a:cubicBezTo>
                  <a:cubicBezTo>
                    <a:pt x="34" y="95"/>
                    <a:pt x="34" y="95"/>
                    <a:pt x="34" y="95"/>
                  </a:cubicBezTo>
                  <a:cubicBezTo>
                    <a:pt x="34" y="104"/>
                    <a:pt x="34" y="111"/>
                    <a:pt x="35" y="115"/>
                  </a:cubicBezTo>
                  <a:cubicBezTo>
                    <a:pt x="36" y="122"/>
                    <a:pt x="41" y="123"/>
                    <a:pt x="53" y="123"/>
                  </a:cubicBezTo>
                  <a:cubicBezTo>
                    <a:pt x="55" y="123"/>
                    <a:pt x="55" y="124"/>
                    <a:pt x="55" y="125"/>
                  </a:cubicBezTo>
                  <a:cubicBezTo>
                    <a:pt x="53" y="131"/>
                    <a:pt x="53" y="131"/>
                    <a:pt x="53" y="131"/>
                  </a:cubicBezTo>
                  <a:cubicBezTo>
                    <a:pt x="48" y="131"/>
                    <a:pt x="48" y="131"/>
                    <a:pt x="48" y="131"/>
                  </a:cubicBezTo>
                  <a:cubicBezTo>
                    <a:pt x="40" y="131"/>
                    <a:pt x="33" y="130"/>
                    <a:pt x="24" y="130"/>
                  </a:cubicBezTo>
                  <a:cubicBezTo>
                    <a:pt x="16" y="130"/>
                    <a:pt x="4" y="131"/>
                    <a:pt x="4" y="131"/>
                  </a:cubicBezTo>
                  <a:cubicBezTo>
                    <a:pt x="3" y="131"/>
                    <a:pt x="2" y="130"/>
                    <a:pt x="2" y="129"/>
                  </a:cubicBezTo>
                  <a:cubicBezTo>
                    <a:pt x="1" y="126"/>
                    <a:pt x="1" y="124"/>
                    <a:pt x="2" y="123"/>
                  </a:cubicBezTo>
                  <a:lnTo>
                    <a:pt x="7" y="12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4" name="Google Shape;84;p30"/>
            <p:cNvSpPr/>
            <p:nvPr/>
          </p:nvSpPr>
          <p:spPr>
            <a:xfrm>
              <a:off x="301" y="3227"/>
              <a:ext cx="294" cy="285"/>
            </a:xfrm>
            <a:custGeom>
              <a:avLst/>
              <a:gdLst/>
              <a:ahLst/>
              <a:cxnLst/>
              <a:rect l="l" t="t" r="r" b="b"/>
              <a:pathLst>
                <a:path w="141" h="136" extrusionOk="0">
                  <a:moveTo>
                    <a:pt x="72" y="0"/>
                  </a:moveTo>
                  <a:cubicBezTo>
                    <a:pt x="108" y="0"/>
                    <a:pt x="141" y="29"/>
                    <a:pt x="141" y="65"/>
                  </a:cubicBezTo>
                  <a:cubicBezTo>
                    <a:pt x="141" y="89"/>
                    <a:pt x="130" y="108"/>
                    <a:pt x="118" y="118"/>
                  </a:cubicBezTo>
                  <a:cubicBezTo>
                    <a:pt x="104" y="131"/>
                    <a:pt x="86" y="136"/>
                    <a:pt x="76"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7" y="128"/>
                    <a:pt x="117" y="108"/>
                    <a:pt x="117" y="73"/>
                  </a:cubicBezTo>
                  <a:cubicBezTo>
                    <a:pt x="117" y="56"/>
                    <a:pt x="113" y="37"/>
                    <a:pt x="100" y="23"/>
                  </a:cubicBezTo>
                  <a:cubicBezTo>
                    <a:pt x="93" y="15"/>
                    <a:pt x="82" y="8"/>
                    <a:pt x="67" y="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5" name="Google Shape;85;p30"/>
            <p:cNvSpPr/>
            <p:nvPr/>
          </p:nvSpPr>
          <p:spPr>
            <a:xfrm>
              <a:off x="660" y="3231"/>
              <a:ext cx="289" cy="281"/>
            </a:xfrm>
            <a:custGeom>
              <a:avLst/>
              <a:gdLst/>
              <a:ahLst/>
              <a:cxnLst/>
              <a:rect l="l" t="t" r="r" b="b"/>
              <a:pathLst>
                <a:path w="138" h="134" extrusionOk="0">
                  <a:moveTo>
                    <a:pt x="136" y="8"/>
                  </a:moveTo>
                  <a:cubicBezTo>
                    <a:pt x="134" y="8"/>
                    <a:pt x="131" y="9"/>
                    <a:pt x="129" y="9"/>
                  </a:cubicBezTo>
                  <a:cubicBezTo>
                    <a:pt x="127" y="9"/>
                    <a:pt x="126" y="10"/>
                    <a:pt x="125" y="13"/>
                  </a:cubicBezTo>
                  <a:cubicBezTo>
                    <a:pt x="124" y="18"/>
                    <a:pt x="124" y="30"/>
                    <a:pt x="123" y="65"/>
                  </a:cubicBezTo>
                  <a:cubicBezTo>
                    <a:pt x="122" y="87"/>
                    <a:pt x="120" y="99"/>
                    <a:pt x="111" y="112"/>
                  </a:cubicBezTo>
                  <a:cubicBezTo>
                    <a:pt x="101" y="125"/>
                    <a:pt x="82" y="134"/>
                    <a:pt x="66" y="134"/>
                  </a:cubicBezTo>
                  <a:cubicBezTo>
                    <a:pt x="45" y="134"/>
                    <a:pt x="30" y="126"/>
                    <a:pt x="25" y="120"/>
                  </a:cubicBezTo>
                  <a:cubicBezTo>
                    <a:pt x="13" y="109"/>
                    <a:pt x="12" y="98"/>
                    <a:pt x="12" y="85"/>
                  </a:cubicBezTo>
                  <a:cubicBezTo>
                    <a:pt x="12" y="72"/>
                    <a:pt x="12" y="59"/>
                    <a:pt x="12" y="43"/>
                  </a:cubicBezTo>
                  <a:cubicBezTo>
                    <a:pt x="13" y="18"/>
                    <a:pt x="13" y="14"/>
                    <a:pt x="12" y="12"/>
                  </a:cubicBezTo>
                  <a:cubicBezTo>
                    <a:pt x="10" y="9"/>
                    <a:pt x="7" y="8"/>
                    <a:pt x="0" y="7"/>
                  </a:cubicBezTo>
                  <a:cubicBezTo>
                    <a:pt x="1" y="3"/>
                    <a:pt x="1" y="3"/>
                    <a:pt x="1" y="3"/>
                  </a:cubicBezTo>
                  <a:cubicBezTo>
                    <a:pt x="1" y="1"/>
                    <a:pt x="2" y="1"/>
                    <a:pt x="4" y="1"/>
                  </a:cubicBezTo>
                  <a:cubicBezTo>
                    <a:pt x="9" y="1"/>
                    <a:pt x="20" y="2"/>
                    <a:pt x="24" y="2"/>
                  </a:cubicBezTo>
                  <a:cubicBezTo>
                    <a:pt x="34" y="1"/>
                    <a:pt x="43" y="0"/>
                    <a:pt x="53" y="0"/>
                  </a:cubicBezTo>
                  <a:cubicBezTo>
                    <a:pt x="54" y="0"/>
                    <a:pt x="54" y="0"/>
                    <a:pt x="54" y="1"/>
                  </a:cubicBezTo>
                  <a:cubicBezTo>
                    <a:pt x="54" y="2"/>
                    <a:pt x="54" y="6"/>
                    <a:pt x="54" y="7"/>
                  </a:cubicBezTo>
                  <a:cubicBezTo>
                    <a:pt x="42" y="8"/>
                    <a:pt x="37" y="10"/>
                    <a:pt x="36" y="15"/>
                  </a:cubicBezTo>
                  <a:cubicBezTo>
                    <a:pt x="35" y="18"/>
                    <a:pt x="34" y="24"/>
                    <a:pt x="34" y="34"/>
                  </a:cubicBezTo>
                  <a:cubicBezTo>
                    <a:pt x="34" y="45"/>
                    <a:pt x="33" y="65"/>
                    <a:pt x="33" y="85"/>
                  </a:cubicBezTo>
                  <a:cubicBezTo>
                    <a:pt x="33" y="98"/>
                    <a:pt x="37" y="106"/>
                    <a:pt x="46" y="112"/>
                  </a:cubicBezTo>
                  <a:cubicBezTo>
                    <a:pt x="53" y="118"/>
                    <a:pt x="64" y="120"/>
                    <a:pt x="72" y="120"/>
                  </a:cubicBezTo>
                  <a:cubicBezTo>
                    <a:pt x="91" y="120"/>
                    <a:pt x="99" y="112"/>
                    <a:pt x="103" y="107"/>
                  </a:cubicBezTo>
                  <a:cubicBezTo>
                    <a:pt x="110" y="98"/>
                    <a:pt x="113" y="82"/>
                    <a:pt x="113" y="64"/>
                  </a:cubicBezTo>
                  <a:cubicBezTo>
                    <a:pt x="113" y="44"/>
                    <a:pt x="112" y="25"/>
                    <a:pt x="111" y="16"/>
                  </a:cubicBezTo>
                  <a:cubicBezTo>
                    <a:pt x="110" y="9"/>
                    <a:pt x="108" y="9"/>
                    <a:pt x="93" y="9"/>
                  </a:cubicBezTo>
                  <a:cubicBezTo>
                    <a:pt x="92" y="9"/>
                    <a:pt x="91" y="7"/>
                    <a:pt x="91" y="6"/>
                  </a:cubicBezTo>
                  <a:cubicBezTo>
                    <a:pt x="92" y="5"/>
                    <a:pt x="93" y="3"/>
                    <a:pt x="94" y="2"/>
                  </a:cubicBezTo>
                  <a:cubicBezTo>
                    <a:pt x="94" y="2"/>
                    <a:pt x="95" y="2"/>
                    <a:pt x="97" y="2"/>
                  </a:cubicBezTo>
                  <a:cubicBezTo>
                    <a:pt x="100" y="2"/>
                    <a:pt x="110" y="2"/>
                    <a:pt x="115" y="2"/>
                  </a:cubicBezTo>
                  <a:cubicBezTo>
                    <a:pt x="122" y="2"/>
                    <a:pt x="133" y="1"/>
                    <a:pt x="137" y="1"/>
                  </a:cubicBezTo>
                  <a:cubicBezTo>
                    <a:pt x="138" y="1"/>
                    <a:pt x="138" y="1"/>
                    <a:pt x="138" y="3"/>
                  </a:cubicBezTo>
                  <a:lnTo>
                    <a:pt x="136" y="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6" name="Google Shape;86;p30"/>
            <p:cNvSpPr/>
            <p:nvPr/>
          </p:nvSpPr>
          <p:spPr>
            <a:xfrm>
              <a:off x="992" y="3233"/>
              <a:ext cx="320" cy="281"/>
            </a:xfrm>
            <a:custGeom>
              <a:avLst/>
              <a:gdLst/>
              <a:ahLst/>
              <a:cxnLst/>
              <a:rect l="l" t="t" r="r" b="b"/>
              <a:pathLst>
                <a:path w="153" h="134" extrusionOk="0">
                  <a:moveTo>
                    <a:pt x="0" y="0"/>
                  </a:moveTo>
                  <a:cubicBezTo>
                    <a:pt x="9" y="0"/>
                    <a:pt x="13" y="1"/>
                    <a:pt x="31" y="1"/>
                  </a:cubicBezTo>
                  <a:cubicBezTo>
                    <a:pt x="32" y="1"/>
                    <a:pt x="34" y="1"/>
                    <a:pt x="34" y="1"/>
                  </a:cubicBezTo>
                  <a:cubicBezTo>
                    <a:pt x="35" y="2"/>
                    <a:pt x="36" y="3"/>
                    <a:pt x="36" y="4"/>
                  </a:cubicBezTo>
                  <a:cubicBezTo>
                    <a:pt x="37" y="7"/>
                    <a:pt x="45" y="17"/>
                    <a:pt x="49" y="21"/>
                  </a:cubicBezTo>
                  <a:cubicBezTo>
                    <a:pt x="60" y="32"/>
                    <a:pt x="85" y="58"/>
                    <a:pt x="124" y="94"/>
                  </a:cubicBezTo>
                  <a:cubicBezTo>
                    <a:pt x="124" y="87"/>
                    <a:pt x="124" y="75"/>
                    <a:pt x="124" y="60"/>
                  </a:cubicBezTo>
                  <a:cubicBezTo>
                    <a:pt x="124" y="39"/>
                    <a:pt x="125" y="28"/>
                    <a:pt x="124" y="19"/>
                  </a:cubicBezTo>
                  <a:cubicBezTo>
                    <a:pt x="123" y="15"/>
                    <a:pt x="123" y="10"/>
                    <a:pt x="119" y="9"/>
                  </a:cubicBezTo>
                  <a:cubicBezTo>
                    <a:pt x="117" y="9"/>
                    <a:pt x="110" y="8"/>
                    <a:pt x="107" y="7"/>
                  </a:cubicBezTo>
                  <a:cubicBezTo>
                    <a:pt x="107" y="7"/>
                    <a:pt x="106" y="7"/>
                    <a:pt x="106" y="6"/>
                  </a:cubicBezTo>
                  <a:cubicBezTo>
                    <a:pt x="106" y="1"/>
                    <a:pt x="106" y="1"/>
                    <a:pt x="106" y="1"/>
                  </a:cubicBezTo>
                  <a:cubicBezTo>
                    <a:pt x="128" y="1"/>
                    <a:pt x="128" y="1"/>
                    <a:pt x="128" y="1"/>
                  </a:cubicBezTo>
                  <a:cubicBezTo>
                    <a:pt x="136" y="1"/>
                    <a:pt x="145" y="0"/>
                    <a:pt x="150" y="0"/>
                  </a:cubicBezTo>
                  <a:cubicBezTo>
                    <a:pt x="151" y="0"/>
                    <a:pt x="152" y="0"/>
                    <a:pt x="152" y="1"/>
                  </a:cubicBezTo>
                  <a:cubicBezTo>
                    <a:pt x="153" y="5"/>
                    <a:pt x="153" y="5"/>
                    <a:pt x="153" y="5"/>
                  </a:cubicBezTo>
                  <a:cubicBezTo>
                    <a:pt x="147" y="7"/>
                    <a:pt x="144" y="8"/>
                    <a:pt x="141" y="10"/>
                  </a:cubicBezTo>
                  <a:cubicBezTo>
                    <a:pt x="137" y="12"/>
                    <a:pt x="136" y="18"/>
                    <a:pt x="135" y="44"/>
                  </a:cubicBezTo>
                  <a:cubicBezTo>
                    <a:pt x="134" y="63"/>
                    <a:pt x="134" y="76"/>
                    <a:pt x="134" y="98"/>
                  </a:cubicBezTo>
                  <a:cubicBezTo>
                    <a:pt x="134" y="113"/>
                    <a:pt x="134" y="125"/>
                    <a:pt x="134" y="128"/>
                  </a:cubicBezTo>
                  <a:cubicBezTo>
                    <a:pt x="134" y="130"/>
                    <a:pt x="133" y="131"/>
                    <a:pt x="129" y="134"/>
                  </a:cubicBezTo>
                  <a:cubicBezTo>
                    <a:pt x="128" y="134"/>
                    <a:pt x="127" y="134"/>
                    <a:pt x="126" y="132"/>
                  </a:cubicBezTo>
                  <a:cubicBezTo>
                    <a:pt x="115" y="116"/>
                    <a:pt x="98" y="99"/>
                    <a:pt x="77" y="78"/>
                  </a:cubicBezTo>
                  <a:cubicBezTo>
                    <a:pt x="58" y="59"/>
                    <a:pt x="43" y="44"/>
                    <a:pt x="30" y="31"/>
                  </a:cubicBezTo>
                  <a:cubicBezTo>
                    <a:pt x="29" y="41"/>
                    <a:pt x="29" y="52"/>
                    <a:pt x="29" y="64"/>
                  </a:cubicBezTo>
                  <a:cubicBezTo>
                    <a:pt x="29" y="78"/>
                    <a:pt x="29" y="107"/>
                    <a:pt x="31" y="115"/>
                  </a:cubicBezTo>
                  <a:cubicBezTo>
                    <a:pt x="32" y="120"/>
                    <a:pt x="41" y="122"/>
                    <a:pt x="47" y="123"/>
                  </a:cubicBezTo>
                  <a:cubicBezTo>
                    <a:pt x="48" y="128"/>
                    <a:pt x="48" y="128"/>
                    <a:pt x="48" y="128"/>
                  </a:cubicBezTo>
                  <a:cubicBezTo>
                    <a:pt x="49" y="129"/>
                    <a:pt x="47" y="130"/>
                    <a:pt x="47" y="130"/>
                  </a:cubicBezTo>
                  <a:cubicBezTo>
                    <a:pt x="39" y="130"/>
                    <a:pt x="29" y="129"/>
                    <a:pt x="21" y="129"/>
                  </a:cubicBezTo>
                  <a:cubicBezTo>
                    <a:pt x="14" y="129"/>
                    <a:pt x="8" y="130"/>
                    <a:pt x="5" y="130"/>
                  </a:cubicBezTo>
                  <a:cubicBezTo>
                    <a:pt x="3" y="124"/>
                    <a:pt x="3" y="124"/>
                    <a:pt x="3" y="124"/>
                  </a:cubicBezTo>
                  <a:cubicBezTo>
                    <a:pt x="16" y="121"/>
                    <a:pt x="16" y="119"/>
                    <a:pt x="17" y="112"/>
                  </a:cubicBezTo>
                  <a:cubicBezTo>
                    <a:pt x="18" y="107"/>
                    <a:pt x="19" y="89"/>
                    <a:pt x="19" y="66"/>
                  </a:cubicBezTo>
                  <a:cubicBezTo>
                    <a:pt x="19" y="44"/>
                    <a:pt x="19" y="44"/>
                    <a:pt x="19" y="44"/>
                  </a:cubicBezTo>
                  <a:cubicBezTo>
                    <a:pt x="19" y="20"/>
                    <a:pt x="19" y="16"/>
                    <a:pt x="16" y="13"/>
                  </a:cubicBezTo>
                  <a:cubicBezTo>
                    <a:pt x="12" y="9"/>
                    <a:pt x="10" y="8"/>
                    <a:pt x="2" y="7"/>
                  </a:cubicBezTo>
                  <a:cubicBezTo>
                    <a:pt x="1" y="6"/>
                    <a:pt x="0" y="6"/>
                    <a:pt x="0" y="5"/>
                  </a:cubicBez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7" name="Google Shape;87;p30"/>
            <p:cNvSpPr/>
            <p:nvPr/>
          </p:nvSpPr>
          <p:spPr>
            <a:xfrm>
              <a:off x="1366" y="3231"/>
              <a:ext cx="289" cy="275"/>
            </a:xfrm>
            <a:custGeom>
              <a:avLst/>
              <a:gdLst/>
              <a:ahLst/>
              <a:cxnLst/>
              <a:rect l="l" t="t" r="r" b="b"/>
              <a:pathLst>
                <a:path w="138" h="131" extrusionOk="0">
                  <a:moveTo>
                    <a:pt x="138" y="66"/>
                  </a:moveTo>
                  <a:cubicBezTo>
                    <a:pt x="138" y="77"/>
                    <a:pt x="133" y="94"/>
                    <a:pt x="119" y="108"/>
                  </a:cubicBezTo>
                  <a:cubicBezTo>
                    <a:pt x="105" y="121"/>
                    <a:pt x="95" y="125"/>
                    <a:pt x="85" y="128"/>
                  </a:cubicBezTo>
                  <a:cubicBezTo>
                    <a:pt x="74" y="131"/>
                    <a:pt x="67" y="131"/>
                    <a:pt x="53" y="131"/>
                  </a:cubicBezTo>
                  <a:cubicBezTo>
                    <a:pt x="42" y="131"/>
                    <a:pt x="23" y="130"/>
                    <a:pt x="19" y="130"/>
                  </a:cubicBezTo>
                  <a:cubicBezTo>
                    <a:pt x="13" y="130"/>
                    <a:pt x="6" y="130"/>
                    <a:pt x="2" y="131"/>
                  </a:cubicBezTo>
                  <a:cubicBezTo>
                    <a:pt x="1" y="129"/>
                    <a:pt x="1" y="125"/>
                    <a:pt x="1" y="124"/>
                  </a:cubicBezTo>
                  <a:cubicBezTo>
                    <a:pt x="10" y="121"/>
                    <a:pt x="12" y="120"/>
                    <a:pt x="12" y="116"/>
                  </a:cubicBezTo>
                  <a:cubicBezTo>
                    <a:pt x="13" y="101"/>
                    <a:pt x="13" y="67"/>
                    <a:pt x="13" y="43"/>
                  </a:cubicBezTo>
                  <a:cubicBezTo>
                    <a:pt x="13" y="22"/>
                    <a:pt x="13" y="17"/>
                    <a:pt x="13" y="15"/>
                  </a:cubicBezTo>
                  <a:cubicBezTo>
                    <a:pt x="12" y="12"/>
                    <a:pt x="11" y="10"/>
                    <a:pt x="2" y="8"/>
                  </a:cubicBezTo>
                  <a:cubicBezTo>
                    <a:pt x="1" y="8"/>
                    <a:pt x="1" y="8"/>
                    <a:pt x="1" y="5"/>
                  </a:cubicBezTo>
                  <a:cubicBezTo>
                    <a:pt x="0" y="2"/>
                    <a:pt x="0" y="2"/>
                    <a:pt x="0" y="2"/>
                  </a:cubicBezTo>
                  <a:cubicBezTo>
                    <a:pt x="8" y="2"/>
                    <a:pt x="16" y="1"/>
                    <a:pt x="27" y="1"/>
                  </a:cubicBezTo>
                  <a:cubicBezTo>
                    <a:pt x="41" y="1"/>
                    <a:pt x="48" y="0"/>
                    <a:pt x="57" y="0"/>
                  </a:cubicBezTo>
                  <a:cubicBezTo>
                    <a:pt x="72" y="0"/>
                    <a:pt x="98" y="2"/>
                    <a:pt x="116" y="19"/>
                  </a:cubicBezTo>
                  <a:cubicBezTo>
                    <a:pt x="131" y="32"/>
                    <a:pt x="138" y="48"/>
                    <a:pt x="138" y="66"/>
                  </a:cubicBezTo>
                  <a:close/>
                  <a:moveTo>
                    <a:pt x="55" y="8"/>
                  </a:moveTo>
                  <a:cubicBezTo>
                    <a:pt x="50" y="8"/>
                    <a:pt x="39" y="10"/>
                    <a:pt x="37" y="12"/>
                  </a:cubicBezTo>
                  <a:cubicBezTo>
                    <a:pt x="36" y="12"/>
                    <a:pt x="36" y="14"/>
                    <a:pt x="36" y="16"/>
                  </a:cubicBezTo>
                  <a:cubicBezTo>
                    <a:pt x="35" y="24"/>
                    <a:pt x="34" y="42"/>
                    <a:pt x="34" y="58"/>
                  </a:cubicBezTo>
                  <a:cubicBezTo>
                    <a:pt x="34" y="87"/>
                    <a:pt x="35" y="107"/>
                    <a:pt x="38" y="118"/>
                  </a:cubicBezTo>
                  <a:cubicBezTo>
                    <a:pt x="38" y="120"/>
                    <a:pt x="39" y="120"/>
                    <a:pt x="40" y="121"/>
                  </a:cubicBezTo>
                  <a:cubicBezTo>
                    <a:pt x="45" y="122"/>
                    <a:pt x="50" y="123"/>
                    <a:pt x="56" y="123"/>
                  </a:cubicBezTo>
                  <a:cubicBezTo>
                    <a:pt x="64" y="123"/>
                    <a:pt x="75" y="122"/>
                    <a:pt x="88" y="114"/>
                  </a:cubicBezTo>
                  <a:cubicBezTo>
                    <a:pt x="104" y="104"/>
                    <a:pt x="112" y="85"/>
                    <a:pt x="112" y="64"/>
                  </a:cubicBezTo>
                  <a:cubicBezTo>
                    <a:pt x="112" y="43"/>
                    <a:pt x="103" y="28"/>
                    <a:pt x="93" y="21"/>
                  </a:cubicBezTo>
                  <a:cubicBezTo>
                    <a:pt x="80" y="10"/>
                    <a:pt x="65" y="8"/>
                    <a:pt x="56" y="8"/>
                  </a:cubicBezTo>
                  <a:lnTo>
                    <a:pt x="55" y="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8" name="Google Shape;88;p30"/>
            <p:cNvSpPr/>
            <p:nvPr/>
          </p:nvSpPr>
          <p:spPr>
            <a:xfrm>
              <a:off x="1680" y="3227"/>
              <a:ext cx="280" cy="281"/>
            </a:xfrm>
            <a:custGeom>
              <a:avLst/>
              <a:gdLst/>
              <a:ahLst/>
              <a:cxnLst/>
              <a:rect l="l" t="t" r="r" b="b"/>
              <a:pathLst>
                <a:path w="134" h="134" extrusionOk="0">
                  <a:moveTo>
                    <a:pt x="70" y="0"/>
                  </a:moveTo>
                  <a:cubicBezTo>
                    <a:pt x="72" y="0"/>
                    <a:pt x="72" y="1"/>
                    <a:pt x="73" y="4"/>
                  </a:cubicBezTo>
                  <a:cubicBezTo>
                    <a:pt x="79" y="22"/>
                    <a:pt x="83" y="32"/>
                    <a:pt x="90" y="51"/>
                  </a:cubicBezTo>
                  <a:cubicBezTo>
                    <a:pt x="97" y="69"/>
                    <a:pt x="112" y="104"/>
                    <a:pt x="115" y="110"/>
                  </a:cubicBezTo>
                  <a:cubicBezTo>
                    <a:pt x="119" y="120"/>
                    <a:pt x="122" y="125"/>
                    <a:pt x="134" y="127"/>
                  </a:cubicBezTo>
                  <a:cubicBezTo>
                    <a:pt x="134" y="127"/>
                    <a:pt x="133" y="133"/>
                    <a:pt x="131" y="133"/>
                  </a:cubicBezTo>
                  <a:cubicBezTo>
                    <a:pt x="113" y="133"/>
                    <a:pt x="109" y="133"/>
                    <a:pt x="102" y="133"/>
                  </a:cubicBezTo>
                  <a:cubicBezTo>
                    <a:pt x="96" y="133"/>
                    <a:pt x="89" y="134"/>
                    <a:pt x="87" y="134"/>
                  </a:cubicBezTo>
                  <a:cubicBezTo>
                    <a:pt x="86" y="134"/>
                    <a:pt x="86" y="133"/>
                    <a:pt x="86" y="133"/>
                  </a:cubicBezTo>
                  <a:cubicBezTo>
                    <a:pt x="85" y="132"/>
                    <a:pt x="84" y="128"/>
                    <a:pt x="84" y="127"/>
                  </a:cubicBezTo>
                  <a:cubicBezTo>
                    <a:pt x="93" y="125"/>
                    <a:pt x="94" y="124"/>
                    <a:pt x="93" y="118"/>
                  </a:cubicBezTo>
                  <a:cubicBezTo>
                    <a:pt x="93" y="114"/>
                    <a:pt x="86" y="96"/>
                    <a:pt x="84" y="92"/>
                  </a:cubicBezTo>
                  <a:cubicBezTo>
                    <a:pt x="83" y="89"/>
                    <a:pt x="82" y="88"/>
                    <a:pt x="80" y="88"/>
                  </a:cubicBezTo>
                  <a:cubicBezTo>
                    <a:pt x="70" y="88"/>
                    <a:pt x="50" y="88"/>
                    <a:pt x="40" y="89"/>
                  </a:cubicBezTo>
                  <a:cubicBezTo>
                    <a:pt x="37" y="89"/>
                    <a:pt x="36" y="90"/>
                    <a:pt x="35" y="93"/>
                  </a:cubicBezTo>
                  <a:cubicBezTo>
                    <a:pt x="33" y="98"/>
                    <a:pt x="27" y="112"/>
                    <a:pt x="27" y="118"/>
                  </a:cubicBezTo>
                  <a:cubicBezTo>
                    <a:pt x="27" y="122"/>
                    <a:pt x="29" y="124"/>
                    <a:pt x="39" y="126"/>
                  </a:cubicBezTo>
                  <a:cubicBezTo>
                    <a:pt x="40" y="127"/>
                    <a:pt x="38" y="132"/>
                    <a:pt x="37" y="133"/>
                  </a:cubicBezTo>
                  <a:cubicBezTo>
                    <a:pt x="26" y="132"/>
                    <a:pt x="14" y="132"/>
                    <a:pt x="10" y="132"/>
                  </a:cubicBezTo>
                  <a:cubicBezTo>
                    <a:pt x="7" y="132"/>
                    <a:pt x="4" y="133"/>
                    <a:pt x="3" y="133"/>
                  </a:cubicBezTo>
                  <a:cubicBezTo>
                    <a:pt x="2" y="133"/>
                    <a:pt x="2" y="132"/>
                    <a:pt x="2" y="132"/>
                  </a:cubicBezTo>
                  <a:cubicBezTo>
                    <a:pt x="1" y="131"/>
                    <a:pt x="0" y="127"/>
                    <a:pt x="1" y="126"/>
                  </a:cubicBezTo>
                  <a:cubicBezTo>
                    <a:pt x="10" y="124"/>
                    <a:pt x="12" y="117"/>
                    <a:pt x="17" y="107"/>
                  </a:cubicBezTo>
                  <a:cubicBezTo>
                    <a:pt x="22" y="97"/>
                    <a:pt x="45" y="42"/>
                    <a:pt x="56" y="16"/>
                  </a:cubicBezTo>
                  <a:cubicBezTo>
                    <a:pt x="58" y="11"/>
                    <a:pt x="60" y="7"/>
                    <a:pt x="61" y="4"/>
                  </a:cubicBezTo>
                  <a:cubicBezTo>
                    <a:pt x="61" y="3"/>
                    <a:pt x="62" y="3"/>
                    <a:pt x="63" y="2"/>
                  </a:cubicBezTo>
                  <a:cubicBezTo>
                    <a:pt x="64" y="1"/>
                    <a:pt x="68" y="0"/>
                    <a:pt x="70" y="0"/>
                  </a:cubicBezTo>
                  <a:close/>
                  <a:moveTo>
                    <a:pt x="46" y="78"/>
                  </a:moveTo>
                  <a:cubicBezTo>
                    <a:pt x="47" y="78"/>
                    <a:pt x="51" y="79"/>
                    <a:pt x="59" y="79"/>
                  </a:cubicBezTo>
                  <a:cubicBezTo>
                    <a:pt x="66" y="79"/>
                    <a:pt x="71" y="79"/>
                    <a:pt x="76" y="78"/>
                  </a:cubicBezTo>
                  <a:cubicBezTo>
                    <a:pt x="78" y="78"/>
                    <a:pt x="79" y="77"/>
                    <a:pt x="78" y="76"/>
                  </a:cubicBezTo>
                  <a:cubicBezTo>
                    <a:pt x="71" y="54"/>
                    <a:pt x="67" y="43"/>
                    <a:pt x="62" y="31"/>
                  </a:cubicBezTo>
                  <a:cubicBezTo>
                    <a:pt x="62" y="30"/>
                    <a:pt x="61" y="30"/>
                    <a:pt x="60" y="31"/>
                  </a:cubicBezTo>
                  <a:cubicBezTo>
                    <a:pt x="52" y="49"/>
                    <a:pt x="49" y="56"/>
                    <a:pt x="42" y="76"/>
                  </a:cubicBezTo>
                  <a:cubicBezTo>
                    <a:pt x="41" y="77"/>
                    <a:pt x="43" y="78"/>
                    <a:pt x="45" y="78"/>
                  </a:cubicBezTo>
                  <a:lnTo>
                    <a:pt x="46" y="7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9" name="Google Shape;89;p30"/>
            <p:cNvSpPr/>
            <p:nvPr/>
          </p:nvSpPr>
          <p:spPr>
            <a:xfrm>
              <a:off x="1949" y="3215"/>
              <a:ext cx="282" cy="291"/>
            </a:xfrm>
            <a:custGeom>
              <a:avLst/>
              <a:gdLst/>
              <a:ahLst/>
              <a:cxnLst/>
              <a:rect l="l" t="t" r="r" b="b"/>
              <a:pathLst>
                <a:path w="135" h="139" extrusionOk="0">
                  <a:moveTo>
                    <a:pt x="36" y="133"/>
                  </a:moveTo>
                  <a:cubicBezTo>
                    <a:pt x="40" y="132"/>
                    <a:pt x="45" y="131"/>
                    <a:pt x="48" y="131"/>
                  </a:cubicBezTo>
                  <a:cubicBezTo>
                    <a:pt x="53" y="130"/>
                    <a:pt x="56" y="128"/>
                    <a:pt x="56" y="124"/>
                  </a:cubicBezTo>
                  <a:cubicBezTo>
                    <a:pt x="57" y="121"/>
                    <a:pt x="58" y="107"/>
                    <a:pt x="58" y="80"/>
                  </a:cubicBezTo>
                  <a:cubicBezTo>
                    <a:pt x="58" y="60"/>
                    <a:pt x="58" y="60"/>
                    <a:pt x="58" y="60"/>
                  </a:cubicBezTo>
                  <a:cubicBezTo>
                    <a:pt x="58" y="24"/>
                    <a:pt x="58" y="18"/>
                    <a:pt x="57" y="18"/>
                  </a:cubicBezTo>
                  <a:cubicBezTo>
                    <a:pt x="45" y="18"/>
                    <a:pt x="45" y="18"/>
                    <a:pt x="45" y="18"/>
                  </a:cubicBezTo>
                  <a:cubicBezTo>
                    <a:pt x="27" y="18"/>
                    <a:pt x="16" y="21"/>
                    <a:pt x="14" y="22"/>
                  </a:cubicBezTo>
                  <a:cubicBezTo>
                    <a:pt x="12" y="23"/>
                    <a:pt x="10" y="27"/>
                    <a:pt x="7" y="36"/>
                  </a:cubicBezTo>
                  <a:cubicBezTo>
                    <a:pt x="7" y="37"/>
                    <a:pt x="6" y="37"/>
                    <a:pt x="5" y="36"/>
                  </a:cubicBezTo>
                  <a:cubicBezTo>
                    <a:pt x="3" y="35"/>
                    <a:pt x="1" y="33"/>
                    <a:pt x="0" y="32"/>
                  </a:cubicBezTo>
                  <a:cubicBezTo>
                    <a:pt x="3" y="26"/>
                    <a:pt x="7" y="17"/>
                    <a:pt x="12" y="1"/>
                  </a:cubicBezTo>
                  <a:cubicBezTo>
                    <a:pt x="13" y="0"/>
                    <a:pt x="14" y="0"/>
                    <a:pt x="16" y="1"/>
                  </a:cubicBezTo>
                  <a:cubicBezTo>
                    <a:pt x="17" y="1"/>
                    <a:pt x="17" y="1"/>
                    <a:pt x="18" y="2"/>
                  </a:cubicBezTo>
                  <a:cubicBezTo>
                    <a:pt x="18" y="7"/>
                    <a:pt x="19" y="8"/>
                    <a:pt x="20" y="8"/>
                  </a:cubicBezTo>
                  <a:cubicBezTo>
                    <a:pt x="22" y="9"/>
                    <a:pt x="25" y="9"/>
                    <a:pt x="29" y="9"/>
                  </a:cubicBezTo>
                  <a:cubicBezTo>
                    <a:pt x="35" y="10"/>
                    <a:pt x="41" y="10"/>
                    <a:pt x="61" y="10"/>
                  </a:cubicBezTo>
                  <a:cubicBezTo>
                    <a:pt x="83" y="10"/>
                    <a:pt x="102" y="9"/>
                    <a:pt x="114" y="9"/>
                  </a:cubicBezTo>
                  <a:cubicBezTo>
                    <a:pt x="119" y="9"/>
                    <a:pt x="122" y="9"/>
                    <a:pt x="124" y="8"/>
                  </a:cubicBezTo>
                  <a:cubicBezTo>
                    <a:pt x="125" y="8"/>
                    <a:pt x="127" y="5"/>
                    <a:pt x="128" y="2"/>
                  </a:cubicBezTo>
                  <a:cubicBezTo>
                    <a:pt x="129" y="1"/>
                    <a:pt x="129" y="1"/>
                    <a:pt x="130" y="1"/>
                  </a:cubicBezTo>
                  <a:cubicBezTo>
                    <a:pt x="131" y="1"/>
                    <a:pt x="133" y="2"/>
                    <a:pt x="134" y="3"/>
                  </a:cubicBezTo>
                  <a:cubicBezTo>
                    <a:pt x="135" y="3"/>
                    <a:pt x="135" y="4"/>
                    <a:pt x="135" y="5"/>
                  </a:cubicBezTo>
                  <a:cubicBezTo>
                    <a:pt x="131" y="16"/>
                    <a:pt x="131" y="21"/>
                    <a:pt x="130" y="34"/>
                  </a:cubicBezTo>
                  <a:cubicBezTo>
                    <a:pt x="130" y="35"/>
                    <a:pt x="129" y="36"/>
                    <a:pt x="127" y="36"/>
                  </a:cubicBezTo>
                  <a:cubicBezTo>
                    <a:pt x="126" y="36"/>
                    <a:pt x="124" y="36"/>
                    <a:pt x="123" y="35"/>
                  </a:cubicBezTo>
                  <a:cubicBezTo>
                    <a:pt x="123" y="35"/>
                    <a:pt x="122" y="34"/>
                    <a:pt x="122" y="34"/>
                  </a:cubicBezTo>
                  <a:cubicBezTo>
                    <a:pt x="122" y="33"/>
                    <a:pt x="123" y="25"/>
                    <a:pt x="123" y="24"/>
                  </a:cubicBezTo>
                  <a:cubicBezTo>
                    <a:pt x="123" y="22"/>
                    <a:pt x="122" y="21"/>
                    <a:pt x="120" y="20"/>
                  </a:cubicBezTo>
                  <a:cubicBezTo>
                    <a:pt x="118" y="19"/>
                    <a:pt x="107" y="18"/>
                    <a:pt x="94" y="18"/>
                  </a:cubicBezTo>
                  <a:cubicBezTo>
                    <a:pt x="84" y="18"/>
                    <a:pt x="84" y="18"/>
                    <a:pt x="84" y="18"/>
                  </a:cubicBezTo>
                  <a:cubicBezTo>
                    <a:pt x="81" y="18"/>
                    <a:pt x="80" y="19"/>
                    <a:pt x="80" y="22"/>
                  </a:cubicBezTo>
                  <a:cubicBezTo>
                    <a:pt x="80" y="26"/>
                    <a:pt x="80" y="36"/>
                    <a:pt x="80" y="61"/>
                  </a:cubicBezTo>
                  <a:cubicBezTo>
                    <a:pt x="80" y="82"/>
                    <a:pt x="80" y="82"/>
                    <a:pt x="80" y="82"/>
                  </a:cubicBezTo>
                  <a:cubicBezTo>
                    <a:pt x="80" y="109"/>
                    <a:pt x="80" y="118"/>
                    <a:pt x="81" y="122"/>
                  </a:cubicBezTo>
                  <a:cubicBezTo>
                    <a:pt x="82" y="125"/>
                    <a:pt x="83" y="128"/>
                    <a:pt x="86" y="129"/>
                  </a:cubicBezTo>
                  <a:cubicBezTo>
                    <a:pt x="89" y="131"/>
                    <a:pt x="98" y="132"/>
                    <a:pt x="103" y="132"/>
                  </a:cubicBezTo>
                  <a:cubicBezTo>
                    <a:pt x="104" y="132"/>
                    <a:pt x="104" y="133"/>
                    <a:pt x="104" y="134"/>
                  </a:cubicBezTo>
                  <a:cubicBezTo>
                    <a:pt x="103" y="138"/>
                    <a:pt x="103" y="138"/>
                    <a:pt x="103" y="138"/>
                  </a:cubicBezTo>
                  <a:cubicBezTo>
                    <a:pt x="103" y="139"/>
                    <a:pt x="103" y="139"/>
                    <a:pt x="100" y="139"/>
                  </a:cubicBezTo>
                  <a:cubicBezTo>
                    <a:pt x="96" y="139"/>
                    <a:pt x="81" y="138"/>
                    <a:pt x="71" y="138"/>
                  </a:cubicBezTo>
                  <a:cubicBezTo>
                    <a:pt x="58" y="138"/>
                    <a:pt x="41" y="139"/>
                    <a:pt x="40" y="139"/>
                  </a:cubicBezTo>
                  <a:cubicBezTo>
                    <a:pt x="38" y="139"/>
                    <a:pt x="37" y="139"/>
                    <a:pt x="37" y="138"/>
                  </a:cubicBezTo>
                  <a:lnTo>
                    <a:pt x="36" y="13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0" name="Google Shape;90;p30"/>
            <p:cNvSpPr/>
            <p:nvPr/>
          </p:nvSpPr>
          <p:spPr>
            <a:xfrm>
              <a:off x="2275" y="3233"/>
              <a:ext cx="132" cy="273"/>
            </a:xfrm>
            <a:custGeom>
              <a:avLst/>
              <a:gdLst/>
              <a:ahLst/>
              <a:cxnLst/>
              <a:rect l="l" t="t" r="r" b="b"/>
              <a:pathLst>
                <a:path w="63" h="130" extrusionOk="0">
                  <a:moveTo>
                    <a:pt x="63" y="6"/>
                  </a:moveTo>
                  <a:cubicBezTo>
                    <a:pt x="45" y="8"/>
                    <a:pt x="44" y="10"/>
                    <a:pt x="43" y="13"/>
                  </a:cubicBezTo>
                  <a:cubicBezTo>
                    <a:pt x="42" y="17"/>
                    <a:pt x="41" y="25"/>
                    <a:pt x="41" y="46"/>
                  </a:cubicBezTo>
                  <a:cubicBezTo>
                    <a:pt x="41" y="82"/>
                    <a:pt x="41" y="82"/>
                    <a:pt x="41" y="82"/>
                  </a:cubicBezTo>
                  <a:cubicBezTo>
                    <a:pt x="41" y="96"/>
                    <a:pt x="42" y="108"/>
                    <a:pt x="43" y="115"/>
                  </a:cubicBezTo>
                  <a:cubicBezTo>
                    <a:pt x="43" y="120"/>
                    <a:pt x="45" y="121"/>
                    <a:pt x="47" y="121"/>
                  </a:cubicBezTo>
                  <a:cubicBezTo>
                    <a:pt x="49" y="122"/>
                    <a:pt x="55" y="122"/>
                    <a:pt x="58" y="123"/>
                  </a:cubicBezTo>
                  <a:cubicBezTo>
                    <a:pt x="59" y="123"/>
                    <a:pt x="59" y="123"/>
                    <a:pt x="59" y="124"/>
                  </a:cubicBezTo>
                  <a:cubicBezTo>
                    <a:pt x="59" y="125"/>
                    <a:pt x="59" y="129"/>
                    <a:pt x="58" y="130"/>
                  </a:cubicBezTo>
                  <a:cubicBezTo>
                    <a:pt x="43" y="130"/>
                    <a:pt x="35" y="129"/>
                    <a:pt x="27" y="129"/>
                  </a:cubicBezTo>
                  <a:cubicBezTo>
                    <a:pt x="14" y="129"/>
                    <a:pt x="4" y="130"/>
                    <a:pt x="3" y="130"/>
                  </a:cubicBezTo>
                  <a:cubicBezTo>
                    <a:pt x="2" y="130"/>
                    <a:pt x="1" y="129"/>
                    <a:pt x="1" y="129"/>
                  </a:cubicBezTo>
                  <a:cubicBezTo>
                    <a:pt x="1" y="127"/>
                    <a:pt x="0" y="125"/>
                    <a:pt x="0" y="123"/>
                  </a:cubicBezTo>
                  <a:cubicBezTo>
                    <a:pt x="13" y="122"/>
                    <a:pt x="17" y="122"/>
                    <a:pt x="19" y="116"/>
                  </a:cubicBezTo>
                  <a:cubicBezTo>
                    <a:pt x="19" y="113"/>
                    <a:pt x="20" y="106"/>
                    <a:pt x="20" y="82"/>
                  </a:cubicBezTo>
                  <a:cubicBezTo>
                    <a:pt x="20" y="38"/>
                    <a:pt x="20" y="38"/>
                    <a:pt x="20" y="38"/>
                  </a:cubicBezTo>
                  <a:cubicBezTo>
                    <a:pt x="20" y="11"/>
                    <a:pt x="20" y="9"/>
                    <a:pt x="13" y="8"/>
                  </a:cubicBezTo>
                  <a:cubicBezTo>
                    <a:pt x="10" y="8"/>
                    <a:pt x="7" y="7"/>
                    <a:pt x="3" y="7"/>
                  </a:cubicBezTo>
                  <a:cubicBezTo>
                    <a:pt x="2" y="7"/>
                    <a:pt x="2" y="7"/>
                    <a:pt x="2" y="6"/>
                  </a:cubicBezTo>
                  <a:cubicBezTo>
                    <a:pt x="2" y="5"/>
                    <a:pt x="2" y="4"/>
                    <a:pt x="3" y="2"/>
                  </a:cubicBezTo>
                  <a:cubicBezTo>
                    <a:pt x="4" y="1"/>
                    <a:pt x="4" y="1"/>
                    <a:pt x="5" y="1"/>
                  </a:cubicBezTo>
                  <a:cubicBezTo>
                    <a:pt x="6" y="0"/>
                    <a:pt x="8" y="0"/>
                    <a:pt x="10" y="0"/>
                  </a:cubicBezTo>
                  <a:cubicBezTo>
                    <a:pt x="13" y="0"/>
                    <a:pt x="19" y="1"/>
                    <a:pt x="33" y="1"/>
                  </a:cubicBezTo>
                  <a:cubicBezTo>
                    <a:pt x="43" y="0"/>
                    <a:pt x="56" y="0"/>
                    <a:pt x="58" y="0"/>
                  </a:cubicBezTo>
                  <a:cubicBezTo>
                    <a:pt x="61" y="0"/>
                    <a:pt x="61" y="0"/>
                    <a:pt x="61" y="1"/>
                  </a:cubicBezTo>
                  <a:lnTo>
                    <a:pt x="63" y="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1" name="Google Shape;91;p30"/>
            <p:cNvSpPr/>
            <p:nvPr/>
          </p:nvSpPr>
          <p:spPr>
            <a:xfrm>
              <a:off x="2457" y="3227"/>
              <a:ext cx="295" cy="285"/>
            </a:xfrm>
            <a:custGeom>
              <a:avLst/>
              <a:gdLst/>
              <a:ahLst/>
              <a:cxnLst/>
              <a:rect l="l" t="t" r="r" b="b"/>
              <a:pathLst>
                <a:path w="141" h="136" extrusionOk="0">
                  <a:moveTo>
                    <a:pt x="72" y="0"/>
                  </a:moveTo>
                  <a:cubicBezTo>
                    <a:pt x="108" y="0"/>
                    <a:pt x="141" y="29"/>
                    <a:pt x="141" y="65"/>
                  </a:cubicBezTo>
                  <a:cubicBezTo>
                    <a:pt x="141" y="89"/>
                    <a:pt x="130" y="108"/>
                    <a:pt x="118" y="118"/>
                  </a:cubicBezTo>
                  <a:cubicBezTo>
                    <a:pt x="103" y="131"/>
                    <a:pt x="86" y="136"/>
                    <a:pt x="75"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6" y="128"/>
                    <a:pt x="117" y="108"/>
                    <a:pt x="117" y="73"/>
                  </a:cubicBezTo>
                  <a:cubicBezTo>
                    <a:pt x="117" y="56"/>
                    <a:pt x="113" y="37"/>
                    <a:pt x="100" y="23"/>
                  </a:cubicBezTo>
                  <a:cubicBezTo>
                    <a:pt x="92" y="15"/>
                    <a:pt x="82" y="8"/>
                    <a:pt x="67" y="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2" name="Google Shape;92;p30"/>
            <p:cNvSpPr/>
            <p:nvPr/>
          </p:nvSpPr>
          <p:spPr>
            <a:xfrm>
              <a:off x="2804" y="3233"/>
              <a:ext cx="320" cy="281"/>
            </a:xfrm>
            <a:custGeom>
              <a:avLst/>
              <a:gdLst/>
              <a:ahLst/>
              <a:cxnLst/>
              <a:rect l="l" t="t" r="r" b="b"/>
              <a:pathLst>
                <a:path w="153" h="134" extrusionOk="0">
                  <a:moveTo>
                    <a:pt x="0" y="0"/>
                  </a:moveTo>
                  <a:cubicBezTo>
                    <a:pt x="9" y="0"/>
                    <a:pt x="13" y="1"/>
                    <a:pt x="30" y="1"/>
                  </a:cubicBezTo>
                  <a:cubicBezTo>
                    <a:pt x="32" y="1"/>
                    <a:pt x="33" y="1"/>
                    <a:pt x="34" y="1"/>
                  </a:cubicBezTo>
                  <a:cubicBezTo>
                    <a:pt x="35" y="2"/>
                    <a:pt x="35" y="3"/>
                    <a:pt x="36" y="4"/>
                  </a:cubicBezTo>
                  <a:cubicBezTo>
                    <a:pt x="37" y="7"/>
                    <a:pt x="45" y="17"/>
                    <a:pt x="48" y="21"/>
                  </a:cubicBezTo>
                  <a:cubicBezTo>
                    <a:pt x="59" y="32"/>
                    <a:pt x="85" y="58"/>
                    <a:pt x="124" y="94"/>
                  </a:cubicBezTo>
                  <a:cubicBezTo>
                    <a:pt x="124" y="87"/>
                    <a:pt x="124" y="75"/>
                    <a:pt x="124" y="60"/>
                  </a:cubicBezTo>
                  <a:cubicBezTo>
                    <a:pt x="124" y="39"/>
                    <a:pt x="124" y="28"/>
                    <a:pt x="123" y="19"/>
                  </a:cubicBezTo>
                  <a:cubicBezTo>
                    <a:pt x="123" y="15"/>
                    <a:pt x="122" y="10"/>
                    <a:pt x="118" y="9"/>
                  </a:cubicBezTo>
                  <a:cubicBezTo>
                    <a:pt x="116" y="9"/>
                    <a:pt x="109" y="8"/>
                    <a:pt x="107" y="7"/>
                  </a:cubicBezTo>
                  <a:cubicBezTo>
                    <a:pt x="106" y="7"/>
                    <a:pt x="105" y="7"/>
                    <a:pt x="105" y="6"/>
                  </a:cubicBezTo>
                  <a:cubicBezTo>
                    <a:pt x="105" y="1"/>
                    <a:pt x="105" y="1"/>
                    <a:pt x="105" y="1"/>
                  </a:cubicBezTo>
                  <a:cubicBezTo>
                    <a:pt x="128" y="1"/>
                    <a:pt x="128" y="1"/>
                    <a:pt x="128" y="1"/>
                  </a:cubicBezTo>
                  <a:cubicBezTo>
                    <a:pt x="135" y="1"/>
                    <a:pt x="144" y="0"/>
                    <a:pt x="150" y="0"/>
                  </a:cubicBezTo>
                  <a:cubicBezTo>
                    <a:pt x="151" y="0"/>
                    <a:pt x="151" y="0"/>
                    <a:pt x="152" y="1"/>
                  </a:cubicBezTo>
                  <a:cubicBezTo>
                    <a:pt x="153" y="5"/>
                    <a:pt x="153" y="5"/>
                    <a:pt x="153" y="5"/>
                  </a:cubicBezTo>
                  <a:cubicBezTo>
                    <a:pt x="147" y="7"/>
                    <a:pt x="144" y="8"/>
                    <a:pt x="141" y="10"/>
                  </a:cubicBezTo>
                  <a:cubicBezTo>
                    <a:pt x="137" y="12"/>
                    <a:pt x="135" y="18"/>
                    <a:pt x="134" y="44"/>
                  </a:cubicBezTo>
                  <a:cubicBezTo>
                    <a:pt x="133" y="63"/>
                    <a:pt x="133" y="76"/>
                    <a:pt x="133" y="98"/>
                  </a:cubicBezTo>
                  <a:cubicBezTo>
                    <a:pt x="133" y="113"/>
                    <a:pt x="134" y="125"/>
                    <a:pt x="134" y="128"/>
                  </a:cubicBezTo>
                  <a:cubicBezTo>
                    <a:pt x="134" y="130"/>
                    <a:pt x="133" y="131"/>
                    <a:pt x="128" y="134"/>
                  </a:cubicBezTo>
                  <a:cubicBezTo>
                    <a:pt x="127" y="134"/>
                    <a:pt x="126" y="134"/>
                    <a:pt x="125" y="132"/>
                  </a:cubicBezTo>
                  <a:cubicBezTo>
                    <a:pt x="114" y="116"/>
                    <a:pt x="98" y="99"/>
                    <a:pt x="77" y="78"/>
                  </a:cubicBezTo>
                  <a:cubicBezTo>
                    <a:pt x="57" y="59"/>
                    <a:pt x="42" y="44"/>
                    <a:pt x="29" y="31"/>
                  </a:cubicBezTo>
                  <a:cubicBezTo>
                    <a:pt x="29" y="41"/>
                    <a:pt x="28" y="52"/>
                    <a:pt x="28" y="64"/>
                  </a:cubicBezTo>
                  <a:cubicBezTo>
                    <a:pt x="28" y="78"/>
                    <a:pt x="28" y="107"/>
                    <a:pt x="30" y="115"/>
                  </a:cubicBezTo>
                  <a:cubicBezTo>
                    <a:pt x="32" y="120"/>
                    <a:pt x="40" y="122"/>
                    <a:pt x="47" y="123"/>
                  </a:cubicBezTo>
                  <a:cubicBezTo>
                    <a:pt x="48" y="128"/>
                    <a:pt x="48" y="128"/>
                    <a:pt x="48" y="128"/>
                  </a:cubicBezTo>
                  <a:cubicBezTo>
                    <a:pt x="48" y="129"/>
                    <a:pt x="47" y="130"/>
                    <a:pt x="46" y="130"/>
                  </a:cubicBezTo>
                  <a:cubicBezTo>
                    <a:pt x="39" y="130"/>
                    <a:pt x="29" y="129"/>
                    <a:pt x="21" y="129"/>
                  </a:cubicBezTo>
                  <a:cubicBezTo>
                    <a:pt x="14" y="129"/>
                    <a:pt x="8" y="130"/>
                    <a:pt x="4" y="130"/>
                  </a:cubicBezTo>
                  <a:cubicBezTo>
                    <a:pt x="2" y="124"/>
                    <a:pt x="2" y="124"/>
                    <a:pt x="2" y="124"/>
                  </a:cubicBezTo>
                  <a:cubicBezTo>
                    <a:pt x="15" y="121"/>
                    <a:pt x="15" y="119"/>
                    <a:pt x="16" y="112"/>
                  </a:cubicBezTo>
                  <a:cubicBezTo>
                    <a:pt x="17" y="107"/>
                    <a:pt x="19" y="89"/>
                    <a:pt x="19" y="66"/>
                  </a:cubicBezTo>
                  <a:cubicBezTo>
                    <a:pt x="19" y="44"/>
                    <a:pt x="19" y="44"/>
                    <a:pt x="19" y="44"/>
                  </a:cubicBezTo>
                  <a:cubicBezTo>
                    <a:pt x="19" y="20"/>
                    <a:pt x="18" y="16"/>
                    <a:pt x="15" y="13"/>
                  </a:cubicBezTo>
                  <a:cubicBezTo>
                    <a:pt x="12" y="9"/>
                    <a:pt x="9" y="8"/>
                    <a:pt x="2" y="7"/>
                  </a:cubicBezTo>
                  <a:cubicBezTo>
                    <a:pt x="0" y="6"/>
                    <a:pt x="0" y="6"/>
                    <a:pt x="0" y="5"/>
                  </a:cubicBez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grpSp>
      <p:sp>
        <p:nvSpPr>
          <p:cNvPr id="93" name="Google Shape;93;p30"/>
          <p:cNvSpPr txBox="1">
            <a:spLocks noGrp="1"/>
          </p:cNvSpPr>
          <p:nvPr>
            <p:ph type="title"/>
          </p:nvPr>
        </p:nvSpPr>
        <p:spPr>
          <a:xfrm>
            <a:off x="354228" y="1677558"/>
            <a:ext cx="11490153" cy="1905082"/>
          </a:xfrm>
          <a:prstGeom prst="rect">
            <a:avLst/>
          </a:prstGeom>
          <a:noFill/>
          <a:ln>
            <a:noFill/>
          </a:ln>
        </p:spPr>
        <p:txBody>
          <a:bodyPr spcFirstLastPara="1" wrap="square" lIns="91375" tIns="45675" rIns="91375" bIns="45675" anchor="t" anchorCtr="0">
            <a:noAutofit/>
          </a:bodyPr>
          <a:lstStyle>
            <a:lvl1pPr lvl="0" algn="l">
              <a:lnSpc>
                <a:spcPct val="90000"/>
              </a:lnSpc>
              <a:spcBef>
                <a:spcPts val="0"/>
              </a:spcBef>
              <a:spcAft>
                <a:spcPts val="0"/>
              </a:spcAft>
              <a:buClr>
                <a:schemeClr val="lt1"/>
              </a:buClr>
              <a:buSzPts val="4500"/>
              <a:buFont typeface="Georgia"/>
              <a:buNone/>
              <a:defRPr sz="4500" b="0">
                <a:solidFill>
                  <a:schemeClr val="lt1"/>
                </a:solidFill>
                <a:latin typeface="+mj-lt"/>
                <a:ea typeface="Georgia"/>
                <a:cs typeface="Georgia"/>
                <a:sym typeface="Georgia"/>
              </a:defRPr>
            </a:lvl1pPr>
            <a:lvl2pPr lvl="1" algn="l">
              <a:lnSpc>
                <a:spcPct val="100000"/>
              </a:lnSpc>
              <a:spcBef>
                <a:spcPts val="1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0"/>
          <p:cNvSpPr txBox="1">
            <a:spLocks noGrp="1"/>
          </p:cNvSpPr>
          <p:nvPr>
            <p:ph type="body" idx="1"/>
          </p:nvPr>
        </p:nvSpPr>
        <p:spPr>
          <a:xfrm>
            <a:off x="354228" y="4473177"/>
            <a:ext cx="11486358" cy="1016530"/>
          </a:xfrm>
          <a:prstGeom prst="rect">
            <a:avLst/>
          </a:prstGeom>
          <a:noFill/>
          <a:ln>
            <a:noFill/>
          </a:ln>
        </p:spPr>
        <p:txBody>
          <a:bodyPr spcFirstLastPara="1" wrap="square" lIns="91375" tIns="45675" rIns="91375" bIns="45675" anchor="t" anchorCtr="0">
            <a:normAutofit/>
          </a:bodyPr>
          <a:lstStyle>
            <a:lvl1pPr marL="457200" lvl="0" indent="-228600" algn="l">
              <a:lnSpc>
                <a:spcPct val="90000"/>
              </a:lnSpc>
              <a:spcBef>
                <a:spcPts val="1000"/>
              </a:spcBef>
              <a:spcAft>
                <a:spcPts val="0"/>
              </a:spcAft>
              <a:buClr>
                <a:srgbClr val="FFFFFF"/>
              </a:buClr>
              <a:buSzPts val="1667"/>
              <a:buFont typeface="Georgia"/>
              <a:buNone/>
              <a:defRPr sz="1667" b="0" cap="none">
                <a:solidFill>
                  <a:srgbClr val="FFFFFF"/>
                </a:solidFill>
                <a:latin typeface="+mj-lt"/>
                <a:ea typeface="Georgia"/>
                <a:cs typeface="Georgia"/>
                <a:sym typeface="Georgi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30"/>
          <p:cNvSpPr txBox="1">
            <a:spLocks noGrp="1"/>
          </p:cNvSpPr>
          <p:nvPr>
            <p:ph type="body" idx="3"/>
          </p:nvPr>
        </p:nvSpPr>
        <p:spPr>
          <a:xfrm>
            <a:off x="354228" y="3704777"/>
            <a:ext cx="11486358" cy="440062"/>
          </a:xfrm>
          <a:prstGeom prst="rect">
            <a:avLst/>
          </a:prstGeom>
          <a:noFill/>
          <a:ln>
            <a:noFill/>
          </a:ln>
        </p:spPr>
        <p:txBody>
          <a:bodyPr spcFirstLastPara="1" wrap="square" lIns="91375" tIns="45675" rIns="91375" bIns="45675" anchor="t" anchorCtr="0">
            <a:normAutofit/>
          </a:bodyPr>
          <a:lstStyle>
            <a:lvl1pPr marL="457200" lvl="0" indent="-228600" algn="l">
              <a:lnSpc>
                <a:spcPct val="90000"/>
              </a:lnSpc>
              <a:spcBef>
                <a:spcPts val="1000"/>
              </a:spcBef>
              <a:spcAft>
                <a:spcPts val="0"/>
              </a:spcAft>
              <a:buClr>
                <a:srgbClr val="FFFFFF"/>
              </a:buClr>
              <a:buSzPts val="2000"/>
              <a:buFont typeface="Open Sans"/>
              <a:buNone/>
              <a:defRPr sz="2000" b="1" cap="none">
                <a:solidFill>
                  <a:srgbClr val="FFFFFF"/>
                </a:solidFill>
                <a:latin typeface="+mn-lt"/>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 Quadrant (Numbered)">
  <p:cSld name="4 Quadrant (Numbered)">
    <p:spTree>
      <p:nvGrpSpPr>
        <p:cNvPr id="1" name="Shape 170"/>
        <p:cNvGrpSpPr/>
        <p:nvPr/>
      </p:nvGrpSpPr>
      <p:grpSpPr>
        <a:xfrm>
          <a:off x="0" y="0"/>
          <a:ext cx="0" cy="0"/>
          <a:chOff x="0" y="0"/>
          <a:chExt cx="0" cy="0"/>
        </a:xfrm>
      </p:grpSpPr>
      <p:sp>
        <p:nvSpPr>
          <p:cNvPr id="171" name="Google Shape;171;p83"/>
          <p:cNvSpPr txBox="1">
            <a:spLocks noGrp="1"/>
          </p:cNvSpPr>
          <p:nvPr>
            <p:ph type="title"/>
          </p:nvPr>
        </p:nvSpPr>
        <p:spPr>
          <a:xfrm>
            <a:off x="580445" y="449446"/>
            <a:ext cx="3360176" cy="1228112"/>
          </a:xfrm>
          <a:prstGeom prst="rect">
            <a:avLst/>
          </a:prstGeom>
          <a:noFill/>
          <a:ln>
            <a:noFill/>
          </a:ln>
        </p:spPr>
        <p:txBody>
          <a:bodyPr spcFirstLastPara="1" wrap="square" lIns="91375" tIns="45675" rIns="91375" bIns="45675" anchor="t" anchorCtr="0">
            <a:no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83"/>
          <p:cNvSpPr/>
          <p:nvPr/>
        </p:nvSpPr>
        <p:spPr>
          <a:xfrm>
            <a:off x="-1241774" y="-14520"/>
            <a:ext cx="1241777" cy="384660"/>
          </a:xfrm>
          <a:prstGeom prst="rect">
            <a:avLst/>
          </a:prstGeom>
          <a:noFill/>
          <a:ln>
            <a:noFill/>
          </a:ln>
        </p:spPr>
        <p:txBody>
          <a:bodyPr spcFirstLastPara="1" wrap="square" lIns="76125" tIns="38050" rIns="76125" bIns="3805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a:solidFill>
                  <a:srgbClr val="7F7F7F"/>
                </a:solidFill>
                <a:latin typeface="+mj-lt"/>
                <a:ea typeface="Georgia"/>
                <a:cs typeface="Georgia"/>
                <a:sym typeface="Georgia"/>
              </a:rPr>
              <a:t>4 Quadrant Layout</a:t>
            </a:r>
            <a:br>
              <a:rPr lang="en-US" sz="1000" b="0" i="0" u="none" strike="noStrike" cap="none" dirty="0">
                <a:solidFill>
                  <a:srgbClr val="7F7F7F"/>
                </a:solidFill>
                <a:latin typeface="+mj-lt"/>
                <a:ea typeface="Georgia"/>
                <a:cs typeface="Georgia"/>
                <a:sym typeface="Georgia"/>
              </a:rPr>
            </a:br>
            <a:r>
              <a:rPr lang="en-US" sz="1000" b="0" i="0" u="none" strike="noStrike" cap="none" dirty="0">
                <a:solidFill>
                  <a:srgbClr val="7F7F7F"/>
                </a:solidFill>
                <a:latin typeface="+mj-lt"/>
                <a:ea typeface="Georgia"/>
                <a:cs typeface="Georgia"/>
                <a:sym typeface="Georgia"/>
              </a:rPr>
              <a:t>(numbered)</a:t>
            </a:r>
            <a:endParaRPr sz="1400" b="0" i="0" u="none" strike="noStrike" cap="none" dirty="0">
              <a:solidFill>
                <a:srgbClr val="000000"/>
              </a:solidFill>
              <a:latin typeface="+mj-lt"/>
              <a:ea typeface="Arial"/>
              <a:cs typeface="Arial"/>
              <a:sym typeface="Arial"/>
            </a:endParaRPr>
          </a:p>
        </p:txBody>
      </p:sp>
      <p:sp>
        <p:nvSpPr>
          <p:cNvPr id="173" name="Google Shape;173;p83"/>
          <p:cNvSpPr txBox="1">
            <a:spLocks noGrp="1"/>
          </p:cNvSpPr>
          <p:nvPr>
            <p:ph type="body" idx="1"/>
          </p:nvPr>
        </p:nvSpPr>
        <p:spPr>
          <a:xfrm>
            <a:off x="2588386" y="5900969"/>
            <a:ext cx="9434286" cy="433423"/>
          </a:xfrm>
          <a:prstGeom prst="rect">
            <a:avLst/>
          </a:prstGeom>
          <a:noFill/>
          <a:ln>
            <a:noFill/>
          </a:ln>
        </p:spPr>
        <p:txBody>
          <a:bodyPr spcFirstLastPara="1" wrap="square" lIns="91375" tIns="45675" rIns="91375" bIns="45675" anchor="b" anchorCtr="0">
            <a:noAutofit/>
          </a:bodyPr>
          <a:lstStyle>
            <a:lvl1pPr marL="457200" lvl="0" indent="-228600" algn="l">
              <a:lnSpc>
                <a:spcPct val="90000"/>
              </a:lnSpc>
              <a:spcBef>
                <a:spcPts val="1000"/>
              </a:spcBef>
              <a:spcAft>
                <a:spcPts val="0"/>
              </a:spcAft>
              <a:buClr>
                <a:schemeClr val="dk1"/>
              </a:buClr>
              <a:buSzPts val="1000"/>
              <a:buFont typeface="Georgia"/>
              <a:buNone/>
              <a:defRPr sz="1000">
                <a:solidFill>
                  <a:schemeClr val="dk1"/>
                </a:solidFill>
                <a:latin typeface="+mj-lt"/>
              </a:defRPr>
            </a:lvl1pPr>
            <a:lvl2pPr marL="914400" lvl="1" indent="-344995" algn="l">
              <a:lnSpc>
                <a:spcPct val="90000"/>
              </a:lnSpc>
              <a:spcBef>
                <a:spcPts val="500"/>
              </a:spcBef>
              <a:spcAft>
                <a:spcPts val="0"/>
              </a:spcAft>
              <a:buClr>
                <a:schemeClr val="dk1"/>
              </a:buClr>
              <a:buSzPts val="1833"/>
              <a:buChar char="•"/>
              <a:defRPr sz="1833">
                <a:solidFill>
                  <a:schemeClr val="dk1"/>
                </a:solidFill>
              </a:defRPr>
            </a:lvl2pPr>
            <a:lvl3pPr marL="1371600" lvl="2" indent="-329120" algn="l">
              <a:lnSpc>
                <a:spcPct val="90000"/>
              </a:lnSpc>
              <a:spcBef>
                <a:spcPts val="500"/>
              </a:spcBef>
              <a:spcAft>
                <a:spcPts val="0"/>
              </a:spcAft>
              <a:buClr>
                <a:schemeClr val="dk1"/>
              </a:buClr>
              <a:buSzPts val="1583"/>
              <a:buChar char="•"/>
              <a:defRPr sz="1583">
                <a:solidFill>
                  <a:schemeClr val="dk1"/>
                </a:solidFill>
              </a:defRPr>
            </a:lvl3pPr>
            <a:lvl4pPr marL="1828800" lvl="3" indent="-318579" algn="l">
              <a:lnSpc>
                <a:spcPct val="90000"/>
              </a:lnSpc>
              <a:spcBef>
                <a:spcPts val="500"/>
              </a:spcBef>
              <a:spcAft>
                <a:spcPts val="0"/>
              </a:spcAft>
              <a:buClr>
                <a:schemeClr val="dk1"/>
              </a:buClr>
              <a:buSzPts val="1417"/>
              <a:buChar char="•"/>
              <a:defRPr sz="1417">
                <a:solidFill>
                  <a:schemeClr val="dk1"/>
                </a:solidFill>
              </a:defRPr>
            </a:lvl4pPr>
            <a:lvl5pPr marL="2286000" lvl="4" indent="-318579" algn="l">
              <a:lnSpc>
                <a:spcPct val="90000"/>
              </a:lnSpc>
              <a:spcBef>
                <a:spcPts val="500"/>
              </a:spcBef>
              <a:spcAft>
                <a:spcPts val="0"/>
              </a:spcAft>
              <a:buClr>
                <a:schemeClr val="dk1"/>
              </a:buClr>
              <a:buSzPts val="1417"/>
              <a:buChar char="•"/>
              <a:defRPr sz="1417">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83"/>
          <p:cNvSpPr/>
          <p:nvPr/>
        </p:nvSpPr>
        <p:spPr>
          <a:xfrm>
            <a:off x="4433186" y="1482444"/>
            <a:ext cx="577874" cy="577724"/>
          </a:xfrm>
          <a:prstGeom prst="ellipse">
            <a:avLst/>
          </a:prstGeom>
          <a:solidFill>
            <a:srgbClr val="9F9645"/>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833"/>
              <a:buFont typeface="Arial"/>
              <a:buNone/>
            </a:pPr>
            <a:endParaRPr sz="2833" b="0" i="0" u="none" strike="noStrike" cap="none">
              <a:solidFill>
                <a:srgbClr val="F2F0E1"/>
              </a:solidFill>
              <a:latin typeface="+mj-lt"/>
              <a:ea typeface="Georgia"/>
              <a:cs typeface="Georgia"/>
              <a:sym typeface="Georgia"/>
            </a:endParaRPr>
          </a:p>
        </p:txBody>
      </p:sp>
      <p:sp>
        <p:nvSpPr>
          <p:cNvPr id="175" name="Google Shape;175;p83"/>
          <p:cNvSpPr/>
          <p:nvPr/>
        </p:nvSpPr>
        <p:spPr>
          <a:xfrm>
            <a:off x="4433186" y="4169497"/>
            <a:ext cx="577874" cy="577724"/>
          </a:xfrm>
          <a:prstGeom prst="ellipse">
            <a:avLst/>
          </a:prstGeom>
          <a:solidFill>
            <a:srgbClr val="9F9645"/>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833"/>
              <a:buFont typeface="Arial"/>
              <a:buNone/>
            </a:pPr>
            <a:endParaRPr sz="2833" b="0" i="0" u="none" strike="noStrike" cap="none">
              <a:solidFill>
                <a:srgbClr val="F2F0E1"/>
              </a:solidFill>
              <a:latin typeface="+mj-lt"/>
              <a:ea typeface="Georgia"/>
              <a:cs typeface="Georgia"/>
              <a:sym typeface="Georgia"/>
            </a:endParaRPr>
          </a:p>
        </p:txBody>
      </p:sp>
      <p:sp>
        <p:nvSpPr>
          <p:cNvPr id="176" name="Google Shape;176;p83"/>
          <p:cNvSpPr/>
          <p:nvPr/>
        </p:nvSpPr>
        <p:spPr>
          <a:xfrm>
            <a:off x="8122675" y="1482444"/>
            <a:ext cx="577874" cy="577724"/>
          </a:xfrm>
          <a:prstGeom prst="ellipse">
            <a:avLst/>
          </a:prstGeom>
          <a:solidFill>
            <a:srgbClr val="9F9645"/>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833"/>
              <a:buFont typeface="Arial"/>
              <a:buNone/>
            </a:pPr>
            <a:endParaRPr sz="2833" b="0" i="0" u="none" strike="noStrike" cap="none">
              <a:solidFill>
                <a:srgbClr val="F2F0E1"/>
              </a:solidFill>
              <a:latin typeface="+mj-lt"/>
              <a:ea typeface="Georgia"/>
              <a:cs typeface="Georgia"/>
              <a:sym typeface="Georgia"/>
            </a:endParaRPr>
          </a:p>
        </p:txBody>
      </p:sp>
      <p:sp>
        <p:nvSpPr>
          <p:cNvPr id="177" name="Google Shape;177;p83"/>
          <p:cNvSpPr/>
          <p:nvPr/>
        </p:nvSpPr>
        <p:spPr>
          <a:xfrm>
            <a:off x="8122675" y="4169497"/>
            <a:ext cx="577874" cy="577724"/>
          </a:xfrm>
          <a:prstGeom prst="ellipse">
            <a:avLst/>
          </a:prstGeom>
          <a:solidFill>
            <a:srgbClr val="9F9645"/>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833"/>
              <a:buFont typeface="Arial"/>
              <a:buNone/>
            </a:pPr>
            <a:endParaRPr sz="2833" b="0" i="0" u="none" strike="noStrike" cap="none">
              <a:solidFill>
                <a:srgbClr val="F2F0E1"/>
              </a:solidFill>
              <a:latin typeface="+mj-lt"/>
              <a:ea typeface="Georgia"/>
              <a:cs typeface="Georgia"/>
              <a:sym typeface="Georgia"/>
            </a:endParaRPr>
          </a:p>
        </p:txBody>
      </p:sp>
      <p:sp>
        <p:nvSpPr>
          <p:cNvPr id="178" name="Google Shape;178;p83"/>
          <p:cNvSpPr txBox="1">
            <a:spLocks noGrp="1"/>
          </p:cNvSpPr>
          <p:nvPr>
            <p:ph type="body" idx="2"/>
          </p:nvPr>
        </p:nvSpPr>
        <p:spPr>
          <a:xfrm>
            <a:off x="5061774" y="1594935"/>
            <a:ext cx="2735188" cy="159436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2000"/>
              <a:buFont typeface="Georgia"/>
              <a:buNone/>
              <a:defRPr sz="2000">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83"/>
          <p:cNvSpPr txBox="1">
            <a:spLocks noGrp="1"/>
          </p:cNvSpPr>
          <p:nvPr>
            <p:ph type="body" idx="3"/>
          </p:nvPr>
        </p:nvSpPr>
        <p:spPr>
          <a:xfrm>
            <a:off x="8753345" y="1594935"/>
            <a:ext cx="2735188" cy="159436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2000"/>
              <a:buFont typeface="Georgia"/>
              <a:buNone/>
              <a:defRPr sz="2000">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83"/>
          <p:cNvSpPr txBox="1">
            <a:spLocks noGrp="1"/>
          </p:cNvSpPr>
          <p:nvPr>
            <p:ph type="body" idx="4"/>
          </p:nvPr>
        </p:nvSpPr>
        <p:spPr>
          <a:xfrm>
            <a:off x="5061774" y="4294672"/>
            <a:ext cx="2735188" cy="159436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2000"/>
              <a:buFont typeface="Georgia"/>
              <a:buNone/>
              <a:defRPr sz="2000">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83"/>
          <p:cNvSpPr txBox="1">
            <a:spLocks noGrp="1"/>
          </p:cNvSpPr>
          <p:nvPr>
            <p:ph type="body" idx="5"/>
          </p:nvPr>
        </p:nvSpPr>
        <p:spPr>
          <a:xfrm>
            <a:off x="8779819" y="4294672"/>
            <a:ext cx="2735188" cy="159436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2000"/>
              <a:buFont typeface="Georgia"/>
              <a:buNone/>
              <a:defRPr sz="2000">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83"/>
          <p:cNvSpPr txBox="1">
            <a:spLocks noGrp="1"/>
          </p:cNvSpPr>
          <p:nvPr>
            <p:ph type="body" idx="6"/>
          </p:nvPr>
        </p:nvSpPr>
        <p:spPr>
          <a:xfrm>
            <a:off x="4383503" y="1420113"/>
            <a:ext cx="672042" cy="697177"/>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1000"/>
              </a:spcBef>
              <a:spcAft>
                <a:spcPts val="0"/>
              </a:spcAft>
              <a:buClr>
                <a:srgbClr val="F2F0E1"/>
              </a:buClr>
              <a:buSzPts val="2833"/>
              <a:buFont typeface="Georgia"/>
              <a:buNone/>
              <a:defRPr sz="2833">
                <a:solidFill>
                  <a:srgbClr val="F2F0E1"/>
                </a:solidFill>
                <a:latin typeface="+mj-lt"/>
                <a:ea typeface="Georgia"/>
                <a:cs typeface="Georgia"/>
                <a:sym typeface="Georgia"/>
              </a:defRPr>
            </a:lvl1pPr>
            <a:lvl2pPr marL="914400" lvl="1"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2pPr>
            <a:lvl3pPr marL="1371600" lvl="2"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3pPr>
            <a:lvl4pPr marL="1828800" lvl="3"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4pPr>
            <a:lvl5pPr marL="2286000" lvl="4"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83"/>
          <p:cNvSpPr txBox="1">
            <a:spLocks noGrp="1"/>
          </p:cNvSpPr>
          <p:nvPr>
            <p:ph type="body" idx="7"/>
          </p:nvPr>
        </p:nvSpPr>
        <p:spPr>
          <a:xfrm>
            <a:off x="8075906" y="1420113"/>
            <a:ext cx="672042" cy="697177"/>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1000"/>
              </a:spcBef>
              <a:spcAft>
                <a:spcPts val="0"/>
              </a:spcAft>
              <a:buClr>
                <a:srgbClr val="F2F0E1"/>
              </a:buClr>
              <a:buSzPts val="2833"/>
              <a:buFont typeface="Georgia"/>
              <a:buNone/>
              <a:defRPr sz="2833">
                <a:solidFill>
                  <a:srgbClr val="F2F0E1"/>
                </a:solidFill>
                <a:latin typeface="+mj-lt"/>
                <a:ea typeface="Georgia"/>
                <a:cs typeface="Georgia"/>
                <a:sym typeface="Georgia"/>
              </a:defRPr>
            </a:lvl1pPr>
            <a:lvl2pPr marL="914400" lvl="1"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2pPr>
            <a:lvl3pPr marL="1371600" lvl="2"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3pPr>
            <a:lvl4pPr marL="1828800" lvl="3"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4pPr>
            <a:lvl5pPr marL="2286000" lvl="4"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83"/>
          <p:cNvSpPr txBox="1">
            <a:spLocks noGrp="1"/>
          </p:cNvSpPr>
          <p:nvPr>
            <p:ph type="body" idx="8"/>
          </p:nvPr>
        </p:nvSpPr>
        <p:spPr>
          <a:xfrm>
            <a:off x="8075906" y="4109769"/>
            <a:ext cx="672042" cy="697177"/>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1000"/>
              </a:spcBef>
              <a:spcAft>
                <a:spcPts val="0"/>
              </a:spcAft>
              <a:buClr>
                <a:srgbClr val="F2F0E1"/>
              </a:buClr>
              <a:buSzPts val="2833"/>
              <a:buFont typeface="Georgia"/>
              <a:buNone/>
              <a:defRPr sz="2833">
                <a:solidFill>
                  <a:srgbClr val="F2F0E1"/>
                </a:solidFill>
                <a:latin typeface="+mj-lt"/>
                <a:ea typeface="Georgia"/>
                <a:cs typeface="Georgia"/>
                <a:sym typeface="Georgia"/>
              </a:defRPr>
            </a:lvl1pPr>
            <a:lvl2pPr marL="914400" lvl="1"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2pPr>
            <a:lvl3pPr marL="1371600" lvl="2"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3pPr>
            <a:lvl4pPr marL="1828800" lvl="3"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4pPr>
            <a:lvl5pPr marL="2286000" lvl="4"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83"/>
          <p:cNvSpPr txBox="1">
            <a:spLocks noGrp="1"/>
          </p:cNvSpPr>
          <p:nvPr>
            <p:ph type="body" idx="9"/>
          </p:nvPr>
        </p:nvSpPr>
        <p:spPr>
          <a:xfrm>
            <a:off x="4383503" y="4109769"/>
            <a:ext cx="672042" cy="697177"/>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1000"/>
              </a:spcBef>
              <a:spcAft>
                <a:spcPts val="0"/>
              </a:spcAft>
              <a:buClr>
                <a:srgbClr val="F2F0E1"/>
              </a:buClr>
              <a:buSzPts val="2833"/>
              <a:buFont typeface="Georgia"/>
              <a:buNone/>
              <a:defRPr sz="2833">
                <a:solidFill>
                  <a:srgbClr val="F2F0E1"/>
                </a:solidFill>
                <a:latin typeface="+mj-lt"/>
                <a:ea typeface="Georgia"/>
                <a:cs typeface="Georgia"/>
                <a:sym typeface="Georgia"/>
              </a:defRPr>
            </a:lvl1pPr>
            <a:lvl2pPr marL="914400" lvl="1"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2pPr>
            <a:lvl3pPr marL="1371600" lvl="2"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3pPr>
            <a:lvl4pPr marL="1828800" lvl="3"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4pPr>
            <a:lvl5pPr marL="2286000" lvl="4"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6" name="Google Shape;186;p83"/>
          <p:cNvGrpSpPr/>
          <p:nvPr/>
        </p:nvGrpSpPr>
        <p:grpSpPr>
          <a:xfrm>
            <a:off x="4401247" y="1332382"/>
            <a:ext cx="7049907" cy="4385160"/>
            <a:chOff x="5036339" y="1598858"/>
            <a:chExt cx="8459888" cy="5262192"/>
          </a:xfrm>
        </p:grpSpPr>
        <p:cxnSp>
          <p:nvCxnSpPr>
            <p:cNvPr id="187" name="Google Shape;187;p83"/>
            <p:cNvCxnSpPr/>
            <p:nvPr/>
          </p:nvCxnSpPr>
          <p:spPr>
            <a:xfrm rot="10800000">
              <a:off x="5036339" y="4229953"/>
              <a:ext cx="4062373" cy="0"/>
            </a:xfrm>
            <a:prstGeom prst="straightConnector1">
              <a:avLst/>
            </a:prstGeom>
            <a:noFill/>
            <a:ln w="12700" cap="flat" cmpd="sng">
              <a:solidFill>
                <a:schemeClr val="dk1"/>
              </a:solidFill>
              <a:prstDash val="solid"/>
              <a:miter lim="800000"/>
              <a:headEnd type="none" w="sm" len="sm"/>
              <a:tailEnd type="none" w="sm" len="sm"/>
            </a:ln>
          </p:spPr>
        </p:cxnSp>
        <p:cxnSp>
          <p:nvCxnSpPr>
            <p:cNvPr id="188" name="Google Shape;188;p83"/>
            <p:cNvCxnSpPr/>
            <p:nvPr/>
          </p:nvCxnSpPr>
          <p:spPr>
            <a:xfrm rot="10800000">
              <a:off x="9427401" y="4229953"/>
              <a:ext cx="4068826" cy="0"/>
            </a:xfrm>
            <a:prstGeom prst="straightConnector1">
              <a:avLst/>
            </a:prstGeom>
            <a:noFill/>
            <a:ln w="12700" cap="flat" cmpd="sng">
              <a:solidFill>
                <a:schemeClr val="dk1"/>
              </a:solidFill>
              <a:prstDash val="solid"/>
              <a:miter lim="800000"/>
              <a:headEnd type="none" w="sm" len="sm"/>
              <a:tailEnd type="none" w="sm" len="sm"/>
            </a:ln>
          </p:spPr>
        </p:cxnSp>
        <p:grpSp>
          <p:nvGrpSpPr>
            <p:cNvPr id="189" name="Google Shape;189;p83"/>
            <p:cNvGrpSpPr/>
            <p:nvPr/>
          </p:nvGrpSpPr>
          <p:grpSpPr>
            <a:xfrm>
              <a:off x="9266283" y="1598858"/>
              <a:ext cx="0" cy="5262192"/>
              <a:chOff x="9266283" y="1159904"/>
              <a:chExt cx="0" cy="5781467"/>
            </a:xfrm>
          </p:grpSpPr>
          <p:cxnSp>
            <p:nvCxnSpPr>
              <p:cNvPr id="190" name="Google Shape;190;p83"/>
              <p:cNvCxnSpPr/>
              <p:nvPr/>
            </p:nvCxnSpPr>
            <p:spPr>
              <a:xfrm>
                <a:off x="9266283" y="1159904"/>
                <a:ext cx="0" cy="2740097"/>
              </a:xfrm>
              <a:prstGeom prst="straightConnector1">
                <a:avLst/>
              </a:prstGeom>
              <a:noFill/>
              <a:ln w="12700" cap="flat" cmpd="sng">
                <a:solidFill>
                  <a:schemeClr val="dk1"/>
                </a:solidFill>
                <a:prstDash val="solid"/>
                <a:miter lim="800000"/>
                <a:headEnd type="none" w="sm" len="sm"/>
                <a:tailEnd type="none" w="sm" len="sm"/>
              </a:ln>
            </p:spPr>
          </p:cxnSp>
          <p:cxnSp>
            <p:nvCxnSpPr>
              <p:cNvPr id="191" name="Google Shape;191;p83"/>
              <p:cNvCxnSpPr/>
              <p:nvPr/>
            </p:nvCxnSpPr>
            <p:spPr>
              <a:xfrm>
                <a:off x="9266283" y="4198853"/>
                <a:ext cx="0" cy="2742518"/>
              </a:xfrm>
              <a:prstGeom prst="straightConnector1">
                <a:avLst/>
              </a:prstGeom>
              <a:noFill/>
              <a:ln w="12700" cap="flat" cmpd="sng">
                <a:solidFill>
                  <a:schemeClr val="dk1"/>
                </a:solidFill>
                <a:prstDash val="solid"/>
                <a:miter lim="800000"/>
                <a:headEnd type="none" w="sm" len="sm"/>
                <a:tailEnd type="none" w="sm" len="sm"/>
              </a:ln>
            </p:spPr>
          </p:cxn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 Quadrant">
  <p:cSld name="4 Quadrant">
    <p:spTree>
      <p:nvGrpSpPr>
        <p:cNvPr id="1" name="Shape 192"/>
        <p:cNvGrpSpPr/>
        <p:nvPr/>
      </p:nvGrpSpPr>
      <p:grpSpPr>
        <a:xfrm>
          <a:off x="0" y="0"/>
          <a:ext cx="0" cy="0"/>
          <a:chOff x="0" y="0"/>
          <a:chExt cx="0" cy="0"/>
        </a:xfrm>
      </p:grpSpPr>
      <p:sp>
        <p:nvSpPr>
          <p:cNvPr id="193" name="Google Shape;193;p84"/>
          <p:cNvSpPr txBox="1">
            <a:spLocks noGrp="1"/>
          </p:cNvSpPr>
          <p:nvPr>
            <p:ph type="title"/>
          </p:nvPr>
        </p:nvSpPr>
        <p:spPr>
          <a:xfrm>
            <a:off x="580445" y="449446"/>
            <a:ext cx="3360176" cy="1228112"/>
          </a:xfrm>
          <a:prstGeom prst="rect">
            <a:avLst/>
          </a:prstGeom>
          <a:noFill/>
          <a:ln>
            <a:noFill/>
          </a:ln>
        </p:spPr>
        <p:txBody>
          <a:bodyPr spcFirstLastPara="1" wrap="square" lIns="91375" tIns="45675" rIns="91375" bIns="45675" anchor="t" anchorCtr="0">
            <a:no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84"/>
          <p:cNvSpPr/>
          <p:nvPr/>
        </p:nvSpPr>
        <p:spPr>
          <a:xfrm>
            <a:off x="-1241774" y="-14520"/>
            <a:ext cx="1241777" cy="230772"/>
          </a:xfrm>
          <a:prstGeom prst="rect">
            <a:avLst/>
          </a:prstGeom>
          <a:noFill/>
          <a:ln>
            <a:noFill/>
          </a:ln>
        </p:spPr>
        <p:txBody>
          <a:bodyPr spcFirstLastPara="1" wrap="square" lIns="76125" tIns="38050" rIns="76125" bIns="3805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mj-lt"/>
                <a:ea typeface="Georgia"/>
                <a:cs typeface="Georgia"/>
                <a:sym typeface="Georgia"/>
              </a:rPr>
              <a:t>4 Quadrant Layout</a:t>
            </a:r>
            <a:endParaRPr sz="1400" b="0" i="0" u="none" strike="noStrike" cap="none">
              <a:solidFill>
                <a:srgbClr val="000000"/>
              </a:solidFill>
              <a:latin typeface="+mj-lt"/>
              <a:ea typeface="Arial"/>
              <a:cs typeface="Arial"/>
              <a:sym typeface="Arial"/>
            </a:endParaRPr>
          </a:p>
        </p:txBody>
      </p:sp>
      <p:sp>
        <p:nvSpPr>
          <p:cNvPr id="195" name="Google Shape;195;p84"/>
          <p:cNvSpPr txBox="1">
            <a:spLocks noGrp="1"/>
          </p:cNvSpPr>
          <p:nvPr>
            <p:ph type="body" idx="1"/>
          </p:nvPr>
        </p:nvSpPr>
        <p:spPr>
          <a:xfrm>
            <a:off x="2588386" y="5900969"/>
            <a:ext cx="9434286" cy="433423"/>
          </a:xfrm>
          <a:prstGeom prst="rect">
            <a:avLst/>
          </a:prstGeom>
          <a:noFill/>
          <a:ln>
            <a:noFill/>
          </a:ln>
        </p:spPr>
        <p:txBody>
          <a:bodyPr spcFirstLastPara="1" wrap="square" lIns="91375" tIns="45675" rIns="91375" bIns="45675" anchor="b" anchorCtr="0">
            <a:noAutofit/>
          </a:bodyPr>
          <a:lstStyle>
            <a:lvl1pPr marL="457200" lvl="0" indent="-228600" algn="l">
              <a:lnSpc>
                <a:spcPct val="90000"/>
              </a:lnSpc>
              <a:spcBef>
                <a:spcPts val="1000"/>
              </a:spcBef>
              <a:spcAft>
                <a:spcPts val="0"/>
              </a:spcAft>
              <a:buClr>
                <a:schemeClr val="dk1"/>
              </a:buClr>
              <a:buSzPts val="1000"/>
              <a:buFont typeface="Georgia"/>
              <a:buNone/>
              <a:defRPr sz="1000">
                <a:solidFill>
                  <a:schemeClr val="dk1"/>
                </a:solidFill>
                <a:latin typeface="+mj-lt"/>
              </a:defRPr>
            </a:lvl1pPr>
            <a:lvl2pPr marL="914400" lvl="1" indent="-344995" algn="l">
              <a:lnSpc>
                <a:spcPct val="90000"/>
              </a:lnSpc>
              <a:spcBef>
                <a:spcPts val="500"/>
              </a:spcBef>
              <a:spcAft>
                <a:spcPts val="0"/>
              </a:spcAft>
              <a:buClr>
                <a:schemeClr val="dk1"/>
              </a:buClr>
              <a:buSzPts val="1833"/>
              <a:buChar char="•"/>
              <a:defRPr sz="1833">
                <a:solidFill>
                  <a:schemeClr val="dk1"/>
                </a:solidFill>
              </a:defRPr>
            </a:lvl2pPr>
            <a:lvl3pPr marL="1371600" lvl="2" indent="-329120" algn="l">
              <a:lnSpc>
                <a:spcPct val="90000"/>
              </a:lnSpc>
              <a:spcBef>
                <a:spcPts val="500"/>
              </a:spcBef>
              <a:spcAft>
                <a:spcPts val="0"/>
              </a:spcAft>
              <a:buClr>
                <a:schemeClr val="dk1"/>
              </a:buClr>
              <a:buSzPts val="1583"/>
              <a:buChar char="•"/>
              <a:defRPr sz="1583">
                <a:solidFill>
                  <a:schemeClr val="dk1"/>
                </a:solidFill>
              </a:defRPr>
            </a:lvl3pPr>
            <a:lvl4pPr marL="1828800" lvl="3" indent="-318579" algn="l">
              <a:lnSpc>
                <a:spcPct val="90000"/>
              </a:lnSpc>
              <a:spcBef>
                <a:spcPts val="500"/>
              </a:spcBef>
              <a:spcAft>
                <a:spcPts val="0"/>
              </a:spcAft>
              <a:buClr>
                <a:schemeClr val="dk1"/>
              </a:buClr>
              <a:buSzPts val="1417"/>
              <a:buChar char="•"/>
              <a:defRPr sz="1417">
                <a:solidFill>
                  <a:schemeClr val="dk1"/>
                </a:solidFill>
              </a:defRPr>
            </a:lvl4pPr>
            <a:lvl5pPr marL="2286000" lvl="4" indent="-318579" algn="l">
              <a:lnSpc>
                <a:spcPct val="90000"/>
              </a:lnSpc>
              <a:spcBef>
                <a:spcPts val="500"/>
              </a:spcBef>
              <a:spcAft>
                <a:spcPts val="0"/>
              </a:spcAft>
              <a:buClr>
                <a:schemeClr val="dk1"/>
              </a:buClr>
              <a:buSzPts val="1417"/>
              <a:buChar char="•"/>
              <a:defRPr sz="1417">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96" name="Google Shape;196;p84"/>
          <p:cNvGrpSpPr/>
          <p:nvPr/>
        </p:nvGrpSpPr>
        <p:grpSpPr>
          <a:xfrm>
            <a:off x="4401247" y="1332382"/>
            <a:ext cx="7049907" cy="4385160"/>
            <a:chOff x="5036339" y="1598858"/>
            <a:chExt cx="8459888" cy="5262192"/>
          </a:xfrm>
        </p:grpSpPr>
        <p:cxnSp>
          <p:nvCxnSpPr>
            <p:cNvPr id="197" name="Google Shape;197;p84"/>
            <p:cNvCxnSpPr/>
            <p:nvPr/>
          </p:nvCxnSpPr>
          <p:spPr>
            <a:xfrm rot="10800000">
              <a:off x="5036339" y="4229953"/>
              <a:ext cx="4062373" cy="0"/>
            </a:xfrm>
            <a:prstGeom prst="straightConnector1">
              <a:avLst/>
            </a:prstGeom>
            <a:noFill/>
            <a:ln w="12700" cap="flat" cmpd="sng">
              <a:solidFill>
                <a:schemeClr val="dk1"/>
              </a:solidFill>
              <a:prstDash val="solid"/>
              <a:miter lim="800000"/>
              <a:headEnd type="none" w="sm" len="sm"/>
              <a:tailEnd type="none" w="sm" len="sm"/>
            </a:ln>
          </p:spPr>
        </p:cxnSp>
        <p:cxnSp>
          <p:nvCxnSpPr>
            <p:cNvPr id="198" name="Google Shape;198;p84"/>
            <p:cNvCxnSpPr/>
            <p:nvPr/>
          </p:nvCxnSpPr>
          <p:spPr>
            <a:xfrm rot="10800000">
              <a:off x="9427401" y="4229953"/>
              <a:ext cx="4068826" cy="0"/>
            </a:xfrm>
            <a:prstGeom prst="straightConnector1">
              <a:avLst/>
            </a:prstGeom>
            <a:noFill/>
            <a:ln w="12700" cap="flat" cmpd="sng">
              <a:solidFill>
                <a:schemeClr val="dk1"/>
              </a:solidFill>
              <a:prstDash val="solid"/>
              <a:miter lim="800000"/>
              <a:headEnd type="none" w="sm" len="sm"/>
              <a:tailEnd type="none" w="sm" len="sm"/>
            </a:ln>
          </p:spPr>
        </p:cxnSp>
        <p:grpSp>
          <p:nvGrpSpPr>
            <p:cNvPr id="199" name="Google Shape;199;p84"/>
            <p:cNvGrpSpPr/>
            <p:nvPr/>
          </p:nvGrpSpPr>
          <p:grpSpPr>
            <a:xfrm>
              <a:off x="9266283" y="1598858"/>
              <a:ext cx="0" cy="5262192"/>
              <a:chOff x="9266283" y="1159904"/>
              <a:chExt cx="0" cy="5781467"/>
            </a:xfrm>
          </p:grpSpPr>
          <p:cxnSp>
            <p:nvCxnSpPr>
              <p:cNvPr id="200" name="Google Shape;200;p84"/>
              <p:cNvCxnSpPr/>
              <p:nvPr/>
            </p:nvCxnSpPr>
            <p:spPr>
              <a:xfrm>
                <a:off x="9266283" y="1159904"/>
                <a:ext cx="0" cy="2740097"/>
              </a:xfrm>
              <a:prstGeom prst="straightConnector1">
                <a:avLst/>
              </a:prstGeom>
              <a:noFill/>
              <a:ln w="12700" cap="flat" cmpd="sng">
                <a:solidFill>
                  <a:schemeClr val="dk1"/>
                </a:solidFill>
                <a:prstDash val="solid"/>
                <a:miter lim="800000"/>
                <a:headEnd type="none" w="sm" len="sm"/>
                <a:tailEnd type="none" w="sm" len="sm"/>
              </a:ln>
            </p:spPr>
          </p:cxnSp>
          <p:cxnSp>
            <p:nvCxnSpPr>
              <p:cNvPr id="201" name="Google Shape;201;p84"/>
              <p:cNvCxnSpPr/>
              <p:nvPr/>
            </p:nvCxnSpPr>
            <p:spPr>
              <a:xfrm>
                <a:off x="9266283" y="4198853"/>
                <a:ext cx="0" cy="2742518"/>
              </a:xfrm>
              <a:prstGeom prst="straightConnector1">
                <a:avLst/>
              </a:prstGeom>
              <a:noFill/>
              <a:ln w="12700" cap="flat" cmpd="sng">
                <a:solidFill>
                  <a:schemeClr val="dk1"/>
                </a:solidFill>
                <a:prstDash val="solid"/>
                <a:miter lim="800000"/>
                <a:headEnd type="none" w="sm" len="sm"/>
                <a:tailEnd type="none" w="sm" len="sm"/>
              </a:ln>
            </p:spPr>
          </p:cxnSp>
        </p:grpSp>
      </p:grpSp>
      <p:sp>
        <p:nvSpPr>
          <p:cNvPr id="202" name="Google Shape;202;p84"/>
          <p:cNvSpPr txBox="1">
            <a:spLocks noGrp="1"/>
          </p:cNvSpPr>
          <p:nvPr>
            <p:ph type="body" idx="2"/>
          </p:nvPr>
        </p:nvSpPr>
        <p:spPr>
          <a:xfrm>
            <a:off x="4439034" y="1332382"/>
            <a:ext cx="3313932" cy="185692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2000"/>
              <a:buFont typeface="Georgia"/>
              <a:buNone/>
              <a:defRPr sz="2000">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84"/>
          <p:cNvSpPr txBox="1">
            <a:spLocks noGrp="1"/>
          </p:cNvSpPr>
          <p:nvPr>
            <p:ph type="body" idx="3"/>
          </p:nvPr>
        </p:nvSpPr>
        <p:spPr>
          <a:xfrm>
            <a:off x="8141689" y="1332382"/>
            <a:ext cx="3287723" cy="185692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2000"/>
              <a:buFont typeface="Georgia"/>
              <a:buNone/>
              <a:defRPr sz="2000">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84"/>
          <p:cNvSpPr txBox="1">
            <a:spLocks noGrp="1"/>
          </p:cNvSpPr>
          <p:nvPr>
            <p:ph type="body" idx="4"/>
          </p:nvPr>
        </p:nvSpPr>
        <p:spPr>
          <a:xfrm>
            <a:off x="4439034" y="3860619"/>
            <a:ext cx="3313932" cy="185692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2000"/>
              <a:buFont typeface="Georgia"/>
              <a:buNone/>
              <a:defRPr sz="2000">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84"/>
          <p:cNvSpPr txBox="1">
            <a:spLocks noGrp="1"/>
          </p:cNvSpPr>
          <p:nvPr>
            <p:ph type="body" idx="5"/>
          </p:nvPr>
        </p:nvSpPr>
        <p:spPr>
          <a:xfrm>
            <a:off x="8168164" y="3860619"/>
            <a:ext cx="3287723" cy="185692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2000"/>
              <a:buFont typeface="Georgia"/>
              <a:buNone/>
              <a:defRPr sz="2000">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 Quadrant (Numbered)">
  <p:cSld name="6 Quadrant (Numbered)">
    <p:spTree>
      <p:nvGrpSpPr>
        <p:cNvPr id="1" name="Shape 206"/>
        <p:cNvGrpSpPr/>
        <p:nvPr/>
      </p:nvGrpSpPr>
      <p:grpSpPr>
        <a:xfrm>
          <a:off x="0" y="0"/>
          <a:ext cx="0" cy="0"/>
          <a:chOff x="0" y="0"/>
          <a:chExt cx="0" cy="0"/>
        </a:xfrm>
      </p:grpSpPr>
      <p:sp>
        <p:nvSpPr>
          <p:cNvPr id="207" name="Google Shape;207;p85"/>
          <p:cNvSpPr txBox="1">
            <a:spLocks noGrp="1"/>
          </p:cNvSpPr>
          <p:nvPr>
            <p:ph type="title"/>
          </p:nvPr>
        </p:nvSpPr>
        <p:spPr>
          <a:xfrm>
            <a:off x="580445" y="449446"/>
            <a:ext cx="10886323" cy="783313"/>
          </a:xfrm>
          <a:prstGeom prst="rect">
            <a:avLst/>
          </a:prstGeom>
          <a:noFill/>
          <a:ln>
            <a:noFill/>
          </a:ln>
        </p:spPr>
        <p:txBody>
          <a:bodyPr spcFirstLastPara="1" wrap="square" lIns="91375" tIns="45675" rIns="91375" bIns="45675" anchor="t" anchorCtr="0">
            <a:no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85"/>
          <p:cNvSpPr txBox="1">
            <a:spLocks noGrp="1"/>
          </p:cNvSpPr>
          <p:nvPr>
            <p:ph type="body" idx="1"/>
          </p:nvPr>
        </p:nvSpPr>
        <p:spPr>
          <a:xfrm>
            <a:off x="2588386" y="5900969"/>
            <a:ext cx="9434286" cy="433423"/>
          </a:xfrm>
          <a:prstGeom prst="rect">
            <a:avLst/>
          </a:prstGeom>
          <a:noFill/>
          <a:ln>
            <a:noFill/>
          </a:ln>
        </p:spPr>
        <p:txBody>
          <a:bodyPr spcFirstLastPara="1" wrap="square" lIns="91375" tIns="45675" rIns="91375" bIns="45675" anchor="b" anchorCtr="0">
            <a:noAutofit/>
          </a:bodyPr>
          <a:lstStyle>
            <a:lvl1pPr marL="457200" lvl="0" indent="-228600" algn="l">
              <a:lnSpc>
                <a:spcPct val="90000"/>
              </a:lnSpc>
              <a:spcBef>
                <a:spcPts val="1000"/>
              </a:spcBef>
              <a:spcAft>
                <a:spcPts val="0"/>
              </a:spcAft>
              <a:buClr>
                <a:schemeClr val="dk1"/>
              </a:buClr>
              <a:buSzPts val="1000"/>
              <a:buFont typeface="Georgia"/>
              <a:buNone/>
              <a:defRPr sz="1000">
                <a:solidFill>
                  <a:schemeClr val="dk1"/>
                </a:solidFill>
                <a:latin typeface="+mj-lt"/>
              </a:defRPr>
            </a:lvl1pPr>
            <a:lvl2pPr marL="914400" lvl="1" indent="-344995" algn="l">
              <a:lnSpc>
                <a:spcPct val="90000"/>
              </a:lnSpc>
              <a:spcBef>
                <a:spcPts val="500"/>
              </a:spcBef>
              <a:spcAft>
                <a:spcPts val="0"/>
              </a:spcAft>
              <a:buClr>
                <a:schemeClr val="dk1"/>
              </a:buClr>
              <a:buSzPts val="1833"/>
              <a:buChar char="•"/>
              <a:defRPr sz="1833">
                <a:solidFill>
                  <a:schemeClr val="dk1"/>
                </a:solidFill>
              </a:defRPr>
            </a:lvl2pPr>
            <a:lvl3pPr marL="1371600" lvl="2" indent="-329120" algn="l">
              <a:lnSpc>
                <a:spcPct val="90000"/>
              </a:lnSpc>
              <a:spcBef>
                <a:spcPts val="500"/>
              </a:spcBef>
              <a:spcAft>
                <a:spcPts val="0"/>
              </a:spcAft>
              <a:buClr>
                <a:schemeClr val="dk1"/>
              </a:buClr>
              <a:buSzPts val="1583"/>
              <a:buChar char="•"/>
              <a:defRPr sz="1583">
                <a:solidFill>
                  <a:schemeClr val="dk1"/>
                </a:solidFill>
              </a:defRPr>
            </a:lvl3pPr>
            <a:lvl4pPr marL="1828800" lvl="3" indent="-318579" algn="l">
              <a:lnSpc>
                <a:spcPct val="90000"/>
              </a:lnSpc>
              <a:spcBef>
                <a:spcPts val="500"/>
              </a:spcBef>
              <a:spcAft>
                <a:spcPts val="0"/>
              </a:spcAft>
              <a:buClr>
                <a:schemeClr val="dk1"/>
              </a:buClr>
              <a:buSzPts val="1417"/>
              <a:buChar char="•"/>
              <a:defRPr sz="1417">
                <a:solidFill>
                  <a:schemeClr val="dk1"/>
                </a:solidFill>
              </a:defRPr>
            </a:lvl4pPr>
            <a:lvl5pPr marL="2286000" lvl="4" indent="-318579" algn="l">
              <a:lnSpc>
                <a:spcPct val="90000"/>
              </a:lnSpc>
              <a:spcBef>
                <a:spcPts val="500"/>
              </a:spcBef>
              <a:spcAft>
                <a:spcPts val="0"/>
              </a:spcAft>
              <a:buClr>
                <a:schemeClr val="dk1"/>
              </a:buClr>
              <a:buSzPts val="1417"/>
              <a:buChar char="•"/>
              <a:defRPr sz="1417">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85"/>
          <p:cNvSpPr/>
          <p:nvPr/>
        </p:nvSpPr>
        <p:spPr>
          <a:xfrm>
            <a:off x="4433186" y="1482444"/>
            <a:ext cx="577874" cy="577724"/>
          </a:xfrm>
          <a:prstGeom prst="ellipse">
            <a:avLst/>
          </a:prstGeom>
          <a:solidFill>
            <a:srgbClr val="9F9645"/>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833"/>
              <a:buFont typeface="Arial"/>
              <a:buNone/>
            </a:pPr>
            <a:endParaRPr sz="2833" b="0" i="0" u="none" strike="noStrike" cap="none">
              <a:solidFill>
                <a:srgbClr val="F2F0E1"/>
              </a:solidFill>
              <a:latin typeface="+mj-lt"/>
              <a:ea typeface="Georgia"/>
              <a:cs typeface="Georgia"/>
              <a:sym typeface="Georgia"/>
            </a:endParaRPr>
          </a:p>
        </p:txBody>
      </p:sp>
      <p:sp>
        <p:nvSpPr>
          <p:cNvPr id="210" name="Google Shape;210;p85"/>
          <p:cNvSpPr/>
          <p:nvPr/>
        </p:nvSpPr>
        <p:spPr>
          <a:xfrm>
            <a:off x="4433186" y="4169497"/>
            <a:ext cx="577874" cy="577724"/>
          </a:xfrm>
          <a:prstGeom prst="ellipse">
            <a:avLst/>
          </a:prstGeom>
          <a:solidFill>
            <a:srgbClr val="9F9645"/>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833"/>
              <a:buFont typeface="Arial"/>
              <a:buNone/>
            </a:pPr>
            <a:endParaRPr sz="2833" b="0" i="0" u="none" strike="noStrike" cap="none">
              <a:solidFill>
                <a:srgbClr val="F2F0E1"/>
              </a:solidFill>
              <a:latin typeface="+mj-lt"/>
              <a:ea typeface="Georgia"/>
              <a:cs typeface="Georgia"/>
              <a:sym typeface="Georgia"/>
            </a:endParaRPr>
          </a:p>
        </p:txBody>
      </p:sp>
      <p:sp>
        <p:nvSpPr>
          <p:cNvPr id="211" name="Google Shape;211;p85"/>
          <p:cNvSpPr/>
          <p:nvPr/>
        </p:nvSpPr>
        <p:spPr>
          <a:xfrm>
            <a:off x="8122675" y="1482444"/>
            <a:ext cx="577874" cy="577724"/>
          </a:xfrm>
          <a:prstGeom prst="ellipse">
            <a:avLst/>
          </a:prstGeom>
          <a:solidFill>
            <a:srgbClr val="9F9645"/>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833"/>
              <a:buFont typeface="Arial"/>
              <a:buNone/>
            </a:pPr>
            <a:endParaRPr sz="2833" b="0" i="0" u="none" strike="noStrike" cap="none">
              <a:solidFill>
                <a:srgbClr val="F2F0E1"/>
              </a:solidFill>
              <a:latin typeface="+mj-lt"/>
              <a:ea typeface="Georgia"/>
              <a:cs typeface="Georgia"/>
              <a:sym typeface="Georgia"/>
            </a:endParaRPr>
          </a:p>
        </p:txBody>
      </p:sp>
      <p:sp>
        <p:nvSpPr>
          <p:cNvPr id="212" name="Google Shape;212;p85"/>
          <p:cNvSpPr/>
          <p:nvPr/>
        </p:nvSpPr>
        <p:spPr>
          <a:xfrm>
            <a:off x="8122675" y="4169497"/>
            <a:ext cx="577874" cy="577724"/>
          </a:xfrm>
          <a:prstGeom prst="ellipse">
            <a:avLst/>
          </a:prstGeom>
          <a:solidFill>
            <a:srgbClr val="9F9645"/>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833"/>
              <a:buFont typeface="Arial"/>
              <a:buNone/>
            </a:pPr>
            <a:endParaRPr sz="2833" b="0" i="0" u="none" strike="noStrike" cap="none">
              <a:solidFill>
                <a:srgbClr val="F2F0E1"/>
              </a:solidFill>
              <a:latin typeface="+mj-lt"/>
              <a:ea typeface="Georgia"/>
              <a:cs typeface="Georgia"/>
              <a:sym typeface="Georgia"/>
            </a:endParaRPr>
          </a:p>
        </p:txBody>
      </p:sp>
      <p:sp>
        <p:nvSpPr>
          <p:cNvPr id="213" name="Google Shape;213;p85"/>
          <p:cNvSpPr txBox="1">
            <a:spLocks noGrp="1"/>
          </p:cNvSpPr>
          <p:nvPr>
            <p:ph type="body" idx="2"/>
          </p:nvPr>
        </p:nvSpPr>
        <p:spPr>
          <a:xfrm>
            <a:off x="5061774" y="1594935"/>
            <a:ext cx="2735188" cy="159436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2000"/>
              <a:buFont typeface="Georgia"/>
              <a:buNone/>
              <a:defRPr sz="2000">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85"/>
          <p:cNvSpPr txBox="1">
            <a:spLocks noGrp="1"/>
          </p:cNvSpPr>
          <p:nvPr>
            <p:ph type="body" idx="3"/>
          </p:nvPr>
        </p:nvSpPr>
        <p:spPr>
          <a:xfrm>
            <a:off x="8753345" y="1594935"/>
            <a:ext cx="2735188" cy="159436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2000"/>
              <a:buFont typeface="Georgia"/>
              <a:buNone/>
              <a:defRPr sz="2000">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85"/>
          <p:cNvSpPr txBox="1">
            <a:spLocks noGrp="1"/>
          </p:cNvSpPr>
          <p:nvPr>
            <p:ph type="body" idx="4"/>
          </p:nvPr>
        </p:nvSpPr>
        <p:spPr>
          <a:xfrm>
            <a:off x="5061774" y="4294672"/>
            <a:ext cx="2735188" cy="159436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2000"/>
              <a:buFont typeface="Georgia"/>
              <a:buNone/>
              <a:defRPr sz="2000">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85"/>
          <p:cNvSpPr txBox="1">
            <a:spLocks noGrp="1"/>
          </p:cNvSpPr>
          <p:nvPr>
            <p:ph type="body" idx="5"/>
          </p:nvPr>
        </p:nvSpPr>
        <p:spPr>
          <a:xfrm>
            <a:off x="8779819" y="4294672"/>
            <a:ext cx="2735188" cy="159436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2000"/>
              <a:buFont typeface="Georgia"/>
              <a:buNone/>
              <a:defRPr sz="2000">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7" name="Google Shape;217;p85"/>
          <p:cNvSpPr/>
          <p:nvPr/>
        </p:nvSpPr>
        <p:spPr>
          <a:xfrm>
            <a:off x="770187" y="1479840"/>
            <a:ext cx="577874" cy="577724"/>
          </a:xfrm>
          <a:prstGeom prst="ellipse">
            <a:avLst/>
          </a:prstGeom>
          <a:solidFill>
            <a:srgbClr val="9F9645"/>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833"/>
              <a:buFont typeface="Arial"/>
              <a:buNone/>
            </a:pPr>
            <a:endParaRPr sz="2833" b="0" i="0" u="none" strike="noStrike" cap="none">
              <a:solidFill>
                <a:srgbClr val="F2F0E1"/>
              </a:solidFill>
              <a:latin typeface="+mj-lt"/>
              <a:ea typeface="Georgia"/>
              <a:cs typeface="Georgia"/>
              <a:sym typeface="Georgia"/>
            </a:endParaRPr>
          </a:p>
        </p:txBody>
      </p:sp>
      <p:sp>
        <p:nvSpPr>
          <p:cNvPr id="218" name="Google Shape;218;p85"/>
          <p:cNvSpPr/>
          <p:nvPr/>
        </p:nvSpPr>
        <p:spPr>
          <a:xfrm>
            <a:off x="772786" y="4169497"/>
            <a:ext cx="577874" cy="577724"/>
          </a:xfrm>
          <a:prstGeom prst="ellipse">
            <a:avLst/>
          </a:prstGeom>
          <a:solidFill>
            <a:srgbClr val="9F9645"/>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833"/>
              <a:buFont typeface="Arial"/>
              <a:buNone/>
            </a:pPr>
            <a:endParaRPr sz="2833" b="0" i="0" u="none" strike="noStrike" cap="none">
              <a:solidFill>
                <a:srgbClr val="F2F0E1"/>
              </a:solidFill>
              <a:latin typeface="+mj-lt"/>
              <a:ea typeface="Georgia"/>
              <a:cs typeface="Georgia"/>
              <a:sym typeface="Georgia"/>
            </a:endParaRPr>
          </a:p>
        </p:txBody>
      </p:sp>
      <p:sp>
        <p:nvSpPr>
          <p:cNvPr id="219" name="Google Shape;219;p85"/>
          <p:cNvSpPr txBox="1">
            <a:spLocks noGrp="1"/>
          </p:cNvSpPr>
          <p:nvPr>
            <p:ph type="body" idx="6"/>
          </p:nvPr>
        </p:nvSpPr>
        <p:spPr>
          <a:xfrm>
            <a:off x="1401374" y="1594935"/>
            <a:ext cx="2735188" cy="159436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2000"/>
              <a:buFont typeface="Georgia"/>
              <a:buNone/>
              <a:defRPr sz="2000">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85"/>
          <p:cNvSpPr txBox="1">
            <a:spLocks noGrp="1"/>
          </p:cNvSpPr>
          <p:nvPr>
            <p:ph type="body" idx="7"/>
          </p:nvPr>
        </p:nvSpPr>
        <p:spPr>
          <a:xfrm>
            <a:off x="1401374" y="4294672"/>
            <a:ext cx="2735188" cy="159436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2000"/>
              <a:buFont typeface="Georgia"/>
              <a:buNone/>
              <a:defRPr sz="2000">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85"/>
          <p:cNvSpPr txBox="1">
            <a:spLocks noGrp="1"/>
          </p:cNvSpPr>
          <p:nvPr>
            <p:ph type="body" idx="8"/>
          </p:nvPr>
        </p:nvSpPr>
        <p:spPr>
          <a:xfrm>
            <a:off x="4383503" y="1420113"/>
            <a:ext cx="672042" cy="697177"/>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1000"/>
              </a:spcBef>
              <a:spcAft>
                <a:spcPts val="0"/>
              </a:spcAft>
              <a:buClr>
                <a:srgbClr val="F2F0E1"/>
              </a:buClr>
              <a:buSzPts val="2833"/>
              <a:buFont typeface="Georgia"/>
              <a:buNone/>
              <a:defRPr sz="2833">
                <a:solidFill>
                  <a:srgbClr val="F2F0E1"/>
                </a:solidFill>
                <a:latin typeface="+mj-lt"/>
                <a:ea typeface="Georgia"/>
                <a:cs typeface="Georgia"/>
                <a:sym typeface="Georgia"/>
              </a:defRPr>
            </a:lvl1pPr>
            <a:lvl2pPr marL="914400" lvl="1"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2pPr>
            <a:lvl3pPr marL="1371600" lvl="2"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3pPr>
            <a:lvl4pPr marL="1828800" lvl="3"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4pPr>
            <a:lvl5pPr marL="2286000" lvl="4"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85"/>
          <p:cNvSpPr txBox="1">
            <a:spLocks noGrp="1"/>
          </p:cNvSpPr>
          <p:nvPr>
            <p:ph type="body" idx="9"/>
          </p:nvPr>
        </p:nvSpPr>
        <p:spPr>
          <a:xfrm>
            <a:off x="8075906" y="1420113"/>
            <a:ext cx="672042" cy="697177"/>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1000"/>
              </a:spcBef>
              <a:spcAft>
                <a:spcPts val="0"/>
              </a:spcAft>
              <a:buClr>
                <a:srgbClr val="F2F0E1"/>
              </a:buClr>
              <a:buSzPts val="2833"/>
              <a:buFont typeface="Georgia"/>
              <a:buNone/>
              <a:defRPr sz="2833">
                <a:solidFill>
                  <a:srgbClr val="F2F0E1"/>
                </a:solidFill>
                <a:latin typeface="+mj-lt"/>
                <a:ea typeface="Georgia"/>
                <a:cs typeface="Georgia"/>
                <a:sym typeface="Georgia"/>
              </a:defRPr>
            </a:lvl1pPr>
            <a:lvl2pPr marL="914400" lvl="1"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2pPr>
            <a:lvl3pPr marL="1371600" lvl="2"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3pPr>
            <a:lvl4pPr marL="1828800" lvl="3"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4pPr>
            <a:lvl5pPr marL="2286000" lvl="4"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85"/>
          <p:cNvSpPr txBox="1">
            <a:spLocks noGrp="1"/>
          </p:cNvSpPr>
          <p:nvPr>
            <p:ph type="body" idx="13"/>
          </p:nvPr>
        </p:nvSpPr>
        <p:spPr>
          <a:xfrm>
            <a:off x="8075906" y="4109769"/>
            <a:ext cx="672042" cy="697177"/>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1000"/>
              </a:spcBef>
              <a:spcAft>
                <a:spcPts val="0"/>
              </a:spcAft>
              <a:buClr>
                <a:srgbClr val="F2F0E1"/>
              </a:buClr>
              <a:buSzPts val="2833"/>
              <a:buFont typeface="Georgia"/>
              <a:buNone/>
              <a:defRPr sz="2833">
                <a:solidFill>
                  <a:srgbClr val="F2F0E1"/>
                </a:solidFill>
                <a:latin typeface="+mj-lt"/>
                <a:ea typeface="Georgia"/>
                <a:cs typeface="Georgia"/>
                <a:sym typeface="Georgia"/>
              </a:defRPr>
            </a:lvl1pPr>
            <a:lvl2pPr marL="914400" lvl="1"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2pPr>
            <a:lvl3pPr marL="1371600" lvl="2"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3pPr>
            <a:lvl4pPr marL="1828800" lvl="3"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4pPr>
            <a:lvl5pPr marL="2286000" lvl="4"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85"/>
          <p:cNvSpPr txBox="1">
            <a:spLocks noGrp="1"/>
          </p:cNvSpPr>
          <p:nvPr>
            <p:ph type="body" idx="14"/>
          </p:nvPr>
        </p:nvSpPr>
        <p:spPr>
          <a:xfrm>
            <a:off x="4383503" y="4109769"/>
            <a:ext cx="672042" cy="697177"/>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1000"/>
              </a:spcBef>
              <a:spcAft>
                <a:spcPts val="0"/>
              </a:spcAft>
              <a:buClr>
                <a:srgbClr val="F2F0E1"/>
              </a:buClr>
              <a:buSzPts val="2833"/>
              <a:buFont typeface="Georgia"/>
              <a:buNone/>
              <a:defRPr sz="2833">
                <a:solidFill>
                  <a:srgbClr val="F2F0E1"/>
                </a:solidFill>
                <a:latin typeface="+mj-lt"/>
                <a:ea typeface="Georgia"/>
                <a:cs typeface="Georgia"/>
                <a:sym typeface="Georgia"/>
              </a:defRPr>
            </a:lvl1pPr>
            <a:lvl2pPr marL="914400" lvl="1"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2pPr>
            <a:lvl3pPr marL="1371600" lvl="2"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3pPr>
            <a:lvl4pPr marL="1828800" lvl="3"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4pPr>
            <a:lvl5pPr marL="2286000" lvl="4"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85"/>
          <p:cNvSpPr txBox="1">
            <a:spLocks noGrp="1"/>
          </p:cNvSpPr>
          <p:nvPr>
            <p:ph type="body" idx="15"/>
          </p:nvPr>
        </p:nvSpPr>
        <p:spPr>
          <a:xfrm>
            <a:off x="723102" y="1420113"/>
            <a:ext cx="672042" cy="697177"/>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1000"/>
              </a:spcBef>
              <a:spcAft>
                <a:spcPts val="0"/>
              </a:spcAft>
              <a:buClr>
                <a:srgbClr val="F2F0E1"/>
              </a:buClr>
              <a:buSzPts val="2833"/>
              <a:buFont typeface="Georgia"/>
              <a:buNone/>
              <a:defRPr sz="2833">
                <a:solidFill>
                  <a:srgbClr val="F2F0E1"/>
                </a:solidFill>
                <a:latin typeface="+mj-lt"/>
                <a:ea typeface="Georgia"/>
                <a:cs typeface="Georgia"/>
                <a:sym typeface="Georgia"/>
              </a:defRPr>
            </a:lvl1pPr>
            <a:lvl2pPr marL="914400" lvl="1"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2pPr>
            <a:lvl3pPr marL="1371600" lvl="2"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3pPr>
            <a:lvl4pPr marL="1828800" lvl="3"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4pPr>
            <a:lvl5pPr marL="2286000" lvl="4"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85"/>
          <p:cNvSpPr txBox="1">
            <a:spLocks noGrp="1"/>
          </p:cNvSpPr>
          <p:nvPr>
            <p:ph type="body" idx="16"/>
          </p:nvPr>
        </p:nvSpPr>
        <p:spPr>
          <a:xfrm>
            <a:off x="723102" y="4109769"/>
            <a:ext cx="672042" cy="697177"/>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1000"/>
              </a:spcBef>
              <a:spcAft>
                <a:spcPts val="0"/>
              </a:spcAft>
              <a:buClr>
                <a:srgbClr val="F2F0E1"/>
              </a:buClr>
              <a:buSzPts val="2833"/>
              <a:buFont typeface="Georgia"/>
              <a:buNone/>
              <a:defRPr sz="2833">
                <a:solidFill>
                  <a:srgbClr val="F2F0E1"/>
                </a:solidFill>
                <a:latin typeface="+mj-lt"/>
                <a:ea typeface="Georgia"/>
                <a:cs typeface="Georgia"/>
                <a:sym typeface="Georgia"/>
              </a:defRPr>
            </a:lvl1pPr>
            <a:lvl2pPr marL="914400" lvl="1"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2pPr>
            <a:lvl3pPr marL="1371600" lvl="2"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3pPr>
            <a:lvl4pPr marL="1828800" lvl="3"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4pPr>
            <a:lvl5pPr marL="2286000" lvl="4" indent="-408495" algn="ctr">
              <a:lnSpc>
                <a:spcPct val="90000"/>
              </a:lnSpc>
              <a:spcBef>
                <a:spcPts val="500"/>
              </a:spcBef>
              <a:spcAft>
                <a:spcPts val="0"/>
              </a:spcAft>
              <a:buClr>
                <a:srgbClr val="F2F0E1"/>
              </a:buClr>
              <a:buSzPts val="2833"/>
              <a:buChar char="•"/>
              <a:defRPr sz="2833">
                <a:solidFill>
                  <a:srgbClr val="F2F0E1"/>
                </a:solidFill>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27" name="Google Shape;227;p85"/>
          <p:cNvGrpSpPr/>
          <p:nvPr/>
        </p:nvGrpSpPr>
        <p:grpSpPr>
          <a:xfrm>
            <a:off x="740846" y="1332382"/>
            <a:ext cx="10710308" cy="4385160"/>
            <a:chOff x="643857" y="1598858"/>
            <a:chExt cx="12852369" cy="5262192"/>
          </a:xfrm>
        </p:grpSpPr>
        <p:cxnSp>
          <p:nvCxnSpPr>
            <p:cNvPr id="228" name="Google Shape;228;p85"/>
            <p:cNvCxnSpPr/>
            <p:nvPr/>
          </p:nvCxnSpPr>
          <p:spPr>
            <a:xfrm rot="10800000">
              <a:off x="5036339" y="4229953"/>
              <a:ext cx="4062373" cy="0"/>
            </a:xfrm>
            <a:prstGeom prst="straightConnector1">
              <a:avLst/>
            </a:prstGeom>
            <a:noFill/>
            <a:ln w="12700" cap="flat" cmpd="sng">
              <a:solidFill>
                <a:schemeClr val="dk1"/>
              </a:solidFill>
              <a:prstDash val="solid"/>
              <a:miter lim="800000"/>
              <a:headEnd type="none" w="sm" len="sm"/>
              <a:tailEnd type="none" w="sm" len="sm"/>
            </a:ln>
          </p:spPr>
        </p:cxnSp>
        <p:cxnSp>
          <p:nvCxnSpPr>
            <p:cNvPr id="229" name="Google Shape;229;p85"/>
            <p:cNvCxnSpPr/>
            <p:nvPr/>
          </p:nvCxnSpPr>
          <p:spPr>
            <a:xfrm rot="10800000">
              <a:off x="9427401" y="4229953"/>
              <a:ext cx="4068826" cy="0"/>
            </a:xfrm>
            <a:prstGeom prst="straightConnector1">
              <a:avLst/>
            </a:prstGeom>
            <a:noFill/>
            <a:ln w="12700" cap="flat" cmpd="sng">
              <a:solidFill>
                <a:schemeClr val="dk1"/>
              </a:solidFill>
              <a:prstDash val="solid"/>
              <a:miter lim="800000"/>
              <a:headEnd type="none" w="sm" len="sm"/>
              <a:tailEnd type="none" w="sm" len="sm"/>
            </a:ln>
          </p:spPr>
        </p:cxnSp>
        <p:cxnSp>
          <p:nvCxnSpPr>
            <p:cNvPr id="230" name="Google Shape;230;p85"/>
            <p:cNvCxnSpPr/>
            <p:nvPr/>
          </p:nvCxnSpPr>
          <p:spPr>
            <a:xfrm rot="10800000">
              <a:off x="643857" y="4229953"/>
              <a:ext cx="4062373" cy="0"/>
            </a:xfrm>
            <a:prstGeom prst="straightConnector1">
              <a:avLst/>
            </a:prstGeom>
            <a:noFill/>
            <a:ln w="12700" cap="flat" cmpd="sng">
              <a:solidFill>
                <a:schemeClr val="dk1"/>
              </a:solidFill>
              <a:prstDash val="solid"/>
              <a:miter lim="800000"/>
              <a:headEnd type="none" w="sm" len="sm"/>
              <a:tailEnd type="none" w="sm" len="sm"/>
            </a:ln>
          </p:spPr>
        </p:cxnSp>
        <p:grpSp>
          <p:nvGrpSpPr>
            <p:cNvPr id="231" name="Google Shape;231;p85"/>
            <p:cNvGrpSpPr/>
            <p:nvPr/>
          </p:nvGrpSpPr>
          <p:grpSpPr>
            <a:xfrm>
              <a:off x="4873801" y="1598858"/>
              <a:ext cx="4392482" cy="5262192"/>
              <a:chOff x="4873801" y="1159904"/>
              <a:chExt cx="4392482" cy="5781467"/>
            </a:xfrm>
          </p:grpSpPr>
          <p:cxnSp>
            <p:nvCxnSpPr>
              <p:cNvPr id="232" name="Google Shape;232;p85"/>
              <p:cNvCxnSpPr/>
              <p:nvPr/>
            </p:nvCxnSpPr>
            <p:spPr>
              <a:xfrm>
                <a:off x="9266283" y="1159904"/>
                <a:ext cx="0" cy="2740097"/>
              </a:xfrm>
              <a:prstGeom prst="straightConnector1">
                <a:avLst/>
              </a:prstGeom>
              <a:noFill/>
              <a:ln w="12700" cap="flat" cmpd="sng">
                <a:solidFill>
                  <a:schemeClr val="dk1"/>
                </a:solidFill>
                <a:prstDash val="solid"/>
                <a:miter lim="800000"/>
                <a:headEnd type="none" w="sm" len="sm"/>
                <a:tailEnd type="none" w="sm" len="sm"/>
              </a:ln>
            </p:spPr>
          </p:cxnSp>
          <p:cxnSp>
            <p:nvCxnSpPr>
              <p:cNvPr id="233" name="Google Shape;233;p85"/>
              <p:cNvCxnSpPr/>
              <p:nvPr/>
            </p:nvCxnSpPr>
            <p:spPr>
              <a:xfrm>
                <a:off x="9266283" y="4198853"/>
                <a:ext cx="0" cy="2742518"/>
              </a:xfrm>
              <a:prstGeom prst="straightConnector1">
                <a:avLst/>
              </a:prstGeom>
              <a:noFill/>
              <a:ln w="12700" cap="flat" cmpd="sng">
                <a:solidFill>
                  <a:schemeClr val="dk1"/>
                </a:solidFill>
                <a:prstDash val="solid"/>
                <a:miter lim="800000"/>
                <a:headEnd type="none" w="sm" len="sm"/>
                <a:tailEnd type="none" w="sm" len="sm"/>
              </a:ln>
            </p:spPr>
          </p:cxnSp>
          <p:cxnSp>
            <p:nvCxnSpPr>
              <p:cNvPr id="234" name="Google Shape;234;p85"/>
              <p:cNvCxnSpPr/>
              <p:nvPr/>
            </p:nvCxnSpPr>
            <p:spPr>
              <a:xfrm>
                <a:off x="4873801" y="1159904"/>
                <a:ext cx="0" cy="2740097"/>
              </a:xfrm>
              <a:prstGeom prst="straightConnector1">
                <a:avLst/>
              </a:prstGeom>
              <a:noFill/>
              <a:ln w="12700" cap="flat" cmpd="sng">
                <a:solidFill>
                  <a:schemeClr val="dk1"/>
                </a:solidFill>
                <a:prstDash val="solid"/>
                <a:miter lim="800000"/>
                <a:headEnd type="none" w="sm" len="sm"/>
                <a:tailEnd type="none" w="sm" len="sm"/>
              </a:ln>
            </p:spPr>
          </p:cxnSp>
          <p:cxnSp>
            <p:nvCxnSpPr>
              <p:cNvPr id="235" name="Google Shape;235;p85"/>
              <p:cNvCxnSpPr/>
              <p:nvPr/>
            </p:nvCxnSpPr>
            <p:spPr>
              <a:xfrm>
                <a:off x="4873801" y="4198853"/>
                <a:ext cx="0" cy="2742518"/>
              </a:xfrm>
              <a:prstGeom prst="straightConnector1">
                <a:avLst/>
              </a:prstGeom>
              <a:noFill/>
              <a:ln w="12700" cap="flat" cmpd="sng">
                <a:solidFill>
                  <a:schemeClr val="dk1"/>
                </a:solidFill>
                <a:prstDash val="solid"/>
                <a:miter lim="800000"/>
                <a:headEnd type="none" w="sm" len="sm"/>
                <a:tailEnd type="none" w="sm" len="sm"/>
              </a:ln>
            </p:spPr>
          </p:cxnSp>
        </p:grpSp>
      </p:grpSp>
      <p:sp>
        <p:nvSpPr>
          <p:cNvPr id="236" name="Google Shape;236;p85"/>
          <p:cNvSpPr/>
          <p:nvPr/>
        </p:nvSpPr>
        <p:spPr>
          <a:xfrm>
            <a:off x="-1241774" y="-14520"/>
            <a:ext cx="1241777" cy="384660"/>
          </a:xfrm>
          <a:prstGeom prst="rect">
            <a:avLst/>
          </a:prstGeom>
          <a:noFill/>
          <a:ln>
            <a:noFill/>
          </a:ln>
        </p:spPr>
        <p:txBody>
          <a:bodyPr spcFirstLastPara="1" wrap="square" lIns="76125" tIns="38050" rIns="76125" bIns="3805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mj-lt"/>
                <a:ea typeface="Georgia"/>
                <a:cs typeface="Georgia"/>
                <a:sym typeface="Georgia"/>
              </a:rPr>
              <a:t>4 Quadrant Layout</a:t>
            </a:r>
            <a:br>
              <a:rPr lang="en-US" sz="1000" b="0" i="0" u="none" strike="noStrike" cap="none">
                <a:solidFill>
                  <a:srgbClr val="7F7F7F"/>
                </a:solidFill>
                <a:latin typeface="+mj-lt"/>
                <a:ea typeface="Georgia"/>
                <a:cs typeface="Georgia"/>
                <a:sym typeface="Georgia"/>
              </a:rPr>
            </a:br>
            <a:r>
              <a:rPr lang="en-US" sz="1000" b="0" i="0" u="none" strike="noStrike" cap="none">
                <a:solidFill>
                  <a:srgbClr val="7F7F7F"/>
                </a:solidFill>
                <a:latin typeface="+mj-lt"/>
                <a:ea typeface="Georgia"/>
                <a:cs typeface="Georgia"/>
                <a:sym typeface="Georgia"/>
              </a:rPr>
              <a:t>(numbered)</a:t>
            </a:r>
            <a:endParaRPr sz="1400" b="0" i="0" u="none" strike="noStrike" cap="none">
              <a:solidFill>
                <a:srgbClr val="000000"/>
              </a:solidFill>
              <a:latin typeface="+mj-lt"/>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6 Quadrant">
  <p:cSld name="6 Quadrant">
    <p:spTree>
      <p:nvGrpSpPr>
        <p:cNvPr id="1" name="Shape 237"/>
        <p:cNvGrpSpPr/>
        <p:nvPr/>
      </p:nvGrpSpPr>
      <p:grpSpPr>
        <a:xfrm>
          <a:off x="0" y="0"/>
          <a:ext cx="0" cy="0"/>
          <a:chOff x="0" y="0"/>
          <a:chExt cx="0" cy="0"/>
        </a:xfrm>
      </p:grpSpPr>
      <p:sp>
        <p:nvSpPr>
          <p:cNvPr id="238" name="Google Shape;238;p86"/>
          <p:cNvSpPr txBox="1">
            <a:spLocks noGrp="1"/>
          </p:cNvSpPr>
          <p:nvPr>
            <p:ph type="title"/>
          </p:nvPr>
        </p:nvSpPr>
        <p:spPr>
          <a:xfrm>
            <a:off x="580445" y="449446"/>
            <a:ext cx="10886323" cy="783313"/>
          </a:xfrm>
          <a:prstGeom prst="rect">
            <a:avLst/>
          </a:prstGeom>
          <a:noFill/>
          <a:ln>
            <a:noFill/>
          </a:ln>
        </p:spPr>
        <p:txBody>
          <a:bodyPr spcFirstLastPara="1" wrap="square" lIns="91375" tIns="45675" rIns="91375" bIns="45675" anchor="t" anchorCtr="0">
            <a:no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86"/>
          <p:cNvSpPr txBox="1">
            <a:spLocks noGrp="1"/>
          </p:cNvSpPr>
          <p:nvPr>
            <p:ph type="body" idx="1"/>
          </p:nvPr>
        </p:nvSpPr>
        <p:spPr>
          <a:xfrm>
            <a:off x="2588386" y="5900969"/>
            <a:ext cx="9434286" cy="433423"/>
          </a:xfrm>
          <a:prstGeom prst="rect">
            <a:avLst/>
          </a:prstGeom>
          <a:noFill/>
          <a:ln>
            <a:noFill/>
          </a:ln>
        </p:spPr>
        <p:txBody>
          <a:bodyPr spcFirstLastPara="1" wrap="square" lIns="91375" tIns="45675" rIns="91375" bIns="45675" anchor="b" anchorCtr="0">
            <a:noAutofit/>
          </a:bodyPr>
          <a:lstStyle>
            <a:lvl1pPr marL="457200" lvl="0" indent="-228600" algn="l">
              <a:lnSpc>
                <a:spcPct val="90000"/>
              </a:lnSpc>
              <a:spcBef>
                <a:spcPts val="1000"/>
              </a:spcBef>
              <a:spcAft>
                <a:spcPts val="0"/>
              </a:spcAft>
              <a:buClr>
                <a:schemeClr val="dk1"/>
              </a:buClr>
              <a:buSzPts val="1000"/>
              <a:buFont typeface="Georgia"/>
              <a:buNone/>
              <a:defRPr sz="1000">
                <a:solidFill>
                  <a:schemeClr val="dk1"/>
                </a:solidFill>
                <a:latin typeface="+mj-lt"/>
              </a:defRPr>
            </a:lvl1pPr>
            <a:lvl2pPr marL="914400" lvl="1" indent="-344995" algn="l">
              <a:lnSpc>
                <a:spcPct val="90000"/>
              </a:lnSpc>
              <a:spcBef>
                <a:spcPts val="500"/>
              </a:spcBef>
              <a:spcAft>
                <a:spcPts val="0"/>
              </a:spcAft>
              <a:buClr>
                <a:schemeClr val="dk1"/>
              </a:buClr>
              <a:buSzPts val="1833"/>
              <a:buChar char="•"/>
              <a:defRPr sz="1833">
                <a:solidFill>
                  <a:schemeClr val="dk1"/>
                </a:solidFill>
              </a:defRPr>
            </a:lvl2pPr>
            <a:lvl3pPr marL="1371600" lvl="2" indent="-329120" algn="l">
              <a:lnSpc>
                <a:spcPct val="90000"/>
              </a:lnSpc>
              <a:spcBef>
                <a:spcPts val="500"/>
              </a:spcBef>
              <a:spcAft>
                <a:spcPts val="0"/>
              </a:spcAft>
              <a:buClr>
                <a:schemeClr val="dk1"/>
              </a:buClr>
              <a:buSzPts val="1583"/>
              <a:buChar char="•"/>
              <a:defRPr sz="1583">
                <a:solidFill>
                  <a:schemeClr val="dk1"/>
                </a:solidFill>
              </a:defRPr>
            </a:lvl3pPr>
            <a:lvl4pPr marL="1828800" lvl="3" indent="-318579" algn="l">
              <a:lnSpc>
                <a:spcPct val="90000"/>
              </a:lnSpc>
              <a:spcBef>
                <a:spcPts val="500"/>
              </a:spcBef>
              <a:spcAft>
                <a:spcPts val="0"/>
              </a:spcAft>
              <a:buClr>
                <a:schemeClr val="dk1"/>
              </a:buClr>
              <a:buSzPts val="1417"/>
              <a:buChar char="•"/>
              <a:defRPr sz="1417">
                <a:solidFill>
                  <a:schemeClr val="dk1"/>
                </a:solidFill>
              </a:defRPr>
            </a:lvl4pPr>
            <a:lvl5pPr marL="2286000" lvl="4" indent="-318579" algn="l">
              <a:lnSpc>
                <a:spcPct val="90000"/>
              </a:lnSpc>
              <a:spcBef>
                <a:spcPts val="500"/>
              </a:spcBef>
              <a:spcAft>
                <a:spcPts val="0"/>
              </a:spcAft>
              <a:buClr>
                <a:schemeClr val="dk1"/>
              </a:buClr>
              <a:buSzPts val="1417"/>
              <a:buChar char="•"/>
              <a:defRPr sz="1417">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40" name="Google Shape;240;p86"/>
          <p:cNvGrpSpPr/>
          <p:nvPr/>
        </p:nvGrpSpPr>
        <p:grpSpPr>
          <a:xfrm>
            <a:off x="740846" y="1332382"/>
            <a:ext cx="10710308" cy="4385160"/>
            <a:chOff x="643857" y="1598858"/>
            <a:chExt cx="12852369" cy="5262192"/>
          </a:xfrm>
        </p:grpSpPr>
        <p:cxnSp>
          <p:nvCxnSpPr>
            <p:cNvPr id="241" name="Google Shape;241;p86"/>
            <p:cNvCxnSpPr/>
            <p:nvPr/>
          </p:nvCxnSpPr>
          <p:spPr>
            <a:xfrm rot="10800000">
              <a:off x="5036339" y="4229953"/>
              <a:ext cx="4062373" cy="0"/>
            </a:xfrm>
            <a:prstGeom prst="straightConnector1">
              <a:avLst/>
            </a:prstGeom>
            <a:noFill/>
            <a:ln w="12700" cap="flat" cmpd="sng">
              <a:solidFill>
                <a:schemeClr val="dk1"/>
              </a:solidFill>
              <a:prstDash val="solid"/>
              <a:miter lim="800000"/>
              <a:headEnd type="none" w="sm" len="sm"/>
              <a:tailEnd type="none" w="sm" len="sm"/>
            </a:ln>
          </p:spPr>
        </p:cxnSp>
        <p:cxnSp>
          <p:nvCxnSpPr>
            <p:cNvPr id="242" name="Google Shape;242;p86"/>
            <p:cNvCxnSpPr/>
            <p:nvPr/>
          </p:nvCxnSpPr>
          <p:spPr>
            <a:xfrm rot="10800000">
              <a:off x="9427401" y="4229953"/>
              <a:ext cx="4068826" cy="0"/>
            </a:xfrm>
            <a:prstGeom prst="straightConnector1">
              <a:avLst/>
            </a:prstGeom>
            <a:noFill/>
            <a:ln w="12700" cap="flat" cmpd="sng">
              <a:solidFill>
                <a:schemeClr val="dk1"/>
              </a:solidFill>
              <a:prstDash val="solid"/>
              <a:miter lim="800000"/>
              <a:headEnd type="none" w="sm" len="sm"/>
              <a:tailEnd type="none" w="sm" len="sm"/>
            </a:ln>
          </p:spPr>
        </p:cxnSp>
        <p:cxnSp>
          <p:nvCxnSpPr>
            <p:cNvPr id="243" name="Google Shape;243;p86"/>
            <p:cNvCxnSpPr/>
            <p:nvPr/>
          </p:nvCxnSpPr>
          <p:spPr>
            <a:xfrm rot="10800000">
              <a:off x="643857" y="4229953"/>
              <a:ext cx="4062373" cy="0"/>
            </a:xfrm>
            <a:prstGeom prst="straightConnector1">
              <a:avLst/>
            </a:prstGeom>
            <a:noFill/>
            <a:ln w="12700" cap="flat" cmpd="sng">
              <a:solidFill>
                <a:schemeClr val="dk1"/>
              </a:solidFill>
              <a:prstDash val="solid"/>
              <a:miter lim="800000"/>
              <a:headEnd type="none" w="sm" len="sm"/>
              <a:tailEnd type="none" w="sm" len="sm"/>
            </a:ln>
          </p:spPr>
        </p:cxnSp>
        <p:grpSp>
          <p:nvGrpSpPr>
            <p:cNvPr id="244" name="Google Shape;244;p86"/>
            <p:cNvGrpSpPr/>
            <p:nvPr/>
          </p:nvGrpSpPr>
          <p:grpSpPr>
            <a:xfrm>
              <a:off x="4873801" y="1598858"/>
              <a:ext cx="4392482" cy="5262192"/>
              <a:chOff x="4873801" y="1159904"/>
              <a:chExt cx="4392482" cy="5781467"/>
            </a:xfrm>
          </p:grpSpPr>
          <p:cxnSp>
            <p:nvCxnSpPr>
              <p:cNvPr id="245" name="Google Shape;245;p86"/>
              <p:cNvCxnSpPr/>
              <p:nvPr/>
            </p:nvCxnSpPr>
            <p:spPr>
              <a:xfrm>
                <a:off x="9266283" y="1159904"/>
                <a:ext cx="0" cy="2740097"/>
              </a:xfrm>
              <a:prstGeom prst="straightConnector1">
                <a:avLst/>
              </a:prstGeom>
              <a:noFill/>
              <a:ln w="12700" cap="flat" cmpd="sng">
                <a:solidFill>
                  <a:schemeClr val="dk1"/>
                </a:solidFill>
                <a:prstDash val="solid"/>
                <a:miter lim="800000"/>
                <a:headEnd type="none" w="sm" len="sm"/>
                <a:tailEnd type="none" w="sm" len="sm"/>
              </a:ln>
            </p:spPr>
          </p:cxnSp>
          <p:cxnSp>
            <p:nvCxnSpPr>
              <p:cNvPr id="246" name="Google Shape;246;p86"/>
              <p:cNvCxnSpPr/>
              <p:nvPr/>
            </p:nvCxnSpPr>
            <p:spPr>
              <a:xfrm>
                <a:off x="9266283" y="4198853"/>
                <a:ext cx="0" cy="2742518"/>
              </a:xfrm>
              <a:prstGeom prst="straightConnector1">
                <a:avLst/>
              </a:prstGeom>
              <a:noFill/>
              <a:ln w="12700" cap="flat" cmpd="sng">
                <a:solidFill>
                  <a:schemeClr val="dk1"/>
                </a:solidFill>
                <a:prstDash val="solid"/>
                <a:miter lim="800000"/>
                <a:headEnd type="none" w="sm" len="sm"/>
                <a:tailEnd type="none" w="sm" len="sm"/>
              </a:ln>
            </p:spPr>
          </p:cxnSp>
          <p:cxnSp>
            <p:nvCxnSpPr>
              <p:cNvPr id="247" name="Google Shape;247;p86"/>
              <p:cNvCxnSpPr/>
              <p:nvPr/>
            </p:nvCxnSpPr>
            <p:spPr>
              <a:xfrm>
                <a:off x="4873801" y="1159904"/>
                <a:ext cx="0" cy="2740097"/>
              </a:xfrm>
              <a:prstGeom prst="straightConnector1">
                <a:avLst/>
              </a:prstGeom>
              <a:noFill/>
              <a:ln w="12700" cap="flat" cmpd="sng">
                <a:solidFill>
                  <a:schemeClr val="dk1"/>
                </a:solidFill>
                <a:prstDash val="solid"/>
                <a:miter lim="800000"/>
                <a:headEnd type="none" w="sm" len="sm"/>
                <a:tailEnd type="none" w="sm" len="sm"/>
              </a:ln>
            </p:spPr>
          </p:cxnSp>
          <p:cxnSp>
            <p:nvCxnSpPr>
              <p:cNvPr id="248" name="Google Shape;248;p86"/>
              <p:cNvCxnSpPr/>
              <p:nvPr/>
            </p:nvCxnSpPr>
            <p:spPr>
              <a:xfrm>
                <a:off x="4873801" y="4198853"/>
                <a:ext cx="0" cy="2742518"/>
              </a:xfrm>
              <a:prstGeom prst="straightConnector1">
                <a:avLst/>
              </a:prstGeom>
              <a:noFill/>
              <a:ln w="12700" cap="flat" cmpd="sng">
                <a:solidFill>
                  <a:schemeClr val="dk1"/>
                </a:solidFill>
                <a:prstDash val="solid"/>
                <a:miter lim="800000"/>
                <a:headEnd type="none" w="sm" len="sm"/>
                <a:tailEnd type="none" w="sm" len="sm"/>
              </a:ln>
            </p:spPr>
          </p:cxnSp>
        </p:grpSp>
      </p:grpSp>
      <p:sp>
        <p:nvSpPr>
          <p:cNvPr id="249" name="Google Shape;249;p86"/>
          <p:cNvSpPr txBox="1">
            <a:spLocks noGrp="1"/>
          </p:cNvSpPr>
          <p:nvPr>
            <p:ph type="body" idx="2"/>
          </p:nvPr>
        </p:nvSpPr>
        <p:spPr>
          <a:xfrm>
            <a:off x="4439034" y="1332382"/>
            <a:ext cx="3313932" cy="185692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2000"/>
              <a:buFont typeface="Georgia"/>
              <a:buNone/>
              <a:defRPr sz="2000">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 name="Google Shape;250;p86"/>
          <p:cNvSpPr txBox="1">
            <a:spLocks noGrp="1"/>
          </p:cNvSpPr>
          <p:nvPr>
            <p:ph type="body" idx="3"/>
          </p:nvPr>
        </p:nvSpPr>
        <p:spPr>
          <a:xfrm>
            <a:off x="8141689" y="1332382"/>
            <a:ext cx="3287723" cy="185692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2000"/>
              <a:buFont typeface="Georgia"/>
              <a:buNone/>
              <a:defRPr sz="2000">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 name="Google Shape;251;p86"/>
          <p:cNvSpPr txBox="1">
            <a:spLocks noGrp="1"/>
          </p:cNvSpPr>
          <p:nvPr>
            <p:ph type="body" idx="4"/>
          </p:nvPr>
        </p:nvSpPr>
        <p:spPr>
          <a:xfrm>
            <a:off x="4439034" y="3860619"/>
            <a:ext cx="3313932" cy="185692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2000"/>
              <a:buFont typeface="Georgia"/>
              <a:buNone/>
              <a:defRPr sz="2000">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86"/>
          <p:cNvSpPr txBox="1">
            <a:spLocks noGrp="1"/>
          </p:cNvSpPr>
          <p:nvPr>
            <p:ph type="body" idx="5"/>
          </p:nvPr>
        </p:nvSpPr>
        <p:spPr>
          <a:xfrm>
            <a:off x="8168164" y="3860619"/>
            <a:ext cx="3287723" cy="185692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2000"/>
              <a:buFont typeface="Georgia"/>
              <a:buNone/>
              <a:defRPr sz="2000">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 name="Google Shape;253;p86"/>
          <p:cNvSpPr txBox="1">
            <a:spLocks noGrp="1"/>
          </p:cNvSpPr>
          <p:nvPr>
            <p:ph type="body" idx="6"/>
          </p:nvPr>
        </p:nvSpPr>
        <p:spPr>
          <a:xfrm>
            <a:off x="740846" y="1332382"/>
            <a:ext cx="3313932" cy="185692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2000"/>
              <a:buFont typeface="Georgia"/>
              <a:buNone/>
              <a:defRPr sz="2000">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86"/>
          <p:cNvSpPr txBox="1">
            <a:spLocks noGrp="1"/>
          </p:cNvSpPr>
          <p:nvPr>
            <p:ph type="body" idx="7"/>
          </p:nvPr>
        </p:nvSpPr>
        <p:spPr>
          <a:xfrm>
            <a:off x="740846" y="3860619"/>
            <a:ext cx="3313932" cy="185692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2000"/>
              <a:buFont typeface="Georgia"/>
              <a:buNone/>
              <a:defRPr sz="2000">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 name="Google Shape;255;p86"/>
          <p:cNvSpPr/>
          <p:nvPr/>
        </p:nvSpPr>
        <p:spPr>
          <a:xfrm>
            <a:off x="-1241774" y="-14520"/>
            <a:ext cx="1241777" cy="230772"/>
          </a:xfrm>
          <a:prstGeom prst="rect">
            <a:avLst/>
          </a:prstGeom>
          <a:noFill/>
          <a:ln>
            <a:noFill/>
          </a:ln>
        </p:spPr>
        <p:txBody>
          <a:bodyPr spcFirstLastPara="1" wrap="square" lIns="76125" tIns="38050" rIns="76125" bIns="3805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mj-lt"/>
                <a:ea typeface="Georgia"/>
                <a:cs typeface="Georgia"/>
                <a:sym typeface="Georgia"/>
              </a:rPr>
              <a:t>6 Quadrant Layout</a:t>
            </a:r>
            <a:endParaRPr sz="1400" b="0" i="0" u="none" strike="noStrike" cap="none">
              <a:solidFill>
                <a:srgbClr val="000000"/>
              </a:solidFill>
              <a:latin typeface="+mj-lt"/>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ive Icon">
  <p:cSld name="Five Icon">
    <p:spTree>
      <p:nvGrpSpPr>
        <p:cNvPr id="1" name="Shape 256"/>
        <p:cNvGrpSpPr/>
        <p:nvPr/>
      </p:nvGrpSpPr>
      <p:grpSpPr>
        <a:xfrm>
          <a:off x="0" y="0"/>
          <a:ext cx="0" cy="0"/>
          <a:chOff x="0" y="0"/>
          <a:chExt cx="0" cy="0"/>
        </a:xfrm>
      </p:grpSpPr>
      <p:sp>
        <p:nvSpPr>
          <p:cNvPr id="257" name="Google Shape;257;p87"/>
          <p:cNvSpPr txBox="1">
            <a:spLocks noGrp="1"/>
          </p:cNvSpPr>
          <p:nvPr>
            <p:ph type="title"/>
          </p:nvPr>
        </p:nvSpPr>
        <p:spPr>
          <a:xfrm>
            <a:off x="580445" y="449446"/>
            <a:ext cx="4114523" cy="1228112"/>
          </a:xfrm>
          <a:prstGeom prst="rect">
            <a:avLst/>
          </a:prstGeom>
          <a:noFill/>
          <a:ln>
            <a:noFill/>
          </a:ln>
        </p:spPr>
        <p:txBody>
          <a:bodyPr spcFirstLastPara="1" wrap="square" lIns="91375" tIns="45675" rIns="91375" bIns="45675" anchor="t" anchorCtr="0">
            <a:no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p87"/>
          <p:cNvSpPr/>
          <p:nvPr/>
        </p:nvSpPr>
        <p:spPr>
          <a:xfrm>
            <a:off x="-1241774" y="-14520"/>
            <a:ext cx="1241777" cy="230772"/>
          </a:xfrm>
          <a:prstGeom prst="rect">
            <a:avLst/>
          </a:prstGeom>
          <a:noFill/>
          <a:ln>
            <a:noFill/>
          </a:ln>
        </p:spPr>
        <p:txBody>
          <a:bodyPr spcFirstLastPara="1" wrap="square" lIns="76125" tIns="38050" rIns="76125" bIns="3805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mj-lt"/>
                <a:ea typeface="Georgia"/>
                <a:cs typeface="Georgia"/>
                <a:sym typeface="Georgia"/>
              </a:rPr>
              <a:t>Title Only Layout</a:t>
            </a:r>
            <a:endParaRPr sz="1400" b="0" i="0" u="none" strike="noStrike" cap="none">
              <a:solidFill>
                <a:srgbClr val="000000"/>
              </a:solidFill>
              <a:latin typeface="+mj-lt"/>
              <a:ea typeface="Arial"/>
              <a:cs typeface="Arial"/>
              <a:sym typeface="Arial"/>
            </a:endParaRPr>
          </a:p>
        </p:txBody>
      </p:sp>
      <p:sp>
        <p:nvSpPr>
          <p:cNvPr id="259" name="Google Shape;259;p87"/>
          <p:cNvSpPr txBox="1">
            <a:spLocks noGrp="1"/>
          </p:cNvSpPr>
          <p:nvPr>
            <p:ph type="body" idx="1"/>
          </p:nvPr>
        </p:nvSpPr>
        <p:spPr>
          <a:xfrm>
            <a:off x="2588386" y="5900969"/>
            <a:ext cx="9434286" cy="433423"/>
          </a:xfrm>
          <a:prstGeom prst="rect">
            <a:avLst/>
          </a:prstGeom>
          <a:noFill/>
          <a:ln>
            <a:noFill/>
          </a:ln>
        </p:spPr>
        <p:txBody>
          <a:bodyPr spcFirstLastPara="1" wrap="square" lIns="91375" tIns="45675" rIns="91375" bIns="45675" anchor="b" anchorCtr="0">
            <a:noAutofit/>
          </a:bodyPr>
          <a:lstStyle>
            <a:lvl1pPr marL="457200" lvl="0" indent="-228600" algn="l">
              <a:lnSpc>
                <a:spcPct val="90000"/>
              </a:lnSpc>
              <a:spcBef>
                <a:spcPts val="1000"/>
              </a:spcBef>
              <a:spcAft>
                <a:spcPts val="0"/>
              </a:spcAft>
              <a:buClr>
                <a:schemeClr val="dk1"/>
              </a:buClr>
              <a:buSzPts val="1000"/>
              <a:buFont typeface="Georgia"/>
              <a:buNone/>
              <a:defRPr sz="1000">
                <a:solidFill>
                  <a:schemeClr val="dk1"/>
                </a:solidFill>
                <a:latin typeface="+mj-lt"/>
              </a:defRPr>
            </a:lvl1pPr>
            <a:lvl2pPr marL="914400" lvl="1" indent="-344995" algn="l">
              <a:lnSpc>
                <a:spcPct val="90000"/>
              </a:lnSpc>
              <a:spcBef>
                <a:spcPts val="500"/>
              </a:spcBef>
              <a:spcAft>
                <a:spcPts val="0"/>
              </a:spcAft>
              <a:buClr>
                <a:schemeClr val="dk1"/>
              </a:buClr>
              <a:buSzPts val="1833"/>
              <a:buChar char="•"/>
              <a:defRPr sz="1833">
                <a:solidFill>
                  <a:schemeClr val="dk1"/>
                </a:solidFill>
              </a:defRPr>
            </a:lvl2pPr>
            <a:lvl3pPr marL="1371600" lvl="2" indent="-329120" algn="l">
              <a:lnSpc>
                <a:spcPct val="90000"/>
              </a:lnSpc>
              <a:spcBef>
                <a:spcPts val="500"/>
              </a:spcBef>
              <a:spcAft>
                <a:spcPts val="0"/>
              </a:spcAft>
              <a:buClr>
                <a:schemeClr val="dk1"/>
              </a:buClr>
              <a:buSzPts val="1583"/>
              <a:buChar char="•"/>
              <a:defRPr sz="1583">
                <a:solidFill>
                  <a:schemeClr val="dk1"/>
                </a:solidFill>
              </a:defRPr>
            </a:lvl3pPr>
            <a:lvl4pPr marL="1828800" lvl="3" indent="-318579" algn="l">
              <a:lnSpc>
                <a:spcPct val="90000"/>
              </a:lnSpc>
              <a:spcBef>
                <a:spcPts val="500"/>
              </a:spcBef>
              <a:spcAft>
                <a:spcPts val="0"/>
              </a:spcAft>
              <a:buClr>
                <a:schemeClr val="dk1"/>
              </a:buClr>
              <a:buSzPts val="1417"/>
              <a:buChar char="•"/>
              <a:defRPr sz="1417">
                <a:solidFill>
                  <a:schemeClr val="dk1"/>
                </a:solidFill>
              </a:defRPr>
            </a:lvl4pPr>
            <a:lvl5pPr marL="2286000" lvl="4" indent="-318579" algn="l">
              <a:lnSpc>
                <a:spcPct val="90000"/>
              </a:lnSpc>
              <a:spcBef>
                <a:spcPts val="500"/>
              </a:spcBef>
              <a:spcAft>
                <a:spcPts val="0"/>
              </a:spcAft>
              <a:buClr>
                <a:schemeClr val="dk1"/>
              </a:buClr>
              <a:buSzPts val="1417"/>
              <a:buChar char="•"/>
              <a:defRPr sz="1417">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87"/>
          <p:cNvSpPr txBox="1">
            <a:spLocks noGrp="1"/>
          </p:cNvSpPr>
          <p:nvPr>
            <p:ph type="body" idx="2"/>
          </p:nvPr>
        </p:nvSpPr>
        <p:spPr>
          <a:xfrm>
            <a:off x="4098246" y="1494566"/>
            <a:ext cx="3760030" cy="498237"/>
          </a:xfrm>
          <a:prstGeom prst="rect">
            <a:avLst/>
          </a:prstGeom>
          <a:noFill/>
          <a:ln>
            <a:noFill/>
          </a:ln>
        </p:spPr>
        <p:txBody>
          <a:bodyPr spcFirstLastPara="1" wrap="square" lIns="91375" tIns="45675" rIns="91375" bIns="45675" anchor="t" anchorCtr="0">
            <a:normAutofit/>
          </a:bodyPr>
          <a:lstStyle>
            <a:lvl1pPr marL="457200" lvl="0" indent="-228600" algn="ctr">
              <a:lnSpc>
                <a:spcPct val="90000"/>
              </a:lnSpc>
              <a:spcBef>
                <a:spcPts val="1000"/>
              </a:spcBef>
              <a:spcAft>
                <a:spcPts val="0"/>
              </a:spcAft>
              <a:buClr>
                <a:schemeClr val="dk1"/>
              </a:buClr>
              <a:buSzPts val="1667"/>
              <a:buFont typeface="Open Sans"/>
              <a:buNone/>
              <a:defRPr sz="1667" b="1" cap="none">
                <a:latin typeface="+mn-lt"/>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61" name="Google Shape;261;p87"/>
          <p:cNvSpPr txBox="1">
            <a:spLocks noGrp="1"/>
          </p:cNvSpPr>
          <p:nvPr>
            <p:ph type="body" idx="3"/>
          </p:nvPr>
        </p:nvSpPr>
        <p:spPr>
          <a:xfrm>
            <a:off x="1497436" y="3762294"/>
            <a:ext cx="1610025" cy="159436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1417"/>
              <a:buFont typeface="Georgia"/>
              <a:buNone/>
              <a:defRPr sz="1417">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87"/>
          <p:cNvSpPr txBox="1">
            <a:spLocks noGrp="1"/>
          </p:cNvSpPr>
          <p:nvPr>
            <p:ph type="body" idx="4"/>
          </p:nvPr>
        </p:nvSpPr>
        <p:spPr>
          <a:xfrm>
            <a:off x="3400193" y="3762294"/>
            <a:ext cx="1610025" cy="159436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1417"/>
              <a:buFont typeface="Georgia"/>
              <a:buNone/>
              <a:defRPr sz="1417">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p87"/>
          <p:cNvSpPr txBox="1">
            <a:spLocks noGrp="1"/>
          </p:cNvSpPr>
          <p:nvPr>
            <p:ph type="body" idx="5"/>
          </p:nvPr>
        </p:nvSpPr>
        <p:spPr>
          <a:xfrm>
            <a:off x="5291691" y="3762294"/>
            <a:ext cx="1610025" cy="159436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1417"/>
              <a:buFont typeface="Georgia"/>
              <a:buNone/>
              <a:defRPr sz="1417">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4" name="Google Shape;264;p87"/>
          <p:cNvSpPr txBox="1">
            <a:spLocks noGrp="1"/>
          </p:cNvSpPr>
          <p:nvPr>
            <p:ph type="body" idx="6"/>
          </p:nvPr>
        </p:nvSpPr>
        <p:spPr>
          <a:xfrm>
            <a:off x="7194447" y="3762294"/>
            <a:ext cx="1610025" cy="159436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1417"/>
              <a:buFont typeface="Georgia"/>
              <a:buNone/>
              <a:defRPr sz="1417">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 name="Google Shape;265;p87"/>
          <p:cNvSpPr txBox="1">
            <a:spLocks noGrp="1"/>
          </p:cNvSpPr>
          <p:nvPr>
            <p:ph type="body" idx="7"/>
          </p:nvPr>
        </p:nvSpPr>
        <p:spPr>
          <a:xfrm>
            <a:off x="9085946" y="3762294"/>
            <a:ext cx="1610025" cy="159436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1417"/>
              <a:buFont typeface="Georgia"/>
              <a:buNone/>
              <a:defRPr sz="1417">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w/ Photo (Horizontal)">
  <p:cSld name="Title Content w/ Photo (Horizontal)">
    <p:spTree>
      <p:nvGrpSpPr>
        <p:cNvPr id="1" name="Shape 311"/>
        <p:cNvGrpSpPr/>
        <p:nvPr/>
      </p:nvGrpSpPr>
      <p:grpSpPr>
        <a:xfrm>
          <a:off x="0" y="0"/>
          <a:ext cx="0" cy="0"/>
          <a:chOff x="0" y="0"/>
          <a:chExt cx="0" cy="0"/>
        </a:xfrm>
      </p:grpSpPr>
      <p:sp>
        <p:nvSpPr>
          <p:cNvPr id="312" name="Google Shape;312;p89"/>
          <p:cNvSpPr/>
          <p:nvPr/>
        </p:nvSpPr>
        <p:spPr>
          <a:xfrm>
            <a:off x="-1241774" y="-14520"/>
            <a:ext cx="1241777" cy="692437"/>
          </a:xfrm>
          <a:prstGeom prst="rect">
            <a:avLst/>
          </a:prstGeom>
          <a:noFill/>
          <a:ln>
            <a:noFill/>
          </a:ln>
        </p:spPr>
        <p:txBody>
          <a:bodyPr spcFirstLastPara="1" wrap="square" lIns="76125" tIns="38050" rIns="76125" bIns="38050" anchor="t" anchorCtr="0">
            <a:spAutoFit/>
          </a:bodyPr>
          <a:lstStyle/>
          <a:p>
            <a:pPr marL="0" marR="0" lvl="0" indent="0" algn="r" rtl="0">
              <a:lnSpc>
                <a:spcPct val="100000"/>
              </a:lnSpc>
              <a:spcBef>
                <a:spcPts val="0"/>
              </a:spcBef>
              <a:spcAft>
                <a:spcPts val="0"/>
              </a:spcAft>
              <a:buClr>
                <a:srgbClr val="7F7F7F"/>
              </a:buClr>
              <a:buSzPts val="1000"/>
              <a:buFont typeface="Georgia"/>
              <a:buNone/>
            </a:pPr>
            <a:r>
              <a:rPr lang="en-US" sz="1000" b="0" i="0" u="none" strike="noStrike" cap="none" dirty="0">
                <a:solidFill>
                  <a:srgbClr val="7F7F7F"/>
                </a:solidFill>
                <a:latin typeface="+mj-lt"/>
                <a:ea typeface="Georgia"/>
                <a:cs typeface="Georgia"/>
                <a:sym typeface="Georgia"/>
              </a:rPr>
              <a:t>Title, and Horizontal Image with  Right Call Out Box Layout</a:t>
            </a:r>
            <a:endParaRPr sz="1400" b="0" i="0" u="none" strike="noStrike" cap="none" dirty="0">
              <a:solidFill>
                <a:srgbClr val="000000"/>
              </a:solidFill>
              <a:latin typeface="+mj-lt"/>
              <a:ea typeface="Arial"/>
              <a:cs typeface="Arial"/>
              <a:sym typeface="Arial"/>
            </a:endParaRPr>
          </a:p>
        </p:txBody>
      </p:sp>
      <p:sp>
        <p:nvSpPr>
          <p:cNvPr id="313" name="Google Shape;313;p89"/>
          <p:cNvSpPr txBox="1">
            <a:spLocks noGrp="1"/>
          </p:cNvSpPr>
          <p:nvPr>
            <p:ph type="body" idx="1"/>
          </p:nvPr>
        </p:nvSpPr>
        <p:spPr>
          <a:xfrm>
            <a:off x="2588387" y="5900969"/>
            <a:ext cx="4606062" cy="433423"/>
          </a:xfrm>
          <a:prstGeom prst="rect">
            <a:avLst/>
          </a:prstGeom>
          <a:noFill/>
          <a:ln>
            <a:noFill/>
          </a:ln>
        </p:spPr>
        <p:txBody>
          <a:bodyPr spcFirstLastPara="1" wrap="square" lIns="91375" tIns="45675" rIns="91375" bIns="45675" anchor="b" anchorCtr="0">
            <a:noAutofit/>
          </a:bodyPr>
          <a:lstStyle>
            <a:lvl1pPr marL="457200" lvl="0" indent="-228600" algn="l">
              <a:lnSpc>
                <a:spcPct val="90000"/>
              </a:lnSpc>
              <a:spcBef>
                <a:spcPts val="1000"/>
              </a:spcBef>
              <a:spcAft>
                <a:spcPts val="0"/>
              </a:spcAft>
              <a:buClr>
                <a:schemeClr val="dk1"/>
              </a:buClr>
              <a:buSzPts val="1000"/>
              <a:buFont typeface="Georgia"/>
              <a:buNone/>
              <a:defRPr sz="1000">
                <a:solidFill>
                  <a:schemeClr val="dk1"/>
                </a:solidFill>
                <a:latin typeface="+mj-lt"/>
              </a:defRPr>
            </a:lvl1pPr>
            <a:lvl2pPr marL="914400" lvl="1" indent="-344995" algn="l">
              <a:lnSpc>
                <a:spcPct val="90000"/>
              </a:lnSpc>
              <a:spcBef>
                <a:spcPts val="500"/>
              </a:spcBef>
              <a:spcAft>
                <a:spcPts val="0"/>
              </a:spcAft>
              <a:buClr>
                <a:schemeClr val="dk1"/>
              </a:buClr>
              <a:buSzPts val="1833"/>
              <a:buChar char="•"/>
              <a:defRPr sz="1833">
                <a:solidFill>
                  <a:schemeClr val="dk1"/>
                </a:solidFill>
              </a:defRPr>
            </a:lvl2pPr>
            <a:lvl3pPr marL="1371600" lvl="2" indent="-329120" algn="l">
              <a:lnSpc>
                <a:spcPct val="90000"/>
              </a:lnSpc>
              <a:spcBef>
                <a:spcPts val="500"/>
              </a:spcBef>
              <a:spcAft>
                <a:spcPts val="0"/>
              </a:spcAft>
              <a:buClr>
                <a:schemeClr val="dk1"/>
              </a:buClr>
              <a:buSzPts val="1583"/>
              <a:buChar char="•"/>
              <a:defRPr sz="1583">
                <a:solidFill>
                  <a:schemeClr val="dk1"/>
                </a:solidFill>
              </a:defRPr>
            </a:lvl3pPr>
            <a:lvl4pPr marL="1828800" lvl="3" indent="-318579" algn="l">
              <a:lnSpc>
                <a:spcPct val="90000"/>
              </a:lnSpc>
              <a:spcBef>
                <a:spcPts val="500"/>
              </a:spcBef>
              <a:spcAft>
                <a:spcPts val="0"/>
              </a:spcAft>
              <a:buClr>
                <a:schemeClr val="dk1"/>
              </a:buClr>
              <a:buSzPts val="1417"/>
              <a:buChar char="•"/>
              <a:defRPr sz="1417">
                <a:solidFill>
                  <a:schemeClr val="dk1"/>
                </a:solidFill>
              </a:defRPr>
            </a:lvl4pPr>
            <a:lvl5pPr marL="2286000" lvl="4" indent="-318579" algn="l">
              <a:lnSpc>
                <a:spcPct val="90000"/>
              </a:lnSpc>
              <a:spcBef>
                <a:spcPts val="500"/>
              </a:spcBef>
              <a:spcAft>
                <a:spcPts val="0"/>
              </a:spcAft>
              <a:buClr>
                <a:schemeClr val="dk1"/>
              </a:buClr>
              <a:buSzPts val="1417"/>
              <a:buChar char="•"/>
              <a:defRPr sz="1417">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4" name="Google Shape;314;p89"/>
          <p:cNvSpPr txBox="1">
            <a:spLocks noGrp="1"/>
          </p:cNvSpPr>
          <p:nvPr>
            <p:ph type="body" idx="2"/>
          </p:nvPr>
        </p:nvSpPr>
        <p:spPr>
          <a:xfrm>
            <a:off x="0" y="-1"/>
            <a:ext cx="12192000" cy="4006328"/>
          </a:xfrm>
          <a:prstGeom prst="rect">
            <a:avLst/>
          </a:prstGeom>
          <a:noFill/>
          <a:ln>
            <a:noFill/>
          </a:ln>
        </p:spPr>
        <p:txBody>
          <a:bodyPr spcFirstLastPara="1" wrap="square" lIns="91375" tIns="45675" rIns="91375" bIns="45675" anchor="t" anchorCtr="0">
            <a:noAutofit/>
          </a:bodyPr>
          <a:lstStyle>
            <a:lvl1pPr marL="457200" lvl="0" indent="-228600" algn="l">
              <a:lnSpc>
                <a:spcPct val="95000"/>
              </a:lnSpc>
              <a:spcBef>
                <a:spcPts val="1000"/>
              </a:spcBef>
              <a:spcAft>
                <a:spcPts val="0"/>
              </a:spcAft>
              <a:buClr>
                <a:schemeClr val="dk1"/>
              </a:buClr>
              <a:buSzPts val="1667"/>
              <a:buFont typeface="Georgia"/>
              <a:buNone/>
              <a:defRPr sz="1667">
                <a:solidFill>
                  <a:schemeClr val="dk1"/>
                </a:solidFill>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15" name="Google Shape;315;p89"/>
          <p:cNvSpPr txBox="1">
            <a:spLocks noGrp="1"/>
          </p:cNvSpPr>
          <p:nvPr>
            <p:ph type="title"/>
          </p:nvPr>
        </p:nvSpPr>
        <p:spPr>
          <a:xfrm>
            <a:off x="585464" y="4217981"/>
            <a:ext cx="11117043" cy="940624"/>
          </a:xfrm>
          <a:prstGeom prst="rect">
            <a:avLst/>
          </a:prstGeom>
          <a:noFill/>
          <a:ln>
            <a:noFill/>
          </a:ln>
        </p:spPr>
        <p:txBody>
          <a:bodyPr spcFirstLastPara="1" wrap="square" lIns="91375" tIns="45675" rIns="91375" bIns="45675" anchor="b" anchorCtr="0">
            <a:noAutofit/>
          </a:bodyPr>
          <a:lstStyle>
            <a:lvl1pPr lvl="0" algn="l">
              <a:lnSpc>
                <a:spcPct val="90000"/>
              </a:lnSpc>
              <a:spcBef>
                <a:spcPts val="0"/>
              </a:spcBef>
              <a:spcAft>
                <a:spcPts val="0"/>
              </a:spcAft>
              <a:buClr>
                <a:schemeClr val="dk1"/>
              </a:buClr>
              <a:buSzPts val="2833"/>
              <a:buFont typeface="Georgia"/>
              <a:buNone/>
              <a:defRPr sz="2833">
                <a:solidFill>
                  <a:schemeClr val="dk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6" name="Google Shape;316;p89"/>
          <p:cNvSpPr txBox="1">
            <a:spLocks noGrp="1"/>
          </p:cNvSpPr>
          <p:nvPr>
            <p:ph type="body" idx="3"/>
          </p:nvPr>
        </p:nvSpPr>
        <p:spPr>
          <a:xfrm>
            <a:off x="585463" y="5293475"/>
            <a:ext cx="11123963" cy="377244"/>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rgbClr val="9FA374"/>
              </a:buClr>
              <a:buSzPts val="1500"/>
              <a:buFont typeface="Open Sans"/>
              <a:buNone/>
              <a:defRPr sz="1500" b="1" i="0" cap="none">
                <a:solidFill>
                  <a:srgbClr val="9FA374"/>
                </a:solidFill>
                <a:latin typeface="+mn-lt"/>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17" name="Google Shape;317;p89"/>
          <p:cNvSpPr txBox="1">
            <a:spLocks noGrp="1"/>
          </p:cNvSpPr>
          <p:nvPr>
            <p:ph type="body" idx="4"/>
          </p:nvPr>
        </p:nvSpPr>
        <p:spPr>
          <a:xfrm>
            <a:off x="7352074" y="449447"/>
            <a:ext cx="4264098" cy="1920013"/>
          </a:xfrm>
          <a:prstGeom prst="rect">
            <a:avLst/>
          </a:prstGeom>
          <a:solidFill>
            <a:srgbClr val="A09745"/>
          </a:solidFill>
          <a:ln>
            <a:noFill/>
          </a:ln>
        </p:spPr>
        <p:txBody>
          <a:bodyPr spcFirstLastPara="1" wrap="square" lIns="365750" tIns="274300" rIns="640075" bIns="274300" anchor="t" anchorCtr="0">
            <a:noAutofit/>
          </a:bodyPr>
          <a:lstStyle>
            <a:lvl1pPr marL="457200" lvl="0" indent="-228600" algn="l">
              <a:lnSpc>
                <a:spcPct val="120000"/>
              </a:lnSpc>
              <a:spcBef>
                <a:spcPts val="1000"/>
              </a:spcBef>
              <a:spcAft>
                <a:spcPts val="0"/>
              </a:spcAft>
              <a:buClr>
                <a:schemeClr val="lt2"/>
              </a:buClr>
              <a:buSzPts val="1333"/>
              <a:buFont typeface="Open Sans"/>
              <a:buNone/>
              <a:defRPr sz="1333" b="0" i="0">
                <a:solidFill>
                  <a:schemeClr val="lt2"/>
                </a:solidFill>
                <a:latin typeface="+mn-lt"/>
                <a:ea typeface="Open Sans"/>
                <a:cs typeface="Open Sans"/>
                <a:sym typeface="Open Sans"/>
              </a:defRPr>
            </a:lvl1pPr>
            <a:lvl2pPr marL="914400" lvl="1" indent="-302704" algn="l">
              <a:lnSpc>
                <a:spcPct val="90000"/>
              </a:lnSpc>
              <a:spcBef>
                <a:spcPts val="500"/>
              </a:spcBef>
              <a:spcAft>
                <a:spcPts val="0"/>
              </a:spcAft>
              <a:buClr>
                <a:schemeClr val="lt2"/>
              </a:buClr>
              <a:buSzPts val="1167"/>
              <a:buChar char="•"/>
              <a:defRPr sz="1167">
                <a:solidFill>
                  <a:schemeClr val="lt2"/>
                </a:solidFill>
                <a:latin typeface="Open Sans"/>
                <a:ea typeface="Open Sans"/>
                <a:cs typeface="Open Sans"/>
                <a:sym typeface="Open Sans"/>
              </a:defRPr>
            </a:lvl2pPr>
            <a:lvl3pPr marL="1371600" lvl="2" indent="-292100" algn="l">
              <a:lnSpc>
                <a:spcPct val="90000"/>
              </a:lnSpc>
              <a:spcBef>
                <a:spcPts val="500"/>
              </a:spcBef>
              <a:spcAft>
                <a:spcPts val="0"/>
              </a:spcAft>
              <a:buClr>
                <a:schemeClr val="lt2"/>
              </a:buClr>
              <a:buSzPts val="1000"/>
              <a:buChar char="•"/>
              <a:defRPr sz="1000">
                <a:solidFill>
                  <a:schemeClr val="lt2"/>
                </a:solidFill>
                <a:latin typeface="Open Sans"/>
                <a:ea typeface="Open Sans"/>
                <a:cs typeface="Open Sans"/>
                <a:sym typeface="Open Sans"/>
              </a:defRPr>
            </a:lvl3pPr>
            <a:lvl4pPr marL="1828800" lvl="3" indent="-292100" algn="l">
              <a:lnSpc>
                <a:spcPct val="90000"/>
              </a:lnSpc>
              <a:spcBef>
                <a:spcPts val="500"/>
              </a:spcBef>
              <a:spcAft>
                <a:spcPts val="0"/>
              </a:spcAft>
              <a:buClr>
                <a:schemeClr val="lt2"/>
              </a:buClr>
              <a:buSzPts val="1000"/>
              <a:buChar char="•"/>
              <a:defRPr sz="1000">
                <a:solidFill>
                  <a:schemeClr val="lt2"/>
                </a:solidFill>
              </a:defRPr>
            </a:lvl4pPr>
            <a:lvl5pPr marL="2286000" lvl="4" indent="-292100" algn="l">
              <a:lnSpc>
                <a:spcPct val="90000"/>
              </a:lnSpc>
              <a:spcBef>
                <a:spcPts val="500"/>
              </a:spcBef>
              <a:spcAft>
                <a:spcPts val="0"/>
              </a:spcAft>
              <a:buClr>
                <a:schemeClr val="lt2"/>
              </a:buClr>
              <a:buSzPts val="1000"/>
              <a:buChar char="•"/>
              <a:defRPr sz="1000">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Content w/ Left Call Out Box">
  <p:cSld name="Title Content w/ Left Call Out Box">
    <p:spTree>
      <p:nvGrpSpPr>
        <p:cNvPr id="1" name="Shape 318"/>
        <p:cNvGrpSpPr/>
        <p:nvPr/>
      </p:nvGrpSpPr>
      <p:grpSpPr>
        <a:xfrm>
          <a:off x="0" y="0"/>
          <a:ext cx="0" cy="0"/>
          <a:chOff x="0" y="0"/>
          <a:chExt cx="0" cy="0"/>
        </a:xfrm>
      </p:grpSpPr>
      <p:sp>
        <p:nvSpPr>
          <p:cNvPr id="319" name="Google Shape;319;p90"/>
          <p:cNvSpPr txBox="1">
            <a:spLocks noGrp="1"/>
          </p:cNvSpPr>
          <p:nvPr>
            <p:ph type="title"/>
          </p:nvPr>
        </p:nvSpPr>
        <p:spPr>
          <a:xfrm>
            <a:off x="580446" y="449446"/>
            <a:ext cx="4114523" cy="1228112"/>
          </a:xfrm>
          <a:prstGeom prst="rect">
            <a:avLst/>
          </a:prstGeom>
          <a:noFill/>
          <a:ln>
            <a:noFill/>
          </a:ln>
        </p:spPr>
        <p:txBody>
          <a:bodyPr spcFirstLastPara="1" wrap="square" lIns="91375" tIns="45675" rIns="91375" bIns="45675" anchor="t" anchorCtr="0">
            <a:noAutofit/>
          </a:bodyPr>
          <a:lstStyle>
            <a:lvl1pPr lvl="0" algn="l">
              <a:lnSpc>
                <a:spcPct val="90000"/>
              </a:lnSpc>
              <a:spcBef>
                <a:spcPts val="0"/>
              </a:spcBef>
              <a:spcAft>
                <a:spcPts val="0"/>
              </a:spcAft>
              <a:buClr>
                <a:schemeClr val="dk1"/>
              </a:buClr>
              <a:buSzPts val="2833"/>
              <a:buFont typeface="Georgia"/>
              <a:buNone/>
              <a:defRPr sz="2833">
                <a:solidFill>
                  <a:schemeClr val="dk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p90"/>
          <p:cNvSpPr txBox="1">
            <a:spLocks noGrp="1"/>
          </p:cNvSpPr>
          <p:nvPr>
            <p:ph type="body" idx="1"/>
          </p:nvPr>
        </p:nvSpPr>
        <p:spPr>
          <a:xfrm>
            <a:off x="5291691" y="450351"/>
            <a:ext cx="6248699" cy="5270697"/>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1500"/>
              <a:buFont typeface="Georgia"/>
              <a:buNone/>
              <a:defRPr sz="1500">
                <a:solidFill>
                  <a:schemeClr val="dk1"/>
                </a:solidFill>
                <a:latin typeface="+mj-lt"/>
              </a:defRPr>
            </a:lvl1pPr>
            <a:lvl2pPr marL="914400" lvl="1" indent="-313245" algn="l">
              <a:lnSpc>
                <a:spcPct val="100000"/>
              </a:lnSpc>
              <a:spcBef>
                <a:spcPts val="250"/>
              </a:spcBef>
              <a:spcAft>
                <a:spcPts val="0"/>
              </a:spcAft>
              <a:buClr>
                <a:schemeClr val="dk1"/>
              </a:buClr>
              <a:buSzPts val="1333"/>
              <a:buFont typeface="Merriweather Sans"/>
              <a:buChar char="–"/>
              <a:defRPr sz="1333" i="1">
                <a:solidFill>
                  <a:schemeClr val="dk1"/>
                </a:solidFill>
              </a:defRPr>
            </a:lvl2pPr>
            <a:lvl3pPr marL="1371600" lvl="2" indent="-313245" algn="l">
              <a:lnSpc>
                <a:spcPct val="100000"/>
              </a:lnSpc>
              <a:spcBef>
                <a:spcPts val="1000"/>
              </a:spcBef>
              <a:spcAft>
                <a:spcPts val="0"/>
              </a:spcAft>
              <a:buClr>
                <a:schemeClr val="dk1"/>
              </a:buClr>
              <a:buSzPts val="1333"/>
              <a:buChar char="•"/>
              <a:defRPr sz="1333">
                <a:solidFill>
                  <a:schemeClr val="dk1"/>
                </a:solidFill>
              </a:defRPr>
            </a:lvl3pPr>
            <a:lvl4pPr marL="1828800" lvl="3" indent="-297370" algn="l">
              <a:lnSpc>
                <a:spcPct val="90000"/>
              </a:lnSpc>
              <a:spcBef>
                <a:spcPts val="500"/>
              </a:spcBef>
              <a:spcAft>
                <a:spcPts val="0"/>
              </a:spcAft>
              <a:buClr>
                <a:schemeClr val="dk1"/>
              </a:buClr>
              <a:buSzPts val="1083"/>
              <a:buChar char="•"/>
              <a:defRPr sz="1083">
                <a:solidFill>
                  <a:schemeClr val="dk1"/>
                </a:solidFill>
              </a:defRPr>
            </a:lvl4pPr>
            <a:lvl5pPr marL="2286000" lvl="4" indent="-297370" algn="l">
              <a:lnSpc>
                <a:spcPct val="90000"/>
              </a:lnSpc>
              <a:spcBef>
                <a:spcPts val="500"/>
              </a:spcBef>
              <a:spcAft>
                <a:spcPts val="0"/>
              </a:spcAft>
              <a:buClr>
                <a:schemeClr val="dk1"/>
              </a:buClr>
              <a:buSzPts val="1083"/>
              <a:buChar char="•"/>
              <a:defRPr sz="1083">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1" name="Google Shape;321;p90"/>
          <p:cNvSpPr/>
          <p:nvPr/>
        </p:nvSpPr>
        <p:spPr>
          <a:xfrm>
            <a:off x="-1241774" y="-14520"/>
            <a:ext cx="1241777" cy="538548"/>
          </a:xfrm>
          <a:prstGeom prst="rect">
            <a:avLst/>
          </a:prstGeom>
          <a:noFill/>
          <a:ln>
            <a:noFill/>
          </a:ln>
        </p:spPr>
        <p:txBody>
          <a:bodyPr spcFirstLastPara="1" wrap="square" lIns="76125" tIns="38050" rIns="76125" bIns="3805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a:solidFill>
                  <a:srgbClr val="7F7F7F"/>
                </a:solidFill>
                <a:latin typeface="+mj-lt"/>
                <a:ea typeface="Georgia"/>
                <a:cs typeface="Georgia"/>
                <a:sym typeface="Georgia"/>
              </a:rPr>
              <a:t>Title, Content and Left Call Out Box Layout</a:t>
            </a:r>
            <a:endParaRPr sz="1400" b="0" i="0" u="none" strike="noStrike" cap="none" dirty="0">
              <a:solidFill>
                <a:srgbClr val="000000"/>
              </a:solidFill>
              <a:latin typeface="+mj-lt"/>
              <a:ea typeface="Arial"/>
              <a:cs typeface="Arial"/>
              <a:sym typeface="Arial"/>
            </a:endParaRPr>
          </a:p>
        </p:txBody>
      </p:sp>
      <p:sp>
        <p:nvSpPr>
          <p:cNvPr id="322" name="Google Shape;322;p90"/>
          <p:cNvSpPr txBox="1">
            <a:spLocks noGrp="1"/>
          </p:cNvSpPr>
          <p:nvPr>
            <p:ph type="body" idx="2"/>
          </p:nvPr>
        </p:nvSpPr>
        <p:spPr>
          <a:xfrm>
            <a:off x="2588386" y="5900969"/>
            <a:ext cx="9434286" cy="433423"/>
          </a:xfrm>
          <a:prstGeom prst="rect">
            <a:avLst/>
          </a:prstGeom>
          <a:noFill/>
          <a:ln>
            <a:noFill/>
          </a:ln>
        </p:spPr>
        <p:txBody>
          <a:bodyPr spcFirstLastPara="1" wrap="square" lIns="91375" tIns="45675" rIns="91375" bIns="45675" anchor="b" anchorCtr="0">
            <a:noAutofit/>
          </a:bodyPr>
          <a:lstStyle>
            <a:lvl1pPr marL="457200" lvl="0" indent="-228600" algn="l">
              <a:lnSpc>
                <a:spcPct val="90000"/>
              </a:lnSpc>
              <a:spcBef>
                <a:spcPts val="1000"/>
              </a:spcBef>
              <a:spcAft>
                <a:spcPts val="0"/>
              </a:spcAft>
              <a:buClr>
                <a:schemeClr val="dk1"/>
              </a:buClr>
              <a:buSzPts val="1000"/>
              <a:buFont typeface="Georgia"/>
              <a:buNone/>
              <a:defRPr sz="1000">
                <a:solidFill>
                  <a:schemeClr val="dk1"/>
                </a:solidFill>
                <a:latin typeface="+mj-lt"/>
              </a:defRPr>
            </a:lvl1pPr>
            <a:lvl2pPr marL="914400" lvl="1" indent="-344995" algn="l">
              <a:lnSpc>
                <a:spcPct val="90000"/>
              </a:lnSpc>
              <a:spcBef>
                <a:spcPts val="500"/>
              </a:spcBef>
              <a:spcAft>
                <a:spcPts val="0"/>
              </a:spcAft>
              <a:buClr>
                <a:schemeClr val="dk1"/>
              </a:buClr>
              <a:buSzPts val="1833"/>
              <a:buChar char="•"/>
              <a:defRPr sz="1833">
                <a:solidFill>
                  <a:schemeClr val="dk1"/>
                </a:solidFill>
              </a:defRPr>
            </a:lvl2pPr>
            <a:lvl3pPr marL="1371600" lvl="2" indent="-329120" algn="l">
              <a:lnSpc>
                <a:spcPct val="90000"/>
              </a:lnSpc>
              <a:spcBef>
                <a:spcPts val="500"/>
              </a:spcBef>
              <a:spcAft>
                <a:spcPts val="0"/>
              </a:spcAft>
              <a:buClr>
                <a:schemeClr val="dk1"/>
              </a:buClr>
              <a:buSzPts val="1583"/>
              <a:buChar char="•"/>
              <a:defRPr sz="1583">
                <a:solidFill>
                  <a:schemeClr val="dk1"/>
                </a:solidFill>
              </a:defRPr>
            </a:lvl3pPr>
            <a:lvl4pPr marL="1828800" lvl="3" indent="-318579" algn="l">
              <a:lnSpc>
                <a:spcPct val="90000"/>
              </a:lnSpc>
              <a:spcBef>
                <a:spcPts val="500"/>
              </a:spcBef>
              <a:spcAft>
                <a:spcPts val="0"/>
              </a:spcAft>
              <a:buClr>
                <a:schemeClr val="dk1"/>
              </a:buClr>
              <a:buSzPts val="1417"/>
              <a:buChar char="•"/>
              <a:defRPr sz="1417">
                <a:solidFill>
                  <a:schemeClr val="dk1"/>
                </a:solidFill>
              </a:defRPr>
            </a:lvl4pPr>
            <a:lvl5pPr marL="2286000" lvl="4" indent="-318579" algn="l">
              <a:lnSpc>
                <a:spcPct val="90000"/>
              </a:lnSpc>
              <a:spcBef>
                <a:spcPts val="500"/>
              </a:spcBef>
              <a:spcAft>
                <a:spcPts val="0"/>
              </a:spcAft>
              <a:buClr>
                <a:schemeClr val="dk1"/>
              </a:buClr>
              <a:buSzPts val="1417"/>
              <a:buChar char="•"/>
              <a:defRPr sz="1417">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90"/>
          <p:cNvSpPr txBox="1">
            <a:spLocks noGrp="1"/>
          </p:cNvSpPr>
          <p:nvPr>
            <p:ph type="body" idx="3"/>
          </p:nvPr>
        </p:nvSpPr>
        <p:spPr>
          <a:xfrm>
            <a:off x="585166" y="2490423"/>
            <a:ext cx="4109803" cy="3230625"/>
          </a:xfrm>
          <a:prstGeom prst="rect">
            <a:avLst/>
          </a:prstGeom>
          <a:solidFill>
            <a:srgbClr val="9F9645"/>
          </a:solidFill>
          <a:ln>
            <a:noFill/>
          </a:ln>
        </p:spPr>
        <p:txBody>
          <a:bodyPr spcFirstLastPara="1" wrap="square" lIns="365750" tIns="274300" rIns="274300" bIns="274300" anchor="t" anchorCtr="0">
            <a:noAutofit/>
          </a:bodyPr>
          <a:lstStyle>
            <a:lvl1pPr marL="457200" lvl="0" indent="-228600" algn="l">
              <a:lnSpc>
                <a:spcPct val="120000"/>
              </a:lnSpc>
              <a:spcBef>
                <a:spcPts val="1000"/>
              </a:spcBef>
              <a:spcAft>
                <a:spcPts val="0"/>
              </a:spcAft>
              <a:buClr>
                <a:schemeClr val="lt2"/>
              </a:buClr>
              <a:buSzPts val="1333"/>
              <a:buFont typeface="Open Sans"/>
              <a:buNone/>
              <a:defRPr sz="1333" b="0" i="0">
                <a:solidFill>
                  <a:schemeClr val="lt2"/>
                </a:solidFill>
                <a:latin typeface="+mn-lt"/>
                <a:ea typeface="Open Sans"/>
                <a:cs typeface="Open Sans"/>
                <a:sym typeface="Open Sans"/>
              </a:defRPr>
            </a:lvl1pPr>
            <a:lvl2pPr marL="914400" lvl="1" indent="-302704" algn="l">
              <a:lnSpc>
                <a:spcPct val="90000"/>
              </a:lnSpc>
              <a:spcBef>
                <a:spcPts val="500"/>
              </a:spcBef>
              <a:spcAft>
                <a:spcPts val="0"/>
              </a:spcAft>
              <a:buClr>
                <a:schemeClr val="lt2"/>
              </a:buClr>
              <a:buSzPts val="1167"/>
              <a:buChar char="•"/>
              <a:defRPr sz="1167">
                <a:solidFill>
                  <a:schemeClr val="lt2"/>
                </a:solidFill>
                <a:latin typeface="Open Sans"/>
                <a:ea typeface="Open Sans"/>
                <a:cs typeface="Open Sans"/>
                <a:sym typeface="Open Sans"/>
              </a:defRPr>
            </a:lvl2pPr>
            <a:lvl3pPr marL="1371600" lvl="2" indent="-292100" algn="l">
              <a:lnSpc>
                <a:spcPct val="90000"/>
              </a:lnSpc>
              <a:spcBef>
                <a:spcPts val="500"/>
              </a:spcBef>
              <a:spcAft>
                <a:spcPts val="0"/>
              </a:spcAft>
              <a:buClr>
                <a:schemeClr val="lt2"/>
              </a:buClr>
              <a:buSzPts val="1000"/>
              <a:buChar char="•"/>
              <a:defRPr sz="1000">
                <a:solidFill>
                  <a:schemeClr val="lt2"/>
                </a:solidFill>
                <a:latin typeface="Open Sans"/>
                <a:ea typeface="Open Sans"/>
                <a:cs typeface="Open Sans"/>
                <a:sym typeface="Open Sans"/>
              </a:defRPr>
            </a:lvl3pPr>
            <a:lvl4pPr marL="1828800" lvl="3" indent="-292100" algn="l">
              <a:lnSpc>
                <a:spcPct val="90000"/>
              </a:lnSpc>
              <a:spcBef>
                <a:spcPts val="500"/>
              </a:spcBef>
              <a:spcAft>
                <a:spcPts val="0"/>
              </a:spcAft>
              <a:buClr>
                <a:schemeClr val="lt2"/>
              </a:buClr>
              <a:buSzPts val="1000"/>
              <a:buChar char="•"/>
              <a:defRPr sz="1000">
                <a:solidFill>
                  <a:schemeClr val="lt2"/>
                </a:solidFill>
              </a:defRPr>
            </a:lvl4pPr>
            <a:lvl5pPr marL="2286000" lvl="4" indent="-292100" algn="l">
              <a:lnSpc>
                <a:spcPct val="90000"/>
              </a:lnSpc>
              <a:spcBef>
                <a:spcPts val="500"/>
              </a:spcBef>
              <a:spcAft>
                <a:spcPts val="0"/>
              </a:spcAft>
              <a:buClr>
                <a:schemeClr val="lt2"/>
              </a:buClr>
              <a:buSzPts val="1000"/>
              <a:buChar char="•"/>
              <a:defRPr sz="1000">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24" name="Google Shape;324;p90"/>
          <p:cNvSpPr txBox="1">
            <a:spLocks noGrp="1"/>
          </p:cNvSpPr>
          <p:nvPr>
            <p:ph type="body" idx="4"/>
          </p:nvPr>
        </p:nvSpPr>
        <p:spPr>
          <a:xfrm>
            <a:off x="585463" y="1801167"/>
            <a:ext cx="4109506" cy="377244"/>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rgbClr val="9FA374"/>
              </a:buClr>
              <a:buSzPts val="1500"/>
              <a:buFont typeface="Open Sans"/>
              <a:buNone/>
              <a:defRPr sz="1500" b="1" i="0" cap="none">
                <a:solidFill>
                  <a:srgbClr val="9FA374"/>
                </a:solidFill>
                <a:latin typeface="+mn-lt"/>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Used By No Slides" type="twoTxTwoObj">
  <p:cSld name="TWO_OBJECTS_WITH_TEXT">
    <p:spTree>
      <p:nvGrpSpPr>
        <p:cNvPr id="1" name="Shape 325"/>
        <p:cNvGrpSpPr/>
        <p:nvPr/>
      </p:nvGrpSpPr>
      <p:grpSpPr>
        <a:xfrm>
          <a:off x="0" y="0"/>
          <a:ext cx="0" cy="0"/>
          <a:chOff x="0" y="0"/>
          <a:chExt cx="0" cy="0"/>
        </a:xfrm>
      </p:grpSpPr>
      <p:sp>
        <p:nvSpPr>
          <p:cNvPr id="326" name="Google Shape;326;p91"/>
          <p:cNvSpPr txBox="1">
            <a:spLocks noGrp="1"/>
          </p:cNvSpPr>
          <p:nvPr>
            <p:ph type="title"/>
          </p:nvPr>
        </p:nvSpPr>
        <p:spPr>
          <a:xfrm>
            <a:off x="839788" y="365125"/>
            <a:ext cx="10515601" cy="1325563"/>
          </a:xfrm>
          <a:prstGeom prst="rect">
            <a:avLst/>
          </a:prstGeom>
          <a:noFill/>
          <a:ln>
            <a:noFill/>
          </a:ln>
        </p:spPr>
        <p:txBody>
          <a:bodyPr spcFirstLastPara="1" wrap="square" lIns="91375" tIns="45675" rIns="91375" bIns="45675" anchor="t" anchorCtr="0">
            <a:no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27" name="Google Shape;327;p91"/>
          <p:cNvSpPr txBox="1">
            <a:spLocks noGrp="1"/>
          </p:cNvSpPr>
          <p:nvPr>
            <p:ph type="body" idx="1"/>
          </p:nvPr>
        </p:nvSpPr>
        <p:spPr>
          <a:xfrm>
            <a:off x="839795" y="1681163"/>
            <a:ext cx="5157786" cy="823912"/>
          </a:xfrm>
          <a:prstGeom prst="rect">
            <a:avLst/>
          </a:prstGeom>
          <a:noFill/>
          <a:ln>
            <a:noFill/>
          </a:ln>
        </p:spPr>
        <p:txBody>
          <a:bodyPr spcFirstLastPara="1" wrap="square" lIns="91375" tIns="45675" rIns="91375" bIns="45675" anchor="b" anchorCtr="0">
            <a:normAutofit/>
          </a:bodyPr>
          <a:lstStyle>
            <a:lvl1pPr marL="457200" lvl="0" indent="-228600" algn="l">
              <a:lnSpc>
                <a:spcPct val="100000"/>
              </a:lnSpc>
              <a:spcBef>
                <a:spcPts val="1000"/>
              </a:spcBef>
              <a:spcAft>
                <a:spcPts val="0"/>
              </a:spcAft>
              <a:buClr>
                <a:schemeClr val="dk1"/>
              </a:buClr>
              <a:buSzPts val="1667"/>
              <a:buFont typeface="Open Sans"/>
              <a:buNone/>
              <a:defRPr sz="1667" b="1" cap="none">
                <a:latin typeface="+mn-lt"/>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33"/>
              <a:buNone/>
              <a:defRPr sz="1833" b="1"/>
            </a:lvl3pPr>
            <a:lvl4pPr marL="1828800" lvl="3" indent="-228600" algn="l">
              <a:lnSpc>
                <a:spcPct val="90000"/>
              </a:lnSpc>
              <a:spcBef>
                <a:spcPts val="500"/>
              </a:spcBef>
              <a:spcAft>
                <a:spcPts val="0"/>
              </a:spcAft>
              <a:buClr>
                <a:schemeClr val="dk1"/>
              </a:buClr>
              <a:buSzPts val="1583"/>
              <a:buNone/>
              <a:defRPr sz="1583" b="1"/>
            </a:lvl4pPr>
            <a:lvl5pPr marL="2286000" lvl="4" indent="-228600" algn="l">
              <a:lnSpc>
                <a:spcPct val="90000"/>
              </a:lnSpc>
              <a:spcBef>
                <a:spcPts val="500"/>
              </a:spcBef>
              <a:spcAft>
                <a:spcPts val="0"/>
              </a:spcAft>
              <a:buClr>
                <a:schemeClr val="dk1"/>
              </a:buClr>
              <a:buSzPts val="1583"/>
              <a:buNone/>
              <a:defRPr sz="1583" b="1"/>
            </a:lvl5pPr>
            <a:lvl6pPr marL="2743200" lvl="5" indent="-228600" algn="l">
              <a:lnSpc>
                <a:spcPct val="90000"/>
              </a:lnSpc>
              <a:spcBef>
                <a:spcPts val="500"/>
              </a:spcBef>
              <a:spcAft>
                <a:spcPts val="0"/>
              </a:spcAft>
              <a:buClr>
                <a:schemeClr val="dk1"/>
              </a:buClr>
              <a:buSzPts val="1583"/>
              <a:buNone/>
              <a:defRPr sz="1583" b="1"/>
            </a:lvl6pPr>
            <a:lvl7pPr marL="3200400" lvl="6" indent="-228600" algn="l">
              <a:lnSpc>
                <a:spcPct val="90000"/>
              </a:lnSpc>
              <a:spcBef>
                <a:spcPts val="500"/>
              </a:spcBef>
              <a:spcAft>
                <a:spcPts val="0"/>
              </a:spcAft>
              <a:buClr>
                <a:schemeClr val="dk1"/>
              </a:buClr>
              <a:buSzPts val="1583"/>
              <a:buNone/>
              <a:defRPr sz="1583" b="1"/>
            </a:lvl7pPr>
            <a:lvl8pPr marL="3657600" lvl="7" indent="-228600" algn="l">
              <a:lnSpc>
                <a:spcPct val="90000"/>
              </a:lnSpc>
              <a:spcBef>
                <a:spcPts val="500"/>
              </a:spcBef>
              <a:spcAft>
                <a:spcPts val="0"/>
              </a:spcAft>
              <a:buClr>
                <a:schemeClr val="dk1"/>
              </a:buClr>
              <a:buSzPts val="1583"/>
              <a:buNone/>
              <a:defRPr sz="1583" b="1"/>
            </a:lvl8pPr>
            <a:lvl9pPr marL="4114800" lvl="8" indent="-228600" algn="l">
              <a:lnSpc>
                <a:spcPct val="90000"/>
              </a:lnSpc>
              <a:spcBef>
                <a:spcPts val="500"/>
              </a:spcBef>
              <a:spcAft>
                <a:spcPts val="0"/>
              </a:spcAft>
              <a:buClr>
                <a:schemeClr val="dk1"/>
              </a:buClr>
              <a:buSzPts val="1583"/>
              <a:buNone/>
              <a:defRPr sz="1583" b="1"/>
            </a:lvl9pPr>
          </a:lstStyle>
          <a:p>
            <a:endParaRPr dirty="0"/>
          </a:p>
        </p:txBody>
      </p:sp>
      <p:sp>
        <p:nvSpPr>
          <p:cNvPr id="328" name="Google Shape;328;p91"/>
          <p:cNvSpPr txBox="1">
            <a:spLocks noGrp="1"/>
          </p:cNvSpPr>
          <p:nvPr>
            <p:ph type="body" idx="2"/>
          </p:nvPr>
        </p:nvSpPr>
        <p:spPr>
          <a:xfrm>
            <a:off x="839795" y="2505075"/>
            <a:ext cx="5157786" cy="3684588"/>
          </a:xfrm>
          <a:prstGeom prst="rect">
            <a:avLst/>
          </a:prstGeom>
          <a:noFill/>
          <a:ln>
            <a:noFill/>
          </a:ln>
        </p:spPr>
        <p:txBody>
          <a:bodyPr spcFirstLastPara="1" wrap="square" lIns="91375" tIns="45675" rIns="91375" bIns="45675" anchor="t" anchorCtr="0">
            <a:normAutofit/>
          </a:bodyPr>
          <a:lstStyle>
            <a:lvl1pPr marL="457200" lvl="0" indent="-228600" algn="l">
              <a:lnSpc>
                <a:spcPct val="90000"/>
              </a:lnSpc>
              <a:spcBef>
                <a:spcPts val="1000"/>
              </a:spcBef>
              <a:spcAft>
                <a:spcPts val="0"/>
              </a:spcAft>
              <a:buClr>
                <a:schemeClr val="dk1"/>
              </a:buClr>
              <a:buSzPts val="1800"/>
              <a:buNone/>
              <a:defRPr>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91"/>
          <p:cNvSpPr txBox="1">
            <a:spLocks noGrp="1"/>
          </p:cNvSpPr>
          <p:nvPr>
            <p:ph type="body" idx="3"/>
          </p:nvPr>
        </p:nvSpPr>
        <p:spPr>
          <a:xfrm>
            <a:off x="6172206" y="1681163"/>
            <a:ext cx="5183189" cy="823912"/>
          </a:xfrm>
          <a:prstGeom prst="rect">
            <a:avLst/>
          </a:prstGeom>
          <a:noFill/>
          <a:ln>
            <a:noFill/>
          </a:ln>
        </p:spPr>
        <p:txBody>
          <a:bodyPr spcFirstLastPara="1" wrap="square" lIns="91375" tIns="45675" rIns="91375" bIns="45675" anchor="b" anchorCtr="0">
            <a:normAutofit/>
          </a:bodyPr>
          <a:lstStyle>
            <a:lvl1pPr marL="457200" lvl="0" indent="-228600" algn="l">
              <a:lnSpc>
                <a:spcPct val="100000"/>
              </a:lnSpc>
              <a:spcBef>
                <a:spcPts val="1000"/>
              </a:spcBef>
              <a:spcAft>
                <a:spcPts val="0"/>
              </a:spcAft>
              <a:buClr>
                <a:schemeClr val="dk1"/>
              </a:buClr>
              <a:buSzPts val="1667"/>
              <a:buFont typeface="Open Sans"/>
              <a:buNone/>
              <a:defRPr sz="1667" b="1" cap="none">
                <a:latin typeface="+mn-lt"/>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33"/>
              <a:buNone/>
              <a:defRPr sz="1833" b="1"/>
            </a:lvl3pPr>
            <a:lvl4pPr marL="1828800" lvl="3" indent="-228600" algn="l">
              <a:lnSpc>
                <a:spcPct val="90000"/>
              </a:lnSpc>
              <a:spcBef>
                <a:spcPts val="500"/>
              </a:spcBef>
              <a:spcAft>
                <a:spcPts val="0"/>
              </a:spcAft>
              <a:buClr>
                <a:schemeClr val="dk1"/>
              </a:buClr>
              <a:buSzPts val="1583"/>
              <a:buNone/>
              <a:defRPr sz="1583" b="1"/>
            </a:lvl4pPr>
            <a:lvl5pPr marL="2286000" lvl="4" indent="-228600" algn="l">
              <a:lnSpc>
                <a:spcPct val="90000"/>
              </a:lnSpc>
              <a:spcBef>
                <a:spcPts val="500"/>
              </a:spcBef>
              <a:spcAft>
                <a:spcPts val="0"/>
              </a:spcAft>
              <a:buClr>
                <a:schemeClr val="dk1"/>
              </a:buClr>
              <a:buSzPts val="1583"/>
              <a:buNone/>
              <a:defRPr sz="1583" b="1"/>
            </a:lvl5pPr>
            <a:lvl6pPr marL="2743200" lvl="5" indent="-228600" algn="l">
              <a:lnSpc>
                <a:spcPct val="90000"/>
              </a:lnSpc>
              <a:spcBef>
                <a:spcPts val="500"/>
              </a:spcBef>
              <a:spcAft>
                <a:spcPts val="0"/>
              </a:spcAft>
              <a:buClr>
                <a:schemeClr val="dk1"/>
              </a:buClr>
              <a:buSzPts val="1583"/>
              <a:buNone/>
              <a:defRPr sz="1583" b="1"/>
            </a:lvl6pPr>
            <a:lvl7pPr marL="3200400" lvl="6" indent="-228600" algn="l">
              <a:lnSpc>
                <a:spcPct val="90000"/>
              </a:lnSpc>
              <a:spcBef>
                <a:spcPts val="500"/>
              </a:spcBef>
              <a:spcAft>
                <a:spcPts val="0"/>
              </a:spcAft>
              <a:buClr>
                <a:schemeClr val="dk1"/>
              </a:buClr>
              <a:buSzPts val="1583"/>
              <a:buNone/>
              <a:defRPr sz="1583" b="1"/>
            </a:lvl7pPr>
            <a:lvl8pPr marL="3657600" lvl="7" indent="-228600" algn="l">
              <a:lnSpc>
                <a:spcPct val="90000"/>
              </a:lnSpc>
              <a:spcBef>
                <a:spcPts val="500"/>
              </a:spcBef>
              <a:spcAft>
                <a:spcPts val="0"/>
              </a:spcAft>
              <a:buClr>
                <a:schemeClr val="dk1"/>
              </a:buClr>
              <a:buSzPts val="1583"/>
              <a:buNone/>
              <a:defRPr sz="1583" b="1"/>
            </a:lvl8pPr>
            <a:lvl9pPr marL="4114800" lvl="8" indent="-228600" algn="l">
              <a:lnSpc>
                <a:spcPct val="90000"/>
              </a:lnSpc>
              <a:spcBef>
                <a:spcPts val="500"/>
              </a:spcBef>
              <a:spcAft>
                <a:spcPts val="0"/>
              </a:spcAft>
              <a:buClr>
                <a:schemeClr val="dk1"/>
              </a:buClr>
              <a:buSzPts val="1583"/>
              <a:buNone/>
              <a:defRPr sz="1583" b="1"/>
            </a:lvl9pPr>
          </a:lstStyle>
          <a:p>
            <a:endParaRPr dirty="0"/>
          </a:p>
        </p:txBody>
      </p:sp>
      <p:sp>
        <p:nvSpPr>
          <p:cNvPr id="330" name="Google Shape;330;p91"/>
          <p:cNvSpPr txBox="1">
            <a:spLocks noGrp="1"/>
          </p:cNvSpPr>
          <p:nvPr>
            <p:ph type="body" idx="4"/>
          </p:nvPr>
        </p:nvSpPr>
        <p:spPr>
          <a:xfrm>
            <a:off x="6172206" y="2505075"/>
            <a:ext cx="5183189" cy="3684588"/>
          </a:xfrm>
          <a:prstGeom prst="rect">
            <a:avLst/>
          </a:prstGeom>
          <a:noFill/>
          <a:ln>
            <a:noFill/>
          </a:ln>
        </p:spPr>
        <p:txBody>
          <a:bodyPr spcFirstLastPara="1" wrap="square" lIns="91375" tIns="45675" rIns="91375" bIns="45675" anchor="t" anchorCtr="0">
            <a:normAutofit/>
          </a:bodyPr>
          <a:lstStyle>
            <a:lvl1pPr marL="457200" lvl="0" indent="-228600" algn="l">
              <a:lnSpc>
                <a:spcPct val="90000"/>
              </a:lnSpc>
              <a:spcBef>
                <a:spcPts val="1000"/>
              </a:spcBef>
              <a:spcAft>
                <a:spcPts val="0"/>
              </a:spcAft>
              <a:buClr>
                <a:schemeClr val="dk1"/>
              </a:buClr>
              <a:buSzPts val="1800"/>
              <a:buNone/>
              <a:defRPr>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 name="Google Shape;331;p91"/>
          <p:cNvSpPr txBox="1">
            <a:spLocks noGrp="1"/>
          </p:cNvSpPr>
          <p:nvPr>
            <p:ph type="dt" idx="10"/>
          </p:nvPr>
        </p:nvSpPr>
        <p:spPr>
          <a:xfrm>
            <a:off x="2676434" y="6570398"/>
            <a:ext cx="1145663" cy="287605"/>
          </a:xfrm>
          <a:prstGeom prst="rect">
            <a:avLst/>
          </a:prstGeom>
          <a:noFill/>
          <a:ln>
            <a:noFill/>
          </a:ln>
        </p:spPr>
        <p:txBody>
          <a:bodyPr spcFirstLastPara="1" wrap="square" lIns="91375" tIns="45675" rIns="91375" bIns="45675" anchor="ctr" anchorCtr="0">
            <a:noAutofit/>
          </a:bodyPr>
          <a:lstStyle>
            <a:lvl1pPr lvl="0" algn="l">
              <a:lnSpc>
                <a:spcPct val="100000"/>
              </a:lnSpc>
              <a:spcBef>
                <a:spcPts val="0"/>
              </a:spcBef>
              <a:spcAft>
                <a:spcPts val="0"/>
              </a:spcAft>
              <a:buSzPts val="14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32" name="Google Shape;332;p91"/>
          <p:cNvSpPr txBox="1">
            <a:spLocks noGrp="1"/>
          </p:cNvSpPr>
          <p:nvPr>
            <p:ph type="ftr" idx="11"/>
          </p:nvPr>
        </p:nvSpPr>
        <p:spPr>
          <a:xfrm>
            <a:off x="2676431" y="5967758"/>
            <a:ext cx="9334139" cy="365125"/>
          </a:xfrm>
          <a:prstGeom prst="rect">
            <a:avLst/>
          </a:prstGeom>
          <a:noFill/>
          <a:ln>
            <a:noFill/>
          </a:ln>
        </p:spPr>
        <p:txBody>
          <a:bodyPr spcFirstLastPara="1" wrap="square" lIns="91375" tIns="45675" rIns="91375" bIns="45675" anchor="b" anchorCtr="0">
            <a:noAutofit/>
          </a:bodyPr>
          <a:lstStyle>
            <a:lvl1pPr lvl="0" algn="l">
              <a:lnSpc>
                <a:spcPct val="100000"/>
              </a:lnSpc>
              <a:spcBef>
                <a:spcPts val="0"/>
              </a:spcBef>
              <a:spcAft>
                <a:spcPts val="0"/>
              </a:spcAft>
              <a:buSzPts val="14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33" name="Google Shape;333;p91"/>
          <p:cNvSpPr/>
          <p:nvPr/>
        </p:nvSpPr>
        <p:spPr>
          <a:xfrm>
            <a:off x="-1377243" y="-14520"/>
            <a:ext cx="1377245" cy="230772"/>
          </a:xfrm>
          <a:prstGeom prst="rect">
            <a:avLst/>
          </a:prstGeom>
          <a:noFill/>
          <a:ln>
            <a:noFill/>
          </a:ln>
        </p:spPr>
        <p:txBody>
          <a:bodyPr spcFirstLastPara="1" wrap="square" lIns="76125" tIns="38050" rIns="76125" bIns="3805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a:solidFill>
                  <a:srgbClr val="7F7F7F"/>
                </a:solidFill>
                <a:latin typeface="+mj-lt"/>
                <a:ea typeface="Georgia"/>
                <a:cs typeface="Georgia"/>
                <a:sym typeface="Georgia"/>
              </a:rPr>
              <a:t>Used By No Slides</a:t>
            </a:r>
            <a:endParaRPr sz="1000" b="0" i="0" u="none" strike="noStrike" cap="none" dirty="0">
              <a:solidFill>
                <a:srgbClr val="7F7F7F"/>
              </a:solidFill>
              <a:latin typeface="+mj-lt"/>
              <a:ea typeface="Georgia"/>
              <a:cs typeface="Georgia"/>
              <a:sym typeface="Georgia"/>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Used By No Slides_1" type="objTx">
  <p:cSld name="OBJECT_WITH_CAPTION_TEXT">
    <p:spTree>
      <p:nvGrpSpPr>
        <p:cNvPr id="1" name="Shape 334"/>
        <p:cNvGrpSpPr/>
        <p:nvPr/>
      </p:nvGrpSpPr>
      <p:grpSpPr>
        <a:xfrm>
          <a:off x="0" y="0"/>
          <a:ext cx="0" cy="0"/>
          <a:chOff x="0" y="0"/>
          <a:chExt cx="0" cy="0"/>
        </a:xfrm>
      </p:grpSpPr>
      <p:sp>
        <p:nvSpPr>
          <p:cNvPr id="335" name="Google Shape;335;p92"/>
          <p:cNvSpPr txBox="1">
            <a:spLocks noGrp="1"/>
          </p:cNvSpPr>
          <p:nvPr>
            <p:ph type="title"/>
          </p:nvPr>
        </p:nvSpPr>
        <p:spPr>
          <a:xfrm>
            <a:off x="839788" y="457200"/>
            <a:ext cx="3932237" cy="1600200"/>
          </a:xfrm>
          <a:prstGeom prst="rect">
            <a:avLst/>
          </a:prstGeom>
          <a:noFill/>
          <a:ln>
            <a:noFill/>
          </a:ln>
        </p:spPr>
        <p:txBody>
          <a:bodyPr spcFirstLastPara="1" wrap="square" lIns="91375" tIns="45675" rIns="91375" bIns="45675" anchor="b" anchorCtr="0">
            <a:noAutofit/>
          </a:bodyPr>
          <a:lstStyle>
            <a:lvl1pPr lvl="0" algn="l">
              <a:lnSpc>
                <a:spcPct val="90000"/>
              </a:lnSpc>
              <a:spcBef>
                <a:spcPts val="0"/>
              </a:spcBef>
              <a:spcAft>
                <a:spcPts val="0"/>
              </a:spcAft>
              <a:buClr>
                <a:schemeClr val="dk1"/>
              </a:buClr>
              <a:buSzPts val="3167"/>
              <a:buFont typeface="Georgia"/>
              <a:buNone/>
              <a:defRPr sz="3167">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6" name="Google Shape;336;p92"/>
          <p:cNvSpPr txBox="1">
            <a:spLocks noGrp="1"/>
          </p:cNvSpPr>
          <p:nvPr>
            <p:ph type="body" idx="1"/>
          </p:nvPr>
        </p:nvSpPr>
        <p:spPr>
          <a:xfrm>
            <a:off x="5183188" y="987428"/>
            <a:ext cx="6172200" cy="4873625"/>
          </a:xfrm>
          <a:prstGeom prst="rect">
            <a:avLst/>
          </a:prstGeom>
          <a:noFill/>
          <a:ln>
            <a:noFill/>
          </a:ln>
        </p:spPr>
        <p:txBody>
          <a:bodyPr spcFirstLastPara="1" wrap="square" lIns="91375" tIns="45675" rIns="91375" bIns="45675" anchor="t" anchorCtr="0">
            <a:normAutofit/>
          </a:bodyPr>
          <a:lstStyle>
            <a:lvl1pPr marL="457200" lvl="0" indent="-228600" algn="l">
              <a:lnSpc>
                <a:spcPct val="90000"/>
              </a:lnSpc>
              <a:spcBef>
                <a:spcPts val="1000"/>
              </a:spcBef>
              <a:spcAft>
                <a:spcPts val="0"/>
              </a:spcAft>
              <a:buClr>
                <a:schemeClr val="dk1"/>
              </a:buClr>
              <a:buSzPts val="3167"/>
              <a:buFont typeface="Georgia"/>
              <a:buNone/>
              <a:defRPr sz="3167">
                <a:latin typeface="+mj-lt"/>
              </a:defRPr>
            </a:lvl1pPr>
            <a:lvl2pPr marL="914400" lvl="1" indent="-408495" algn="l">
              <a:lnSpc>
                <a:spcPct val="90000"/>
              </a:lnSpc>
              <a:spcBef>
                <a:spcPts val="500"/>
              </a:spcBef>
              <a:spcAft>
                <a:spcPts val="0"/>
              </a:spcAft>
              <a:buClr>
                <a:schemeClr val="dk1"/>
              </a:buClr>
              <a:buSzPts val="2833"/>
              <a:buChar char="•"/>
              <a:defRPr sz="2833"/>
            </a:lvl2pPr>
            <a:lvl3pPr marL="1371600" lvl="2" indent="-382079" algn="l">
              <a:lnSpc>
                <a:spcPct val="90000"/>
              </a:lnSpc>
              <a:spcBef>
                <a:spcPts val="500"/>
              </a:spcBef>
              <a:spcAft>
                <a:spcPts val="0"/>
              </a:spcAft>
              <a:buClr>
                <a:schemeClr val="dk1"/>
              </a:buClr>
              <a:buSzPts val="2417"/>
              <a:buChar char="•"/>
              <a:defRPr sz="2417"/>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37" name="Google Shape;337;p92"/>
          <p:cNvSpPr txBox="1">
            <a:spLocks noGrp="1"/>
          </p:cNvSpPr>
          <p:nvPr>
            <p:ph type="body" idx="2"/>
          </p:nvPr>
        </p:nvSpPr>
        <p:spPr>
          <a:xfrm>
            <a:off x="839788" y="2057400"/>
            <a:ext cx="3932237" cy="3811588"/>
          </a:xfrm>
          <a:prstGeom prst="rect">
            <a:avLst/>
          </a:prstGeom>
          <a:noFill/>
          <a:ln>
            <a:noFill/>
          </a:ln>
        </p:spPr>
        <p:txBody>
          <a:bodyPr spcFirstLastPara="1" wrap="square" lIns="91375" tIns="45675" rIns="91375" bIns="45675" anchor="t" anchorCtr="0">
            <a:normAutofit/>
          </a:bodyPr>
          <a:lstStyle>
            <a:lvl1pPr marL="457200" lvl="0" indent="-228600" algn="l">
              <a:lnSpc>
                <a:spcPct val="90000"/>
              </a:lnSpc>
              <a:spcBef>
                <a:spcPts val="1000"/>
              </a:spcBef>
              <a:spcAft>
                <a:spcPts val="0"/>
              </a:spcAft>
              <a:buClr>
                <a:schemeClr val="dk1"/>
              </a:buClr>
              <a:buSzPts val="1583"/>
              <a:buFont typeface="Georgia"/>
              <a:buNone/>
              <a:defRPr sz="1583">
                <a:latin typeface="+mj-lt"/>
              </a:defRPr>
            </a:lvl1pPr>
            <a:lvl2pPr marL="914400" lvl="1" indent="-228600" algn="l">
              <a:lnSpc>
                <a:spcPct val="90000"/>
              </a:lnSpc>
              <a:spcBef>
                <a:spcPts val="500"/>
              </a:spcBef>
              <a:spcAft>
                <a:spcPts val="0"/>
              </a:spcAft>
              <a:buClr>
                <a:schemeClr val="dk1"/>
              </a:buClr>
              <a:buSzPts val="1417"/>
              <a:buNone/>
              <a:defRPr sz="1417"/>
            </a:lvl2pPr>
            <a:lvl3pPr marL="1371600" lvl="2" indent="-228600" algn="l">
              <a:lnSpc>
                <a:spcPct val="90000"/>
              </a:lnSpc>
              <a:spcBef>
                <a:spcPts val="500"/>
              </a:spcBef>
              <a:spcAft>
                <a:spcPts val="0"/>
              </a:spcAft>
              <a:buClr>
                <a:schemeClr val="dk1"/>
              </a:buClr>
              <a:buSzPts val="1167"/>
              <a:buNone/>
              <a:defRPr sz="1167"/>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38" name="Google Shape;338;p92"/>
          <p:cNvSpPr txBox="1">
            <a:spLocks noGrp="1"/>
          </p:cNvSpPr>
          <p:nvPr>
            <p:ph type="dt" idx="10"/>
          </p:nvPr>
        </p:nvSpPr>
        <p:spPr>
          <a:xfrm>
            <a:off x="2676434" y="6570398"/>
            <a:ext cx="1145663" cy="287605"/>
          </a:xfrm>
          <a:prstGeom prst="rect">
            <a:avLst/>
          </a:prstGeom>
          <a:noFill/>
          <a:ln>
            <a:noFill/>
          </a:ln>
        </p:spPr>
        <p:txBody>
          <a:bodyPr spcFirstLastPara="1" wrap="square" lIns="91375" tIns="45675" rIns="91375" bIns="45675" anchor="ctr" anchorCtr="0">
            <a:noAutofit/>
          </a:bodyPr>
          <a:lstStyle>
            <a:lvl1pPr lvl="0" algn="l">
              <a:lnSpc>
                <a:spcPct val="100000"/>
              </a:lnSpc>
              <a:spcBef>
                <a:spcPts val="0"/>
              </a:spcBef>
              <a:spcAft>
                <a:spcPts val="0"/>
              </a:spcAft>
              <a:buSzPts val="14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39" name="Google Shape;339;p92"/>
          <p:cNvSpPr txBox="1">
            <a:spLocks noGrp="1"/>
          </p:cNvSpPr>
          <p:nvPr>
            <p:ph type="ftr" idx="11"/>
          </p:nvPr>
        </p:nvSpPr>
        <p:spPr>
          <a:xfrm>
            <a:off x="2676431" y="5967758"/>
            <a:ext cx="9334139" cy="365125"/>
          </a:xfrm>
          <a:prstGeom prst="rect">
            <a:avLst/>
          </a:prstGeom>
          <a:noFill/>
          <a:ln>
            <a:noFill/>
          </a:ln>
        </p:spPr>
        <p:txBody>
          <a:bodyPr spcFirstLastPara="1" wrap="square" lIns="91375" tIns="45675" rIns="91375" bIns="45675" anchor="b" anchorCtr="0">
            <a:noAutofit/>
          </a:bodyPr>
          <a:lstStyle>
            <a:lvl1pPr lvl="0" algn="l">
              <a:lnSpc>
                <a:spcPct val="100000"/>
              </a:lnSpc>
              <a:spcBef>
                <a:spcPts val="0"/>
              </a:spcBef>
              <a:spcAft>
                <a:spcPts val="0"/>
              </a:spcAft>
              <a:buSzPts val="14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40" name="Google Shape;340;p92"/>
          <p:cNvSpPr/>
          <p:nvPr/>
        </p:nvSpPr>
        <p:spPr>
          <a:xfrm>
            <a:off x="-1377243" y="-14520"/>
            <a:ext cx="1377245" cy="230772"/>
          </a:xfrm>
          <a:prstGeom prst="rect">
            <a:avLst/>
          </a:prstGeom>
          <a:noFill/>
          <a:ln>
            <a:noFill/>
          </a:ln>
        </p:spPr>
        <p:txBody>
          <a:bodyPr spcFirstLastPara="1" wrap="square" lIns="76125" tIns="38050" rIns="76125" bIns="3805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Georgia"/>
                <a:ea typeface="Georgia"/>
                <a:cs typeface="Georgia"/>
                <a:sym typeface="Georgia"/>
              </a:rPr>
              <a:t>Used By No Slides</a:t>
            </a:r>
            <a:endParaRPr sz="1000" b="0" i="0" u="none" strike="noStrike" cap="none">
              <a:solidFill>
                <a:srgbClr val="7F7F7F"/>
              </a:solidFill>
              <a:latin typeface="Georgia"/>
              <a:ea typeface="Georgia"/>
              <a:cs typeface="Georgia"/>
              <a:sym typeface="Georgia"/>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Used By No Slides_2" type="picTx">
  <p:cSld name="PICTURE_WITH_CAPTION_TEXT">
    <p:spTree>
      <p:nvGrpSpPr>
        <p:cNvPr id="1" name="Shape 341"/>
        <p:cNvGrpSpPr/>
        <p:nvPr/>
      </p:nvGrpSpPr>
      <p:grpSpPr>
        <a:xfrm>
          <a:off x="0" y="0"/>
          <a:ext cx="0" cy="0"/>
          <a:chOff x="0" y="0"/>
          <a:chExt cx="0" cy="0"/>
        </a:xfrm>
      </p:grpSpPr>
      <p:sp>
        <p:nvSpPr>
          <p:cNvPr id="342" name="Google Shape;342;p93"/>
          <p:cNvSpPr txBox="1">
            <a:spLocks noGrp="1"/>
          </p:cNvSpPr>
          <p:nvPr>
            <p:ph type="title"/>
          </p:nvPr>
        </p:nvSpPr>
        <p:spPr>
          <a:xfrm>
            <a:off x="839788" y="457200"/>
            <a:ext cx="3932237" cy="1600200"/>
          </a:xfrm>
          <a:prstGeom prst="rect">
            <a:avLst/>
          </a:prstGeom>
          <a:noFill/>
          <a:ln>
            <a:noFill/>
          </a:ln>
        </p:spPr>
        <p:txBody>
          <a:bodyPr spcFirstLastPara="1" wrap="square" lIns="91375" tIns="45675" rIns="91375" bIns="45675" anchor="b" anchorCtr="0">
            <a:noAutofit/>
          </a:bodyPr>
          <a:lstStyle>
            <a:lvl1pPr lvl="0" algn="l">
              <a:lnSpc>
                <a:spcPct val="90000"/>
              </a:lnSpc>
              <a:spcBef>
                <a:spcPts val="0"/>
              </a:spcBef>
              <a:spcAft>
                <a:spcPts val="0"/>
              </a:spcAft>
              <a:buClr>
                <a:schemeClr val="dk1"/>
              </a:buClr>
              <a:buSzPts val="3167"/>
              <a:buFont typeface="Georgia"/>
              <a:buNone/>
              <a:defRPr sz="3167">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43" name="Google Shape;343;p93"/>
          <p:cNvSpPr>
            <a:spLocks noGrp="1"/>
          </p:cNvSpPr>
          <p:nvPr>
            <p:ph type="pic" idx="2"/>
          </p:nvPr>
        </p:nvSpPr>
        <p:spPr>
          <a:xfrm>
            <a:off x="5183188" y="987428"/>
            <a:ext cx="6172200" cy="4873625"/>
          </a:xfrm>
          <a:prstGeom prst="rect">
            <a:avLst/>
          </a:prstGeom>
          <a:noFill/>
          <a:ln>
            <a:noFill/>
          </a:ln>
        </p:spPr>
        <p:txBody>
          <a:bodyPr spcFirstLastPara="1" wrap="square" lIns="91375" tIns="45675" rIns="91375" bIns="45675" anchor="t" anchorCtr="0">
            <a:normAutofit/>
          </a:bodyPr>
          <a:lstStyle>
            <a:lvl1pPr marR="0" lvl="0" algn="l" rtl="0">
              <a:lnSpc>
                <a:spcPct val="90000"/>
              </a:lnSpc>
              <a:spcBef>
                <a:spcPts val="1000"/>
              </a:spcBef>
              <a:spcAft>
                <a:spcPts val="0"/>
              </a:spcAft>
              <a:buClr>
                <a:schemeClr val="dk1"/>
              </a:buClr>
              <a:buSzPts val="3167"/>
              <a:buFont typeface="Georgia"/>
              <a:buNone/>
              <a:defRPr sz="3167" b="0" i="0" u="none" strike="noStrike" cap="none">
                <a:solidFill>
                  <a:schemeClr val="dk1"/>
                </a:solidFill>
                <a:latin typeface="+mj-lt"/>
                <a:ea typeface="Georgia"/>
                <a:cs typeface="Georgia"/>
                <a:sym typeface="Georgia"/>
              </a:defRPr>
            </a:lvl1pPr>
            <a:lvl2pPr marR="0" lvl="1" algn="l" rtl="0">
              <a:lnSpc>
                <a:spcPct val="90000"/>
              </a:lnSpc>
              <a:spcBef>
                <a:spcPts val="500"/>
              </a:spcBef>
              <a:spcAft>
                <a:spcPts val="0"/>
              </a:spcAft>
              <a:buClr>
                <a:schemeClr val="dk1"/>
              </a:buClr>
              <a:buSzPts val="2833"/>
              <a:buFont typeface="Arial"/>
              <a:buNone/>
              <a:defRPr sz="2833"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417"/>
              <a:buFont typeface="Arial"/>
              <a:buNone/>
              <a:defRPr sz="2417"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9pPr>
          </a:lstStyle>
          <a:p>
            <a:endParaRPr/>
          </a:p>
        </p:txBody>
      </p:sp>
      <p:sp>
        <p:nvSpPr>
          <p:cNvPr id="344" name="Google Shape;344;p93"/>
          <p:cNvSpPr txBox="1">
            <a:spLocks noGrp="1"/>
          </p:cNvSpPr>
          <p:nvPr>
            <p:ph type="body" idx="1"/>
          </p:nvPr>
        </p:nvSpPr>
        <p:spPr>
          <a:xfrm>
            <a:off x="839788" y="2057400"/>
            <a:ext cx="3932237" cy="3811588"/>
          </a:xfrm>
          <a:prstGeom prst="rect">
            <a:avLst/>
          </a:prstGeom>
          <a:noFill/>
          <a:ln>
            <a:noFill/>
          </a:ln>
        </p:spPr>
        <p:txBody>
          <a:bodyPr spcFirstLastPara="1" wrap="square" lIns="91375" tIns="45675" rIns="91375" bIns="45675" anchor="t" anchorCtr="0">
            <a:normAutofit/>
          </a:bodyPr>
          <a:lstStyle>
            <a:lvl1pPr marL="457200" lvl="0" indent="-228600" algn="l">
              <a:lnSpc>
                <a:spcPct val="90000"/>
              </a:lnSpc>
              <a:spcBef>
                <a:spcPts val="1000"/>
              </a:spcBef>
              <a:spcAft>
                <a:spcPts val="0"/>
              </a:spcAft>
              <a:buClr>
                <a:schemeClr val="dk1"/>
              </a:buClr>
              <a:buSzPts val="1583"/>
              <a:buFont typeface="Georgia"/>
              <a:buNone/>
              <a:defRPr sz="1583">
                <a:latin typeface="+mj-lt"/>
              </a:defRPr>
            </a:lvl1pPr>
            <a:lvl2pPr marL="914400" lvl="1" indent="-228600" algn="l">
              <a:lnSpc>
                <a:spcPct val="90000"/>
              </a:lnSpc>
              <a:spcBef>
                <a:spcPts val="500"/>
              </a:spcBef>
              <a:spcAft>
                <a:spcPts val="0"/>
              </a:spcAft>
              <a:buClr>
                <a:schemeClr val="dk1"/>
              </a:buClr>
              <a:buSzPts val="1417"/>
              <a:buNone/>
              <a:defRPr sz="1417"/>
            </a:lvl2pPr>
            <a:lvl3pPr marL="1371600" lvl="2" indent="-228600" algn="l">
              <a:lnSpc>
                <a:spcPct val="90000"/>
              </a:lnSpc>
              <a:spcBef>
                <a:spcPts val="500"/>
              </a:spcBef>
              <a:spcAft>
                <a:spcPts val="0"/>
              </a:spcAft>
              <a:buClr>
                <a:schemeClr val="dk1"/>
              </a:buClr>
              <a:buSzPts val="1167"/>
              <a:buNone/>
              <a:defRPr sz="1167"/>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5" name="Google Shape;345;p93"/>
          <p:cNvSpPr txBox="1">
            <a:spLocks noGrp="1"/>
          </p:cNvSpPr>
          <p:nvPr>
            <p:ph type="dt" idx="10"/>
          </p:nvPr>
        </p:nvSpPr>
        <p:spPr>
          <a:xfrm>
            <a:off x="2676434" y="6570398"/>
            <a:ext cx="1145663" cy="287605"/>
          </a:xfrm>
          <a:prstGeom prst="rect">
            <a:avLst/>
          </a:prstGeom>
          <a:noFill/>
          <a:ln>
            <a:noFill/>
          </a:ln>
        </p:spPr>
        <p:txBody>
          <a:bodyPr spcFirstLastPara="1" wrap="square" lIns="91375" tIns="45675" rIns="91375" bIns="45675" anchor="ctr" anchorCtr="0">
            <a:noAutofit/>
          </a:bodyPr>
          <a:lstStyle>
            <a:lvl1pPr lvl="0" algn="l">
              <a:lnSpc>
                <a:spcPct val="100000"/>
              </a:lnSpc>
              <a:spcBef>
                <a:spcPts val="0"/>
              </a:spcBef>
              <a:spcAft>
                <a:spcPts val="0"/>
              </a:spcAft>
              <a:buSzPts val="14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46" name="Google Shape;346;p93"/>
          <p:cNvSpPr txBox="1">
            <a:spLocks noGrp="1"/>
          </p:cNvSpPr>
          <p:nvPr>
            <p:ph type="ftr" idx="11"/>
          </p:nvPr>
        </p:nvSpPr>
        <p:spPr>
          <a:xfrm>
            <a:off x="2676431" y="5967758"/>
            <a:ext cx="9334139" cy="365125"/>
          </a:xfrm>
          <a:prstGeom prst="rect">
            <a:avLst/>
          </a:prstGeom>
          <a:noFill/>
          <a:ln>
            <a:noFill/>
          </a:ln>
        </p:spPr>
        <p:txBody>
          <a:bodyPr spcFirstLastPara="1" wrap="square" lIns="91375" tIns="45675" rIns="91375" bIns="45675" anchor="b" anchorCtr="0">
            <a:noAutofit/>
          </a:bodyPr>
          <a:lstStyle>
            <a:lvl1pPr lvl="0" algn="l">
              <a:lnSpc>
                <a:spcPct val="100000"/>
              </a:lnSpc>
              <a:spcBef>
                <a:spcPts val="0"/>
              </a:spcBef>
              <a:spcAft>
                <a:spcPts val="0"/>
              </a:spcAft>
              <a:buSzPts val="14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47" name="Google Shape;347;p93"/>
          <p:cNvSpPr/>
          <p:nvPr/>
        </p:nvSpPr>
        <p:spPr>
          <a:xfrm>
            <a:off x="-1377243" y="-14520"/>
            <a:ext cx="1377245" cy="230772"/>
          </a:xfrm>
          <a:prstGeom prst="rect">
            <a:avLst/>
          </a:prstGeom>
          <a:noFill/>
          <a:ln>
            <a:noFill/>
          </a:ln>
        </p:spPr>
        <p:txBody>
          <a:bodyPr spcFirstLastPara="1" wrap="square" lIns="76125" tIns="38050" rIns="76125" bIns="3805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Georgia"/>
                <a:ea typeface="Georgia"/>
                <a:cs typeface="Georgia"/>
                <a:sym typeface="Georgia"/>
              </a:rPr>
              <a:t>Used By No Slides</a:t>
            </a:r>
            <a:endParaRPr sz="1000" b="0" i="0" u="none" strike="noStrike" cap="none">
              <a:solidFill>
                <a:srgbClr val="7F7F7F"/>
              </a:solidFill>
              <a:latin typeface="Georgia"/>
              <a:ea typeface="Georgia"/>
              <a:cs typeface="Georgia"/>
              <a:sym typeface="Georgi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96"/>
        <p:cNvGrpSpPr/>
        <p:nvPr/>
      </p:nvGrpSpPr>
      <p:grpSpPr>
        <a:xfrm>
          <a:off x="0" y="0"/>
          <a:ext cx="0" cy="0"/>
          <a:chOff x="0" y="0"/>
          <a:chExt cx="0" cy="0"/>
        </a:xfrm>
      </p:grpSpPr>
      <p:sp>
        <p:nvSpPr>
          <p:cNvPr id="97" name="Google Shape;97;p31"/>
          <p:cNvSpPr/>
          <p:nvPr/>
        </p:nvSpPr>
        <p:spPr>
          <a:xfrm>
            <a:off x="-1241774" y="-14520"/>
            <a:ext cx="1241777" cy="230772"/>
          </a:xfrm>
          <a:prstGeom prst="rect">
            <a:avLst/>
          </a:prstGeom>
          <a:noFill/>
          <a:ln>
            <a:noFill/>
          </a:ln>
        </p:spPr>
        <p:txBody>
          <a:bodyPr spcFirstLastPara="1" wrap="square" lIns="76125" tIns="38050" rIns="76125" bIns="3805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mj-lt"/>
                <a:ea typeface="Georgia"/>
                <a:cs typeface="Georgia"/>
                <a:sym typeface="Georgia"/>
              </a:rPr>
              <a:t>Blank Slide Layout</a:t>
            </a:r>
            <a:endParaRPr sz="1400" b="0" i="0" u="none" strike="noStrike" cap="none">
              <a:solidFill>
                <a:srgbClr val="000000"/>
              </a:solidFill>
              <a:latin typeface="+mj-lt"/>
              <a:ea typeface="Arial"/>
              <a:cs typeface="Arial"/>
              <a:sym typeface="Arial"/>
            </a:endParaRPr>
          </a:p>
        </p:txBody>
      </p:sp>
      <p:sp>
        <p:nvSpPr>
          <p:cNvPr id="98" name="Google Shape;98;p31"/>
          <p:cNvSpPr txBox="1">
            <a:spLocks noGrp="1"/>
          </p:cNvSpPr>
          <p:nvPr>
            <p:ph type="body" idx="1"/>
          </p:nvPr>
        </p:nvSpPr>
        <p:spPr>
          <a:xfrm>
            <a:off x="2588386" y="5900969"/>
            <a:ext cx="9434286" cy="433423"/>
          </a:xfrm>
          <a:prstGeom prst="rect">
            <a:avLst/>
          </a:prstGeom>
          <a:noFill/>
          <a:ln>
            <a:noFill/>
          </a:ln>
        </p:spPr>
        <p:txBody>
          <a:bodyPr spcFirstLastPara="1" wrap="square" lIns="91375" tIns="45675" rIns="91375" bIns="45675" anchor="b" anchorCtr="0">
            <a:noAutofit/>
          </a:bodyPr>
          <a:lstStyle>
            <a:lvl1pPr marL="457200" lvl="0" indent="-228600" algn="l">
              <a:lnSpc>
                <a:spcPct val="90000"/>
              </a:lnSpc>
              <a:spcBef>
                <a:spcPts val="1000"/>
              </a:spcBef>
              <a:spcAft>
                <a:spcPts val="0"/>
              </a:spcAft>
              <a:buClr>
                <a:schemeClr val="dk1"/>
              </a:buClr>
              <a:buSzPts val="1000"/>
              <a:buFont typeface="Georgia"/>
              <a:buNone/>
              <a:defRPr sz="1000">
                <a:solidFill>
                  <a:schemeClr val="dk1"/>
                </a:solidFill>
                <a:latin typeface="+mj-lt"/>
              </a:defRPr>
            </a:lvl1pPr>
            <a:lvl2pPr marL="914400" lvl="1" indent="-344995" algn="l">
              <a:lnSpc>
                <a:spcPct val="90000"/>
              </a:lnSpc>
              <a:spcBef>
                <a:spcPts val="500"/>
              </a:spcBef>
              <a:spcAft>
                <a:spcPts val="0"/>
              </a:spcAft>
              <a:buClr>
                <a:schemeClr val="dk1"/>
              </a:buClr>
              <a:buSzPts val="1833"/>
              <a:buChar char="•"/>
              <a:defRPr sz="1833">
                <a:solidFill>
                  <a:schemeClr val="dk1"/>
                </a:solidFill>
              </a:defRPr>
            </a:lvl2pPr>
            <a:lvl3pPr marL="1371600" lvl="2" indent="-329120" algn="l">
              <a:lnSpc>
                <a:spcPct val="90000"/>
              </a:lnSpc>
              <a:spcBef>
                <a:spcPts val="500"/>
              </a:spcBef>
              <a:spcAft>
                <a:spcPts val="0"/>
              </a:spcAft>
              <a:buClr>
                <a:schemeClr val="dk1"/>
              </a:buClr>
              <a:buSzPts val="1583"/>
              <a:buChar char="•"/>
              <a:defRPr sz="1583">
                <a:solidFill>
                  <a:schemeClr val="dk1"/>
                </a:solidFill>
              </a:defRPr>
            </a:lvl3pPr>
            <a:lvl4pPr marL="1828800" lvl="3" indent="-318579" algn="l">
              <a:lnSpc>
                <a:spcPct val="90000"/>
              </a:lnSpc>
              <a:spcBef>
                <a:spcPts val="500"/>
              </a:spcBef>
              <a:spcAft>
                <a:spcPts val="0"/>
              </a:spcAft>
              <a:buClr>
                <a:schemeClr val="dk1"/>
              </a:buClr>
              <a:buSzPts val="1417"/>
              <a:buChar char="•"/>
              <a:defRPr sz="1417">
                <a:solidFill>
                  <a:schemeClr val="dk1"/>
                </a:solidFill>
              </a:defRPr>
            </a:lvl4pPr>
            <a:lvl5pPr marL="2286000" lvl="4" indent="-318579" algn="l">
              <a:lnSpc>
                <a:spcPct val="90000"/>
              </a:lnSpc>
              <a:spcBef>
                <a:spcPts val="500"/>
              </a:spcBef>
              <a:spcAft>
                <a:spcPts val="0"/>
              </a:spcAft>
              <a:buClr>
                <a:schemeClr val="dk1"/>
              </a:buClr>
              <a:buSzPts val="1417"/>
              <a:buChar char="•"/>
              <a:defRPr sz="1417">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Layout Opt 1">
  <p:cSld name="Quote Layout Opt 1">
    <p:spTree>
      <p:nvGrpSpPr>
        <p:cNvPr id="1" name="Shape 348"/>
        <p:cNvGrpSpPr/>
        <p:nvPr/>
      </p:nvGrpSpPr>
      <p:grpSpPr>
        <a:xfrm>
          <a:off x="0" y="0"/>
          <a:ext cx="0" cy="0"/>
          <a:chOff x="0" y="0"/>
          <a:chExt cx="0" cy="0"/>
        </a:xfrm>
      </p:grpSpPr>
      <p:sp>
        <p:nvSpPr>
          <p:cNvPr id="349" name="Google Shape;349;p94"/>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pic>
        <p:nvPicPr>
          <p:cNvPr id="350" name="Google Shape;350;p94" descr="vignette.png"/>
          <p:cNvPicPr preferRelativeResize="0"/>
          <p:nvPr/>
        </p:nvPicPr>
        <p:blipFill rotWithShape="1">
          <a:blip r:embed="rId2">
            <a:alphaModFix amt="34000"/>
          </a:blip>
          <a:srcRect/>
          <a:stretch/>
        </p:blipFill>
        <p:spPr>
          <a:xfrm>
            <a:off x="0" y="0"/>
            <a:ext cx="12192000" cy="6858000"/>
          </a:xfrm>
          <a:prstGeom prst="rect">
            <a:avLst/>
          </a:prstGeom>
          <a:noFill/>
          <a:ln>
            <a:noFill/>
          </a:ln>
        </p:spPr>
      </p:pic>
      <p:sp>
        <p:nvSpPr>
          <p:cNvPr id="351" name="Google Shape;351;p94"/>
          <p:cNvSpPr txBox="1">
            <a:spLocks noGrp="1"/>
          </p:cNvSpPr>
          <p:nvPr>
            <p:ph type="ctrTitle"/>
          </p:nvPr>
        </p:nvSpPr>
        <p:spPr>
          <a:xfrm>
            <a:off x="2978465" y="2789880"/>
            <a:ext cx="8887932" cy="2217212"/>
          </a:xfrm>
          <a:prstGeom prst="rect">
            <a:avLst/>
          </a:prstGeom>
          <a:noFill/>
          <a:ln>
            <a:noFill/>
          </a:ln>
        </p:spPr>
        <p:txBody>
          <a:bodyPr spcFirstLastPara="1" wrap="square" lIns="91375" tIns="45675" rIns="91375" bIns="45675" anchor="b" anchorCtr="0">
            <a:noAutofit/>
          </a:bodyPr>
          <a:lstStyle>
            <a:lvl1pPr lvl="0" algn="l">
              <a:lnSpc>
                <a:spcPct val="90000"/>
              </a:lnSpc>
              <a:spcBef>
                <a:spcPts val="0"/>
              </a:spcBef>
              <a:spcAft>
                <a:spcPts val="0"/>
              </a:spcAft>
              <a:buClr>
                <a:schemeClr val="lt2"/>
              </a:buClr>
              <a:buSzPts val="3000"/>
              <a:buFont typeface="Georgia"/>
              <a:buNone/>
              <a:defRPr sz="3000">
                <a:solidFill>
                  <a:schemeClr val="lt2"/>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 name="Google Shape;352;p94"/>
          <p:cNvSpPr/>
          <p:nvPr/>
        </p:nvSpPr>
        <p:spPr>
          <a:xfrm>
            <a:off x="-1377243" y="-14520"/>
            <a:ext cx="1377245" cy="230772"/>
          </a:xfrm>
          <a:prstGeom prst="rect">
            <a:avLst/>
          </a:prstGeom>
          <a:noFill/>
          <a:ln>
            <a:noFill/>
          </a:ln>
        </p:spPr>
        <p:txBody>
          <a:bodyPr spcFirstLastPara="1" wrap="square" lIns="76125" tIns="38050" rIns="76125" bIns="3805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a:solidFill>
                  <a:srgbClr val="7F7F7F"/>
                </a:solidFill>
                <a:latin typeface="+mj-lt"/>
                <a:ea typeface="Georgia"/>
                <a:cs typeface="Georgia"/>
                <a:sym typeface="Georgia"/>
              </a:rPr>
              <a:t>Quote Slide Layout</a:t>
            </a:r>
            <a:endParaRPr sz="1400" b="0" i="0" u="none" strike="noStrike" cap="none" dirty="0">
              <a:solidFill>
                <a:srgbClr val="000000"/>
              </a:solidFill>
              <a:latin typeface="+mj-lt"/>
              <a:ea typeface="Arial"/>
              <a:cs typeface="Arial"/>
              <a:sym typeface="Arial"/>
            </a:endParaRPr>
          </a:p>
        </p:txBody>
      </p:sp>
      <p:grpSp>
        <p:nvGrpSpPr>
          <p:cNvPr id="353" name="Google Shape;353;p94"/>
          <p:cNvGrpSpPr/>
          <p:nvPr/>
        </p:nvGrpSpPr>
        <p:grpSpPr>
          <a:xfrm>
            <a:off x="-322422" y="98354"/>
            <a:ext cx="13029596" cy="6443133"/>
            <a:chOff x="0" y="850392"/>
            <a:chExt cx="9144001" cy="4521707"/>
          </a:xfrm>
        </p:grpSpPr>
        <p:sp>
          <p:nvSpPr>
            <p:cNvPr id="354" name="Google Shape;354;p94"/>
            <p:cNvSpPr/>
            <p:nvPr/>
          </p:nvSpPr>
          <p:spPr>
            <a:xfrm>
              <a:off x="0" y="1365988"/>
              <a:ext cx="3418397" cy="4006111"/>
            </a:xfrm>
            <a:custGeom>
              <a:avLst/>
              <a:gdLst/>
              <a:ahLst/>
              <a:cxnLst/>
              <a:rect l="l" t="t" r="r" b="b"/>
              <a:pathLst>
                <a:path w="2418" h="2836" extrusionOk="0">
                  <a:moveTo>
                    <a:pt x="2411" y="1804"/>
                  </a:moveTo>
                  <a:lnTo>
                    <a:pt x="2408" y="1797"/>
                  </a:lnTo>
                  <a:lnTo>
                    <a:pt x="2403" y="1792"/>
                  </a:lnTo>
                  <a:lnTo>
                    <a:pt x="2386" y="1792"/>
                  </a:lnTo>
                  <a:lnTo>
                    <a:pt x="2378" y="1789"/>
                  </a:lnTo>
                  <a:lnTo>
                    <a:pt x="2365" y="1783"/>
                  </a:lnTo>
                  <a:lnTo>
                    <a:pt x="2351" y="1770"/>
                  </a:lnTo>
                  <a:lnTo>
                    <a:pt x="2344" y="1764"/>
                  </a:lnTo>
                  <a:lnTo>
                    <a:pt x="2336" y="1757"/>
                  </a:lnTo>
                  <a:lnTo>
                    <a:pt x="2330" y="1754"/>
                  </a:lnTo>
                  <a:lnTo>
                    <a:pt x="2320" y="1751"/>
                  </a:lnTo>
                  <a:lnTo>
                    <a:pt x="2308" y="1751"/>
                  </a:lnTo>
                  <a:lnTo>
                    <a:pt x="2295" y="1753"/>
                  </a:lnTo>
                  <a:lnTo>
                    <a:pt x="2292" y="1754"/>
                  </a:lnTo>
                  <a:lnTo>
                    <a:pt x="2287" y="1753"/>
                  </a:lnTo>
                  <a:lnTo>
                    <a:pt x="2279" y="1751"/>
                  </a:lnTo>
                  <a:lnTo>
                    <a:pt x="2263" y="1745"/>
                  </a:lnTo>
                  <a:lnTo>
                    <a:pt x="2253" y="1745"/>
                  </a:lnTo>
                  <a:lnTo>
                    <a:pt x="2247" y="1749"/>
                  </a:lnTo>
                  <a:lnTo>
                    <a:pt x="2242" y="1753"/>
                  </a:lnTo>
                  <a:lnTo>
                    <a:pt x="2241" y="1754"/>
                  </a:lnTo>
                  <a:lnTo>
                    <a:pt x="2244" y="1749"/>
                  </a:lnTo>
                  <a:lnTo>
                    <a:pt x="2245" y="1740"/>
                  </a:lnTo>
                  <a:lnTo>
                    <a:pt x="2239" y="1733"/>
                  </a:lnTo>
                  <a:lnTo>
                    <a:pt x="2229" y="1725"/>
                  </a:lnTo>
                  <a:lnTo>
                    <a:pt x="2201" y="1713"/>
                  </a:lnTo>
                  <a:lnTo>
                    <a:pt x="2190" y="1709"/>
                  </a:lnTo>
                  <a:lnTo>
                    <a:pt x="2183" y="1709"/>
                  </a:lnTo>
                  <a:lnTo>
                    <a:pt x="2180" y="1711"/>
                  </a:lnTo>
                  <a:lnTo>
                    <a:pt x="2175" y="1711"/>
                  </a:lnTo>
                  <a:lnTo>
                    <a:pt x="2172" y="1716"/>
                  </a:lnTo>
                  <a:lnTo>
                    <a:pt x="2170" y="1722"/>
                  </a:lnTo>
                  <a:lnTo>
                    <a:pt x="2169" y="1725"/>
                  </a:lnTo>
                  <a:lnTo>
                    <a:pt x="2164" y="1725"/>
                  </a:lnTo>
                  <a:lnTo>
                    <a:pt x="2170" y="1713"/>
                  </a:lnTo>
                  <a:lnTo>
                    <a:pt x="2169" y="1708"/>
                  </a:lnTo>
                  <a:lnTo>
                    <a:pt x="2166" y="1706"/>
                  </a:lnTo>
                  <a:lnTo>
                    <a:pt x="2154" y="1700"/>
                  </a:lnTo>
                  <a:lnTo>
                    <a:pt x="2140" y="1698"/>
                  </a:lnTo>
                  <a:lnTo>
                    <a:pt x="2135" y="1700"/>
                  </a:lnTo>
                  <a:lnTo>
                    <a:pt x="2134" y="1700"/>
                  </a:lnTo>
                  <a:lnTo>
                    <a:pt x="2135" y="1697"/>
                  </a:lnTo>
                  <a:lnTo>
                    <a:pt x="2145" y="1682"/>
                  </a:lnTo>
                  <a:lnTo>
                    <a:pt x="2145" y="1673"/>
                  </a:lnTo>
                  <a:lnTo>
                    <a:pt x="2140" y="1666"/>
                  </a:lnTo>
                  <a:lnTo>
                    <a:pt x="2134" y="1663"/>
                  </a:lnTo>
                  <a:lnTo>
                    <a:pt x="2130" y="1660"/>
                  </a:lnTo>
                  <a:lnTo>
                    <a:pt x="2127" y="1655"/>
                  </a:lnTo>
                  <a:lnTo>
                    <a:pt x="2126" y="1652"/>
                  </a:lnTo>
                  <a:lnTo>
                    <a:pt x="2124" y="1641"/>
                  </a:lnTo>
                  <a:lnTo>
                    <a:pt x="2119" y="1626"/>
                  </a:lnTo>
                  <a:lnTo>
                    <a:pt x="2121" y="1623"/>
                  </a:lnTo>
                  <a:lnTo>
                    <a:pt x="2116" y="1623"/>
                  </a:lnTo>
                  <a:lnTo>
                    <a:pt x="2115" y="1622"/>
                  </a:lnTo>
                  <a:lnTo>
                    <a:pt x="2113" y="1623"/>
                  </a:lnTo>
                  <a:lnTo>
                    <a:pt x="2108" y="1620"/>
                  </a:lnTo>
                  <a:lnTo>
                    <a:pt x="2103" y="1612"/>
                  </a:lnTo>
                  <a:lnTo>
                    <a:pt x="2092" y="1606"/>
                  </a:lnTo>
                  <a:lnTo>
                    <a:pt x="2089" y="1601"/>
                  </a:lnTo>
                  <a:lnTo>
                    <a:pt x="2067" y="1595"/>
                  </a:lnTo>
                  <a:lnTo>
                    <a:pt x="2067" y="1595"/>
                  </a:lnTo>
                  <a:lnTo>
                    <a:pt x="2059" y="1591"/>
                  </a:lnTo>
                  <a:lnTo>
                    <a:pt x="2049" y="1590"/>
                  </a:lnTo>
                  <a:lnTo>
                    <a:pt x="2036" y="1593"/>
                  </a:lnTo>
                  <a:lnTo>
                    <a:pt x="2032" y="1593"/>
                  </a:lnTo>
                  <a:lnTo>
                    <a:pt x="2028" y="1591"/>
                  </a:lnTo>
                  <a:lnTo>
                    <a:pt x="2020" y="1587"/>
                  </a:lnTo>
                  <a:lnTo>
                    <a:pt x="2016" y="1588"/>
                  </a:lnTo>
                  <a:lnTo>
                    <a:pt x="2012" y="1590"/>
                  </a:lnTo>
                  <a:lnTo>
                    <a:pt x="2011" y="1590"/>
                  </a:lnTo>
                  <a:lnTo>
                    <a:pt x="2009" y="1588"/>
                  </a:lnTo>
                  <a:lnTo>
                    <a:pt x="1996" y="1575"/>
                  </a:lnTo>
                  <a:lnTo>
                    <a:pt x="1993" y="1575"/>
                  </a:lnTo>
                  <a:lnTo>
                    <a:pt x="1988" y="1571"/>
                  </a:lnTo>
                  <a:lnTo>
                    <a:pt x="1988" y="1564"/>
                  </a:lnTo>
                  <a:lnTo>
                    <a:pt x="1985" y="1561"/>
                  </a:lnTo>
                  <a:lnTo>
                    <a:pt x="1969" y="1551"/>
                  </a:lnTo>
                  <a:lnTo>
                    <a:pt x="1966" y="1548"/>
                  </a:lnTo>
                  <a:lnTo>
                    <a:pt x="1966" y="1547"/>
                  </a:lnTo>
                  <a:lnTo>
                    <a:pt x="1966" y="1547"/>
                  </a:lnTo>
                  <a:lnTo>
                    <a:pt x="1963" y="1545"/>
                  </a:lnTo>
                  <a:lnTo>
                    <a:pt x="1960" y="1543"/>
                  </a:lnTo>
                  <a:lnTo>
                    <a:pt x="1960" y="1545"/>
                  </a:lnTo>
                  <a:lnTo>
                    <a:pt x="1953" y="1543"/>
                  </a:lnTo>
                  <a:lnTo>
                    <a:pt x="1937" y="1543"/>
                  </a:lnTo>
                  <a:lnTo>
                    <a:pt x="1941" y="1539"/>
                  </a:lnTo>
                  <a:lnTo>
                    <a:pt x="1942" y="1531"/>
                  </a:lnTo>
                  <a:lnTo>
                    <a:pt x="1942" y="1528"/>
                  </a:lnTo>
                  <a:lnTo>
                    <a:pt x="1939" y="1526"/>
                  </a:lnTo>
                  <a:lnTo>
                    <a:pt x="1933" y="1523"/>
                  </a:lnTo>
                  <a:lnTo>
                    <a:pt x="1941" y="1521"/>
                  </a:lnTo>
                  <a:lnTo>
                    <a:pt x="1944" y="1518"/>
                  </a:lnTo>
                  <a:lnTo>
                    <a:pt x="1944" y="1508"/>
                  </a:lnTo>
                  <a:lnTo>
                    <a:pt x="1939" y="1504"/>
                  </a:lnTo>
                  <a:lnTo>
                    <a:pt x="1928" y="1504"/>
                  </a:lnTo>
                  <a:lnTo>
                    <a:pt x="1923" y="1505"/>
                  </a:lnTo>
                  <a:lnTo>
                    <a:pt x="1921" y="1508"/>
                  </a:lnTo>
                  <a:lnTo>
                    <a:pt x="1917" y="1505"/>
                  </a:lnTo>
                  <a:lnTo>
                    <a:pt x="1909" y="1504"/>
                  </a:lnTo>
                  <a:lnTo>
                    <a:pt x="1901" y="1504"/>
                  </a:lnTo>
                  <a:lnTo>
                    <a:pt x="1889" y="1505"/>
                  </a:lnTo>
                  <a:lnTo>
                    <a:pt x="1880" y="1508"/>
                  </a:lnTo>
                  <a:lnTo>
                    <a:pt x="1866" y="1516"/>
                  </a:lnTo>
                  <a:lnTo>
                    <a:pt x="1859" y="1516"/>
                  </a:lnTo>
                  <a:lnTo>
                    <a:pt x="1851" y="1512"/>
                  </a:lnTo>
                  <a:lnTo>
                    <a:pt x="1842" y="1507"/>
                  </a:lnTo>
                  <a:lnTo>
                    <a:pt x="1835" y="1505"/>
                  </a:lnTo>
                  <a:lnTo>
                    <a:pt x="1830" y="1507"/>
                  </a:lnTo>
                  <a:lnTo>
                    <a:pt x="1824" y="1508"/>
                  </a:lnTo>
                  <a:lnTo>
                    <a:pt x="1816" y="1508"/>
                  </a:lnTo>
                  <a:lnTo>
                    <a:pt x="1811" y="1507"/>
                  </a:lnTo>
                  <a:lnTo>
                    <a:pt x="1811" y="1505"/>
                  </a:lnTo>
                  <a:lnTo>
                    <a:pt x="1808" y="1494"/>
                  </a:lnTo>
                  <a:lnTo>
                    <a:pt x="1802" y="1489"/>
                  </a:lnTo>
                  <a:lnTo>
                    <a:pt x="1794" y="1488"/>
                  </a:lnTo>
                  <a:lnTo>
                    <a:pt x="1791" y="1488"/>
                  </a:lnTo>
                  <a:lnTo>
                    <a:pt x="1787" y="1484"/>
                  </a:lnTo>
                  <a:lnTo>
                    <a:pt x="1783" y="1478"/>
                  </a:lnTo>
                  <a:lnTo>
                    <a:pt x="1773" y="1478"/>
                  </a:lnTo>
                  <a:lnTo>
                    <a:pt x="1773" y="1483"/>
                  </a:lnTo>
                  <a:lnTo>
                    <a:pt x="1771" y="1486"/>
                  </a:lnTo>
                  <a:lnTo>
                    <a:pt x="1773" y="1489"/>
                  </a:lnTo>
                  <a:lnTo>
                    <a:pt x="1759" y="1496"/>
                  </a:lnTo>
                  <a:lnTo>
                    <a:pt x="1751" y="1499"/>
                  </a:lnTo>
                  <a:lnTo>
                    <a:pt x="1747" y="1504"/>
                  </a:lnTo>
                  <a:lnTo>
                    <a:pt x="1747" y="1504"/>
                  </a:lnTo>
                  <a:lnTo>
                    <a:pt x="1747" y="1504"/>
                  </a:lnTo>
                  <a:lnTo>
                    <a:pt x="1744" y="1497"/>
                  </a:lnTo>
                  <a:lnTo>
                    <a:pt x="1744" y="1492"/>
                  </a:lnTo>
                  <a:lnTo>
                    <a:pt x="1744" y="1492"/>
                  </a:lnTo>
                  <a:lnTo>
                    <a:pt x="1747" y="1491"/>
                  </a:lnTo>
                  <a:lnTo>
                    <a:pt x="1752" y="1489"/>
                  </a:lnTo>
                  <a:lnTo>
                    <a:pt x="1757" y="1484"/>
                  </a:lnTo>
                  <a:lnTo>
                    <a:pt x="1757" y="1478"/>
                  </a:lnTo>
                  <a:lnTo>
                    <a:pt x="1752" y="1475"/>
                  </a:lnTo>
                  <a:lnTo>
                    <a:pt x="1747" y="1472"/>
                  </a:lnTo>
                  <a:lnTo>
                    <a:pt x="1744" y="1473"/>
                  </a:lnTo>
                  <a:lnTo>
                    <a:pt x="1735" y="1480"/>
                  </a:lnTo>
                  <a:lnTo>
                    <a:pt x="1728" y="1483"/>
                  </a:lnTo>
                  <a:lnTo>
                    <a:pt x="1724" y="1484"/>
                  </a:lnTo>
                  <a:lnTo>
                    <a:pt x="1720" y="1486"/>
                  </a:lnTo>
                  <a:lnTo>
                    <a:pt x="1712" y="1492"/>
                  </a:lnTo>
                  <a:lnTo>
                    <a:pt x="1709" y="1492"/>
                  </a:lnTo>
                  <a:lnTo>
                    <a:pt x="1704" y="1494"/>
                  </a:lnTo>
                  <a:lnTo>
                    <a:pt x="1698" y="1494"/>
                  </a:lnTo>
                  <a:lnTo>
                    <a:pt x="1695" y="1497"/>
                  </a:lnTo>
                  <a:lnTo>
                    <a:pt x="1695" y="1499"/>
                  </a:lnTo>
                  <a:lnTo>
                    <a:pt x="1690" y="1496"/>
                  </a:lnTo>
                  <a:lnTo>
                    <a:pt x="1684" y="1497"/>
                  </a:lnTo>
                  <a:lnTo>
                    <a:pt x="1677" y="1500"/>
                  </a:lnTo>
                  <a:lnTo>
                    <a:pt x="1671" y="1508"/>
                  </a:lnTo>
                  <a:lnTo>
                    <a:pt x="1669" y="1515"/>
                  </a:lnTo>
                  <a:lnTo>
                    <a:pt x="1671" y="1523"/>
                  </a:lnTo>
                  <a:lnTo>
                    <a:pt x="1669" y="1526"/>
                  </a:lnTo>
                  <a:lnTo>
                    <a:pt x="1653" y="1540"/>
                  </a:lnTo>
                  <a:lnTo>
                    <a:pt x="1647" y="1550"/>
                  </a:lnTo>
                  <a:lnTo>
                    <a:pt x="1647" y="1550"/>
                  </a:lnTo>
                  <a:lnTo>
                    <a:pt x="1642" y="1547"/>
                  </a:lnTo>
                  <a:lnTo>
                    <a:pt x="1637" y="1537"/>
                  </a:lnTo>
                  <a:lnTo>
                    <a:pt x="1629" y="1531"/>
                  </a:lnTo>
                  <a:lnTo>
                    <a:pt x="1623" y="1528"/>
                  </a:lnTo>
                  <a:lnTo>
                    <a:pt x="1602" y="1523"/>
                  </a:lnTo>
                  <a:lnTo>
                    <a:pt x="1596" y="1524"/>
                  </a:lnTo>
                  <a:lnTo>
                    <a:pt x="1588" y="1528"/>
                  </a:lnTo>
                  <a:lnTo>
                    <a:pt x="1578" y="1537"/>
                  </a:lnTo>
                  <a:lnTo>
                    <a:pt x="1575" y="1537"/>
                  </a:lnTo>
                  <a:lnTo>
                    <a:pt x="1569" y="1539"/>
                  </a:lnTo>
                  <a:lnTo>
                    <a:pt x="1562" y="1535"/>
                  </a:lnTo>
                  <a:lnTo>
                    <a:pt x="1556" y="1532"/>
                  </a:lnTo>
                  <a:lnTo>
                    <a:pt x="1546" y="1526"/>
                  </a:lnTo>
                  <a:lnTo>
                    <a:pt x="1538" y="1515"/>
                  </a:lnTo>
                  <a:lnTo>
                    <a:pt x="1534" y="1508"/>
                  </a:lnTo>
                  <a:lnTo>
                    <a:pt x="1535" y="1508"/>
                  </a:lnTo>
                  <a:lnTo>
                    <a:pt x="1530" y="1504"/>
                  </a:lnTo>
                  <a:lnTo>
                    <a:pt x="1529" y="1502"/>
                  </a:lnTo>
                  <a:lnTo>
                    <a:pt x="1529" y="1502"/>
                  </a:lnTo>
                  <a:lnTo>
                    <a:pt x="1527" y="1500"/>
                  </a:lnTo>
                  <a:lnTo>
                    <a:pt x="1527" y="1497"/>
                  </a:lnTo>
                  <a:lnTo>
                    <a:pt x="1534" y="1472"/>
                  </a:lnTo>
                  <a:lnTo>
                    <a:pt x="1532" y="1462"/>
                  </a:lnTo>
                  <a:lnTo>
                    <a:pt x="1532" y="1454"/>
                  </a:lnTo>
                  <a:lnTo>
                    <a:pt x="1537" y="1445"/>
                  </a:lnTo>
                  <a:lnTo>
                    <a:pt x="1537" y="1441"/>
                  </a:lnTo>
                  <a:lnTo>
                    <a:pt x="1538" y="1430"/>
                  </a:lnTo>
                  <a:lnTo>
                    <a:pt x="1538" y="1430"/>
                  </a:lnTo>
                  <a:lnTo>
                    <a:pt x="1538" y="1429"/>
                  </a:lnTo>
                  <a:lnTo>
                    <a:pt x="1538" y="1425"/>
                  </a:lnTo>
                  <a:lnTo>
                    <a:pt x="1538" y="1422"/>
                  </a:lnTo>
                  <a:lnTo>
                    <a:pt x="1538" y="1424"/>
                  </a:lnTo>
                  <a:lnTo>
                    <a:pt x="1535" y="1419"/>
                  </a:lnTo>
                  <a:lnTo>
                    <a:pt x="1530" y="1417"/>
                  </a:lnTo>
                  <a:lnTo>
                    <a:pt x="1524" y="1414"/>
                  </a:lnTo>
                  <a:lnTo>
                    <a:pt x="1518" y="1409"/>
                  </a:lnTo>
                  <a:lnTo>
                    <a:pt x="1506" y="1406"/>
                  </a:lnTo>
                  <a:lnTo>
                    <a:pt x="1497" y="1405"/>
                  </a:lnTo>
                  <a:lnTo>
                    <a:pt x="1486" y="1406"/>
                  </a:lnTo>
                  <a:lnTo>
                    <a:pt x="1478" y="1409"/>
                  </a:lnTo>
                  <a:lnTo>
                    <a:pt x="1470" y="1411"/>
                  </a:lnTo>
                  <a:lnTo>
                    <a:pt x="1460" y="1409"/>
                  </a:lnTo>
                  <a:lnTo>
                    <a:pt x="1451" y="1409"/>
                  </a:lnTo>
                  <a:lnTo>
                    <a:pt x="1455" y="1405"/>
                  </a:lnTo>
                  <a:lnTo>
                    <a:pt x="1443" y="1411"/>
                  </a:lnTo>
                  <a:lnTo>
                    <a:pt x="1441" y="1411"/>
                  </a:lnTo>
                  <a:lnTo>
                    <a:pt x="1441" y="1411"/>
                  </a:lnTo>
                  <a:lnTo>
                    <a:pt x="1439" y="1413"/>
                  </a:lnTo>
                  <a:lnTo>
                    <a:pt x="1439" y="1411"/>
                  </a:lnTo>
                  <a:lnTo>
                    <a:pt x="1441" y="1408"/>
                  </a:lnTo>
                  <a:lnTo>
                    <a:pt x="1443" y="1403"/>
                  </a:lnTo>
                  <a:lnTo>
                    <a:pt x="1447" y="1400"/>
                  </a:lnTo>
                  <a:lnTo>
                    <a:pt x="1447" y="1385"/>
                  </a:lnTo>
                  <a:lnTo>
                    <a:pt x="1446" y="1376"/>
                  </a:lnTo>
                  <a:lnTo>
                    <a:pt x="1447" y="1374"/>
                  </a:lnTo>
                  <a:lnTo>
                    <a:pt x="1447" y="1374"/>
                  </a:lnTo>
                  <a:lnTo>
                    <a:pt x="1449" y="1373"/>
                  </a:lnTo>
                  <a:lnTo>
                    <a:pt x="1451" y="1374"/>
                  </a:lnTo>
                  <a:lnTo>
                    <a:pt x="1452" y="1373"/>
                  </a:lnTo>
                  <a:lnTo>
                    <a:pt x="1457" y="1371"/>
                  </a:lnTo>
                  <a:lnTo>
                    <a:pt x="1455" y="1370"/>
                  </a:lnTo>
                  <a:lnTo>
                    <a:pt x="1457" y="1366"/>
                  </a:lnTo>
                  <a:lnTo>
                    <a:pt x="1462" y="1344"/>
                  </a:lnTo>
                  <a:lnTo>
                    <a:pt x="1462" y="1330"/>
                  </a:lnTo>
                  <a:lnTo>
                    <a:pt x="1463" y="1328"/>
                  </a:lnTo>
                  <a:lnTo>
                    <a:pt x="1471" y="1322"/>
                  </a:lnTo>
                  <a:lnTo>
                    <a:pt x="1475" y="1315"/>
                  </a:lnTo>
                  <a:lnTo>
                    <a:pt x="1475" y="1306"/>
                  </a:lnTo>
                  <a:lnTo>
                    <a:pt x="1471" y="1303"/>
                  </a:lnTo>
                  <a:lnTo>
                    <a:pt x="1465" y="1303"/>
                  </a:lnTo>
                  <a:lnTo>
                    <a:pt x="1460" y="1304"/>
                  </a:lnTo>
                  <a:lnTo>
                    <a:pt x="1451" y="1301"/>
                  </a:lnTo>
                  <a:lnTo>
                    <a:pt x="1446" y="1301"/>
                  </a:lnTo>
                  <a:lnTo>
                    <a:pt x="1428" y="1304"/>
                  </a:lnTo>
                  <a:lnTo>
                    <a:pt x="1417" y="1306"/>
                  </a:lnTo>
                  <a:lnTo>
                    <a:pt x="1406" y="1312"/>
                  </a:lnTo>
                  <a:lnTo>
                    <a:pt x="1403" y="1318"/>
                  </a:lnTo>
                  <a:lnTo>
                    <a:pt x="1401" y="1328"/>
                  </a:lnTo>
                  <a:lnTo>
                    <a:pt x="1401" y="1333"/>
                  </a:lnTo>
                  <a:lnTo>
                    <a:pt x="1400" y="1334"/>
                  </a:lnTo>
                  <a:lnTo>
                    <a:pt x="1396" y="1338"/>
                  </a:lnTo>
                  <a:lnTo>
                    <a:pt x="1396" y="1347"/>
                  </a:lnTo>
                  <a:lnTo>
                    <a:pt x="1395" y="1349"/>
                  </a:lnTo>
                  <a:lnTo>
                    <a:pt x="1385" y="1355"/>
                  </a:lnTo>
                  <a:lnTo>
                    <a:pt x="1385" y="1357"/>
                  </a:lnTo>
                  <a:lnTo>
                    <a:pt x="1384" y="1358"/>
                  </a:lnTo>
                  <a:lnTo>
                    <a:pt x="1384" y="1358"/>
                  </a:lnTo>
                  <a:lnTo>
                    <a:pt x="1376" y="1355"/>
                  </a:lnTo>
                  <a:lnTo>
                    <a:pt x="1366" y="1355"/>
                  </a:lnTo>
                  <a:lnTo>
                    <a:pt x="1352" y="1358"/>
                  </a:lnTo>
                  <a:lnTo>
                    <a:pt x="1331" y="1365"/>
                  </a:lnTo>
                  <a:lnTo>
                    <a:pt x="1323" y="1360"/>
                  </a:lnTo>
                  <a:lnTo>
                    <a:pt x="1318" y="1357"/>
                  </a:lnTo>
                  <a:lnTo>
                    <a:pt x="1313" y="1355"/>
                  </a:lnTo>
                  <a:lnTo>
                    <a:pt x="1309" y="1354"/>
                  </a:lnTo>
                  <a:lnTo>
                    <a:pt x="1309" y="1354"/>
                  </a:lnTo>
                  <a:lnTo>
                    <a:pt x="1307" y="1350"/>
                  </a:lnTo>
                  <a:lnTo>
                    <a:pt x="1302" y="1331"/>
                  </a:lnTo>
                  <a:lnTo>
                    <a:pt x="1294" y="1326"/>
                  </a:lnTo>
                  <a:lnTo>
                    <a:pt x="1289" y="1320"/>
                  </a:lnTo>
                  <a:lnTo>
                    <a:pt x="1285" y="1314"/>
                  </a:lnTo>
                  <a:lnTo>
                    <a:pt x="1281" y="1307"/>
                  </a:lnTo>
                  <a:lnTo>
                    <a:pt x="1280" y="1299"/>
                  </a:lnTo>
                  <a:lnTo>
                    <a:pt x="1278" y="1280"/>
                  </a:lnTo>
                  <a:lnTo>
                    <a:pt x="1278" y="1259"/>
                  </a:lnTo>
                  <a:lnTo>
                    <a:pt x="1280" y="1245"/>
                  </a:lnTo>
                  <a:lnTo>
                    <a:pt x="1285" y="1231"/>
                  </a:lnTo>
                  <a:lnTo>
                    <a:pt x="1286" y="1228"/>
                  </a:lnTo>
                  <a:lnTo>
                    <a:pt x="1288" y="1228"/>
                  </a:lnTo>
                  <a:lnTo>
                    <a:pt x="1286" y="1223"/>
                  </a:lnTo>
                  <a:lnTo>
                    <a:pt x="1286" y="1221"/>
                  </a:lnTo>
                  <a:lnTo>
                    <a:pt x="1286" y="1220"/>
                  </a:lnTo>
                  <a:lnTo>
                    <a:pt x="1285" y="1218"/>
                  </a:lnTo>
                  <a:lnTo>
                    <a:pt x="1285" y="1213"/>
                  </a:lnTo>
                  <a:lnTo>
                    <a:pt x="1280" y="1207"/>
                  </a:lnTo>
                  <a:lnTo>
                    <a:pt x="1278" y="1204"/>
                  </a:lnTo>
                  <a:lnTo>
                    <a:pt x="1281" y="1199"/>
                  </a:lnTo>
                  <a:lnTo>
                    <a:pt x="1285" y="1194"/>
                  </a:lnTo>
                  <a:lnTo>
                    <a:pt x="1285" y="1189"/>
                  </a:lnTo>
                  <a:lnTo>
                    <a:pt x="1283" y="1186"/>
                  </a:lnTo>
                  <a:lnTo>
                    <a:pt x="1291" y="1181"/>
                  </a:lnTo>
                  <a:lnTo>
                    <a:pt x="1294" y="1176"/>
                  </a:lnTo>
                  <a:lnTo>
                    <a:pt x="1299" y="1170"/>
                  </a:lnTo>
                  <a:lnTo>
                    <a:pt x="1313" y="1170"/>
                  </a:lnTo>
                  <a:lnTo>
                    <a:pt x="1325" y="1159"/>
                  </a:lnTo>
                  <a:lnTo>
                    <a:pt x="1326" y="1154"/>
                  </a:lnTo>
                  <a:lnTo>
                    <a:pt x="1326" y="1153"/>
                  </a:lnTo>
                  <a:lnTo>
                    <a:pt x="1336" y="1153"/>
                  </a:lnTo>
                  <a:lnTo>
                    <a:pt x="1337" y="1151"/>
                  </a:lnTo>
                  <a:lnTo>
                    <a:pt x="1341" y="1148"/>
                  </a:lnTo>
                  <a:lnTo>
                    <a:pt x="1344" y="1145"/>
                  </a:lnTo>
                  <a:lnTo>
                    <a:pt x="1344" y="1145"/>
                  </a:lnTo>
                  <a:lnTo>
                    <a:pt x="1350" y="1148"/>
                  </a:lnTo>
                  <a:lnTo>
                    <a:pt x="1355" y="1148"/>
                  </a:lnTo>
                  <a:lnTo>
                    <a:pt x="1355" y="1145"/>
                  </a:lnTo>
                  <a:lnTo>
                    <a:pt x="1356" y="1145"/>
                  </a:lnTo>
                  <a:lnTo>
                    <a:pt x="1363" y="1151"/>
                  </a:lnTo>
                  <a:lnTo>
                    <a:pt x="1369" y="1153"/>
                  </a:lnTo>
                  <a:lnTo>
                    <a:pt x="1374" y="1151"/>
                  </a:lnTo>
                  <a:lnTo>
                    <a:pt x="1379" y="1151"/>
                  </a:lnTo>
                  <a:lnTo>
                    <a:pt x="1379" y="1148"/>
                  </a:lnTo>
                  <a:lnTo>
                    <a:pt x="1387" y="1153"/>
                  </a:lnTo>
                  <a:lnTo>
                    <a:pt x="1390" y="1156"/>
                  </a:lnTo>
                  <a:lnTo>
                    <a:pt x="1395" y="1159"/>
                  </a:lnTo>
                  <a:lnTo>
                    <a:pt x="1409" y="1159"/>
                  </a:lnTo>
                  <a:lnTo>
                    <a:pt x="1412" y="1154"/>
                  </a:lnTo>
                  <a:lnTo>
                    <a:pt x="1420" y="1159"/>
                  </a:lnTo>
                  <a:lnTo>
                    <a:pt x="1422" y="1161"/>
                  </a:lnTo>
                  <a:lnTo>
                    <a:pt x="1427" y="1164"/>
                  </a:lnTo>
                  <a:lnTo>
                    <a:pt x="1433" y="1161"/>
                  </a:lnTo>
                  <a:lnTo>
                    <a:pt x="1433" y="1156"/>
                  </a:lnTo>
                  <a:lnTo>
                    <a:pt x="1424" y="1146"/>
                  </a:lnTo>
                  <a:lnTo>
                    <a:pt x="1424" y="1141"/>
                  </a:lnTo>
                  <a:lnTo>
                    <a:pt x="1422" y="1140"/>
                  </a:lnTo>
                  <a:lnTo>
                    <a:pt x="1424" y="1138"/>
                  </a:lnTo>
                  <a:lnTo>
                    <a:pt x="1428" y="1137"/>
                  </a:lnTo>
                  <a:lnTo>
                    <a:pt x="1447" y="1137"/>
                  </a:lnTo>
                  <a:lnTo>
                    <a:pt x="1451" y="1132"/>
                  </a:lnTo>
                  <a:lnTo>
                    <a:pt x="1451" y="1132"/>
                  </a:lnTo>
                  <a:lnTo>
                    <a:pt x="1452" y="1135"/>
                  </a:lnTo>
                  <a:lnTo>
                    <a:pt x="1452" y="1140"/>
                  </a:lnTo>
                  <a:lnTo>
                    <a:pt x="1455" y="1140"/>
                  </a:lnTo>
                  <a:lnTo>
                    <a:pt x="1479" y="1135"/>
                  </a:lnTo>
                  <a:lnTo>
                    <a:pt x="1483" y="1137"/>
                  </a:lnTo>
                  <a:lnTo>
                    <a:pt x="1489" y="1140"/>
                  </a:lnTo>
                  <a:lnTo>
                    <a:pt x="1491" y="1141"/>
                  </a:lnTo>
                  <a:lnTo>
                    <a:pt x="1492" y="1146"/>
                  </a:lnTo>
                  <a:lnTo>
                    <a:pt x="1495" y="1149"/>
                  </a:lnTo>
                  <a:lnTo>
                    <a:pt x="1500" y="1153"/>
                  </a:lnTo>
                  <a:lnTo>
                    <a:pt x="1505" y="1153"/>
                  </a:lnTo>
                  <a:lnTo>
                    <a:pt x="1510" y="1149"/>
                  </a:lnTo>
                  <a:lnTo>
                    <a:pt x="1518" y="1143"/>
                  </a:lnTo>
                  <a:lnTo>
                    <a:pt x="1521" y="1141"/>
                  </a:lnTo>
                  <a:lnTo>
                    <a:pt x="1522" y="1143"/>
                  </a:lnTo>
                  <a:lnTo>
                    <a:pt x="1540" y="1162"/>
                  </a:lnTo>
                  <a:lnTo>
                    <a:pt x="1542" y="1164"/>
                  </a:lnTo>
                  <a:lnTo>
                    <a:pt x="1540" y="1170"/>
                  </a:lnTo>
                  <a:lnTo>
                    <a:pt x="1538" y="1175"/>
                  </a:lnTo>
                  <a:lnTo>
                    <a:pt x="1538" y="1178"/>
                  </a:lnTo>
                  <a:lnTo>
                    <a:pt x="1542" y="1184"/>
                  </a:lnTo>
                  <a:lnTo>
                    <a:pt x="1542" y="1189"/>
                  </a:lnTo>
                  <a:lnTo>
                    <a:pt x="1543" y="1196"/>
                  </a:lnTo>
                  <a:lnTo>
                    <a:pt x="1550" y="1202"/>
                  </a:lnTo>
                  <a:lnTo>
                    <a:pt x="1551" y="1204"/>
                  </a:lnTo>
                  <a:lnTo>
                    <a:pt x="1551" y="1216"/>
                  </a:lnTo>
                  <a:lnTo>
                    <a:pt x="1556" y="1221"/>
                  </a:lnTo>
                  <a:lnTo>
                    <a:pt x="1561" y="1223"/>
                  </a:lnTo>
                  <a:lnTo>
                    <a:pt x="1567" y="1234"/>
                  </a:lnTo>
                  <a:lnTo>
                    <a:pt x="1569" y="1237"/>
                  </a:lnTo>
                  <a:lnTo>
                    <a:pt x="1575" y="1242"/>
                  </a:lnTo>
                  <a:lnTo>
                    <a:pt x="1583" y="1242"/>
                  </a:lnTo>
                  <a:lnTo>
                    <a:pt x="1586" y="1239"/>
                  </a:lnTo>
                  <a:lnTo>
                    <a:pt x="1586" y="1236"/>
                  </a:lnTo>
                  <a:lnTo>
                    <a:pt x="1588" y="1232"/>
                  </a:lnTo>
                  <a:lnTo>
                    <a:pt x="1591" y="1226"/>
                  </a:lnTo>
                  <a:lnTo>
                    <a:pt x="1594" y="1215"/>
                  </a:lnTo>
                  <a:lnTo>
                    <a:pt x="1594" y="1207"/>
                  </a:lnTo>
                  <a:lnTo>
                    <a:pt x="1593" y="1194"/>
                  </a:lnTo>
                  <a:lnTo>
                    <a:pt x="1589" y="1184"/>
                  </a:lnTo>
                  <a:lnTo>
                    <a:pt x="1585" y="1176"/>
                  </a:lnTo>
                  <a:lnTo>
                    <a:pt x="1583" y="1173"/>
                  </a:lnTo>
                  <a:lnTo>
                    <a:pt x="1583" y="1164"/>
                  </a:lnTo>
                  <a:lnTo>
                    <a:pt x="1580" y="1159"/>
                  </a:lnTo>
                  <a:lnTo>
                    <a:pt x="1575" y="1153"/>
                  </a:lnTo>
                  <a:lnTo>
                    <a:pt x="1572" y="1145"/>
                  </a:lnTo>
                  <a:lnTo>
                    <a:pt x="1570" y="1135"/>
                  </a:lnTo>
                  <a:lnTo>
                    <a:pt x="1570" y="1125"/>
                  </a:lnTo>
                  <a:lnTo>
                    <a:pt x="1572" y="1117"/>
                  </a:lnTo>
                  <a:lnTo>
                    <a:pt x="1578" y="1106"/>
                  </a:lnTo>
                  <a:lnTo>
                    <a:pt x="1583" y="1097"/>
                  </a:lnTo>
                  <a:lnTo>
                    <a:pt x="1589" y="1092"/>
                  </a:lnTo>
                  <a:lnTo>
                    <a:pt x="1594" y="1089"/>
                  </a:lnTo>
                  <a:lnTo>
                    <a:pt x="1599" y="1087"/>
                  </a:lnTo>
                  <a:lnTo>
                    <a:pt x="1602" y="1086"/>
                  </a:lnTo>
                  <a:lnTo>
                    <a:pt x="1607" y="1081"/>
                  </a:lnTo>
                  <a:lnTo>
                    <a:pt x="1609" y="1076"/>
                  </a:lnTo>
                  <a:lnTo>
                    <a:pt x="1612" y="1073"/>
                  </a:lnTo>
                  <a:lnTo>
                    <a:pt x="1617" y="1070"/>
                  </a:lnTo>
                  <a:lnTo>
                    <a:pt x="1618" y="1068"/>
                  </a:lnTo>
                  <a:lnTo>
                    <a:pt x="1625" y="1068"/>
                  </a:lnTo>
                  <a:lnTo>
                    <a:pt x="1629" y="1065"/>
                  </a:lnTo>
                  <a:lnTo>
                    <a:pt x="1634" y="1058"/>
                  </a:lnTo>
                  <a:lnTo>
                    <a:pt x="1637" y="1055"/>
                  </a:lnTo>
                  <a:lnTo>
                    <a:pt x="1642" y="1052"/>
                  </a:lnTo>
                  <a:lnTo>
                    <a:pt x="1650" y="1050"/>
                  </a:lnTo>
                  <a:lnTo>
                    <a:pt x="1656" y="1047"/>
                  </a:lnTo>
                  <a:lnTo>
                    <a:pt x="1656" y="1042"/>
                  </a:lnTo>
                  <a:lnTo>
                    <a:pt x="1653" y="1034"/>
                  </a:lnTo>
                  <a:lnTo>
                    <a:pt x="1652" y="1033"/>
                  </a:lnTo>
                  <a:lnTo>
                    <a:pt x="1652" y="1031"/>
                  </a:lnTo>
                  <a:lnTo>
                    <a:pt x="1655" y="1034"/>
                  </a:lnTo>
                  <a:lnTo>
                    <a:pt x="1663" y="1034"/>
                  </a:lnTo>
                  <a:lnTo>
                    <a:pt x="1668" y="1033"/>
                  </a:lnTo>
                  <a:lnTo>
                    <a:pt x="1677" y="1025"/>
                  </a:lnTo>
                  <a:lnTo>
                    <a:pt x="1677" y="1018"/>
                  </a:lnTo>
                  <a:lnTo>
                    <a:pt x="1671" y="1015"/>
                  </a:lnTo>
                  <a:lnTo>
                    <a:pt x="1669" y="1015"/>
                  </a:lnTo>
                  <a:lnTo>
                    <a:pt x="1671" y="1014"/>
                  </a:lnTo>
                  <a:lnTo>
                    <a:pt x="1671" y="1006"/>
                  </a:lnTo>
                  <a:lnTo>
                    <a:pt x="1666" y="999"/>
                  </a:lnTo>
                  <a:lnTo>
                    <a:pt x="1658" y="998"/>
                  </a:lnTo>
                  <a:lnTo>
                    <a:pt x="1661" y="993"/>
                  </a:lnTo>
                  <a:lnTo>
                    <a:pt x="1663" y="991"/>
                  </a:lnTo>
                  <a:lnTo>
                    <a:pt x="1663" y="995"/>
                  </a:lnTo>
                  <a:lnTo>
                    <a:pt x="1669" y="995"/>
                  </a:lnTo>
                  <a:lnTo>
                    <a:pt x="1672" y="990"/>
                  </a:lnTo>
                  <a:lnTo>
                    <a:pt x="1680" y="972"/>
                  </a:lnTo>
                  <a:lnTo>
                    <a:pt x="1682" y="966"/>
                  </a:lnTo>
                  <a:lnTo>
                    <a:pt x="1682" y="958"/>
                  </a:lnTo>
                  <a:lnTo>
                    <a:pt x="1680" y="956"/>
                  </a:lnTo>
                  <a:lnTo>
                    <a:pt x="1684" y="958"/>
                  </a:lnTo>
                  <a:lnTo>
                    <a:pt x="1688" y="956"/>
                  </a:lnTo>
                  <a:lnTo>
                    <a:pt x="1692" y="950"/>
                  </a:lnTo>
                  <a:lnTo>
                    <a:pt x="1696" y="945"/>
                  </a:lnTo>
                  <a:lnTo>
                    <a:pt x="1703" y="937"/>
                  </a:lnTo>
                  <a:lnTo>
                    <a:pt x="1704" y="932"/>
                  </a:lnTo>
                  <a:lnTo>
                    <a:pt x="1704" y="926"/>
                  </a:lnTo>
                  <a:lnTo>
                    <a:pt x="1703" y="926"/>
                  </a:lnTo>
                  <a:lnTo>
                    <a:pt x="1704" y="924"/>
                  </a:lnTo>
                  <a:lnTo>
                    <a:pt x="1717" y="924"/>
                  </a:lnTo>
                  <a:lnTo>
                    <a:pt x="1727" y="923"/>
                  </a:lnTo>
                  <a:lnTo>
                    <a:pt x="1735" y="920"/>
                  </a:lnTo>
                  <a:lnTo>
                    <a:pt x="1739" y="916"/>
                  </a:lnTo>
                  <a:lnTo>
                    <a:pt x="1739" y="908"/>
                  </a:lnTo>
                  <a:lnTo>
                    <a:pt x="1733" y="908"/>
                  </a:lnTo>
                  <a:lnTo>
                    <a:pt x="1719" y="910"/>
                  </a:lnTo>
                  <a:lnTo>
                    <a:pt x="1722" y="910"/>
                  </a:lnTo>
                  <a:lnTo>
                    <a:pt x="1738" y="907"/>
                  </a:lnTo>
                  <a:lnTo>
                    <a:pt x="1743" y="907"/>
                  </a:lnTo>
                  <a:lnTo>
                    <a:pt x="1744" y="904"/>
                  </a:lnTo>
                  <a:lnTo>
                    <a:pt x="1747" y="900"/>
                  </a:lnTo>
                  <a:lnTo>
                    <a:pt x="1754" y="904"/>
                  </a:lnTo>
                  <a:lnTo>
                    <a:pt x="1760" y="904"/>
                  </a:lnTo>
                  <a:lnTo>
                    <a:pt x="1768" y="894"/>
                  </a:lnTo>
                  <a:lnTo>
                    <a:pt x="1767" y="889"/>
                  </a:lnTo>
                  <a:lnTo>
                    <a:pt x="1765" y="883"/>
                  </a:lnTo>
                  <a:lnTo>
                    <a:pt x="1760" y="881"/>
                  </a:lnTo>
                  <a:lnTo>
                    <a:pt x="1760" y="880"/>
                  </a:lnTo>
                  <a:lnTo>
                    <a:pt x="1763" y="875"/>
                  </a:lnTo>
                  <a:lnTo>
                    <a:pt x="1763" y="870"/>
                  </a:lnTo>
                  <a:lnTo>
                    <a:pt x="1765" y="865"/>
                  </a:lnTo>
                  <a:lnTo>
                    <a:pt x="1768" y="861"/>
                  </a:lnTo>
                  <a:lnTo>
                    <a:pt x="1770" y="859"/>
                  </a:lnTo>
                  <a:lnTo>
                    <a:pt x="1771" y="859"/>
                  </a:lnTo>
                  <a:lnTo>
                    <a:pt x="1776" y="856"/>
                  </a:lnTo>
                  <a:lnTo>
                    <a:pt x="1779" y="853"/>
                  </a:lnTo>
                  <a:lnTo>
                    <a:pt x="1781" y="853"/>
                  </a:lnTo>
                  <a:lnTo>
                    <a:pt x="1787" y="851"/>
                  </a:lnTo>
                  <a:lnTo>
                    <a:pt x="1792" y="846"/>
                  </a:lnTo>
                  <a:lnTo>
                    <a:pt x="1797" y="838"/>
                  </a:lnTo>
                  <a:lnTo>
                    <a:pt x="1811" y="841"/>
                  </a:lnTo>
                  <a:lnTo>
                    <a:pt x="1814" y="841"/>
                  </a:lnTo>
                  <a:lnTo>
                    <a:pt x="1819" y="840"/>
                  </a:lnTo>
                  <a:lnTo>
                    <a:pt x="1832" y="830"/>
                  </a:lnTo>
                  <a:lnTo>
                    <a:pt x="1843" y="824"/>
                  </a:lnTo>
                  <a:lnTo>
                    <a:pt x="1846" y="822"/>
                  </a:lnTo>
                  <a:lnTo>
                    <a:pt x="1850" y="822"/>
                  </a:lnTo>
                  <a:lnTo>
                    <a:pt x="1858" y="821"/>
                  </a:lnTo>
                  <a:lnTo>
                    <a:pt x="1862" y="816"/>
                  </a:lnTo>
                  <a:lnTo>
                    <a:pt x="1867" y="811"/>
                  </a:lnTo>
                  <a:lnTo>
                    <a:pt x="1867" y="814"/>
                  </a:lnTo>
                  <a:lnTo>
                    <a:pt x="1874" y="817"/>
                  </a:lnTo>
                  <a:lnTo>
                    <a:pt x="1869" y="817"/>
                  </a:lnTo>
                  <a:lnTo>
                    <a:pt x="1862" y="819"/>
                  </a:lnTo>
                  <a:lnTo>
                    <a:pt x="1858" y="824"/>
                  </a:lnTo>
                  <a:lnTo>
                    <a:pt x="1850" y="832"/>
                  </a:lnTo>
                  <a:lnTo>
                    <a:pt x="1842" y="838"/>
                  </a:lnTo>
                  <a:lnTo>
                    <a:pt x="1840" y="845"/>
                  </a:lnTo>
                  <a:lnTo>
                    <a:pt x="1842" y="851"/>
                  </a:lnTo>
                  <a:lnTo>
                    <a:pt x="1853" y="859"/>
                  </a:lnTo>
                  <a:lnTo>
                    <a:pt x="1861" y="859"/>
                  </a:lnTo>
                  <a:lnTo>
                    <a:pt x="1869" y="856"/>
                  </a:lnTo>
                  <a:lnTo>
                    <a:pt x="1875" y="849"/>
                  </a:lnTo>
                  <a:lnTo>
                    <a:pt x="1882" y="845"/>
                  </a:lnTo>
                  <a:lnTo>
                    <a:pt x="1883" y="840"/>
                  </a:lnTo>
                  <a:lnTo>
                    <a:pt x="1886" y="838"/>
                  </a:lnTo>
                  <a:lnTo>
                    <a:pt x="1889" y="837"/>
                  </a:lnTo>
                  <a:lnTo>
                    <a:pt x="1910" y="833"/>
                  </a:lnTo>
                  <a:lnTo>
                    <a:pt x="1933" y="825"/>
                  </a:lnTo>
                  <a:lnTo>
                    <a:pt x="1937" y="824"/>
                  </a:lnTo>
                  <a:lnTo>
                    <a:pt x="1941" y="819"/>
                  </a:lnTo>
                  <a:lnTo>
                    <a:pt x="1939" y="816"/>
                  </a:lnTo>
                  <a:lnTo>
                    <a:pt x="1939" y="814"/>
                  </a:lnTo>
                  <a:lnTo>
                    <a:pt x="1953" y="811"/>
                  </a:lnTo>
                  <a:lnTo>
                    <a:pt x="1961" y="806"/>
                  </a:lnTo>
                  <a:lnTo>
                    <a:pt x="1964" y="801"/>
                  </a:lnTo>
                  <a:lnTo>
                    <a:pt x="1961" y="795"/>
                  </a:lnTo>
                  <a:lnTo>
                    <a:pt x="1957" y="795"/>
                  </a:lnTo>
                  <a:lnTo>
                    <a:pt x="1953" y="793"/>
                  </a:lnTo>
                  <a:lnTo>
                    <a:pt x="1955" y="786"/>
                  </a:lnTo>
                  <a:lnTo>
                    <a:pt x="1955" y="781"/>
                  </a:lnTo>
                  <a:lnTo>
                    <a:pt x="1950" y="781"/>
                  </a:lnTo>
                  <a:lnTo>
                    <a:pt x="1945" y="782"/>
                  </a:lnTo>
                  <a:lnTo>
                    <a:pt x="1941" y="787"/>
                  </a:lnTo>
                  <a:lnTo>
                    <a:pt x="1937" y="790"/>
                  </a:lnTo>
                  <a:lnTo>
                    <a:pt x="1934" y="793"/>
                  </a:lnTo>
                  <a:lnTo>
                    <a:pt x="1933" y="795"/>
                  </a:lnTo>
                  <a:lnTo>
                    <a:pt x="1928" y="798"/>
                  </a:lnTo>
                  <a:lnTo>
                    <a:pt x="1928" y="803"/>
                  </a:lnTo>
                  <a:lnTo>
                    <a:pt x="1926" y="806"/>
                  </a:lnTo>
                  <a:lnTo>
                    <a:pt x="1926" y="806"/>
                  </a:lnTo>
                  <a:lnTo>
                    <a:pt x="1923" y="806"/>
                  </a:lnTo>
                  <a:lnTo>
                    <a:pt x="1915" y="808"/>
                  </a:lnTo>
                  <a:lnTo>
                    <a:pt x="1905" y="808"/>
                  </a:lnTo>
                  <a:lnTo>
                    <a:pt x="1897" y="805"/>
                  </a:lnTo>
                  <a:lnTo>
                    <a:pt x="1894" y="803"/>
                  </a:lnTo>
                  <a:lnTo>
                    <a:pt x="1889" y="798"/>
                  </a:lnTo>
                  <a:lnTo>
                    <a:pt x="1883" y="793"/>
                  </a:lnTo>
                  <a:lnTo>
                    <a:pt x="1875" y="790"/>
                  </a:lnTo>
                  <a:lnTo>
                    <a:pt x="1875" y="789"/>
                  </a:lnTo>
                  <a:lnTo>
                    <a:pt x="1874" y="782"/>
                  </a:lnTo>
                  <a:lnTo>
                    <a:pt x="1870" y="778"/>
                  </a:lnTo>
                  <a:lnTo>
                    <a:pt x="1869" y="776"/>
                  </a:lnTo>
                  <a:lnTo>
                    <a:pt x="1872" y="771"/>
                  </a:lnTo>
                  <a:lnTo>
                    <a:pt x="1872" y="770"/>
                  </a:lnTo>
                  <a:lnTo>
                    <a:pt x="1875" y="765"/>
                  </a:lnTo>
                  <a:lnTo>
                    <a:pt x="1875" y="762"/>
                  </a:lnTo>
                  <a:lnTo>
                    <a:pt x="1872" y="758"/>
                  </a:lnTo>
                  <a:lnTo>
                    <a:pt x="1864" y="758"/>
                  </a:lnTo>
                  <a:lnTo>
                    <a:pt x="1859" y="763"/>
                  </a:lnTo>
                  <a:lnTo>
                    <a:pt x="1858" y="763"/>
                  </a:lnTo>
                  <a:lnTo>
                    <a:pt x="1858" y="762"/>
                  </a:lnTo>
                  <a:lnTo>
                    <a:pt x="1877" y="754"/>
                  </a:lnTo>
                  <a:lnTo>
                    <a:pt x="1880" y="749"/>
                  </a:lnTo>
                  <a:lnTo>
                    <a:pt x="1883" y="744"/>
                  </a:lnTo>
                  <a:lnTo>
                    <a:pt x="1880" y="733"/>
                  </a:lnTo>
                  <a:lnTo>
                    <a:pt x="1877" y="730"/>
                  </a:lnTo>
                  <a:lnTo>
                    <a:pt x="1874" y="726"/>
                  </a:lnTo>
                  <a:lnTo>
                    <a:pt x="1862" y="725"/>
                  </a:lnTo>
                  <a:lnTo>
                    <a:pt x="1853" y="725"/>
                  </a:lnTo>
                  <a:lnTo>
                    <a:pt x="1838" y="728"/>
                  </a:lnTo>
                  <a:lnTo>
                    <a:pt x="1814" y="736"/>
                  </a:lnTo>
                  <a:lnTo>
                    <a:pt x="1797" y="744"/>
                  </a:lnTo>
                  <a:lnTo>
                    <a:pt x="1789" y="750"/>
                  </a:lnTo>
                  <a:lnTo>
                    <a:pt x="1807" y="733"/>
                  </a:lnTo>
                  <a:lnTo>
                    <a:pt x="1811" y="730"/>
                  </a:lnTo>
                  <a:lnTo>
                    <a:pt x="1822" y="730"/>
                  </a:lnTo>
                  <a:lnTo>
                    <a:pt x="1826" y="725"/>
                  </a:lnTo>
                  <a:lnTo>
                    <a:pt x="1830" y="718"/>
                  </a:lnTo>
                  <a:lnTo>
                    <a:pt x="1838" y="711"/>
                  </a:lnTo>
                  <a:lnTo>
                    <a:pt x="1843" y="709"/>
                  </a:lnTo>
                  <a:lnTo>
                    <a:pt x="1856" y="707"/>
                  </a:lnTo>
                  <a:lnTo>
                    <a:pt x="1893" y="706"/>
                  </a:lnTo>
                  <a:lnTo>
                    <a:pt x="1950" y="706"/>
                  </a:lnTo>
                  <a:lnTo>
                    <a:pt x="1958" y="704"/>
                  </a:lnTo>
                  <a:lnTo>
                    <a:pt x="1969" y="699"/>
                  </a:lnTo>
                  <a:lnTo>
                    <a:pt x="1977" y="693"/>
                  </a:lnTo>
                  <a:lnTo>
                    <a:pt x="1984" y="683"/>
                  </a:lnTo>
                  <a:lnTo>
                    <a:pt x="1993" y="679"/>
                  </a:lnTo>
                  <a:lnTo>
                    <a:pt x="2011" y="679"/>
                  </a:lnTo>
                  <a:lnTo>
                    <a:pt x="2017" y="677"/>
                  </a:lnTo>
                  <a:lnTo>
                    <a:pt x="2020" y="675"/>
                  </a:lnTo>
                  <a:lnTo>
                    <a:pt x="2017" y="680"/>
                  </a:lnTo>
                  <a:lnTo>
                    <a:pt x="2006" y="691"/>
                  </a:lnTo>
                  <a:lnTo>
                    <a:pt x="1996" y="704"/>
                  </a:lnTo>
                  <a:lnTo>
                    <a:pt x="1993" y="714"/>
                  </a:lnTo>
                  <a:lnTo>
                    <a:pt x="1993" y="722"/>
                  </a:lnTo>
                  <a:lnTo>
                    <a:pt x="1992" y="728"/>
                  </a:lnTo>
                  <a:lnTo>
                    <a:pt x="1988" y="730"/>
                  </a:lnTo>
                  <a:lnTo>
                    <a:pt x="1982" y="730"/>
                  </a:lnTo>
                  <a:lnTo>
                    <a:pt x="1976" y="734"/>
                  </a:lnTo>
                  <a:lnTo>
                    <a:pt x="1974" y="739"/>
                  </a:lnTo>
                  <a:lnTo>
                    <a:pt x="1974" y="742"/>
                  </a:lnTo>
                  <a:lnTo>
                    <a:pt x="1976" y="744"/>
                  </a:lnTo>
                  <a:lnTo>
                    <a:pt x="1976" y="746"/>
                  </a:lnTo>
                  <a:lnTo>
                    <a:pt x="1971" y="752"/>
                  </a:lnTo>
                  <a:lnTo>
                    <a:pt x="1968" y="760"/>
                  </a:lnTo>
                  <a:lnTo>
                    <a:pt x="1968" y="763"/>
                  </a:lnTo>
                  <a:lnTo>
                    <a:pt x="1972" y="768"/>
                  </a:lnTo>
                  <a:lnTo>
                    <a:pt x="1979" y="770"/>
                  </a:lnTo>
                  <a:lnTo>
                    <a:pt x="1987" y="768"/>
                  </a:lnTo>
                  <a:lnTo>
                    <a:pt x="2014" y="768"/>
                  </a:lnTo>
                  <a:lnTo>
                    <a:pt x="2020" y="766"/>
                  </a:lnTo>
                  <a:lnTo>
                    <a:pt x="2030" y="762"/>
                  </a:lnTo>
                  <a:lnTo>
                    <a:pt x="2033" y="763"/>
                  </a:lnTo>
                  <a:lnTo>
                    <a:pt x="2038" y="768"/>
                  </a:lnTo>
                  <a:lnTo>
                    <a:pt x="2041" y="768"/>
                  </a:lnTo>
                  <a:lnTo>
                    <a:pt x="2038" y="771"/>
                  </a:lnTo>
                  <a:lnTo>
                    <a:pt x="2036" y="776"/>
                  </a:lnTo>
                  <a:lnTo>
                    <a:pt x="2036" y="782"/>
                  </a:lnTo>
                  <a:lnTo>
                    <a:pt x="2041" y="782"/>
                  </a:lnTo>
                  <a:lnTo>
                    <a:pt x="2046" y="781"/>
                  </a:lnTo>
                  <a:lnTo>
                    <a:pt x="2055" y="774"/>
                  </a:lnTo>
                  <a:lnTo>
                    <a:pt x="2059" y="773"/>
                  </a:lnTo>
                  <a:lnTo>
                    <a:pt x="2062" y="773"/>
                  </a:lnTo>
                  <a:lnTo>
                    <a:pt x="2062" y="773"/>
                  </a:lnTo>
                  <a:lnTo>
                    <a:pt x="2062" y="779"/>
                  </a:lnTo>
                  <a:lnTo>
                    <a:pt x="2065" y="781"/>
                  </a:lnTo>
                  <a:lnTo>
                    <a:pt x="2073" y="786"/>
                  </a:lnTo>
                  <a:lnTo>
                    <a:pt x="2081" y="786"/>
                  </a:lnTo>
                  <a:lnTo>
                    <a:pt x="2087" y="784"/>
                  </a:lnTo>
                  <a:lnTo>
                    <a:pt x="2092" y="774"/>
                  </a:lnTo>
                  <a:lnTo>
                    <a:pt x="2092" y="771"/>
                  </a:lnTo>
                  <a:lnTo>
                    <a:pt x="2091" y="763"/>
                  </a:lnTo>
                  <a:lnTo>
                    <a:pt x="2084" y="760"/>
                  </a:lnTo>
                  <a:lnTo>
                    <a:pt x="2081" y="755"/>
                  </a:lnTo>
                  <a:lnTo>
                    <a:pt x="2079" y="757"/>
                  </a:lnTo>
                  <a:lnTo>
                    <a:pt x="2081" y="754"/>
                  </a:lnTo>
                  <a:lnTo>
                    <a:pt x="2084" y="749"/>
                  </a:lnTo>
                  <a:lnTo>
                    <a:pt x="2081" y="744"/>
                  </a:lnTo>
                  <a:lnTo>
                    <a:pt x="2076" y="744"/>
                  </a:lnTo>
                  <a:lnTo>
                    <a:pt x="2071" y="746"/>
                  </a:lnTo>
                  <a:lnTo>
                    <a:pt x="2070" y="742"/>
                  </a:lnTo>
                  <a:lnTo>
                    <a:pt x="2071" y="736"/>
                  </a:lnTo>
                  <a:lnTo>
                    <a:pt x="2076" y="733"/>
                  </a:lnTo>
                  <a:lnTo>
                    <a:pt x="2076" y="726"/>
                  </a:lnTo>
                  <a:lnTo>
                    <a:pt x="2067" y="722"/>
                  </a:lnTo>
                  <a:lnTo>
                    <a:pt x="2055" y="722"/>
                  </a:lnTo>
                  <a:lnTo>
                    <a:pt x="2055" y="725"/>
                  </a:lnTo>
                  <a:lnTo>
                    <a:pt x="2054" y="726"/>
                  </a:lnTo>
                  <a:lnTo>
                    <a:pt x="2052" y="726"/>
                  </a:lnTo>
                  <a:lnTo>
                    <a:pt x="2047" y="725"/>
                  </a:lnTo>
                  <a:lnTo>
                    <a:pt x="2041" y="718"/>
                  </a:lnTo>
                  <a:lnTo>
                    <a:pt x="2038" y="715"/>
                  </a:lnTo>
                  <a:lnTo>
                    <a:pt x="2038" y="711"/>
                  </a:lnTo>
                  <a:lnTo>
                    <a:pt x="2035" y="707"/>
                  </a:lnTo>
                  <a:lnTo>
                    <a:pt x="2028" y="706"/>
                  </a:lnTo>
                  <a:lnTo>
                    <a:pt x="2022" y="707"/>
                  </a:lnTo>
                  <a:lnTo>
                    <a:pt x="2020" y="709"/>
                  </a:lnTo>
                  <a:lnTo>
                    <a:pt x="2020" y="709"/>
                  </a:lnTo>
                  <a:lnTo>
                    <a:pt x="2030" y="696"/>
                  </a:lnTo>
                  <a:lnTo>
                    <a:pt x="2033" y="687"/>
                  </a:lnTo>
                  <a:lnTo>
                    <a:pt x="2043" y="677"/>
                  </a:lnTo>
                  <a:lnTo>
                    <a:pt x="2038" y="672"/>
                  </a:lnTo>
                  <a:lnTo>
                    <a:pt x="2032" y="671"/>
                  </a:lnTo>
                  <a:lnTo>
                    <a:pt x="2020" y="674"/>
                  </a:lnTo>
                  <a:lnTo>
                    <a:pt x="2024" y="671"/>
                  </a:lnTo>
                  <a:lnTo>
                    <a:pt x="2033" y="663"/>
                  </a:lnTo>
                  <a:lnTo>
                    <a:pt x="2038" y="659"/>
                  </a:lnTo>
                  <a:lnTo>
                    <a:pt x="2038" y="653"/>
                  </a:lnTo>
                  <a:lnTo>
                    <a:pt x="2035" y="650"/>
                  </a:lnTo>
                  <a:lnTo>
                    <a:pt x="2030" y="650"/>
                  </a:lnTo>
                  <a:lnTo>
                    <a:pt x="2030" y="650"/>
                  </a:lnTo>
                  <a:lnTo>
                    <a:pt x="2033" y="647"/>
                  </a:lnTo>
                  <a:lnTo>
                    <a:pt x="2036" y="643"/>
                  </a:lnTo>
                  <a:lnTo>
                    <a:pt x="2040" y="639"/>
                  </a:lnTo>
                  <a:lnTo>
                    <a:pt x="2040" y="631"/>
                  </a:lnTo>
                  <a:lnTo>
                    <a:pt x="2025" y="616"/>
                  </a:lnTo>
                  <a:lnTo>
                    <a:pt x="2017" y="616"/>
                  </a:lnTo>
                  <a:lnTo>
                    <a:pt x="2016" y="618"/>
                  </a:lnTo>
                  <a:lnTo>
                    <a:pt x="2011" y="621"/>
                  </a:lnTo>
                  <a:lnTo>
                    <a:pt x="2009" y="621"/>
                  </a:lnTo>
                  <a:lnTo>
                    <a:pt x="2011" y="616"/>
                  </a:lnTo>
                  <a:lnTo>
                    <a:pt x="2011" y="613"/>
                  </a:lnTo>
                  <a:lnTo>
                    <a:pt x="2008" y="607"/>
                  </a:lnTo>
                  <a:lnTo>
                    <a:pt x="2000" y="605"/>
                  </a:lnTo>
                  <a:lnTo>
                    <a:pt x="2006" y="602"/>
                  </a:lnTo>
                  <a:lnTo>
                    <a:pt x="2006" y="597"/>
                  </a:lnTo>
                  <a:lnTo>
                    <a:pt x="2004" y="592"/>
                  </a:lnTo>
                  <a:lnTo>
                    <a:pt x="1998" y="588"/>
                  </a:lnTo>
                  <a:lnTo>
                    <a:pt x="1985" y="588"/>
                  </a:lnTo>
                  <a:lnTo>
                    <a:pt x="1980" y="583"/>
                  </a:lnTo>
                  <a:lnTo>
                    <a:pt x="1976" y="580"/>
                  </a:lnTo>
                  <a:lnTo>
                    <a:pt x="1969" y="580"/>
                  </a:lnTo>
                  <a:lnTo>
                    <a:pt x="1966" y="581"/>
                  </a:lnTo>
                  <a:lnTo>
                    <a:pt x="1964" y="578"/>
                  </a:lnTo>
                  <a:lnTo>
                    <a:pt x="1958" y="578"/>
                  </a:lnTo>
                  <a:lnTo>
                    <a:pt x="1955" y="580"/>
                  </a:lnTo>
                  <a:lnTo>
                    <a:pt x="1953" y="578"/>
                  </a:lnTo>
                  <a:lnTo>
                    <a:pt x="1952" y="576"/>
                  </a:lnTo>
                  <a:lnTo>
                    <a:pt x="1949" y="572"/>
                  </a:lnTo>
                  <a:lnTo>
                    <a:pt x="1945" y="565"/>
                  </a:lnTo>
                  <a:lnTo>
                    <a:pt x="1936" y="557"/>
                  </a:lnTo>
                  <a:lnTo>
                    <a:pt x="1921" y="549"/>
                  </a:lnTo>
                  <a:lnTo>
                    <a:pt x="1928" y="548"/>
                  </a:lnTo>
                  <a:lnTo>
                    <a:pt x="1931" y="541"/>
                  </a:lnTo>
                  <a:lnTo>
                    <a:pt x="1936" y="538"/>
                  </a:lnTo>
                  <a:lnTo>
                    <a:pt x="1936" y="532"/>
                  </a:lnTo>
                  <a:lnTo>
                    <a:pt x="1933" y="530"/>
                  </a:lnTo>
                  <a:lnTo>
                    <a:pt x="1926" y="525"/>
                  </a:lnTo>
                  <a:lnTo>
                    <a:pt x="1925" y="524"/>
                  </a:lnTo>
                  <a:lnTo>
                    <a:pt x="1926" y="519"/>
                  </a:lnTo>
                  <a:lnTo>
                    <a:pt x="1925" y="514"/>
                  </a:lnTo>
                  <a:lnTo>
                    <a:pt x="1918" y="511"/>
                  </a:lnTo>
                  <a:lnTo>
                    <a:pt x="1913" y="505"/>
                  </a:lnTo>
                  <a:lnTo>
                    <a:pt x="1913" y="501"/>
                  </a:lnTo>
                  <a:lnTo>
                    <a:pt x="1909" y="500"/>
                  </a:lnTo>
                  <a:lnTo>
                    <a:pt x="1907" y="495"/>
                  </a:lnTo>
                  <a:lnTo>
                    <a:pt x="1907" y="492"/>
                  </a:lnTo>
                  <a:lnTo>
                    <a:pt x="1904" y="487"/>
                  </a:lnTo>
                  <a:lnTo>
                    <a:pt x="1901" y="481"/>
                  </a:lnTo>
                  <a:lnTo>
                    <a:pt x="1899" y="476"/>
                  </a:lnTo>
                  <a:lnTo>
                    <a:pt x="1894" y="471"/>
                  </a:lnTo>
                  <a:lnTo>
                    <a:pt x="1889" y="465"/>
                  </a:lnTo>
                  <a:lnTo>
                    <a:pt x="1888" y="460"/>
                  </a:lnTo>
                  <a:lnTo>
                    <a:pt x="1885" y="454"/>
                  </a:lnTo>
                  <a:lnTo>
                    <a:pt x="1878" y="444"/>
                  </a:lnTo>
                  <a:lnTo>
                    <a:pt x="1875" y="439"/>
                  </a:lnTo>
                  <a:lnTo>
                    <a:pt x="1870" y="439"/>
                  </a:lnTo>
                  <a:lnTo>
                    <a:pt x="1864" y="450"/>
                  </a:lnTo>
                  <a:lnTo>
                    <a:pt x="1862" y="455"/>
                  </a:lnTo>
                  <a:lnTo>
                    <a:pt x="1861" y="457"/>
                  </a:lnTo>
                  <a:lnTo>
                    <a:pt x="1856" y="460"/>
                  </a:lnTo>
                  <a:lnTo>
                    <a:pt x="1856" y="465"/>
                  </a:lnTo>
                  <a:lnTo>
                    <a:pt x="1858" y="468"/>
                  </a:lnTo>
                  <a:lnTo>
                    <a:pt x="1858" y="470"/>
                  </a:lnTo>
                  <a:lnTo>
                    <a:pt x="1856" y="473"/>
                  </a:lnTo>
                  <a:lnTo>
                    <a:pt x="1853" y="478"/>
                  </a:lnTo>
                  <a:lnTo>
                    <a:pt x="1853" y="482"/>
                  </a:lnTo>
                  <a:lnTo>
                    <a:pt x="1853" y="482"/>
                  </a:lnTo>
                  <a:lnTo>
                    <a:pt x="1850" y="482"/>
                  </a:lnTo>
                  <a:lnTo>
                    <a:pt x="1846" y="486"/>
                  </a:lnTo>
                  <a:lnTo>
                    <a:pt x="1846" y="487"/>
                  </a:lnTo>
                  <a:lnTo>
                    <a:pt x="1845" y="486"/>
                  </a:lnTo>
                  <a:lnTo>
                    <a:pt x="1840" y="486"/>
                  </a:lnTo>
                  <a:lnTo>
                    <a:pt x="1834" y="489"/>
                  </a:lnTo>
                  <a:lnTo>
                    <a:pt x="1834" y="492"/>
                  </a:lnTo>
                  <a:lnTo>
                    <a:pt x="1827" y="498"/>
                  </a:lnTo>
                  <a:lnTo>
                    <a:pt x="1822" y="500"/>
                  </a:lnTo>
                  <a:lnTo>
                    <a:pt x="1818" y="500"/>
                  </a:lnTo>
                  <a:lnTo>
                    <a:pt x="1816" y="500"/>
                  </a:lnTo>
                  <a:lnTo>
                    <a:pt x="1813" y="492"/>
                  </a:lnTo>
                  <a:lnTo>
                    <a:pt x="1808" y="492"/>
                  </a:lnTo>
                  <a:lnTo>
                    <a:pt x="1808" y="490"/>
                  </a:lnTo>
                  <a:lnTo>
                    <a:pt x="1802" y="484"/>
                  </a:lnTo>
                  <a:lnTo>
                    <a:pt x="1794" y="484"/>
                  </a:lnTo>
                  <a:lnTo>
                    <a:pt x="1792" y="482"/>
                  </a:lnTo>
                  <a:lnTo>
                    <a:pt x="1792" y="479"/>
                  </a:lnTo>
                  <a:lnTo>
                    <a:pt x="1791" y="474"/>
                  </a:lnTo>
                  <a:lnTo>
                    <a:pt x="1786" y="471"/>
                  </a:lnTo>
                  <a:lnTo>
                    <a:pt x="1784" y="470"/>
                  </a:lnTo>
                  <a:lnTo>
                    <a:pt x="1786" y="465"/>
                  </a:lnTo>
                  <a:lnTo>
                    <a:pt x="1786" y="460"/>
                  </a:lnTo>
                  <a:lnTo>
                    <a:pt x="1784" y="455"/>
                  </a:lnTo>
                  <a:lnTo>
                    <a:pt x="1783" y="447"/>
                  </a:lnTo>
                  <a:lnTo>
                    <a:pt x="1783" y="444"/>
                  </a:lnTo>
                  <a:lnTo>
                    <a:pt x="1784" y="439"/>
                  </a:lnTo>
                  <a:lnTo>
                    <a:pt x="1786" y="438"/>
                  </a:lnTo>
                  <a:lnTo>
                    <a:pt x="1789" y="433"/>
                  </a:lnTo>
                  <a:lnTo>
                    <a:pt x="1786" y="426"/>
                  </a:lnTo>
                  <a:lnTo>
                    <a:pt x="1779" y="426"/>
                  </a:lnTo>
                  <a:lnTo>
                    <a:pt x="1773" y="430"/>
                  </a:lnTo>
                  <a:lnTo>
                    <a:pt x="1771" y="425"/>
                  </a:lnTo>
                  <a:lnTo>
                    <a:pt x="1760" y="425"/>
                  </a:lnTo>
                  <a:lnTo>
                    <a:pt x="1749" y="422"/>
                  </a:lnTo>
                  <a:lnTo>
                    <a:pt x="1746" y="415"/>
                  </a:lnTo>
                  <a:lnTo>
                    <a:pt x="1743" y="414"/>
                  </a:lnTo>
                  <a:lnTo>
                    <a:pt x="1739" y="412"/>
                  </a:lnTo>
                  <a:lnTo>
                    <a:pt x="1739" y="409"/>
                  </a:lnTo>
                  <a:lnTo>
                    <a:pt x="1733" y="403"/>
                  </a:lnTo>
                  <a:lnTo>
                    <a:pt x="1730" y="403"/>
                  </a:lnTo>
                  <a:lnTo>
                    <a:pt x="1730" y="401"/>
                  </a:lnTo>
                  <a:lnTo>
                    <a:pt x="1727" y="395"/>
                  </a:lnTo>
                  <a:lnTo>
                    <a:pt x="1724" y="395"/>
                  </a:lnTo>
                  <a:lnTo>
                    <a:pt x="1720" y="393"/>
                  </a:lnTo>
                  <a:lnTo>
                    <a:pt x="1719" y="393"/>
                  </a:lnTo>
                  <a:lnTo>
                    <a:pt x="1716" y="391"/>
                  </a:lnTo>
                  <a:lnTo>
                    <a:pt x="1708" y="387"/>
                  </a:lnTo>
                  <a:lnTo>
                    <a:pt x="1701" y="387"/>
                  </a:lnTo>
                  <a:lnTo>
                    <a:pt x="1695" y="388"/>
                  </a:lnTo>
                  <a:lnTo>
                    <a:pt x="1687" y="393"/>
                  </a:lnTo>
                  <a:lnTo>
                    <a:pt x="1685" y="393"/>
                  </a:lnTo>
                  <a:lnTo>
                    <a:pt x="1677" y="390"/>
                  </a:lnTo>
                  <a:lnTo>
                    <a:pt x="1671" y="390"/>
                  </a:lnTo>
                  <a:lnTo>
                    <a:pt x="1671" y="391"/>
                  </a:lnTo>
                  <a:lnTo>
                    <a:pt x="1660" y="385"/>
                  </a:lnTo>
                  <a:lnTo>
                    <a:pt x="1642" y="383"/>
                  </a:lnTo>
                  <a:lnTo>
                    <a:pt x="1637" y="383"/>
                  </a:lnTo>
                  <a:lnTo>
                    <a:pt x="1633" y="387"/>
                  </a:lnTo>
                  <a:lnTo>
                    <a:pt x="1631" y="390"/>
                  </a:lnTo>
                  <a:lnTo>
                    <a:pt x="1628" y="391"/>
                  </a:lnTo>
                  <a:lnTo>
                    <a:pt x="1625" y="395"/>
                  </a:lnTo>
                  <a:lnTo>
                    <a:pt x="1623" y="401"/>
                  </a:lnTo>
                  <a:lnTo>
                    <a:pt x="1628" y="407"/>
                  </a:lnTo>
                  <a:lnTo>
                    <a:pt x="1631" y="411"/>
                  </a:lnTo>
                  <a:lnTo>
                    <a:pt x="1634" y="414"/>
                  </a:lnTo>
                  <a:lnTo>
                    <a:pt x="1636" y="415"/>
                  </a:lnTo>
                  <a:lnTo>
                    <a:pt x="1636" y="415"/>
                  </a:lnTo>
                  <a:lnTo>
                    <a:pt x="1634" y="418"/>
                  </a:lnTo>
                  <a:lnTo>
                    <a:pt x="1629" y="425"/>
                  </a:lnTo>
                  <a:lnTo>
                    <a:pt x="1623" y="431"/>
                  </a:lnTo>
                  <a:lnTo>
                    <a:pt x="1628" y="436"/>
                  </a:lnTo>
                  <a:lnTo>
                    <a:pt x="1631" y="442"/>
                  </a:lnTo>
                  <a:lnTo>
                    <a:pt x="1633" y="447"/>
                  </a:lnTo>
                  <a:lnTo>
                    <a:pt x="1634" y="450"/>
                  </a:lnTo>
                  <a:lnTo>
                    <a:pt x="1637" y="454"/>
                  </a:lnTo>
                  <a:lnTo>
                    <a:pt x="1637" y="462"/>
                  </a:lnTo>
                  <a:lnTo>
                    <a:pt x="1633" y="463"/>
                  </a:lnTo>
                  <a:lnTo>
                    <a:pt x="1629" y="466"/>
                  </a:lnTo>
                  <a:lnTo>
                    <a:pt x="1629" y="471"/>
                  </a:lnTo>
                  <a:lnTo>
                    <a:pt x="1628" y="473"/>
                  </a:lnTo>
                  <a:lnTo>
                    <a:pt x="1626" y="478"/>
                  </a:lnTo>
                  <a:lnTo>
                    <a:pt x="1618" y="487"/>
                  </a:lnTo>
                  <a:lnTo>
                    <a:pt x="1618" y="492"/>
                  </a:lnTo>
                  <a:lnTo>
                    <a:pt x="1620" y="497"/>
                  </a:lnTo>
                  <a:lnTo>
                    <a:pt x="1634" y="508"/>
                  </a:lnTo>
                  <a:lnTo>
                    <a:pt x="1642" y="513"/>
                  </a:lnTo>
                  <a:lnTo>
                    <a:pt x="1647" y="519"/>
                  </a:lnTo>
                  <a:lnTo>
                    <a:pt x="1650" y="527"/>
                  </a:lnTo>
                  <a:lnTo>
                    <a:pt x="1652" y="537"/>
                  </a:lnTo>
                  <a:lnTo>
                    <a:pt x="1652" y="548"/>
                  </a:lnTo>
                  <a:lnTo>
                    <a:pt x="1650" y="557"/>
                  </a:lnTo>
                  <a:lnTo>
                    <a:pt x="1650" y="559"/>
                  </a:lnTo>
                  <a:lnTo>
                    <a:pt x="1642" y="567"/>
                  </a:lnTo>
                  <a:lnTo>
                    <a:pt x="1634" y="572"/>
                  </a:lnTo>
                  <a:lnTo>
                    <a:pt x="1626" y="580"/>
                  </a:lnTo>
                  <a:lnTo>
                    <a:pt x="1620" y="584"/>
                  </a:lnTo>
                  <a:lnTo>
                    <a:pt x="1613" y="588"/>
                  </a:lnTo>
                  <a:lnTo>
                    <a:pt x="1602" y="588"/>
                  </a:lnTo>
                  <a:lnTo>
                    <a:pt x="1601" y="589"/>
                  </a:lnTo>
                  <a:lnTo>
                    <a:pt x="1597" y="589"/>
                  </a:lnTo>
                  <a:lnTo>
                    <a:pt x="1597" y="599"/>
                  </a:lnTo>
                  <a:lnTo>
                    <a:pt x="1601" y="604"/>
                  </a:lnTo>
                  <a:lnTo>
                    <a:pt x="1605" y="610"/>
                  </a:lnTo>
                  <a:lnTo>
                    <a:pt x="1609" y="615"/>
                  </a:lnTo>
                  <a:lnTo>
                    <a:pt x="1609" y="621"/>
                  </a:lnTo>
                  <a:lnTo>
                    <a:pt x="1610" y="626"/>
                  </a:lnTo>
                  <a:lnTo>
                    <a:pt x="1612" y="632"/>
                  </a:lnTo>
                  <a:lnTo>
                    <a:pt x="1612" y="645"/>
                  </a:lnTo>
                  <a:lnTo>
                    <a:pt x="1615" y="650"/>
                  </a:lnTo>
                  <a:lnTo>
                    <a:pt x="1617" y="653"/>
                  </a:lnTo>
                  <a:lnTo>
                    <a:pt x="1617" y="656"/>
                  </a:lnTo>
                  <a:lnTo>
                    <a:pt x="1615" y="658"/>
                  </a:lnTo>
                  <a:lnTo>
                    <a:pt x="1610" y="661"/>
                  </a:lnTo>
                  <a:lnTo>
                    <a:pt x="1609" y="666"/>
                  </a:lnTo>
                  <a:lnTo>
                    <a:pt x="1612" y="671"/>
                  </a:lnTo>
                  <a:lnTo>
                    <a:pt x="1610" y="669"/>
                  </a:lnTo>
                  <a:lnTo>
                    <a:pt x="1609" y="667"/>
                  </a:lnTo>
                  <a:lnTo>
                    <a:pt x="1604" y="667"/>
                  </a:lnTo>
                  <a:lnTo>
                    <a:pt x="1599" y="672"/>
                  </a:lnTo>
                  <a:lnTo>
                    <a:pt x="1596" y="677"/>
                  </a:lnTo>
                  <a:lnTo>
                    <a:pt x="1596" y="680"/>
                  </a:lnTo>
                  <a:lnTo>
                    <a:pt x="1594" y="679"/>
                  </a:lnTo>
                  <a:lnTo>
                    <a:pt x="1589" y="675"/>
                  </a:lnTo>
                  <a:lnTo>
                    <a:pt x="1585" y="674"/>
                  </a:lnTo>
                  <a:lnTo>
                    <a:pt x="1585" y="674"/>
                  </a:lnTo>
                  <a:lnTo>
                    <a:pt x="1585" y="667"/>
                  </a:lnTo>
                  <a:lnTo>
                    <a:pt x="1578" y="663"/>
                  </a:lnTo>
                  <a:lnTo>
                    <a:pt x="1570" y="656"/>
                  </a:lnTo>
                  <a:lnTo>
                    <a:pt x="1569" y="655"/>
                  </a:lnTo>
                  <a:lnTo>
                    <a:pt x="1567" y="651"/>
                  </a:lnTo>
                  <a:lnTo>
                    <a:pt x="1566" y="647"/>
                  </a:lnTo>
                  <a:lnTo>
                    <a:pt x="1559" y="643"/>
                  </a:lnTo>
                  <a:lnTo>
                    <a:pt x="1556" y="639"/>
                  </a:lnTo>
                  <a:lnTo>
                    <a:pt x="1556" y="637"/>
                  </a:lnTo>
                  <a:lnTo>
                    <a:pt x="1556" y="615"/>
                  </a:lnTo>
                  <a:lnTo>
                    <a:pt x="1554" y="608"/>
                  </a:lnTo>
                  <a:lnTo>
                    <a:pt x="1553" y="605"/>
                  </a:lnTo>
                  <a:lnTo>
                    <a:pt x="1553" y="602"/>
                  </a:lnTo>
                  <a:lnTo>
                    <a:pt x="1556" y="596"/>
                  </a:lnTo>
                  <a:lnTo>
                    <a:pt x="1556" y="591"/>
                  </a:lnTo>
                  <a:lnTo>
                    <a:pt x="1554" y="586"/>
                  </a:lnTo>
                  <a:lnTo>
                    <a:pt x="1550" y="581"/>
                  </a:lnTo>
                  <a:lnTo>
                    <a:pt x="1543" y="580"/>
                  </a:lnTo>
                  <a:lnTo>
                    <a:pt x="1530" y="580"/>
                  </a:lnTo>
                  <a:lnTo>
                    <a:pt x="1516" y="578"/>
                  </a:lnTo>
                  <a:lnTo>
                    <a:pt x="1503" y="578"/>
                  </a:lnTo>
                  <a:lnTo>
                    <a:pt x="1483" y="565"/>
                  </a:lnTo>
                  <a:lnTo>
                    <a:pt x="1475" y="564"/>
                  </a:lnTo>
                  <a:lnTo>
                    <a:pt x="1467" y="561"/>
                  </a:lnTo>
                  <a:lnTo>
                    <a:pt x="1460" y="557"/>
                  </a:lnTo>
                  <a:lnTo>
                    <a:pt x="1459" y="554"/>
                  </a:lnTo>
                  <a:lnTo>
                    <a:pt x="1455" y="551"/>
                  </a:lnTo>
                  <a:lnTo>
                    <a:pt x="1452" y="548"/>
                  </a:lnTo>
                  <a:lnTo>
                    <a:pt x="1447" y="545"/>
                  </a:lnTo>
                  <a:lnTo>
                    <a:pt x="1443" y="543"/>
                  </a:lnTo>
                  <a:lnTo>
                    <a:pt x="1438" y="540"/>
                  </a:lnTo>
                  <a:lnTo>
                    <a:pt x="1435" y="538"/>
                  </a:lnTo>
                  <a:lnTo>
                    <a:pt x="1428" y="537"/>
                  </a:lnTo>
                  <a:lnTo>
                    <a:pt x="1419" y="535"/>
                  </a:lnTo>
                  <a:lnTo>
                    <a:pt x="1414" y="533"/>
                  </a:lnTo>
                  <a:lnTo>
                    <a:pt x="1401" y="527"/>
                  </a:lnTo>
                  <a:lnTo>
                    <a:pt x="1393" y="525"/>
                  </a:lnTo>
                  <a:lnTo>
                    <a:pt x="1385" y="527"/>
                  </a:lnTo>
                  <a:lnTo>
                    <a:pt x="1379" y="530"/>
                  </a:lnTo>
                  <a:lnTo>
                    <a:pt x="1371" y="532"/>
                  </a:lnTo>
                  <a:lnTo>
                    <a:pt x="1372" y="530"/>
                  </a:lnTo>
                  <a:lnTo>
                    <a:pt x="1372" y="522"/>
                  </a:lnTo>
                  <a:lnTo>
                    <a:pt x="1369" y="517"/>
                  </a:lnTo>
                  <a:lnTo>
                    <a:pt x="1363" y="498"/>
                  </a:lnTo>
                  <a:lnTo>
                    <a:pt x="1360" y="492"/>
                  </a:lnTo>
                  <a:lnTo>
                    <a:pt x="1355" y="487"/>
                  </a:lnTo>
                  <a:lnTo>
                    <a:pt x="1342" y="487"/>
                  </a:lnTo>
                  <a:lnTo>
                    <a:pt x="1337" y="486"/>
                  </a:lnTo>
                  <a:lnTo>
                    <a:pt x="1331" y="482"/>
                  </a:lnTo>
                  <a:lnTo>
                    <a:pt x="1329" y="481"/>
                  </a:lnTo>
                  <a:lnTo>
                    <a:pt x="1329" y="460"/>
                  </a:lnTo>
                  <a:lnTo>
                    <a:pt x="1333" y="444"/>
                  </a:lnTo>
                  <a:lnTo>
                    <a:pt x="1337" y="436"/>
                  </a:lnTo>
                  <a:lnTo>
                    <a:pt x="1341" y="428"/>
                  </a:lnTo>
                  <a:lnTo>
                    <a:pt x="1344" y="418"/>
                  </a:lnTo>
                  <a:lnTo>
                    <a:pt x="1345" y="417"/>
                  </a:lnTo>
                  <a:lnTo>
                    <a:pt x="1352" y="414"/>
                  </a:lnTo>
                  <a:lnTo>
                    <a:pt x="1355" y="414"/>
                  </a:lnTo>
                  <a:lnTo>
                    <a:pt x="1360" y="404"/>
                  </a:lnTo>
                  <a:lnTo>
                    <a:pt x="1360" y="401"/>
                  </a:lnTo>
                  <a:lnTo>
                    <a:pt x="1361" y="399"/>
                  </a:lnTo>
                  <a:lnTo>
                    <a:pt x="1364" y="399"/>
                  </a:lnTo>
                  <a:lnTo>
                    <a:pt x="1366" y="396"/>
                  </a:lnTo>
                  <a:lnTo>
                    <a:pt x="1371" y="390"/>
                  </a:lnTo>
                  <a:lnTo>
                    <a:pt x="1372" y="388"/>
                  </a:lnTo>
                  <a:lnTo>
                    <a:pt x="1380" y="388"/>
                  </a:lnTo>
                  <a:lnTo>
                    <a:pt x="1374" y="382"/>
                  </a:lnTo>
                  <a:lnTo>
                    <a:pt x="1380" y="382"/>
                  </a:lnTo>
                  <a:lnTo>
                    <a:pt x="1395" y="379"/>
                  </a:lnTo>
                  <a:lnTo>
                    <a:pt x="1403" y="374"/>
                  </a:lnTo>
                  <a:lnTo>
                    <a:pt x="1404" y="369"/>
                  </a:lnTo>
                  <a:lnTo>
                    <a:pt x="1404" y="366"/>
                  </a:lnTo>
                  <a:lnTo>
                    <a:pt x="1401" y="361"/>
                  </a:lnTo>
                  <a:lnTo>
                    <a:pt x="1398" y="358"/>
                  </a:lnTo>
                  <a:lnTo>
                    <a:pt x="1387" y="356"/>
                  </a:lnTo>
                  <a:lnTo>
                    <a:pt x="1379" y="356"/>
                  </a:lnTo>
                  <a:lnTo>
                    <a:pt x="1377" y="355"/>
                  </a:lnTo>
                  <a:lnTo>
                    <a:pt x="1377" y="351"/>
                  </a:lnTo>
                  <a:lnTo>
                    <a:pt x="1376" y="350"/>
                  </a:lnTo>
                  <a:lnTo>
                    <a:pt x="1396" y="356"/>
                  </a:lnTo>
                  <a:lnTo>
                    <a:pt x="1412" y="356"/>
                  </a:lnTo>
                  <a:lnTo>
                    <a:pt x="1416" y="353"/>
                  </a:lnTo>
                  <a:lnTo>
                    <a:pt x="1417" y="347"/>
                  </a:lnTo>
                  <a:lnTo>
                    <a:pt x="1416" y="342"/>
                  </a:lnTo>
                  <a:lnTo>
                    <a:pt x="1416" y="340"/>
                  </a:lnTo>
                  <a:lnTo>
                    <a:pt x="1417" y="340"/>
                  </a:lnTo>
                  <a:lnTo>
                    <a:pt x="1422" y="343"/>
                  </a:lnTo>
                  <a:lnTo>
                    <a:pt x="1430" y="345"/>
                  </a:lnTo>
                  <a:lnTo>
                    <a:pt x="1436" y="347"/>
                  </a:lnTo>
                  <a:lnTo>
                    <a:pt x="1447" y="342"/>
                  </a:lnTo>
                  <a:lnTo>
                    <a:pt x="1460" y="324"/>
                  </a:lnTo>
                  <a:lnTo>
                    <a:pt x="1471" y="315"/>
                  </a:lnTo>
                  <a:lnTo>
                    <a:pt x="1471" y="310"/>
                  </a:lnTo>
                  <a:lnTo>
                    <a:pt x="1468" y="308"/>
                  </a:lnTo>
                  <a:lnTo>
                    <a:pt x="1463" y="305"/>
                  </a:lnTo>
                  <a:lnTo>
                    <a:pt x="1473" y="300"/>
                  </a:lnTo>
                  <a:lnTo>
                    <a:pt x="1489" y="284"/>
                  </a:lnTo>
                  <a:lnTo>
                    <a:pt x="1489" y="280"/>
                  </a:lnTo>
                  <a:lnTo>
                    <a:pt x="1478" y="273"/>
                  </a:lnTo>
                  <a:lnTo>
                    <a:pt x="1487" y="272"/>
                  </a:lnTo>
                  <a:lnTo>
                    <a:pt x="1491" y="273"/>
                  </a:lnTo>
                  <a:lnTo>
                    <a:pt x="1494" y="275"/>
                  </a:lnTo>
                  <a:lnTo>
                    <a:pt x="1499" y="278"/>
                  </a:lnTo>
                  <a:lnTo>
                    <a:pt x="1503" y="281"/>
                  </a:lnTo>
                  <a:lnTo>
                    <a:pt x="1508" y="280"/>
                  </a:lnTo>
                  <a:lnTo>
                    <a:pt x="1519" y="278"/>
                  </a:lnTo>
                  <a:lnTo>
                    <a:pt x="1524" y="278"/>
                  </a:lnTo>
                  <a:lnTo>
                    <a:pt x="1524" y="275"/>
                  </a:lnTo>
                  <a:lnTo>
                    <a:pt x="1526" y="276"/>
                  </a:lnTo>
                  <a:lnTo>
                    <a:pt x="1530" y="276"/>
                  </a:lnTo>
                  <a:lnTo>
                    <a:pt x="1542" y="272"/>
                  </a:lnTo>
                  <a:lnTo>
                    <a:pt x="1546" y="270"/>
                  </a:lnTo>
                  <a:lnTo>
                    <a:pt x="1551" y="267"/>
                  </a:lnTo>
                  <a:lnTo>
                    <a:pt x="1558" y="259"/>
                  </a:lnTo>
                  <a:lnTo>
                    <a:pt x="1559" y="257"/>
                  </a:lnTo>
                  <a:lnTo>
                    <a:pt x="1561" y="257"/>
                  </a:lnTo>
                  <a:lnTo>
                    <a:pt x="1566" y="256"/>
                  </a:lnTo>
                  <a:lnTo>
                    <a:pt x="1570" y="251"/>
                  </a:lnTo>
                  <a:lnTo>
                    <a:pt x="1570" y="248"/>
                  </a:lnTo>
                  <a:lnTo>
                    <a:pt x="1572" y="246"/>
                  </a:lnTo>
                  <a:lnTo>
                    <a:pt x="1570" y="237"/>
                  </a:lnTo>
                  <a:lnTo>
                    <a:pt x="1564" y="230"/>
                  </a:lnTo>
                  <a:lnTo>
                    <a:pt x="1559" y="229"/>
                  </a:lnTo>
                  <a:lnTo>
                    <a:pt x="1558" y="225"/>
                  </a:lnTo>
                  <a:lnTo>
                    <a:pt x="1558" y="219"/>
                  </a:lnTo>
                  <a:lnTo>
                    <a:pt x="1551" y="213"/>
                  </a:lnTo>
                  <a:lnTo>
                    <a:pt x="1564" y="213"/>
                  </a:lnTo>
                  <a:lnTo>
                    <a:pt x="1569" y="208"/>
                  </a:lnTo>
                  <a:lnTo>
                    <a:pt x="1574" y="205"/>
                  </a:lnTo>
                  <a:lnTo>
                    <a:pt x="1574" y="198"/>
                  </a:lnTo>
                  <a:lnTo>
                    <a:pt x="1569" y="195"/>
                  </a:lnTo>
                  <a:lnTo>
                    <a:pt x="1569" y="193"/>
                  </a:lnTo>
                  <a:lnTo>
                    <a:pt x="1574" y="192"/>
                  </a:lnTo>
                  <a:lnTo>
                    <a:pt x="1569" y="186"/>
                  </a:lnTo>
                  <a:lnTo>
                    <a:pt x="1566" y="182"/>
                  </a:lnTo>
                  <a:lnTo>
                    <a:pt x="1561" y="181"/>
                  </a:lnTo>
                  <a:lnTo>
                    <a:pt x="1554" y="181"/>
                  </a:lnTo>
                  <a:lnTo>
                    <a:pt x="1551" y="179"/>
                  </a:lnTo>
                  <a:lnTo>
                    <a:pt x="1550" y="178"/>
                  </a:lnTo>
                  <a:lnTo>
                    <a:pt x="1550" y="173"/>
                  </a:lnTo>
                  <a:lnTo>
                    <a:pt x="1546" y="170"/>
                  </a:lnTo>
                  <a:lnTo>
                    <a:pt x="1543" y="170"/>
                  </a:lnTo>
                  <a:lnTo>
                    <a:pt x="1540" y="168"/>
                  </a:lnTo>
                  <a:lnTo>
                    <a:pt x="1532" y="168"/>
                  </a:lnTo>
                  <a:lnTo>
                    <a:pt x="1526" y="166"/>
                  </a:lnTo>
                  <a:lnTo>
                    <a:pt x="1510" y="163"/>
                  </a:lnTo>
                  <a:lnTo>
                    <a:pt x="1495" y="163"/>
                  </a:lnTo>
                  <a:lnTo>
                    <a:pt x="1492" y="166"/>
                  </a:lnTo>
                  <a:lnTo>
                    <a:pt x="1492" y="168"/>
                  </a:lnTo>
                  <a:lnTo>
                    <a:pt x="1491" y="176"/>
                  </a:lnTo>
                  <a:lnTo>
                    <a:pt x="1492" y="182"/>
                  </a:lnTo>
                  <a:lnTo>
                    <a:pt x="1495" y="187"/>
                  </a:lnTo>
                  <a:lnTo>
                    <a:pt x="1499" y="187"/>
                  </a:lnTo>
                  <a:lnTo>
                    <a:pt x="1502" y="189"/>
                  </a:lnTo>
                  <a:lnTo>
                    <a:pt x="1502" y="190"/>
                  </a:lnTo>
                  <a:lnTo>
                    <a:pt x="1503" y="190"/>
                  </a:lnTo>
                  <a:lnTo>
                    <a:pt x="1499" y="193"/>
                  </a:lnTo>
                  <a:lnTo>
                    <a:pt x="1499" y="197"/>
                  </a:lnTo>
                  <a:lnTo>
                    <a:pt x="1492" y="198"/>
                  </a:lnTo>
                  <a:lnTo>
                    <a:pt x="1487" y="201"/>
                  </a:lnTo>
                  <a:lnTo>
                    <a:pt x="1486" y="209"/>
                  </a:lnTo>
                  <a:lnTo>
                    <a:pt x="1484" y="219"/>
                  </a:lnTo>
                  <a:lnTo>
                    <a:pt x="1479" y="224"/>
                  </a:lnTo>
                  <a:lnTo>
                    <a:pt x="1479" y="222"/>
                  </a:lnTo>
                  <a:lnTo>
                    <a:pt x="1479" y="216"/>
                  </a:lnTo>
                  <a:lnTo>
                    <a:pt x="1476" y="213"/>
                  </a:lnTo>
                  <a:lnTo>
                    <a:pt x="1470" y="213"/>
                  </a:lnTo>
                  <a:lnTo>
                    <a:pt x="1467" y="216"/>
                  </a:lnTo>
                  <a:lnTo>
                    <a:pt x="1463" y="222"/>
                  </a:lnTo>
                  <a:lnTo>
                    <a:pt x="1465" y="227"/>
                  </a:lnTo>
                  <a:lnTo>
                    <a:pt x="1465" y="230"/>
                  </a:lnTo>
                  <a:lnTo>
                    <a:pt x="1468" y="232"/>
                  </a:lnTo>
                  <a:lnTo>
                    <a:pt x="1471" y="235"/>
                  </a:lnTo>
                  <a:lnTo>
                    <a:pt x="1471" y="235"/>
                  </a:lnTo>
                  <a:lnTo>
                    <a:pt x="1475" y="240"/>
                  </a:lnTo>
                  <a:lnTo>
                    <a:pt x="1471" y="241"/>
                  </a:lnTo>
                  <a:lnTo>
                    <a:pt x="1467" y="243"/>
                  </a:lnTo>
                  <a:lnTo>
                    <a:pt x="1463" y="248"/>
                  </a:lnTo>
                  <a:lnTo>
                    <a:pt x="1460" y="245"/>
                  </a:lnTo>
                  <a:lnTo>
                    <a:pt x="1455" y="240"/>
                  </a:lnTo>
                  <a:lnTo>
                    <a:pt x="1449" y="232"/>
                  </a:lnTo>
                  <a:lnTo>
                    <a:pt x="1446" y="227"/>
                  </a:lnTo>
                  <a:lnTo>
                    <a:pt x="1446" y="221"/>
                  </a:lnTo>
                  <a:lnTo>
                    <a:pt x="1451" y="217"/>
                  </a:lnTo>
                  <a:lnTo>
                    <a:pt x="1455" y="217"/>
                  </a:lnTo>
                  <a:lnTo>
                    <a:pt x="1455" y="211"/>
                  </a:lnTo>
                  <a:lnTo>
                    <a:pt x="1452" y="203"/>
                  </a:lnTo>
                  <a:lnTo>
                    <a:pt x="1452" y="197"/>
                  </a:lnTo>
                  <a:lnTo>
                    <a:pt x="1444" y="192"/>
                  </a:lnTo>
                  <a:lnTo>
                    <a:pt x="1435" y="182"/>
                  </a:lnTo>
                  <a:lnTo>
                    <a:pt x="1430" y="181"/>
                  </a:lnTo>
                  <a:lnTo>
                    <a:pt x="1422" y="181"/>
                  </a:lnTo>
                  <a:lnTo>
                    <a:pt x="1419" y="186"/>
                  </a:lnTo>
                  <a:lnTo>
                    <a:pt x="1416" y="190"/>
                  </a:lnTo>
                  <a:lnTo>
                    <a:pt x="1416" y="193"/>
                  </a:lnTo>
                  <a:lnTo>
                    <a:pt x="1414" y="195"/>
                  </a:lnTo>
                  <a:lnTo>
                    <a:pt x="1408" y="201"/>
                  </a:lnTo>
                  <a:lnTo>
                    <a:pt x="1406" y="206"/>
                  </a:lnTo>
                  <a:lnTo>
                    <a:pt x="1406" y="205"/>
                  </a:lnTo>
                  <a:lnTo>
                    <a:pt x="1406" y="197"/>
                  </a:lnTo>
                  <a:lnTo>
                    <a:pt x="1404" y="192"/>
                  </a:lnTo>
                  <a:lnTo>
                    <a:pt x="1401" y="189"/>
                  </a:lnTo>
                  <a:lnTo>
                    <a:pt x="1401" y="187"/>
                  </a:lnTo>
                  <a:lnTo>
                    <a:pt x="1412" y="182"/>
                  </a:lnTo>
                  <a:lnTo>
                    <a:pt x="1412" y="178"/>
                  </a:lnTo>
                  <a:lnTo>
                    <a:pt x="1409" y="174"/>
                  </a:lnTo>
                  <a:lnTo>
                    <a:pt x="1400" y="171"/>
                  </a:lnTo>
                  <a:lnTo>
                    <a:pt x="1388" y="166"/>
                  </a:lnTo>
                  <a:lnTo>
                    <a:pt x="1379" y="171"/>
                  </a:lnTo>
                  <a:lnTo>
                    <a:pt x="1377" y="171"/>
                  </a:lnTo>
                  <a:lnTo>
                    <a:pt x="1377" y="171"/>
                  </a:lnTo>
                  <a:lnTo>
                    <a:pt x="1377" y="166"/>
                  </a:lnTo>
                  <a:lnTo>
                    <a:pt x="1379" y="160"/>
                  </a:lnTo>
                  <a:lnTo>
                    <a:pt x="1384" y="160"/>
                  </a:lnTo>
                  <a:lnTo>
                    <a:pt x="1390" y="157"/>
                  </a:lnTo>
                  <a:lnTo>
                    <a:pt x="1390" y="150"/>
                  </a:lnTo>
                  <a:lnTo>
                    <a:pt x="1384" y="146"/>
                  </a:lnTo>
                  <a:lnTo>
                    <a:pt x="1379" y="144"/>
                  </a:lnTo>
                  <a:lnTo>
                    <a:pt x="1379" y="139"/>
                  </a:lnTo>
                  <a:lnTo>
                    <a:pt x="1376" y="136"/>
                  </a:lnTo>
                  <a:lnTo>
                    <a:pt x="1371" y="133"/>
                  </a:lnTo>
                  <a:lnTo>
                    <a:pt x="1361" y="130"/>
                  </a:lnTo>
                  <a:lnTo>
                    <a:pt x="1363" y="128"/>
                  </a:lnTo>
                  <a:lnTo>
                    <a:pt x="1363" y="115"/>
                  </a:lnTo>
                  <a:lnTo>
                    <a:pt x="1352" y="104"/>
                  </a:lnTo>
                  <a:lnTo>
                    <a:pt x="1345" y="99"/>
                  </a:lnTo>
                  <a:lnTo>
                    <a:pt x="1341" y="99"/>
                  </a:lnTo>
                  <a:lnTo>
                    <a:pt x="1337" y="98"/>
                  </a:lnTo>
                  <a:lnTo>
                    <a:pt x="1334" y="98"/>
                  </a:lnTo>
                  <a:lnTo>
                    <a:pt x="1334" y="98"/>
                  </a:lnTo>
                  <a:lnTo>
                    <a:pt x="1334" y="96"/>
                  </a:lnTo>
                  <a:lnTo>
                    <a:pt x="1337" y="96"/>
                  </a:lnTo>
                  <a:lnTo>
                    <a:pt x="1352" y="80"/>
                  </a:lnTo>
                  <a:lnTo>
                    <a:pt x="1355" y="75"/>
                  </a:lnTo>
                  <a:lnTo>
                    <a:pt x="1355" y="72"/>
                  </a:lnTo>
                  <a:lnTo>
                    <a:pt x="1350" y="69"/>
                  </a:lnTo>
                  <a:lnTo>
                    <a:pt x="1350" y="69"/>
                  </a:lnTo>
                  <a:lnTo>
                    <a:pt x="1372" y="74"/>
                  </a:lnTo>
                  <a:lnTo>
                    <a:pt x="1379" y="72"/>
                  </a:lnTo>
                  <a:lnTo>
                    <a:pt x="1387" y="64"/>
                  </a:lnTo>
                  <a:lnTo>
                    <a:pt x="1393" y="55"/>
                  </a:lnTo>
                  <a:lnTo>
                    <a:pt x="1408" y="36"/>
                  </a:lnTo>
                  <a:lnTo>
                    <a:pt x="1409" y="31"/>
                  </a:lnTo>
                  <a:lnTo>
                    <a:pt x="1409" y="28"/>
                  </a:lnTo>
                  <a:lnTo>
                    <a:pt x="1404" y="23"/>
                  </a:lnTo>
                  <a:lnTo>
                    <a:pt x="1395" y="21"/>
                  </a:lnTo>
                  <a:lnTo>
                    <a:pt x="1385" y="23"/>
                  </a:lnTo>
                  <a:lnTo>
                    <a:pt x="1376" y="21"/>
                  </a:lnTo>
                  <a:lnTo>
                    <a:pt x="1363" y="18"/>
                  </a:lnTo>
                  <a:lnTo>
                    <a:pt x="1355" y="16"/>
                  </a:lnTo>
                  <a:lnTo>
                    <a:pt x="1345" y="16"/>
                  </a:lnTo>
                  <a:lnTo>
                    <a:pt x="1321" y="20"/>
                  </a:lnTo>
                  <a:lnTo>
                    <a:pt x="1317" y="21"/>
                  </a:lnTo>
                  <a:lnTo>
                    <a:pt x="1312" y="26"/>
                  </a:lnTo>
                  <a:lnTo>
                    <a:pt x="1315" y="29"/>
                  </a:lnTo>
                  <a:lnTo>
                    <a:pt x="1317" y="32"/>
                  </a:lnTo>
                  <a:lnTo>
                    <a:pt x="1315" y="31"/>
                  </a:lnTo>
                  <a:lnTo>
                    <a:pt x="1310" y="31"/>
                  </a:lnTo>
                  <a:lnTo>
                    <a:pt x="1307" y="37"/>
                  </a:lnTo>
                  <a:lnTo>
                    <a:pt x="1307" y="40"/>
                  </a:lnTo>
                  <a:lnTo>
                    <a:pt x="1309" y="47"/>
                  </a:lnTo>
                  <a:lnTo>
                    <a:pt x="1309" y="64"/>
                  </a:lnTo>
                  <a:lnTo>
                    <a:pt x="1310" y="71"/>
                  </a:lnTo>
                  <a:lnTo>
                    <a:pt x="1315" y="77"/>
                  </a:lnTo>
                  <a:lnTo>
                    <a:pt x="1318" y="85"/>
                  </a:lnTo>
                  <a:lnTo>
                    <a:pt x="1318" y="96"/>
                  </a:lnTo>
                  <a:lnTo>
                    <a:pt x="1317" y="99"/>
                  </a:lnTo>
                  <a:lnTo>
                    <a:pt x="1315" y="101"/>
                  </a:lnTo>
                  <a:lnTo>
                    <a:pt x="1307" y="103"/>
                  </a:lnTo>
                  <a:lnTo>
                    <a:pt x="1307" y="111"/>
                  </a:lnTo>
                  <a:lnTo>
                    <a:pt x="1312" y="115"/>
                  </a:lnTo>
                  <a:lnTo>
                    <a:pt x="1310" y="115"/>
                  </a:lnTo>
                  <a:lnTo>
                    <a:pt x="1307" y="112"/>
                  </a:lnTo>
                  <a:lnTo>
                    <a:pt x="1299" y="112"/>
                  </a:lnTo>
                  <a:lnTo>
                    <a:pt x="1294" y="117"/>
                  </a:lnTo>
                  <a:lnTo>
                    <a:pt x="1293" y="123"/>
                  </a:lnTo>
                  <a:lnTo>
                    <a:pt x="1291" y="130"/>
                  </a:lnTo>
                  <a:lnTo>
                    <a:pt x="1293" y="134"/>
                  </a:lnTo>
                  <a:lnTo>
                    <a:pt x="1299" y="141"/>
                  </a:lnTo>
                  <a:lnTo>
                    <a:pt x="1294" y="147"/>
                  </a:lnTo>
                  <a:lnTo>
                    <a:pt x="1293" y="154"/>
                  </a:lnTo>
                  <a:lnTo>
                    <a:pt x="1294" y="160"/>
                  </a:lnTo>
                  <a:lnTo>
                    <a:pt x="1301" y="168"/>
                  </a:lnTo>
                  <a:lnTo>
                    <a:pt x="1309" y="171"/>
                  </a:lnTo>
                  <a:lnTo>
                    <a:pt x="1310" y="171"/>
                  </a:lnTo>
                  <a:lnTo>
                    <a:pt x="1304" y="171"/>
                  </a:lnTo>
                  <a:lnTo>
                    <a:pt x="1299" y="173"/>
                  </a:lnTo>
                  <a:lnTo>
                    <a:pt x="1294" y="173"/>
                  </a:lnTo>
                  <a:lnTo>
                    <a:pt x="1291" y="171"/>
                  </a:lnTo>
                  <a:lnTo>
                    <a:pt x="1280" y="163"/>
                  </a:lnTo>
                  <a:lnTo>
                    <a:pt x="1275" y="162"/>
                  </a:lnTo>
                  <a:lnTo>
                    <a:pt x="1270" y="162"/>
                  </a:lnTo>
                  <a:lnTo>
                    <a:pt x="1264" y="165"/>
                  </a:lnTo>
                  <a:lnTo>
                    <a:pt x="1259" y="179"/>
                  </a:lnTo>
                  <a:lnTo>
                    <a:pt x="1259" y="182"/>
                  </a:lnTo>
                  <a:lnTo>
                    <a:pt x="1258" y="182"/>
                  </a:lnTo>
                  <a:lnTo>
                    <a:pt x="1248" y="182"/>
                  </a:lnTo>
                  <a:lnTo>
                    <a:pt x="1246" y="184"/>
                  </a:lnTo>
                  <a:lnTo>
                    <a:pt x="1242" y="184"/>
                  </a:lnTo>
                  <a:lnTo>
                    <a:pt x="1242" y="193"/>
                  </a:lnTo>
                  <a:lnTo>
                    <a:pt x="1254" y="200"/>
                  </a:lnTo>
                  <a:lnTo>
                    <a:pt x="1261" y="200"/>
                  </a:lnTo>
                  <a:lnTo>
                    <a:pt x="1267" y="201"/>
                  </a:lnTo>
                  <a:lnTo>
                    <a:pt x="1270" y="205"/>
                  </a:lnTo>
                  <a:lnTo>
                    <a:pt x="1270" y="205"/>
                  </a:lnTo>
                  <a:lnTo>
                    <a:pt x="1267" y="209"/>
                  </a:lnTo>
                  <a:lnTo>
                    <a:pt x="1267" y="209"/>
                  </a:lnTo>
                  <a:lnTo>
                    <a:pt x="1264" y="208"/>
                  </a:lnTo>
                  <a:lnTo>
                    <a:pt x="1258" y="208"/>
                  </a:lnTo>
                  <a:lnTo>
                    <a:pt x="1254" y="214"/>
                  </a:lnTo>
                  <a:lnTo>
                    <a:pt x="1258" y="221"/>
                  </a:lnTo>
                  <a:lnTo>
                    <a:pt x="1254" y="227"/>
                  </a:lnTo>
                  <a:lnTo>
                    <a:pt x="1253" y="227"/>
                  </a:lnTo>
                  <a:lnTo>
                    <a:pt x="1242" y="225"/>
                  </a:lnTo>
                  <a:lnTo>
                    <a:pt x="1226" y="225"/>
                  </a:lnTo>
                  <a:lnTo>
                    <a:pt x="1206" y="229"/>
                  </a:lnTo>
                  <a:lnTo>
                    <a:pt x="1198" y="230"/>
                  </a:lnTo>
                  <a:lnTo>
                    <a:pt x="1191" y="229"/>
                  </a:lnTo>
                  <a:lnTo>
                    <a:pt x="1184" y="225"/>
                  </a:lnTo>
                  <a:lnTo>
                    <a:pt x="1179" y="224"/>
                  </a:lnTo>
                  <a:lnTo>
                    <a:pt x="1176" y="219"/>
                  </a:lnTo>
                  <a:lnTo>
                    <a:pt x="1170" y="219"/>
                  </a:lnTo>
                  <a:lnTo>
                    <a:pt x="1159" y="217"/>
                  </a:lnTo>
                  <a:lnTo>
                    <a:pt x="1155" y="217"/>
                  </a:lnTo>
                  <a:lnTo>
                    <a:pt x="1155" y="216"/>
                  </a:lnTo>
                  <a:lnTo>
                    <a:pt x="1151" y="211"/>
                  </a:lnTo>
                  <a:lnTo>
                    <a:pt x="1143" y="209"/>
                  </a:lnTo>
                  <a:lnTo>
                    <a:pt x="1141" y="209"/>
                  </a:lnTo>
                  <a:lnTo>
                    <a:pt x="1138" y="206"/>
                  </a:lnTo>
                  <a:lnTo>
                    <a:pt x="1136" y="198"/>
                  </a:lnTo>
                  <a:lnTo>
                    <a:pt x="1136" y="193"/>
                  </a:lnTo>
                  <a:lnTo>
                    <a:pt x="1136" y="193"/>
                  </a:lnTo>
                  <a:lnTo>
                    <a:pt x="1146" y="200"/>
                  </a:lnTo>
                  <a:lnTo>
                    <a:pt x="1154" y="201"/>
                  </a:lnTo>
                  <a:lnTo>
                    <a:pt x="1162" y="203"/>
                  </a:lnTo>
                  <a:lnTo>
                    <a:pt x="1170" y="203"/>
                  </a:lnTo>
                  <a:lnTo>
                    <a:pt x="1186" y="201"/>
                  </a:lnTo>
                  <a:lnTo>
                    <a:pt x="1200" y="197"/>
                  </a:lnTo>
                  <a:lnTo>
                    <a:pt x="1205" y="193"/>
                  </a:lnTo>
                  <a:lnTo>
                    <a:pt x="1206" y="189"/>
                  </a:lnTo>
                  <a:lnTo>
                    <a:pt x="1206" y="182"/>
                  </a:lnTo>
                  <a:lnTo>
                    <a:pt x="1198" y="176"/>
                  </a:lnTo>
                  <a:lnTo>
                    <a:pt x="1194" y="173"/>
                  </a:lnTo>
                  <a:lnTo>
                    <a:pt x="1191" y="173"/>
                  </a:lnTo>
                  <a:lnTo>
                    <a:pt x="1186" y="174"/>
                  </a:lnTo>
                  <a:lnTo>
                    <a:pt x="1181" y="179"/>
                  </a:lnTo>
                  <a:lnTo>
                    <a:pt x="1179" y="179"/>
                  </a:lnTo>
                  <a:lnTo>
                    <a:pt x="1176" y="178"/>
                  </a:lnTo>
                  <a:lnTo>
                    <a:pt x="1181" y="176"/>
                  </a:lnTo>
                  <a:lnTo>
                    <a:pt x="1187" y="173"/>
                  </a:lnTo>
                  <a:lnTo>
                    <a:pt x="1192" y="168"/>
                  </a:lnTo>
                  <a:lnTo>
                    <a:pt x="1197" y="168"/>
                  </a:lnTo>
                  <a:lnTo>
                    <a:pt x="1205" y="171"/>
                  </a:lnTo>
                  <a:lnTo>
                    <a:pt x="1213" y="173"/>
                  </a:lnTo>
                  <a:lnTo>
                    <a:pt x="1219" y="170"/>
                  </a:lnTo>
                  <a:lnTo>
                    <a:pt x="1219" y="158"/>
                  </a:lnTo>
                  <a:lnTo>
                    <a:pt x="1214" y="154"/>
                  </a:lnTo>
                  <a:lnTo>
                    <a:pt x="1206" y="147"/>
                  </a:lnTo>
                  <a:lnTo>
                    <a:pt x="1195" y="142"/>
                  </a:lnTo>
                  <a:lnTo>
                    <a:pt x="1179" y="134"/>
                  </a:lnTo>
                  <a:lnTo>
                    <a:pt x="1167" y="130"/>
                  </a:lnTo>
                  <a:lnTo>
                    <a:pt x="1157" y="125"/>
                  </a:lnTo>
                  <a:lnTo>
                    <a:pt x="1155" y="120"/>
                  </a:lnTo>
                  <a:lnTo>
                    <a:pt x="1154" y="119"/>
                  </a:lnTo>
                  <a:lnTo>
                    <a:pt x="1154" y="112"/>
                  </a:lnTo>
                  <a:lnTo>
                    <a:pt x="1155" y="109"/>
                  </a:lnTo>
                  <a:lnTo>
                    <a:pt x="1155" y="103"/>
                  </a:lnTo>
                  <a:lnTo>
                    <a:pt x="1147" y="95"/>
                  </a:lnTo>
                  <a:lnTo>
                    <a:pt x="1144" y="90"/>
                  </a:lnTo>
                  <a:lnTo>
                    <a:pt x="1141" y="80"/>
                  </a:lnTo>
                  <a:lnTo>
                    <a:pt x="1141" y="69"/>
                  </a:lnTo>
                  <a:lnTo>
                    <a:pt x="1144" y="61"/>
                  </a:lnTo>
                  <a:lnTo>
                    <a:pt x="1149" y="55"/>
                  </a:lnTo>
                  <a:lnTo>
                    <a:pt x="1155" y="44"/>
                  </a:lnTo>
                  <a:lnTo>
                    <a:pt x="1152" y="36"/>
                  </a:lnTo>
                  <a:lnTo>
                    <a:pt x="1146" y="31"/>
                  </a:lnTo>
                  <a:lnTo>
                    <a:pt x="1138" y="31"/>
                  </a:lnTo>
                  <a:lnTo>
                    <a:pt x="1131" y="29"/>
                  </a:lnTo>
                  <a:lnTo>
                    <a:pt x="1119" y="32"/>
                  </a:lnTo>
                  <a:lnTo>
                    <a:pt x="1109" y="36"/>
                  </a:lnTo>
                  <a:lnTo>
                    <a:pt x="1106" y="39"/>
                  </a:lnTo>
                  <a:lnTo>
                    <a:pt x="1106" y="44"/>
                  </a:lnTo>
                  <a:lnTo>
                    <a:pt x="1114" y="50"/>
                  </a:lnTo>
                  <a:lnTo>
                    <a:pt x="1109" y="48"/>
                  </a:lnTo>
                  <a:lnTo>
                    <a:pt x="1104" y="48"/>
                  </a:lnTo>
                  <a:lnTo>
                    <a:pt x="1103" y="50"/>
                  </a:lnTo>
                  <a:lnTo>
                    <a:pt x="1103" y="50"/>
                  </a:lnTo>
                  <a:lnTo>
                    <a:pt x="1098" y="47"/>
                  </a:lnTo>
                  <a:lnTo>
                    <a:pt x="1090" y="47"/>
                  </a:lnTo>
                  <a:lnTo>
                    <a:pt x="1084" y="50"/>
                  </a:lnTo>
                  <a:lnTo>
                    <a:pt x="1084" y="61"/>
                  </a:lnTo>
                  <a:lnTo>
                    <a:pt x="1087" y="75"/>
                  </a:lnTo>
                  <a:lnTo>
                    <a:pt x="1092" y="88"/>
                  </a:lnTo>
                  <a:lnTo>
                    <a:pt x="1098" y="99"/>
                  </a:lnTo>
                  <a:lnTo>
                    <a:pt x="1088" y="103"/>
                  </a:lnTo>
                  <a:lnTo>
                    <a:pt x="1087" y="103"/>
                  </a:lnTo>
                  <a:lnTo>
                    <a:pt x="1085" y="93"/>
                  </a:lnTo>
                  <a:lnTo>
                    <a:pt x="1082" y="82"/>
                  </a:lnTo>
                  <a:lnTo>
                    <a:pt x="1077" y="72"/>
                  </a:lnTo>
                  <a:lnTo>
                    <a:pt x="1069" y="66"/>
                  </a:lnTo>
                  <a:lnTo>
                    <a:pt x="1058" y="59"/>
                  </a:lnTo>
                  <a:lnTo>
                    <a:pt x="1047" y="56"/>
                  </a:lnTo>
                  <a:lnTo>
                    <a:pt x="1040" y="56"/>
                  </a:lnTo>
                  <a:lnTo>
                    <a:pt x="1037" y="59"/>
                  </a:lnTo>
                  <a:lnTo>
                    <a:pt x="1037" y="66"/>
                  </a:lnTo>
                  <a:lnTo>
                    <a:pt x="1040" y="67"/>
                  </a:lnTo>
                  <a:lnTo>
                    <a:pt x="1047" y="72"/>
                  </a:lnTo>
                  <a:lnTo>
                    <a:pt x="1052" y="74"/>
                  </a:lnTo>
                  <a:lnTo>
                    <a:pt x="1052" y="75"/>
                  </a:lnTo>
                  <a:lnTo>
                    <a:pt x="1052" y="75"/>
                  </a:lnTo>
                  <a:lnTo>
                    <a:pt x="1050" y="77"/>
                  </a:lnTo>
                  <a:lnTo>
                    <a:pt x="1040" y="74"/>
                  </a:lnTo>
                  <a:lnTo>
                    <a:pt x="1037" y="74"/>
                  </a:lnTo>
                  <a:lnTo>
                    <a:pt x="1033" y="75"/>
                  </a:lnTo>
                  <a:lnTo>
                    <a:pt x="1031" y="77"/>
                  </a:lnTo>
                  <a:lnTo>
                    <a:pt x="1031" y="69"/>
                  </a:lnTo>
                  <a:lnTo>
                    <a:pt x="1028" y="66"/>
                  </a:lnTo>
                  <a:lnTo>
                    <a:pt x="1021" y="61"/>
                  </a:lnTo>
                  <a:lnTo>
                    <a:pt x="1013" y="58"/>
                  </a:lnTo>
                  <a:lnTo>
                    <a:pt x="999" y="56"/>
                  </a:lnTo>
                  <a:lnTo>
                    <a:pt x="993" y="58"/>
                  </a:lnTo>
                  <a:lnTo>
                    <a:pt x="989" y="61"/>
                  </a:lnTo>
                  <a:lnTo>
                    <a:pt x="986" y="66"/>
                  </a:lnTo>
                  <a:lnTo>
                    <a:pt x="986" y="63"/>
                  </a:lnTo>
                  <a:lnTo>
                    <a:pt x="985" y="56"/>
                  </a:lnTo>
                  <a:lnTo>
                    <a:pt x="978" y="48"/>
                  </a:lnTo>
                  <a:lnTo>
                    <a:pt x="977" y="47"/>
                  </a:lnTo>
                  <a:lnTo>
                    <a:pt x="972" y="44"/>
                  </a:lnTo>
                  <a:lnTo>
                    <a:pt x="930" y="58"/>
                  </a:lnTo>
                  <a:lnTo>
                    <a:pt x="930" y="58"/>
                  </a:lnTo>
                  <a:lnTo>
                    <a:pt x="954" y="47"/>
                  </a:lnTo>
                  <a:lnTo>
                    <a:pt x="958" y="44"/>
                  </a:lnTo>
                  <a:lnTo>
                    <a:pt x="958" y="37"/>
                  </a:lnTo>
                  <a:lnTo>
                    <a:pt x="932" y="20"/>
                  </a:lnTo>
                  <a:lnTo>
                    <a:pt x="922" y="15"/>
                  </a:lnTo>
                  <a:lnTo>
                    <a:pt x="911" y="12"/>
                  </a:lnTo>
                  <a:lnTo>
                    <a:pt x="902" y="13"/>
                  </a:lnTo>
                  <a:lnTo>
                    <a:pt x="892" y="16"/>
                  </a:lnTo>
                  <a:lnTo>
                    <a:pt x="890" y="18"/>
                  </a:lnTo>
                  <a:lnTo>
                    <a:pt x="890" y="16"/>
                  </a:lnTo>
                  <a:lnTo>
                    <a:pt x="890" y="12"/>
                  </a:lnTo>
                  <a:lnTo>
                    <a:pt x="883" y="12"/>
                  </a:lnTo>
                  <a:lnTo>
                    <a:pt x="879" y="13"/>
                  </a:lnTo>
                  <a:lnTo>
                    <a:pt x="875" y="13"/>
                  </a:lnTo>
                  <a:lnTo>
                    <a:pt x="865" y="10"/>
                  </a:lnTo>
                  <a:lnTo>
                    <a:pt x="854" y="5"/>
                  </a:lnTo>
                  <a:lnTo>
                    <a:pt x="849" y="2"/>
                  </a:lnTo>
                  <a:lnTo>
                    <a:pt x="844" y="0"/>
                  </a:lnTo>
                  <a:lnTo>
                    <a:pt x="822" y="5"/>
                  </a:lnTo>
                  <a:lnTo>
                    <a:pt x="803" y="8"/>
                  </a:lnTo>
                  <a:lnTo>
                    <a:pt x="788" y="10"/>
                  </a:lnTo>
                  <a:lnTo>
                    <a:pt x="784" y="15"/>
                  </a:lnTo>
                  <a:lnTo>
                    <a:pt x="784" y="20"/>
                  </a:lnTo>
                  <a:lnTo>
                    <a:pt x="792" y="28"/>
                  </a:lnTo>
                  <a:lnTo>
                    <a:pt x="795" y="32"/>
                  </a:lnTo>
                  <a:lnTo>
                    <a:pt x="796" y="34"/>
                  </a:lnTo>
                  <a:lnTo>
                    <a:pt x="796" y="36"/>
                  </a:lnTo>
                  <a:lnTo>
                    <a:pt x="784" y="51"/>
                  </a:lnTo>
                  <a:lnTo>
                    <a:pt x="782" y="56"/>
                  </a:lnTo>
                  <a:lnTo>
                    <a:pt x="782" y="59"/>
                  </a:lnTo>
                  <a:lnTo>
                    <a:pt x="784" y="61"/>
                  </a:lnTo>
                  <a:lnTo>
                    <a:pt x="780" y="66"/>
                  </a:lnTo>
                  <a:lnTo>
                    <a:pt x="766" y="83"/>
                  </a:lnTo>
                  <a:lnTo>
                    <a:pt x="764" y="88"/>
                  </a:lnTo>
                  <a:lnTo>
                    <a:pt x="763" y="91"/>
                  </a:lnTo>
                  <a:lnTo>
                    <a:pt x="766" y="96"/>
                  </a:lnTo>
                  <a:lnTo>
                    <a:pt x="769" y="99"/>
                  </a:lnTo>
                  <a:lnTo>
                    <a:pt x="790" y="103"/>
                  </a:lnTo>
                  <a:lnTo>
                    <a:pt x="798" y="107"/>
                  </a:lnTo>
                  <a:lnTo>
                    <a:pt x="803" y="117"/>
                  </a:lnTo>
                  <a:lnTo>
                    <a:pt x="809" y="126"/>
                  </a:lnTo>
                  <a:lnTo>
                    <a:pt x="812" y="131"/>
                  </a:lnTo>
                  <a:lnTo>
                    <a:pt x="822" y="131"/>
                  </a:lnTo>
                  <a:lnTo>
                    <a:pt x="825" y="125"/>
                  </a:lnTo>
                  <a:lnTo>
                    <a:pt x="830" y="123"/>
                  </a:lnTo>
                  <a:lnTo>
                    <a:pt x="835" y="123"/>
                  </a:lnTo>
                  <a:lnTo>
                    <a:pt x="841" y="122"/>
                  </a:lnTo>
                  <a:lnTo>
                    <a:pt x="844" y="120"/>
                  </a:lnTo>
                  <a:lnTo>
                    <a:pt x="847" y="119"/>
                  </a:lnTo>
                  <a:lnTo>
                    <a:pt x="854" y="119"/>
                  </a:lnTo>
                  <a:lnTo>
                    <a:pt x="862" y="117"/>
                  </a:lnTo>
                  <a:lnTo>
                    <a:pt x="867" y="111"/>
                  </a:lnTo>
                  <a:lnTo>
                    <a:pt x="870" y="96"/>
                  </a:lnTo>
                  <a:lnTo>
                    <a:pt x="871" y="91"/>
                  </a:lnTo>
                  <a:lnTo>
                    <a:pt x="876" y="90"/>
                  </a:lnTo>
                  <a:lnTo>
                    <a:pt x="881" y="88"/>
                  </a:lnTo>
                  <a:lnTo>
                    <a:pt x="886" y="87"/>
                  </a:lnTo>
                  <a:lnTo>
                    <a:pt x="889" y="83"/>
                  </a:lnTo>
                  <a:lnTo>
                    <a:pt x="890" y="77"/>
                  </a:lnTo>
                  <a:lnTo>
                    <a:pt x="892" y="72"/>
                  </a:lnTo>
                  <a:lnTo>
                    <a:pt x="897" y="71"/>
                  </a:lnTo>
                  <a:lnTo>
                    <a:pt x="911" y="66"/>
                  </a:lnTo>
                  <a:lnTo>
                    <a:pt x="924" y="61"/>
                  </a:lnTo>
                  <a:lnTo>
                    <a:pt x="914" y="64"/>
                  </a:lnTo>
                  <a:lnTo>
                    <a:pt x="903" y="71"/>
                  </a:lnTo>
                  <a:lnTo>
                    <a:pt x="898" y="75"/>
                  </a:lnTo>
                  <a:lnTo>
                    <a:pt x="895" y="75"/>
                  </a:lnTo>
                  <a:lnTo>
                    <a:pt x="895" y="82"/>
                  </a:lnTo>
                  <a:lnTo>
                    <a:pt x="897" y="83"/>
                  </a:lnTo>
                  <a:lnTo>
                    <a:pt x="897" y="87"/>
                  </a:lnTo>
                  <a:lnTo>
                    <a:pt x="889" y="95"/>
                  </a:lnTo>
                  <a:lnTo>
                    <a:pt x="886" y="99"/>
                  </a:lnTo>
                  <a:lnTo>
                    <a:pt x="887" y="103"/>
                  </a:lnTo>
                  <a:lnTo>
                    <a:pt x="887" y="106"/>
                  </a:lnTo>
                  <a:lnTo>
                    <a:pt x="894" y="111"/>
                  </a:lnTo>
                  <a:lnTo>
                    <a:pt x="902" y="111"/>
                  </a:lnTo>
                  <a:lnTo>
                    <a:pt x="903" y="111"/>
                  </a:lnTo>
                  <a:lnTo>
                    <a:pt x="903" y="119"/>
                  </a:lnTo>
                  <a:lnTo>
                    <a:pt x="906" y="119"/>
                  </a:lnTo>
                  <a:lnTo>
                    <a:pt x="908" y="120"/>
                  </a:lnTo>
                  <a:lnTo>
                    <a:pt x="918" y="119"/>
                  </a:lnTo>
                  <a:lnTo>
                    <a:pt x="922" y="117"/>
                  </a:lnTo>
                  <a:lnTo>
                    <a:pt x="911" y="120"/>
                  </a:lnTo>
                  <a:lnTo>
                    <a:pt x="905" y="123"/>
                  </a:lnTo>
                  <a:lnTo>
                    <a:pt x="902" y="126"/>
                  </a:lnTo>
                  <a:lnTo>
                    <a:pt x="902" y="130"/>
                  </a:lnTo>
                  <a:lnTo>
                    <a:pt x="903" y="134"/>
                  </a:lnTo>
                  <a:lnTo>
                    <a:pt x="908" y="139"/>
                  </a:lnTo>
                  <a:lnTo>
                    <a:pt x="914" y="141"/>
                  </a:lnTo>
                  <a:lnTo>
                    <a:pt x="921" y="144"/>
                  </a:lnTo>
                  <a:lnTo>
                    <a:pt x="940" y="146"/>
                  </a:lnTo>
                  <a:lnTo>
                    <a:pt x="958" y="144"/>
                  </a:lnTo>
                  <a:lnTo>
                    <a:pt x="967" y="142"/>
                  </a:lnTo>
                  <a:lnTo>
                    <a:pt x="977" y="142"/>
                  </a:lnTo>
                  <a:lnTo>
                    <a:pt x="996" y="144"/>
                  </a:lnTo>
                  <a:lnTo>
                    <a:pt x="1010" y="149"/>
                  </a:lnTo>
                  <a:lnTo>
                    <a:pt x="1012" y="149"/>
                  </a:lnTo>
                  <a:lnTo>
                    <a:pt x="1004" y="150"/>
                  </a:lnTo>
                  <a:lnTo>
                    <a:pt x="972" y="149"/>
                  </a:lnTo>
                  <a:lnTo>
                    <a:pt x="938" y="152"/>
                  </a:lnTo>
                  <a:lnTo>
                    <a:pt x="922" y="157"/>
                  </a:lnTo>
                  <a:lnTo>
                    <a:pt x="919" y="160"/>
                  </a:lnTo>
                  <a:lnTo>
                    <a:pt x="916" y="165"/>
                  </a:lnTo>
                  <a:lnTo>
                    <a:pt x="918" y="171"/>
                  </a:lnTo>
                  <a:lnTo>
                    <a:pt x="924" y="176"/>
                  </a:lnTo>
                  <a:lnTo>
                    <a:pt x="943" y="184"/>
                  </a:lnTo>
                  <a:lnTo>
                    <a:pt x="953" y="187"/>
                  </a:lnTo>
                  <a:lnTo>
                    <a:pt x="959" y="189"/>
                  </a:lnTo>
                  <a:lnTo>
                    <a:pt x="973" y="187"/>
                  </a:lnTo>
                  <a:lnTo>
                    <a:pt x="981" y="187"/>
                  </a:lnTo>
                  <a:lnTo>
                    <a:pt x="983" y="190"/>
                  </a:lnTo>
                  <a:lnTo>
                    <a:pt x="983" y="195"/>
                  </a:lnTo>
                  <a:lnTo>
                    <a:pt x="985" y="200"/>
                  </a:lnTo>
                  <a:lnTo>
                    <a:pt x="989" y="203"/>
                  </a:lnTo>
                  <a:lnTo>
                    <a:pt x="993" y="206"/>
                  </a:lnTo>
                  <a:lnTo>
                    <a:pt x="1007" y="209"/>
                  </a:lnTo>
                  <a:lnTo>
                    <a:pt x="1025" y="211"/>
                  </a:lnTo>
                  <a:lnTo>
                    <a:pt x="1034" y="211"/>
                  </a:lnTo>
                  <a:lnTo>
                    <a:pt x="1045" y="209"/>
                  </a:lnTo>
                  <a:lnTo>
                    <a:pt x="1060" y="205"/>
                  </a:lnTo>
                  <a:lnTo>
                    <a:pt x="1069" y="200"/>
                  </a:lnTo>
                  <a:lnTo>
                    <a:pt x="1074" y="200"/>
                  </a:lnTo>
                  <a:lnTo>
                    <a:pt x="1079" y="198"/>
                  </a:lnTo>
                  <a:lnTo>
                    <a:pt x="1088" y="198"/>
                  </a:lnTo>
                  <a:lnTo>
                    <a:pt x="1095" y="197"/>
                  </a:lnTo>
                  <a:lnTo>
                    <a:pt x="1103" y="193"/>
                  </a:lnTo>
                  <a:lnTo>
                    <a:pt x="1108" y="186"/>
                  </a:lnTo>
                  <a:lnTo>
                    <a:pt x="1112" y="184"/>
                  </a:lnTo>
                  <a:lnTo>
                    <a:pt x="1114" y="182"/>
                  </a:lnTo>
                  <a:lnTo>
                    <a:pt x="1114" y="184"/>
                  </a:lnTo>
                  <a:lnTo>
                    <a:pt x="1116" y="187"/>
                  </a:lnTo>
                  <a:lnTo>
                    <a:pt x="1119" y="189"/>
                  </a:lnTo>
                  <a:lnTo>
                    <a:pt x="1122" y="192"/>
                  </a:lnTo>
                  <a:lnTo>
                    <a:pt x="1127" y="193"/>
                  </a:lnTo>
                  <a:lnTo>
                    <a:pt x="1122" y="192"/>
                  </a:lnTo>
                  <a:lnTo>
                    <a:pt x="1112" y="193"/>
                  </a:lnTo>
                  <a:lnTo>
                    <a:pt x="1103" y="197"/>
                  </a:lnTo>
                  <a:lnTo>
                    <a:pt x="1096" y="200"/>
                  </a:lnTo>
                  <a:lnTo>
                    <a:pt x="1080" y="203"/>
                  </a:lnTo>
                  <a:lnTo>
                    <a:pt x="1079" y="208"/>
                  </a:lnTo>
                  <a:lnTo>
                    <a:pt x="1074" y="209"/>
                  </a:lnTo>
                  <a:lnTo>
                    <a:pt x="1074" y="216"/>
                  </a:lnTo>
                  <a:lnTo>
                    <a:pt x="1077" y="222"/>
                  </a:lnTo>
                  <a:lnTo>
                    <a:pt x="1085" y="222"/>
                  </a:lnTo>
                  <a:lnTo>
                    <a:pt x="1092" y="221"/>
                  </a:lnTo>
                  <a:lnTo>
                    <a:pt x="1093" y="219"/>
                  </a:lnTo>
                  <a:lnTo>
                    <a:pt x="1096" y="217"/>
                  </a:lnTo>
                  <a:lnTo>
                    <a:pt x="1106" y="217"/>
                  </a:lnTo>
                  <a:lnTo>
                    <a:pt x="1096" y="219"/>
                  </a:lnTo>
                  <a:lnTo>
                    <a:pt x="1092" y="221"/>
                  </a:lnTo>
                  <a:lnTo>
                    <a:pt x="1087" y="225"/>
                  </a:lnTo>
                  <a:lnTo>
                    <a:pt x="1087" y="230"/>
                  </a:lnTo>
                  <a:lnTo>
                    <a:pt x="1090" y="238"/>
                  </a:lnTo>
                  <a:lnTo>
                    <a:pt x="1096" y="249"/>
                  </a:lnTo>
                  <a:lnTo>
                    <a:pt x="1100" y="254"/>
                  </a:lnTo>
                  <a:lnTo>
                    <a:pt x="1098" y="254"/>
                  </a:lnTo>
                  <a:lnTo>
                    <a:pt x="1095" y="254"/>
                  </a:lnTo>
                  <a:lnTo>
                    <a:pt x="1092" y="257"/>
                  </a:lnTo>
                  <a:lnTo>
                    <a:pt x="1092" y="259"/>
                  </a:lnTo>
                  <a:lnTo>
                    <a:pt x="1090" y="261"/>
                  </a:lnTo>
                  <a:lnTo>
                    <a:pt x="1088" y="259"/>
                  </a:lnTo>
                  <a:lnTo>
                    <a:pt x="1087" y="257"/>
                  </a:lnTo>
                  <a:lnTo>
                    <a:pt x="1090" y="256"/>
                  </a:lnTo>
                  <a:lnTo>
                    <a:pt x="1090" y="249"/>
                  </a:lnTo>
                  <a:lnTo>
                    <a:pt x="1088" y="243"/>
                  </a:lnTo>
                  <a:lnTo>
                    <a:pt x="1084" y="238"/>
                  </a:lnTo>
                  <a:lnTo>
                    <a:pt x="1079" y="237"/>
                  </a:lnTo>
                  <a:lnTo>
                    <a:pt x="1076" y="235"/>
                  </a:lnTo>
                  <a:lnTo>
                    <a:pt x="1072" y="230"/>
                  </a:lnTo>
                  <a:lnTo>
                    <a:pt x="1064" y="230"/>
                  </a:lnTo>
                  <a:lnTo>
                    <a:pt x="1061" y="229"/>
                  </a:lnTo>
                  <a:lnTo>
                    <a:pt x="1055" y="224"/>
                  </a:lnTo>
                  <a:lnTo>
                    <a:pt x="1048" y="224"/>
                  </a:lnTo>
                  <a:lnTo>
                    <a:pt x="1039" y="227"/>
                  </a:lnTo>
                  <a:lnTo>
                    <a:pt x="1031" y="229"/>
                  </a:lnTo>
                  <a:lnTo>
                    <a:pt x="1012" y="230"/>
                  </a:lnTo>
                  <a:lnTo>
                    <a:pt x="996" y="232"/>
                  </a:lnTo>
                  <a:lnTo>
                    <a:pt x="980" y="232"/>
                  </a:lnTo>
                  <a:lnTo>
                    <a:pt x="967" y="230"/>
                  </a:lnTo>
                  <a:lnTo>
                    <a:pt x="962" y="229"/>
                  </a:lnTo>
                  <a:lnTo>
                    <a:pt x="961" y="229"/>
                  </a:lnTo>
                  <a:lnTo>
                    <a:pt x="961" y="227"/>
                  </a:lnTo>
                  <a:lnTo>
                    <a:pt x="965" y="224"/>
                  </a:lnTo>
                  <a:lnTo>
                    <a:pt x="972" y="221"/>
                  </a:lnTo>
                  <a:lnTo>
                    <a:pt x="978" y="219"/>
                  </a:lnTo>
                  <a:lnTo>
                    <a:pt x="986" y="219"/>
                  </a:lnTo>
                  <a:lnTo>
                    <a:pt x="983" y="211"/>
                  </a:lnTo>
                  <a:lnTo>
                    <a:pt x="978" y="206"/>
                  </a:lnTo>
                  <a:lnTo>
                    <a:pt x="973" y="201"/>
                  </a:lnTo>
                  <a:lnTo>
                    <a:pt x="965" y="195"/>
                  </a:lnTo>
                  <a:lnTo>
                    <a:pt x="953" y="192"/>
                  </a:lnTo>
                  <a:lnTo>
                    <a:pt x="946" y="190"/>
                  </a:lnTo>
                  <a:lnTo>
                    <a:pt x="940" y="190"/>
                  </a:lnTo>
                  <a:lnTo>
                    <a:pt x="940" y="193"/>
                  </a:lnTo>
                  <a:lnTo>
                    <a:pt x="935" y="193"/>
                  </a:lnTo>
                  <a:lnTo>
                    <a:pt x="918" y="190"/>
                  </a:lnTo>
                  <a:lnTo>
                    <a:pt x="908" y="187"/>
                  </a:lnTo>
                  <a:lnTo>
                    <a:pt x="903" y="184"/>
                  </a:lnTo>
                  <a:lnTo>
                    <a:pt x="897" y="182"/>
                  </a:lnTo>
                  <a:lnTo>
                    <a:pt x="890" y="181"/>
                  </a:lnTo>
                  <a:lnTo>
                    <a:pt x="883" y="181"/>
                  </a:lnTo>
                  <a:lnTo>
                    <a:pt x="875" y="179"/>
                  </a:lnTo>
                  <a:lnTo>
                    <a:pt x="865" y="174"/>
                  </a:lnTo>
                  <a:lnTo>
                    <a:pt x="857" y="170"/>
                  </a:lnTo>
                  <a:lnTo>
                    <a:pt x="852" y="166"/>
                  </a:lnTo>
                  <a:lnTo>
                    <a:pt x="844" y="165"/>
                  </a:lnTo>
                  <a:lnTo>
                    <a:pt x="831" y="163"/>
                  </a:lnTo>
                  <a:lnTo>
                    <a:pt x="819" y="166"/>
                  </a:lnTo>
                  <a:lnTo>
                    <a:pt x="814" y="168"/>
                  </a:lnTo>
                  <a:lnTo>
                    <a:pt x="811" y="173"/>
                  </a:lnTo>
                  <a:lnTo>
                    <a:pt x="809" y="176"/>
                  </a:lnTo>
                  <a:lnTo>
                    <a:pt x="800" y="179"/>
                  </a:lnTo>
                  <a:lnTo>
                    <a:pt x="795" y="179"/>
                  </a:lnTo>
                  <a:lnTo>
                    <a:pt x="795" y="179"/>
                  </a:lnTo>
                  <a:lnTo>
                    <a:pt x="795" y="178"/>
                  </a:lnTo>
                  <a:lnTo>
                    <a:pt x="798" y="174"/>
                  </a:lnTo>
                  <a:lnTo>
                    <a:pt x="798" y="168"/>
                  </a:lnTo>
                  <a:lnTo>
                    <a:pt x="795" y="166"/>
                  </a:lnTo>
                  <a:lnTo>
                    <a:pt x="795" y="157"/>
                  </a:lnTo>
                  <a:lnTo>
                    <a:pt x="792" y="154"/>
                  </a:lnTo>
                  <a:lnTo>
                    <a:pt x="784" y="154"/>
                  </a:lnTo>
                  <a:lnTo>
                    <a:pt x="776" y="168"/>
                  </a:lnTo>
                  <a:lnTo>
                    <a:pt x="771" y="176"/>
                  </a:lnTo>
                  <a:lnTo>
                    <a:pt x="766" y="178"/>
                  </a:lnTo>
                  <a:lnTo>
                    <a:pt x="764" y="179"/>
                  </a:lnTo>
                  <a:lnTo>
                    <a:pt x="761" y="178"/>
                  </a:lnTo>
                  <a:lnTo>
                    <a:pt x="760" y="176"/>
                  </a:lnTo>
                  <a:lnTo>
                    <a:pt x="747" y="154"/>
                  </a:lnTo>
                  <a:lnTo>
                    <a:pt x="744" y="147"/>
                  </a:lnTo>
                  <a:lnTo>
                    <a:pt x="739" y="144"/>
                  </a:lnTo>
                  <a:lnTo>
                    <a:pt x="731" y="139"/>
                  </a:lnTo>
                  <a:lnTo>
                    <a:pt x="726" y="138"/>
                  </a:lnTo>
                  <a:lnTo>
                    <a:pt x="720" y="138"/>
                  </a:lnTo>
                  <a:lnTo>
                    <a:pt x="720" y="142"/>
                  </a:lnTo>
                  <a:lnTo>
                    <a:pt x="725" y="152"/>
                  </a:lnTo>
                  <a:lnTo>
                    <a:pt x="721" y="154"/>
                  </a:lnTo>
                  <a:lnTo>
                    <a:pt x="717" y="154"/>
                  </a:lnTo>
                  <a:lnTo>
                    <a:pt x="717" y="162"/>
                  </a:lnTo>
                  <a:lnTo>
                    <a:pt x="715" y="163"/>
                  </a:lnTo>
                  <a:lnTo>
                    <a:pt x="712" y="166"/>
                  </a:lnTo>
                  <a:lnTo>
                    <a:pt x="709" y="168"/>
                  </a:lnTo>
                  <a:lnTo>
                    <a:pt x="707" y="165"/>
                  </a:lnTo>
                  <a:lnTo>
                    <a:pt x="702" y="163"/>
                  </a:lnTo>
                  <a:lnTo>
                    <a:pt x="702" y="157"/>
                  </a:lnTo>
                  <a:lnTo>
                    <a:pt x="699" y="154"/>
                  </a:lnTo>
                  <a:lnTo>
                    <a:pt x="678" y="154"/>
                  </a:lnTo>
                  <a:lnTo>
                    <a:pt x="654" y="165"/>
                  </a:lnTo>
                  <a:lnTo>
                    <a:pt x="648" y="168"/>
                  </a:lnTo>
                  <a:lnTo>
                    <a:pt x="638" y="170"/>
                  </a:lnTo>
                  <a:lnTo>
                    <a:pt x="632" y="173"/>
                  </a:lnTo>
                  <a:lnTo>
                    <a:pt x="632" y="178"/>
                  </a:lnTo>
                  <a:lnTo>
                    <a:pt x="626" y="176"/>
                  </a:lnTo>
                  <a:lnTo>
                    <a:pt x="622" y="176"/>
                  </a:lnTo>
                  <a:lnTo>
                    <a:pt x="622" y="176"/>
                  </a:lnTo>
                  <a:lnTo>
                    <a:pt x="622" y="174"/>
                  </a:lnTo>
                  <a:lnTo>
                    <a:pt x="618" y="171"/>
                  </a:lnTo>
                  <a:lnTo>
                    <a:pt x="613" y="170"/>
                  </a:lnTo>
                  <a:lnTo>
                    <a:pt x="606" y="170"/>
                  </a:lnTo>
                  <a:lnTo>
                    <a:pt x="606" y="173"/>
                  </a:lnTo>
                  <a:lnTo>
                    <a:pt x="605" y="178"/>
                  </a:lnTo>
                  <a:lnTo>
                    <a:pt x="603" y="178"/>
                  </a:lnTo>
                  <a:lnTo>
                    <a:pt x="597" y="178"/>
                  </a:lnTo>
                  <a:lnTo>
                    <a:pt x="581" y="181"/>
                  </a:lnTo>
                  <a:lnTo>
                    <a:pt x="579" y="187"/>
                  </a:lnTo>
                  <a:lnTo>
                    <a:pt x="579" y="192"/>
                  </a:lnTo>
                  <a:lnTo>
                    <a:pt x="589" y="200"/>
                  </a:lnTo>
                  <a:lnTo>
                    <a:pt x="589" y="200"/>
                  </a:lnTo>
                  <a:lnTo>
                    <a:pt x="584" y="197"/>
                  </a:lnTo>
                  <a:lnTo>
                    <a:pt x="576" y="193"/>
                  </a:lnTo>
                  <a:lnTo>
                    <a:pt x="571" y="192"/>
                  </a:lnTo>
                  <a:lnTo>
                    <a:pt x="559" y="192"/>
                  </a:lnTo>
                  <a:lnTo>
                    <a:pt x="554" y="190"/>
                  </a:lnTo>
                  <a:lnTo>
                    <a:pt x="539" y="184"/>
                  </a:lnTo>
                  <a:lnTo>
                    <a:pt x="528" y="178"/>
                  </a:lnTo>
                  <a:lnTo>
                    <a:pt x="525" y="174"/>
                  </a:lnTo>
                  <a:lnTo>
                    <a:pt x="525" y="171"/>
                  </a:lnTo>
                  <a:lnTo>
                    <a:pt x="511" y="171"/>
                  </a:lnTo>
                  <a:lnTo>
                    <a:pt x="490" y="170"/>
                  </a:lnTo>
                  <a:lnTo>
                    <a:pt x="482" y="168"/>
                  </a:lnTo>
                  <a:lnTo>
                    <a:pt x="463" y="160"/>
                  </a:lnTo>
                  <a:lnTo>
                    <a:pt x="452" y="158"/>
                  </a:lnTo>
                  <a:lnTo>
                    <a:pt x="444" y="158"/>
                  </a:lnTo>
                  <a:lnTo>
                    <a:pt x="424" y="160"/>
                  </a:lnTo>
                  <a:lnTo>
                    <a:pt x="417" y="160"/>
                  </a:lnTo>
                  <a:lnTo>
                    <a:pt x="410" y="158"/>
                  </a:lnTo>
                  <a:lnTo>
                    <a:pt x="404" y="157"/>
                  </a:lnTo>
                  <a:lnTo>
                    <a:pt x="397" y="155"/>
                  </a:lnTo>
                  <a:lnTo>
                    <a:pt x="389" y="154"/>
                  </a:lnTo>
                  <a:lnTo>
                    <a:pt x="381" y="155"/>
                  </a:lnTo>
                  <a:lnTo>
                    <a:pt x="372" y="155"/>
                  </a:lnTo>
                  <a:lnTo>
                    <a:pt x="364" y="152"/>
                  </a:lnTo>
                  <a:lnTo>
                    <a:pt x="356" y="147"/>
                  </a:lnTo>
                  <a:lnTo>
                    <a:pt x="343" y="144"/>
                  </a:lnTo>
                  <a:lnTo>
                    <a:pt x="329" y="142"/>
                  </a:lnTo>
                  <a:lnTo>
                    <a:pt x="303" y="146"/>
                  </a:lnTo>
                  <a:lnTo>
                    <a:pt x="297" y="147"/>
                  </a:lnTo>
                  <a:lnTo>
                    <a:pt x="295" y="147"/>
                  </a:lnTo>
                  <a:lnTo>
                    <a:pt x="290" y="142"/>
                  </a:lnTo>
                  <a:lnTo>
                    <a:pt x="284" y="142"/>
                  </a:lnTo>
                  <a:lnTo>
                    <a:pt x="284" y="142"/>
                  </a:lnTo>
                  <a:lnTo>
                    <a:pt x="284" y="139"/>
                  </a:lnTo>
                  <a:lnTo>
                    <a:pt x="282" y="134"/>
                  </a:lnTo>
                  <a:lnTo>
                    <a:pt x="279" y="133"/>
                  </a:lnTo>
                  <a:lnTo>
                    <a:pt x="274" y="130"/>
                  </a:lnTo>
                  <a:lnTo>
                    <a:pt x="265" y="130"/>
                  </a:lnTo>
                  <a:lnTo>
                    <a:pt x="249" y="133"/>
                  </a:lnTo>
                  <a:lnTo>
                    <a:pt x="244" y="133"/>
                  </a:lnTo>
                  <a:lnTo>
                    <a:pt x="243" y="133"/>
                  </a:lnTo>
                  <a:lnTo>
                    <a:pt x="243" y="131"/>
                  </a:lnTo>
                  <a:lnTo>
                    <a:pt x="243" y="126"/>
                  </a:lnTo>
                  <a:lnTo>
                    <a:pt x="236" y="123"/>
                  </a:lnTo>
                  <a:lnTo>
                    <a:pt x="231" y="125"/>
                  </a:lnTo>
                  <a:lnTo>
                    <a:pt x="228" y="130"/>
                  </a:lnTo>
                  <a:lnTo>
                    <a:pt x="227" y="131"/>
                  </a:lnTo>
                  <a:lnTo>
                    <a:pt x="223" y="133"/>
                  </a:lnTo>
                  <a:lnTo>
                    <a:pt x="220" y="133"/>
                  </a:lnTo>
                  <a:lnTo>
                    <a:pt x="220" y="133"/>
                  </a:lnTo>
                  <a:lnTo>
                    <a:pt x="223" y="131"/>
                  </a:lnTo>
                  <a:lnTo>
                    <a:pt x="227" y="126"/>
                  </a:lnTo>
                  <a:lnTo>
                    <a:pt x="223" y="122"/>
                  </a:lnTo>
                  <a:lnTo>
                    <a:pt x="220" y="119"/>
                  </a:lnTo>
                  <a:lnTo>
                    <a:pt x="209" y="115"/>
                  </a:lnTo>
                  <a:lnTo>
                    <a:pt x="204" y="117"/>
                  </a:lnTo>
                  <a:lnTo>
                    <a:pt x="199" y="119"/>
                  </a:lnTo>
                  <a:lnTo>
                    <a:pt x="188" y="128"/>
                  </a:lnTo>
                  <a:lnTo>
                    <a:pt x="182" y="131"/>
                  </a:lnTo>
                  <a:lnTo>
                    <a:pt x="176" y="134"/>
                  </a:lnTo>
                  <a:lnTo>
                    <a:pt x="169" y="134"/>
                  </a:lnTo>
                  <a:lnTo>
                    <a:pt x="163" y="133"/>
                  </a:lnTo>
                  <a:lnTo>
                    <a:pt x="156" y="133"/>
                  </a:lnTo>
                  <a:lnTo>
                    <a:pt x="150" y="134"/>
                  </a:lnTo>
                  <a:lnTo>
                    <a:pt x="145" y="138"/>
                  </a:lnTo>
                  <a:lnTo>
                    <a:pt x="142" y="142"/>
                  </a:lnTo>
                  <a:lnTo>
                    <a:pt x="145" y="146"/>
                  </a:lnTo>
                  <a:lnTo>
                    <a:pt x="148" y="147"/>
                  </a:lnTo>
                  <a:lnTo>
                    <a:pt x="148" y="149"/>
                  </a:lnTo>
                  <a:lnTo>
                    <a:pt x="145" y="149"/>
                  </a:lnTo>
                  <a:lnTo>
                    <a:pt x="144" y="147"/>
                  </a:lnTo>
                  <a:lnTo>
                    <a:pt x="142" y="146"/>
                  </a:lnTo>
                  <a:lnTo>
                    <a:pt x="139" y="146"/>
                  </a:lnTo>
                  <a:lnTo>
                    <a:pt x="134" y="147"/>
                  </a:lnTo>
                  <a:lnTo>
                    <a:pt x="129" y="150"/>
                  </a:lnTo>
                  <a:lnTo>
                    <a:pt x="123" y="152"/>
                  </a:lnTo>
                  <a:lnTo>
                    <a:pt x="110" y="152"/>
                  </a:lnTo>
                  <a:lnTo>
                    <a:pt x="104" y="154"/>
                  </a:lnTo>
                  <a:lnTo>
                    <a:pt x="97" y="158"/>
                  </a:lnTo>
                  <a:lnTo>
                    <a:pt x="86" y="171"/>
                  </a:lnTo>
                  <a:lnTo>
                    <a:pt x="85" y="176"/>
                  </a:lnTo>
                  <a:lnTo>
                    <a:pt x="85" y="179"/>
                  </a:lnTo>
                  <a:lnTo>
                    <a:pt x="83" y="182"/>
                  </a:lnTo>
                  <a:lnTo>
                    <a:pt x="80" y="190"/>
                  </a:lnTo>
                  <a:lnTo>
                    <a:pt x="75" y="192"/>
                  </a:lnTo>
                  <a:lnTo>
                    <a:pt x="69" y="195"/>
                  </a:lnTo>
                  <a:lnTo>
                    <a:pt x="43" y="198"/>
                  </a:lnTo>
                  <a:lnTo>
                    <a:pt x="34" y="197"/>
                  </a:lnTo>
                  <a:lnTo>
                    <a:pt x="32" y="200"/>
                  </a:lnTo>
                  <a:lnTo>
                    <a:pt x="29" y="205"/>
                  </a:lnTo>
                  <a:lnTo>
                    <a:pt x="29" y="208"/>
                  </a:lnTo>
                  <a:lnTo>
                    <a:pt x="27" y="211"/>
                  </a:lnTo>
                  <a:lnTo>
                    <a:pt x="27" y="216"/>
                  </a:lnTo>
                  <a:lnTo>
                    <a:pt x="32" y="219"/>
                  </a:lnTo>
                  <a:lnTo>
                    <a:pt x="38" y="224"/>
                  </a:lnTo>
                  <a:lnTo>
                    <a:pt x="49" y="227"/>
                  </a:lnTo>
                  <a:lnTo>
                    <a:pt x="56" y="230"/>
                  </a:lnTo>
                  <a:lnTo>
                    <a:pt x="61" y="233"/>
                  </a:lnTo>
                  <a:lnTo>
                    <a:pt x="67" y="241"/>
                  </a:lnTo>
                  <a:lnTo>
                    <a:pt x="73" y="251"/>
                  </a:lnTo>
                  <a:lnTo>
                    <a:pt x="77" y="257"/>
                  </a:lnTo>
                  <a:lnTo>
                    <a:pt x="80" y="261"/>
                  </a:lnTo>
                  <a:lnTo>
                    <a:pt x="93" y="261"/>
                  </a:lnTo>
                  <a:lnTo>
                    <a:pt x="102" y="259"/>
                  </a:lnTo>
                  <a:lnTo>
                    <a:pt x="110" y="259"/>
                  </a:lnTo>
                  <a:lnTo>
                    <a:pt x="110" y="259"/>
                  </a:lnTo>
                  <a:lnTo>
                    <a:pt x="112" y="264"/>
                  </a:lnTo>
                  <a:lnTo>
                    <a:pt x="110" y="270"/>
                  </a:lnTo>
                  <a:lnTo>
                    <a:pt x="115" y="275"/>
                  </a:lnTo>
                  <a:lnTo>
                    <a:pt x="121" y="276"/>
                  </a:lnTo>
                  <a:lnTo>
                    <a:pt x="118" y="276"/>
                  </a:lnTo>
                  <a:lnTo>
                    <a:pt x="113" y="278"/>
                  </a:lnTo>
                  <a:lnTo>
                    <a:pt x="104" y="284"/>
                  </a:lnTo>
                  <a:lnTo>
                    <a:pt x="102" y="284"/>
                  </a:lnTo>
                  <a:lnTo>
                    <a:pt x="96" y="281"/>
                  </a:lnTo>
                  <a:lnTo>
                    <a:pt x="89" y="281"/>
                  </a:lnTo>
                  <a:lnTo>
                    <a:pt x="77" y="283"/>
                  </a:lnTo>
                  <a:lnTo>
                    <a:pt x="77" y="281"/>
                  </a:lnTo>
                  <a:lnTo>
                    <a:pt x="80" y="273"/>
                  </a:lnTo>
                  <a:lnTo>
                    <a:pt x="77" y="267"/>
                  </a:lnTo>
                  <a:lnTo>
                    <a:pt x="70" y="265"/>
                  </a:lnTo>
                  <a:lnTo>
                    <a:pt x="61" y="267"/>
                  </a:lnTo>
                  <a:lnTo>
                    <a:pt x="53" y="270"/>
                  </a:lnTo>
                  <a:lnTo>
                    <a:pt x="41" y="278"/>
                  </a:lnTo>
                  <a:lnTo>
                    <a:pt x="40" y="283"/>
                  </a:lnTo>
                  <a:lnTo>
                    <a:pt x="38" y="283"/>
                  </a:lnTo>
                  <a:lnTo>
                    <a:pt x="35" y="281"/>
                  </a:lnTo>
                  <a:lnTo>
                    <a:pt x="29" y="281"/>
                  </a:lnTo>
                  <a:lnTo>
                    <a:pt x="27" y="283"/>
                  </a:lnTo>
                  <a:lnTo>
                    <a:pt x="13" y="291"/>
                  </a:lnTo>
                  <a:lnTo>
                    <a:pt x="6" y="294"/>
                  </a:lnTo>
                  <a:lnTo>
                    <a:pt x="0" y="299"/>
                  </a:lnTo>
                  <a:lnTo>
                    <a:pt x="0" y="304"/>
                  </a:lnTo>
                  <a:lnTo>
                    <a:pt x="11" y="310"/>
                  </a:lnTo>
                  <a:lnTo>
                    <a:pt x="27" y="313"/>
                  </a:lnTo>
                  <a:lnTo>
                    <a:pt x="21" y="318"/>
                  </a:lnTo>
                  <a:lnTo>
                    <a:pt x="26" y="321"/>
                  </a:lnTo>
                  <a:lnTo>
                    <a:pt x="29" y="323"/>
                  </a:lnTo>
                  <a:lnTo>
                    <a:pt x="29" y="326"/>
                  </a:lnTo>
                  <a:lnTo>
                    <a:pt x="32" y="331"/>
                  </a:lnTo>
                  <a:lnTo>
                    <a:pt x="38" y="336"/>
                  </a:lnTo>
                  <a:lnTo>
                    <a:pt x="49" y="339"/>
                  </a:lnTo>
                  <a:lnTo>
                    <a:pt x="61" y="337"/>
                  </a:lnTo>
                  <a:lnTo>
                    <a:pt x="78" y="336"/>
                  </a:lnTo>
                  <a:lnTo>
                    <a:pt x="86" y="339"/>
                  </a:lnTo>
                  <a:lnTo>
                    <a:pt x="91" y="340"/>
                  </a:lnTo>
                  <a:lnTo>
                    <a:pt x="96" y="337"/>
                  </a:lnTo>
                  <a:lnTo>
                    <a:pt x="102" y="332"/>
                  </a:lnTo>
                  <a:lnTo>
                    <a:pt x="110" y="328"/>
                  </a:lnTo>
                  <a:lnTo>
                    <a:pt x="115" y="324"/>
                  </a:lnTo>
                  <a:lnTo>
                    <a:pt x="123" y="324"/>
                  </a:lnTo>
                  <a:lnTo>
                    <a:pt x="124" y="326"/>
                  </a:lnTo>
                  <a:lnTo>
                    <a:pt x="126" y="326"/>
                  </a:lnTo>
                  <a:lnTo>
                    <a:pt x="124" y="328"/>
                  </a:lnTo>
                  <a:lnTo>
                    <a:pt x="118" y="331"/>
                  </a:lnTo>
                  <a:lnTo>
                    <a:pt x="118" y="337"/>
                  </a:lnTo>
                  <a:lnTo>
                    <a:pt x="121" y="342"/>
                  </a:lnTo>
                  <a:lnTo>
                    <a:pt x="124" y="347"/>
                  </a:lnTo>
                  <a:lnTo>
                    <a:pt x="124" y="355"/>
                  </a:lnTo>
                  <a:lnTo>
                    <a:pt x="124" y="356"/>
                  </a:lnTo>
                  <a:lnTo>
                    <a:pt x="116" y="359"/>
                  </a:lnTo>
                  <a:lnTo>
                    <a:pt x="112" y="359"/>
                  </a:lnTo>
                  <a:lnTo>
                    <a:pt x="102" y="358"/>
                  </a:lnTo>
                  <a:lnTo>
                    <a:pt x="99" y="358"/>
                  </a:lnTo>
                  <a:lnTo>
                    <a:pt x="97" y="361"/>
                  </a:lnTo>
                  <a:lnTo>
                    <a:pt x="94" y="364"/>
                  </a:lnTo>
                  <a:lnTo>
                    <a:pt x="93" y="369"/>
                  </a:lnTo>
                  <a:lnTo>
                    <a:pt x="91" y="372"/>
                  </a:lnTo>
                  <a:lnTo>
                    <a:pt x="89" y="374"/>
                  </a:lnTo>
                  <a:lnTo>
                    <a:pt x="86" y="374"/>
                  </a:lnTo>
                  <a:lnTo>
                    <a:pt x="83" y="372"/>
                  </a:lnTo>
                  <a:lnTo>
                    <a:pt x="69" y="366"/>
                  </a:lnTo>
                  <a:lnTo>
                    <a:pt x="64" y="367"/>
                  </a:lnTo>
                  <a:lnTo>
                    <a:pt x="61" y="371"/>
                  </a:lnTo>
                  <a:lnTo>
                    <a:pt x="59" y="375"/>
                  </a:lnTo>
                  <a:lnTo>
                    <a:pt x="59" y="388"/>
                  </a:lnTo>
                  <a:lnTo>
                    <a:pt x="54" y="388"/>
                  </a:lnTo>
                  <a:lnTo>
                    <a:pt x="46" y="391"/>
                  </a:lnTo>
                  <a:lnTo>
                    <a:pt x="43" y="395"/>
                  </a:lnTo>
                  <a:lnTo>
                    <a:pt x="41" y="399"/>
                  </a:lnTo>
                  <a:lnTo>
                    <a:pt x="40" y="404"/>
                  </a:lnTo>
                  <a:lnTo>
                    <a:pt x="38" y="404"/>
                  </a:lnTo>
                  <a:lnTo>
                    <a:pt x="34" y="406"/>
                  </a:lnTo>
                  <a:lnTo>
                    <a:pt x="27" y="409"/>
                  </a:lnTo>
                  <a:lnTo>
                    <a:pt x="32" y="418"/>
                  </a:lnTo>
                  <a:lnTo>
                    <a:pt x="43" y="430"/>
                  </a:lnTo>
                  <a:lnTo>
                    <a:pt x="48" y="430"/>
                  </a:lnTo>
                  <a:lnTo>
                    <a:pt x="51" y="431"/>
                  </a:lnTo>
                  <a:lnTo>
                    <a:pt x="48" y="436"/>
                  </a:lnTo>
                  <a:lnTo>
                    <a:pt x="46" y="441"/>
                  </a:lnTo>
                  <a:lnTo>
                    <a:pt x="46" y="446"/>
                  </a:lnTo>
                  <a:lnTo>
                    <a:pt x="49" y="447"/>
                  </a:lnTo>
                  <a:lnTo>
                    <a:pt x="56" y="452"/>
                  </a:lnTo>
                  <a:lnTo>
                    <a:pt x="59" y="455"/>
                  </a:lnTo>
                  <a:lnTo>
                    <a:pt x="72" y="468"/>
                  </a:lnTo>
                  <a:lnTo>
                    <a:pt x="73" y="471"/>
                  </a:lnTo>
                  <a:lnTo>
                    <a:pt x="78" y="471"/>
                  </a:lnTo>
                  <a:lnTo>
                    <a:pt x="88" y="468"/>
                  </a:lnTo>
                  <a:lnTo>
                    <a:pt x="94" y="466"/>
                  </a:lnTo>
                  <a:lnTo>
                    <a:pt x="99" y="466"/>
                  </a:lnTo>
                  <a:lnTo>
                    <a:pt x="102" y="463"/>
                  </a:lnTo>
                  <a:lnTo>
                    <a:pt x="102" y="460"/>
                  </a:lnTo>
                  <a:lnTo>
                    <a:pt x="107" y="468"/>
                  </a:lnTo>
                  <a:lnTo>
                    <a:pt x="109" y="471"/>
                  </a:lnTo>
                  <a:lnTo>
                    <a:pt x="109" y="473"/>
                  </a:lnTo>
                  <a:lnTo>
                    <a:pt x="105" y="479"/>
                  </a:lnTo>
                  <a:lnTo>
                    <a:pt x="105" y="495"/>
                  </a:lnTo>
                  <a:lnTo>
                    <a:pt x="110" y="500"/>
                  </a:lnTo>
                  <a:lnTo>
                    <a:pt x="118" y="500"/>
                  </a:lnTo>
                  <a:lnTo>
                    <a:pt x="124" y="498"/>
                  </a:lnTo>
                  <a:lnTo>
                    <a:pt x="129" y="497"/>
                  </a:lnTo>
                  <a:lnTo>
                    <a:pt x="132" y="493"/>
                  </a:lnTo>
                  <a:lnTo>
                    <a:pt x="132" y="492"/>
                  </a:lnTo>
                  <a:lnTo>
                    <a:pt x="139" y="490"/>
                  </a:lnTo>
                  <a:lnTo>
                    <a:pt x="145" y="492"/>
                  </a:lnTo>
                  <a:lnTo>
                    <a:pt x="148" y="493"/>
                  </a:lnTo>
                  <a:lnTo>
                    <a:pt x="156" y="501"/>
                  </a:lnTo>
                  <a:lnTo>
                    <a:pt x="161" y="505"/>
                  </a:lnTo>
                  <a:lnTo>
                    <a:pt x="168" y="505"/>
                  </a:lnTo>
                  <a:lnTo>
                    <a:pt x="168" y="497"/>
                  </a:lnTo>
                  <a:lnTo>
                    <a:pt x="169" y="490"/>
                  </a:lnTo>
                  <a:lnTo>
                    <a:pt x="171" y="493"/>
                  </a:lnTo>
                  <a:lnTo>
                    <a:pt x="177" y="497"/>
                  </a:lnTo>
                  <a:lnTo>
                    <a:pt x="192" y="493"/>
                  </a:lnTo>
                  <a:lnTo>
                    <a:pt x="188" y="497"/>
                  </a:lnTo>
                  <a:lnTo>
                    <a:pt x="187" y="501"/>
                  </a:lnTo>
                  <a:lnTo>
                    <a:pt x="185" y="506"/>
                  </a:lnTo>
                  <a:lnTo>
                    <a:pt x="185" y="522"/>
                  </a:lnTo>
                  <a:lnTo>
                    <a:pt x="182" y="525"/>
                  </a:lnTo>
                  <a:lnTo>
                    <a:pt x="179" y="527"/>
                  </a:lnTo>
                  <a:lnTo>
                    <a:pt x="169" y="540"/>
                  </a:lnTo>
                  <a:lnTo>
                    <a:pt x="163" y="543"/>
                  </a:lnTo>
                  <a:lnTo>
                    <a:pt x="153" y="546"/>
                  </a:lnTo>
                  <a:lnTo>
                    <a:pt x="142" y="556"/>
                  </a:lnTo>
                  <a:lnTo>
                    <a:pt x="132" y="567"/>
                  </a:lnTo>
                  <a:lnTo>
                    <a:pt x="129" y="567"/>
                  </a:lnTo>
                  <a:lnTo>
                    <a:pt x="120" y="565"/>
                  </a:lnTo>
                  <a:lnTo>
                    <a:pt x="110" y="565"/>
                  </a:lnTo>
                  <a:lnTo>
                    <a:pt x="105" y="568"/>
                  </a:lnTo>
                  <a:lnTo>
                    <a:pt x="99" y="578"/>
                  </a:lnTo>
                  <a:lnTo>
                    <a:pt x="94" y="581"/>
                  </a:lnTo>
                  <a:lnTo>
                    <a:pt x="91" y="588"/>
                  </a:lnTo>
                  <a:lnTo>
                    <a:pt x="86" y="591"/>
                  </a:lnTo>
                  <a:lnTo>
                    <a:pt x="88" y="592"/>
                  </a:lnTo>
                  <a:lnTo>
                    <a:pt x="86" y="592"/>
                  </a:lnTo>
                  <a:lnTo>
                    <a:pt x="85" y="591"/>
                  </a:lnTo>
                  <a:lnTo>
                    <a:pt x="73" y="591"/>
                  </a:lnTo>
                  <a:lnTo>
                    <a:pt x="62" y="596"/>
                  </a:lnTo>
                  <a:lnTo>
                    <a:pt x="54" y="602"/>
                  </a:lnTo>
                  <a:lnTo>
                    <a:pt x="54" y="608"/>
                  </a:lnTo>
                  <a:lnTo>
                    <a:pt x="62" y="608"/>
                  </a:lnTo>
                  <a:lnTo>
                    <a:pt x="70" y="605"/>
                  </a:lnTo>
                  <a:lnTo>
                    <a:pt x="73" y="604"/>
                  </a:lnTo>
                  <a:lnTo>
                    <a:pt x="78" y="604"/>
                  </a:lnTo>
                  <a:lnTo>
                    <a:pt x="85" y="602"/>
                  </a:lnTo>
                  <a:lnTo>
                    <a:pt x="91" y="596"/>
                  </a:lnTo>
                  <a:lnTo>
                    <a:pt x="97" y="596"/>
                  </a:lnTo>
                  <a:lnTo>
                    <a:pt x="105" y="592"/>
                  </a:lnTo>
                  <a:lnTo>
                    <a:pt x="112" y="586"/>
                  </a:lnTo>
                  <a:lnTo>
                    <a:pt x="115" y="583"/>
                  </a:lnTo>
                  <a:lnTo>
                    <a:pt x="116" y="581"/>
                  </a:lnTo>
                  <a:lnTo>
                    <a:pt x="123" y="584"/>
                  </a:lnTo>
                  <a:lnTo>
                    <a:pt x="129" y="584"/>
                  </a:lnTo>
                  <a:lnTo>
                    <a:pt x="137" y="578"/>
                  </a:lnTo>
                  <a:lnTo>
                    <a:pt x="139" y="576"/>
                  </a:lnTo>
                  <a:lnTo>
                    <a:pt x="150" y="576"/>
                  </a:lnTo>
                  <a:lnTo>
                    <a:pt x="155" y="575"/>
                  </a:lnTo>
                  <a:lnTo>
                    <a:pt x="160" y="573"/>
                  </a:lnTo>
                  <a:lnTo>
                    <a:pt x="166" y="570"/>
                  </a:lnTo>
                  <a:lnTo>
                    <a:pt x="172" y="568"/>
                  </a:lnTo>
                  <a:lnTo>
                    <a:pt x="174" y="565"/>
                  </a:lnTo>
                  <a:lnTo>
                    <a:pt x="179" y="559"/>
                  </a:lnTo>
                  <a:lnTo>
                    <a:pt x="182" y="554"/>
                  </a:lnTo>
                  <a:lnTo>
                    <a:pt x="192" y="549"/>
                  </a:lnTo>
                  <a:lnTo>
                    <a:pt x="209" y="541"/>
                  </a:lnTo>
                  <a:lnTo>
                    <a:pt x="214" y="538"/>
                  </a:lnTo>
                  <a:lnTo>
                    <a:pt x="214" y="533"/>
                  </a:lnTo>
                  <a:lnTo>
                    <a:pt x="214" y="532"/>
                  </a:lnTo>
                  <a:lnTo>
                    <a:pt x="220" y="530"/>
                  </a:lnTo>
                  <a:lnTo>
                    <a:pt x="236" y="519"/>
                  </a:lnTo>
                  <a:lnTo>
                    <a:pt x="241" y="516"/>
                  </a:lnTo>
                  <a:lnTo>
                    <a:pt x="243" y="516"/>
                  </a:lnTo>
                  <a:lnTo>
                    <a:pt x="251" y="514"/>
                  </a:lnTo>
                  <a:lnTo>
                    <a:pt x="254" y="511"/>
                  </a:lnTo>
                  <a:lnTo>
                    <a:pt x="254" y="508"/>
                  </a:lnTo>
                  <a:lnTo>
                    <a:pt x="255" y="505"/>
                  </a:lnTo>
                  <a:lnTo>
                    <a:pt x="255" y="501"/>
                  </a:lnTo>
                  <a:lnTo>
                    <a:pt x="255" y="501"/>
                  </a:lnTo>
                  <a:lnTo>
                    <a:pt x="263" y="497"/>
                  </a:lnTo>
                  <a:lnTo>
                    <a:pt x="267" y="492"/>
                  </a:lnTo>
                  <a:lnTo>
                    <a:pt x="267" y="486"/>
                  </a:lnTo>
                  <a:lnTo>
                    <a:pt x="263" y="482"/>
                  </a:lnTo>
                  <a:lnTo>
                    <a:pt x="254" y="479"/>
                  </a:lnTo>
                  <a:lnTo>
                    <a:pt x="254" y="479"/>
                  </a:lnTo>
                  <a:lnTo>
                    <a:pt x="257" y="476"/>
                  </a:lnTo>
                  <a:lnTo>
                    <a:pt x="262" y="473"/>
                  </a:lnTo>
                  <a:lnTo>
                    <a:pt x="265" y="471"/>
                  </a:lnTo>
                  <a:lnTo>
                    <a:pt x="268" y="471"/>
                  </a:lnTo>
                  <a:lnTo>
                    <a:pt x="273" y="470"/>
                  </a:lnTo>
                  <a:lnTo>
                    <a:pt x="278" y="463"/>
                  </a:lnTo>
                  <a:lnTo>
                    <a:pt x="279" y="460"/>
                  </a:lnTo>
                  <a:lnTo>
                    <a:pt x="281" y="455"/>
                  </a:lnTo>
                  <a:lnTo>
                    <a:pt x="282" y="454"/>
                  </a:lnTo>
                  <a:lnTo>
                    <a:pt x="290" y="447"/>
                  </a:lnTo>
                  <a:lnTo>
                    <a:pt x="295" y="439"/>
                  </a:lnTo>
                  <a:lnTo>
                    <a:pt x="297" y="438"/>
                  </a:lnTo>
                  <a:lnTo>
                    <a:pt x="302" y="436"/>
                  </a:lnTo>
                  <a:lnTo>
                    <a:pt x="298" y="441"/>
                  </a:lnTo>
                  <a:lnTo>
                    <a:pt x="298" y="446"/>
                  </a:lnTo>
                  <a:lnTo>
                    <a:pt x="297" y="447"/>
                  </a:lnTo>
                  <a:lnTo>
                    <a:pt x="295" y="452"/>
                  </a:lnTo>
                  <a:lnTo>
                    <a:pt x="290" y="463"/>
                  </a:lnTo>
                  <a:lnTo>
                    <a:pt x="294" y="470"/>
                  </a:lnTo>
                  <a:lnTo>
                    <a:pt x="297" y="470"/>
                  </a:lnTo>
                  <a:lnTo>
                    <a:pt x="292" y="473"/>
                  </a:lnTo>
                  <a:lnTo>
                    <a:pt x="287" y="476"/>
                  </a:lnTo>
                  <a:lnTo>
                    <a:pt x="287" y="481"/>
                  </a:lnTo>
                  <a:lnTo>
                    <a:pt x="294" y="484"/>
                  </a:lnTo>
                  <a:lnTo>
                    <a:pt x="300" y="484"/>
                  </a:lnTo>
                  <a:lnTo>
                    <a:pt x="308" y="482"/>
                  </a:lnTo>
                  <a:lnTo>
                    <a:pt x="318" y="478"/>
                  </a:lnTo>
                  <a:lnTo>
                    <a:pt x="337" y="465"/>
                  </a:lnTo>
                  <a:lnTo>
                    <a:pt x="345" y="462"/>
                  </a:lnTo>
                  <a:lnTo>
                    <a:pt x="353" y="463"/>
                  </a:lnTo>
                  <a:lnTo>
                    <a:pt x="365" y="463"/>
                  </a:lnTo>
                  <a:lnTo>
                    <a:pt x="365" y="457"/>
                  </a:lnTo>
                  <a:lnTo>
                    <a:pt x="364" y="454"/>
                  </a:lnTo>
                  <a:lnTo>
                    <a:pt x="365" y="454"/>
                  </a:lnTo>
                  <a:lnTo>
                    <a:pt x="365" y="449"/>
                  </a:lnTo>
                  <a:lnTo>
                    <a:pt x="361" y="444"/>
                  </a:lnTo>
                  <a:lnTo>
                    <a:pt x="357" y="439"/>
                  </a:lnTo>
                  <a:lnTo>
                    <a:pt x="357" y="439"/>
                  </a:lnTo>
                  <a:lnTo>
                    <a:pt x="364" y="431"/>
                  </a:lnTo>
                  <a:lnTo>
                    <a:pt x="370" y="434"/>
                  </a:lnTo>
                  <a:lnTo>
                    <a:pt x="377" y="434"/>
                  </a:lnTo>
                  <a:lnTo>
                    <a:pt x="378" y="436"/>
                  </a:lnTo>
                  <a:lnTo>
                    <a:pt x="386" y="442"/>
                  </a:lnTo>
                  <a:lnTo>
                    <a:pt x="386" y="442"/>
                  </a:lnTo>
                  <a:lnTo>
                    <a:pt x="383" y="446"/>
                  </a:lnTo>
                  <a:lnTo>
                    <a:pt x="383" y="452"/>
                  </a:lnTo>
                  <a:lnTo>
                    <a:pt x="386" y="455"/>
                  </a:lnTo>
                  <a:lnTo>
                    <a:pt x="393" y="455"/>
                  </a:lnTo>
                  <a:lnTo>
                    <a:pt x="396" y="452"/>
                  </a:lnTo>
                  <a:lnTo>
                    <a:pt x="399" y="450"/>
                  </a:lnTo>
                  <a:lnTo>
                    <a:pt x="402" y="450"/>
                  </a:lnTo>
                  <a:lnTo>
                    <a:pt x="409" y="454"/>
                  </a:lnTo>
                  <a:lnTo>
                    <a:pt x="413" y="454"/>
                  </a:lnTo>
                  <a:lnTo>
                    <a:pt x="417" y="450"/>
                  </a:lnTo>
                  <a:lnTo>
                    <a:pt x="417" y="452"/>
                  </a:lnTo>
                  <a:lnTo>
                    <a:pt x="420" y="455"/>
                  </a:lnTo>
                  <a:lnTo>
                    <a:pt x="426" y="457"/>
                  </a:lnTo>
                  <a:lnTo>
                    <a:pt x="440" y="460"/>
                  </a:lnTo>
                  <a:lnTo>
                    <a:pt x="452" y="462"/>
                  </a:lnTo>
                  <a:lnTo>
                    <a:pt x="463" y="460"/>
                  </a:lnTo>
                  <a:lnTo>
                    <a:pt x="480" y="458"/>
                  </a:lnTo>
                  <a:lnTo>
                    <a:pt x="482" y="458"/>
                  </a:lnTo>
                  <a:lnTo>
                    <a:pt x="482" y="462"/>
                  </a:lnTo>
                  <a:lnTo>
                    <a:pt x="487" y="465"/>
                  </a:lnTo>
                  <a:lnTo>
                    <a:pt x="495" y="470"/>
                  </a:lnTo>
                  <a:lnTo>
                    <a:pt x="504" y="470"/>
                  </a:lnTo>
                  <a:lnTo>
                    <a:pt x="511" y="465"/>
                  </a:lnTo>
                  <a:lnTo>
                    <a:pt x="514" y="462"/>
                  </a:lnTo>
                  <a:lnTo>
                    <a:pt x="517" y="463"/>
                  </a:lnTo>
                  <a:lnTo>
                    <a:pt x="511" y="470"/>
                  </a:lnTo>
                  <a:lnTo>
                    <a:pt x="511" y="474"/>
                  </a:lnTo>
                  <a:lnTo>
                    <a:pt x="514" y="476"/>
                  </a:lnTo>
                  <a:lnTo>
                    <a:pt x="522" y="481"/>
                  </a:lnTo>
                  <a:lnTo>
                    <a:pt x="531" y="484"/>
                  </a:lnTo>
                  <a:lnTo>
                    <a:pt x="538" y="487"/>
                  </a:lnTo>
                  <a:lnTo>
                    <a:pt x="543" y="489"/>
                  </a:lnTo>
                  <a:lnTo>
                    <a:pt x="555" y="501"/>
                  </a:lnTo>
                  <a:lnTo>
                    <a:pt x="563" y="508"/>
                  </a:lnTo>
                  <a:lnTo>
                    <a:pt x="568" y="509"/>
                  </a:lnTo>
                  <a:lnTo>
                    <a:pt x="571" y="508"/>
                  </a:lnTo>
                  <a:lnTo>
                    <a:pt x="571" y="514"/>
                  </a:lnTo>
                  <a:lnTo>
                    <a:pt x="573" y="521"/>
                  </a:lnTo>
                  <a:lnTo>
                    <a:pt x="578" y="525"/>
                  </a:lnTo>
                  <a:lnTo>
                    <a:pt x="582" y="532"/>
                  </a:lnTo>
                  <a:lnTo>
                    <a:pt x="587" y="535"/>
                  </a:lnTo>
                  <a:lnTo>
                    <a:pt x="589" y="535"/>
                  </a:lnTo>
                  <a:lnTo>
                    <a:pt x="589" y="538"/>
                  </a:lnTo>
                  <a:lnTo>
                    <a:pt x="590" y="543"/>
                  </a:lnTo>
                  <a:lnTo>
                    <a:pt x="595" y="548"/>
                  </a:lnTo>
                  <a:lnTo>
                    <a:pt x="598" y="553"/>
                  </a:lnTo>
                  <a:lnTo>
                    <a:pt x="598" y="557"/>
                  </a:lnTo>
                  <a:lnTo>
                    <a:pt x="605" y="557"/>
                  </a:lnTo>
                  <a:lnTo>
                    <a:pt x="608" y="551"/>
                  </a:lnTo>
                  <a:lnTo>
                    <a:pt x="608" y="559"/>
                  </a:lnTo>
                  <a:lnTo>
                    <a:pt x="614" y="565"/>
                  </a:lnTo>
                  <a:lnTo>
                    <a:pt x="619" y="561"/>
                  </a:lnTo>
                  <a:lnTo>
                    <a:pt x="619" y="557"/>
                  </a:lnTo>
                  <a:lnTo>
                    <a:pt x="621" y="559"/>
                  </a:lnTo>
                  <a:lnTo>
                    <a:pt x="626" y="559"/>
                  </a:lnTo>
                  <a:lnTo>
                    <a:pt x="629" y="556"/>
                  </a:lnTo>
                  <a:lnTo>
                    <a:pt x="630" y="554"/>
                  </a:lnTo>
                  <a:lnTo>
                    <a:pt x="634" y="557"/>
                  </a:lnTo>
                  <a:lnTo>
                    <a:pt x="638" y="564"/>
                  </a:lnTo>
                  <a:lnTo>
                    <a:pt x="643" y="567"/>
                  </a:lnTo>
                  <a:lnTo>
                    <a:pt x="646" y="567"/>
                  </a:lnTo>
                  <a:lnTo>
                    <a:pt x="643" y="570"/>
                  </a:lnTo>
                  <a:lnTo>
                    <a:pt x="643" y="570"/>
                  </a:lnTo>
                  <a:lnTo>
                    <a:pt x="635" y="564"/>
                  </a:lnTo>
                  <a:lnTo>
                    <a:pt x="630" y="561"/>
                  </a:lnTo>
                  <a:lnTo>
                    <a:pt x="626" y="564"/>
                  </a:lnTo>
                  <a:lnTo>
                    <a:pt x="626" y="570"/>
                  </a:lnTo>
                  <a:lnTo>
                    <a:pt x="629" y="578"/>
                  </a:lnTo>
                  <a:lnTo>
                    <a:pt x="629" y="583"/>
                  </a:lnTo>
                  <a:lnTo>
                    <a:pt x="627" y="586"/>
                  </a:lnTo>
                  <a:lnTo>
                    <a:pt x="627" y="596"/>
                  </a:lnTo>
                  <a:lnTo>
                    <a:pt x="637" y="600"/>
                  </a:lnTo>
                  <a:lnTo>
                    <a:pt x="642" y="597"/>
                  </a:lnTo>
                  <a:lnTo>
                    <a:pt x="642" y="592"/>
                  </a:lnTo>
                  <a:lnTo>
                    <a:pt x="642" y="592"/>
                  </a:lnTo>
                  <a:lnTo>
                    <a:pt x="648" y="597"/>
                  </a:lnTo>
                  <a:lnTo>
                    <a:pt x="653" y="597"/>
                  </a:lnTo>
                  <a:lnTo>
                    <a:pt x="656" y="591"/>
                  </a:lnTo>
                  <a:lnTo>
                    <a:pt x="656" y="586"/>
                  </a:lnTo>
                  <a:lnTo>
                    <a:pt x="657" y="586"/>
                  </a:lnTo>
                  <a:lnTo>
                    <a:pt x="661" y="589"/>
                  </a:lnTo>
                  <a:lnTo>
                    <a:pt x="664" y="592"/>
                  </a:lnTo>
                  <a:lnTo>
                    <a:pt x="667" y="588"/>
                  </a:lnTo>
                  <a:lnTo>
                    <a:pt x="669" y="586"/>
                  </a:lnTo>
                  <a:lnTo>
                    <a:pt x="670" y="586"/>
                  </a:lnTo>
                  <a:lnTo>
                    <a:pt x="670" y="588"/>
                  </a:lnTo>
                  <a:lnTo>
                    <a:pt x="669" y="597"/>
                  </a:lnTo>
                  <a:lnTo>
                    <a:pt x="673" y="600"/>
                  </a:lnTo>
                  <a:lnTo>
                    <a:pt x="677" y="599"/>
                  </a:lnTo>
                  <a:lnTo>
                    <a:pt x="677" y="600"/>
                  </a:lnTo>
                  <a:lnTo>
                    <a:pt x="677" y="605"/>
                  </a:lnTo>
                  <a:lnTo>
                    <a:pt x="678" y="604"/>
                  </a:lnTo>
                  <a:lnTo>
                    <a:pt x="680" y="605"/>
                  </a:lnTo>
                  <a:lnTo>
                    <a:pt x="685" y="608"/>
                  </a:lnTo>
                  <a:lnTo>
                    <a:pt x="677" y="612"/>
                  </a:lnTo>
                  <a:lnTo>
                    <a:pt x="680" y="616"/>
                  </a:lnTo>
                  <a:lnTo>
                    <a:pt x="681" y="618"/>
                  </a:lnTo>
                  <a:lnTo>
                    <a:pt x="681" y="624"/>
                  </a:lnTo>
                  <a:lnTo>
                    <a:pt x="683" y="631"/>
                  </a:lnTo>
                  <a:lnTo>
                    <a:pt x="689" y="634"/>
                  </a:lnTo>
                  <a:lnTo>
                    <a:pt x="699" y="634"/>
                  </a:lnTo>
                  <a:lnTo>
                    <a:pt x="702" y="631"/>
                  </a:lnTo>
                  <a:lnTo>
                    <a:pt x="702" y="631"/>
                  </a:lnTo>
                  <a:lnTo>
                    <a:pt x="704" y="634"/>
                  </a:lnTo>
                  <a:lnTo>
                    <a:pt x="702" y="637"/>
                  </a:lnTo>
                  <a:lnTo>
                    <a:pt x="701" y="642"/>
                  </a:lnTo>
                  <a:lnTo>
                    <a:pt x="705" y="647"/>
                  </a:lnTo>
                  <a:lnTo>
                    <a:pt x="710" y="650"/>
                  </a:lnTo>
                  <a:lnTo>
                    <a:pt x="715" y="647"/>
                  </a:lnTo>
                  <a:lnTo>
                    <a:pt x="718" y="650"/>
                  </a:lnTo>
                  <a:lnTo>
                    <a:pt x="726" y="655"/>
                  </a:lnTo>
                  <a:lnTo>
                    <a:pt x="726" y="656"/>
                  </a:lnTo>
                  <a:lnTo>
                    <a:pt x="728" y="658"/>
                  </a:lnTo>
                  <a:lnTo>
                    <a:pt x="723" y="658"/>
                  </a:lnTo>
                  <a:lnTo>
                    <a:pt x="723" y="663"/>
                  </a:lnTo>
                  <a:lnTo>
                    <a:pt x="721" y="666"/>
                  </a:lnTo>
                  <a:lnTo>
                    <a:pt x="721" y="672"/>
                  </a:lnTo>
                  <a:lnTo>
                    <a:pt x="728" y="675"/>
                  </a:lnTo>
                  <a:lnTo>
                    <a:pt x="729" y="682"/>
                  </a:lnTo>
                  <a:lnTo>
                    <a:pt x="732" y="688"/>
                  </a:lnTo>
                  <a:lnTo>
                    <a:pt x="734" y="688"/>
                  </a:lnTo>
                  <a:lnTo>
                    <a:pt x="726" y="688"/>
                  </a:lnTo>
                  <a:lnTo>
                    <a:pt x="720" y="690"/>
                  </a:lnTo>
                  <a:lnTo>
                    <a:pt x="715" y="696"/>
                  </a:lnTo>
                  <a:lnTo>
                    <a:pt x="721" y="699"/>
                  </a:lnTo>
                  <a:lnTo>
                    <a:pt x="725" y="703"/>
                  </a:lnTo>
                  <a:lnTo>
                    <a:pt x="725" y="706"/>
                  </a:lnTo>
                  <a:lnTo>
                    <a:pt x="728" y="707"/>
                  </a:lnTo>
                  <a:lnTo>
                    <a:pt x="732" y="711"/>
                  </a:lnTo>
                  <a:lnTo>
                    <a:pt x="737" y="711"/>
                  </a:lnTo>
                  <a:lnTo>
                    <a:pt x="739" y="712"/>
                  </a:lnTo>
                  <a:lnTo>
                    <a:pt x="744" y="718"/>
                  </a:lnTo>
                  <a:lnTo>
                    <a:pt x="750" y="722"/>
                  </a:lnTo>
                  <a:lnTo>
                    <a:pt x="755" y="725"/>
                  </a:lnTo>
                  <a:lnTo>
                    <a:pt x="760" y="728"/>
                  </a:lnTo>
                  <a:lnTo>
                    <a:pt x="761" y="728"/>
                  </a:lnTo>
                  <a:lnTo>
                    <a:pt x="763" y="730"/>
                  </a:lnTo>
                  <a:lnTo>
                    <a:pt x="768" y="736"/>
                  </a:lnTo>
                  <a:lnTo>
                    <a:pt x="772" y="739"/>
                  </a:lnTo>
                  <a:lnTo>
                    <a:pt x="776" y="739"/>
                  </a:lnTo>
                  <a:lnTo>
                    <a:pt x="776" y="742"/>
                  </a:lnTo>
                  <a:lnTo>
                    <a:pt x="780" y="746"/>
                  </a:lnTo>
                  <a:lnTo>
                    <a:pt x="782" y="747"/>
                  </a:lnTo>
                  <a:lnTo>
                    <a:pt x="784" y="749"/>
                  </a:lnTo>
                  <a:lnTo>
                    <a:pt x="784" y="750"/>
                  </a:lnTo>
                  <a:lnTo>
                    <a:pt x="787" y="760"/>
                  </a:lnTo>
                  <a:lnTo>
                    <a:pt x="788" y="768"/>
                  </a:lnTo>
                  <a:lnTo>
                    <a:pt x="793" y="776"/>
                  </a:lnTo>
                  <a:lnTo>
                    <a:pt x="796" y="781"/>
                  </a:lnTo>
                  <a:lnTo>
                    <a:pt x="796" y="784"/>
                  </a:lnTo>
                  <a:lnTo>
                    <a:pt x="798" y="789"/>
                  </a:lnTo>
                  <a:lnTo>
                    <a:pt x="803" y="793"/>
                  </a:lnTo>
                  <a:lnTo>
                    <a:pt x="798" y="793"/>
                  </a:lnTo>
                  <a:lnTo>
                    <a:pt x="798" y="813"/>
                  </a:lnTo>
                  <a:lnTo>
                    <a:pt x="795" y="857"/>
                  </a:lnTo>
                  <a:lnTo>
                    <a:pt x="793" y="862"/>
                  </a:lnTo>
                  <a:lnTo>
                    <a:pt x="790" y="872"/>
                  </a:lnTo>
                  <a:lnTo>
                    <a:pt x="788" y="878"/>
                  </a:lnTo>
                  <a:lnTo>
                    <a:pt x="788" y="881"/>
                  </a:lnTo>
                  <a:lnTo>
                    <a:pt x="793" y="894"/>
                  </a:lnTo>
                  <a:lnTo>
                    <a:pt x="796" y="899"/>
                  </a:lnTo>
                  <a:lnTo>
                    <a:pt x="796" y="915"/>
                  </a:lnTo>
                  <a:lnTo>
                    <a:pt x="795" y="921"/>
                  </a:lnTo>
                  <a:lnTo>
                    <a:pt x="795" y="934"/>
                  </a:lnTo>
                  <a:lnTo>
                    <a:pt x="798" y="939"/>
                  </a:lnTo>
                  <a:lnTo>
                    <a:pt x="801" y="951"/>
                  </a:lnTo>
                  <a:lnTo>
                    <a:pt x="801" y="961"/>
                  </a:lnTo>
                  <a:lnTo>
                    <a:pt x="812" y="969"/>
                  </a:lnTo>
                  <a:lnTo>
                    <a:pt x="819" y="979"/>
                  </a:lnTo>
                  <a:lnTo>
                    <a:pt x="822" y="982"/>
                  </a:lnTo>
                  <a:lnTo>
                    <a:pt x="825" y="985"/>
                  </a:lnTo>
                  <a:lnTo>
                    <a:pt x="825" y="985"/>
                  </a:lnTo>
                  <a:lnTo>
                    <a:pt x="827" y="988"/>
                  </a:lnTo>
                  <a:lnTo>
                    <a:pt x="828" y="996"/>
                  </a:lnTo>
                  <a:lnTo>
                    <a:pt x="831" y="998"/>
                  </a:lnTo>
                  <a:lnTo>
                    <a:pt x="835" y="1001"/>
                  </a:lnTo>
                  <a:lnTo>
                    <a:pt x="836" y="1003"/>
                  </a:lnTo>
                  <a:lnTo>
                    <a:pt x="836" y="1012"/>
                  </a:lnTo>
                  <a:lnTo>
                    <a:pt x="838" y="1017"/>
                  </a:lnTo>
                  <a:lnTo>
                    <a:pt x="843" y="1022"/>
                  </a:lnTo>
                  <a:lnTo>
                    <a:pt x="857" y="1038"/>
                  </a:lnTo>
                  <a:lnTo>
                    <a:pt x="859" y="1041"/>
                  </a:lnTo>
                  <a:lnTo>
                    <a:pt x="860" y="1044"/>
                  </a:lnTo>
                  <a:lnTo>
                    <a:pt x="860" y="1049"/>
                  </a:lnTo>
                  <a:lnTo>
                    <a:pt x="863" y="1052"/>
                  </a:lnTo>
                  <a:lnTo>
                    <a:pt x="871" y="1054"/>
                  </a:lnTo>
                  <a:lnTo>
                    <a:pt x="876" y="1055"/>
                  </a:lnTo>
                  <a:lnTo>
                    <a:pt x="887" y="1062"/>
                  </a:lnTo>
                  <a:lnTo>
                    <a:pt x="892" y="1063"/>
                  </a:lnTo>
                  <a:lnTo>
                    <a:pt x="897" y="1065"/>
                  </a:lnTo>
                  <a:lnTo>
                    <a:pt x="903" y="1065"/>
                  </a:lnTo>
                  <a:lnTo>
                    <a:pt x="906" y="1068"/>
                  </a:lnTo>
                  <a:lnTo>
                    <a:pt x="911" y="1071"/>
                  </a:lnTo>
                  <a:lnTo>
                    <a:pt x="914" y="1078"/>
                  </a:lnTo>
                  <a:lnTo>
                    <a:pt x="918" y="1082"/>
                  </a:lnTo>
                  <a:lnTo>
                    <a:pt x="921" y="1090"/>
                  </a:lnTo>
                  <a:lnTo>
                    <a:pt x="921" y="1090"/>
                  </a:lnTo>
                  <a:lnTo>
                    <a:pt x="922" y="1095"/>
                  </a:lnTo>
                  <a:lnTo>
                    <a:pt x="924" y="1097"/>
                  </a:lnTo>
                  <a:lnTo>
                    <a:pt x="924" y="1097"/>
                  </a:lnTo>
                  <a:lnTo>
                    <a:pt x="926" y="1101"/>
                  </a:lnTo>
                  <a:lnTo>
                    <a:pt x="932" y="1109"/>
                  </a:lnTo>
                  <a:lnTo>
                    <a:pt x="942" y="1129"/>
                  </a:lnTo>
                  <a:lnTo>
                    <a:pt x="945" y="1137"/>
                  </a:lnTo>
                  <a:lnTo>
                    <a:pt x="946" y="1143"/>
                  </a:lnTo>
                  <a:lnTo>
                    <a:pt x="951" y="1149"/>
                  </a:lnTo>
                  <a:lnTo>
                    <a:pt x="956" y="1154"/>
                  </a:lnTo>
                  <a:lnTo>
                    <a:pt x="970" y="1164"/>
                  </a:lnTo>
                  <a:lnTo>
                    <a:pt x="975" y="1168"/>
                  </a:lnTo>
                  <a:lnTo>
                    <a:pt x="978" y="1180"/>
                  </a:lnTo>
                  <a:lnTo>
                    <a:pt x="978" y="1183"/>
                  </a:lnTo>
                  <a:lnTo>
                    <a:pt x="973" y="1183"/>
                  </a:lnTo>
                  <a:lnTo>
                    <a:pt x="970" y="1181"/>
                  </a:lnTo>
                  <a:lnTo>
                    <a:pt x="964" y="1181"/>
                  </a:lnTo>
                  <a:lnTo>
                    <a:pt x="964" y="1186"/>
                  </a:lnTo>
                  <a:lnTo>
                    <a:pt x="965" y="1192"/>
                  </a:lnTo>
                  <a:lnTo>
                    <a:pt x="973" y="1199"/>
                  </a:lnTo>
                  <a:lnTo>
                    <a:pt x="981" y="1204"/>
                  </a:lnTo>
                  <a:lnTo>
                    <a:pt x="988" y="1205"/>
                  </a:lnTo>
                  <a:lnTo>
                    <a:pt x="991" y="1207"/>
                  </a:lnTo>
                  <a:lnTo>
                    <a:pt x="996" y="1208"/>
                  </a:lnTo>
                  <a:lnTo>
                    <a:pt x="1007" y="1216"/>
                  </a:lnTo>
                  <a:lnTo>
                    <a:pt x="1010" y="1223"/>
                  </a:lnTo>
                  <a:lnTo>
                    <a:pt x="1013" y="1228"/>
                  </a:lnTo>
                  <a:lnTo>
                    <a:pt x="1013" y="1232"/>
                  </a:lnTo>
                  <a:lnTo>
                    <a:pt x="1010" y="1236"/>
                  </a:lnTo>
                  <a:lnTo>
                    <a:pt x="1010" y="1242"/>
                  </a:lnTo>
                  <a:lnTo>
                    <a:pt x="1033" y="1256"/>
                  </a:lnTo>
                  <a:lnTo>
                    <a:pt x="1045" y="1271"/>
                  </a:lnTo>
                  <a:lnTo>
                    <a:pt x="1048" y="1275"/>
                  </a:lnTo>
                  <a:lnTo>
                    <a:pt x="1050" y="1280"/>
                  </a:lnTo>
                  <a:lnTo>
                    <a:pt x="1053" y="1283"/>
                  </a:lnTo>
                  <a:lnTo>
                    <a:pt x="1060" y="1283"/>
                  </a:lnTo>
                  <a:lnTo>
                    <a:pt x="1063" y="1279"/>
                  </a:lnTo>
                  <a:lnTo>
                    <a:pt x="1066" y="1274"/>
                  </a:lnTo>
                  <a:lnTo>
                    <a:pt x="1066" y="1269"/>
                  </a:lnTo>
                  <a:lnTo>
                    <a:pt x="1063" y="1261"/>
                  </a:lnTo>
                  <a:lnTo>
                    <a:pt x="1061" y="1258"/>
                  </a:lnTo>
                  <a:lnTo>
                    <a:pt x="1061" y="1255"/>
                  </a:lnTo>
                  <a:lnTo>
                    <a:pt x="1058" y="1251"/>
                  </a:lnTo>
                  <a:lnTo>
                    <a:pt x="1052" y="1250"/>
                  </a:lnTo>
                  <a:lnTo>
                    <a:pt x="1044" y="1248"/>
                  </a:lnTo>
                  <a:lnTo>
                    <a:pt x="1044" y="1240"/>
                  </a:lnTo>
                  <a:lnTo>
                    <a:pt x="1042" y="1234"/>
                  </a:lnTo>
                  <a:lnTo>
                    <a:pt x="1039" y="1229"/>
                  </a:lnTo>
                  <a:lnTo>
                    <a:pt x="1036" y="1223"/>
                  </a:lnTo>
                  <a:lnTo>
                    <a:pt x="1031" y="1208"/>
                  </a:lnTo>
                  <a:lnTo>
                    <a:pt x="1020" y="1196"/>
                  </a:lnTo>
                  <a:lnTo>
                    <a:pt x="1015" y="1189"/>
                  </a:lnTo>
                  <a:lnTo>
                    <a:pt x="1010" y="1181"/>
                  </a:lnTo>
                  <a:lnTo>
                    <a:pt x="1002" y="1170"/>
                  </a:lnTo>
                  <a:lnTo>
                    <a:pt x="996" y="1162"/>
                  </a:lnTo>
                  <a:lnTo>
                    <a:pt x="997" y="1161"/>
                  </a:lnTo>
                  <a:lnTo>
                    <a:pt x="999" y="1157"/>
                  </a:lnTo>
                  <a:lnTo>
                    <a:pt x="997" y="1153"/>
                  </a:lnTo>
                  <a:lnTo>
                    <a:pt x="994" y="1151"/>
                  </a:lnTo>
                  <a:lnTo>
                    <a:pt x="983" y="1145"/>
                  </a:lnTo>
                  <a:lnTo>
                    <a:pt x="978" y="1143"/>
                  </a:lnTo>
                  <a:lnTo>
                    <a:pt x="977" y="1141"/>
                  </a:lnTo>
                  <a:lnTo>
                    <a:pt x="975" y="1137"/>
                  </a:lnTo>
                  <a:lnTo>
                    <a:pt x="973" y="1133"/>
                  </a:lnTo>
                  <a:lnTo>
                    <a:pt x="972" y="1121"/>
                  </a:lnTo>
                  <a:lnTo>
                    <a:pt x="969" y="1108"/>
                  </a:lnTo>
                  <a:lnTo>
                    <a:pt x="970" y="1108"/>
                  </a:lnTo>
                  <a:lnTo>
                    <a:pt x="972" y="1113"/>
                  </a:lnTo>
                  <a:lnTo>
                    <a:pt x="980" y="1113"/>
                  </a:lnTo>
                  <a:lnTo>
                    <a:pt x="980" y="1111"/>
                  </a:lnTo>
                  <a:lnTo>
                    <a:pt x="983" y="1113"/>
                  </a:lnTo>
                  <a:lnTo>
                    <a:pt x="983" y="1113"/>
                  </a:lnTo>
                  <a:lnTo>
                    <a:pt x="988" y="1117"/>
                  </a:lnTo>
                  <a:lnTo>
                    <a:pt x="996" y="1117"/>
                  </a:lnTo>
                  <a:lnTo>
                    <a:pt x="996" y="1117"/>
                  </a:lnTo>
                  <a:lnTo>
                    <a:pt x="994" y="1121"/>
                  </a:lnTo>
                  <a:lnTo>
                    <a:pt x="994" y="1127"/>
                  </a:lnTo>
                  <a:lnTo>
                    <a:pt x="996" y="1133"/>
                  </a:lnTo>
                  <a:lnTo>
                    <a:pt x="1005" y="1151"/>
                  </a:lnTo>
                  <a:lnTo>
                    <a:pt x="1004" y="1151"/>
                  </a:lnTo>
                  <a:lnTo>
                    <a:pt x="1002" y="1159"/>
                  </a:lnTo>
                  <a:lnTo>
                    <a:pt x="1004" y="1167"/>
                  </a:lnTo>
                  <a:lnTo>
                    <a:pt x="1009" y="1170"/>
                  </a:lnTo>
                  <a:lnTo>
                    <a:pt x="1013" y="1168"/>
                  </a:lnTo>
                  <a:lnTo>
                    <a:pt x="1015" y="1167"/>
                  </a:lnTo>
                  <a:lnTo>
                    <a:pt x="1017" y="1167"/>
                  </a:lnTo>
                  <a:lnTo>
                    <a:pt x="1018" y="1168"/>
                  </a:lnTo>
                  <a:lnTo>
                    <a:pt x="1025" y="1175"/>
                  </a:lnTo>
                  <a:lnTo>
                    <a:pt x="1029" y="1181"/>
                  </a:lnTo>
                  <a:lnTo>
                    <a:pt x="1039" y="1184"/>
                  </a:lnTo>
                  <a:lnTo>
                    <a:pt x="1039" y="1184"/>
                  </a:lnTo>
                  <a:lnTo>
                    <a:pt x="1039" y="1188"/>
                  </a:lnTo>
                  <a:lnTo>
                    <a:pt x="1040" y="1192"/>
                  </a:lnTo>
                  <a:lnTo>
                    <a:pt x="1045" y="1196"/>
                  </a:lnTo>
                  <a:lnTo>
                    <a:pt x="1048" y="1199"/>
                  </a:lnTo>
                  <a:lnTo>
                    <a:pt x="1053" y="1200"/>
                  </a:lnTo>
                  <a:lnTo>
                    <a:pt x="1055" y="1202"/>
                  </a:lnTo>
                  <a:lnTo>
                    <a:pt x="1058" y="1205"/>
                  </a:lnTo>
                  <a:lnTo>
                    <a:pt x="1064" y="1208"/>
                  </a:lnTo>
                  <a:lnTo>
                    <a:pt x="1064" y="1210"/>
                  </a:lnTo>
                  <a:lnTo>
                    <a:pt x="1064" y="1213"/>
                  </a:lnTo>
                  <a:lnTo>
                    <a:pt x="1061" y="1220"/>
                  </a:lnTo>
                  <a:lnTo>
                    <a:pt x="1063" y="1224"/>
                  </a:lnTo>
                  <a:lnTo>
                    <a:pt x="1069" y="1229"/>
                  </a:lnTo>
                  <a:lnTo>
                    <a:pt x="1076" y="1234"/>
                  </a:lnTo>
                  <a:lnTo>
                    <a:pt x="1080" y="1236"/>
                  </a:lnTo>
                  <a:lnTo>
                    <a:pt x="1082" y="1237"/>
                  </a:lnTo>
                  <a:lnTo>
                    <a:pt x="1084" y="1240"/>
                  </a:lnTo>
                  <a:lnTo>
                    <a:pt x="1109" y="1267"/>
                  </a:lnTo>
                  <a:lnTo>
                    <a:pt x="1127" y="1288"/>
                  </a:lnTo>
                  <a:lnTo>
                    <a:pt x="1133" y="1299"/>
                  </a:lnTo>
                  <a:lnTo>
                    <a:pt x="1136" y="1306"/>
                  </a:lnTo>
                  <a:lnTo>
                    <a:pt x="1136" y="1310"/>
                  </a:lnTo>
                  <a:lnTo>
                    <a:pt x="1135" y="1314"/>
                  </a:lnTo>
                  <a:lnTo>
                    <a:pt x="1135" y="1320"/>
                  </a:lnTo>
                  <a:lnTo>
                    <a:pt x="1130" y="1325"/>
                  </a:lnTo>
                  <a:lnTo>
                    <a:pt x="1131" y="1331"/>
                  </a:lnTo>
                  <a:lnTo>
                    <a:pt x="1133" y="1338"/>
                  </a:lnTo>
                  <a:lnTo>
                    <a:pt x="1139" y="1349"/>
                  </a:lnTo>
                  <a:lnTo>
                    <a:pt x="1146" y="1352"/>
                  </a:lnTo>
                  <a:lnTo>
                    <a:pt x="1152" y="1354"/>
                  </a:lnTo>
                  <a:lnTo>
                    <a:pt x="1159" y="1358"/>
                  </a:lnTo>
                  <a:lnTo>
                    <a:pt x="1171" y="1370"/>
                  </a:lnTo>
                  <a:lnTo>
                    <a:pt x="1178" y="1373"/>
                  </a:lnTo>
                  <a:lnTo>
                    <a:pt x="1200" y="1378"/>
                  </a:lnTo>
                  <a:lnTo>
                    <a:pt x="1216" y="1387"/>
                  </a:lnTo>
                  <a:lnTo>
                    <a:pt x="1226" y="1392"/>
                  </a:lnTo>
                  <a:lnTo>
                    <a:pt x="1258" y="1403"/>
                  </a:lnTo>
                  <a:lnTo>
                    <a:pt x="1277" y="1413"/>
                  </a:lnTo>
                  <a:lnTo>
                    <a:pt x="1286" y="1416"/>
                  </a:lnTo>
                  <a:lnTo>
                    <a:pt x="1294" y="1417"/>
                  </a:lnTo>
                  <a:lnTo>
                    <a:pt x="1305" y="1414"/>
                  </a:lnTo>
                  <a:lnTo>
                    <a:pt x="1317" y="1411"/>
                  </a:lnTo>
                  <a:lnTo>
                    <a:pt x="1320" y="1409"/>
                  </a:lnTo>
                  <a:lnTo>
                    <a:pt x="1325" y="1409"/>
                  </a:lnTo>
                  <a:lnTo>
                    <a:pt x="1339" y="1413"/>
                  </a:lnTo>
                  <a:lnTo>
                    <a:pt x="1345" y="1416"/>
                  </a:lnTo>
                  <a:lnTo>
                    <a:pt x="1353" y="1422"/>
                  </a:lnTo>
                  <a:lnTo>
                    <a:pt x="1361" y="1429"/>
                  </a:lnTo>
                  <a:lnTo>
                    <a:pt x="1361" y="1429"/>
                  </a:lnTo>
                  <a:lnTo>
                    <a:pt x="1363" y="1430"/>
                  </a:lnTo>
                  <a:lnTo>
                    <a:pt x="1366" y="1433"/>
                  </a:lnTo>
                  <a:lnTo>
                    <a:pt x="1366" y="1433"/>
                  </a:lnTo>
                  <a:lnTo>
                    <a:pt x="1376" y="1441"/>
                  </a:lnTo>
                  <a:lnTo>
                    <a:pt x="1385" y="1448"/>
                  </a:lnTo>
                  <a:lnTo>
                    <a:pt x="1400" y="1451"/>
                  </a:lnTo>
                  <a:lnTo>
                    <a:pt x="1406" y="1451"/>
                  </a:lnTo>
                  <a:lnTo>
                    <a:pt x="1409" y="1453"/>
                  </a:lnTo>
                  <a:lnTo>
                    <a:pt x="1411" y="1453"/>
                  </a:lnTo>
                  <a:lnTo>
                    <a:pt x="1417" y="1457"/>
                  </a:lnTo>
                  <a:lnTo>
                    <a:pt x="1428" y="1460"/>
                  </a:lnTo>
                  <a:lnTo>
                    <a:pt x="1439" y="1464"/>
                  </a:lnTo>
                  <a:lnTo>
                    <a:pt x="1447" y="1465"/>
                  </a:lnTo>
                  <a:lnTo>
                    <a:pt x="1452" y="1464"/>
                  </a:lnTo>
                  <a:lnTo>
                    <a:pt x="1454" y="1462"/>
                  </a:lnTo>
                  <a:lnTo>
                    <a:pt x="1455" y="1460"/>
                  </a:lnTo>
                  <a:lnTo>
                    <a:pt x="1457" y="1460"/>
                  </a:lnTo>
                  <a:lnTo>
                    <a:pt x="1457" y="1462"/>
                  </a:lnTo>
                  <a:lnTo>
                    <a:pt x="1457" y="1470"/>
                  </a:lnTo>
                  <a:lnTo>
                    <a:pt x="1457" y="1470"/>
                  </a:lnTo>
                  <a:lnTo>
                    <a:pt x="1460" y="1475"/>
                  </a:lnTo>
                  <a:lnTo>
                    <a:pt x="1467" y="1480"/>
                  </a:lnTo>
                  <a:lnTo>
                    <a:pt x="1471" y="1484"/>
                  </a:lnTo>
                  <a:lnTo>
                    <a:pt x="1483" y="1497"/>
                  </a:lnTo>
                  <a:lnTo>
                    <a:pt x="1486" y="1499"/>
                  </a:lnTo>
                  <a:lnTo>
                    <a:pt x="1487" y="1500"/>
                  </a:lnTo>
                  <a:lnTo>
                    <a:pt x="1487" y="1505"/>
                  </a:lnTo>
                  <a:lnTo>
                    <a:pt x="1484" y="1512"/>
                  </a:lnTo>
                  <a:lnTo>
                    <a:pt x="1484" y="1516"/>
                  </a:lnTo>
                  <a:lnTo>
                    <a:pt x="1486" y="1521"/>
                  </a:lnTo>
                  <a:lnTo>
                    <a:pt x="1492" y="1528"/>
                  </a:lnTo>
                  <a:lnTo>
                    <a:pt x="1502" y="1528"/>
                  </a:lnTo>
                  <a:lnTo>
                    <a:pt x="1503" y="1526"/>
                  </a:lnTo>
                  <a:lnTo>
                    <a:pt x="1505" y="1524"/>
                  </a:lnTo>
                  <a:lnTo>
                    <a:pt x="1505" y="1528"/>
                  </a:lnTo>
                  <a:lnTo>
                    <a:pt x="1508" y="1529"/>
                  </a:lnTo>
                  <a:lnTo>
                    <a:pt x="1513" y="1532"/>
                  </a:lnTo>
                  <a:lnTo>
                    <a:pt x="1514" y="1532"/>
                  </a:lnTo>
                  <a:lnTo>
                    <a:pt x="1519" y="1534"/>
                  </a:lnTo>
                  <a:lnTo>
                    <a:pt x="1521" y="1537"/>
                  </a:lnTo>
                  <a:lnTo>
                    <a:pt x="1522" y="1540"/>
                  </a:lnTo>
                  <a:lnTo>
                    <a:pt x="1522" y="1543"/>
                  </a:lnTo>
                  <a:lnTo>
                    <a:pt x="1526" y="1548"/>
                  </a:lnTo>
                  <a:lnTo>
                    <a:pt x="1530" y="1551"/>
                  </a:lnTo>
                  <a:lnTo>
                    <a:pt x="1535" y="1551"/>
                  </a:lnTo>
                  <a:lnTo>
                    <a:pt x="1537" y="1551"/>
                  </a:lnTo>
                  <a:lnTo>
                    <a:pt x="1537" y="1551"/>
                  </a:lnTo>
                  <a:lnTo>
                    <a:pt x="1538" y="1553"/>
                  </a:lnTo>
                  <a:lnTo>
                    <a:pt x="1542" y="1555"/>
                  </a:lnTo>
                  <a:lnTo>
                    <a:pt x="1542" y="1553"/>
                  </a:lnTo>
                  <a:lnTo>
                    <a:pt x="1551" y="1556"/>
                  </a:lnTo>
                  <a:lnTo>
                    <a:pt x="1566" y="1566"/>
                  </a:lnTo>
                  <a:lnTo>
                    <a:pt x="1572" y="1569"/>
                  </a:lnTo>
                  <a:lnTo>
                    <a:pt x="1577" y="1574"/>
                  </a:lnTo>
                  <a:lnTo>
                    <a:pt x="1585" y="1574"/>
                  </a:lnTo>
                  <a:lnTo>
                    <a:pt x="1591" y="1569"/>
                  </a:lnTo>
                  <a:lnTo>
                    <a:pt x="1593" y="1564"/>
                  </a:lnTo>
                  <a:lnTo>
                    <a:pt x="1593" y="1563"/>
                  </a:lnTo>
                  <a:lnTo>
                    <a:pt x="1591" y="1558"/>
                  </a:lnTo>
                  <a:lnTo>
                    <a:pt x="1589" y="1556"/>
                  </a:lnTo>
                  <a:lnTo>
                    <a:pt x="1588" y="1555"/>
                  </a:lnTo>
                  <a:lnTo>
                    <a:pt x="1594" y="1551"/>
                  </a:lnTo>
                  <a:lnTo>
                    <a:pt x="1597" y="1548"/>
                  </a:lnTo>
                  <a:lnTo>
                    <a:pt x="1599" y="1545"/>
                  </a:lnTo>
                  <a:lnTo>
                    <a:pt x="1609" y="1542"/>
                  </a:lnTo>
                  <a:lnTo>
                    <a:pt x="1613" y="1543"/>
                  </a:lnTo>
                  <a:lnTo>
                    <a:pt x="1617" y="1545"/>
                  </a:lnTo>
                  <a:lnTo>
                    <a:pt x="1618" y="1547"/>
                  </a:lnTo>
                  <a:lnTo>
                    <a:pt x="1618" y="1548"/>
                  </a:lnTo>
                  <a:lnTo>
                    <a:pt x="1615" y="1555"/>
                  </a:lnTo>
                  <a:lnTo>
                    <a:pt x="1615" y="1558"/>
                  </a:lnTo>
                  <a:lnTo>
                    <a:pt x="1618" y="1563"/>
                  </a:lnTo>
                  <a:lnTo>
                    <a:pt x="1625" y="1571"/>
                  </a:lnTo>
                  <a:lnTo>
                    <a:pt x="1625" y="1571"/>
                  </a:lnTo>
                  <a:lnTo>
                    <a:pt x="1628" y="1572"/>
                  </a:lnTo>
                  <a:lnTo>
                    <a:pt x="1629" y="1575"/>
                  </a:lnTo>
                  <a:lnTo>
                    <a:pt x="1629" y="1575"/>
                  </a:lnTo>
                  <a:lnTo>
                    <a:pt x="1636" y="1582"/>
                  </a:lnTo>
                  <a:lnTo>
                    <a:pt x="1636" y="1590"/>
                  </a:lnTo>
                  <a:lnTo>
                    <a:pt x="1637" y="1596"/>
                  </a:lnTo>
                  <a:lnTo>
                    <a:pt x="1636" y="1601"/>
                  </a:lnTo>
                  <a:lnTo>
                    <a:pt x="1636" y="1614"/>
                  </a:lnTo>
                  <a:lnTo>
                    <a:pt x="1637" y="1625"/>
                  </a:lnTo>
                  <a:lnTo>
                    <a:pt x="1639" y="1630"/>
                  </a:lnTo>
                  <a:lnTo>
                    <a:pt x="1641" y="1631"/>
                  </a:lnTo>
                  <a:lnTo>
                    <a:pt x="1641" y="1634"/>
                  </a:lnTo>
                  <a:lnTo>
                    <a:pt x="1636" y="1642"/>
                  </a:lnTo>
                  <a:lnTo>
                    <a:pt x="1634" y="1647"/>
                  </a:lnTo>
                  <a:lnTo>
                    <a:pt x="1628" y="1652"/>
                  </a:lnTo>
                  <a:lnTo>
                    <a:pt x="1625" y="1652"/>
                  </a:lnTo>
                  <a:lnTo>
                    <a:pt x="1620" y="1654"/>
                  </a:lnTo>
                  <a:lnTo>
                    <a:pt x="1618" y="1657"/>
                  </a:lnTo>
                  <a:lnTo>
                    <a:pt x="1615" y="1660"/>
                  </a:lnTo>
                  <a:lnTo>
                    <a:pt x="1613" y="1665"/>
                  </a:lnTo>
                  <a:lnTo>
                    <a:pt x="1612" y="1665"/>
                  </a:lnTo>
                  <a:lnTo>
                    <a:pt x="1609" y="1668"/>
                  </a:lnTo>
                  <a:lnTo>
                    <a:pt x="1609" y="1668"/>
                  </a:lnTo>
                  <a:lnTo>
                    <a:pt x="1609" y="1668"/>
                  </a:lnTo>
                  <a:lnTo>
                    <a:pt x="1609" y="1676"/>
                  </a:lnTo>
                  <a:lnTo>
                    <a:pt x="1609" y="1676"/>
                  </a:lnTo>
                  <a:lnTo>
                    <a:pt x="1605" y="1679"/>
                  </a:lnTo>
                  <a:lnTo>
                    <a:pt x="1597" y="1681"/>
                  </a:lnTo>
                  <a:lnTo>
                    <a:pt x="1593" y="1682"/>
                  </a:lnTo>
                  <a:lnTo>
                    <a:pt x="1589" y="1689"/>
                  </a:lnTo>
                  <a:lnTo>
                    <a:pt x="1589" y="1698"/>
                  </a:lnTo>
                  <a:lnTo>
                    <a:pt x="1588" y="1700"/>
                  </a:lnTo>
                  <a:lnTo>
                    <a:pt x="1585" y="1703"/>
                  </a:lnTo>
                  <a:lnTo>
                    <a:pt x="1581" y="1706"/>
                  </a:lnTo>
                  <a:lnTo>
                    <a:pt x="1580" y="1714"/>
                  </a:lnTo>
                  <a:lnTo>
                    <a:pt x="1575" y="1717"/>
                  </a:lnTo>
                  <a:lnTo>
                    <a:pt x="1572" y="1722"/>
                  </a:lnTo>
                  <a:lnTo>
                    <a:pt x="1572" y="1725"/>
                  </a:lnTo>
                  <a:lnTo>
                    <a:pt x="1574" y="1730"/>
                  </a:lnTo>
                  <a:lnTo>
                    <a:pt x="1574" y="1737"/>
                  </a:lnTo>
                  <a:lnTo>
                    <a:pt x="1572" y="1740"/>
                  </a:lnTo>
                  <a:lnTo>
                    <a:pt x="1572" y="1745"/>
                  </a:lnTo>
                  <a:lnTo>
                    <a:pt x="1577" y="1748"/>
                  </a:lnTo>
                  <a:lnTo>
                    <a:pt x="1583" y="1753"/>
                  </a:lnTo>
                  <a:lnTo>
                    <a:pt x="1588" y="1756"/>
                  </a:lnTo>
                  <a:lnTo>
                    <a:pt x="1591" y="1756"/>
                  </a:lnTo>
                  <a:lnTo>
                    <a:pt x="1589" y="1759"/>
                  </a:lnTo>
                  <a:lnTo>
                    <a:pt x="1589" y="1759"/>
                  </a:lnTo>
                  <a:lnTo>
                    <a:pt x="1586" y="1760"/>
                  </a:lnTo>
                  <a:lnTo>
                    <a:pt x="1586" y="1759"/>
                  </a:lnTo>
                  <a:lnTo>
                    <a:pt x="1583" y="1760"/>
                  </a:lnTo>
                  <a:lnTo>
                    <a:pt x="1580" y="1760"/>
                  </a:lnTo>
                  <a:lnTo>
                    <a:pt x="1580" y="1762"/>
                  </a:lnTo>
                  <a:lnTo>
                    <a:pt x="1578" y="1765"/>
                  </a:lnTo>
                  <a:lnTo>
                    <a:pt x="1574" y="1768"/>
                  </a:lnTo>
                  <a:lnTo>
                    <a:pt x="1567" y="1778"/>
                  </a:lnTo>
                  <a:lnTo>
                    <a:pt x="1566" y="1783"/>
                  </a:lnTo>
                  <a:lnTo>
                    <a:pt x="1566" y="1786"/>
                  </a:lnTo>
                  <a:lnTo>
                    <a:pt x="1569" y="1794"/>
                  </a:lnTo>
                  <a:lnTo>
                    <a:pt x="1572" y="1804"/>
                  </a:lnTo>
                  <a:lnTo>
                    <a:pt x="1570" y="1804"/>
                  </a:lnTo>
                  <a:lnTo>
                    <a:pt x="1567" y="1810"/>
                  </a:lnTo>
                  <a:lnTo>
                    <a:pt x="1569" y="1813"/>
                  </a:lnTo>
                  <a:lnTo>
                    <a:pt x="1569" y="1815"/>
                  </a:lnTo>
                  <a:lnTo>
                    <a:pt x="1577" y="1820"/>
                  </a:lnTo>
                  <a:lnTo>
                    <a:pt x="1589" y="1828"/>
                  </a:lnTo>
                  <a:lnTo>
                    <a:pt x="1593" y="1832"/>
                  </a:lnTo>
                  <a:lnTo>
                    <a:pt x="1596" y="1839"/>
                  </a:lnTo>
                  <a:lnTo>
                    <a:pt x="1605" y="1851"/>
                  </a:lnTo>
                  <a:lnTo>
                    <a:pt x="1612" y="1861"/>
                  </a:lnTo>
                  <a:lnTo>
                    <a:pt x="1618" y="1879"/>
                  </a:lnTo>
                  <a:lnTo>
                    <a:pt x="1631" y="1907"/>
                  </a:lnTo>
                  <a:lnTo>
                    <a:pt x="1639" y="1922"/>
                  </a:lnTo>
                  <a:lnTo>
                    <a:pt x="1645" y="1931"/>
                  </a:lnTo>
                  <a:lnTo>
                    <a:pt x="1652" y="1939"/>
                  </a:lnTo>
                  <a:lnTo>
                    <a:pt x="1655" y="1947"/>
                  </a:lnTo>
                  <a:lnTo>
                    <a:pt x="1656" y="1950"/>
                  </a:lnTo>
                  <a:lnTo>
                    <a:pt x="1656" y="1963"/>
                  </a:lnTo>
                  <a:lnTo>
                    <a:pt x="1661" y="1968"/>
                  </a:lnTo>
                  <a:lnTo>
                    <a:pt x="1664" y="1973"/>
                  </a:lnTo>
                  <a:lnTo>
                    <a:pt x="1676" y="1979"/>
                  </a:lnTo>
                  <a:lnTo>
                    <a:pt x="1682" y="1985"/>
                  </a:lnTo>
                  <a:lnTo>
                    <a:pt x="1693" y="1993"/>
                  </a:lnTo>
                  <a:lnTo>
                    <a:pt x="1724" y="2009"/>
                  </a:lnTo>
                  <a:lnTo>
                    <a:pt x="1738" y="2017"/>
                  </a:lnTo>
                  <a:lnTo>
                    <a:pt x="1751" y="2030"/>
                  </a:lnTo>
                  <a:lnTo>
                    <a:pt x="1757" y="2035"/>
                  </a:lnTo>
                  <a:lnTo>
                    <a:pt x="1765" y="2040"/>
                  </a:lnTo>
                  <a:lnTo>
                    <a:pt x="1767" y="2041"/>
                  </a:lnTo>
                  <a:lnTo>
                    <a:pt x="1765" y="2049"/>
                  </a:lnTo>
                  <a:lnTo>
                    <a:pt x="1765" y="2054"/>
                  </a:lnTo>
                  <a:lnTo>
                    <a:pt x="1767" y="2059"/>
                  </a:lnTo>
                  <a:lnTo>
                    <a:pt x="1768" y="2065"/>
                  </a:lnTo>
                  <a:lnTo>
                    <a:pt x="1768" y="2104"/>
                  </a:lnTo>
                  <a:lnTo>
                    <a:pt x="1760" y="2129"/>
                  </a:lnTo>
                  <a:lnTo>
                    <a:pt x="1760" y="2137"/>
                  </a:lnTo>
                  <a:lnTo>
                    <a:pt x="1763" y="2140"/>
                  </a:lnTo>
                  <a:lnTo>
                    <a:pt x="1763" y="2142"/>
                  </a:lnTo>
                  <a:lnTo>
                    <a:pt x="1762" y="2143"/>
                  </a:lnTo>
                  <a:lnTo>
                    <a:pt x="1760" y="2148"/>
                  </a:lnTo>
                  <a:lnTo>
                    <a:pt x="1760" y="2175"/>
                  </a:lnTo>
                  <a:lnTo>
                    <a:pt x="1752" y="2204"/>
                  </a:lnTo>
                  <a:lnTo>
                    <a:pt x="1752" y="2210"/>
                  </a:lnTo>
                  <a:lnTo>
                    <a:pt x="1747" y="2223"/>
                  </a:lnTo>
                  <a:lnTo>
                    <a:pt x="1747" y="2230"/>
                  </a:lnTo>
                  <a:lnTo>
                    <a:pt x="1746" y="2233"/>
                  </a:lnTo>
                  <a:lnTo>
                    <a:pt x="1739" y="2239"/>
                  </a:lnTo>
                  <a:lnTo>
                    <a:pt x="1739" y="2244"/>
                  </a:lnTo>
                  <a:lnTo>
                    <a:pt x="1746" y="2258"/>
                  </a:lnTo>
                  <a:lnTo>
                    <a:pt x="1747" y="2262"/>
                  </a:lnTo>
                  <a:lnTo>
                    <a:pt x="1746" y="2265"/>
                  </a:lnTo>
                  <a:lnTo>
                    <a:pt x="1739" y="2274"/>
                  </a:lnTo>
                  <a:lnTo>
                    <a:pt x="1739" y="2282"/>
                  </a:lnTo>
                  <a:lnTo>
                    <a:pt x="1741" y="2293"/>
                  </a:lnTo>
                  <a:lnTo>
                    <a:pt x="1741" y="2305"/>
                  </a:lnTo>
                  <a:lnTo>
                    <a:pt x="1739" y="2321"/>
                  </a:lnTo>
                  <a:lnTo>
                    <a:pt x="1739" y="2322"/>
                  </a:lnTo>
                  <a:lnTo>
                    <a:pt x="1736" y="2329"/>
                  </a:lnTo>
                  <a:lnTo>
                    <a:pt x="1736" y="2338"/>
                  </a:lnTo>
                  <a:lnTo>
                    <a:pt x="1733" y="2341"/>
                  </a:lnTo>
                  <a:lnTo>
                    <a:pt x="1730" y="2354"/>
                  </a:lnTo>
                  <a:lnTo>
                    <a:pt x="1727" y="2364"/>
                  </a:lnTo>
                  <a:lnTo>
                    <a:pt x="1724" y="2375"/>
                  </a:lnTo>
                  <a:lnTo>
                    <a:pt x="1716" y="2392"/>
                  </a:lnTo>
                  <a:lnTo>
                    <a:pt x="1712" y="2404"/>
                  </a:lnTo>
                  <a:lnTo>
                    <a:pt x="1712" y="2405"/>
                  </a:lnTo>
                  <a:lnTo>
                    <a:pt x="1711" y="2405"/>
                  </a:lnTo>
                  <a:lnTo>
                    <a:pt x="1706" y="2407"/>
                  </a:lnTo>
                  <a:lnTo>
                    <a:pt x="1703" y="2410"/>
                  </a:lnTo>
                  <a:lnTo>
                    <a:pt x="1703" y="2416"/>
                  </a:lnTo>
                  <a:lnTo>
                    <a:pt x="1704" y="2421"/>
                  </a:lnTo>
                  <a:lnTo>
                    <a:pt x="1706" y="2427"/>
                  </a:lnTo>
                  <a:lnTo>
                    <a:pt x="1706" y="2439"/>
                  </a:lnTo>
                  <a:lnTo>
                    <a:pt x="1708" y="2447"/>
                  </a:lnTo>
                  <a:lnTo>
                    <a:pt x="1711" y="2455"/>
                  </a:lnTo>
                  <a:lnTo>
                    <a:pt x="1704" y="2469"/>
                  </a:lnTo>
                  <a:lnTo>
                    <a:pt x="1703" y="2474"/>
                  </a:lnTo>
                  <a:lnTo>
                    <a:pt x="1703" y="2479"/>
                  </a:lnTo>
                  <a:lnTo>
                    <a:pt x="1700" y="2487"/>
                  </a:lnTo>
                  <a:lnTo>
                    <a:pt x="1700" y="2499"/>
                  </a:lnTo>
                  <a:lnTo>
                    <a:pt x="1701" y="2506"/>
                  </a:lnTo>
                  <a:lnTo>
                    <a:pt x="1703" y="2507"/>
                  </a:lnTo>
                  <a:lnTo>
                    <a:pt x="1701" y="2507"/>
                  </a:lnTo>
                  <a:lnTo>
                    <a:pt x="1698" y="2507"/>
                  </a:lnTo>
                  <a:lnTo>
                    <a:pt x="1693" y="2514"/>
                  </a:lnTo>
                  <a:lnTo>
                    <a:pt x="1692" y="2530"/>
                  </a:lnTo>
                  <a:lnTo>
                    <a:pt x="1690" y="2538"/>
                  </a:lnTo>
                  <a:lnTo>
                    <a:pt x="1692" y="2542"/>
                  </a:lnTo>
                  <a:lnTo>
                    <a:pt x="1695" y="2546"/>
                  </a:lnTo>
                  <a:lnTo>
                    <a:pt x="1703" y="2544"/>
                  </a:lnTo>
                  <a:lnTo>
                    <a:pt x="1708" y="2541"/>
                  </a:lnTo>
                  <a:lnTo>
                    <a:pt x="1711" y="2536"/>
                  </a:lnTo>
                  <a:lnTo>
                    <a:pt x="1711" y="2514"/>
                  </a:lnTo>
                  <a:lnTo>
                    <a:pt x="1712" y="2512"/>
                  </a:lnTo>
                  <a:lnTo>
                    <a:pt x="1717" y="2512"/>
                  </a:lnTo>
                  <a:lnTo>
                    <a:pt x="1717" y="2509"/>
                  </a:lnTo>
                  <a:lnTo>
                    <a:pt x="1720" y="2510"/>
                  </a:lnTo>
                  <a:lnTo>
                    <a:pt x="1724" y="2514"/>
                  </a:lnTo>
                  <a:lnTo>
                    <a:pt x="1724" y="2514"/>
                  </a:lnTo>
                  <a:lnTo>
                    <a:pt x="1722" y="2514"/>
                  </a:lnTo>
                  <a:lnTo>
                    <a:pt x="1717" y="2518"/>
                  </a:lnTo>
                  <a:lnTo>
                    <a:pt x="1719" y="2525"/>
                  </a:lnTo>
                  <a:lnTo>
                    <a:pt x="1719" y="2531"/>
                  </a:lnTo>
                  <a:lnTo>
                    <a:pt x="1714" y="2538"/>
                  </a:lnTo>
                  <a:lnTo>
                    <a:pt x="1714" y="2550"/>
                  </a:lnTo>
                  <a:lnTo>
                    <a:pt x="1712" y="2552"/>
                  </a:lnTo>
                  <a:lnTo>
                    <a:pt x="1711" y="2557"/>
                  </a:lnTo>
                  <a:lnTo>
                    <a:pt x="1711" y="2562"/>
                  </a:lnTo>
                  <a:lnTo>
                    <a:pt x="1712" y="2565"/>
                  </a:lnTo>
                  <a:lnTo>
                    <a:pt x="1711" y="2570"/>
                  </a:lnTo>
                  <a:lnTo>
                    <a:pt x="1712" y="2571"/>
                  </a:lnTo>
                  <a:lnTo>
                    <a:pt x="1709" y="2574"/>
                  </a:lnTo>
                  <a:lnTo>
                    <a:pt x="1709" y="2579"/>
                  </a:lnTo>
                  <a:lnTo>
                    <a:pt x="1712" y="2585"/>
                  </a:lnTo>
                  <a:lnTo>
                    <a:pt x="1709" y="2585"/>
                  </a:lnTo>
                  <a:lnTo>
                    <a:pt x="1708" y="2585"/>
                  </a:lnTo>
                  <a:lnTo>
                    <a:pt x="1708" y="2581"/>
                  </a:lnTo>
                  <a:lnTo>
                    <a:pt x="1706" y="2574"/>
                  </a:lnTo>
                  <a:lnTo>
                    <a:pt x="1701" y="2570"/>
                  </a:lnTo>
                  <a:lnTo>
                    <a:pt x="1693" y="2570"/>
                  </a:lnTo>
                  <a:lnTo>
                    <a:pt x="1690" y="2573"/>
                  </a:lnTo>
                  <a:lnTo>
                    <a:pt x="1690" y="2576"/>
                  </a:lnTo>
                  <a:lnTo>
                    <a:pt x="1692" y="2581"/>
                  </a:lnTo>
                  <a:lnTo>
                    <a:pt x="1695" y="2584"/>
                  </a:lnTo>
                  <a:lnTo>
                    <a:pt x="1696" y="2585"/>
                  </a:lnTo>
                  <a:lnTo>
                    <a:pt x="1688" y="2585"/>
                  </a:lnTo>
                  <a:lnTo>
                    <a:pt x="1688" y="2592"/>
                  </a:lnTo>
                  <a:lnTo>
                    <a:pt x="1688" y="2592"/>
                  </a:lnTo>
                  <a:lnTo>
                    <a:pt x="1687" y="2592"/>
                  </a:lnTo>
                  <a:lnTo>
                    <a:pt x="1677" y="2597"/>
                  </a:lnTo>
                  <a:lnTo>
                    <a:pt x="1677" y="2606"/>
                  </a:lnTo>
                  <a:lnTo>
                    <a:pt x="1677" y="2606"/>
                  </a:lnTo>
                  <a:lnTo>
                    <a:pt x="1672" y="2609"/>
                  </a:lnTo>
                  <a:lnTo>
                    <a:pt x="1668" y="2614"/>
                  </a:lnTo>
                  <a:lnTo>
                    <a:pt x="1668" y="2622"/>
                  </a:lnTo>
                  <a:lnTo>
                    <a:pt x="1672" y="2627"/>
                  </a:lnTo>
                  <a:lnTo>
                    <a:pt x="1677" y="2622"/>
                  </a:lnTo>
                  <a:lnTo>
                    <a:pt x="1677" y="2621"/>
                  </a:lnTo>
                  <a:lnTo>
                    <a:pt x="1679" y="2619"/>
                  </a:lnTo>
                  <a:lnTo>
                    <a:pt x="1680" y="2621"/>
                  </a:lnTo>
                  <a:lnTo>
                    <a:pt x="1684" y="2627"/>
                  </a:lnTo>
                  <a:lnTo>
                    <a:pt x="1688" y="2624"/>
                  </a:lnTo>
                  <a:lnTo>
                    <a:pt x="1693" y="2624"/>
                  </a:lnTo>
                  <a:lnTo>
                    <a:pt x="1695" y="2624"/>
                  </a:lnTo>
                  <a:lnTo>
                    <a:pt x="1695" y="2625"/>
                  </a:lnTo>
                  <a:lnTo>
                    <a:pt x="1693" y="2627"/>
                  </a:lnTo>
                  <a:lnTo>
                    <a:pt x="1692" y="2627"/>
                  </a:lnTo>
                  <a:lnTo>
                    <a:pt x="1687" y="2632"/>
                  </a:lnTo>
                  <a:lnTo>
                    <a:pt x="1687" y="2645"/>
                  </a:lnTo>
                  <a:lnTo>
                    <a:pt x="1684" y="2645"/>
                  </a:lnTo>
                  <a:lnTo>
                    <a:pt x="1680" y="2645"/>
                  </a:lnTo>
                  <a:lnTo>
                    <a:pt x="1672" y="2648"/>
                  </a:lnTo>
                  <a:lnTo>
                    <a:pt x="1668" y="2652"/>
                  </a:lnTo>
                  <a:lnTo>
                    <a:pt x="1668" y="2657"/>
                  </a:lnTo>
                  <a:lnTo>
                    <a:pt x="1669" y="2659"/>
                  </a:lnTo>
                  <a:lnTo>
                    <a:pt x="1672" y="2665"/>
                  </a:lnTo>
                  <a:lnTo>
                    <a:pt x="1676" y="2668"/>
                  </a:lnTo>
                  <a:lnTo>
                    <a:pt x="1679" y="2668"/>
                  </a:lnTo>
                  <a:lnTo>
                    <a:pt x="1682" y="2667"/>
                  </a:lnTo>
                  <a:lnTo>
                    <a:pt x="1680" y="2672"/>
                  </a:lnTo>
                  <a:lnTo>
                    <a:pt x="1674" y="2678"/>
                  </a:lnTo>
                  <a:lnTo>
                    <a:pt x="1671" y="2683"/>
                  </a:lnTo>
                  <a:lnTo>
                    <a:pt x="1672" y="2686"/>
                  </a:lnTo>
                  <a:lnTo>
                    <a:pt x="1676" y="2692"/>
                  </a:lnTo>
                  <a:lnTo>
                    <a:pt x="1679" y="2691"/>
                  </a:lnTo>
                  <a:lnTo>
                    <a:pt x="1679" y="2692"/>
                  </a:lnTo>
                  <a:lnTo>
                    <a:pt x="1685" y="2696"/>
                  </a:lnTo>
                  <a:lnTo>
                    <a:pt x="1690" y="2696"/>
                  </a:lnTo>
                  <a:lnTo>
                    <a:pt x="1690" y="2696"/>
                  </a:lnTo>
                  <a:lnTo>
                    <a:pt x="1690" y="2702"/>
                  </a:lnTo>
                  <a:lnTo>
                    <a:pt x="1688" y="2704"/>
                  </a:lnTo>
                  <a:lnTo>
                    <a:pt x="1685" y="2704"/>
                  </a:lnTo>
                  <a:lnTo>
                    <a:pt x="1685" y="2708"/>
                  </a:lnTo>
                  <a:lnTo>
                    <a:pt x="1684" y="2710"/>
                  </a:lnTo>
                  <a:lnTo>
                    <a:pt x="1672" y="2710"/>
                  </a:lnTo>
                  <a:lnTo>
                    <a:pt x="1679" y="2716"/>
                  </a:lnTo>
                  <a:lnTo>
                    <a:pt x="1680" y="2718"/>
                  </a:lnTo>
                  <a:lnTo>
                    <a:pt x="1677" y="2723"/>
                  </a:lnTo>
                  <a:lnTo>
                    <a:pt x="1680" y="2729"/>
                  </a:lnTo>
                  <a:lnTo>
                    <a:pt x="1685" y="2729"/>
                  </a:lnTo>
                  <a:lnTo>
                    <a:pt x="1687" y="2727"/>
                  </a:lnTo>
                  <a:lnTo>
                    <a:pt x="1688" y="2726"/>
                  </a:lnTo>
                  <a:lnTo>
                    <a:pt x="1692" y="2726"/>
                  </a:lnTo>
                  <a:lnTo>
                    <a:pt x="1695" y="2727"/>
                  </a:lnTo>
                  <a:lnTo>
                    <a:pt x="1700" y="2726"/>
                  </a:lnTo>
                  <a:lnTo>
                    <a:pt x="1703" y="2726"/>
                  </a:lnTo>
                  <a:lnTo>
                    <a:pt x="1698" y="2727"/>
                  </a:lnTo>
                  <a:lnTo>
                    <a:pt x="1692" y="2734"/>
                  </a:lnTo>
                  <a:lnTo>
                    <a:pt x="1692" y="2740"/>
                  </a:lnTo>
                  <a:lnTo>
                    <a:pt x="1703" y="2740"/>
                  </a:lnTo>
                  <a:lnTo>
                    <a:pt x="1704" y="2743"/>
                  </a:lnTo>
                  <a:lnTo>
                    <a:pt x="1703" y="2743"/>
                  </a:lnTo>
                  <a:lnTo>
                    <a:pt x="1698" y="2748"/>
                  </a:lnTo>
                  <a:lnTo>
                    <a:pt x="1698" y="2753"/>
                  </a:lnTo>
                  <a:lnTo>
                    <a:pt x="1700" y="2759"/>
                  </a:lnTo>
                  <a:lnTo>
                    <a:pt x="1706" y="2763"/>
                  </a:lnTo>
                  <a:lnTo>
                    <a:pt x="1709" y="2763"/>
                  </a:lnTo>
                  <a:lnTo>
                    <a:pt x="1708" y="2766"/>
                  </a:lnTo>
                  <a:lnTo>
                    <a:pt x="1706" y="2769"/>
                  </a:lnTo>
                  <a:lnTo>
                    <a:pt x="1703" y="2774"/>
                  </a:lnTo>
                  <a:lnTo>
                    <a:pt x="1704" y="2774"/>
                  </a:lnTo>
                  <a:lnTo>
                    <a:pt x="1700" y="2777"/>
                  </a:lnTo>
                  <a:lnTo>
                    <a:pt x="1700" y="2780"/>
                  </a:lnTo>
                  <a:lnTo>
                    <a:pt x="1701" y="2787"/>
                  </a:lnTo>
                  <a:lnTo>
                    <a:pt x="1706" y="2793"/>
                  </a:lnTo>
                  <a:lnTo>
                    <a:pt x="1711" y="2795"/>
                  </a:lnTo>
                  <a:lnTo>
                    <a:pt x="1719" y="2795"/>
                  </a:lnTo>
                  <a:lnTo>
                    <a:pt x="1722" y="2796"/>
                  </a:lnTo>
                  <a:lnTo>
                    <a:pt x="1728" y="2801"/>
                  </a:lnTo>
                  <a:lnTo>
                    <a:pt x="1733" y="2802"/>
                  </a:lnTo>
                  <a:lnTo>
                    <a:pt x="1735" y="2802"/>
                  </a:lnTo>
                  <a:lnTo>
                    <a:pt x="1735" y="2810"/>
                  </a:lnTo>
                  <a:lnTo>
                    <a:pt x="1749" y="2810"/>
                  </a:lnTo>
                  <a:lnTo>
                    <a:pt x="1751" y="2812"/>
                  </a:lnTo>
                  <a:lnTo>
                    <a:pt x="1752" y="2815"/>
                  </a:lnTo>
                  <a:lnTo>
                    <a:pt x="1754" y="2820"/>
                  </a:lnTo>
                  <a:lnTo>
                    <a:pt x="1759" y="2826"/>
                  </a:lnTo>
                  <a:lnTo>
                    <a:pt x="1763" y="2826"/>
                  </a:lnTo>
                  <a:lnTo>
                    <a:pt x="1767" y="2820"/>
                  </a:lnTo>
                  <a:lnTo>
                    <a:pt x="1767" y="2815"/>
                  </a:lnTo>
                  <a:lnTo>
                    <a:pt x="1770" y="2823"/>
                  </a:lnTo>
                  <a:lnTo>
                    <a:pt x="1773" y="2826"/>
                  </a:lnTo>
                  <a:lnTo>
                    <a:pt x="1778" y="2830"/>
                  </a:lnTo>
                  <a:lnTo>
                    <a:pt x="1787" y="2830"/>
                  </a:lnTo>
                  <a:lnTo>
                    <a:pt x="1787" y="2823"/>
                  </a:lnTo>
                  <a:lnTo>
                    <a:pt x="1797" y="2833"/>
                  </a:lnTo>
                  <a:lnTo>
                    <a:pt x="1802" y="2836"/>
                  </a:lnTo>
                  <a:lnTo>
                    <a:pt x="1810" y="2836"/>
                  </a:lnTo>
                  <a:lnTo>
                    <a:pt x="1810" y="2830"/>
                  </a:lnTo>
                  <a:lnTo>
                    <a:pt x="1808" y="2823"/>
                  </a:lnTo>
                  <a:lnTo>
                    <a:pt x="1811" y="2825"/>
                  </a:lnTo>
                  <a:lnTo>
                    <a:pt x="1819" y="2826"/>
                  </a:lnTo>
                  <a:lnTo>
                    <a:pt x="1824" y="2825"/>
                  </a:lnTo>
                  <a:lnTo>
                    <a:pt x="1827" y="2822"/>
                  </a:lnTo>
                  <a:lnTo>
                    <a:pt x="1830" y="2823"/>
                  </a:lnTo>
                  <a:lnTo>
                    <a:pt x="1835" y="2823"/>
                  </a:lnTo>
                  <a:lnTo>
                    <a:pt x="1837" y="2822"/>
                  </a:lnTo>
                  <a:lnTo>
                    <a:pt x="1845" y="2818"/>
                  </a:lnTo>
                  <a:lnTo>
                    <a:pt x="1859" y="2815"/>
                  </a:lnTo>
                  <a:lnTo>
                    <a:pt x="1864" y="2810"/>
                  </a:lnTo>
                  <a:lnTo>
                    <a:pt x="1859" y="2806"/>
                  </a:lnTo>
                  <a:lnTo>
                    <a:pt x="1846" y="2804"/>
                  </a:lnTo>
                  <a:lnTo>
                    <a:pt x="1843" y="2802"/>
                  </a:lnTo>
                  <a:lnTo>
                    <a:pt x="1838" y="2801"/>
                  </a:lnTo>
                  <a:lnTo>
                    <a:pt x="1827" y="2793"/>
                  </a:lnTo>
                  <a:lnTo>
                    <a:pt x="1811" y="2782"/>
                  </a:lnTo>
                  <a:lnTo>
                    <a:pt x="1810" y="2779"/>
                  </a:lnTo>
                  <a:lnTo>
                    <a:pt x="1810" y="2775"/>
                  </a:lnTo>
                  <a:lnTo>
                    <a:pt x="1807" y="2772"/>
                  </a:lnTo>
                  <a:lnTo>
                    <a:pt x="1802" y="2772"/>
                  </a:lnTo>
                  <a:lnTo>
                    <a:pt x="1802" y="2772"/>
                  </a:lnTo>
                  <a:lnTo>
                    <a:pt x="1807" y="2769"/>
                  </a:lnTo>
                  <a:lnTo>
                    <a:pt x="1807" y="2761"/>
                  </a:lnTo>
                  <a:lnTo>
                    <a:pt x="1802" y="2758"/>
                  </a:lnTo>
                  <a:lnTo>
                    <a:pt x="1800" y="2756"/>
                  </a:lnTo>
                  <a:lnTo>
                    <a:pt x="1800" y="2755"/>
                  </a:lnTo>
                  <a:lnTo>
                    <a:pt x="1797" y="2755"/>
                  </a:lnTo>
                  <a:lnTo>
                    <a:pt x="1794" y="2753"/>
                  </a:lnTo>
                  <a:lnTo>
                    <a:pt x="1803" y="2753"/>
                  </a:lnTo>
                  <a:lnTo>
                    <a:pt x="1803" y="2747"/>
                  </a:lnTo>
                  <a:lnTo>
                    <a:pt x="1802" y="2745"/>
                  </a:lnTo>
                  <a:lnTo>
                    <a:pt x="1795" y="2735"/>
                  </a:lnTo>
                  <a:lnTo>
                    <a:pt x="1794" y="2732"/>
                  </a:lnTo>
                  <a:lnTo>
                    <a:pt x="1791" y="2720"/>
                  </a:lnTo>
                  <a:lnTo>
                    <a:pt x="1791" y="2712"/>
                  </a:lnTo>
                  <a:lnTo>
                    <a:pt x="1792" y="2708"/>
                  </a:lnTo>
                  <a:lnTo>
                    <a:pt x="1795" y="2705"/>
                  </a:lnTo>
                  <a:lnTo>
                    <a:pt x="1799" y="2699"/>
                  </a:lnTo>
                  <a:lnTo>
                    <a:pt x="1800" y="2699"/>
                  </a:lnTo>
                  <a:lnTo>
                    <a:pt x="1805" y="2699"/>
                  </a:lnTo>
                  <a:lnTo>
                    <a:pt x="1810" y="2697"/>
                  </a:lnTo>
                  <a:lnTo>
                    <a:pt x="1814" y="2691"/>
                  </a:lnTo>
                  <a:lnTo>
                    <a:pt x="1816" y="2683"/>
                  </a:lnTo>
                  <a:lnTo>
                    <a:pt x="1816" y="2678"/>
                  </a:lnTo>
                  <a:lnTo>
                    <a:pt x="1819" y="2673"/>
                  </a:lnTo>
                  <a:lnTo>
                    <a:pt x="1827" y="2667"/>
                  </a:lnTo>
                  <a:lnTo>
                    <a:pt x="1842" y="2656"/>
                  </a:lnTo>
                  <a:lnTo>
                    <a:pt x="1846" y="2651"/>
                  </a:lnTo>
                  <a:lnTo>
                    <a:pt x="1850" y="2649"/>
                  </a:lnTo>
                  <a:lnTo>
                    <a:pt x="1850" y="2637"/>
                  </a:lnTo>
                  <a:lnTo>
                    <a:pt x="1853" y="2629"/>
                  </a:lnTo>
                  <a:lnTo>
                    <a:pt x="1848" y="2622"/>
                  </a:lnTo>
                  <a:lnTo>
                    <a:pt x="1842" y="2622"/>
                  </a:lnTo>
                  <a:lnTo>
                    <a:pt x="1834" y="2621"/>
                  </a:lnTo>
                  <a:lnTo>
                    <a:pt x="1829" y="2619"/>
                  </a:lnTo>
                  <a:lnTo>
                    <a:pt x="1821" y="2609"/>
                  </a:lnTo>
                  <a:lnTo>
                    <a:pt x="1821" y="2601"/>
                  </a:lnTo>
                  <a:lnTo>
                    <a:pt x="1822" y="2597"/>
                  </a:lnTo>
                  <a:lnTo>
                    <a:pt x="1824" y="2592"/>
                  </a:lnTo>
                  <a:lnTo>
                    <a:pt x="1827" y="2590"/>
                  </a:lnTo>
                  <a:lnTo>
                    <a:pt x="1837" y="2585"/>
                  </a:lnTo>
                  <a:lnTo>
                    <a:pt x="1843" y="2582"/>
                  </a:lnTo>
                  <a:lnTo>
                    <a:pt x="1848" y="2582"/>
                  </a:lnTo>
                  <a:lnTo>
                    <a:pt x="1854" y="2579"/>
                  </a:lnTo>
                  <a:lnTo>
                    <a:pt x="1854" y="2573"/>
                  </a:lnTo>
                  <a:lnTo>
                    <a:pt x="1858" y="2570"/>
                  </a:lnTo>
                  <a:lnTo>
                    <a:pt x="1861" y="2565"/>
                  </a:lnTo>
                  <a:lnTo>
                    <a:pt x="1861" y="2557"/>
                  </a:lnTo>
                  <a:lnTo>
                    <a:pt x="1862" y="2547"/>
                  </a:lnTo>
                  <a:lnTo>
                    <a:pt x="1864" y="2542"/>
                  </a:lnTo>
                  <a:lnTo>
                    <a:pt x="1866" y="2542"/>
                  </a:lnTo>
                  <a:lnTo>
                    <a:pt x="1875" y="2538"/>
                  </a:lnTo>
                  <a:lnTo>
                    <a:pt x="1875" y="2533"/>
                  </a:lnTo>
                  <a:lnTo>
                    <a:pt x="1872" y="2531"/>
                  </a:lnTo>
                  <a:lnTo>
                    <a:pt x="1869" y="2530"/>
                  </a:lnTo>
                  <a:lnTo>
                    <a:pt x="1870" y="2528"/>
                  </a:lnTo>
                  <a:lnTo>
                    <a:pt x="1874" y="2530"/>
                  </a:lnTo>
                  <a:lnTo>
                    <a:pt x="1877" y="2534"/>
                  </a:lnTo>
                  <a:lnTo>
                    <a:pt x="1880" y="2534"/>
                  </a:lnTo>
                  <a:lnTo>
                    <a:pt x="1886" y="2533"/>
                  </a:lnTo>
                  <a:lnTo>
                    <a:pt x="1891" y="2528"/>
                  </a:lnTo>
                  <a:lnTo>
                    <a:pt x="1893" y="2523"/>
                  </a:lnTo>
                  <a:lnTo>
                    <a:pt x="1893" y="2520"/>
                  </a:lnTo>
                  <a:lnTo>
                    <a:pt x="1889" y="2514"/>
                  </a:lnTo>
                  <a:lnTo>
                    <a:pt x="1883" y="2512"/>
                  </a:lnTo>
                  <a:lnTo>
                    <a:pt x="1878" y="2514"/>
                  </a:lnTo>
                  <a:lnTo>
                    <a:pt x="1877" y="2515"/>
                  </a:lnTo>
                  <a:lnTo>
                    <a:pt x="1875" y="2517"/>
                  </a:lnTo>
                  <a:lnTo>
                    <a:pt x="1874" y="2517"/>
                  </a:lnTo>
                  <a:lnTo>
                    <a:pt x="1869" y="2514"/>
                  </a:lnTo>
                  <a:lnTo>
                    <a:pt x="1867" y="2512"/>
                  </a:lnTo>
                  <a:lnTo>
                    <a:pt x="1867" y="2510"/>
                  </a:lnTo>
                  <a:lnTo>
                    <a:pt x="1866" y="2506"/>
                  </a:lnTo>
                  <a:lnTo>
                    <a:pt x="1866" y="2502"/>
                  </a:lnTo>
                  <a:lnTo>
                    <a:pt x="1864" y="2495"/>
                  </a:lnTo>
                  <a:lnTo>
                    <a:pt x="1864" y="2490"/>
                  </a:lnTo>
                  <a:lnTo>
                    <a:pt x="1864" y="2488"/>
                  </a:lnTo>
                  <a:lnTo>
                    <a:pt x="1880" y="2495"/>
                  </a:lnTo>
                  <a:lnTo>
                    <a:pt x="1891" y="2496"/>
                  </a:lnTo>
                  <a:lnTo>
                    <a:pt x="1899" y="2496"/>
                  </a:lnTo>
                  <a:lnTo>
                    <a:pt x="1907" y="2493"/>
                  </a:lnTo>
                  <a:lnTo>
                    <a:pt x="1913" y="2488"/>
                  </a:lnTo>
                  <a:lnTo>
                    <a:pt x="1915" y="2483"/>
                  </a:lnTo>
                  <a:lnTo>
                    <a:pt x="1912" y="2474"/>
                  </a:lnTo>
                  <a:lnTo>
                    <a:pt x="1913" y="2469"/>
                  </a:lnTo>
                  <a:lnTo>
                    <a:pt x="1915" y="2469"/>
                  </a:lnTo>
                  <a:lnTo>
                    <a:pt x="1920" y="2464"/>
                  </a:lnTo>
                  <a:lnTo>
                    <a:pt x="1920" y="2458"/>
                  </a:lnTo>
                  <a:lnTo>
                    <a:pt x="1917" y="2455"/>
                  </a:lnTo>
                  <a:lnTo>
                    <a:pt x="1915" y="2453"/>
                  </a:lnTo>
                  <a:lnTo>
                    <a:pt x="1915" y="2448"/>
                  </a:lnTo>
                  <a:lnTo>
                    <a:pt x="1915" y="2448"/>
                  </a:lnTo>
                  <a:lnTo>
                    <a:pt x="1918" y="2448"/>
                  </a:lnTo>
                  <a:lnTo>
                    <a:pt x="1925" y="2450"/>
                  </a:lnTo>
                  <a:lnTo>
                    <a:pt x="1936" y="2450"/>
                  </a:lnTo>
                  <a:lnTo>
                    <a:pt x="1964" y="2447"/>
                  </a:lnTo>
                  <a:lnTo>
                    <a:pt x="1990" y="2439"/>
                  </a:lnTo>
                  <a:lnTo>
                    <a:pt x="1998" y="2434"/>
                  </a:lnTo>
                  <a:lnTo>
                    <a:pt x="2003" y="2427"/>
                  </a:lnTo>
                  <a:lnTo>
                    <a:pt x="2004" y="2423"/>
                  </a:lnTo>
                  <a:lnTo>
                    <a:pt x="2019" y="2404"/>
                  </a:lnTo>
                  <a:lnTo>
                    <a:pt x="2020" y="2399"/>
                  </a:lnTo>
                  <a:lnTo>
                    <a:pt x="2019" y="2394"/>
                  </a:lnTo>
                  <a:lnTo>
                    <a:pt x="2014" y="2389"/>
                  </a:lnTo>
                  <a:lnTo>
                    <a:pt x="2006" y="2386"/>
                  </a:lnTo>
                  <a:lnTo>
                    <a:pt x="2004" y="2384"/>
                  </a:lnTo>
                  <a:lnTo>
                    <a:pt x="2008" y="2376"/>
                  </a:lnTo>
                  <a:lnTo>
                    <a:pt x="2009" y="2372"/>
                  </a:lnTo>
                  <a:lnTo>
                    <a:pt x="2008" y="2367"/>
                  </a:lnTo>
                  <a:lnTo>
                    <a:pt x="2001" y="2362"/>
                  </a:lnTo>
                  <a:lnTo>
                    <a:pt x="1996" y="2360"/>
                  </a:lnTo>
                  <a:lnTo>
                    <a:pt x="1988" y="2360"/>
                  </a:lnTo>
                  <a:lnTo>
                    <a:pt x="1985" y="2359"/>
                  </a:lnTo>
                  <a:lnTo>
                    <a:pt x="1984" y="2356"/>
                  </a:lnTo>
                  <a:lnTo>
                    <a:pt x="1985" y="2352"/>
                  </a:lnTo>
                  <a:lnTo>
                    <a:pt x="1987" y="2354"/>
                  </a:lnTo>
                  <a:lnTo>
                    <a:pt x="1990" y="2357"/>
                  </a:lnTo>
                  <a:lnTo>
                    <a:pt x="2001" y="2357"/>
                  </a:lnTo>
                  <a:lnTo>
                    <a:pt x="2017" y="2364"/>
                  </a:lnTo>
                  <a:lnTo>
                    <a:pt x="2022" y="2365"/>
                  </a:lnTo>
                  <a:lnTo>
                    <a:pt x="2025" y="2365"/>
                  </a:lnTo>
                  <a:lnTo>
                    <a:pt x="2028" y="2364"/>
                  </a:lnTo>
                  <a:lnTo>
                    <a:pt x="2052" y="2364"/>
                  </a:lnTo>
                  <a:lnTo>
                    <a:pt x="2062" y="2360"/>
                  </a:lnTo>
                  <a:lnTo>
                    <a:pt x="2067" y="2356"/>
                  </a:lnTo>
                  <a:lnTo>
                    <a:pt x="2070" y="2351"/>
                  </a:lnTo>
                  <a:lnTo>
                    <a:pt x="2073" y="2346"/>
                  </a:lnTo>
                  <a:lnTo>
                    <a:pt x="2075" y="2346"/>
                  </a:lnTo>
                  <a:lnTo>
                    <a:pt x="2078" y="2341"/>
                  </a:lnTo>
                  <a:lnTo>
                    <a:pt x="2078" y="2340"/>
                  </a:lnTo>
                  <a:lnTo>
                    <a:pt x="2078" y="2340"/>
                  </a:lnTo>
                  <a:lnTo>
                    <a:pt x="2079" y="2337"/>
                  </a:lnTo>
                  <a:lnTo>
                    <a:pt x="2084" y="2333"/>
                  </a:lnTo>
                  <a:lnTo>
                    <a:pt x="2092" y="2327"/>
                  </a:lnTo>
                  <a:lnTo>
                    <a:pt x="2095" y="2322"/>
                  </a:lnTo>
                  <a:lnTo>
                    <a:pt x="2097" y="2316"/>
                  </a:lnTo>
                  <a:lnTo>
                    <a:pt x="2099" y="2311"/>
                  </a:lnTo>
                  <a:lnTo>
                    <a:pt x="2102" y="2305"/>
                  </a:lnTo>
                  <a:lnTo>
                    <a:pt x="2103" y="2298"/>
                  </a:lnTo>
                  <a:lnTo>
                    <a:pt x="2111" y="2298"/>
                  </a:lnTo>
                  <a:lnTo>
                    <a:pt x="2126" y="2287"/>
                  </a:lnTo>
                  <a:lnTo>
                    <a:pt x="2134" y="2276"/>
                  </a:lnTo>
                  <a:lnTo>
                    <a:pt x="2143" y="2257"/>
                  </a:lnTo>
                  <a:lnTo>
                    <a:pt x="2148" y="2249"/>
                  </a:lnTo>
                  <a:lnTo>
                    <a:pt x="2151" y="2242"/>
                  </a:lnTo>
                  <a:lnTo>
                    <a:pt x="2154" y="2241"/>
                  </a:lnTo>
                  <a:lnTo>
                    <a:pt x="2158" y="2239"/>
                  </a:lnTo>
                  <a:lnTo>
                    <a:pt x="2161" y="2239"/>
                  </a:lnTo>
                  <a:lnTo>
                    <a:pt x="2164" y="2234"/>
                  </a:lnTo>
                  <a:lnTo>
                    <a:pt x="2166" y="2226"/>
                  </a:lnTo>
                  <a:lnTo>
                    <a:pt x="2166" y="2210"/>
                  </a:lnTo>
                  <a:lnTo>
                    <a:pt x="2164" y="2196"/>
                  </a:lnTo>
                  <a:lnTo>
                    <a:pt x="2164" y="2190"/>
                  </a:lnTo>
                  <a:lnTo>
                    <a:pt x="2167" y="2185"/>
                  </a:lnTo>
                  <a:lnTo>
                    <a:pt x="2169" y="2180"/>
                  </a:lnTo>
                  <a:lnTo>
                    <a:pt x="2169" y="2174"/>
                  </a:lnTo>
                  <a:lnTo>
                    <a:pt x="2175" y="2172"/>
                  </a:lnTo>
                  <a:lnTo>
                    <a:pt x="2180" y="2167"/>
                  </a:lnTo>
                  <a:lnTo>
                    <a:pt x="2193" y="2156"/>
                  </a:lnTo>
                  <a:lnTo>
                    <a:pt x="2199" y="2151"/>
                  </a:lnTo>
                  <a:lnTo>
                    <a:pt x="2205" y="2148"/>
                  </a:lnTo>
                  <a:lnTo>
                    <a:pt x="2209" y="2147"/>
                  </a:lnTo>
                  <a:lnTo>
                    <a:pt x="2215" y="2147"/>
                  </a:lnTo>
                  <a:lnTo>
                    <a:pt x="2221" y="2145"/>
                  </a:lnTo>
                  <a:lnTo>
                    <a:pt x="2226" y="2140"/>
                  </a:lnTo>
                  <a:lnTo>
                    <a:pt x="2231" y="2139"/>
                  </a:lnTo>
                  <a:lnTo>
                    <a:pt x="2241" y="2129"/>
                  </a:lnTo>
                  <a:lnTo>
                    <a:pt x="2252" y="2129"/>
                  </a:lnTo>
                  <a:lnTo>
                    <a:pt x="2269" y="2131"/>
                  </a:lnTo>
                  <a:lnTo>
                    <a:pt x="2280" y="2129"/>
                  </a:lnTo>
                  <a:lnTo>
                    <a:pt x="2285" y="2129"/>
                  </a:lnTo>
                  <a:lnTo>
                    <a:pt x="2288" y="2123"/>
                  </a:lnTo>
                  <a:lnTo>
                    <a:pt x="2288" y="2120"/>
                  </a:lnTo>
                  <a:lnTo>
                    <a:pt x="2293" y="2115"/>
                  </a:lnTo>
                  <a:lnTo>
                    <a:pt x="2295" y="2115"/>
                  </a:lnTo>
                  <a:lnTo>
                    <a:pt x="2298" y="2113"/>
                  </a:lnTo>
                  <a:lnTo>
                    <a:pt x="2303" y="2113"/>
                  </a:lnTo>
                  <a:lnTo>
                    <a:pt x="2306" y="2107"/>
                  </a:lnTo>
                  <a:lnTo>
                    <a:pt x="2306" y="2096"/>
                  </a:lnTo>
                  <a:lnTo>
                    <a:pt x="2309" y="2089"/>
                  </a:lnTo>
                  <a:lnTo>
                    <a:pt x="2312" y="2086"/>
                  </a:lnTo>
                  <a:lnTo>
                    <a:pt x="2316" y="2083"/>
                  </a:lnTo>
                  <a:lnTo>
                    <a:pt x="2319" y="2080"/>
                  </a:lnTo>
                  <a:lnTo>
                    <a:pt x="2320" y="2070"/>
                  </a:lnTo>
                  <a:lnTo>
                    <a:pt x="2320" y="2067"/>
                  </a:lnTo>
                  <a:lnTo>
                    <a:pt x="2324" y="2067"/>
                  </a:lnTo>
                  <a:lnTo>
                    <a:pt x="2327" y="2064"/>
                  </a:lnTo>
                  <a:lnTo>
                    <a:pt x="2327" y="2059"/>
                  </a:lnTo>
                  <a:lnTo>
                    <a:pt x="2330" y="2038"/>
                  </a:lnTo>
                  <a:lnTo>
                    <a:pt x="2332" y="2035"/>
                  </a:lnTo>
                  <a:lnTo>
                    <a:pt x="2332" y="2035"/>
                  </a:lnTo>
                  <a:lnTo>
                    <a:pt x="2335" y="2033"/>
                  </a:lnTo>
                  <a:lnTo>
                    <a:pt x="2340" y="2029"/>
                  </a:lnTo>
                  <a:lnTo>
                    <a:pt x="2340" y="2013"/>
                  </a:lnTo>
                  <a:lnTo>
                    <a:pt x="2343" y="1995"/>
                  </a:lnTo>
                  <a:lnTo>
                    <a:pt x="2343" y="1987"/>
                  </a:lnTo>
                  <a:lnTo>
                    <a:pt x="2341" y="1970"/>
                  </a:lnTo>
                  <a:lnTo>
                    <a:pt x="2341" y="1954"/>
                  </a:lnTo>
                  <a:lnTo>
                    <a:pt x="2343" y="1949"/>
                  </a:lnTo>
                  <a:lnTo>
                    <a:pt x="2344" y="1946"/>
                  </a:lnTo>
                  <a:lnTo>
                    <a:pt x="2348" y="1941"/>
                  </a:lnTo>
                  <a:lnTo>
                    <a:pt x="2348" y="1938"/>
                  </a:lnTo>
                  <a:lnTo>
                    <a:pt x="2346" y="1936"/>
                  </a:lnTo>
                  <a:lnTo>
                    <a:pt x="2348" y="1938"/>
                  </a:lnTo>
                  <a:lnTo>
                    <a:pt x="2352" y="1939"/>
                  </a:lnTo>
                  <a:lnTo>
                    <a:pt x="2357" y="1938"/>
                  </a:lnTo>
                  <a:lnTo>
                    <a:pt x="2360" y="1933"/>
                  </a:lnTo>
                  <a:lnTo>
                    <a:pt x="2367" y="1925"/>
                  </a:lnTo>
                  <a:lnTo>
                    <a:pt x="2373" y="1909"/>
                  </a:lnTo>
                  <a:lnTo>
                    <a:pt x="2376" y="1903"/>
                  </a:lnTo>
                  <a:lnTo>
                    <a:pt x="2379" y="1899"/>
                  </a:lnTo>
                  <a:lnTo>
                    <a:pt x="2389" y="1896"/>
                  </a:lnTo>
                  <a:lnTo>
                    <a:pt x="2394" y="1893"/>
                  </a:lnTo>
                  <a:lnTo>
                    <a:pt x="2402" y="1883"/>
                  </a:lnTo>
                  <a:lnTo>
                    <a:pt x="2408" y="1874"/>
                  </a:lnTo>
                  <a:lnTo>
                    <a:pt x="2415" y="1859"/>
                  </a:lnTo>
                  <a:lnTo>
                    <a:pt x="2418" y="1851"/>
                  </a:lnTo>
                  <a:lnTo>
                    <a:pt x="2418" y="1829"/>
                  </a:lnTo>
                  <a:lnTo>
                    <a:pt x="2415" y="1815"/>
                  </a:lnTo>
                  <a:lnTo>
                    <a:pt x="2411" y="1804"/>
                  </a:lnTo>
                  <a:close/>
                  <a:moveTo>
                    <a:pt x="962" y="411"/>
                  </a:moveTo>
                  <a:lnTo>
                    <a:pt x="964" y="409"/>
                  </a:lnTo>
                  <a:lnTo>
                    <a:pt x="969" y="409"/>
                  </a:lnTo>
                  <a:lnTo>
                    <a:pt x="969" y="401"/>
                  </a:lnTo>
                  <a:lnTo>
                    <a:pt x="965" y="393"/>
                  </a:lnTo>
                  <a:lnTo>
                    <a:pt x="958" y="388"/>
                  </a:lnTo>
                  <a:lnTo>
                    <a:pt x="961" y="387"/>
                  </a:lnTo>
                  <a:lnTo>
                    <a:pt x="967" y="387"/>
                  </a:lnTo>
                  <a:lnTo>
                    <a:pt x="972" y="388"/>
                  </a:lnTo>
                  <a:lnTo>
                    <a:pt x="977" y="390"/>
                  </a:lnTo>
                  <a:lnTo>
                    <a:pt x="986" y="398"/>
                  </a:lnTo>
                  <a:lnTo>
                    <a:pt x="994" y="404"/>
                  </a:lnTo>
                  <a:lnTo>
                    <a:pt x="1002" y="406"/>
                  </a:lnTo>
                  <a:lnTo>
                    <a:pt x="1007" y="406"/>
                  </a:lnTo>
                  <a:lnTo>
                    <a:pt x="1010" y="403"/>
                  </a:lnTo>
                  <a:lnTo>
                    <a:pt x="1021" y="396"/>
                  </a:lnTo>
                  <a:lnTo>
                    <a:pt x="1037" y="388"/>
                  </a:lnTo>
                  <a:lnTo>
                    <a:pt x="1052" y="383"/>
                  </a:lnTo>
                  <a:lnTo>
                    <a:pt x="1053" y="383"/>
                  </a:lnTo>
                  <a:lnTo>
                    <a:pt x="1052" y="385"/>
                  </a:lnTo>
                  <a:lnTo>
                    <a:pt x="1039" y="391"/>
                  </a:lnTo>
                  <a:lnTo>
                    <a:pt x="1025" y="398"/>
                  </a:lnTo>
                  <a:lnTo>
                    <a:pt x="1018" y="401"/>
                  </a:lnTo>
                  <a:lnTo>
                    <a:pt x="1013" y="406"/>
                  </a:lnTo>
                  <a:lnTo>
                    <a:pt x="1005" y="411"/>
                  </a:lnTo>
                  <a:lnTo>
                    <a:pt x="1002" y="414"/>
                  </a:lnTo>
                  <a:lnTo>
                    <a:pt x="993" y="415"/>
                  </a:lnTo>
                  <a:lnTo>
                    <a:pt x="988" y="417"/>
                  </a:lnTo>
                  <a:lnTo>
                    <a:pt x="986" y="420"/>
                  </a:lnTo>
                  <a:lnTo>
                    <a:pt x="983" y="423"/>
                  </a:lnTo>
                  <a:lnTo>
                    <a:pt x="981" y="428"/>
                  </a:lnTo>
                  <a:lnTo>
                    <a:pt x="980" y="428"/>
                  </a:lnTo>
                  <a:lnTo>
                    <a:pt x="977" y="428"/>
                  </a:lnTo>
                  <a:lnTo>
                    <a:pt x="965" y="430"/>
                  </a:lnTo>
                  <a:lnTo>
                    <a:pt x="950" y="430"/>
                  </a:lnTo>
                  <a:lnTo>
                    <a:pt x="938" y="428"/>
                  </a:lnTo>
                  <a:lnTo>
                    <a:pt x="937" y="428"/>
                  </a:lnTo>
                  <a:lnTo>
                    <a:pt x="943" y="426"/>
                  </a:lnTo>
                  <a:lnTo>
                    <a:pt x="950" y="426"/>
                  </a:lnTo>
                  <a:lnTo>
                    <a:pt x="950" y="420"/>
                  </a:lnTo>
                  <a:lnTo>
                    <a:pt x="953" y="414"/>
                  </a:lnTo>
                  <a:lnTo>
                    <a:pt x="958" y="412"/>
                  </a:lnTo>
                  <a:lnTo>
                    <a:pt x="962" y="411"/>
                  </a:lnTo>
                  <a:close/>
                  <a:moveTo>
                    <a:pt x="1336" y="206"/>
                  </a:moveTo>
                  <a:lnTo>
                    <a:pt x="1342" y="195"/>
                  </a:lnTo>
                  <a:lnTo>
                    <a:pt x="1344" y="195"/>
                  </a:lnTo>
                  <a:lnTo>
                    <a:pt x="1345" y="198"/>
                  </a:lnTo>
                  <a:lnTo>
                    <a:pt x="1345" y="205"/>
                  </a:lnTo>
                  <a:lnTo>
                    <a:pt x="1345" y="206"/>
                  </a:lnTo>
                  <a:lnTo>
                    <a:pt x="1339" y="208"/>
                  </a:lnTo>
                  <a:lnTo>
                    <a:pt x="1334" y="211"/>
                  </a:lnTo>
                  <a:lnTo>
                    <a:pt x="1331" y="217"/>
                  </a:lnTo>
                  <a:lnTo>
                    <a:pt x="1326" y="219"/>
                  </a:lnTo>
                  <a:lnTo>
                    <a:pt x="1315" y="219"/>
                  </a:lnTo>
                  <a:lnTo>
                    <a:pt x="1312" y="222"/>
                  </a:lnTo>
                  <a:lnTo>
                    <a:pt x="1312" y="227"/>
                  </a:lnTo>
                  <a:lnTo>
                    <a:pt x="1315" y="241"/>
                  </a:lnTo>
                  <a:lnTo>
                    <a:pt x="1317" y="243"/>
                  </a:lnTo>
                  <a:lnTo>
                    <a:pt x="1315" y="245"/>
                  </a:lnTo>
                  <a:lnTo>
                    <a:pt x="1310" y="243"/>
                  </a:lnTo>
                  <a:lnTo>
                    <a:pt x="1305" y="241"/>
                  </a:lnTo>
                  <a:lnTo>
                    <a:pt x="1302" y="240"/>
                  </a:lnTo>
                  <a:lnTo>
                    <a:pt x="1301" y="237"/>
                  </a:lnTo>
                  <a:lnTo>
                    <a:pt x="1302" y="233"/>
                  </a:lnTo>
                  <a:lnTo>
                    <a:pt x="1307" y="222"/>
                  </a:lnTo>
                  <a:lnTo>
                    <a:pt x="1307" y="217"/>
                  </a:lnTo>
                  <a:lnTo>
                    <a:pt x="1304" y="214"/>
                  </a:lnTo>
                  <a:lnTo>
                    <a:pt x="1291" y="214"/>
                  </a:lnTo>
                  <a:lnTo>
                    <a:pt x="1286" y="213"/>
                  </a:lnTo>
                  <a:lnTo>
                    <a:pt x="1286" y="211"/>
                  </a:lnTo>
                  <a:lnTo>
                    <a:pt x="1294" y="213"/>
                  </a:lnTo>
                  <a:lnTo>
                    <a:pt x="1301" y="213"/>
                  </a:lnTo>
                  <a:lnTo>
                    <a:pt x="1304" y="206"/>
                  </a:lnTo>
                  <a:lnTo>
                    <a:pt x="1304" y="206"/>
                  </a:lnTo>
                  <a:lnTo>
                    <a:pt x="1315" y="208"/>
                  </a:lnTo>
                  <a:lnTo>
                    <a:pt x="1326" y="205"/>
                  </a:lnTo>
                  <a:lnTo>
                    <a:pt x="1329" y="198"/>
                  </a:lnTo>
                  <a:lnTo>
                    <a:pt x="1329" y="206"/>
                  </a:lnTo>
                  <a:lnTo>
                    <a:pt x="1336" y="206"/>
                  </a:lnTo>
                  <a:close/>
                  <a:moveTo>
                    <a:pt x="1424" y="760"/>
                  </a:moveTo>
                  <a:lnTo>
                    <a:pt x="1424" y="760"/>
                  </a:lnTo>
                  <a:lnTo>
                    <a:pt x="1430" y="755"/>
                  </a:lnTo>
                  <a:lnTo>
                    <a:pt x="1428" y="755"/>
                  </a:lnTo>
                  <a:lnTo>
                    <a:pt x="1431" y="752"/>
                  </a:lnTo>
                  <a:lnTo>
                    <a:pt x="1435" y="746"/>
                  </a:lnTo>
                  <a:lnTo>
                    <a:pt x="1441" y="741"/>
                  </a:lnTo>
                  <a:lnTo>
                    <a:pt x="1444" y="739"/>
                  </a:lnTo>
                  <a:lnTo>
                    <a:pt x="1446" y="738"/>
                  </a:lnTo>
                  <a:lnTo>
                    <a:pt x="1465" y="741"/>
                  </a:lnTo>
                  <a:lnTo>
                    <a:pt x="1471" y="744"/>
                  </a:lnTo>
                  <a:lnTo>
                    <a:pt x="1476" y="746"/>
                  </a:lnTo>
                  <a:lnTo>
                    <a:pt x="1478" y="749"/>
                  </a:lnTo>
                  <a:lnTo>
                    <a:pt x="1479" y="752"/>
                  </a:lnTo>
                  <a:lnTo>
                    <a:pt x="1481" y="757"/>
                  </a:lnTo>
                  <a:lnTo>
                    <a:pt x="1486" y="760"/>
                  </a:lnTo>
                  <a:lnTo>
                    <a:pt x="1491" y="762"/>
                  </a:lnTo>
                  <a:lnTo>
                    <a:pt x="1497" y="762"/>
                  </a:lnTo>
                  <a:lnTo>
                    <a:pt x="1499" y="763"/>
                  </a:lnTo>
                  <a:lnTo>
                    <a:pt x="1499" y="765"/>
                  </a:lnTo>
                  <a:lnTo>
                    <a:pt x="1502" y="774"/>
                  </a:lnTo>
                  <a:lnTo>
                    <a:pt x="1508" y="787"/>
                  </a:lnTo>
                  <a:lnTo>
                    <a:pt x="1510" y="789"/>
                  </a:lnTo>
                  <a:lnTo>
                    <a:pt x="1508" y="789"/>
                  </a:lnTo>
                  <a:lnTo>
                    <a:pt x="1508" y="790"/>
                  </a:lnTo>
                  <a:lnTo>
                    <a:pt x="1502" y="786"/>
                  </a:lnTo>
                  <a:lnTo>
                    <a:pt x="1497" y="782"/>
                  </a:lnTo>
                  <a:lnTo>
                    <a:pt x="1494" y="782"/>
                  </a:lnTo>
                  <a:lnTo>
                    <a:pt x="1484" y="784"/>
                  </a:lnTo>
                  <a:lnTo>
                    <a:pt x="1468" y="790"/>
                  </a:lnTo>
                  <a:lnTo>
                    <a:pt x="1463" y="790"/>
                  </a:lnTo>
                  <a:lnTo>
                    <a:pt x="1457" y="787"/>
                  </a:lnTo>
                  <a:lnTo>
                    <a:pt x="1454" y="782"/>
                  </a:lnTo>
                  <a:lnTo>
                    <a:pt x="1452" y="779"/>
                  </a:lnTo>
                  <a:lnTo>
                    <a:pt x="1447" y="778"/>
                  </a:lnTo>
                  <a:lnTo>
                    <a:pt x="1447" y="773"/>
                  </a:lnTo>
                  <a:lnTo>
                    <a:pt x="1451" y="766"/>
                  </a:lnTo>
                  <a:lnTo>
                    <a:pt x="1444" y="766"/>
                  </a:lnTo>
                  <a:lnTo>
                    <a:pt x="1438" y="768"/>
                  </a:lnTo>
                  <a:lnTo>
                    <a:pt x="1417" y="782"/>
                  </a:lnTo>
                  <a:lnTo>
                    <a:pt x="1412" y="784"/>
                  </a:lnTo>
                  <a:lnTo>
                    <a:pt x="1406" y="787"/>
                  </a:lnTo>
                  <a:lnTo>
                    <a:pt x="1404" y="787"/>
                  </a:lnTo>
                  <a:lnTo>
                    <a:pt x="1401" y="786"/>
                  </a:lnTo>
                  <a:lnTo>
                    <a:pt x="1393" y="781"/>
                  </a:lnTo>
                  <a:lnTo>
                    <a:pt x="1387" y="782"/>
                  </a:lnTo>
                  <a:lnTo>
                    <a:pt x="1379" y="782"/>
                  </a:lnTo>
                  <a:lnTo>
                    <a:pt x="1379" y="782"/>
                  </a:lnTo>
                  <a:lnTo>
                    <a:pt x="1382" y="776"/>
                  </a:lnTo>
                  <a:lnTo>
                    <a:pt x="1401" y="766"/>
                  </a:lnTo>
                  <a:lnTo>
                    <a:pt x="1412" y="763"/>
                  </a:lnTo>
                  <a:lnTo>
                    <a:pt x="1419" y="763"/>
                  </a:lnTo>
                  <a:lnTo>
                    <a:pt x="1422" y="760"/>
                  </a:lnTo>
                  <a:lnTo>
                    <a:pt x="1424" y="760"/>
                  </a:lnTo>
                  <a:close/>
                  <a:moveTo>
                    <a:pt x="1656" y="845"/>
                  </a:moveTo>
                  <a:lnTo>
                    <a:pt x="1658" y="846"/>
                  </a:lnTo>
                  <a:lnTo>
                    <a:pt x="1658" y="849"/>
                  </a:lnTo>
                  <a:lnTo>
                    <a:pt x="1656" y="851"/>
                  </a:lnTo>
                  <a:lnTo>
                    <a:pt x="1652" y="854"/>
                  </a:lnTo>
                  <a:lnTo>
                    <a:pt x="1641" y="857"/>
                  </a:lnTo>
                  <a:lnTo>
                    <a:pt x="1612" y="861"/>
                  </a:lnTo>
                  <a:lnTo>
                    <a:pt x="1604" y="861"/>
                  </a:lnTo>
                  <a:lnTo>
                    <a:pt x="1602" y="861"/>
                  </a:lnTo>
                  <a:lnTo>
                    <a:pt x="1602" y="859"/>
                  </a:lnTo>
                  <a:lnTo>
                    <a:pt x="1602" y="857"/>
                  </a:lnTo>
                  <a:lnTo>
                    <a:pt x="1612" y="853"/>
                  </a:lnTo>
                  <a:lnTo>
                    <a:pt x="1625" y="849"/>
                  </a:lnTo>
                  <a:lnTo>
                    <a:pt x="1636" y="848"/>
                  </a:lnTo>
                  <a:lnTo>
                    <a:pt x="1644" y="848"/>
                  </a:lnTo>
                  <a:lnTo>
                    <a:pt x="1656" y="845"/>
                  </a:lnTo>
                  <a:close/>
                  <a:moveTo>
                    <a:pt x="1535" y="897"/>
                  </a:moveTo>
                  <a:lnTo>
                    <a:pt x="1534" y="894"/>
                  </a:lnTo>
                  <a:lnTo>
                    <a:pt x="1534" y="889"/>
                  </a:lnTo>
                  <a:lnTo>
                    <a:pt x="1535" y="888"/>
                  </a:lnTo>
                  <a:lnTo>
                    <a:pt x="1538" y="888"/>
                  </a:lnTo>
                  <a:lnTo>
                    <a:pt x="1543" y="892"/>
                  </a:lnTo>
                  <a:lnTo>
                    <a:pt x="1548" y="892"/>
                  </a:lnTo>
                  <a:lnTo>
                    <a:pt x="1550" y="891"/>
                  </a:lnTo>
                  <a:lnTo>
                    <a:pt x="1550" y="891"/>
                  </a:lnTo>
                  <a:lnTo>
                    <a:pt x="1553" y="889"/>
                  </a:lnTo>
                  <a:lnTo>
                    <a:pt x="1556" y="888"/>
                  </a:lnTo>
                  <a:lnTo>
                    <a:pt x="1556" y="888"/>
                  </a:lnTo>
                  <a:lnTo>
                    <a:pt x="1564" y="881"/>
                  </a:lnTo>
                  <a:lnTo>
                    <a:pt x="1567" y="880"/>
                  </a:lnTo>
                  <a:lnTo>
                    <a:pt x="1574" y="878"/>
                  </a:lnTo>
                  <a:lnTo>
                    <a:pt x="1580" y="880"/>
                  </a:lnTo>
                  <a:lnTo>
                    <a:pt x="1591" y="883"/>
                  </a:lnTo>
                  <a:lnTo>
                    <a:pt x="1602" y="876"/>
                  </a:lnTo>
                  <a:lnTo>
                    <a:pt x="1601" y="878"/>
                  </a:lnTo>
                  <a:lnTo>
                    <a:pt x="1589" y="884"/>
                  </a:lnTo>
                  <a:lnTo>
                    <a:pt x="1564" y="897"/>
                  </a:lnTo>
                  <a:lnTo>
                    <a:pt x="1561" y="899"/>
                  </a:lnTo>
                  <a:lnTo>
                    <a:pt x="1548" y="902"/>
                  </a:lnTo>
                  <a:lnTo>
                    <a:pt x="1543" y="900"/>
                  </a:lnTo>
                  <a:lnTo>
                    <a:pt x="1538" y="899"/>
                  </a:lnTo>
                  <a:lnTo>
                    <a:pt x="1535" y="897"/>
                  </a:lnTo>
                  <a:close/>
                  <a:moveTo>
                    <a:pt x="1591" y="830"/>
                  </a:moveTo>
                  <a:lnTo>
                    <a:pt x="1586" y="830"/>
                  </a:lnTo>
                  <a:lnTo>
                    <a:pt x="1575" y="825"/>
                  </a:lnTo>
                  <a:lnTo>
                    <a:pt x="1569" y="821"/>
                  </a:lnTo>
                  <a:lnTo>
                    <a:pt x="1564" y="825"/>
                  </a:lnTo>
                  <a:lnTo>
                    <a:pt x="1564" y="832"/>
                  </a:lnTo>
                  <a:lnTo>
                    <a:pt x="1562" y="833"/>
                  </a:lnTo>
                  <a:lnTo>
                    <a:pt x="1559" y="837"/>
                  </a:lnTo>
                  <a:lnTo>
                    <a:pt x="1558" y="845"/>
                  </a:lnTo>
                  <a:lnTo>
                    <a:pt x="1558" y="854"/>
                  </a:lnTo>
                  <a:lnTo>
                    <a:pt x="1550" y="868"/>
                  </a:lnTo>
                  <a:lnTo>
                    <a:pt x="1550" y="868"/>
                  </a:lnTo>
                  <a:lnTo>
                    <a:pt x="1550" y="854"/>
                  </a:lnTo>
                  <a:lnTo>
                    <a:pt x="1546" y="849"/>
                  </a:lnTo>
                  <a:lnTo>
                    <a:pt x="1542" y="846"/>
                  </a:lnTo>
                  <a:lnTo>
                    <a:pt x="1532" y="846"/>
                  </a:lnTo>
                  <a:lnTo>
                    <a:pt x="1527" y="851"/>
                  </a:lnTo>
                  <a:lnTo>
                    <a:pt x="1529" y="846"/>
                  </a:lnTo>
                  <a:lnTo>
                    <a:pt x="1534" y="838"/>
                  </a:lnTo>
                  <a:lnTo>
                    <a:pt x="1535" y="833"/>
                  </a:lnTo>
                  <a:lnTo>
                    <a:pt x="1535" y="822"/>
                  </a:lnTo>
                  <a:lnTo>
                    <a:pt x="1530" y="817"/>
                  </a:lnTo>
                  <a:lnTo>
                    <a:pt x="1524" y="809"/>
                  </a:lnTo>
                  <a:lnTo>
                    <a:pt x="1519" y="806"/>
                  </a:lnTo>
                  <a:lnTo>
                    <a:pt x="1510" y="806"/>
                  </a:lnTo>
                  <a:lnTo>
                    <a:pt x="1502" y="811"/>
                  </a:lnTo>
                  <a:lnTo>
                    <a:pt x="1497" y="819"/>
                  </a:lnTo>
                  <a:lnTo>
                    <a:pt x="1491" y="821"/>
                  </a:lnTo>
                  <a:lnTo>
                    <a:pt x="1486" y="822"/>
                  </a:lnTo>
                  <a:lnTo>
                    <a:pt x="1483" y="825"/>
                  </a:lnTo>
                  <a:lnTo>
                    <a:pt x="1479" y="829"/>
                  </a:lnTo>
                  <a:lnTo>
                    <a:pt x="1478" y="837"/>
                  </a:lnTo>
                  <a:lnTo>
                    <a:pt x="1475" y="848"/>
                  </a:lnTo>
                  <a:lnTo>
                    <a:pt x="1475" y="868"/>
                  </a:lnTo>
                  <a:lnTo>
                    <a:pt x="1476" y="876"/>
                  </a:lnTo>
                  <a:lnTo>
                    <a:pt x="1475" y="881"/>
                  </a:lnTo>
                  <a:lnTo>
                    <a:pt x="1471" y="886"/>
                  </a:lnTo>
                  <a:lnTo>
                    <a:pt x="1463" y="891"/>
                  </a:lnTo>
                  <a:lnTo>
                    <a:pt x="1462" y="892"/>
                  </a:lnTo>
                  <a:lnTo>
                    <a:pt x="1459" y="892"/>
                  </a:lnTo>
                  <a:lnTo>
                    <a:pt x="1459" y="891"/>
                  </a:lnTo>
                  <a:lnTo>
                    <a:pt x="1455" y="888"/>
                  </a:lnTo>
                  <a:lnTo>
                    <a:pt x="1454" y="883"/>
                  </a:lnTo>
                  <a:lnTo>
                    <a:pt x="1454" y="876"/>
                  </a:lnTo>
                  <a:lnTo>
                    <a:pt x="1455" y="862"/>
                  </a:lnTo>
                  <a:lnTo>
                    <a:pt x="1462" y="840"/>
                  </a:lnTo>
                  <a:lnTo>
                    <a:pt x="1462" y="829"/>
                  </a:lnTo>
                  <a:lnTo>
                    <a:pt x="1459" y="827"/>
                  </a:lnTo>
                  <a:lnTo>
                    <a:pt x="1462" y="821"/>
                  </a:lnTo>
                  <a:lnTo>
                    <a:pt x="1473" y="814"/>
                  </a:lnTo>
                  <a:lnTo>
                    <a:pt x="1478" y="811"/>
                  </a:lnTo>
                  <a:lnTo>
                    <a:pt x="1483" y="809"/>
                  </a:lnTo>
                  <a:lnTo>
                    <a:pt x="1508" y="806"/>
                  </a:lnTo>
                  <a:lnTo>
                    <a:pt x="1519" y="805"/>
                  </a:lnTo>
                  <a:lnTo>
                    <a:pt x="1524" y="800"/>
                  </a:lnTo>
                  <a:lnTo>
                    <a:pt x="1535" y="800"/>
                  </a:lnTo>
                  <a:lnTo>
                    <a:pt x="1548" y="803"/>
                  </a:lnTo>
                  <a:lnTo>
                    <a:pt x="1553" y="805"/>
                  </a:lnTo>
                  <a:lnTo>
                    <a:pt x="1574" y="805"/>
                  </a:lnTo>
                  <a:lnTo>
                    <a:pt x="1577" y="806"/>
                  </a:lnTo>
                  <a:lnTo>
                    <a:pt x="1578" y="806"/>
                  </a:lnTo>
                  <a:lnTo>
                    <a:pt x="1580" y="811"/>
                  </a:lnTo>
                  <a:lnTo>
                    <a:pt x="1586" y="821"/>
                  </a:lnTo>
                  <a:lnTo>
                    <a:pt x="1591" y="829"/>
                  </a:lnTo>
                  <a:lnTo>
                    <a:pt x="1591" y="830"/>
                  </a:lnTo>
                  <a:close/>
                  <a:moveTo>
                    <a:pt x="1294" y="679"/>
                  </a:moveTo>
                  <a:lnTo>
                    <a:pt x="1294" y="688"/>
                  </a:lnTo>
                  <a:lnTo>
                    <a:pt x="1293" y="693"/>
                  </a:lnTo>
                  <a:lnTo>
                    <a:pt x="1293" y="695"/>
                  </a:lnTo>
                  <a:lnTo>
                    <a:pt x="1291" y="695"/>
                  </a:lnTo>
                  <a:lnTo>
                    <a:pt x="1291" y="695"/>
                  </a:lnTo>
                  <a:lnTo>
                    <a:pt x="1291" y="687"/>
                  </a:lnTo>
                  <a:lnTo>
                    <a:pt x="1289" y="679"/>
                  </a:lnTo>
                  <a:lnTo>
                    <a:pt x="1288" y="674"/>
                  </a:lnTo>
                  <a:lnTo>
                    <a:pt x="1283" y="669"/>
                  </a:lnTo>
                  <a:lnTo>
                    <a:pt x="1278" y="664"/>
                  </a:lnTo>
                  <a:lnTo>
                    <a:pt x="1272" y="659"/>
                  </a:lnTo>
                  <a:lnTo>
                    <a:pt x="1269" y="656"/>
                  </a:lnTo>
                  <a:lnTo>
                    <a:pt x="1259" y="645"/>
                  </a:lnTo>
                  <a:lnTo>
                    <a:pt x="1254" y="634"/>
                  </a:lnTo>
                  <a:lnTo>
                    <a:pt x="1253" y="626"/>
                  </a:lnTo>
                  <a:lnTo>
                    <a:pt x="1254" y="621"/>
                  </a:lnTo>
                  <a:lnTo>
                    <a:pt x="1262" y="618"/>
                  </a:lnTo>
                  <a:lnTo>
                    <a:pt x="1266" y="620"/>
                  </a:lnTo>
                  <a:lnTo>
                    <a:pt x="1269" y="620"/>
                  </a:lnTo>
                  <a:lnTo>
                    <a:pt x="1275" y="631"/>
                  </a:lnTo>
                  <a:lnTo>
                    <a:pt x="1280" y="645"/>
                  </a:lnTo>
                  <a:lnTo>
                    <a:pt x="1294" y="679"/>
                  </a:lnTo>
                  <a:close/>
                  <a:moveTo>
                    <a:pt x="879" y="264"/>
                  </a:moveTo>
                  <a:lnTo>
                    <a:pt x="873" y="265"/>
                  </a:lnTo>
                  <a:lnTo>
                    <a:pt x="868" y="270"/>
                  </a:lnTo>
                  <a:lnTo>
                    <a:pt x="868" y="276"/>
                  </a:lnTo>
                  <a:lnTo>
                    <a:pt x="871" y="280"/>
                  </a:lnTo>
                  <a:lnTo>
                    <a:pt x="883" y="283"/>
                  </a:lnTo>
                  <a:lnTo>
                    <a:pt x="900" y="280"/>
                  </a:lnTo>
                  <a:lnTo>
                    <a:pt x="905" y="275"/>
                  </a:lnTo>
                  <a:lnTo>
                    <a:pt x="908" y="273"/>
                  </a:lnTo>
                  <a:lnTo>
                    <a:pt x="910" y="272"/>
                  </a:lnTo>
                  <a:lnTo>
                    <a:pt x="913" y="272"/>
                  </a:lnTo>
                  <a:lnTo>
                    <a:pt x="914" y="273"/>
                  </a:lnTo>
                  <a:lnTo>
                    <a:pt x="911" y="278"/>
                  </a:lnTo>
                  <a:lnTo>
                    <a:pt x="900" y="289"/>
                  </a:lnTo>
                  <a:lnTo>
                    <a:pt x="895" y="291"/>
                  </a:lnTo>
                  <a:lnTo>
                    <a:pt x="889" y="291"/>
                  </a:lnTo>
                  <a:lnTo>
                    <a:pt x="883" y="289"/>
                  </a:lnTo>
                  <a:lnTo>
                    <a:pt x="876" y="291"/>
                  </a:lnTo>
                  <a:lnTo>
                    <a:pt x="870" y="297"/>
                  </a:lnTo>
                  <a:lnTo>
                    <a:pt x="875" y="302"/>
                  </a:lnTo>
                  <a:lnTo>
                    <a:pt x="876" y="305"/>
                  </a:lnTo>
                  <a:lnTo>
                    <a:pt x="870" y="307"/>
                  </a:lnTo>
                  <a:lnTo>
                    <a:pt x="862" y="310"/>
                  </a:lnTo>
                  <a:lnTo>
                    <a:pt x="857" y="313"/>
                  </a:lnTo>
                  <a:lnTo>
                    <a:pt x="863" y="305"/>
                  </a:lnTo>
                  <a:lnTo>
                    <a:pt x="867" y="300"/>
                  </a:lnTo>
                  <a:lnTo>
                    <a:pt x="863" y="297"/>
                  </a:lnTo>
                  <a:lnTo>
                    <a:pt x="859" y="294"/>
                  </a:lnTo>
                  <a:lnTo>
                    <a:pt x="855" y="294"/>
                  </a:lnTo>
                  <a:lnTo>
                    <a:pt x="847" y="297"/>
                  </a:lnTo>
                  <a:lnTo>
                    <a:pt x="839" y="305"/>
                  </a:lnTo>
                  <a:lnTo>
                    <a:pt x="838" y="310"/>
                  </a:lnTo>
                  <a:lnTo>
                    <a:pt x="838" y="312"/>
                  </a:lnTo>
                  <a:lnTo>
                    <a:pt x="835" y="313"/>
                  </a:lnTo>
                  <a:lnTo>
                    <a:pt x="825" y="313"/>
                  </a:lnTo>
                  <a:lnTo>
                    <a:pt x="820" y="312"/>
                  </a:lnTo>
                  <a:lnTo>
                    <a:pt x="820" y="310"/>
                  </a:lnTo>
                  <a:lnTo>
                    <a:pt x="825" y="304"/>
                  </a:lnTo>
                  <a:lnTo>
                    <a:pt x="828" y="302"/>
                  </a:lnTo>
                  <a:lnTo>
                    <a:pt x="830" y="302"/>
                  </a:lnTo>
                  <a:lnTo>
                    <a:pt x="833" y="299"/>
                  </a:lnTo>
                  <a:lnTo>
                    <a:pt x="833" y="294"/>
                  </a:lnTo>
                  <a:lnTo>
                    <a:pt x="831" y="291"/>
                  </a:lnTo>
                  <a:lnTo>
                    <a:pt x="846" y="291"/>
                  </a:lnTo>
                  <a:lnTo>
                    <a:pt x="851" y="286"/>
                  </a:lnTo>
                  <a:lnTo>
                    <a:pt x="851" y="281"/>
                  </a:lnTo>
                  <a:lnTo>
                    <a:pt x="846" y="278"/>
                  </a:lnTo>
                  <a:lnTo>
                    <a:pt x="839" y="273"/>
                  </a:lnTo>
                  <a:lnTo>
                    <a:pt x="836" y="273"/>
                  </a:lnTo>
                  <a:lnTo>
                    <a:pt x="839" y="272"/>
                  </a:lnTo>
                  <a:lnTo>
                    <a:pt x="849" y="267"/>
                  </a:lnTo>
                  <a:lnTo>
                    <a:pt x="862" y="262"/>
                  </a:lnTo>
                  <a:lnTo>
                    <a:pt x="875" y="261"/>
                  </a:lnTo>
                  <a:lnTo>
                    <a:pt x="878" y="262"/>
                  </a:lnTo>
                  <a:lnTo>
                    <a:pt x="879" y="262"/>
                  </a:lnTo>
                  <a:lnTo>
                    <a:pt x="879" y="264"/>
                  </a:lnTo>
                  <a:close/>
                  <a:moveTo>
                    <a:pt x="806" y="281"/>
                  </a:moveTo>
                  <a:lnTo>
                    <a:pt x="811" y="281"/>
                  </a:lnTo>
                  <a:lnTo>
                    <a:pt x="809" y="281"/>
                  </a:lnTo>
                  <a:lnTo>
                    <a:pt x="806" y="281"/>
                  </a:lnTo>
                  <a:close/>
                  <a:moveTo>
                    <a:pt x="792" y="718"/>
                  </a:moveTo>
                  <a:lnTo>
                    <a:pt x="800" y="717"/>
                  </a:lnTo>
                  <a:lnTo>
                    <a:pt x="804" y="720"/>
                  </a:lnTo>
                  <a:lnTo>
                    <a:pt x="806" y="722"/>
                  </a:lnTo>
                  <a:lnTo>
                    <a:pt x="811" y="722"/>
                  </a:lnTo>
                  <a:lnTo>
                    <a:pt x="814" y="725"/>
                  </a:lnTo>
                  <a:lnTo>
                    <a:pt x="819" y="733"/>
                  </a:lnTo>
                  <a:lnTo>
                    <a:pt x="815" y="733"/>
                  </a:lnTo>
                  <a:lnTo>
                    <a:pt x="820" y="738"/>
                  </a:lnTo>
                  <a:lnTo>
                    <a:pt x="812" y="733"/>
                  </a:lnTo>
                  <a:lnTo>
                    <a:pt x="808" y="731"/>
                  </a:lnTo>
                  <a:lnTo>
                    <a:pt x="803" y="728"/>
                  </a:lnTo>
                  <a:lnTo>
                    <a:pt x="796" y="726"/>
                  </a:lnTo>
                  <a:lnTo>
                    <a:pt x="788" y="723"/>
                  </a:lnTo>
                  <a:lnTo>
                    <a:pt x="788" y="723"/>
                  </a:lnTo>
                  <a:lnTo>
                    <a:pt x="785" y="718"/>
                  </a:lnTo>
                  <a:lnTo>
                    <a:pt x="792" y="718"/>
                  </a:lnTo>
                  <a:close/>
                  <a:moveTo>
                    <a:pt x="822" y="770"/>
                  </a:moveTo>
                  <a:lnTo>
                    <a:pt x="827" y="765"/>
                  </a:lnTo>
                  <a:lnTo>
                    <a:pt x="825" y="771"/>
                  </a:lnTo>
                  <a:lnTo>
                    <a:pt x="823" y="771"/>
                  </a:lnTo>
                  <a:lnTo>
                    <a:pt x="823" y="773"/>
                  </a:lnTo>
                  <a:lnTo>
                    <a:pt x="822" y="773"/>
                  </a:lnTo>
                  <a:lnTo>
                    <a:pt x="822" y="771"/>
                  </a:lnTo>
                  <a:lnTo>
                    <a:pt x="822" y="770"/>
                  </a:lnTo>
                  <a:close/>
                  <a:moveTo>
                    <a:pt x="822" y="739"/>
                  </a:moveTo>
                  <a:lnTo>
                    <a:pt x="825" y="744"/>
                  </a:lnTo>
                  <a:lnTo>
                    <a:pt x="825" y="757"/>
                  </a:lnTo>
                  <a:lnTo>
                    <a:pt x="823" y="755"/>
                  </a:lnTo>
                  <a:lnTo>
                    <a:pt x="819" y="752"/>
                  </a:lnTo>
                  <a:lnTo>
                    <a:pt x="819" y="752"/>
                  </a:lnTo>
                  <a:lnTo>
                    <a:pt x="819" y="749"/>
                  </a:lnTo>
                  <a:lnTo>
                    <a:pt x="820" y="741"/>
                  </a:lnTo>
                  <a:lnTo>
                    <a:pt x="820" y="738"/>
                  </a:lnTo>
                  <a:lnTo>
                    <a:pt x="820" y="738"/>
                  </a:lnTo>
                  <a:lnTo>
                    <a:pt x="822" y="739"/>
                  </a:lnTo>
                  <a:lnTo>
                    <a:pt x="822" y="739"/>
                  </a:lnTo>
                  <a:lnTo>
                    <a:pt x="822" y="739"/>
                  </a:lnTo>
                  <a:close/>
                  <a:moveTo>
                    <a:pt x="782" y="714"/>
                  </a:moveTo>
                  <a:lnTo>
                    <a:pt x="777" y="709"/>
                  </a:lnTo>
                  <a:lnTo>
                    <a:pt x="776" y="706"/>
                  </a:lnTo>
                  <a:lnTo>
                    <a:pt x="776" y="706"/>
                  </a:lnTo>
                  <a:lnTo>
                    <a:pt x="779" y="704"/>
                  </a:lnTo>
                  <a:lnTo>
                    <a:pt x="780" y="704"/>
                  </a:lnTo>
                  <a:lnTo>
                    <a:pt x="782" y="712"/>
                  </a:lnTo>
                  <a:lnTo>
                    <a:pt x="782" y="714"/>
                  </a:lnTo>
                  <a:close/>
                  <a:moveTo>
                    <a:pt x="1320" y="174"/>
                  </a:moveTo>
                  <a:lnTo>
                    <a:pt x="1328" y="176"/>
                  </a:lnTo>
                  <a:lnTo>
                    <a:pt x="1336" y="179"/>
                  </a:lnTo>
                  <a:lnTo>
                    <a:pt x="1334" y="181"/>
                  </a:lnTo>
                  <a:lnTo>
                    <a:pt x="1334" y="186"/>
                  </a:lnTo>
                  <a:lnTo>
                    <a:pt x="1336" y="189"/>
                  </a:lnTo>
                  <a:lnTo>
                    <a:pt x="1333" y="192"/>
                  </a:lnTo>
                  <a:lnTo>
                    <a:pt x="1329" y="195"/>
                  </a:lnTo>
                  <a:lnTo>
                    <a:pt x="1329" y="195"/>
                  </a:lnTo>
                  <a:lnTo>
                    <a:pt x="1328" y="189"/>
                  </a:lnTo>
                  <a:lnTo>
                    <a:pt x="1321" y="182"/>
                  </a:lnTo>
                  <a:lnTo>
                    <a:pt x="1320" y="182"/>
                  </a:lnTo>
                  <a:lnTo>
                    <a:pt x="1320" y="178"/>
                  </a:lnTo>
                  <a:lnTo>
                    <a:pt x="1317" y="174"/>
                  </a:lnTo>
                  <a:lnTo>
                    <a:pt x="1313" y="173"/>
                  </a:lnTo>
                  <a:lnTo>
                    <a:pt x="1320" y="174"/>
                  </a:lnTo>
                  <a:close/>
                  <a:moveTo>
                    <a:pt x="745" y="691"/>
                  </a:moveTo>
                  <a:lnTo>
                    <a:pt x="755" y="691"/>
                  </a:lnTo>
                  <a:lnTo>
                    <a:pt x="756" y="693"/>
                  </a:lnTo>
                  <a:lnTo>
                    <a:pt x="760" y="698"/>
                  </a:lnTo>
                  <a:lnTo>
                    <a:pt x="753" y="698"/>
                  </a:lnTo>
                  <a:lnTo>
                    <a:pt x="748" y="696"/>
                  </a:lnTo>
                  <a:lnTo>
                    <a:pt x="742" y="693"/>
                  </a:lnTo>
                  <a:lnTo>
                    <a:pt x="736" y="690"/>
                  </a:lnTo>
                  <a:lnTo>
                    <a:pt x="745" y="691"/>
                  </a:lnTo>
                  <a:close/>
                  <a:moveTo>
                    <a:pt x="1957" y="624"/>
                  </a:moveTo>
                  <a:lnTo>
                    <a:pt x="1957" y="623"/>
                  </a:lnTo>
                  <a:lnTo>
                    <a:pt x="1958" y="621"/>
                  </a:lnTo>
                  <a:lnTo>
                    <a:pt x="1960" y="620"/>
                  </a:lnTo>
                  <a:lnTo>
                    <a:pt x="1963" y="620"/>
                  </a:lnTo>
                  <a:lnTo>
                    <a:pt x="1960" y="623"/>
                  </a:lnTo>
                  <a:lnTo>
                    <a:pt x="1957" y="624"/>
                  </a:lnTo>
                  <a:lnTo>
                    <a:pt x="1957" y="624"/>
                  </a:lnTo>
                  <a:close/>
                  <a:moveTo>
                    <a:pt x="1984" y="610"/>
                  </a:moveTo>
                  <a:lnTo>
                    <a:pt x="1976" y="615"/>
                  </a:lnTo>
                  <a:lnTo>
                    <a:pt x="1971" y="618"/>
                  </a:lnTo>
                  <a:lnTo>
                    <a:pt x="1968" y="618"/>
                  </a:lnTo>
                  <a:lnTo>
                    <a:pt x="1968" y="615"/>
                  </a:lnTo>
                  <a:lnTo>
                    <a:pt x="1969" y="615"/>
                  </a:lnTo>
                  <a:lnTo>
                    <a:pt x="1972" y="615"/>
                  </a:lnTo>
                  <a:lnTo>
                    <a:pt x="1979" y="613"/>
                  </a:lnTo>
                  <a:lnTo>
                    <a:pt x="1990" y="607"/>
                  </a:lnTo>
                  <a:lnTo>
                    <a:pt x="1993" y="607"/>
                  </a:lnTo>
                  <a:lnTo>
                    <a:pt x="1984" y="610"/>
                  </a:lnTo>
                  <a:close/>
                  <a:moveTo>
                    <a:pt x="1419" y="291"/>
                  </a:moveTo>
                  <a:lnTo>
                    <a:pt x="1422" y="291"/>
                  </a:lnTo>
                  <a:lnTo>
                    <a:pt x="1428" y="294"/>
                  </a:lnTo>
                  <a:lnTo>
                    <a:pt x="1438" y="299"/>
                  </a:lnTo>
                  <a:lnTo>
                    <a:pt x="1446" y="304"/>
                  </a:lnTo>
                  <a:lnTo>
                    <a:pt x="1441" y="304"/>
                  </a:lnTo>
                  <a:lnTo>
                    <a:pt x="1435" y="302"/>
                  </a:lnTo>
                  <a:lnTo>
                    <a:pt x="1428" y="299"/>
                  </a:lnTo>
                  <a:lnTo>
                    <a:pt x="1422" y="296"/>
                  </a:lnTo>
                  <a:lnTo>
                    <a:pt x="1419" y="291"/>
                  </a:lnTo>
                  <a:close/>
                  <a:moveTo>
                    <a:pt x="624" y="524"/>
                  </a:moveTo>
                  <a:lnTo>
                    <a:pt x="624" y="529"/>
                  </a:lnTo>
                  <a:lnTo>
                    <a:pt x="622" y="530"/>
                  </a:lnTo>
                  <a:lnTo>
                    <a:pt x="622" y="530"/>
                  </a:lnTo>
                  <a:lnTo>
                    <a:pt x="622" y="521"/>
                  </a:lnTo>
                  <a:lnTo>
                    <a:pt x="622" y="519"/>
                  </a:lnTo>
                  <a:lnTo>
                    <a:pt x="624" y="524"/>
                  </a:lnTo>
                  <a:close/>
                  <a:moveTo>
                    <a:pt x="598" y="501"/>
                  </a:moveTo>
                  <a:lnTo>
                    <a:pt x="598" y="503"/>
                  </a:lnTo>
                  <a:lnTo>
                    <a:pt x="597" y="495"/>
                  </a:lnTo>
                  <a:lnTo>
                    <a:pt x="598" y="501"/>
                  </a:lnTo>
                  <a:close/>
                  <a:moveTo>
                    <a:pt x="640" y="195"/>
                  </a:moveTo>
                  <a:lnTo>
                    <a:pt x="640" y="197"/>
                  </a:lnTo>
                  <a:lnTo>
                    <a:pt x="632" y="200"/>
                  </a:lnTo>
                  <a:lnTo>
                    <a:pt x="632" y="200"/>
                  </a:lnTo>
                  <a:lnTo>
                    <a:pt x="634" y="198"/>
                  </a:lnTo>
                  <a:lnTo>
                    <a:pt x="640" y="193"/>
                  </a:lnTo>
                  <a:lnTo>
                    <a:pt x="640" y="195"/>
                  </a:lnTo>
                  <a:close/>
                  <a:moveTo>
                    <a:pt x="688" y="171"/>
                  </a:moveTo>
                  <a:lnTo>
                    <a:pt x="680" y="178"/>
                  </a:lnTo>
                  <a:lnTo>
                    <a:pt x="677" y="179"/>
                  </a:lnTo>
                  <a:lnTo>
                    <a:pt x="675" y="179"/>
                  </a:lnTo>
                  <a:lnTo>
                    <a:pt x="673" y="176"/>
                  </a:lnTo>
                  <a:lnTo>
                    <a:pt x="670" y="176"/>
                  </a:lnTo>
                  <a:lnTo>
                    <a:pt x="680" y="174"/>
                  </a:lnTo>
                  <a:lnTo>
                    <a:pt x="689" y="170"/>
                  </a:lnTo>
                  <a:lnTo>
                    <a:pt x="691" y="168"/>
                  </a:lnTo>
                  <a:lnTo>
                    <a:pt x="688" y="171"/>
                  </a:lnTo>
                  <a:close/>
                  <a:moveTo>
                    <a:pt x="598" y="506"/>
                  </a:moveTo>
                  <a:lnTo>
                    <a:pt x="598" y="508"/>
                  </a:lnTo>
                  <a:lnTo>
                    <a:pt x="597" y="511"/>
                  </a:lnTo>
                  <a:lnTo>
                    <a:pt x="597" y="513"/>
                  </a:lnTo>
                  <a:lnTo>
                    <a:pt x="592" y="513"/>
                  </a:lnTo>
                  <a:lnTo>
                    <a:pt x="590" y="513"/>
                  </a:lnTo>
                  <a:lnTo>
                    <a:pt x="590" y="509"/>
                  </a:lnTo>
                  <a:lnTo>
                    <a:pt x="589" y="508"/>
                  </a:lnTo>
                  <a:lnTo>
                    <a:pt x="589" y="506"/>
                  </a:lnTo>
                  <a:lnTo>
                    <a:pt x="594" y="511"/>
                  </a:lnTo>
                  <a:lnTo>
                    <a:pt x="598" y="506"/>
                  </a:lnTo>
                  <a:close/>
                  <a:moveTo>
                    <a:pt x="619" y="532"/>
                  </a:moveTo>
                  <a:lnTo>
                    <a:pt x="621" y="532"/>
                  </a:lnTo>
                  <a:lnTo>
                    <a:pt x="619" y="533"/>
                  </a:lnTo>
                  <a:lnTo>
                    <a:pt x="619" y="537"/>
                  </a:lnTo>
                  <a:lnTo>
                    <a:pt x="619" y="537"/>
                  </a:lnTo>
                  <a:lnTo>
                    <a:pt x="614" y="537"/>
                  </a:lnTo>
                  <a:lnTo>
                    <a:pt x="619" y="532"/>
                  </a:lnTo>
                  <a:close/>
                  <a:moveTo>
                    <a:pt x="640" y="548"/>
                  </a:moveTo>
                  <a:lnTo>
                    <a:pt x="642" y="548"/>
                  </a:lnTo>
                  <a:lnTo>
                    <a:pt x="643" y="549"/>
                  </a:lnTo>
                  <a:lnTo>
                    <a:pt x="646" y="553"/>
                  </a:lnTo>
                  <a:lnTo>
                    <a:pt x="642" y="551"/>
                  </a:lnTo>
                  <a:lnTo>
                    <a:pt x="640" y="551"/>
                  </a:lnTo>
                  <a:lnTo>
                    <a:pt x="640" y="548"/>
                  </a:lnTo>
                  <a:close/>
                  <a:moveTo>
                    <a:pt x="389" y="441"/>
                  </a:moveTo>
                  <a:lnTo>
                    <a:pt x="394" y="441"/>
                  </a:lnTo>
                  <a:lnTo>
                    <a:pt x="394" y="441"/>
                  </a:lnTo>
                  <a:lnTo>
                    <a:pt x="389" y="442"/>
                  </a:lnTo>
                  <a:lnTo>
                    <a:pt x="386" y="442"/>
                  </a:lnTo>
                  <a:lnTo>
                    <a:pt x="389" y="441"/>
                  </a:lnTo>
                  <a:close/>
                  <a:moveTo>
                    <a:pt x="314" y="426"/>
                  </a:moveTo>
                  <a:lnTo>
                    <a:pt x="316" y="430"/>
                  </a:lnTo>
                  <a:lnTo>
                    <a:pt x="318" y="430"/>
                  </a:lnTo>
                  <a:lnTo>
                    <a:pt x="314" y="430"/>
                  </a:lnTo>
                  <a:lnTo>
                    <a:pt x="308" y="431"/>
                  </a:lnTo>
                  <a:lnTo>
                    <a:pt x="306" y="433"/>
                  </a:lnTo>
                  <a:lnTo>
                    <a:pt x="314" y="426"/>
                  </a:lnTo>
                  <a:close/>
                  <a:moveTo>
                    <a:pt x="1921" y="1513"/>
                  </a:moveTo>
                  <a:lnTo>
                    <a:pt x="1921" y="1520"/>
                  </a:lnTo>
                  <a:lnTo>
                    <a:pt x="1915" y="1518"/>
                  </a:lnTo>
                  <a:lnTo>
                    <a:pt x="1912" y="1518"/>
                  </a:lnTo>
                  <a:lnTo>
                    <a:pt x="1912" y="1516"/>
                  </a:lnTo>
                  <a:lnTo>
                    <a:pt x="1915" y="1515"/>
                  </a:lnTo>
                  <a:lnTo>
                    <a:pt x="1918" y="1515"/>
                  </a:lnTo>
                  <a:lnTo>
                    <a:pt x="1921" y="1512"/>
                  </a:lnTo>
                  <a:lnTo>
                    <a:pt x="1921" y="1513"/>
                  </a:lnTo>
                  <a:close/>
                  <a:moveTo>
                    <a:pt x="2154" y="1735"/>
                  </a:moveTo>
                  <a:lnTo>
                    <a:pt x="2154" y="1737"/>
                  </a:lnTo>
                  <a:lnTo>
                    <a:pt x="2153" y="1737"/>
                  </a:lnTo>
                  <a:lnTo>
                    <a:pt x="2153" y="1737"/>
                  </a:lnTo>
                  <a:lnTo>
                    <a:pt x="2154" y="1735"/>
                  </a:lnTo>
                  <a:close/>
                  <a:moveTo>
                    <a:pt x="1741" y="2793"/>
                  </a:moveTo>
                  <a:lnTo>
                    <a:pt x="1738" y="2790"/>
                  </a:lnTo>
                  <a:lnTo>
                    <a:pt x="1735" y="2790"/>
                  </a:lnTo>
                  <a:lnTo>
                    <a:pt x="1735" y="2788"/>
                  </a:lnTo>
                  <a:lnTo>
                    <a:pt x="1735" y="2788"/>
                  </a:lnTo>
                  <a:lnTo>
                    <a:pt x="1738" y="2790"/>
                  </a:lnTo>
                  <a:lnTo>
                    <a:pt x="1743" y="2790"/>
                  </a:lnTo>
                  <a:lnTo>
                    <a:pt x="1741" y="2793"/>
                  </a:lnTo>
                  <a:lnTo>
                    <a:pt x="1741" y="2793"/>
                  </a:lnTo>
                  <a:close/>
                  <a:moveTo>
                    <a:pt x="1688" y="2664"/>
                  </a:moveTo>
                  <a:lnTo>
                    <a:pt x="1690" y="2659"/>
                  </a:lnTo>
                  <a:lnTo>
                    <a:pt x="1692" y="2659"/>
                  </a:lnTo>
                  <a:lnTo>
                    <a:pt x="1692" y="2660"/>
                  </a:lnTo>
                  <a:lnTo>
                    <a:pt x="1690" y="2662"/>
                  </a:lnTo>
                  <a:lnTo>
                    <a:pt x="1690" y="2662"/>
                  </a:lnTo>
                  <a:lnTo>
                    <a:pt x="1688" y="2664"/>
                  </a:lnTo>
                  <a:close/>
                  <a:moveTo>
                    <a:pt x="1696" y="2680"/>
                  </a:moveTo>
                  <a:lnTo>
                    <a:pt x="1693" y="2686"/>
                  </a:lnTo>
                  <a:lnTo>
                    <a:pt x="1693" y="2681"/>
                  </a:lnTo>
                  <a:lnTo>
                    <a:pt x="1695" y="2680"/>
                  </a:lnTo>
                  <a:lnTo>
                    <a:pt x="1695" y="2680"/>
                  </a:lnTo>
                  <a:lnTo>
                    <a:pt x="1696" y="2680"/>
                  </a:lnTo>
                  <a:close/>
                  <a:moveTo>
                    <a:pt x="1755" y="2771"/>
                  </a:moveTo>
                  <a:lnTo>
                    <a:pt x="1757" y="2769"/>
                  </a:lnTo>
                  <a:lnTo>
                    <a:pt x="1762" y="2777"/>
                  </a:lnTo>
                  <a:lnTo>
                    <a:pt x="1763" y="2779"/>
                  </a:lnTo>
                  <a:lnTo>
                    <a:pt x="1759" y="2779"/>
                  </a:lnTo>
                  <a:lnTo>
                    <a:pt x="1757" y="2780"/>
                  </a:lnTo>
                  <a:lnTo>
                    <a:pt x="1757" y="2774"/>
                  </a:lnTo>
                  <a:lnTo>
                    <a:pt x="1755" y="2771"/>
                  </a:lnTo>
                  <a:close/>
                  <a:moveTo>
                    <a:pt x="1759" y="2764"/>
                  </a:moveTo>
                  <a:lnTo>
                    <a:pt x="1763" y="2763"/>
                  </a:lnTo>
                  <a:lnTo>
                    <a:pt x="1770" y="2759"/>
                  </a:lnTo>
                  <a:lnTo>
                    <a:pt x="1765" y="2763"/>
                  </a:lnTo>
                  <a:lnTo>
                    <a:pt x="1759" y="2766"/>
                  </a:lnTo>
                  <a:lnTo>
                    <a:pt x="1759" y="2764"/>
                  </a:lnTo>
                  <a:close/>
                  <a:moveTo>
                    <a:pt x="1744" y="2764"/>
                  </a:moveTo>
                  <a:lnTo>
                    <a:pt x="1746" y="2766"/>
                  </a:lnTo>
                  <a:lnTo>
                    <a:pt x="1743" y="2767"/>
                  </a:lnTo>
                  <a:lnTo>
                    <a:pt x="1739" y="2769"/>
                  </a:lnTo>
                  <a:lnTo>
                    <a:pt x="1738" y="2767"/>
                  </a:lnTo>
                  <a:lnTo>
                    <a:pt x="1744" y="2764"/>
                  </a:lnTo>
                  <a:close/>
                  <a:moveTo>
                    <a:pt x="1755" y="2783"/>
                  </a:moveTo>
                  <a:lnTo>
                    <a:pt x="1755" y="2788"/>
                  </a:lnTo>
                  <a:lnTo>
                    <a:pt x="1755" y="2791"/>
                  </a:lnTo>
                  <a:lnTo>
                    <a:pt x="1752" y="2788"/>
                  </a:lnTo>
                  <a:lnTo>
                    <a:pt x="1755" y="2783"/>
                  </a:lnTo>
                  <a:close/>
                  <a:moveTo>
                    <a:pt x="1770" y="2780"/>
                  </a:moveTo>
                  <a:lnTo>
                    <a:pt x="1768" y="2782"/>
                  </a:lnTo>
                  <a:lnTo>
                    <a:pt x="1767" y="2780"/>
                  </a:lnTo>
                  <a:lnTo>
                    <a:pt x="1770" y="2780"/>
                  </a:lnTo>
                  <a:close/>
                  <a:moveTo>
                    <a:pt x="1712" y="2742"/>
                  </a:moveTo>
                  <a:lnTo>
                    <a:pt x="1716" y="2737"/>
                  </a:lnTo>
                  <a:lnTo>
                    <a:pt x="1716" y="2737"/>
                  </a:lnTo>
                  <a:lnTo>
                    <a:pt x="1716" y="2737"/>
                  </a:lnTo>
                  <a:lnTo>
                    <a:pt x="1719" y="2739"/>
                  </a:lnTo>
                  <a:lnTo>
                    <a:pt x="1720" y="2740"/>
                  </a:lnTo>
                  <a:lnTo>
                    <a:pt x="1717" y="2743"/>
                  </a:lnTo>
                  <a:lnTo>
                    <a:pt x="1712" y="2743"/>
                  </a:lnTo>
                  <a:lnTo>
                    <a:pt x="1712" y="2742"/>
                  </a:lnTo>
                  <a:close/>
                  <a:moveTo>
                    <a:pt x="1717" y="2756"/>
                  </a:moveTo>
                  <a:lnTo>
                    <a:pt x="1722" y="2755"/>
                  </a:lnTo>
                  <a:lnTo>
                    <a:pt x="1730" y="2755"/>
                  </a:lnTo>
                  <a:lnTo>
                    <a:pt x="1728" y="2758"/>
                  </a:lnTo>
                  <a:lnTo>
                    <a:pt x="1727" y="2758"/>
                  </a:lnTo>
                  <a:lnTo>
                    <a:pt x="1724" y="2759"/>
                  </a:lnTo>
                  <a:lnTo>
                    <a:pt x="1722" y="2758"/>
                  </a:lnTo>
                  <a:lnTo>
                    <a:pt x="1719" y="2756"/>
                  </a:lnTo>
                  <a:lnTo>
                    <a:pt x="1716" y="2758"/>
                  </a:lnTo>
                  <a:lnTo>
                    <a:pt x="1717" y="2756"/>
                  </a:lnTo>
                  <a:close/>
                  <a:moveTo>
                    <a:pt x="1700" y="2597"/>
                  </a:moveTo>
                  <a:lnTo>
                    <a:pt x="1700" y="2595"/>
                  </a:lnTo>
                  <a:lnTo>
                    <a:pt x="1701" y="2593"/>
                  </a:lnTo>
                  <a:lnTo>
                    <a:pt x="1701" y="2593"/>
                  </a:lnTo>
                  <a:lnTo>
                    <a:pt x="1704" y="2600"/>
                  </a:lnTo>
                  <a:lnTo>
                    <a:pt x="1700" y="2597"/>
                  </a:lnTo>
                  <a:close/>
                  <a:moveTo>
                    <a:pt x="1717" y="2777"/>
                  </a:moveTo>
                  <a:lnTo>
                    <a:pt x="1720" y="2774"/>
                  </a:lnTo>
                  <a:lnTo>
                    <a:pt x="1724" y="2772"/>
                  </a:lnTo>
                  <a:lnTo>
                    <a:pt x="1725" y="2771"/>
                  </a:lnTo>
                  <a:lnTo>
                    <a:pt x="1725" y="2771"/>
                  </a:lnTo>
                  <a:lnTo>
                    <a:pt x="1724" y="2774"/>
                  </a:lnTo>
                  <a:lnTo>
                    <a:pt x="1722" y="2779"/>
                  </a:lnTo>
                  <a:lnTo>
                    <a:pt x="1719" y="2779"/>
                  </a:lnTo>
                  <a:lnTo>
                    <a:pt x="1716" y="2777"/>
                  </a:lnTo>
                  <a:lnTo>
                    <a:pt x="1717" y="2777"/>
                  </a:lnTo>
                  <a:close/>
                  <a:moveTo>
                    <a:pt x="2121" y="1713"/>
                  </a:moveTo>
                  <a:lnTo>
                    <a:pt x="2121" y="1714"/>
                  </a:lnTo>
                  <a:lnTo>
                    <a:pt x="2119" y="1714"/>
                  </a:lnTo>
                  <a:lnTo>
                    <a:pt x="2118" y="1714"/>
                  </a:lnTo>
                  <a:lnTo>
                    <a:pt x="2118" y="1713"/>
                  </a:lnTo>
                  <a:lnTo>
                    <a:pt x="2119" y="1709"/>
                  </a:lnTo>
                  <a:lnTo>
                    <a:pt x="2121" y="1708"/>
                  </a:lnTo>
                  <a:lnTo>
                    <a:pt x="2122" y="1706"/>
                  </a:lnTo>
                  <a:lnTo>
                    <a:pt x="2121" y="1713"/>
                  </a:lnTo>
                  <a:close/>
                  <a:moveTo>
                    <a:pt x="2113" y="2273"/>
                  </a:moveTo>
                  <a:lnTo>
                    <a:pt x="2113" y="2271"/>
                  </a:lnTo>
                  <a:lnTo>
                    <a:pt x="2119" y="2270"/>
                  </a:lnTo>
                  <a:lnTo>
                    <a:pt x="2118" y="2274"/>
                  </a:lnTo>
                  <a:lnTo>
                    <a:pt x="2113" y="2282"/>
                  </a:lnTo>
                  <a:lnTo>
                    <a:pt x="2113" y="2282"/>
                  </a:lnTo>
                  <a:lnTo>
                    <a:pt x="2113" y="2273"/>
                  </a:lnTo>
                  <a:close/>
                  <a:moveTo>
                    <a:pt x="1794" y="2755"/>
                  </a:moveTo>
                  <a:lnTo>
                    <a:pt x="1787" y="2753"/>
                  </a:lnTo>
                  <a:lnTo>
                    <a:pt x="1784" y="2753"/>
                  </a:lnTo>
                  <a:lnTo>
                    <a:pt x="1784" y="2751"/>
                  </a:lnTo>
                  <a:lnTo>
                    <a:pt x="1787" y="2751"/>
                  </a:lnTo>
                  <a:lnTo>
                    <a:pt x="1791" y="2753"/>
                  </a:lnTo>
                  <a:lnTo>
                    <a:pt x="1794" y="2753"/>
                  </a:lnTo>
                  <a:lnTo>
                    <a:pt x="1794" y="2755"/>
                  </a:lnTo>
                  <a:close/>
                  <a:moveTo>
                    <a:pt x="1746" y="1508"/>
                  </a:moveTo>
                  <a:lnTo>
                    <a:pt x="1747" y="1513"/>
                  </a:lnTo>
                  <a:lnTo>
                    <a:pt x="1751" y="1521"/>
                  </a:lnTo>
                  <a:lnTo>
                    <a:pt x="1752" y="1528"/>
                  </a:lnTo>
                  <a:lnTo>
                    <a:pt x="1752" y="1532"/>
                  </a:lnTo>
                  <a:lnTo>
                    <a:pt x="1751" y="1534"/>
                  </a:lnTo>
                  <a:lnTo>
                    <a:pt x="1747" y="1532"/>
                  </a:lnTo>
                  <a:lnTo>
                    <a:pt x="1741" y="1529"/>
                  </a:lnTo>
                  <a:lnTo>
                    <a:pt x="1739" y="1526"/>
                  </a:lnTo>
                  <a:lnTo>
                    <a:pt x="1738" y="1524"/>
                  </a:lnTo>
                  <a:lnTo>
                    <a:pt x="1746" y="1508"/>
                  </a:lnTo>
                  <a:close/>
                  <a:moveTo>
                    <a:pt x="1663" y="987"/>
                  </a:moveTo>
                  <a:lnTo>
                    <a:pt x="1663" y="987"/>
                  </a:lnTo>
                  <a:lnTo>
                    <a:pt x="1660" y="982"/>
                  </a:lnTo>
                  <a:lnTo>
                    <a:pt x="1650" y="975"/>
                  </a:lnTo>
                  <a:lnTo>
                    <a:pt x="1658" y="974"/>
                  </a:lnTo>
                  <a:lnTo>
                    <a:pt x="1658" y="971"/>
                  </a:lnTo>
                  <a:lnTo>
                    <a:pt x="1660" y="969"/>
                  </a:lnTo>
                  <a:lnTo>
                    <a:pt x="1660" y="967"/>
                  </a:lnTo>
                  <a:lnTo>
                    <a:pt x="1661" y="971"/>
                  </a:lnTo>
                  <a:lnTo>
                    <a:pt x="1663" y="974"/>
                  </a:lnTo>
                  <a:lnTo>
                    <a:pt x="1664" y="980"/>
                  </a:lnTo>
                  <a:lnTo>
                    <a:pt x="1663" y="987"/>
                  </a:lnTo>
                  <a:close/>
                  <a:moveTo>
                    <a:pt x="986" y="67"/>
                  </a:moveTo>
                  <a:lnTo>
                    <a:pt x="986" y="74"/>
                  </a:lnTo>
                  <a:lnTo>
                    <a:pt x="985" y="75"/>
                  </a:lnTo>
                  <a:lnTo>
                    <a:pt x="981" y="75"/>
                  </a:lnTo>
                  <a:lnTo>
                    <a:pt x="975" y="74"/>
                  </a:lnTo>
                  <a:lnTo>
                    <a:pt x="973" y="74"/>
                  </a:lnTo>
                  <a:lnTo>
                    <a:pt x="980" y="74"/>
                  </a:lnTo>
                  <a:lnTo>
                    <a:pt x="986" y="67"/>
                  </a:lnTo>
                  <a:close/>
                  <a:moveTo>
                    <a:pt x="571" y="508"/>
                  </a:moveTo>
                  <a:lnTo>
                    <a:pt x="575" y="506"/>
                  </a:lnTo>
                  <a:lnTo>
                    <a:pt x="575" y="498"/>
                  </a:lnTo>
                  <a:lnTo>
                    <a:pt x="575" y="498"/>
                  </a:lnTo>
                  <a:lnTo>
                    <a:pt x="579" y="501"/>
                  </a:lnTo>
                  <a:lnTo>
                    <a:pt x="584" y="503"/>
                  </a:lnTo>
                  <a:lnTo>
                    <a:pt x="584" y="503"/>
                  </a:lnTo>
                  <a:lnTo>
                    <a:pt x="587" y="505"/>
                  </a:lnTo>
                  <a:lnTo>
                    <a:pt x="579" y="505"/>
                  </a:lnTo>
                  <a:lnTo>
                    <a:pt x="575" y="508"/>
                  </a:lnTo>
                  <a:lnTo>
                    <a:pt x="571" y="508"/>
                  </a:lnTo>
                  <a:close/>
                  <a:moveTo>
                    <a:pt x="608" y="546"/>
                  </a:moveTo>
                  <a:lnTo>
                    <a:pt x="606" y="540"/>
                  </a:lnTo>
                  <a:lnTo>
                    <a:pt x="608" y="540"/>
                  </a:lnTo>
                  <a:lnTo>
                    <a:pt x="608" y="540"/>
                  </a:lnTo>
                  <a:lnTo>
                    <a:pt x="608" y="546"/>
                  </a:lnTo>
                  <a:close/>
                  <a:moveTo>
                    <a:pt x="2108" y="2289"/>
                  </a:moveTo>
                  <a:lnTo>
                    <a:pt x="2111" y="2285"/>
                  </a:lnTo>
                  <a:lnTo>
                    <a:pt x="2105" y="2293"/>
                  </a:lnTo>
                  <a:lnTo>
                    <a:pt x="2108" y="228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55" name="Google Shape;355;p94"/>
            <p:cNvSpPr/>
            <p:nvPr/>
          </p:nvSpPr>
          <p:spPr>
            <a:xfrm>
              <a:off x="2437269" y="850392"/>
              <a:ext cx="1564998" cy="1168214"/>
            </a:xfrm>
            <a:custGeom>
              <a:avLst/>
              <a:gdLst/>
              <a:ahLst/>
              <a:cxnLst/>
              <a:rect l="l" t="t" r="r" b="b"/>
              <a:pathLst>
                <a:path w="1107" h="827" extrusionOk="0">
                  <a:moveTo>
                    <a:pt x="917" y="533"/>
                  </a:moveTo>
                  <a:lnTo>
                    <a:pt x="924" y="527"/>
                  </a:lnTo>
                  <a:lnTo>
                    <a:pt x="928" y="523"/>
                  </a:lnTo>
                  <a:lnTo>
                    <a:pt x="928" y="515"/>
                  </a:lnTo>
                  <a:lnTo>
                    <a:pt x="920" y="519"/>
                  </a:lnTo>
                  <a:lnTo>
                    <a:pt x="908" y="522"/>
                  </a:lnTo>
                  <a:lnTo>
                    <a:pt x="898" y="520"/>
                  </a:lnTo>
                  <a:lnTo>
                    <a:pt x="890" y="520"/>
                  </a:lnTo>
                  <a:lnTo>
                    <a:pt x="871" y="514"/>
                  </a:lnTo>
                  <a:lnTo>
                    <a:pt x="860" y="512"/>
                  </a:lnTo>
                  <a:lnTo>
                    <a:pt x="853" y="512"/>
                  </a:lnTo>
                  <a:lnTo>
                    <a:pt x="849" y="515"/>
                  </a:lnTo>
                  <a:lnTo>
                    <a:pt x="847" y="517"/>
                  </a:lnTo>
                  <a:lnTo>
                    <a:pt x="850" y="512"/>
                  </a:lnTo>
                  <a:lnTo>
                    <a:pt x="856" y="509"/>
                  </a:lnTo>
                  <a:lnTo>
                    <a:pt x="861" y="507"/>
                  </a:lnTo>
                  <a:lnTo>
                    <a:pt x="864" y="501"/>
                  </a:lnTo>
                  <a:lnTo>
                    <a:pt x="861" y="490"/>
                  </a:lnTo>
                  <a:lnTo>
                    <a:pt x="861" y="488"/>
                  </a:lnTo>
                  <a:lnTo>
                    <a:pt x="863" y="487"/>
                  </a:lnTo>
                  <a:lnTo>
                    <a:pt x="866" y="488"/>
                  </a:lnTo>
                  <a:lnTo>
                    <a:pt x="874" y="493"/>
                  </a:lnTo>
                  <a:lnTo>
                    <a:pt x="879" y="495"/>
                  </a:lnTo>
                  <a:lnTo>
                    <a:pt x="882" y="499"/>
                  </a:lnTo>
                  <a:lnTo>
                    <a:pt x="890" y="507"/>
                  </a:lnTo>
                  <a:lnTo>
                    <a:pt x="900" y="514"/>
                  </a:lnTo>
                  <a:lnTo>
                    <a:pt x="912" y="515"/>
                  </a:lnTo>
                  <a:lnTo>
                    <a:pt x="924" y="514"/>
                  </a:lnTo>
                  <a:lnTo>
                    <a:pt x="928" y="512"/>
                  </a:lnTo>
                  <a:lnTo>
                    <a:pt x="933" y="507"/>
                  </a:lnTo>
                  <a:lnTo>
                    <a:pt x="933" y="501"/>
                  </a:lnTo>
                  <a:lnTo>
                    <a:pt x="932" y="493"/>
                  </a:lnTo>
                  <a:lnTo>
                    <a:pt x="932" y="490"/>
                  </a:lnTo>
                  <a:lnTo>
                    <a:pt x="933" y="487"/>
                  </a:lnTo>
                  <a:lnTo>
                    <a:pt x="933" y="482"/>
                  </a:lnTo>
                  <a:lnTo>
                    <a:pt x="927" y="476"/>
                  </a:lnTo>
                  <a:lnTo>
                    <a:pt x="911" y="463"/>
                  </a:lnTo>
                  <a:lnTo>
                    <a:pt x="893" y="452"/>
                  </a:lnTo>
                  <a:lnTo>
                    <a:pt x="888" y="448"/>
                  </a:lnTo>
                  <a:lnTo>
                    <a:pt x="887" y="445"/>
                  </a:lnTo>
                  <a:lnTo>
                    <a:pt x="890" y="445"/>
                  </a:lnTo>
                  <a:lnTo>
                    <a:pt x="912" y="453"/>
                  </a:lnTo>
                  <a:lnTo>
                    <a:pt x="920" y="453"/>
                  </a:lnTo>
                  <a:lnTo>
                    <a:pt x="922" y="448"/>
                  </a:lnTo>
                  <a:lnTo>
                    <a:pt x="927" y="447"/>
                  </a:lnTo>
                  <a:lnTo>
                    <a:pt x="928" y="437"/>
                  </a:lnTo>
                  <a:lnTo>
                    <a:pt x="930" y="431"/>
                  </a:lnTo>
                  <a:lnTo>
                    <a:pt x="927" y="426"/>
                  </a:lnTo>
                  <a:lnTo>
                    <a:pt x="924" y="423"/>
                  </a:lnTo>
                  <a:lnTo>
                    <a:pt x="909" y="421"/>
                  </a:lnTo>
                  <a:lnTo>
                    <a:pt x="896" y="423"/>
                  </a:lnTo>
                  <a:lnTo>
                    <a:pt x="887" y="424"/>
                  </a:lnTo>
                  <a:lnTo>
                    <a:pt x="879" y="428"/>
                  </a:lnTo>
                  <a:lnTo>
                    <a:pt x="874" y="428"/>
                  </a:lnTo>
                  <a:lnTo>
                    <a:pt x="869" y="426"/>
                  </a:lnTo>
                  <a:lnTo>
                    <a:pt x="869" y="424"/>
                  </a:lnTo>
                  <a:lnTo>
                    <a:pt x="871" y="423"/>
                  </a:lnTo>
                  <a:lnTo>
                    <a:pt x="871" y="423"/>
                  </a:lnTo>
                  <a:lnTo>
                    <a:pt x="877" y="421"/>
                  </a:lnTo>
                  <a:lnTo>
                    <a:pt x="882" y="420"/>
                  </a:lnTo>
                  <a:lnTo>
                    <a:pt x="887" y="416"/>
                  </a:lnTo>
                  <a:lnTo>
                    <a:pt x="887" y="412"/>
                  </a:lnTo>
                  <a:lnTo>
                    <a:pt x="885" y="407"/>
                  </a:lnTo>
                  <a:lnTo>
                    <a:pt x="885" y="405"/>
                  </a:lnTo>
                  <a:lnTo>
                    <a:pt x="885" y="405"/>
                  </a:lnTo>
                  <a:lnTo>
                    <a:pt x="898" y="412"/>
                  </a:lnTo>
                  <a:lnTo>
                    <a:pt x="911" y="416"/>
                  </a:lnTo>
                  <a:lnTo>
                    <a:pt x="917" y="418"/>
                  </a:lnTo>
                  <a:lnTo>
                    <a:pt x="922" y="418"/>
                  </a:lnTo>
                  <a:lnTo>
                    <a:pt x="930" y="416"/>
                  </a:lnTo>
                  <a:lnTo>
                    <a:pt x="938" y="416"/>
                  </a:lnTo>
                  <a:lnTo>
                    <a:pt x="946" y="415"/>
                  </a:lnTo>
                  <a:lnTo>
                    <a:pt x="954" y="409"/>
                  </a:lnTo>
                  <a:lnTo>
                    <a:pt x="960" y="404"/>
                  </a:lnTo>
                  <a:lnTo>
                    <a:pt x="952" y="396"/>
                  </a:lnTo>
                  <a:lnTo>
                    <a:pt x="947" y="393"/>
                  </a:lnTo>
                  <a:lnTo>
                    <a:pt x="938" y="388"/>
                  </a:lnTo>
                  <a:lnTo>
                    <a:pt x="933" y="385"/>
                  </a:lnTo>
                  <a:lnTo>
                    <a:pt x="943" y="383"/>
                  </a:lnTo>
                  <a:lnTo>
                    <a:pt x="968" y="385"/>
                  </a:lnTo>
                  <a:lnTo>
                    <a:pt x="971" y="385"/>
                  </a:lnTo>
                  <a:lnTo>
                    <a:pt x="976" y="381"/>
                  </a:lnTo>
                  <a:lnTo>
                    <a:pt x="981" y="373"/>
                  </a:lnTo>
                  <a:lnTo>
                    <a:pt x="981" y="369"/>
                  </a:lnTo>
                  <a:lnTo>
                    <a:pt x="978" y="365"/>
                  </a:lnTo>
                  <a:lnTo>
                    <a:pt x="973" y="365"/>
                  </a:lnTo>
                  <a:lnTo>
                    <a:pt x="970" y="367"/>
                  </a:lnTo>
                  <a:lnTo>
                    <a:pt x="965" y="365"/>
                  </a:lnTo>
                  <a:lnTo>
                    <a:pt x="954" y="361"/>
                  </a:lnTo>
                  <a:lnTo>
                    <a:pt x="947" y="357"/>
                  </a:lnTo>
                  <a:lnTo>
                    <a:pt x="944" y="354"/>
                  </a:lnTo>
                  <a:lnTo>
                    <a:pt x="943" y="353"/>
                  </a:lnTo>
                  <a:lnTo>
                    <a:pt x="944" y="348"/>
                  </a:lnTo>
                  <a:lnTo>
                    <a:pt x="946" y="348"/>
                  </a:lnTo>
                  <a:lnTo>
                    <a:pt x="954" y="348"/>
                  </a:lnTo>
                  <a:lnTo>
                    <a:pt x="962" y="349"/>
                  </a:lnTo>
                  <a:lnTo>
                    <a:pt x="967" y="348"/>
                  </a:lnTo>
                  <a:lnTo>
                    <a:pt x="975" y="346"/>
                  </a:lnTo>
                  <a:lnTo>
                    <a:pt x="979" y="341"/>
                  </a:lnTo>
                  <a:lnTo>
                    <a:pt x="981" y="337"/>
                  </a:lnTo>
                  <a:lnTo>
                    <a:pt x="981" y="330"/>
                  </a:lnTo>
                  <a:lnTo>
                    <a:pt x="979" y="322"/>
                  </a:lnTo>
                  <a:lnTo>
                    <a:pt x="978" y="318"/>
                  </a:lnTo>
                  <a:lnTo>
                    <a:pt x="975" y="313"/>
                  </a:lnTo>
                  <a:lnTo>
                    <a:pt x="968" y="308"/>
                  </a:lnTo>
                  <a:lnTo>
                    <a:pt x="963" y="308"/>
                  </a:lnTo>
                  <a:lnTo>
                    <a:pt x="936" y="303"/>
                  </a:lnTo>
                  <a:lnTo>
                    <a:pt x="935" y="302"/>
                  </a:lnTo>
                  <a:lnTo>
                    <a:pt x="935" y="298"/>
                  </a:lnTo>
                  <a:lnTo>
                    <a:pt x="930" y="295"/>
                  </a:lnTo>
                  <a:lnTo>
                    <a:pt x="922" y="290"/>
                  </a:lnTo>
                  <a:lnTo>
                    <a:pt x="927" y="292"/>
                  </a:lnTo>
                  <a:lnTo>
                    <a:pt x="939" y="292"/>
                  </a:lnTo>
                  <a:lnTo>
                    <a:pt x="949" y="286"/>
                  </a:lnTo>
                  <a:lnTo>
                    <a:pt x="968" y="286"/>
                  </a:lnTo>
                  <a:lnTo>
                    <a:pt x="981" y="289"/>
                  </a:lnTo>
                  <a:lnTo>
                    <a:pt x="992" y="289"/>
                  </a:lnTo>
                  <a:lnTo>
                    <a:pt x="999" y="286"/>
                  </a:lnTo>
                  <a:lnTo>
                    <a:pt x="999" y="276"/>
                  </a:lnTo>
                  <a:lnTo>
                    <a:pt x="995" y="273"/>
                  </a:lnTo>
                  <a:lnTo>
                    <a:pt x="989" y="265"/>
                  </a:lnTo>
                  <a:lnTo>
                    <a:pt x="984" y="263"/>
                  </a:lnTo>
                  <a:lnTo>
                    <a:pt x="981" y="263"/>
                  </a:lnTo>
                  <a:lnTo>
                    <a:pt x="973" y="265"/>
                  </a:lnTo>
                  <a:lnTo>
                    <a:pt x="959" y="265"/>
                  </a:lnTo>
                  <a:lnTo>
                    <a:pt x="957" y="263"/>
                  </a:lnTo>
                  <a:lnTo>
                    <a:pt x="955" y="262"/>
                  </a:lnTo>
                  <a:lnTo>
                    <a:pt x="954" y="260"/>
                  </a:lnTo>
                  <a:lnTo>
                    <a:pt x="954" y="259"/>
                  </a:lnTo>
                  <a:lnTo>
                    <a:pt x="954" y="259"/>
                  </a:lnTo>
                  <a:lnTo>
                    <a:pt x="962" y="259"/>
                  </a:lnTo>
                  <a:lnTo>
                    <a:pt x="970" y="260"/>
                  </a:lnTo>
                  <a:lnTo>
                    <a:pt x="973" y="259"/>
                  </a:lnTo>
                  <a:lnTo>
                    <a:pt x="981" y="259"/>
                  </a:lnTo>
                  <a:lnTo>
                    <a:pt x="978" y="251"/>
                  </a:lnTo>
                  <a:lnTo>
                    <a:pt x="973" y="247"/>
                  </a:lnTo>
                  <a:lnTo>
                    <a:pt x="960" y="241"/>
                  </a:lnTo>
                  <a:lnTo>
                    <a:pt x="954" y="239"/>
                  </a:lnTo>
                  <a:lnTo>
                    <a:pt x="947" y="239"/>
                  </a:lnTo>
                  <a:lnTo>
                    <a:pt x="941" y="241"/>
                  </a:lnTo>
                  <a:lnTo>
                    <a:pt x="935" y="247"/>
                  </a:lnTo>
                  <a:lnTo>
                    <a:pt x="930" y="251"/>
                  </a:lnTo>
                  <a:lnTo>
                    <a:pt x="927" y="251"/>
                  </a:lnTo>
                  <a:lnTo>
                    <a:pt x="935" y="243"/>
                  </a:lnTo>
                  <a:lnTo>
                    <a:pt x="938" y="231"/>
                  </a:lnTo>
                  <a:lnTo>
                    <a:pt x="939" y="222"/>
                  </a:lnTo>
                  <a:lnTo>
                    <a:pt x="939" y="214"/>
                  </a:lnTo>
                  <a:lnTo>
                    <a:pt x="939" y="212"/>
                  </a:lnTo>
                  <a:lnTo>
                    <a:pt x="955" y="207"/>
                  </a:lnTo>
                  <a:lnTo>
                    <a:pt x="962" y="204"/>
                  </a:lnTo>
                  <a:lnTo>
                    <a:pt x="967" y="199"/>
                  </a:lnTo>
                  <a:lnTo>
                    <a:pt x="971" y="196"/>
                  </a:lnTo>
                  <a:lnTo>
                    <a:pt x="971" y="185"/>
                  </a:lnTo>
                  <a:lnTo>
                    <a:pt x="973" y="182"/>
                  </a:lnTo>
                  <a:lnTo>
                    <a:pt x="975" y="180"/>
                  </a:lnTo>
                  <a:lnTo>
                    <a:pt x="978" y="179"/>
                  </a:lnTo>
                  <a:lnTo>
                    <a:pt x="987" y="176"/>
                  </a:lnTo>
                  <a:lnTo>
                    <a:pt x="999" y="176"/>
                  </a:lnTo>
                  <a:lnTo>
                    <a:pt x="1003" y="174"/>
                  </a:lnTo>
                  <a:lnTo>
                    <a:pt x="1007" y="169"/>
                  </a:lnTo>
                  <a:lnTo>
                    <a:pt x="1005" y="164"/>
                  </a:lnTo>
                  <a:lnTo>
                    <a:pt x="1002" y="161"/>
                  </a:lnTo>
                  <a:lnTo>
                    <a:pt x="995" y="156"/>
                  </a:lnTo>
                  <a:lnTo>
                    <a:pt x="991" y="155"/>
                  </a:lnTo>
                  <a:lnTo>
                    <a:pt x="986" y="155"/>
                  </a:lnTo>
                  <a:lnTo>
                    <a:pt x="976" y="156"/>
                  </a:lnTo>
                  <a:lnTo>
                    <a:pt x="967" y="161"/>
                  </a:lnTo>
                  <a:lnTo>
                    <a:pt x="962" y="164"/>
                  </a:lnTo>
                  <a:lnTo>
                    <a:pt x="959" y="164"/>
                  </a:lnTo>
                  <a:lnTo>
                    <a:pt x="963" y="161"/>
                  </a:lnTo>
                  <a:lnTo>
                    <a:pt x="973" y="156"/>
                  </a:lnTo>
                  <a:lnTo>
                    <a:pt x="981" y="155"/>
                  </a:lnTo>
                  <a:lnTo>
                    <a:pt x="991" y="155"/>
                  </a:lnTo>
                  <a:lnTo>
                    <a:pt x="1003" y="155"/>
                  </a:lnTo>
                  <a:lnTo>
                    <a:pt x="1018" y="152"/>
                  </a:lnTo>
                  <a:lnTo>
                    <a:pt x="1027" y="148"/>
                  </a:lnTo>
                  <a:lnTo>
                    <a:pt x="1030" y="145"/>
                  </a:lnTo>
                  <a:lnTo>
                    <a:pt x="1030" y="140"/>
                  </a:lnTo>
                  <a:lnTo>
                    <a:pt x="1021" y="136"/>
                  </a:lnTo>
                  <a:lnTo>
                    <a:pt x="1011" y="134"/>
                  </a:lnTo>
                  <a:lnTo>
                    <a:pt x="1016" y="134"/>
                  </a:lnTo>
                  <a:lnTo>
                    <a:pt x="1024" y="131"/>
                  </a:lnTo>
                  <a:lnTo>
                    <a:pt x="1030" y="129"/>
                  </a:lnTo>
                  <a:lnTo>
                    <a:pt x="1042" y="128"/>
                  </a:lnTo>
                  <a:lnTo>
                    <a:pt x="1051" y="124"/>
                  </a:lnTo>
                  <a:lnTo>
                    <a:pt x="1056" y="120"/>
                  </a:lnTo>
                  <a:lnTo>
                    <a:pt x="1059" y="118"/>
                  </a:lnTo>
                  <a:lnTo>
                    <a:pt x="1064" y="116"/>
                  </a:lnTo>
                  <a:lnTo>
                    <a:pt x="1075" y="115"/>
                  </a:lnTo>
                  <a:lnTo>
                    <a:pt x="1089" y="110"/>
                  </a:lnTo>
                  <a:lnTo>
                    <a:pt x="1101" y="104"/>
                  </a:lnTo>
                  <a:lnTo>
                    <a:pt x="1107" y="96"/>
                  </a:lnTo>
                  <a:lnTo>
                    <a:pt x="1105" y="91"/>
                  </a:lnTo>
                  <a:lnTo>
                    <a:pt x="1099" y="86"/>
                  </a:lnTo>
                  <a:lnTo>
                    <a:pt x="1080" y="81"/>
                  </a:lnTo>
                  <a:lnTo>
                    <a:pt x="1061" y="77"/>
                  </a:lnTo>
                  <a:lnTo>
                    <a:pt x="1043" y="75"/>
                  </a:lnTo>
                  <a:lnTo>
                    <a:pt x="1029" y="75"/>
                  </a:lnTo>
                  <a:lnTo>
                    <a:pt x="1016" y="78"/>
                  </a:lnTo>
                  <a:lnTo>
                    <a:pt x="1011" y="80"/>
                  </a:lnTo>
                  <a:lnTo>
                    <a:pt x="1003" y="88"/>
                  </a:lnTo>
                  <a:lnTo>
                    <a:pt x="1003" y="94"/>
                  </a:lnTo>
                  <a:lnTo>
                    <a:pt x="1002" y="97"/>
                  </a:lnTo>
                  <a:lnTo>
                    <a:pt x="1002" y="97"/>
                  </a:lnTo>
                  <a:lnTo>
                    <a:pt x="997" y="97"/>
                  </a:lnTo>
                  <a:lnTo>
                    <a:pt x="981" y="93"/>
                  </a:lnTo>
                  <a:lnTo>
                    <a:pt x="973" y="93"/>
                  </a:lnTo>
                  <a:lnTo>
                    <a:pt x="970" y="94"/>
                  </a:lnTo>
                  <a:lnTo>
                    <a:pt x="965" y="94"/>
                  </a:lnTo>
                  <a:lnTo>
                    <a:pt x="965" y="93"/>
                  </a:lnTo>
                  <a:lnTo>
                    <a:pt x="957" y="86"/>
                  </a:lnTo>
                  <a:lnTo>
                    <a:pt x="943" y="93"/>
                  </a:lnTo>
                  <a:lnTo>
                    <a:pt x="935" y="99"/>
                  </a:lnTo>
                  <a:lnTo>
                    <a:pt x="925" y="105"/>
                  </a:lnTo>
                  <a:lnTo>
                    <a:pt x="917" y="112"/>
                  </a:lnTo>
                  <a:lnTo>
                    <a:pt x="908" y="116"/>
                  </a:lnTo>
                  <a:lnTo>
                    <a:pt x="900" y="123"/>
                  </a:lnTo>
                  <a:lnTo>
                    <a:pt x="895" y="126"/>
                  </a:lnTo>
                  <a:lnTo>
                    <a:pt x="919" y="99"/>
                  </a:lnTo>
                  <a:lnTo>
                    <a:pt x="925" y="94"/>
                  </a:lnTo>
                  <a:lnTo>
                    <a:pt x="927" y="89"/>
                  </a:lnTo>
                  <a:lnTo>
                    <a:pt x="927" y="77"/>
                  </a:lnTo>
                  <a:lnTo>
                    <a:pt x="919" y="69"/>
                  </a:lnTo>
                  <a:lnTo>
                    <a:pt x="914" y="67"/>
                  </a:lnTo>
                  <a:lnTo>
                    <a:pt x="906" y="67"/>
                  </a:lnTo>
                  <a:lnTo>
                    <a:pt x="895" y="70"/>
                  </a:lnTo>
                  <a:lnTo>
                    <a:pt x="887" y="80"/>
                  </a:lnTo>
                  <a:lnTo>
                    <a:pt x="885" y="81"/>
                  </a:lnTo>
                  <a:lnTo>
                    <a:pt x="884" y="81"/>
                  </a:lnTo>
                  <a:lnTo>
                    <a:pt x="869" y="86"/>
                  </a:lnTo>
                  <a:lnTo>
                    <a:pt x="850" y="94"/>
                  </a:lnTo>
                  <a:lnTo>
                    <a:pt x="834" y="101"/>
                  </a:lnTo>
                  <a:lnTo>
                    <a:pt x="833" y="101"/>
                  </a:lnTo>
                  <a:lnTo>
                    <a:pt x="858" y="88"/>
                  </a:lnTo>
                  <a:lnTo>
                    <a:pt x="863" y="83"/>
                  </a:lnTo>
                  <a:lnTo>
                    <a:pt x="868" y="80"/>
                  </a:lnTo>
                  <a:lnTo>
                    <a:pt x="863" y="75"/>
                  </a:lnTo>
                  <a:lnTo>
                    <a:pt x="855" y="73"/>
                  </a:lnTo>
                  <a:lnTo>
                    <a:pt x="834" y="72"/>
                  </a:lnTo>
                  <a:lnTo>
                    <a:pt x="791" y="75"/>
                  </a:lnTo>
                  <a:lnTo>
                    <a:pt x="772" y="78"/>
                  </a:lnTo>
                  <a:lnTo>
                    <a:pt x="751" y="83"/>
                  </a:lnTo>
                  <a:lnTo>
                    <a:pt x="735" y="86"/>
                  </a:lnTo>
                  <a:lnTo>
                    <a:pt x="734" y="86"/>
                  </a:lnTo>
                  <a:lnTo>
                    <a:pt x="737" y="85"/>
                  </a:lnTo>
                  <a:lnTo>
                    <a:pt x="754" y="80"/>
                  </a:lnTo>
                  <a:lnTo>
                    <a:pt x="777" y="75"/>
                  </a:lnTo>
                  <a:lnTo>
                    <a:pt x="797" y="72"/>
                  </a:lnTo>
                  <a:lnTo>
                    <a:pt x="842" y="72"/>
                  </a:lnTo>
                  <a:lnTo>
                    <a:pt x="864" y="70"/>
                  </a:lnTo>
                  <a:lnTo>
                    <a:pt x="874" y="69"/>
                  </a:lnTo>
                  <a:lnTo>
                    <a:pt x="884" y="67"/>
                  </a:lnTo>
                  <a:lnTo>
                    <a:pt x="896" y="62"/>
                  </a:lnTo>
                  <a:lnTo>
                    <a:pt x="912" y="59"/>
                  </a:lnTo>
                  <a:lnTo>
                    <a:pt x="925" y="56"/>
                  </a:lnTo>
                  <a:lnTo>
                    <a:pt x="935" y="51"/>
                  </a:lnTo>
                  <a:lnTo>
                    <a:pt x="935" y="45"/>
                  </a:lnTo>
                  <a:lnTo>
                    <a:pt x="932" y="43"/>
                  </a:lnTo>
                  <a:lnTo>
                    <a:pt x="924" y="37"/>
                  </a:lnTo>
                  <a:lnTo>
                    <a:pt x="909" y="34"/>
                  </a:lnTo>
                  <a:lnTo>
                    <a:pt x="888" y="34"/>
                  </a:lnTo>
                  <a:lnTo>
                    <a:pt x="882" y="32"/>
                  </a:lnTo>
                  <a:lnTo>
                    <a:pt x="877" y="30"/>
                  </a:lnTo>
                  <a:lnTo>
                    <a:pt x="877" y="29"/>
                  </a:lnTo>
                  <a:lnTo>
                    <a:pt x="877" y="26"/>
                  </a:lnTo>
                  <a:lnTo>
                    <a:pt x="872" y="21"/>
                  </a:lnTo>
                  <a:lnTo>
                    <a:pt x="866" y="19"/>
                  </a:lnTo>
                  <a:lnTo>
                    <a:pt x="858" y="16"/>
                  </a:lnTo>
                  <a:lnTo>
                    <a:pt x="855" y="14"/>
                  </a:lnTo>
                  <a:lnTo>
                    <a:pt x="852" y="11"/>
                  </a:lnTo>
                  <a:lnTo>
                    <a:pt x="844" y="10"/>
                  </a:lnTo>
                  <a:lnTo>
                    <a:pt x="813" y="10"/>
                  </a:lnTo>
                  <a:lnTo>
                    <a:pt x="807" y="8"/>
                  </a:lnTo>
                  <a:lnTo>
                    <a:pt x="804" y="6"/>
                  </a:lnTo>
                  <a:lnTo>
                    <a:pt x="793" y="3"/>
                  </a:lnTo>
                  <a:lnTo>
                    <a:pt x="778" y="0"/>
                  </a:lnTo>
                  <a:lnTo>
                    <a:pt x="746" y="0"/>
                  </a:lnTo>
                  <a:lnTo>
                    <a:pt x="705" y="2"/>
                  </a:lnTo>
                  <a:lnTo>
                    <a:pt x="671" y="2"/>
                  </a:lnTo>
                  <a:lnTo>
                    <a:pt x="652" y="6"/>
                  </a:lnTo>
                  <a:lnTo>
                    <a:pt x="639" y="6"/>
                  </a:lnTo>
                  <a:lnTo>
                    <a:pt x="630" y="8"/>
                  </a:lnTo>
                  <a:lnTo>
                    <a:pt x="622" y="16"/>
                  </a:lnTo>
                  <a:lnTo>
                    <a:pt x="625" y="19"/>
                  </a:lnTo>
                  <a:lnTo>
                    <a:pt x="627" y="22"/>
                  </a:lnTo>
                  <a:lnTo>
                    <a:pt x="627" y="26"/>
                  </a:lnTo>
                  <a:lnTo>
                    <a:pt x="625" y="26"/>
                  </a:lnTo>
                  <a:lnTo>
                    <a:pt x="619" y="26"/>
                  </a:lnTo>
                  <a:lnTo>
                    <a:pt x="619" y="26"/>
                  </a:lnTo>
                  <a:lnTo>
                    <a:pt x="619" y="22"/>
                  </a:lnTo>
                  <a:lnTo>
                    <a:pt x="616" y="16"/>
                  </a:lnTo>
                  <a:lnTo>
                    <a:pt x="596" y="13"/>
                  </a:lnTo>
                  <a:lnTo>
                    <a:pt x="590" y="14"/>
                  </a:lnTo>
                  <a:lnTo>
                    <a:pt x="587" y="16"/>
                  </a:lnTo>
                  <a:lnTo>
                    <a:pt x="584" y="18"/>
                  </a:lnTo>
                  <a:lnTo>
                    <a:pt x="577" y="18"/>
                  </a:lnTo>
                  <a:lnTo>
                    <a:pt x="548" y="14"/>
                  </a:lnTo>
                  <a:lnTo>
                    <a:pt x="542" y="14"/>
                  </a:lnTo>
                  <a:lnTo>
                    <a:pt x="534" y="18"/>
                  </a:lnTo>
                  <a:lnTo>
                    <a:pt x="529" y="19"/>
                  </a:lnTo>
                  <a:lnTo>
                    <a:pt x="493" y="22"/>
                  </a:lnTo>
                  <a:lnTo>
                    <a:pt x="480" y="22"/>
                  </a:lnTo>
                  <a:lnTo>
                    <a:pt x="473" y="26"/>
                  </a:lnTo>
                  <a:lnTo>
                    <a:pt x="473" y="30"/>
                  </a:lnTo>
                  <a:lnTo>
                    <a:pt x="483" y="37"/>
                  </a:lnTo>
                  <a:lnTo>
                    <a:pt x="494" y="41"/>
                  </a:lnTo>
                  <a:lnTo>
                    <a:pt x="491" y="41"/>
                  </a:lnTo>
                  <a:lnTo>
                    <a:pt x="466" y="45"/>
                  </a:lnTo>
                  <a:lnTo>
                    <a:pt x="462" y="48"/>
                  </a:lnTo>
                  <a:lnTo>
                    <a:pt x="462" y="54"/>
                  </a:lnTo>
                  <a:lnTo>
                    <a:pt x="473" y="62"/>
                  </a:lnTo>
                  <a:lnTo>
                    <a:pt x="499" y="75"/>
                  </a:lnTo>
                  <a:lnTo>
                    <a:pt x="509" y="81"/>
                  </a:lnTo>
                  <a:lnTo>
                    <a:pt x="501" y="80"/>
                  </a:lnTo>
                  <a:lnTo>
                    <a:pt x="489" y="73"/>
                  </a:lnTo>
                  <a:lnTo>
                    <a:pt x="485" y="70"/>
                  </a:lnTo>
                  <a:lnTo>
                    <a:pt x="466" y="65"/>
                  </a:lnTo>
                  <a:lnTo>
                    <a:pt x="458" y="64"/>
                  </a:lnTo>
                  <a:lnTo>
                    <a:pt x="453" y="61"/>
                  </a:lnTo>
                  <a:lnTo>
                    <a:pt x="450" y="59"/>
                  </a:lnTo>
                  <a:lnTo>
                    <a:pt x="446" y="57"/>
                  </a:lnTo>
                  <a:lnTo>
                    <a:pt x="440" y="53"/>
                  </a:lnTo>
                  <a:lnTo>
                    <a:pt x="426" y="48"/>
                  </a:lnTo>
                  <a:lnTo>
                    <a:pt x="410" y="46"/>
                  </a:lnTo>
                  <a:lnTo>
                    <a:pt x="403" y="46"/>
                  </a:lnTo>
                  <a:lnTo>
                    <a:pt x="398" y="49"/>
                  </a:lnTo>
                  <a:lnTo>
                    <a:pt x="395" y="54"/>
                  </a:lnTo>
                  <a:lnTo>
                    <a:pt x="395" y="57"/>
                  </a:lnTo>
                  <a:lnTo>
                    <a:pt x="405" y="65"/>
                  </a:lnTo>
                  <a:lnTo>
                    <a:pt x="416" y="73"/>
                  </a:lnTo>
                  <a:lnTo>
                    <a:pt x="418" y="75"/>
                  </a:lnTo>
                  <a:lnTo>
                    <a:pt x="411" y="75"/>
                  </a:lnTo>
                  <a:lnTo>
                    <a:pt x="402" y="73"/>
                  </a:lnTo>
                  <a:lnTo>
                    <a:pt x="395" y="73"/>
                  </a:lnTo>
                  <a:lnTo>
                    <a:pt x="370" y="56"/>
                  </a:lnTo>
                  <a:lnTo>
                    <a:pt x="359" y="56"/>
                  </a:lnTo>
                  <a:lnTo>
                    <a:pt x="355" y="59"/>
                  </a:lnTo>
                  <a:lnTo>
                    <a:pt x="355" y="65"/>
                  </a:lnTo>
                  <a:lnTo>
                    <a:pt x="357" y="72"/>
                  </a:lnTo>
                  <a:lnTo>
                    <a:pt x="359" y="81"/>
                  </a:lnTo>
                  <a:lnTo>
                    <a:pt x="359" y="85"/>
                  </a:lnTo>
                  <a:lnTo>
                    <a:pt x="357" y="89"/>
                  </a:lnTo>
                  <a:lnTo>
                    <a:pt x="351" y="93"/>
                  </a:lnTo>
                  <a:lnTo>
                    <a:pt x="352" y="91"/>
                  </a:lnTo>
                  <a:lnTo>
                    <a:pt x="352" y="73"/>
                  </a:lnTo>
                  <a:lnTo>
                    <a:pt x="351" y="67"/>
                  </a:lnTo>
                  <a:lnTo>
                    <a:pt x="343" y="56"/>
                  </a:lnTo>
                  <a:lnTo>
                    <a:pt x="339" y="54"/>
                  </a:lnTo>
                  <a:lnTo>
                    <a:pt x="333" y="53"/>
                  </a:lnTo>
                  <a:lnTo>
                    <a:pt x="296" y="61"/>
                  </a:lnTo>
                  <a:lnTo>
                    <a:pt x="271" y="64"/>
                  </a:lnTo>
                  <a:lnTo>
                    <a:pt x="261" y="65"/>
                  </a:lnTo>
                  <a:lnTo>
                    <a:pt x="256" y="67"/>
                  </a:lnTo>
                  <a:lnTo>
                    <a:pt x="253" y="72"/>
                  </a:lnTo>
                  <a:lnTo>
                    <a:pt x="255" y="77"/>
                  </a:lnTo>
                  <a:lnTo>
                    <a:pt x="260" y="80"/>
                  </a:lnTo>
                  <a:lnTo>
                    <a:pt x="261" y="81"/>
                  </a:lnTo>
                  <a:lnTo>
                    <a:pt x="258" y="81"/>
                  </a:lnTo>
                  <a:lnTo>
                    <a:pt x="255" y="80"/>
                  </a:lnTo>
                  <a:lnTo>
                    <a:pt x="244" y="75"/>
                  </a:lnTo>
                  <a:lnTo>
                    <a:pt x="221" y="75"/>
                  </a:lnTo>
                  <a:lnTo>
                    <a:pt x="209" y="80"/>
                  </a:lnTo>
                  <a:lnTo>
                    <a:pt x="205" y="83"/>
                  </a:lnTo>
                  <a:lnTo>
                    <a:pt x="205" y="88"/>
                  </a:lnTo>
                  <a:lnTo>
                    <a:pt x="210" y="94"/>
                  </a:lnTo>
                  <a:lnTo>
                    <a:pt x="213" y="101"/>
                  </a:lnTo>
                  <a:lnTo>
                    <a:pt x="213" y="107"/>
                  </a:lnTo>
                  <a:lnTo>
                    <a:pt x="212" y="112"/>
                  </a:lnTo>
                  <a:lnTo>
                    <a:pt x="212" y="112"/>
                  </a:lnTo>
                  <a:lnTo>
                    <a:pt x="209" y="112"/>
                  </a:lnTo>
                  <a:lnTo>
                    <a:pt x="202" y="110"/>
                  </a:lnTo>
                  <a:lnTo>
                    <a:pt x="191" y="107"/>
                  </a:lnTo>
                  <a:lnTo>
                    <a:pt x="185" y="105"/>
                  </a:lnTo>
                  <a:lnTo>
                    <a:pt x="180" y="105"/>
                  </a:lnTo>
                  <a:lnTo>
                    <a:pt x="172" y="107"/>
                  </a:lnTo>
                  <a:lnTo>
                    <a:pt x="130" y="124"/>
                  </a:lnTo>
                  <a:lnTo>
                    <a:pt x="105" y="139"/>
                  </a:lnTo>
                  <a:lnTo>
                    <a:pt x="95" y="148"/>
                  </a:lnTo>
                  <a:lnTo>
                    <a:pt x="95" y="155"/>
                  </a:lnTo>
                  <a:lnTo>
                    <a:pt x="103" y="160"/>
                  </a:lnTo>
                  <a:lnTo>
                    <a:pt x="118" y="161"/>
                  </a:lnTo>
                  <a:lnTo>
                    <a:pt x="138" y="161"/>
                  </a:lnTo>
                  <a:lnTo>
                    <a:pt x="142" y="163"/>
                  </a:lnTo>
                  <a:lnTo>
                    <a:pt x="143" y="166"/>
                  </a:lnTo>
                  <a:lnTo>
                    <a:pt x="140" y="174"/>
                  </a:lnTo>
                  <a:lnTo>
                    <a:pt x="134" y="184"/>
                  </a:lnTo>
                  <a:lnTo>
                    <a:pt x="126" y="190"/>
                  </a:lnTo>
                  <a:lnTo>
                    <a:pt x="122" y="191"/>
                  </a:lnTo>
                  <a:lnTo>
                    <a:pt x="114" y="193"/>
                  </a:lnTo>
                  <a:lnTo>
                    <a:pt x="95" y="193"/>
                  </a:lnTo>
                  <a:lnTo>
                    <a:pt x="79" y="195"/>
                  </a:lnTo>
                  <a:lnTo>
                    <a:pt x="71" y="196"/>
                  </a:lnTo>
                  <a:lnTo>
                    <a:pt x="68" y="201"/>
                  </a:lnTo>
                  <a:lnTo>
                    <a:pt x="67" y="203"/>
                  </a:lnTo>
                  <a:lnTo>
                    <a:pt x="60" y="206"/>
                  </a:lnTo>
                  <a:lnTo>
                    <a:pt x="36" y="211"/>
                  </a:lnTo>
                  <a:lnTo>
                    <a:pt x="22" y="214"/>
                  </a:lnTo>
                  <a:lnTo>
                    <a:pt x="11" y="217"/>
                  </a:lnTo>
                  <a:lnTo>
                    <a:pt x="4" y="220"/>
                  </a:lnTo>
                  <a:lnTo>
                    <a:pt x="0" y="225"/>
                  </a:lnTo>
                  <a:lnTo>
                    <a:pt x="0" y="233"/>
                  </a:lnTo>
                  <a:lnTo>
                    <a:pt x="1" y="239"/>
                  </a:lnTo>
                  <a:lnTo>
                    <a:pt x="8" y="244"/>
                  </a:lnTo>
                  <a:lnTo>
                    <a:pt x="12" y="246"/>
                  </a:lnTo>
                  <a:lnTo>
                    <a:pt x="28" y="247"/>
                  </a:lnTo>
                  <a:lnTo>
                    <a:pt x="35" y="249"/>
                  </a:lnTo>
                  <a:lnTo>
                    <a:pt x="38" y="251"/>
                  </a:lnTo>
                  <a:lnTo>
                    <a:pt x="41" y="254"/>
                  </a:lnTo>
                  <a:lnTo>
                    <a:pt x="51" y="260"/>
                  </a:lnTo>
                  <a:lnTo>
                    <a:pt x="65" y="262"/>
                  </a:lnTo>
                  <a:lnTo>
                    <a:pt x="78" y="262"/>
                  </a:lnTo>
                  <a:lnTo>
                    <a:pt x="92" y="259"/>
                  </a:lnTo>
                  <a:lnTo>
                    <a:pt x="98" y="255"/>
                  </a:lnTo>
                  <a:lnTo>
                    <a:pt x="108" y="255"/>
                  </a:lnTo>
                  <a:lnTo>
                    <a:pt x="111" y="257"/>
                  </a:lnTo>
                  <a:lnTo>
                    <a:pt x="114" y="257"/>
                  </a:lnTo>
                  <a:lnTo>
                    <a:pt x="118" y="265"/>
                  </a:lnTo>
                  <a:lnTo>
                    <a:pt x="116" y="265"/>
                  </a:lnTo>
                  <a:lnTo>
                    <a:pt x="100" y="265"/>
                  </a:lnTo>
                  <a:lnTo>
                    <a:pt x="84" y="263"/>
                  </a:lnTo>
                  <a:lnTo>
                    <a:pt x="76" y="263"/>
                  </a:lnTo>
                  <a:lnTo>
                    <a:pt x="70" y="265"/>
                  </a:lnTo>
                  <a:lnTo>
                    <a:pt x="65" y="268"/>
                  </a:lnTo>
                  <a:lnTo>
                    <a:pt x="60" y="268"/>
                  </a:lnTo>
                  <a:lnTo>
                    <a:pt x="44" y="270"/>
                  </a:lnTo>
                  <a:lnTo>
                    <a:pt x="31" y="270"/>
                  </a:lnTo>
                  <a:lnTo>
                    <a:pt x="25" y="273"/>
                  </a:lnTo>
                  <a:lnTo>
                    <a:pt x="25" y="281"/>
                  </a:lnTo>
                  <a:lnTo>
                    <a:pt x="30" y="284"/>
                  </a:lnTo>
                  <a:lnTo>
                    <a:pt x="39" y="286"/>
                  </a:lnTo>
                  <a:lnTo>
                    <a:pt x="59" y="289"/>
                  </a:lnTo>
                  <a:lnTo>
                    <a:pt x="62" y="290"/>
                  </a:lnTo>
                  <a:lnTo>
                    <a:pt x="59" y="294"/>
                  </a:lnTo>
                  <a:lnTo>
                    <a:pt x="57" y="300"/>
                  </a:lnTo>
                  <a:lnTo>
                    <a:pt x="60" y="305"/>
                  </a:lnTo>
                  <a:lnTo>
                    <a:pt x="71" y="311"/>
                  </a:lnTo>
                  <a:lnTo>
                    <a:pt x="81" y="314"/>
                  </a:lnTo>
                  <a:lnTo>
                    <a:pt x="92" y="319"/>
                  </a:lnTo>
                  <a:lnTo>
                    <a:pt x="103" y="322"/>
                  </a:lnTo>
                  <a:lnTo>
                    <a:pt x="113" y="322"/>
                  </a:lnTo>
                  <a:lnTo>
                    <a:pt x="116" y="318"/>
                  </a:lnTo>
                  <a:lnTo>
                    <a:pt x="114" y="313"/>
                  </a:lnTo>
                  <a:lnTo>
                    <a:pt x="122" y="313"/>
                  </a:lnTo>
                  <a:lnTo>
                    <a:pt x="127" y="314"/>
                  </a:lnTo>
                  <a:lnTo>
                    <a:pt x="129" y="318"/>
                  </a:lnTo>
                  <a:lnTo>
                    <a:pt x="135" y="318"/>
                  </a:lnTo>
                  <a:lnTo>
                    <a:pt x="140" y="314"/>
                  </a:lnTo>
                  <a:lnTo>
                    <a:pt x="145" y="311"/>
                  </a:lnTo>
                  <a:lnTo>
                    <a:pt x="159" y="311"/>
                  </a:lnTo>
                  <a:lnTo>
                    <a:pt x="169" y="306"/>
                  </a:lnTo>
                  <a:lnTo>
                    <a:pt x="172" y="306"/>
                  </a:lnTo>
                  <a:lnTo>
                    <a:pt x="173" y="308"/>
                  </a:lnTo>
                  <a:lnTo>
                    <a:pt x="186" y="311"/>
                  </a:lnTo>
                  <a:lnTo>
                    <a:pt x="202" y="314"/>
                  </a:lnTo>
                  <a:lnTo>
                    <a:pt x="218" y="318"/>
                  </a:lnTo>
                  <a:lnTo>
                    <a:pt x="231" y="322"/>
                  </a:lnTo>
                  <a:lnTo>
                    <a:pt x="242" y="327"/>
                  </a:lnTo>
                  <a:lnTo>
                    <a:pt x="252" y="330"/>
                  </a:lnTo>
                  <a:lnTo>
                    <a:pt x="256" y="334"/>
                  </a:lnTo>
                  <a:lnTo>
                    <a:pt x="258" y="335"/>
                  </a:lnTo>
                  <a:lnTo>
                    <a:pt x="258" y="341"/>
                  </a:lnTo>
                  <a:lnTo>
                    <a:pt x="260" y="346"/>
                  </a:lnTo>
                  <a:lnTo>
                    <a:pt x="264" y="353"/>
                  </a:lnTo>
                  <a:lnTo>
                    <a:pt x="274" y="361"/>
                  </a:lnTo>
                  <a:lnTo>
                    <a:pt x="285" y="365"/>
                  </a:lnTo>
                  <a:lnTo>
                    <a:pt x="290" y="367"/>
                  </a:lnTo>
                  <a:lnTo>
                    <a:pt x="298" y="377"/>
                  </a:lnTo>
                  <a:lnTo>
                    <a:pt x="300" y="385"/>
                  </a:lnTo>
                  <a:lnTo>
                    <a:pt x="300" y="396"/>
                  </a:lnTo>
                  <a:lnTo>
                    <a:pt x="303" y="399"/>
                  </a:lnTo>
                  <a:lnTo>
                    <a:pt x="308" y="405"/>
                  </a:lnTo>
                  <a:lnTo>
                    <a:pt x="312" y="409"/>
                  </a:lnTo>
                  <a:lnTo>
                    <a:pt x="312" y="418"/>
                  </a:lnTo>
                  <a:lnTo>
                    <a:pt x="316" y="426"/>
                  </a:lnTo>
                  <a:lnTo>
                    <a:pt x="322" y="431"/>
                  </a:lnTo>
                  <a:lnTo>
                    <a:pt x="323" y="432"/>
                  </a:lnTo>
                  <a:lnTo>
                    <a:pt x="323" y="434"/>
                  </a:lnTo>
                  <a:lnTo>
                    <a:pt x="320" y="440"/>
                  </a:lnTo>
                  <a:lnTo>
                    <a:pt x="312" y="445"/>
                  </a:lnTo>
                  <a:lnTo>
                    <a:pt x="312" y="452"/>
                  </a:lnTo>
                  <a:lnTo>
                    <a:pt x="314" y="455"/>
                  </a:lnTo>
                  <a:lnTo>
                    <a:pt x="314" y="458"/>
                  </a:lnTo>
                  <a:lnTo>
                    <a:pt x="312" y="466"/>
                  </a:lnTo>
                  <a:lnTo>
                    <a:pt x="312" y="469"/>
                  </a:lnTo>
                  <a:lnTo>
                    <a:pt x="317" y="479"/>
                  </a:lnTo>
                  <a:lnTo>
                    <a:pt x="325" y="480"/>
                  </a:lnTo>
                  <a:lnTo>
                    <a:pt x="330" y="480"/>
                  </a:lnTo>
                  <a:lnTo>
                    <a:pt x="336" y="479"/>
                  </a:lnTo>
                  <a:lnTo>
                    <a:pt x="341" y="474"/>
                  </a:lnTo>
                  <a:lnTo>
                    <a:pt x="346" y="471"/>
                  </a:lnTo>
                  <a:lnTo>
                    <a:pt x="349" y="469"/>
                  </a:lnTo>
                  <a:lnTo>
                    <a:pt x="352" y="468"/>
                  </a:lnTo>
                  <a:lnTo>
                    <a:pt x="354" y="469"/>
                  </a:lnTo>
                  <a:lnTo>
                    <a:pt x="352" y="477"/>
                  </a:lnTo>
                  <a:lnTo>
                    <a:pt x="352" y="482"/>
                  </a:lnTo>
                  <a:lnTo>
                    <a:pt x="357" y="485"/>
                  </a:lnTo>
                  <a:lnTo>
                    <a:pt x="363" y="490"/>
                  </a:lnTo>
                  <a:lnTo>
                    <a:pt x="371" y="493"/>
                  </a:lnTo>
                  <a:lnTo>
                    <a:pt x="381" y="496"/>
                  </a:lnTo>
                  <a:lnTo>
                    <a:pt x="394" y="504"/>
                  </a:lnTo>
                  <a:lnTo>
                    <a:pt x="395" y="506"/>
                  </a:lnTo>
                  <a:lnTo>
                    <a:pt x="395" y="507"/>
                  </a:lnTo>
                  <a:lnTo>
                    <a:pt x="394" y="507"/>
                  </a:lnTo>
                  <a:lnTo>
                    <a:pt x="387" y="504"/>
                  </a:lnTo>
                  <a:lnTo>
                    <a:pt x="381" y="501"/>
                  </a:lnTo>
                  <a:lnTo>
                    <a:pt x="373" y="499"/>
                  </a:lnTo>
                  <a:lnTo>
                    <a:pt x="357" y="498"/>
                  </a:lnTo>
                  <a:lnTo>
                    <a:pt x="343" y="498"/>
                  </a:lnTo>
                  <a:lnTo>
                    <a:pt x="333" y="501"/>
                  </a:lnTo>
                  <a:lnTo>
                    <a:pt x="341" y="512"/>
                  </a:lnTo>
                  <a:lnTo>
                    <a:pt x="346" y="514"/>
                  </a:lnTo>
                  <a:lnTo>
                    <a:pt x="336" y="514"/>
                  </a:lnTo>
                  <a:lnTo>
                    <a:pt x="330" y="515"/>
                  </a:lnTo>
                  <a:lnTo>
                    <a:pt x="327" y="520"/>
                  </a:lnTo>
                  <a:lnTo>
                    <a:pt x="322" y="525"/>
                  </a:lnTo>
                  <a:lnTo>
                    <a:pt x="322" y="536"/>
                  </a:lnTo>
                  <a:lnTo>
                    <a:pt x="327" y="539"/>
                  </a:lnTo>
                  <a:lnTo>
                    <a:pt x="331" y="543"/>
                  </a:lnTo>
                  <a:lnTo>
                    <a:pt x="335" y="546"/>
                  </a:lnTo>
                  <a:lnTo>
                    <a:pt x="339" y="547"/>
                  </a:lnTo>
                  <a:lnTo>
                    <a:pt x="346" y="552"/>
                  </a:lnTo>
                  <a:lnTo>
                    <a:pt x="349" y="554"/>
                  </a:lnTo>
                  <a:lnTo>
                    <a:pt x="355" y="555"/>
                  </a:lnTo>
                  <a:lnTo>
                    <a:pt x="368" y="554"/>
                  </a:lnTo>
                  <a:lnTo>
                    <a:pt x="378" y="551"/>
                  </a:lnTo>
                  <a:lnTo>
                    <a:pt x="383" y="541"/>
                  </a:lnTo>
                  <a:lnTo>
                    <a:pt x="383" y="536"/>
                  </a:lnTo>
                  <a:lnTo>
                    <a:pt x="379" y="535"/>
                  </a:lnTo>
                  <a:lnTo>
                    <a:pt x="376" y="531"/>
                  </a:lnTo>
                  <a:lnTo>
                    <a:pt x="371" y="530"/>
                  </a:lnTo>
                  <a:lnTo>
                    <a:pt x="368" y="527"/>
                  </a:lnTo>
                  <a:lnTo>
                    <a:pt x="365" y="523"/>
                  </a:lnTo>
                  <a:lnTo>
                    <a:pt x="375" y="527"/>
                  </a:lnTo>
                  <a:lnTo>
                    <a:pt x="381" y="528"/>
                  </a:lnTo>
                  <a:lnTo>
                    <a:pt x="389" y="528"/>
                  </a:lnTo>
                  <a:lnTo>
                    <a:pt x="391" y="530"/>
                  </a:lnTo>
                  <a:lnTo>
                    <a:pt x="395" y="533"/>
                  </a:lnTo>
                  <a:lnTo>
                    <a:pt x="400" y="541"/>
                  </a:lnTo>
                  <a:lnTo>
                    <a:pt x="395" y="547"/>
                  </a:lnTo>
                  <a:lnTo>
                    <a:pt x="395" y="568"/>
                  </a:lnTo>
                  <a:lnTo>
                    <a:pt x="389" y="568"/>
                  </a:lnTo>
                  <a:lnTo>
                    <a:pt x="383" y="566"/>
                  </a:lnTo>
                  <a:lnTo>
                    <a:pt x="375" y="566"/>
                  </a:lnTo>
                  <a:lnTo>
                    <a:pt x="363" y="570"/>
                  </a:lnTo>
                  <a:lnTo>
                    <a:pt x="359" y="576"/>
                  </a:lnTo>
                  <a:lnTo>
                    <a:pt x="357" y="581"/>
                  </a:lnTo>
                  <a:lnTo>
                    <a:pt x="357" y="586"/>
                  </a:lnTo>
                  <a:lnTo>
                    <a:pt x="355" y="587"/>
                  </a:lnTo>
                  <a:lnTo>
                    <a:pt x="346" y="600"/>
                  </a:lnTo>
                  <a:lnTo>
                    <a:pt x="344" y="603"/>
                  </a:lnTo>
                  <a:lnTo>
                    <a:pt x="343" y="608"/>
                  </a:lnTo>
                  <a:lnTo>
                    <a:pt x="343" y="613"/>
                  </a:lnTo>
                  <a:lnTo>
                    <a:pt x="344" y="618"/>
                  </a:lnTo>
                  <a:lnTo>
                    <a:pt x="349" y="621"/>
                  </a:lnTo>
                  <a:lnTo>
                    <a:pt x="360" y="627"/>
                  </a:lnTo>
                  <a:lnTo>
                    <a:pt x="357" y="629"/>
                  </a:lnTo>
                  <a:lnTo>
                    <a:pt x="351" y="633"/>
                  </a:lnTo>
                  <a:lnTo>
                    <a:pt x="346" y="641"/>
                  </a:lnTo>
                  <a:lnTo>
                    <a:pt x="346" y="646"/>
                  </a:lnTo>
                  <a:lnTo>
                    <a:pt x="349" y="649"/>
                  </a:lnTo>
                  <a:lnTo>
                    <a:pt x="355" y="657"/>
                  </a:lnTo>
                  <a:lnTo>
                    <a:pt x="365" y="665"/>
                  </a:lnTo>
                  <a:lnTo>
                    <a:pt x="373" y="670"/>
                  </a:lnTo>
                  <a:lnTo>
                    <a:pt x="373" y="670"/>
                  </a:lnTo>
                  <a:lnTo>
                    <a:pt x="375" y="672"/>
                  </a:lnTo>
                  <a:lnTo>
                    <a:pt x="375" y="680"/>
                  </a:lnTo>
                  <a:lnTo>
                    <a:pt x="373" y="689"/>
                  </a:lnTo>
                  <a:lnTo>
                    <a:pt x="375" y="697"/>
                  </a:lnTo>
                  <a:lnTo>
                    <a:pt x="376" y="702"/>
                  </a:lnTo>
                  <a:lnTo>
                    <a:pt x="379" y="705"/>
                  </a:lnTo>
                  <a:lnTo>
                    <a:pt x="384" y="705"/>
                  </a:lnTo>
                  <a:lnTo>
                    <a:pt x="386" y="707"/>
                  </a:lnTo>
                  <a:lnTo>
                    <a:pt x="386" y="716"/>
                  </a:lnTo>
                  <a:lnTo>
                    <a:pt x="392" y="723"/>
                  </a:lnTo>
                  <a:lnTo>
                    <a:pt x="394" y="728"/>
                  </a:lnTo>
                  <a:lnTo>
                    <a:pt x="398" y="732"/>
                  </a:lnTo>
                  <a:lnTo>
                    <a:pt x="408" y="737"/>
                  </a:lnTo>
                  <a:lnTo>
                    <a:pt x="408" y="739"/>
                  </a:lnTo>
                  <a:lnTo>
                    <a:pt x="408" y="747"/>
                  </a:lnTo>
                  <a:lnTo>
                    <a:pt x="410" y="753"/>
                  </a:lnTo>
                  <a:lnTo>
                    <a:pt x="416" y="764"/>
                  </a:lnTo>
                  <a:lnTo>
                    <a:pt x="429" y="774"/>
                  </a:lnTo>
                  <a:lnTo>
                    <a:pt x="434" y="780"/>
                  </a:lnTo>
                  <a:lnTo>
                    <a:pt x="437" y="785"/>
                  </a:lnTo>
                  <a:lnTo>
                    <a:pt x="440" y="791"/>
                  </a:lnTo>
                  <a:lnTo>
                    <a:pt x="446" y="798"/>
                  </a:lnTo>
                  <a:lnTo>
                    <a:pt x="451" y="801"/>
                  </a:lnTo>
                  <a:lnTo>
                    <a:pt x="461" y="801"/>
                  </a:lnTo>
                  <a:lnTo>
                    <a:pt x="466" y="799"/>
                  </a:lnTo>
                  <a:lnTo>
                    <a:pt x="469" y="803"/>
                  </a:lnTo>
                  <a:lnTo>
                    <a:pt x="472" y="804"/>
                  </a:lnTo>
                  <a:lnTo>
                    <a:pt x="477" y="806"/>
                  </a:lnTo>
                  <a:lnTo>
                    <a:pt x="483" y="806"/>
                  </a:lnTo>
                  <a:lnTo>
                    <a:pt x="488" y="807"/>
                  </a:lnTo>
                  <a:lnTo>
                    <a:pt x="494" y="811"/>
                  </a:lnTo>
                  <a:lnTo>
                    <a:pt x="497" y="814"/>
                  </a:lnTo>
                  <a:lnTo>
                    <a:pt x="499" y="815"/>
                  </a:lnTo>
                  <a:lnTo>
                    <a:pt x="512" y="823"/>
                  </a:lnTo>
                  <a:lnTo>
                    <a:pt x="531" y="827"/>
                  </a:lnTo>
                  <a:lnTo>
                    <a:pt x="534" y="827"/>
                  </a:lnTo>
                  <a:lnTo>
                    <a:pt x="541" y="820"/>
                  </a:lnTo>
                  <a:lnTo>
                    <a:pt x="542" y="815"/>
                  </a:lnTo>
                  <a:lnTo>
                    <a:pt x="545" y="812"/>
                  </a:lnTo>
                  <a:lnTo>
                    <a:pt x="550" y="806"/>
                  </a:lnTo>
                  <a:lnTo>
                    <a:pt x="553" y="787"/>
                  </a:lnTo>
                  <a:lnTo>
                    <a:pt x="553" y="785"/>
                  </a:lnTo>
                  <a:lnTo>
                    <a:pt x="555" y="785"/>
                  </a:lnTo>
                  <a:lnTo>
                    <a:pt x="558" y="782"/>
                  </a:lnTo>
                  <a:lnTo>
                    <a:pt x="558" y="777"/>
                  </a:lnTo>
                  <a:lnTo>
                    <a:pt x="560" y="768"/>
                  </a:lnTo>
                  <a:lnTo>
                    <a:pt x="558" y="758"/>
                  </a:lnTo>
                  <a:lnTo>
                    <a:pt x="556" y="753"/>
                  </a:lnTo>
                  <a:lnTo>
                    <a:pt x="553" y="752"/>
                  </a:lnTo>
                  <a:lnTo>
                    <a:pt x="552" y="750"/>
                  </a:lnTo>
                  <a:lnTo>
                    <a:pt x="555" y="748"/>
                  </a:lnTo>
                  <a:lnTo>
                    <a:pt x="566" y="748"/>
                  </a:lnTo>
                  <a:lnTo>
                    <a:pt x="569" y="745"/>
                  </a:lnTo>
                  <a:lnTo>
                    <a:pt x="572" y="740"/>
                  </a:lnTo>
                  <a:lnTo>
                    <a:pt x="574" y="737"/>
                  </a:lnTo>
                  <a:lnTo>
                    <a:pt x="580" y="731"/>
                  </a:lnTo>
                  <a:lnTo>
                    <a:pt x="582" y="726"/>
                  </a:lnTo>
                  <a:lnTo>
                    <a:pt x="582" y="723"/>
                  </a:lnTo>
                  <a:lnTo>
                    <a:pt x="587" y="718"/>
                  </a:lnTo>
                  <a:lnTo>
                    <a:pt x="587" y="710"/>
                  </a:lnTo>
                  <a:lnTo>
                    <a:pt x="585" y="704"/>
                  </a:lnTo>
                  <a:lnTo>
                    <a:pt x="584" y="702"/>
                  </a:lnTo>
                  <a:lnTo>
                    <a:pt x="595" y="697"/>
                  </a:lnTo>
                  <a:lnTo>
                    <a:pt x="596" y="689"/>
                  </a:lnTo>
                  <a:lnTo>
                    <a:pt x="592" y="685"/>
                  </a:lnTo>
                  <a:lnTo>
                    <a:pt x="584" y="680"/>
                  </a:lnTo>
                  <a:lnTo>
                    <a:pt x="584" y="678"/>
                  </a:lnTo>
                  <a:lnTo>
                    <a:pt x="585" y="678"/>
                  </a:lnTo>
                  <a:lnTo>
                    <a:pt x="592" y="683"/>
                  </a:lnTo>
                  <a:lnTo>
                    <a:pt x="600" y="683"/>
                  </a:lnTo>
                  <a:lnTo>
                    <a:pt x="603" y="677"/>
                  </a:lnTo>
                  <a:lnTo>
                    <a:pt x="601" y="670"/>
                  </a:lnTo>
                  <a:lnTo>
                    <a:pt x="600" y="669"/>
                  </a:lnTo>
                  <a:lnTo>
                    <a:pt x="601" y="669"/>
                  </a:lnTo>
                  <a:lnTo>
                    <a:pt x="606" y="665"/>
                  </a:lnTo>
                  <a:lnTo>
                    <a:pt x="616" y="665"/>
                  </a:lnTo>
                  <a:lnTo>
                    <a:pt x="622" y="664"/>
                  </a:lnTo>
                  <a:lnTo>
                    <a:pt x="628" y="661"/>
                  </a:lnTo>
                  <a:lnTo>
                    <a:pt x="633" y="654"/>
                  </a:lnTo>
                  <a:lnTo>
                    <a:pt x="633" y="651"/>
                  </a:lnTo>
                  <a:lnTo>
                    <a:pt x="635" y="657"/>
                  </a:lnTo>
                  <a:lnTo>
                    <a:pt x="639" y="661"/>
                  </a:lnTo>
                  <a:lnTo>
                    <a:pt x="644" y="659"/>
                  </a:lnTo>
                  <a:lnTo>
                    <a:pt x="649" y="656"/>
                  </a:lnTo>
                  <a:lnTo>
                    <a:pt x="654" y="654"/>
                  </a:lnTo>
                  <a:lnTo>
                    <a:pt x="663" y="654"/>
                  </a:lnTo>
                  <a:lnTo>
                    <a:pt x="678" y="651"/>
                  </a:lnTo>
                  <a:lnTo>
                    <a:pt x="691" y="646"/>
                  </a:lnTo>
                  <a:lnTo>
                    <a:pt x="703" y="638"/>
                  </a:lnTo>
                  <a:lnTo>
                    <a:pt x="713" y="626"/>
                  </a:lnTo>
                  <a:lnTo>
                    <a:pt x="719" y="616"/>
                  </a:lnTo>
                  <a:lnTo>
                    <a:pt x="721" y="611"/>
                  </a:lnTo>
                  <a:lnTo>
                    <a:pt x="722" y="606"/>
                  </a:lnTo>
                  <a:lnTo>
                    <a:pt x="730" y="603"/>
                  </a:lnTo>
                  <a:lnTo>
                    <a:pt x="738" y="600"/>
                  </a:lnTo>
                  <a:lnTo>
                    <a:pt x="742" y="597"/>
                  </a:lnTo>
                  <a:lnTo>
                    <a:pt x="742" y="586"/>
                  </a:lnTo>
                  <a:lnTo>
                    <a:pt x="746" y="584"/>
                  </a:lnTo>
                  <a:lnTo>
                    <a:pt x="754" y="587"/>
                  </a:lnTo>
                  <a:lnTo>
                    <a:pt x="761" y="592"/>
                  </a:lnTo>
                  <a:lnTo>
                    <a:pt x="767" y="586"/>
                  </a:lnTo>
                  <a:lnTo>
                    <a:pt x="769" y="584"/>
                  </a:lnTo>
                  <a:lnTo>
                    <a:pt x="774" y="584"/>
                  </a:lnTo>
                  <a:lnTo>
                    <a:pt x="783" y="582"/>
                  </a:lnTo>
                  <a:lnTo>
                    <a:pt x="791" y="579"/>
                  </a:lnTo>
                  <a:lnTo>
                    <a:pt x="799" y="578"/>
                  </a:lnTo>
                  <a:lnTo>
                    <a:pt x="813" y="576"/>
                  </a:lnTo>
                  <a:lnTo>
                    <a:pt x="834" y="573"/>
                  </a:lnTo>
                  <a:lnTo>
                    <a:pt x="852" y="566"/>
                  </a:lnTo>
                  <a:lnTo>
                    <a:pt x="860" y="563"/>
                  </a:lnTo>
                  <a:lnTo>
                    <a:pt x="866" y="560"/>
                  </a:lnTo>
                  <a:lnTo>
                    <a:pt x="877" y="552"/>
                  </a:lnTo>
                  <a:lnTo>
                    <a:pt x="906" y="539"/>
                  </a:lnTo>
                  <a:lnTo>
                    <a:pt x="917" y="533"/>
                  </a:lnTo>
                  <a:close/>
                  <a:moveTo>
                    <a:pt x="633" y="649"/>
                  </a:moveTo>
                  <a:lnTo>
                    <a:pt x="633" y="643"/>
                  </a:lnTo>
                  <a:lnTo>
                    <a:pt x="635" y="643"/>
                  </a:lnTo>
                  <a:lnTo>
                    <a:pt x="636" y="645"/>
                  </a:lnTo>
                  <a:lnTo>
                    <a:pt x="636" y="645"/>
                  </a:lnTo>
                  <a:lnTo>
                    <a:pt x="633" y="64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56" name="Google Shape;356;p94"/>
            <p:cNvSpPr/>
            <p:nvPr/>
          </p:nvSpPr>
          <p:spPr>
            <a:xfrm>
              <a:off x="1822297" y="877231"/>
              <a:ext cx="923165" cy="415302"/>
            </a:xfrm>
            <a:custGeom>
              <a:avLst/>
              <a:gdLst/>
              <a:ahLst/>
              <a:cxnLst/>
              <a:rect l="l" t="t" r="r" b="b"/>
              <a:pathLst>
                <a:path w="653" h="294" extrusionOk="0">
                  <a:moveTo>
                    <a:pt x="10" y="150"/>
                  </a:moveTo>
                  <a:lnTo>
                    <a:pt x="13" y="153"/>
                  </a:lnTo>
                  <a:lnTo>
                    <a:pt x="15" y="155"/>
                  </a:lnTo>
                  <a:lnTo>
                    <a:pt x="16" y="160"/>
                  </a:lnTo>
                  <a:lnTo>
                    <a:pt x="20" y="166"/>
                  </a:lnTo>
                  <a:lnTo>
                    <a:pt x="23" y="169"/>
                  </a:lnTo>
                  <a:lnTo>
                    <a:pt x="34" y="172"/>
                  </a:lnTo>
                  <a:lnTo>
                    <a:pt x="42" y="172"/>
                  </a:lnTo>
                  <a:lnTo>
                    <a:pt x="59" y="171"/>
                  </a:lnTo>
                  <a:lnTo>
                    <a:pt x="74" y="169"/>
                  </a:lnTo>
                  <a:lnTo>
                    <a:pt x="77" y="171"/>
                  </a:lnTo>
                  <a:lnTo>
                    <a:pt x="77" y="171"/>
                  </a:lnTo>
                  <a:lnTo>
                    <a:pt x="75" y="172"/>
                  </a:lnTo>
                  <a:lnTo>
                    <a:pt x="63" y="176"/>
                  </a:lnTo>
                  <a:lnTo>
                    <a:pt x="52" y="179"/>
                  </a:lnTo>
                  <a:lnTo>
                    <a:pt x="47" y="182"/>
                  </a:lnTo>
                  <a:lnTo>
                    <a:pt x="47" y="187"/>
                  </a:lnTo>
                  <a:lnTo>
                    <a:pt x="55" y="193"/>
                  </a:lnTo>
                  <a:lnTo>
                    <a:pt x="64" y="198"/>
                  </a:lnTo>
                  <a:lnTo>
                    <a:pt x="71" y="201"/>
                  </a:lnTo>
                  <a:lnTo>
                    <a:pt x="72" y="203"/>
                  </a:lnTo>
                  <a:lnTo>
                    <a:pt x="72" y="208"/>
                  </a:lnTo>
                  <a:lnTo>
                    <a:pt x="79" y="212"/>
                  </a:lnTo>
                  <a:lnTo>
                    <a:pt x="93" y="217"/>
                  </a:lnTo>
                  <a:lnTo>
                    <a:pt x="109" y="220"/>
                  </a:lnTo>
                  <a:lnTo>
                    <a:pt x="114" y="220"/>
                  </a:lnTo>
                  <a:lnTo>
                    <a:pt x="119" y="219"/>
                  </a:lnTo>
                  <a:lnTo>
                    <a:pt x="123" y="216"/>
                  </a:lnTo>
                  <a:lnTo>
                    <a:pt x="135" y="216"/>
                  </a:lnTo>
                  <a:lnTo>
                    <a:pt x="141" y="219"/>
                  </a:lnTo>
                  <a:lnTo>
                    <a:pt x="149" y="219"/>
                  </a:lnTo>
                  <a:lnTo>
                    <a:pt x="150" y="216"/>
                  </a:lnTo>
                  <a:lnTo>
                    <a:pt x="157" y="206"/>
                  </a:lnTo>
                  <a:lnTo>
                    <a:pt x="160" y="198"/>
                  </a:lnTo>
                  <a:lnTo>
                    <a:pt x="160" y="198"/>
                  </a:lnTo>
                  <a:lnTo>
                    <a:pt x="162" y="200"/>
                  </a:lnTo>
                  <a:lnTo>
                    <a:pt x="166" y="200"/>
                  </a:lnTo>
                  <a:lnTo>
                    <a:pt x="174" y="187"/>
                  </a:lnTo>
                  <a:lnTo>
                    <a:pt x="178" y="185"/>
                  </a:lnTo>
                  <a:lnTo>
                    <a:pt x="181" y="184"/>
                  </a:lnTo>
                  <a:lnTo>
                    <a:pt x="189" y="180"/>
                  </a:lnTo>
                  <a:lnTo>
                    <a:pt x="198" y="179"/>
                  </a:lnTo>
                  <a:lnTo>
                    <a:pt x="206" y="176"/>
                  </a:lnTo>
                  <a:lnTo>
                    <a:pt x="213" y="176"/>
                  </a:lnTo>
                  <a:lnTo>
                    <a:pt x="213" y="166"/>
                  </a:lnTo>
                  <a:lnTo>
                    <a:pt x="216" y="168"/>
                  </a:lnTo>
                  <a:lnTo>
                    <a:pt x="224" y="179"/>
                  </a:lnTo>
                  <a:lnTo>
                    <a:pt x="229" y="185"/>
                  </a:lnTo>
                  <a:lnTo>
                    <a:pt x="235" y="190"/>
                  </a:lnTo>
                  <a:lnTo>
                    <a:pt x="246" y="195"/>
                  </a:lnTo>
                  <a:lnTo>
                    <a:pt x="256" y="198"/>
                  </a:lnTo>
                  <a:lnTo>
                    <a:pt x="257" y="198"/>
                  </a:lnTo>
                  <a:lnTo>
                    <a:pt x="245" y="195"/>
                  </a:lnTo>
                  <a:lnTo>
                    <a:pt x="229" y="190"/>
                  </a:lnTo>
                  <a:lnTo>
                    <a:pt x="214" y="185"/>
                  </a:lnTo>
                  <a:lnTo>
                    <a:pt x="198" y="185"/>
                  </a:lnTo>
                  <a:lnTo>
                    <a:pt x="190" y="188"/>
                  </a:lnTo>
                  <a:lnTo>
                    <a:pt x="182" y="190"/>
                  </a:lnTo>
                  <a:lnTo>
                    <a:pt x="174" y="193"/>
                  </a:lnTo>
                  <a:lnTo>
                    <a:pt x="165" y="203"/>
                  </a:lnTo>
                  <a:lnTo>
                    <a:pt x="163" y="208"/>
                  </a:lnTo>
                  <a:lnTo>
                    <a:pt x="163" y="216"/>
                  </a:lnTo>
                  <a:lnTo>
                    <a:pt x="168" y="220"/>
                  </a:lnTo>
                  <a:lnTo>
                    <a:pt x="174" y="222"/>
                  </a:lnTo>
                  <a:lnTo>
                    <a:pt x="181" y="222"/>
                  </a:lnTo>
                  <a:lnTo>
                    <a:pt x="195" y="220"/>
                  </a:lnTo>
                  <a:lnTo>
                    <a:pt x="205" y="217"/>
                  </a:lnTo>
                  <a:lnTo>
                    <a:pt x="206" y="216"/>
                  </a:lnTo>
                  <a:lnTo>
                    <a:pt x="203" y="220"/>
                  </a:lnTo>
                  <a:lnTo>
                    <a:pt x="200" y="225"/>
                  </a:lnTo>
                  <a:lnTo>
                    <a:pt x="202" y="230"/>
                  </a:lnTo>
                  <a:lnTo>
                    <a:pt x="211" y="236"/>
                  </a:lnTo>
                  <a:lnTo>
                    <a:pt x="221" y="241"/>
                  </a:lnTo>
                  <a:lnTo>
                    <a:pt x="222" y="244"/>
                  </a:lnTo>
                  <a:lnTo>
                    <a:pt x="222" y="247"/>
                  </a:lnTo>
                  <a:lnTo>
                    <a:pt x="219" y="249"/>
                  </a:lnTo>
                  <a:lnTo>
                    <a:pt x="214" y="247"/>
                  </a:lnTo>
                  <a:lnTo>
                    <a:pt x="208" y="246"/>
                  </a:lnTo>
                  <a:lnTo>
                    <a:pt x="206" y="244"/>
                  </a:lnTo>
                  <a:lnTo>
                    <a:pt x="202" y="235"/>
                  </a:lnTo>
                  <a:lnTo>
                    <a:pt x="195" y="228"/>
                  </a:lnTo>
                  <a:lnTo>
                    <a:pt x="184" y="225"/>
                  </a:lnTo>
                  <a:lnTo>
                    <a:pt x="171" y="224"/>
                  </a:lnTo>
                  <a:lnTo>
                    <a:pt x="163" y="225"/>
                  </a:lnTo>
                  <a:lnTo>
                    <a:pt x="158" y="227"/>
                  </a:lnTo>
                  <a:lnTo>
                    <a:pt x="154" y="236"/>
                  </a:lnTo>
                  <a:lnTo>
                    <a:pt x="155" y="241"/>
                  </a:lnTo>
                  <a:lnTo>
                    <a:pt x="158" y="244"/>
                  </a:lnTo>
                  <a:lnTo>
                    <a:pt x="163" y="247"/>
                  </a:lnTo>
                  <a:lnTo>
                    <a:pt x="168" y="247"/>
                  </a:lnTo>
                  <a:lnTo>
                    <a:pt x="174" y="251"/>
                  </a:lnTo>
                  <a:lnTo>
                    <a:pt x="174" y="251"/>
                  </a:lnTo>
                  <a:lnTo>
                    <a:pt x="173" y="252"/>
                  </a:lnTo>
                  <a:lnTo>
                    <a:pt x="168" y="252"/>
                  </a:lnTo>
                  <a:lnTo>
                    <a:pt x="154" y="254"/>
                  </a:lnTo>
                  <a:lnTo>
                    <a:pt x="139" y="259"/>
                  </a:lnTo>
                  <a:lnTo>
                    <a:pt x="133" y="262"/>
                  </a:lnTo>
                  <a:lnTo>
                    <a:pt x="130" y="267"/>
                  </a:lnTo>
                  <a:lnTo>
                    <a:pt x="127" y="271"/>
                  </a:lnTo>
                  <a:lnTo>
                    <a:pt x="128" y="276"/>
                  </a:lnTo>
                  <a:lnTo>
                    <a:pt x="135" y="281"/>
                  </a:lnTo>
                  <a:lnTo>
                    <a:pt x="144" y="283"/>
                  </a:lnTo>
                  <a:lnTo>
                    <a:pt x="186" y="283"/>
                  </a:lnTo>
                  <a:lnTo>
                    <a:pt x="189" y="284"/>
                  </a:lnTo>
                  <a:lnTo>
                    <a:pt x="195" y="287"/>
                  </a:lnTo>
                  <a:lnTo>
                    <a:pt x="206" y="291"/>
                  </a:lnTo>
                  <a:lnTo>
                    <a:pt x="216" y="289"/>
                  </a:lnTo>
                  <a:lnTo>
                    <a:pt x="224" y="286"/>
                  </a:lnTo>
                  <a:lnTo>
                    <a:pt x="225" y="284"/>
                  </a:lnTo>
                  <a:lnTo>
                    <a:pt x="229" y="283"/>
                  </a:lnTo>
                  <a:lnTo>
                    <a:pt x="237" y="281"/>
                  </a:lnTo>
                  <a:lnTo>
                    <a:pt x="259" y="281"/>
                  </a:lnTo>
                  <a:lnTo>
                    <a:pt x="269" y="283"/>
                  </a:lnTo>
                  <a:lnTo>
                    <a:pt x="280" y="286"/>
                  </a:lnTo>
                  <a:lnTo>
                    <a:pt x="285" y="289"/>
                  </a:lnTo>
                  <a:lnTo>
                    <a:pt x="292" y="294"/>
                  </a:lnTo>
                  <a:lnTo>
                    <a:pt x="299" y="294"/>
                  </a:lnTo>
                  <a:lnTo>
                    <a:pt x="307" y="292"/>
                  </a:lnTo>
                  <a:lnTo>
                    <a:pt x="316" y="287"/>
                  </a:lnTo>
                  <a:lnTo>
                    <a:pt x="326" y="283"/>
                  </a:lnTo>
                  <a:lnTo>
                    <a:pt x="334" y="281"/>
                  </a:lnTo>
                  <a:lnTo>
                    <a:pt x="344" y="281"/>
                  </a:lnTo>
                  <a:lnTo>
                    <a:pt x="348" y="275"/>
                  </a:lnTo>
                  <a:lnTo>
                    <a:pt x="348" y="268"/>
                  </a:lnTo>
                  <a:lnTo>
                    <a:pt x="345" y="260"/>
                  </a:lnTo>
                  <a:lnTo>
                    <a:pt x="342" y="257"/>
                  </a:lnTo>
                  <a:lnTo>
                    <a:pt x="337" y="257"/>
                  </a:lnTo>
                  <a:lnTo>
                    <a:pt x="324" y="260"/>
                  </a:lnTo>
                  <a:lnTo>
                    <a:pt x="323" y="259"/>
                  </a:lnTo>
                  <a:lnTo>
                    <a:pt x="320" y="254"/>
                  </a:lnTo>
                  <a:lnTo>
                    <a:pt x="310" y="252"/>
                  </a:lnTo>
                  <a:lnTo>
                    <a:pt x="299" y="251"/>
                  </a:lnTo>
                  <a:lnTo>
                    <a:pt x="307" y="251"/>
                  </a:lnTo>
                  <a:lnTo>
                    <a:pt x="321" y="249"/>
                  </a:lnTo>
                  <a:lnTo>
                    <a:pt x="332" y="246"/>
                  </a:lnTo>
                  <a:lnTo>
                    <a:pt x="337" y="244"/>
                  </a:lnTo>
                  <a:lnTo>
                    <a:pt x="342" y="241"/>
                  </a:lnTo>
                  <a:lnTo>
                    <a:pt x="342" y="233"/>
                  </a:lnTo>
                  <a:lnTo>
                    <a:pt x="339" y="228"/>
                  </a:lnTo>
                  <a:lnTo>
                    <a:pt x="337" y="227"/>
                  </a:lnTo>
                  <a:lnTo>
                    <a:pt x="339" y="225"/>
                  </a:lnTo>
                  <a:lnTo>
                    <a:pt x="345" y="225"/>
                  </a:lnTo>
                  <a:lnTo>
                    <a:pt x="367" y="227"/>
                  </a:lnTo>
                  <a:lnTo>
                    <a:pt x="382" y="224"/>
                  </a:lnTo>
                  <a:lnTo>
                    <a:pt x="387" y="219"/>
                  </a:lnTo>
                  <a:lnTo>
                    <a:pt x="393" y="214"/>
                  </a:lnTo>
                  <a:lnTo>
                    <a:pt x="403" y="200"/>
                  </a:lnTo>
                  <a:lnTo>
                    <a:pt x="406" y="193"/>
                  </a:lnTo>
                  <a:lnTo>
                    <a:pt x="407" y="187"/>
                  </a:lnTo>
                  <a:lnTo>
                    <a:pt x="406" y="180"/>
                  </a:lnTo>
                  <a:lnTo>
                    <a:pt x="401" y="176"/>
                  </a:lnTo>
                  <a:lnTo>
                    <a:pt x="387" y="172"/>
                  </a:lnTo>
                  <a:lnTo>
                    <a:pt x="367" y="172"/>
                  </a:lnTo>
                  <a:lnTo>
                    <a:pt x="385" y="169"/>
                  </a:lnTo>
                  <a:lnTo>
                    <a:pt x="406" y="169"/>
                  </a:lnTo>
                  <a:lnTo>
                    <a:pt x="412" y="168"/>
                  </a:lnTo>
                  <a:lnTo>
                    <a:pt x="417" y="165"/>
                  </a:lnTo>
                  <a:lnTo>
                    <a:pt x="420" y="160"/>
                  </a:lnTo>
                  <a:lnTo>
                    <a:pt x="420" y="155"/>
                  </a:lnTo>
                  <a:lnTo>
                    <a:pt x="422" y="153"/>
                  </a:lnTo>
                  <a:lnTo>
                    <a:pt x="422" y="152"/>
                  </a:lnTo>
                  <a:lnTo>
                    <a:pt x="425" y="152"/>
                  </a:lnTo>
                  <a:lnTo>
                    <a:pt x="443" y="155"/>
                  </a:lnTo>
                  <a:lnTo>
                    <a:pt x="454" y="155"/>
                  </a:lnTo>
                  <a:lnTo>
                    <a:pt x="460" y="153"/>
                  </a:lnTo>
                  <a:lnTo>
                    <a:pt x="465" y="150"/>
                  </a:lnTo>
                  <a:lnTo>
                    <a:pt x="466" y="144"/>
                  </a:lnTo>
                  <a:lnTo>
                    <a:pt x="468" y="139"/>
                  </a:lnTo>
                  <a:lnTo>
                    <a:pt x="470" y="139"/>
                  </a:lnTo>
                  <a:lnTo>
                    <a:pt x="476" y="137"/>
                  </a:lnTo>
                  <a:lnTo>
                    <a:pt x="490" y="131"/>
                  </a:lnTo>
                  <a:lnTo>
                    <a:pt x="527" y="109"/>
                  </a:lnTo>
                  <a:lnTo>
                    <a:pt x="540" y="104"/>
                  </a:lnTo>
                  <a:lnTo>
                    <a:pt x="551" y="99"/>
                  </a:lnTo>
                  <a:lnTo>
                    <a:pt x="569" y="94"/>
                  </a:lnTo>
                  <a:lnTo>
                    <a:pt x="581" y="90"/>
                  </a:lnTo>
                  <a:lnTo>
                    <a:pt x="588" y="85"/>
                  </a:lnTo>
                  <a:lnTo>
                    <a:pt x="589" y="80"/>
                  </a:lnTo>
                  <a:lnTo>
                    <a:pt x="589" y="75"/>
                  </a:lnTo>
                  <a:lnTo>
                    <a:pt x="585" y="75"/>
                  </a:lnTo>
                  <a:lnTo>
                    <a:pt x="580" y="74"/>
                  </a:lnTo>
                  <a:lnTo>
                    <a:pt x="562" y="74"/>
                  </a:lnTo>
                  <a:lnTo>
                    <a:pt x="545" y="75"/>
                  </a:lnTo>
                  <a:lnTo>
                    <a:pt x="541" y="75"/>
                  </a:lnTo>
                  <a:lnTo>
                    <a:pt x="546" y="74"/>
                  </a:lnTo>
                  <a:lnTo>
                    <a:pt x="562" y="70"/>
                  </a:lnTo>
                  <a:lnTo>
                    <a:pt x="575" y="70"/>
                  </a:lnTo>
                  <a:lnTo>
                    <a:pt x="583" y="72"/>
                  </a:lnTo>
                  <a:lnTo>
                    <a:pt x="594" y="70"/>
                  </a:lnTo>
                  <a:lnTo>
                    <a:pt x="631" y="54"/>
                  </a:lnTo>
                  <a:lnTo>
                    <a:pt x="642" y="50"/>
                  </a:lnTo>
                  <a:lnTo>
                    <a:pt x="648" y="43"/>
                  </a:lnTo>
                  <a:lnTo>
                    <a:pt x="653" y="40"/>
                  </a:lnTo>
                  <a:lnTo>
                    <a:pt x="653" y="35"/>
                  </a:lnTo>
                  <a:lnTo>
                    <a:pt x="650" y="32"/>
                  </a:lnTo>
                  <a:lnTo>
                    <a:pt x="644" y="30"/>
                  </a:lnTo>
                  <a:lnTo>
                    <a:pt x="634" y="30"/>
                  </a:lnTo>
                  <a:lnTo>
                    <a:pt x="624" y="32"/>
                  </a:lnTo>
                  <a:lnTo>
                    <a:pt x="616" y="30"/>
                  </a:lnTo>
                  <a:lnTo>
                    <a:pt x="612" y="27"/>
                  </a:lnTo>
                  <a:lnTo>
                    <a:pt x="610" y="26"/>
                  </a:lnTo>
                  <a:lnTo>
                    <a:pt x="610" y="21"/>
                  </a:lnTo>
                  <a:lnTo>
                    <a:pt x="605" y="16"/>
                  </a:lnTo>
                  <a:lnTo>
                    <a:pt x="589" y="16"/>
                  </a:lnTo>
                  <a:lnTo>
                    <a:pt x="586" y="15"/>
                  </a:lnTo>
                  <a:lnTo>
                    <a:pt x="581" y="11"/>
                  </a:lnTo>
                  <a:lnTo>
                    <a:pt x="573" y="13"/>
                  </a:lnTo>
                  <a:lnTo>
                    <a:pt x="559" y="15"/>
                  </a:lnTo>
                  <a:lnTo>
                    <a:pt x="546" y="18"/>
                  </a:lnTo>
                  <a:lnTo>
                    <a:pt x="561" y="10"/>
                  </a:lnTo>
                  <a:lnTo>
                    <a:pt x="548" y="7"/>
                  </a:lnTo>
                  <a:lnTo>
                    <a:pt x="529" y="7"/>
                  </a:lnTo>
                  <a:lnTo>
                    <a:pt x="505" y="5"/>
                  </a:lnTo>
                  <a:lnTo>
                    <a:pt x="495" y="3"/>
                  </a:lnTo>
                  <a:lnTo>
                    <a:pt x="490" y="2"/>
                  </a:lnTo>
                  <a:lnTo>
                    <a:pt x="486" y="0"/>
                  </a:lnTo>
                  <a:lnTo>
                    <a:pt x="481" y="0"/>
                  </a:lnTo>
                  <a:lnTo>
                    <a:pt x="465" y="7"/>
                  </a:lnTo>
                  <a:lnTo>
                    <a:pt x="463" y="7"/>
                  </a:lnTo>
                  <a:lnTo>
                    <a:pt x="458" y="3"/>
                  </a:lnTo>
                  <a:lnTo>
                    <a:pt x="455" y="2"/>
                  </a:lnTo>
                  <a:lnTo>
                    <a:pt x="447" y="0"/>
                  </a:lnTo>
                  <a:lnTo>
                    <a:pt x="438" y="0"/>
                  </a:lnTo>
                  <a:lnTo>
                    <a:pt x="431" y="2"/>
                  </a:lnTo>
                  <a:lnTo>
                    <a:pt x="427" y="7"/>
                  </a:lnTo>
                  <a:lnTo>
                    <a:pt x="423" y="8"/>
                  </a:lnTo>
                  <a:lnTo>
                    <a:pt x="423" y="15"/>
                  </a:lnTo>
                  <a:lnTo>
                    <a:pt x="420" y="13"/>
                  </a:lnTo>
                  <a:lnTo>
                    <a:pt x="414" y="8"/>
                  </a:lnTo>
                  <a:lnTo>
                    <a:pt x="411" y="7"/>
                  </a:lnTo>
                  <a:lnTo>
                    <a:pt x="404" y="5"/>
                  </a:lnTo>
                  <a:lnTo>
                    <a:pt x="393" y="7"/>
                  </a:lnTo>
                  <a:lnTo>
                    <a:pt x="363" y="7"/>
                  </a:lnTo>
                  <a:lnTo>
                    <a:pt x="358" y="8"/>
                  </a:lnTo>
                  <a:lnTo>
                    <a:pt x="352" y="13"/>
                  </a:lnTo>
                  <a:lnTo>
                    <a:pt x="352" y="15"/>
                  </a:lnTo>
                  <a:lnTo>
                    <a:pt x="345" y="15"/>
                  </a:lnTo>
                  <a:lnTo>
                    <a:pt x="342" y="13"/>
                  </a:lnTo>
                  <a:lnTo>
                    <a:pt x="336" y="10"/>
                  </a:lnTo>
                  <a:lnTo>
                    <a:pt x="326" y="8"/>
                  </a:lnTo>
                  <a:lnTo>
                    <a:pt x="315" y="8"/>
                  </a:lnTo>
                  <a:lnTo>
                    <a:pt x="304" y="10"/>
                  </a:lnTo>
                  <a:lnTo>
                    <a:pt x="304" y="16"/>
                  </a:lnTo>
                  <a:lnTo>
                    <a:pt x="297" y="16"/>
                  </a:lnTo>
                  <a:lnTo>
                    <a:pt x="292" y="15"/>
                  </a:lnTo>
                  <a:lnTo>
                    <a:pt x="286" y="16"/>
                  </a:lnTo>
                  <a:lnTo>
                    <a:pt x="283" y="22"/>
                  </a:lnTo>
                  <a:lnTo>
                    <a:pt x="283" y="27"/>
                  </a:lnTo>
                  <a:lnTo>
                    <a:pt x="262" y="27"/>
                  </a:lnTo>
                  <a:lnTo>
                    <a:pt x="257" y="29"/>
                  </a:lnTo>
                  <a:lnTo>
                    <a:pt x="254" y="32"/>
                  </a:lnTo>
                  <a:lnTo>
                    <a:pt x="254" y="37"/>
                  </a:lnTo>
                  <a:lnTo>
                    <a:pt x="254" y="38"/>
                  </a:lnTo>
                  <a:lnTo>
                    <a:pt x="249" y="40"/>
                  </a:lnTo>
                  <a:lnTo>
                    <a:pt x="243" y="40"/>
                  </a:lnTo>
                  <a:lnTo>
                    <a:pt x="241" y="38"/>
                  </a:lnTo>
                  <a:lnTo>
                    <a:pt x="237" y="37"/>
                  </a:lnTo>
                  <a:lnTo>
                    <a:pt x="233" y="34"/>
                  </a:lnTo>
                  <a:lnTo>
                    <a:pt x="213" y="29"/>
                  </a:lnTo>
                  <a:lnTo>
                    <a:pt x="203" y="30"/>
                  </a:lnTo>
                  <a:lnTo>
                    <a:pt x="198" y="35"/>
                  </a:lnTo>
                  <a:lnTo>
                    <a:pt x="202" y="37"/>
                  </a:lnTo>
                  <a:lnTo>
                    <a:pt x="186" y="40"/>
                  </a:lnTo>
                  <a:lnTo>
                    <a:pt x="181" y="45"/>
                  </a:lnTo>
                  <a:lnTo>
                    <a:pt x="184" y="48"/>
                  </a:lnTo>
                  <a:lnTo>
                    <a:pt x="186" y="50"/>
                  </a:lnTo>
                  <a:lnTo>
                    <a:pt x="186" y="51"/>
                  </a:lnTo>
                  <a:lnTo>
                    <a:pt x="182" y="53"/>
                  </a:lnTo>
                  <a:lnTo>
                    <a:pt x="178" y="54"/>
                  </a:lnTo>
                  <a:lnTo>
                    <a:pt x="178" y="53"/>
                  </a:lnTo>
                  <a:lnTo>
                    <a:pt x="165" y="46"/>
                  </a:lnTo>
                  <a:lnTo>
                    <a:pt x="150" y="46"/>
                  </a:lnTo>
                  <a:lnTo>
                    <a:pt x="146" y="48"/>
                  </a:lnTo>
                  <a:lnTo>
                    <a:pt x="141" y="56"/>
                  </a:lnTo>
                  <a:lnTo>
                    <a:pt x="136" y="61"/>
                  </a:lnTo>
                  <a:lnTo>
                    <a:pt x="133" y="58"/>
                  </a:lnTo>
                  <a:lnTo>
                    <a:pt x="119" y="58"/>
                  </a:lnTo>
                  <a:lnTo>
                    <a:pt x="107" y="59"/>
                  </a:lnTo>
                  <a:lnTo>
                    <a:pt x="95" y="62"/>
                  </a:lnTo>
                  <a:lnTo>
                    <a:pt x="88" y="67"/>
                  </a:lnTo>
                  <a:lnTo>
                    <a:pt x="85" y="69"/>
                  </a:lnTo>
                  <a:lnTo>
                    <a:pt x="85" y="74"/>
                  </a:lnTo>
                  <a:lnTo>
                    <a:pt x="91" y="77"/>
                  </a:lnTo>
                  <a:lnTo>
                    <a:pt x="99" y="77"/>
                  </a:lnTo>
                  <a:lnTo>
                    <a:pt x="114" y="70"/>
                  </a:lnTo>
                  <a:lnTo>
                    <a:pt x="112" y="74"/>
                  </a:lnTo>
                  <a:lnTo>
                    <a:pt x="107" y="77"/>
                  </a:lnTo>
                  <a:lnTo>
                    <a:pt x="112" y="80"/>
                  </a:lnTo>
                  <a:lnTo>
                    <a:pt x="117" y="83"/>
                  </a:lnTo>
                  <a:lnTo>
                    <a:pt x="122" y="83"/>
                  </a:lnTo>
                  <a:lnTo>
                    <a:pt x="117" y="88"/>
                  </a:lnTo>
                  <a:lnTo>
                    <a:pt x="117" y="96"/>
                  </a:lnTo>
                  <a:lnTo>
                    <a:pt x="120" y="99"/>
                  </a:lnTo>
                  <a:lnTo>
                    <a:pt x="127" y="101"/>
                  </a:lnTo>
                  <a:lnTo>
                    <a:pt x="131" y="102"/>
                  </a:lnTo>
                  <a:lnTo>
                    <a:pt x="133" y="102"/>
                  </a:lnTo>
                  <a:lnTo>
                    <a:pt x="135" y="107"/>
                  </a:lnTo>
                  <a:lnTo>
                    <a:pt x="141" y="112"/>
                  </a:lnTo>
                  <a:lnTo>
                    <a:pt x="155" y="113"/>
                  </a:lnTo>
                  <a:lnTo>
                    <a:pt x="163" y="113"/>
                  </a:lnTo>
                  <a:lnTo>
                    <a:pt x="171" y="112"/>
                  </a:lnTo>
                  <a:lnTo>
                    <a:pt x="178" y="110"/>
                  </a:lnTo>
                  <a:lnTo>
                    <a:pt x="186" y="105"/>
                  </a:lnTo>
                  <a:lnTo>
                    <a:pt x="184" y="115"/>
                  </a:lnTo>
                  <a:lnTo>
                    <a:pt x="189" y="118"/>
                  </a:lnTo>
                  <a:lnTo>
                    <a:pt x="194" y="121"/>
                  </a:lnTo>
                  <a:lnTo>
                    <a:pt x="203" y="123"/>
                  </a:lnTo>
                  <a:lnTo>
                    <a:pt x="192" y="123"/>
                  </a:lnTo>
                  <a:lnTo>
                    <a:pt x="186" y="125"/>
                  </a:lnTo>
                  <a:lnTo>
                    <a:pt x="181" y="129"/>
                  </a:lnTo>
                  <a:lnTo>
                    <a:pt x="179" y="134"/>
                  </a:lnTo>
                  <a:lnTo>
                    <a:pt x="179" y="142"/>
                  </a:lnTo>
                  <a:lnTo>
                    <a:pt x="182" y="153"/>
                  </a:lnTo>
                  <a:lnTo>
                    <a:pt x="187" y="158"/>
                  </a:lnTo>
                  <a:lnTo>
                    <a:pt x="192" y="158"/>
                  </a:lnTo>
                  <a:lnTo>
                    <a:pt x="192" y="158"/>
                  </a:lnTo>
                  <a:lnTo>
                    <a:pt x="187" y="158"/>
                  </a:lnTo>
                  <a:lnTo>
                    <a:pt x="182" y="158"/>
                  </a:lnTo>
                  <a:lnTo>
                    <a:pt x="178" y="157"/>
                  </a:lnTo>
                  <a:lnTo>
                    <a:pt x="176" y="155"/>
                  </a:lnTo>
                  <a:lnTo>
                    <a:pt x="179" y="147"/>
                  </a:lnTo>
                  <a:lnTo>
                    <a:pt x="179" y="144"/>
                  </a:lnTo>
                  <a:lnTo>
                    <a:pt x="171" y="139"/>
                  </a:lnTo>
                  <a:lnTo>
                    <a:pt x="168" y="136"/>
                  </a:lnTo>
                  <a:lnTo>
                    <a:pt x="171" y="133"/>
                  </a:lnTo>
                  <a:lnTo>
                    <a:pt x="171" y="129"/>
                  </a:lnTo>
                  <a:lnTo>
                    <a:pt x="168" y="123"/>
                  </a:lnTo>
                  <a:lnTo>
                    <a:pt x="163" y="123"/>
                  </a:lnTo>
                  <a:lnTo>
                    <a:pt x="160" y="121"/>
                  </a:lnTo>
                  <a:lnTo>
                    <a:pt x="150" y="126"/>
                  </a:lnTo>
                  <a:lnTo>
                    <a:pt x="150" y="131"/>
                  </a:lnTo>
                  <a:lnTo>
                    <a:pt x="144" y="126"/>
                  </a:lnTo>
                  <a:lnTo>
                    <a:pt x="141" y="120"/>
                  </a:lnTo>
                  <a:lnTo>
                    <a:pt x="136" y="117"/>
                  </a:lnTo>
                  <a:lnTo>
                    <a:pt x="119" y="107"/>
                  </a:lnTo>
                  <a:lnTo>
                    <a:pt x="99" y="99"/>
                  </a:lnTo>
                  <a:lnTo>
                    <a:pt x="91" y="94"/>
                  </a:lnTo>
                  <a:lnTo>
                    <a:pt x="82" y="88"/>
                  </a:lnTo>
                  <a:lnTo>
                    <a:pt x="74" y="82"/>
                  </a:lnTo>
                  <a:lnTo>
                    <a:pt x="64" y="78"/>
                  </a:lnTo>
                  <a:lnTo>
                    <a:pt x="58" y="77"/>
                  </a:lnTo>
                  <a:lnTo>
                    <a:pt x="53" y="78"/>
                  </a:lnTo>
                  <a:lnTo>
                    <a:pt x="47" y="78"/>
                  </a:lnTo>
                  <a:lnTo>
                    <a:pt x="44" y="82"/>
                  </a:lnTo>
                  <a:lnTo>
                    <a:pt x="44" y="90"/>
                  </a:lnTo>
                  <a:lnTo>
                    <a:pt x="50" y="90"/>
                  </a:lnTo>
                  <a:lnTo>
                    <a:pt x="53" y="91"/>
                  </a:lnTo>
                  <a:lnTo>
                    <a:pt x="42" y="91"/>
                  </a:lnTo>
                  <a:lnTo>
                    <a:pt x="36" y="93"/>
                  </a:lnTo>
                  <a:lnTo>
                    <a:pt x="28" y="96"/>
                  </a:lnTo>
                  <a:lnTo>
                    <a:pt x="32" y="104"/>
                  </a:lnTo>
                  <a:lnTo>
                    <a:pt x="40" y="105"/>
                  </a:lnTo>
                  <a:lnTo>
                    <a:pt x="34" y="107"/>
                  </a:lnTo>
                  <a:lnTo>
                    <a:pt x="24" y="107"/>
                  </a:lnTo>
                  <a:lnTo>
                    <a:pt x="18" y="109"/>
                  </a:lnTo>
                  <a:lnTo>
                    <a:pt x="15" y="112"/>
                  </a:lnTo>
                  <a:lnTo>
                    <a:pt x="12" y="117"/>
                  </a:lnTo>
                  <a:lnTo>
                    <a:pt x="12" y="125"/>
                  </a:lnTo>
                  <a:lnTo>
                    <a:pt x="20" y="133"/>
                  </a:lnTo>
                  <a:lnTo>
                    <a:pt x="26" y="134"/>
                  </a:lnTo>
                  <a:lnTo>
                    <a:pt x="31" y="136"/>
                  </a:lnTo>
                  <a:lnTo>
                    <a:pt x="31" y="136"/>
                  </a:lnTo>
                  <a:lnTo>
                    <a:pt x="31" y="136"/>
                  </a:lnTo>
                  <a:lnTo>
                    <a:pt x="28" y="137"/>
                  </a:lnTo>
                  <a:lnTo>
                    <a:pt x="23" y="137"/>
                  </a:lnTo>
                  <a:lnTo>
                    <a:pt x="20" y="136"/>
                  </a:lnTo>
                  <a:lnTo>
                    <a:pt x="7" y="136"/>
                  </a:lnTo>
                  <a:lnTo>
                    <a:pt x="0" y="139"/>
                  </a:lnTo>
                  <a:lnTo>
                    <a:pt x="0" y="144"/>
                  </a:lnTo>
                  <a:lnTo>
                    <a:pt x="4" y="147"/>
                  </a:lnTo>
                  <a:lnTo>
                    <a:pt x="10" y="150"/>
                  </a:lnTo>
                  <a:close/>
                  <a:moveTo>
                    <a:pt x="238" y="123"/>
                  </a:moveTo>
                  <a:lnTo>
                    <a:pt x="241" y="118"/>
                  </a:lnTo>
                  <a:lnTo>
                    <a:pt x="243" y="117"/>
                  </a:lnTo>
                  <a:lnTo>
                    <a:pt x="246" y="115"/>
                  </a:lnTo>
                  <a:lnTo>
                    <a:pt x="256" y="118"/>
                  </a:lnTo>
                  <a:lnTo>
                    <a:pt x="270" y="118"/>
                  </a:lnTo>
                  <a:lnTo>
                    <a:pt x="291" y="113"/>
                  </a:lnTo>
                  <a:lnTo>
                    <a:pt x="308" y="107"/>
                  </a:lnTo>
                  <a:lnTo>
                    <a:pt x="316" y="102"/>
                  </a:lnTo>
                  <a:lnTo>
                    <a:pt x="318" y="97"/>
                  </a:lnTo>
                  <a:lnTo>
                    <a:pt x="318" y="97"/>
                  </a:lnTo>
                  <a:lnTo>
                    <a:pt x="320" y="99"/>
                  </a:lnTo>
                  <a:lnTo>
                    <a:pt x="318" y="102"/>
                  </a:lnTo>
                  <a:lnTo>
                    <a:pt x="316" y="105"/>
                  </a:lnTo>
                  <a:lnTo>
                    <a:pt x="313" y="109"/>
                  </a:lnTo>
                  <a:lnTo>
                    <a:pt x="300" y="115"/>
                  </a:lnTo>
                  <a:lnTo>
                    <a:pt x="285" y="117"/>
                  </a:lnTo>
                  <a:lnTo>
                    <a:pt x="269" y="120"/>
                  </a:lnTo>
                  <a:lnTo>
                    <a:pt x="256" y="121"/>
                  </a:lnTo>
                  <a:lnTo>
                    <a:pt x="249" y="125"/>
                  </a:lnTo>
                  <a:lnTo>
                    <a:pt x="249" y="128"/>
                  </a:lnTo>
                  <a:lnTo>
                    <a:pt x="251" y="133"/>
                  </a:lnTo>
                  <a:lnTo>
                    <a:pt x="256" y="137"/>
                  </a:lnTo>
                  <a:lnTo>
                    <a:pt x="275" y="150"/>
                  </a:lnTo>
                  <a:lnTo>
                    <a:pt x="273" y="150"/>
                  </a:lnTo>
                  <a:lnTo>
                    <a:pt x="262" y="145"/>
                  </a:lnTo>
                  <a:lnTo>
                    <a:pt x="249" y="136"/>
                  </a:lnTo>
                  <a:lnTo>
                    <a:pt x="245" y="133"/>
                  </a:lnTo>
                  <a:lnTo>
                    <a:pt x="238" y="129"/>
                  </a:lnTo>
                  <a:lnTo>
                    <a:pt x="229" y="126"/>
                  </a:lnTo>
                  <a:lnTo>
                    <a:pt x="221" y="125"/>
                  </a:lnTo>
                  <a:lnTo>
                    <a:pt x="221" y="125"/>
                  </a:lnTo>
                  <a:lnTo>
                    <a:pt x="230" y="125"/>
                  </a:lnTo>
                  <a:lnTo>
                    <a:pt x="238" y="123"/>
                  </a:lnTo>
                  <a:close/>
                  <a:moveTo>
                    <a:pt x="283" y="252"/>
                  </a:moveTo>
                  <a:lnTo>
                    <a:pt x="277" y="252"/>
                  </a:lnTo>
                  <a:lnTo>
                    <a:pt x="273" y="251"/>
                  </a:lnTo>
                  <a:lnTo>
                    <a:pt x="273" y="251"/>
                  </a:lnTo>
                  <a:lnTo>
                    <a:pt x="277" y="249"/>
                  </a:lnTo>
                  <a:lnTo>
                    <a:pt x="280" y="247"/>
                  </a:lnTo>
                  <a:lnTo>
                    <a:pt x="285" y="247"/>
                  </a:lnTo>
                  <a:lnTo>
                    <a:pt x="296" y="251"/>
                  </a:lnTo>
                  <a:lnTo>
                    <a:pt x="299" y="251"/>
                  </a:lnTo>
                  <a:lnTo>
                    <a:pt x="283" y="25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57" name="Google Shape;357;p94"/>
            <p:cNvSpPr/>
            <p:nvPr/>
          </p:nvSpPr>
          <p:spPr>
            <a:xfrm>
              <a:off x="4523933" y="2586467"/>
              <a:ext cx="31102" cy="57916"/>
            </a:xfrm>
            <a:custGeom>
              <a:avLst/>
              <a:gdLst/>
              <a:ahLst/>
              <a:cxnLst/>
              <a:rect l="l" t="t" r="r" b="b"/>
              <a:pathLst>
                <a:path w="22" h="41" extrusionOk="0">
                  <a:moveTo>
                    <a:pt x="1" y="30"/>
                  </a:moveTo>
                  <a:lnTo>
                    <a:pt x="4" y="38"/>
                  </a:lnTo>
                  <a:lnTo>
                    <a:pt x="11" y="41"/>
                  </a:lnTo>
                  <a:lnTo>
                    <a:pt x="12" y="41"/>
                  </a:lnTo>
                  <a:lnTo>
                    <a:pt x="17" y="38"/>
                  </a:lnTo>
                  <a:lnTo>
                    <a:pt x="20" y="35"/>
                  </a:lnTo>
                  <a:lnTo>
                    <a:pt x="22" y="22"/>
                  </a:lnTo>
                  <a:lnTo>
                    <a:pt x="22" y="11"/>
                  </a:lnTo>
                  <a:lnTo>
                    <a:pt x="20" y="6"/>
                  </a:lnTo>
                  <a:lnTo>
                    <a:pt x="20" y="0"/>
                  </a:lnTo>
                  <a:lnTo>
                    <a:pt x="12" y="3"/>
                  </a:lnTo>
                  <a:lnTo>
                    <a:pt x="0" y="16"/>
                  </a:lnTo>
                  <a:lnTo>
                    <a:pt x="0" y="20"/>
                  </a:lnTo>
                  <a:lnTo>
                    <a:pt x="1" y="3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58" name="Google Shape;358;p94"/>
            <p:cNvSpPr/>
            <p:nvPr/>
          </p:nvSpPr>
          <p:spPr>
            <a:xfrm>
              <a:off x="2389202" y="3244735"/>
              <a:ext cx="162579" cy="67804"/>
            </a:xfrm>
            <a:custGeom>
              <a:avLst/>
              <a:gdLst/>
              <a:ahLst/>
              <a:cxnLst/>
              <a:rect l="l" t="t" r="r" b="b"/>
              <a:pathLst>
                <a:path w="115" h="48" extrusionOk="0">
                  <a:moveTo>
                    <a:pt x="8" y="44"/>
                  </a:moveTo>
                  <a:lnTo>
                    <a:pt x="18" y="44"/>
                  </a:lnTo>
                  <a:lnTo>
                    <a:pt x="34" y="41"/>
                  </a:lnTo>
                  <a:lnTo>
                    <a:pt x="45" y="44"/>
                  </a:lnTo>
                  <a:lnTo>
                    <a:pt x="49" y="46"/>
                  </a:lnTo>
                  <a:lnTo>
                    <a:pt x="51" y="48"/>
                  </a:lnTo>
                  <a:lnTo>
                    <a:pt x="56" y="48"/>
                  </a:lnTo>
                  <a:lnTo>
                    <a:pt x="62" y="46"/>
                  </a:lnTo>
                  <a:lnTo>
                    <a:pt x="67" y="43"/>
                  </a:lnTo>
                  <a:lnTo>
                    <a:pt x="80" y="38"/>
                  </a:lnTo>
                  <a:lnTo>
                    <a:pt x="109" y="38"/>
                  </a:lnTo>
                  <a:lnTo>
                    <a:pt x="115" y="35"/>
                  </a:lnTo>
                  <a:lnTo>
                    <a:pt x="115" y="28"/>
                  </a:lnTo>
                  <a:lnTo>
                    <a:pt x="113" y="24"/>
                  </a:lnTo>
                  <a:lnTo>
                    <a:pt x="109" y="17"/>
                  </a:lnTo>
                  <a:lnTo>
                    <a:pt x="101" y="14"/>
                  </a:lnTo>
                  <a:lnTo>
                    <a:pt x="94" y="11"/>
                  </a:lnTo>
                  <a:lnTo>
                    <a:pt x="78" y="6"/>
                  </a:lnTo>
                  <a:lnTo>
                    <a:pt x="54" y="6"/>
                  </a:lnTo>
                  <a:lnTo>
                    <a:pt x="40" y="0"/>
                  </a:lnTo>
                  <a:lnTo>
                    <a:pt x="24" y="0"/>
                  </a:lnTo>
                  <a:lnTo>
                    <a:pt x="21" y="6"/>
                  </a:lnTo>
                  <a:lnTo>
                    <a:pt x="21" y="11"/>
                  </a:lnTo>
                  <a:lnTo>
                    <a:pt x="27" y="17"/>
                  </a:lnTo>
                  <a:lnTo>
                    <a:pt x="32" y="24"/>
                  </a:lnTo>
                  <a:lnTo>
                    <a:pt x="35" y="28"/>
                  </a:lnTo>
                  <a:lnTo>
                    <a:pt x="34" y="28"/>
                  </a:lnTo>
                  <a:lnTo>
                    <a:pt x="10" y="28"/>
                  </a:lnTo>
                  <a:lnTo>
                    <a:pt x="3" y="30"/>
                  </a:lnTo>
                  <a:lnTo>
                    <a:pt x="0" y="33"/>
                  </a:lnTo>
                  <a:lnTo>
                    <a:pt x="0" y="38"/>
                  </a:lnTo>
                  <a:lnTo>
                    <a:pt x="3" y="41"/>
                  </a:lnTo>
                  <a:lnTo>
                    <a:pt x="8" y="4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59" name="Google Shape;359;p94"/>
            <p:cNvSpPr/>
            <p:nvPr/>
          </p:nvSpPr>
          <p:spPr>
            <a:xfrm>
              <a:off x="2129076" y="3161393"/>
              <a:ext cx="274263" cy="94643"/>
            </a:xfrm>
            <a:custGeom>
              <a:avLst/>
              <a:gdLst/>
              <a:ahLst/>
              <a:cxnLst/>
              <a:rect l="l" t="t" r="r" b="b"/>
              <a:pathLst>
                <a:path w="194" h="67" extrusionOk="0">
                  <a:moveTo>
                    <a:pt x="181" y="65"/>
                  </a:moveTo>
                  <a:lnTo>
                    <a:pt x="187" y="65"/>
                  </a:lnTo>
                  <a:lnTo>
                    <a:pt x="194" y="62"/>
                  </a:lnTo>
                  <a:lnTo>
                    <a:pt x="194" y="57"/>
                  </a:lnTo>
                  <a:lnTo>
                    <a:pt x="189" y="52"/>
                  </a:lnTo>
                  <a:lnTo>
                    <a:pt x="181" y="46"/>
                  </a:lnTo>
                  <a:lnTo>
                    <a:pt x="170" y="39"/>
                  </a:lnTo>
                  <a:lnTo>
                    <a:pt x="163" y="38"/>
                  </a:lnTo>
                  <a:lnTo>
                    <a:pt x="158" y="36"/>
                  </a:lnTo>
                  <a:lnTo>
                    <a:pt x="150" y="36"/>
                  </a:lnTo>
                  <a:lnTo>
                    <a:pt x="144" y="33"/>
                  </a:lnTo>
                  <a:lnTo>
                    <a:pt x="123" y="22"/>
                  </a:lnTo>
                  <a:lnTo>
                    <a:pt x="98" y="11"/>
                  </a:lnTo>
                  <a:lnTo>
                    <a:pt x="85" y="6"/>
                  </a:lnTo>
                  <a:lnTo>
                    <a:pt x="69" y="1"/>
                  </a:lnTo>
                  <a:lnTo>
                    <a:pt x="56" y="0"/>
                  </a:lnTo>
                  <a:lnTo>
                    <a:pt x="42" y="1"/>
                  </a:lnTo>
                  <a:lnTo>
                    <a:pt x="31" y="4"/>
                  </a:lnTo>
                  <a:lnTo>
                    <a:pt x="21" y="8"/>
                  </a:lnTo>
                  <a:lnTo>
                    <a:pt x="13" y="12"/>
                  </a:lnTo>
                  <a:lnTo>
                    <a:pt x="7" y="19"/>
                  </a:lnTo>
                  <a:lnTo>
                    <a:pt x="5" y="24"/>
                  </a:lnTo>
                  <a:lnTo>
                    <a:pt x="0" y="28"/>
                  </a:lnTo>
                  <a:lnTo>
                    <a:pt x="8" y="32"/>
                  </a:lnTo>
                  <a:lnTo>
                    <a:pt x="12" y="32"/>
                  </a:lnTo>
                  <a:lnTo>
                    <a:pt x="21" y="28"/>
                  </a:lnTo>
                  <a:lnTo>
                    <a:pt x="39" y="16"/>
                  </a:lnTo>
                  <a:lnTo>
                    <a:pt x="40" y="14"/>
                  </a:lnTo>
                  <a:lnTo>
                    <a:pt x="44" y="14"/>
                  </a:lnTo>
                  <a:lnTo>
                    <a:pt x="47" y="16"/>
                  </a:lnTo>
                  <a:lnTo>
                    <a:pt x="50" y="19"/>
                  </a:lnTo>
                  <a:lnTo>
                    <a:pt x="55" y="27"/>
                  </a:lnTo>
                  <a:lnTo>
                    <a:pt x="63" y="28"/>
                  </a:lnTo>
                  <a:lnTo>
                    <a:pt x="85" y="30"/>
                  </a:lnTo>
                  <a:lnTo>
                    <a:pt x="90" y="32"/>
                  </a:lnTo>
                  <a:lnTo>
                    <a:pt x="95" y="33"/>
                  </a:lnTo>
                  <a:lnTo>
                    <a:pt x="111" y="46"/>
                  </a:lnTo>
                  <a:lnTo>
                    <a:pt x="115" y="49"/>
                  </a:lnTo>
                  <a:lnTo>
                    <a:pt x="122" y="51"/>
                  </a:lnTo>
                  <a:lnTo>
                    <a:pt x="127" y="52"/>
                  </a:lnTo>
                  <a:lnTo>
                    <a:pt x="128" y="52"/>
                  </a:lnTo>
                  <a:lnTo>
                    <a:pt x="128" y="55"/>
                  </a:lnTo>
                  <a:lnTo>
                    <a:pt x="127" y="59"/>
                  </a:lnTo>
                  <a:lnTo>
                    <a:pt x="127" y="62"/>
                  </a:lnTo>
                  <a:lnTo>
                    <a:pt x="130" y="65"/>
                  </a:lnTo>
                  <a:lnTo>
                    <a:pt x="144" y="67"/>
                  </a:lnTo>
                  <a:lnTo>
                    <a:pt x="163" y="67"/>
                  </a:lnTo>
                  <a:lnTo>
                    <a:pt x="181" y="6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60" name="Google Shape;360;p94"/>
            <p:cNvSpPr/>
            <p:nvPr/>
          </p:nvSpPr>
          <p:spPr>
            <a:xfrm>
              <a:off x="2287414" y="3287113"/>
              <a:ext cx="60791" cy="26839"/>
            </a:xfrm>
            <a:custGeom>
              <a:avLst/>
              <a:gdLst/>
              <a:ahLst/>
              <a:cxnLst/>
              <a:rect l="l" t="t" r="r" b="b"/>
              <a:pathLst>
                <a:path w="43" h="19" extrusionOk="0">
                  <a:moveTo>
                    <a:pt x="8" y="0"/>
                  </a:moveTo>
                  <a:lnTo>
                    <a:pt x="5" y="2"/>
                  </a:lnTo>
                  <a:lnTo>
                    <a:pt x="0" y="2"/>
                  </a:lnTo>
                  <a:lnTo>
                    <a:pt x="0" y="8"/>
                  </a:lnTo>
                  <a:lnTo>
                    <a:pt x="5" y="11"/>
                  </a:lnTo>
                  <a:lnTo>
                    <a:pt x="10" y="14"/>
                  </a:lnTo>
                  <a:lnTo>
                    <a:pt x="23" y="18"/>
                  </a:lnTo>
                  <a:lnTo>
                    <a:pt x="34" y="19"/>
                  </a:lnTo>
                  <a:lnTo>
                    <a:pt x="40" y="18"/>
                  </a:lnTo>
                  <a:lnTo>
                    <a:pt x="43" y="14"/>
                  </a:lnTo>
                  <a:lnTo>
                    <a:pt x="43" y="8"/>
                  </a:lnTo>
                  <a:lnTo>
                    <a:pt x="35" y="5"/>
                  </a:lnTo>
                  <a:lnTo>
                    <a:pt x="23" y="2"/>
                  </a:lnTo>
                  <a:lnTo>
                    <a:pt x="8"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61" name="Google Shape;361;p94"/>
            <p:cNvSpPr/>
            <p:nvPr/>
          </p:nvSpPr>
          <p:spPr>
            <a:xfrm>
              <a:off x="2575815" y="3282876"/>
              <a:ext cx="52308" cy="29664"/>
            </a:xfrm>
            <a:custGeom>
              <a:avLst/>
              <a:gdLst/>
              <a:ahLst/>
              <a:cxnLst/>
              <a:rect l="l" t="t" r="r" b="b"/>
              <a:pathLst>
                <a:path w="37" h="21" extrusionOk="0">
                  <a:moveTo>
                    <a:pt x="12" y="1"/>
                  </a:moveTo>
                  <a:lnTo>
                    <a:pt x="5" y="1"/>
                  </a:lnTo>
                  <a:lnTo>
                    <a:pt x="0" y="8"/>
                  </a:lnTo>
                  <a:lnTo>
                    <a:pt x="2" y="13"/>
                  </a:lnTo>
                  <a:lnTo>
                    <a:pt x="7" y="16"/>
                  </a:lnTo>
                  <a:lnTo>
                    <a:pt x="10" y="19"/>
                  </a:lnTo>
                  <a:lnTo>
                    <a:pt x="15" y="21"/>
                  </a:lnTo>
                  <a:lnTo>
                    <a:pt x="21" y="21"/>
                  </a:lnTo>
                  <a:lnTo>
                    <a:pt x="32" y="17"/>
                  </a:lnTo>
                  <a:lnTo>
                    <a:pt x="37" y="13"/>
                  </a:lnTo>
                  <a:lnTo>
                    <a:pt x="37" y="6"/>
                  </a:lnTo>
                  <a:lnTo>
                    <a:pt x="32" y="3"/>
                  </a:lnTo>
                  <a:lnTo>
                    <a:pt x="18" y="0"/>
                  </a:lnTo>
                  <a:lnTo>
                    <a:pt x="12" y="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62" name="Google Shape;362;p94"/>
            <p:cNvSpPr/>
            <p:nvPr/>
          </p:nvSpPr>
          <p:spPr>
            <a:xfrm>
              <a:off x="1836435" y="1197890"/>
              <a:ext cx="83410" cy="31077"/>
            </a:xfrm>
            <a:custGeom>
              <a:avLst/>
              <a:gdLst/>
              <a:ahLst/>
              <a:cxnLst/>
              <a:rect l="l" t="t" r="r" b="b"/>
              <a:pathLst>
                <a:path w="59" h="22" extrusionOk="0">
                  <a:moveTo>
                    <a:pt x="19" y="22"/>
                  </a:moveTo>
                  <a:lnTo>
                    <a:pt x="27" y="22"/>
                  </a:lnTo>
                  <a:lnTo>
                    <a:pt x="53" y="14"/>
                  </a:lnTo>
                  <a:lnTo>
                    <a:pt x="59" y="9"/>
                  </a:lnTo>
                  <a:lnTo>
                    <a:pt x="59" y="1"/>
                  </a:lnTo>
                  <a:lnTo>
                    <a:pt x="53" y="1"/>
                  </a:lnTo>
                  <a:lnTo>
                    <a:pt x="46" y="0"/>
                  </a:lnTo>
                  <a:lnTo>
                    <a:pt x="26" y="3"/>
                  </a:lnTo>
                  <a:lnTo>
                    <a:pt x="8" y="6"/>
                  </a:lnTo>
                  <a:lnTo>
                    <a:pt x="0" y="11"/>
                  </a:lnTo>
                  <a:lnTo>
                    <a:pt x="0" y="16"/>
                  </a:lnTo>
                  <a:lnTo>
                    <a:pt x="11" y="20"/>
                  </a:lnTo>
                  <a:lnTo>
                    <a:pt x="19" y="2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63" name="Google Shape;363;p94"/>
            <p:cNvSpPr/>
            <p:nvPr/>
          </p:nvSpPr>
          <p:spPr>
            <a:xfrm>
              <a:off x="2225209" y="1406953"/>
              <a:ext cx="125822" cy="63566"/>
            </a:xfrm>
            <a:custGeom>
              <a:avLst/>
              <a:gdLst/>
              <a:ahLst/>
              <a:cxnLst/>
              <a:rect l="l" t="t" r="r" b="b"/>
              <a:pathLst>
                <a:path w="89" h="45" extrusionOk="0">
                  <a:moveTo>
                    <a:pt x="17" y="40"/>
                  </a:moveTo>
                  <a:lnTo>
                    <a:pt x="23" y="43"/>
                  </a:lnTo>
                  <a:lnTo>
                    <a:pt x="28" y="45"/>
                  </a:lnTo>
                  <a:lnTo>
                    <a:pt x="33" y="45"/>
                  </a:lnTo>
                  <a:lnTo>
                    <a:pt x="39" y="43"/>
                  </a:lnTo>
                  <a:lnTo>
                    <a:pt x="44" y="40"/>
                  </a:lnTo>
                  <a:lnTo>
                    <a:pt x="47" y="38"/>
                  </a:lnTo>
                  <a:lnTo>
                    <a:pt x="68" y="38"/>
                  </a:lnTo>
                  <a:lnTo>
                    <a:pt x="81" y="37"/>
                  </a:lnTo>
                  <a:lnTo>
                    <a:pt x="86" y="37"/>
                  </a:lnTo>
                  <a:lnTo>
                    <a:pt x="89" y="30"/>
                  </a:lnTo>
                  <a:lnTo>
                    <a:pt x="87" y="26"/>
                  </a:lnTo>
                  <a:lnTo>
                    <a:pt x="81" y="21"/>
                  </a:lnTo>
                  <a:lnTo>
                    <a:pt x="68" y="11"/>
                  </a:lnTo>
                  <a:lnTo>
                    <a:pt x="52" y="7"/>
                  </a:lnTo>
                  <a:lnTo>
                    <a:pt x="46" y="5"/>
                  </a:lnTo>
                  <a:lnTo>
                    <a:pt x="35" y="5"/>
                  </a:lnTo>
                  <a:lnTo>
                    <a:pt x="30" y="3"/>
                  </a:lnTo>
                  <a:lnTo>
                    <a:pt x="19" y="2"/>
                  </a:lnTo>
                  <a:lnTo>
                    <a:pt x="11" y="0"/>
                  </a:lnTo>
                  <a:lnTo>
                    <a:pt x="4" y="0"/>
                  </a:lnTo>
                  <a:lnTo>
                    <a:pt x="0" y="10"/>
                  </a:lnTo>
                  <a:lnTo>
                    <a:pt x="1" y="15"/>
                  </a:lnTo>
                  <a:lnTo>
                    <a:pt x="4" y="19"/>
                  </a:lnTo>
                  <a:lnTo>
                    <a:pt x="9" y="22"/>
                  </a:lnTo>
                  <a:lnTo>
                    <a:pt x="11" y="26"/>
                  </a:lnTo>
                  <a:lnTo>
                    <a:pt x="12" y="29"/>
                  </a:lnTo>
                  <a:lnTo>
                    <a:pt x="12" y="34"/>
                  </a:lnTo>
                  <a:lnTo>
                    <a:pt x="17" y="4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64" name="Google Shape;364;p94"/>
            <p:cNvSpPr/>
            <p:nvPr/>
          </p:nvSpPr>
          <p:spPr>
            <a:xfrm>
              <a:off x="1962256" y="1206365"/>
              <a:ext cx="50894" cy="33902"/>
            </a:xfrm>
            <a:custGeom>
              <a:avLst/>
              <a:gdLst/>
              <a:ahLst/>
              <a:cxnLst/>
              <a:rect l="l" t="t" r="r" b="b"/>
              <a:pathLst>
                <a:path w="36" h="24" extrusionOk="0">
                  <a:moveTo>
                    <a:pt x="15" y="24"/>
                  </a:moveTo>
                  <a:lnTo>
                    <a:pt x="20" y="22"/>
                  </a:lnTo>
                  <a:lnTo>
                    <a:pt x="26" y="22"/>
                  </a:lnTo>
                  <a:lnTo>
                    <a:pt x="31" y="18"/>
                  </a:lnTo>
                  <a:lnTo>
                    <a:pt x="32" y="16"/>
                  </a:lnTo>
                  <a:lnTo>
                    <a:pt x="36" y="11"/>
                  </a:lnTo>
                  <a:lnTo>
                    <a:pt x="34" y="7"/>
                  </a:lnTo>
                  <a:lnTo>
                    <a:pt x="29" y="2"/>
                  </a:lnTo>
                  <a:lnTo>
                    <a:pt x="21" y="0"/>
                  </a:lnTo>
                  <a:lnTo>
                    <a:pt x="16" y="0"/>
                  </a:lnTo>
                  <a:lnTo>
                    <a:pt x="10" y="2"/>
                  </a:lnTo>
                  <a:lnTo>
                    <a:pt x="4" y="7"/>
                  </a:lnTo>
                  <a:lnTo>
                    <a:pt x="2" y="10"/>
                  </a:lnTo>
                  <a:lnTo>
                    <a:pt x="0" y="13"/>
                  </a:lnTo>
                  <a:lnTo>
                    <a:pt x="2" y="18"/>
                  </a:lnTo>
                  <a:lnTo>
                    <a:pt x="8" y="22"/>
                  </a:lnTo>
                  <a:lnTo>
                    <a:pt x="15" y="2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65" name="Google Shape;365;p94"/>
            <p:cNvSpPr/>
            <p:nvPr/>
          </p:nvSpPr>
          <p:spPr>
            <a:xfrm>
              <a:off x="1294976" y="1251568"/>
              <a:ext cx="311020" cy="137021"/>
            </a:xfrm>
            <a:custGeom>
              <a:avLst/>
              <a:gdLst/>
              <a:ahLst/>
              <a:cxnLst/>
              <a:rect l="l" t="t" r="r" b="b"/>
              <a:pathLst>
                <a:path w="220" h="97" extrusionOk="0">
                  <a:moveTo>
                    <a:pt x="35" y="19"/>
                  </a:moveTo>
                  <a:lnTo>
                    <a:pt x="34" y="19"/>
                  </a:lnTo>
                  <a:lnTo>
                    <a:pt x="30" y="21"/>
                  </a:lnTo>
                  <a:lnTo>
                    <a:pt x="27" y="21"/>
                  </a:lnTo>
                  <a:lnTo>
                    <a:pt x="22" y="24"/>
                  </a:lnTo>
                  <a:lnTo>
                    <a:pt x="19" y="29"/>
                  </a:lnTo>
                  <a:lnTo>
                    <a:pt x="19" y="32"/>
                  </a:lnTo>
                  <a:lnTo>
                    <a:pt x="24" y="35"/>
                  </a:lnTo>
                  <a:lnTo>
                    <a:pt x="24" y="37"/>
                  </a:lnTo>
                  <a:lnTo>
                    <a:pt x="13" y="40"/>
                  </a:lnTo>
                  <a:lnTo>
                    <a:pt x="10" y="45"/>
                  </a:lnTo>
                  <a:lnTo>
                    <a:pt x="8" y="46"/>
                  </a:lnTo>
                  <a:lnTo>
                    <a:pt x="8" y="54"/>
                  </a:lnTo>
                  <a:lnTo>
                    <a:pt x="6" y="54"/>
                  </a:lnTo>
                  <a:lnTo>
                    <a:pt x="0" y="57"/>
                  </a:lnTo>
                  <a:lnTo>
                    <a:pt x="0" y="62"/>
                  </a:lnTo>
                  <a:lnTo>
                    <a:pt x="5" y="67"/>
                  </a:lnTo>
                  <a:lnTo>
                    <a:pt x="13" y="67"/>
                  </a:lnTo>
                  <a:lnTo>
                    <a:pt x="26" y="70"/>
                  </a:lnTo>
                  <a:lnTo>
                    <a:pt x="32" y="73"/>
                  </a:lnTo>
                  <a:lnTo>
                    <a:pt x="40" y="75"/>
                  </a:lnTo>
                  <a:lnTo>
                    <a:pt x="48" y="73"/>
                  </a:lnTo>
                  <a:lnTo>
                    <a:pt x="59" y="62"/>
                  </a:lnTo>
                  <a:lnTo>
                    <a:pt x="62" y="59"/>
                  </a:lnTo>
                  <a:lnTo>
                    <a:pt x="62" y="65"/>
                  </a:lnTo>
                  <a:lnTo>
                    <a:pt x="65" y="69"/>
                  </a:lnTo>
                  <a:lnTo>
                    <a:pt x="73" y="69"/>
                  </a:lnTo>
                  <a:lnTo>
                    <a:pt x="85" y="67"/>
                  </a:lnTo>
                  <a:lnTo>
                    <a:pt x="101" y="65"/>
                  </a:lnTo>
                  <a:lnTo>
                    <a:pt x="102" y="65"/>
                  </a:lnTo>
                  <a:lnTo>
                    <a:pt x="91" y="70"/>
                  </a:lnTo>
                  <a:lnTo>
                    <a:pt x="73" y="73"/>
                  </a:lnTo>
                  <a:lnTo>
                    <a:pt x="65" y="75"/>
                  </a:lnTo>
                  <a:lnTo>
                    <a:pt x="61" y="77"/>
                  </a:lnTo>
                  <a:lnTo>
                    <a:pt x="56" y="80"/>
                  </a:lnTo>
                  <a:lnTo>
                    <a:pt x="56" y="88"/>
                  </a:lnTo>
                  <a:lnTo>
                    <a:pt x="61" y="93"/>
                  </a:lnTo>
                  <a:lnTo>
                    <a:pt x="67" y="94"/>
                  </a:lnTo>
                  <a:lnTo>
                    <a:pt x="80" y="97"/>
                  </a:lnTo>
                  <a:lnTo>
                    <a:pt x="89" y="96"/>
                  </a:lnTo>
                  <a:lnTo>
                    <a:pt x="110" y="91"/>
                  </a:lnTo>
                  <a:lnTo>
                    <a:pt x="128" y="85"/>
                  </a:lnTo>
                  <a:lnTo>
                    <a:pt x="139" y="75"/>
                  </a:lnTo>
                  <a:lnTo>
                    <a:pt x="142" y="73"/>
                  </a:lnTo>
                  <a:lnTo>
                    <a:pt x="144" y="73"/>
                  </a:lnTo>
                  <a:lnTo>
                    <a:pt x="156" y="77"/>
                  </a:lnTo>
                  <a:lnTo>
                    <a:pt x="160" y="77"/>
                  </a:lnTo>
                  <a:lnTo>
                    <a:pt x="168" y="73"/>
                  </a:lnTo>
                  <a:lnTo>
                    <a:pt x="171" y="72"/>
                  </a:lnTo>
                  <a:lnTo>
                    <a:pt x="180" y="72"/>
                  </a:lnTo>
                  <a:lnTo>
                    <a:pt x="192" y="73"/>
                  </a:lnTo>
                  <a:lnTo>
                    <a:pt x="203" y="72"/>
                  </a:lnTo>
                  <a:lnTo>
                    <a:pt x="211" y="70"/>
                  </a:lnTo>
                  <a:lnTo>
                    <a:pt x="219" y="59"/>
                  </a:lnTo>
                  <a:lnTo>
                    <a:pt x="220" y="51"/>
                  </a:lnTo>
                  <a:lnTo>
                    <a:pt x="220" y="45"/>
                  </a:lnTo>
                  <a:lnTo>
                    <a:pt x="217" y="34"/>
                  </a:lnTo>
                  <a:lnTo>
                    <a:pt x="211" y="29"/>
                  </a:lnTo>
                  <a:lnTo>
                    <a:pt x="203" y="29"/>
                  </a:lnTo>
                  <a:lnTo>
                    <a:pt x="198" y="30"/>
                  </a:lnTo>
                  <a:lnTo>
                    <a:pt x="188" y="37"/>
                  </a:lnTo>
                  <a:lnTo>
                    <a:pt x="187" y="37"/>
                  </a:lnTo>
                  <a:lnTo>
                    <a:pt x="180" y="34"/>
                  </a:lnTo>
                  <a:lnTo>
                    <a:pt x="171" y="19"/>
                  </a:lnTo>
                  <a:lnTo>
                    <a:pt x="169" y="19"/>
                  </a:lnTo>
                  <a:lnTo>
                    <a:pt x="169" y="16"/>
                  </a:lnTo>
                  <a:lnTo>
                    <a:pt x="168" y="10"/>
                  </a:lnTo>
                  <a:lnTo>
                    <a:pt x="163" y="3"/>
                  </a:lnTo>
                  <a:lnTo>
                    <a:pt x="161" y="0"/>
                  </a:lnTo>
                  <a:lnTo>
                    <a:pt x="156" y="0"/>
                  </a:lnTo>
                  <a:lnTo>
                    <a:pt x="145" y="5"/>
                  </a:lnTo>
                  <a:lnTo>
                    <a:pt x="136" y="13"/>
                  </a:lnTo>
                  <a:lnTo>
                    <a:pt x="132" y="16"/>
                  </a:lnTo>
                  <a:lnTo>
                    <a:pt x="129" y="21"/>
                  </a:lnTo>
                  <a:lnTo>
                    <a:pt x="132" y="24"/>
                  </a:lnTo>
                  <a:lnTo>
                    <a:pt x="136" y="27"/>
                  </a:lnTo>
                  <a:lnTo>
                    <a:pt x="142" y="29"/>
                  </a:lnTo>
                  <a:lnTo>
                    <a:pt x="140" y="30"/>
                  </a:lnTo>
                  <a:lnTo>
                    <a:pt x="137" y="32"/>
                  </a:lnTo>
                  <a:lnTo>
                    <a:pt x="132" y="37"/>
                  </a:lnTo>
                  <a:lnTo>
                    <a:pt x="137" y="42"/>
                  </a:lnTo>
                  <a:lnTo>
                    <a:pt x="147" y="48"/>
                  </a:lnTo>
                  <a:lnTo>
                    <a:pt x="131" y="48"/>
                  </a:lnTo>
                  <a:lnTo>
                    <a:pt x="120" y="45"/>
                  </a:lnTo>
                  <a:lnTo>
                    <a:pt x="115" y="43"/>
                  </a:lnTo>
                  <a:lnTo>
                    <a:pt x="113" y="40"/>
                  </a:lnTo>
                  <a:lnTo>
                    <a:pt x="112" y="37"/>
                  </a:lnTo>
                  <a:lnTo>
                    <a:pt x="107" y="34"/>
                  </a:lnTo>
                  <a:lnTo>
                    <a:pt x="96" y="26"/>
                  </a:lnTo>
                  <a:lnTo>
                    <a:pt x="80" y="21"/>
                  </a:lnTo>
                  <a:lnTo>
                    <a:pt x="73" y="19"/>
                  </a:lnTo>
                  <a:lnTo>
                    <a:pt x="69" y="19"/>
                  </a:lnTo>
                  <a:lnTo>
                    <a:pt x="65" y="21"/>
                  </a:lnTo>
                  <a:lnTo>
                    <a:pt x="62" y="18"/>
                  </a:lnTo>
                  <a:lnTo>
                    <a:pt x="57" y="11"/>
                  </a:lnTo>
                  <a:lnTo>
                    <a:pt x="53" y="10"/>
                  </a:lnTo>
                  <a:lnTo>
                    <a:pt x="43" y="10"/>
                  </a:lnTo>
                  <a:lnTo>
                    <a:pt x="37" y="16"/>
                  </a:lnTo>
                  <a:lnTo>
                    <a:pt x="35" y="1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66" name="Google Shape;366;p94"/>
            <p:cNvSpPr/>
            <p:nvPr/>
          </p:nvSpPr>
          <p:spPr>
            <a:xfrm>
              <a:off x="1358594" y="1188001"/>
              <a:ext cx="42412" cy="28252"/>
            </a:xfrm>
            <a:custGeom>
              <a:avLst/>
              <a:gdLst/>
              <a:ahLst/>
              <a:cxnLst/>
              <a:rect l="l" t="t" r="r" b="b"/>
              <a:pathLst>
                <a:path w="30" h="20" extrusionOk="0">
                  <a:moveTo>
                    <a:pt x="14" y="18"/>
                  </a:moveTo>
                  <a:lnTo>
                    <a:pt x="19" y="20"/>
                  </a:lnTo>
                  <a:lnTo>
                    <a:pt x="22" y="20"/>
                  </a:lnTo>
                  <a:lnTo>
                    <a:pt x="27" y="16"/>
                  </a:lnTo>
                  <a:lnTo>
                    <a:pt x="30" y="12"/>
                  </a:lnTo>
                  <a:lnTo>
                    <a:pt x="30" y="7"/>
                  </a:lnTo>
                  <a:lnTo>
                    <a:pt x="22" y="2"/>
                  </a:lnTo>
                  <a:lnTo>
                    <a:pt x="16" y="0"/>
                  </a:lnTo>
                  <a:lnTo>
                    <a:pt x="6" y="2"/>
                  </a:lnTo>
                  <a:lnTo>
                    <a:pt x="0" y="2"/>
                  </a:lnTo>
                  <a:lnTo>
                    <a:pt x="0" y="8"/>
                  </a:lnTo>
                  <a:lnTo>
                    <a:pt x="6" y="13"/>
                  </a:lnTo>
                  <a:lnTo>
                    <a:pt x="14" y="1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67" name="Google Shape;367;p94"/>
            <p:cNvSpPr/>
            <p:nvPr/>
          </p:nvSpPr>
          <p:spPr>
            <a:xfrm>
              <a:off x="1396764" y="1145623"/>
              <a:ext cx="114512" cy="90406"/>
            </a:xfrm>
            <a:custGeom>
              <a:avLst/>
              <a:gdLst/>
              <a:ahLst/>
              <a:cxnLst/>
              <a:rect l="l" t="t" r="r" b="b"/>
              <a:pathLst>
                <a:path w="81" h="64" extrusionOk="0">
                  <a:moveTo>
                    <a:pt x="8" y="26"/>
                  </a:moveTo>
                  <a:lnTo>
                    <a:pt x="16" y="26"/>
                  </a:lnTo>
                  <a:lnTo>
                    <a:pt x="21" y="24"/>
                  </a:lnTo>
                  <a:lnTo>
                    <a:pt x="27" y="26"/>
                  </a:lnTo>
                  <a:lnTo>
                    <a:pt x="33" y="26"/>
                  </a:lnTo>
                  <a:lnTo>
                    <a:pt x="43" y="22"/>
                  </a:lnTo>
                  <a:lnTo>
                    <a:pt x="48" y="22"/>
                  </a:lnTo>
                  <a:lnTo>
                    <a:pt x="54" y="26"/>
                  </a:lnTo>
                  <a:lnTo>
                    <a:pt x="65" y="27"/>
                  </a:lnTo>
                  <a:lnTo>
                    <a:pt x="54" y="27"/>
                  </a:lnTo>
                  <a:lnTo>
                    <a:pt x="25" y="30"/>
                  </a:lnTo>
                  <a:lnTo>
                    <a:pt x="19" y="32"/>
                  </a:lnTo>
                  <a:lnTo>
                    <a:pt x="13" y="35"/>
                  </a:lnTo>
                  <a:lnTo>
                    <a:pt x="8" y="38"/>
                  </a:lnTo>
                  <a:lnTo>
                    <a:pt x="6" y="45"/>
                  </a:lnTo>
                  <a:lnTo>
                    <a:pt x="8" y="51"/>
                  </a:lnTo>
                  <a:lnTo>
                    <a:pt x="13" y="59"/>
                  </a:lnTo>
                  <a:lnTo>
                    <a:pt x="21" y="62"/>
                  </a:lnTo>
                  <a:lnTo>
                    <a:pt x="33" y="64"/>
                  </a:lnTo>
                  <a:lnTo>
                    <a:pt x="40" y="64"/>
                  </a:lnTo>
                  <a:lnTo>
                    <a:pt x="46" y="62"/>
                  </a:lnTo>
                  <a:lnTo>
                    <a:pt x="57" y="54"/>
                  </a:lnTo>
                  <a:lnTo>
                    <a:pt x="64" y="50"/>
                  </a:lnTo>
                  <a:lnTo>
                    <a:pt x="64" y="42"/>
                  </a:lnTo>
                  <a:lnTo>
                    <a:pt x="62" y="42"/>
                  </a:lnTo>
                  <a:lnTo>
                    <a:pt x="65" y="40"/>
                  </a:lnTo>
                  <a:lnTo>
                    <a:pt x="70" y="40"/>
                  </a:lnTo>
                  <a:lnTo>
                    <a:pt x="76" y="34"/>
                  </a:lnTo>
                  <a:lnTo>
                    <a:pt x="72" y="29"/>
                  </a:lnTo>
                  <a:lnTo>
                    <a:pt x="65" y="27"/>
                  </a:lnTo>
                  <a:lnTo>
                    <a:pt x="70" y="27"/>
                  </a:lnTo>
                  <a:lnTo>
                    <a:pt x="76" y="26"/>
                  </a:lnTo>
                  <a:lnTo>
                    <a:pt x="81" y="21"/>
                  </a:lnTo>
                  <a:lnTo>
                    <a:pt x="81" y="10"/>
                  </a:lnTo>
                  <a:lnTo>
                    <a:pt x="75" y="5"/>
                  </a:lnTo>
                  <a:lnTo>
                    <a:pt x="68" y="3"/>
                  </a:lnTo>
                  <a:lnTo>
                    <a:pt x="62" y="2"/>
                  </a:lnTo>
                  <a:lnTo>
                    <a:pt x="49" y="0"/>
                  </a:lnTo>
                  <a:lnTo>
                    <a:pt x="43" y="2"/>
                  </a:lnTo>
                  <a:lnTo>
                    <a:pt x="38" y="3"/>
                  </a:lnTo>
                  <a:lnTo>
                    <a:pt x="29" y="6"/>
                  </a:lnTo>
                  <a:lnTo>
                    <a:pt x="14" y="10"/>
                  </a:lnTo>
                  <a:lnTo>
                    <a:pt x="3" y="13"/>
                  </a:lnTo>
                  <a:lnTo>
                    <a:pt x="0" y="18"/>
                  </a:lnTo>
                  <a:lnTo>
                    <a:pt x="3" y="24"/>
                  </a:lnTo>
                  <a:lnTo>
                    <a:pt x="8" y="2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68" name="Google Shape;368;p94"/>
            <p:cNvSpPr/>
            <p:nvPr/>
          </p:nvSpPr>
          <p:spPr>
            <a:xfrm>
              <a:off x="1786953" y="1138561"/>
              <a:ext cx="94720" cy="66391"/>
            </a:xfrm>
            <a:custGeom>
              <a:avLst/>
              <a:gdLst/>
              <a:ahLst/>
              <a:cxnLst/>
              <a:rect l="l" t="t" r="r" b="b"/>
              <a:pathLst>
                <a:path w="67" h="47" extrusionOk="0">
                  <a:moveTo>
                    <a:pt x="16" y="42"/>
                  </a:moveTo>
                  <a:lnTo>
                    <a:pt x="21" y="45"/>
                  </a:lnTo>
                  <a:lnTo>
                    <a:pt x="27" y="47"/>
                  </a:lnTo>
                  <a:lnTo>
                    <a:pt x="45" y="45"/>
                  </a:lnTo>
                  <a:lnTo>
                    <a:pt x="61" y="40"/>
                  </a:lnTo>
                  <a:lnTo>
                    <a:pt x="67" y="37"/>
                  </a:lnTo>
                  <a:lnTo>
                    <a:pt x="62" y="29"/>
                  </a:lnTo>
                  <a:lnTo>
                    <a:pt x="65" y="21"/>
                  </a:lnTo>
                  <a:lnTo>
                    <a:pt x="62" y="16"/>
                  </a:lnTo>
                  <a:lnTo>
                    <a:pt x="57" y="13"/>
                  </a:lnTo>
                  <a:lnTo>
                    <a:pt x="54" y="13"/>
                  </a:lnTo>
                  <a:lnTo>
                    <a:pt x="46" y="11"/>
                  </a:lnTo>
                  <a:lnTo>
                    <a:pt x="41" y="13"/>
                  </a:lnTo>
                  <a:lnTo>
                    <a:pt x="37" y="11"/>
                  </a:lnTo>
                  <a:lnTo>
                    <a:pt x="25" y="7"/>
                  </a:lnTo>
                  <a:lnTo>
                    <a:pt x="11" y="0"/>
                  </a:lnTo>
                  <a:lnTo>
                    <a:pt x="6" y="0"/>
                  </a:lnTo>
                  <a:lnTo>
                    <a:pt x="0" y="3"/>
                  </a:lnTo>
                  <a:lnTo>
                    <a:pt x="0" y="15"/>
                  </a:lnTo>
                  <a:lnTo>
                    <a:pt x="9" y="35"/>
                  </a:lnTo>
                  <a:lnTo>
                    <a:pt x="16" y="4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69" name="Google Shape;369;p94"/>
            <p:cNvSpPr/>
            <p:nvPr/>
          </p:nvSpPr>
          <p:spPr>
            <a:xfrm>
              <a:off x="1152190" y="1210603"/>
              <a:ext cx="202164" cy="115833"/>
            </a:xfrm>
            <a:custGeom>
              <a:avLst/>
              <a:gdLst/>
              <a:ahLst/>
              <a:cxnLst/>
              <a:rect l="l" t="t" r="r" b="b"/>
              <a:pathLst>
                <a:path w="143" h="82" extrusionOk="0">
                  <a:moveTo>
                    <a:pt x="7" y="64"/>
                  </a:moveTo>
                  <a:lnTo>
                    <a:pt x="7" y="71"/>
                  </a:lnTo>
                  <a:lnTo>
                    <a:pt x="13" y="71"/>
                  </a:lnTo>
                  <a:lnTo>
                    <a:pt x="20" y="67"/>
                  </a:lnTo>
                  <a:lnTo>
                    <a:pt x="26" y="67"/>
                  </a:lnTo>
                  <a:lnTo>
                    <a:pt x="32" y="69"/>
                  </a:lnTo>
                  <a:lnTo>
                    <a:pt x="40" y="61"/>
                  </a:lnTo>
                  <a:lnTo>
                    <a:pt x="45" y="69"/>
                  </a:lnTo>
                  <a:lnTo>
                    <a:pt x="53" y="74"/>
                  </a:lnTo>
                  <a:lnTo>
                    <a:pt x="58" y="72"/>
                  </a:lnTo>
                  <a:lnTo>
                    <a:pt x="60" y="69"/>
                  </a:lnTo>
                  <a:lnTo>
                    <a:pt x="64" y="63"/>
                  </a:lnTo>
                  <a:lnTo>
                    <a:pt x="66" y="59"/>
                  </a:lnTo>
                  <a:lnTo>
                    <a:pt x="72" y="63"/>
                  </a:lnTo>
                  <a:lnTo>
                    <a:pt x="80" y="61"/>
                  </a:lnTo>
                  <a:lnTo>
                    <a:pt x="83" y="48"/>
                  </a:lnTo>
                  <a:lnTo>
                    <a:pt x="85" y="40"/>
                  </a:lnTo>
                  <a:lnTo>
                    <a:pt x="87" y="37"/>
                  </a:lnTo>
                  <a:lnTo>
                    <a:pt x="90" y="35"/>
                  </a:lnTo>
                  <a:lnTo>
                    <a:pt x="91" y="35"/>
                  </a:lnTo>
                  <a:lnTo>
                    <a:pt x="91" y="42"/>
                  </a:lnTo>
                  <a:lnTo>
                    <a:pt x="93" y="48"/>
                  </a:lnTo>
                  <a:lnTo>
                    <a:pt x="96" y="53"/>
                  </a:lnTo>
                  <a:lnTo>
                    <a:pt x="101" y="56"/>
                  </a:lnTo>
                  <a:lnTo>
                    <a:pt x="93" y="58"/>
                  </a:lnTo>
                  <a:lnTo>
                    <a:pt x="82" y="64"/>
                  </a:lnTo>
                  <a:lnTo>
                    <a:pt x="72" y="72"/>
                  </a:lnTo>
                  <a:lnTo>
                    <a:pt x="68" y="82"/>
                  </a:lnTo>
                  <a:lnTo>
                    <a:pt x="83" y="82"/>
                  </a:lnTo>
                  <a:lnTo>
                    <a:pt x="95" y="77"/>
                  </a:lnTo>
                  <a:lnTo>
                    <a:pt x="101" y="69"/>
                  </a:lnTo>
                  <a:lnTo>
                    <a:pt x="104" y="64"/>
                  </a:lnTo>
                  <a:lnTo>
                    <a:pt x="104" y="56"/>
                  </a:lnTo>
                  <a:lnTo>
                    <a:pt x="106" y="56"/>
                  </a:lnTo>
                  <a:lnTo>
                    <a:pt x="107" y="55"/>
                  </a:lnTo>
                  <a:lnTo>
                    <a:pt x="114" y="50"/>
                  </a:lnTo>
                  <a:lnTo>
                    <a:pt x="114" y="47"/>
                  </a:lnTo>
                  <a:lnTo>
                    <a:pt x="115" y="47"/>
                  </a:lnTo>
                  <a:lnTo>
                    <a:pt x="117" y="45"/>
                  </a:lnTo>
                  <a:lnTo>
                    <a:pt x="120" y="43"/>
                  </a:lnTo>
                  <a:lnTo>
                    <a:pt x="127" y="43"/>
                  </a:lnTo>
                  <a:lnTo>
                    <a:pt x="130" y="40"/>
                  </a:lnTo>
                  <a:lnTo>
                    <a:pt x="130" y="34"/>
                  </a:lnTo>
                  <a:lnTo>
                    <a:pt x="131" y="31"/>
                  </a:lnTo>
                  <a:lnTo>
                    <a:pt x="131" y="27"/>
                  </a:lnTo>
                  <a:lnTo>
                    <a:pt x="130" y="23"/>
                  </a:lnTo>
                  <a:lnTo>
                    <a:pt x="130" y="21"/>
                  </a:lnTo>
                  <a:lnTo>
                    <a:pt x="136" y="19"/>
                  </a:lnTo>
                  <a:lnTo>
                    <a:pt x="139" y="16"/>
                  </a:lnTo>
                  <a:lnTo>
                    <a:pt x="143" y="16"/>
                  </a:lnTo>
                  <a:lnTo>
                    <a:pt x="143" y="10"/>
                  </a:lnTo>
                  <a:lnTo>
                    <a:pt x="136" y="7"/>
                  </a:lnTo>
                  <a:lnTo>
                    <a:pt x="131" y="7"/>
                  </a:lnTo>
                  <a:lnTo>
                    <a:pt x="125" y="4"/>
                  </a:lnTo>
                  <a:lnTo>
                    <a:pt x="123" y="0"/>
                  </a:lnTo>
                  <a:lnTo>
                    <a:pt x="115" y="0"/>
                  </a:lnTo>
                  <a:lnTo>
                    <a:pt x="114" y="4"/>
                  </a:lnTo>
                  <a:lnTo>
                    <a:pt x="111" y="7"/>
                  </a:lnTo>
                  <a:lnTo>
                    <a:pt x="109" y="11"/>
                  </a:lnTo>
                  <a:lnTo>
                    <a:pt x="104" y="11"/>
                  </a:lnTo>
                  <a:lnTo>
                    <a:pt x="90" y="7"/>
                  </a:lnTo>
                  <a:lnTo>
                    <a:pt x="85" y="7"/>
                  </a:lnTo>
                  <a:lnTo>
                    <a:pt x="72" y="11"/>
                  </a:lnTo>
                  <a:lnTo>
                    <a:pt x="64" y="18"/>
                  </a:lnTo>
                  <a:lnTo>
                    <a:pt x="55" y="24"/>
                  </a:lnTo>
                  <a:lnTo>
                    <a:pt x="47" y="29"/>
                  </a:lnTo>
                  <a:lnTo>
                    <a:pt x="42" y="37"/>
                  </a:lnTo>
                  <a:lnTo>
                    <a:pt x="36" y="40"/>
                  </a:lnTo>
                  <a:lnTo>
                    <a:pt x="31" y="40"/>
                  </a:lnTo>
                  <a:lnTo>
                    <a:pt x="21" y="42"/>
                  </a:lnTo>
                  <a:lnTo>
                    <a:pt x="10" y="47"/>
                  </a:lnTo>
                  <a:lnTo>
                    <a:pt x="4" y="51"/>
                  </a:lnTo>
                  <a:lnTo>
                    <a:pt x="0" y="59"/>
                  </a:lnTo>
                  <a:lnTo>
                    <a:pt x="5" y="59"/>
                  </a:lnTo>
                  <a:lnTo>
                    <a:pt x="7" y="6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70" name="Google Shape;370;p94"/>
            <p:cNvSpPr/>
            <p:nvPr/>
          </p:nvSpPr>
          <p:spPr>
            <a:xfrm>
              <a:off x="1734646" y="1066517"/>
              <a:ext cx="48067" cy="32489"/>
            </a:xfrm>
            <a:custGeom>
              <a:avLst/>
              <a:gdLst/>
              <a:ahLst/>
              <a:cxnLst/>
              <a:rect l="l" t="t" r="r" b="b"/>
              <a:pathLst>
                <a:path w="34" h="23" extrusionOk="0">
                  <a:moveTo>
                    <a:pt x="21" y="23"/>
                  </a:moveTo>
                  <a:lnTo>
                    <a:pt x="29" y="23"/>
                  </a:lnTo>
                  <a:lnTo>
                    <a:pt x="34" y="18"/>
                  </a:lnTo>
                  <a:lnTo>
                    <a:pt x="34" y="11"/>
                  </a:lnTo>
                  <a:lnTo>
                    <a:pt x="29" y="7"/>
                  </a:lnTo>
                  <a:lnTo>
                    <a:pt x="24" y="3"/>
                  </a:lnTo>
                  <a:lnTo>
                    <a:pt x="16" y="2"/>
                  </a:lnTo>
                  <a:lnTo>
                    <a:pt x="5" y="0"/>
                  </a:lnTo>
                  <a:lnTo>
                    <a:pt x="0" y="5"/>
                  </a:lnTo>
                  <a:lnTo>
                    <a:pt x="16" y="19"/>
                  </a:lnTo>
                  <a:lnTo>
                    <a:pt x="21" y="2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71" name="Google Shape;371;p94"/>
            <p:cNvSpPr/>
            <p:nvPr/>
          </p:nvSpPr>
          <p:spPr>
            <a:xfrm>
              <a:off x="1587618" y="1197890"/>
              <a:ext cx="48067" cy="46615"/>
            </a:xfrm>
            <a:custGeom>
              <a:avLst/>
              <a:gdLst/>
              <a:ahLst/>
              <a:cxnLst/>
              <a:rect l="l" t="t" r="r" b="b"/>
              <a:pathLst>
                <a:path w="34" h="33" extrusionOk="0">
                  <a:moveTo>
                    <a:pt x="12" y="27"/>
                  </a:moveTo>
                  <a:lnTo>
                    <a:pt x="21" y="33"/>
                  </a:lnTo>
                  <a:lnTo>
                    <a:pt x="29" y="33"/>
                  </a:lnTo>
                  <a:lnTo>
                    <a:pt x="34" y="28"/>
                  </a:lnTo>
                  <a:lnTo>
                    <a:pt x="34" y="24"/>
                  </a:lnTo>
                  <a:lnTo>
                    <a:pt x="32" y="17"/>
                  </a:lnTo>
                  <a:lnTo>
                    <a:pt x="21" y="6"/>
                  </a:lnTo>
                  <a:lnTo>
                    <a:pt x="16" y="3"/>
                  </a:lnTo>
                  <a:lnTo>
                    <a:pt x="8" y="0"/>
                  </a:lnTo>
                  <a:lnTo>
                    <a:pt x="4" y="0"/>
                  </a:lnTo>
                  <a:lnTo>
                    <a:pt x="0" y="3"/>
                  </a:lnTo>
                  <a:lnTo>
                    <a:pt x="0" y="11"/>
                  </a:lnTo>
                  <a:lnTo>
                    <a:pt x="2" y="17"/>
                  </a:lnTo>
                  <a:lnTo>
                    <a:pt x="12" y="27"/>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72" name="Google Shape;372;p94"/>
            <p:cNvSpPr/>
            <p:nvPr/>
          </p:nvSpPr>
          <p:spPr>
            <a:xfrm>
              <a:off x="1594686" y="1107484"/>
              <a:ext cx="176717" cy="97468"/>
            </a:xfrm>
            <a:custGeom>
              <a:avLst/>
              <a:gdLst/>
              <a:ahLst/>
              <a:cxnLst/>
              <a:rect l="l" t="t" r="r" b="b"/>
              <a:pathLst>
                <a:path w="125" h="69" extrusionOk="0">
                  <a:moveTo>
                    <a:pt x="3" y="21"/>
                  </a:moveTo>
                  <a:lnTo>
                    <a:pt x="11" y="29"/>
                  </a:lnTo>
                  <a:lnTo>
                    <a:pt x="16" y="29"/>
                  </a:lnTo>
                  <a:lnTo>
                    <a:pt x="21" y="27"/>
                  </a:lnTo>
                  <a:lnTo>
                    <a:pt x="24" y="25"/>
                  </a:lnTo>
                  <a:lnTo>
                    <a:pt x="29" y="25"/>
                  </a:lnTo>
                  <a:lnTo>
                    <a:pt x="35" y="29"/>
                  </a:lnTo>
                  <a:lnTo>
                    <a:pt x="40" y="32"/>
                  </a:lnTo>
                  <a:lnTo>
                    <a:pt x="42" y="33"/>
                  </a:lnTo>
                  <a:lnTo>
                    <a:pt x="40" y="35"/>
                  </a:lnTo>
                  <a:lnTo>
                    <a:pt x="15" y="35"/>
                  </a:lnTo>
                  <a:lnTo>
                    <a:pt x="11" y="40"/>
                  </a:lnTo>
                  <a:lnTo>
                    <a:pt x="13" y="45"/>
                  </a:lnTo>
                  <a:lnTo>
                    <a:pt x="18" y="48"/>
                  </a:lnTo>
                  <a:lnTo>
                    <a:pt x="23" y="51"/>
                  </a:lnTo>
                  <a:lnTo>
                    <a:pt x="32" y="51"/>
                  </a:lnTo>
                  <a:lnTo>
                    <a:pt x="39" y="49"/>
                  </a:lnTo>
                  <a:lnTo>
                    <a:pt x="51" y="48"/>
                  </a:lnTo>
                  <a:lnTo>
                    <a:pt x="64" y="48"/>
                  </a:lnTo>
                  <a:lnTo>
                    <a:pt x="74" y="53"/>
                  </a:lnTo>
                  <a:lnTo>
                    <a:pt x="85" y="59"/>
                  </a:lnTo>
                  <a:lnTo>
                    <a:pt x="94" y="65"/>
                  </a:lnTo>
                  <a:lnTo>
                    <a:pt x="102" y="69"/>
                  </a:lnTo>
                  <a:lnTo>
                    <a:pt x="114" y="69"/>
                  </a:lnTo>
                  <a:lnTo>
                    <a:pt x="118" y="64"/>
                  </a:lnTo>
                  <a:lnTo>
                    <a:pt x="122" y="61"/>
                  </a:lnTo>
                  <a:lnTo>
                    <a:pt x="125" y="56"/>
                  </a:lnTo>
                  <a:lnTo>
                    <a:pt x="125" y="51"/>
                  </a:lnTo>
                  <a:lnTo>
                    <a:pt x="115" y="41"/>
                  </a:lnTo>
                  <a:lnTo>
                    <a:pt x="115" y="40"/>
                  </a:lnTo>
                  <a:lnTo>
                    <a:pt x="117" y="37"/>
                  </a:lnTo>
                  <a:lnTo>
                    <a:pt x="109" y="29"/>
                  </a:lnTo>
                  <a:lnTo>
                    <a:pt x="101" y="24"/>
                  </a:lnTo>
                  <a:lnTo>
                    <a:pt x="91" y="24"/>
                  </a:lnTo>
                  <a:lnTo>
                    <a:pt x="86" y="21"/>
                  </a:lnTo>
                  <a:lnTo>
                    <a:pt x="83" y="17"/>
                  </a:lnTo>
                  <a:lnTo>
                    <a:pt x="78" y="11"/>
                  </a:lnTo>
                  <a:lnTo>
                    <a:pt x="72" y="11"/>
                  </a:lnTo>
                  <a:lnTo>
                    <a:pt x="64" y="14"/>
                  </a:lnTo>
                  <a:lnTo>
                    <a:pt x="63" y="11"/>
                  </a:lnTo>
                  <a:lnTo>
                    <a:pt x="61" y="8"/>
                  </a:lnTo>
                  <a:lnTo>
                    <a:pt x="55" y="3"/>
                  </a:lnTo>
                  <a:lnTo>
                    <a:pt x="47" y="2"/>
                  </a:lnTo>
                  <a:lnTo>
                    <a:pt x="39" y="0"/>
                  </a:lnTo>
                  <a:lnTo>
                    <a:pt x="21" y="0"/>
                  </a:lnTo>
                  <a:lnTo>
                    <a:pt x="7" y="2"/>
                  </a:lnTo>
                  <a:lnTo>
                    <a:pt x="3" y="6"/>
                  </a:lnTo>
                  <a:lnTo>
                    <a:pt x="0" y="11"/>
                  </a:lnTo>
                  <a:lnTo>
                    <a:pt x="2" y="16"/>
                  </a:lnTo>
                  <a:lnTo>
                    <a:pt x="3" y="2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73" name="Google Shape;373;p94"/>
            <p:cNvSpPr/>
            <p:nvPr/>
          </p:nvSpPr>
          <p:spPr>
            <a:xfrm>
              <a:off x="1813815" y="1319373"/>
              <a:ext cx="106030" cy="53679"/>
            </a:xfrm>
            <a:custGeom>
              <a:avLst/>
              <a:gdLst/>
              <a:ahLst/>
              <a:cxnLst/>
              <a:rect l="l" t="t" r="r" b="b"/>
              <a:pathLst>
                <a:path w="75" h="38" extrusionOk="0">
                  <a:moveTo>
                    <a:pt x="50" y="38"/>
                  </a:moveTo>
                  <a:lnTo>
                    <a:pt x="70" y="38"/>
                  </a:lnTo>
                  <a:lnTo>
                    <a:pt x="75" y="29"/>
                  </a:lnTo>
                  <a:lnTo>
                    <a:pt x="73" y="24"/>
                  </a:lnTo>
                  <a:lnTo>
                    <a:pt x="72" y="19"/>
                  </a:lnTo>
                  <a:lnTo>
                    <a:pt x="69" y="13"/>
                  </a:lnTo>
                  <a:lnTo>
                    <a:pt x="56" y="2"/>
                  </a:lnTo>
                  <a:lnTo>
                    <a:pt x="48" y="0"/>
                  </a:lnTo>
                  <a:lnTo>
                    <a:pt x="40" y="0"/>
                  </a:lnTo>
                  <a:lnTo>
                    <a:pt x="30" y="2"/>
                  </a:lnTo>
                  <a:lnTo>
                    <a:pt x="22" y="5"/>
                  </a:lnTo>
                  <a:lnTo>
                    <a:pt x="14" y="9"/>
                  </a:lnTo>
                  <a:lnTo>
                    <a:pt x="8" y="14"/>
                  </a:lnTo>
                  <a:lnTo>
                    <a:pt x="6" y="19"/>
                  </a:lnTo>
                  <a:lnTo>
                    <a:pt x="0" y="25"/>
                  </a:lnTo>
                  <a:lnTo>
                    <a:pt x="10" y="25"/>
                  </a:lnTo>
                  <a:lnTo>
                    <a:pt x="18" y="30"/>
                  </a:lnTo>
                  <a:lnTo>
                    <a:pt x="34" y="35"/>
                  </a:lnTo>
                  <a:lnTo>
                    <a:pt x="50" y="3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74" name="Google Shape;374;p94"/>
            <p:cNvSpPr/>
            <p:nvPr/>
          </p:nvSpPr>
          <p:spPr>
            <a:xfrm>
              <a:off x="2312861" y="1661220"/>
              <a:ext cx="73514" cy="59329"/>
            </a:xfrm>
            <a:custGeom>
              <a:avLst/>
              <a:gdLst/>
              <a:ahLst/>
              <a:cxnLst/>
              <a:rect l="l" t="t" r="r" b="b"/>
              <a:pathLst>
                <a:path w="52" h="42" extrusionOk="0">
                  <a:moveTo>
                    <a:pt x="11" y="42"/>
                  </a:moveTo>
                  <a:lnTo>
                    <a:pt x="22" y="42"/>
                  </a:lnTo>
                  <a:lnTo>
                    <a:pt x="33" y="39"/>
                  </a:lnTo>
                  <a:lnTo>
                    <a:pt x="41" y="37"/>
                  </a:lnTo>
                  <a:lnTo>
                    <a:pt x="51" y="32"/>
                  </a:lnTo>
                  <a:lnTo>
                    <a:pt x="52" y="24"/>
                  </a:lnTo>
                  <a:lnTo>
                    <a:pt x="51" y="16"/>
                  </a:lnTo>
                  <a:lnTo>
                    <a:pt x="48" y="8"/>
                  </a:lnTo>
                  <a:lnTo>
                    <a:pt x="41" y="4"/>
                  </a:lnTo>
                  <a:lnTo>
                    <a:pt x="35" y="2"/>
                  </a:lnTo>
                  <a:lnTo>
                    <a:pt x="28" y="0"/>
                  </a:lnTo>
                  <a:lnTo>
                    <a:pt x="20" y="0"/>
                  </a:lnTo>
                  <a:lnTo>
                    <a:pt x="13" y="4"/>
                  </a:lnTo>
                  <a:lnTo>
                    <a:pt x="3" y="12"/>
                  </a:lnTo>
                  <a:lnTo>
                    <a:pt x="0" y="21"/>
                  </a:lnTo>
                  <a:lnTo>
                    <a:pt x="0" y="28"/>
                  </a:lnTo>
                  <a:lnTo>
                    <a:pt x="1" y="34"/>
                  </a:lnTo>
                  <a:lnTo>
                    <a:pt x="8" y="37"/>
                  </a:lnTo>
                  <a:lnTo>
                    <a:pt x="11" y="4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75" name="Google Shape;375;p94"/>
            <p:cNvSpPr/>
            <p:nvPr/>
          </p:nvSpPr>
          <p:spPr>
            <a:xfrm>
              <a:off x="2245002" y="1916899"/>
              <a:ext cx="31102" cy="35314"/>
            </a:xfrm>
            <a:custGeom>
              <a:avLst/>
              <a:gdLst/>
              <a:ahLst/>
              <a:cxnLst/>
              <a:rect l="l" t="t" r="r" b="b"/>
              <a:pathLst>
                <a:path w="22" h="25" extrusionOk="0">
                  <a:moveTo>
                    <a:pt x="5" y="25"/>
                  </a:moveTo>
                  <a:lnTo>
                    <a:pt x="14" y="25"/>
                  </a:lnTo>
                  <a:lnTo>
                    <a:pt x="17" y="21"/>
                  </a:lnTo>
                  <a:lnTo>
                    <a:pt x="22" y="14"/>
                  </a:lnTo>
                  <a:lnTo>
                    <a:pt x="22" y="6"/>
                  </a:lnTo>
                  <a:lnTo>
                    <a:pt x="19" y="0"/>
                  </a:lnTo>
                  <a:lnTo>
                    <a:pt x="13" y="0"/>
                  </a:lnTo>
                  <a:lnTo>
                    <a:pt x="6" y="1"/>
                  </a:lnTo>
                  <a:lnTo>
                    <a:pt x="3" y="5"/>
                  </a:lnTo>
                  <a:lnTo>
                    <a:pt x="0" y="9"/>
                  </a:lnTo>
                  <a:lnTo>
                    <a:pt x="0" y="17"/>
                  </a:lnTo>
                  <a:lnTo>
                    <a:pt x="1" y="22"/>
                  </a:lnTo>
                  <a:lnTo>
                    <a:pt x="5" y="2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76" name="Google Shape;376;p94"/>
            <p:cNvSpPr/>
            <p:nvPr/>
          </p:nvSpPr>
          <p:spPr>
            <a:xfrm>
              <a:off x="2150282" y="1890060"/>
              <a:ext cx="56549" cy="39553"/>
            </a:xfrm>
            <a:custGeom>
              <a:avLst/>
              <a:gdLst/>
              <a:ahLst/>
              <a:cxnLst/>
              <a:rect l="l" t="t" r="r" b="b"/>
              <a:pathLst>
                <a:path w="40" h="28" extrusionOk="0">
                  <a:moveTo>
                    <a:pt x="30" y="0"/>
                  </a:moveTo>
                  <a:lnTo>
                    <a:pt x="14" y="4"/>
                  </a:lnTo>
                  <a:lnTo>
                    <a:pt x="8" y="9"/>
                  </a:lnTo>
                  <a:lnTo>
                    <a:pt x="1" y="14"/>
                  </a:lnTo>
                  <a:lnTo>
                    <a:pt x="0" y="22"/>
                  </a:lnTo>
                  <a:lnTo>
                    <a:pt x="5" y="27"/>
                  </a:lnTo>
                  <a:lnTo>
                    <a:pt x="13" y="28"/>
                  </a:lnTo>
                  <a:lnTo>
                    <a:pt x="17" y="28"/>
                  </a:lnTo>
                  <a:lnTo>
                    <a:pt x="24" y="27"/>
                  </a:lnTo>
                  <a:lnTo>
                    <a:pt x="29" y="24"/>
                  </a:lnTo>
                  <a:lnTo>
                    <a:pt x="38" y="12"/>
                  </a:lnTo>
                  <a:lnTo>
                    <a:pt x="40" y="8"/>
                  </a:lnTo>
                  <a:lnTo>
                    <a:pt x="40" y="3"/>
                  </a:lnTo>
                  <a:lnTo>
                    <a:pt x="37" y="0"/>
                  </a:lnTo>
                  <a:lnTo>
                    <a:pt x="30"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77" name="Google Shape;377;p94"/>
            <p:cNvSpPr/>
            <p:nvPr/>
          </p:nvSpPr>
          <p:spPr>
            <a:xfrm>
              <a:off x="2064044" y="1769989"/>
              <a:ext cx="180957" cy="120070"/>
            </a:xfrm>
            <a:custGeom>
              <a:avLst/>
              <a:gdLst/>
              <a:ahLst/>
              <a:cxnLst/>
              <a:rect l="l" t="t" r="r" b="b"/>
              <a:pathLst>
                <a:path w="128" h="85" extrusionOk="0">
                  <a:moveTo>
                    <a:pt x="120" y="73"/>
                  </a:moveTo>
                  <a:lnTo>
                    <a:pt x="125" y="70"/>
                  </a:lnTo>
                  <a:lnTo>
                    <a:pt x="128" y="65"/>
                  </a:lnTo>
                  <a:lnTo>
                    <a:pt x="128" y="61"/>
                  </a:lnTo>
                  <a:lnTo>
                    <a:pt x="115" y="53"/>
                  </a:lnTo>
                  <a:lnTo>
                    <a:pt x="106" y="48"/>
                  </a:lnTo>
                  <a:lnTo>
                    <a:pt x="104" y="46"/>
                  </a:lnTo>
                  <a:lnTo>
                    <a:pt x="104" y="45"/>
                  </a:lnTo>
                  <a:lnTo>
                    <a:pt x="99" y="35"/>
                  </a:lnTo>
                  <a:lnTo>
                    <a:pt x="88" y="30"/>
                  </a:lnTo>
                  <a:lnTo>
                    <a:pt x="67" y="21"/>
                  </a:lnTo>
                  <a:lnTo>
                    <a:pt x="53" y="14"/>
                  </a:lnTo>
                  <a:lnTo>
                    <a:pt x="46" y="13"/>
                  </a:lnTo>
                  <a:lnTo>
                    <a:pt x="46" y="11"/>
                  </a:lnTo>
                  <a:lnTo>
                    <a:pt x="46" y="8"/>
                  </a:lnTo>
                  <a:lnTo>
                    <a:pt x="45" y="3"/>
                  </a:lnTo>
                  <a:lnTo>
                    <a:pt x="42" y="0"/>
                  </a:lnTo>
                  <a:lnTo>
                    <a:pt x="37" y="0"/>
                  </a:lnTo>
                  <a:lnTo>
                    <a:pt x="32" y="2"/>
                  </a:lnTo>
                  <a:lnTo>
                    <a:pt x="21" y="13"/>
                  </a:lnTo>
                  <a:lnTo>
                    <a:pt x="19" y="19"/>
                  </a:lnTo>
                  <a:lnTo>
                    <a:pt x="18" y="26"/>
                  </a:lnTo>
                  <a:lnTo>
                    <a:pt x="15" y="35"/>
                  </a:lnTo>
                  <a:lnTo>
                    <a:pt x="15" y="45"/>
                  </a:lnTo>
                  <a:lnTo>
                    <a:pt x="16" y="50"/>
                  </a:lnTo>
                  <a:lnTo>
                    <a:pt x="15" y="51"/>
                  </a:lnTo>
                  <a:lnTo>
                    <a:pt x="10" y="56"/>
                  </a:lnTo>
                  <a:lnTo>
                    <a:pt x="3" y="62"/>
                  </a:lnTo>
                  <a:lnTo>
                    <a:pt x="0" y="64"/>
                  </a:lnTo>
                  <a:lnTo>
                    <a:pt x="0" y="70"/>
                  </a:lnTo>
                  <a:lnTo>
                    <a:pt x="5" y="75"/>
                  </a:lnTo>
                  <a:lnTo>
                    <a:pt x="11" y="73"/>
                  </a:lnTo>
                  <a:lnTo>
                    <a:pt x="26" y="70"/>
                  </a:lnTo>
                  <a:lnTo>
                    <a:pt x="26" y="70"/>
                  </a:lnTo>
                  <a:lnTo>
                    <a:pt x="26" y="75"/>
                  </a:lnTo>
                  <a:lnTo>
                    <a:pt x="27" y="81"/>
                  </a:lnTo>
                  <a:lnTo>
                    <a:pt x="31" y="85"/>
                  </a:lnTo>
                  <a:lnTo>
                    <a:pt x="43" y="85"/>
                  </a:lnTo>
                  <a:lnTo>
                    <a:pt x="54" y="80"/>
                  </a:lnTo>
                  <a:lnTo>
                    <a:pt x="62" y="72"/>
                  </a:lnTo>
                  <a:lnTo>
                    <a:pt x="69" y="67"/>
                  </a:lnTo>
                  <a:lnTo>
                    <a:pt x="70" y="64"/>
                  </a:lnTo>
                  <a:lnTo>
                    <a:pt x="74" y="62"/>
                  </a:lnTo>
                  <a:lnTo>
                    <a:pt x="78" y="64"/>
                  </a:lnTo>
                  <a:lnTo>
                    <a:pt x="86" y="67"/>
                  </a:lnTo>
                  <a:lnTo>
                    <a:pt x="91" y="70"/>
                  </a:lnTo>
                  <a:lnTo>
                    <a:pt x="99" y="72"/>
                  </a:lnTo>
                  <a:lnTo>
                    <a:pt x="110" y="73"/>
                  </a:lnTo>
                  <a:lnTo>
                    <a:pt x="120" y="7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78" name="Google Shape;378;p94"/>
            <p:cNvSpPr/>
            <p:nvPr/>
          </p:nvSpPr>
          <p:spPr>
            <a:xfrm>
              <a:off x="890649" y="2227669"/>
              <a:ext cx="55136" cy="67804"/>
            </a:xfrm>
            <a:custGeom>
              <a:avLst/>
              <a:gdLst/>
              <a:ahLst/>
              <a:cxnLst/>
              <a:rect l="l" t="t" r="r" b="b"/>
              <a:pathLst>
                <a:path w="39" h="48" extrusionOk="0">
                  <a:moveTo>
                    <a:pt x="29" y="18"/>
                  </a:moveTo>
                  <a:lnTo>
                    <a:pt x="29" y="8"/>
                  </a:lnTo>
                  <a:lnTo>
                    <a:pt x="24" y="2"/>
                  </a:lnTo>
                  <a:lnTo>
                    <a:pt x="20" y="0"/>
                  </a:lnTo>
                  <a:lnTo>
                    <a:pt x="13" y="0"/>
                  </a:lnTo>
                  <a:lnTo>
                    <a:pt x="5" y="2"/>
                  </a:lnTo>
                  <a:lnTo>
                    <a:pt x="4" y="5"/>
                  </a:lnTo>
                  <a:lnTo>
                    <a:pt x="0" y="10"/>
                  </a:lnTo>
                  <a:lnTo>
                    <a:pt x="2" y="16"/>
                  </a:lnTo>
                  <a:lnTo>
                    <a:pt x="5" y="24"/>
                  </a:lnTo>
                  <a:lnTo>
                    <a:pt x="10" y="32"/>
                  </a:lnTo>
                  <a:lnTo>
                    <a:pt x="18" y="40"/>
                  </a:lnTo>
                  <a:lnTo>
                    <a:pt x="24" y="45"/>
                  </a:lnTo>
                  <a:lnTo>
                    <a:pt x="29" y="48"/>
                  </a:lnTo>
                  <a:lnTo>
                    <a:pt x="39" y="48"/>
                  </a:lnTo>
                  <a:lnTo>
                    <a:pt x="39" y="40"/>
                  </a:lnTo>
                  <a:lnTo>
                    <a:pt x="35" y="32"/>
                  </a:lnTo>
                  <a:lnTo>
                    <a:pt x="29" y="1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79" name="Google Shape;379;p94"/>
            <p:cNvSpPr/>
            <p:nvPr/>
          </p:nvSpPr>
          <p:spPr>
            <a:xfrm>
              <a:off x="1994772" y="1405540"/>
              <a:ext cx="746449" cy="538197"/>
            </a:xfrm>
            <a:custGeom>
              <a:avLst/>
              <a:gdLst/>
              <a:ahLst/>
              <a:cxnLst/>
              <a:rect l="l" t="t" r="r" b="b"/>
              <a:pathLst>
                <a:path w="528" h="381" extrusionOk="0">
                  <a:moveTo>
                    <a:pt x="336" y="97"/>
                  </a:moveTo>
                  <a:lnTo>
                    <a:pt x="340" y="94"/>
                  </a:lnTo>
                  <a:lnTo>
                    <a:pt x="343" y="89"/>
                  </a:lnTo>
                  <a:lnTo>
                    <a:pt x="341" y="84"/>
                  </a:lnTo>
                  <a:lnTo>
                    <a:pt x="338" y="83"/>
                  </a:lnTo>
                  <a:lnTo>
                    <a:pt x="335" y="79"/>
                  </a:lnTo>
                  <a:lnTo>
                    <a:pt x="325" y="78"/>
                  </a:lnTo>
                  <a:lnTo>
                    <a:pt x="317" y="79"/>
                  </a:lnTo>
                  <a:lnTo>
                    <a:pt x="313" y="81"/>
                  </a:lnTo>
                  <a:lnTo>
                    <a:pt x="308" y="86"/>
                  </a:lnTo>
                  <a:lnTo>
                    <a:pt x="306" y="86"/>
                  </a:lnTo>
                  <a:lnTo>
                    <a:pt x="305" y="84"/>
                  </a:lnTo>
                  <a:lnTo>
                    <a:pt x="297" y="76"/>
                  </a:lnTo>
                  <a:lnTo>
                    <a:pt x="295" y="71"/>
                  </a:lnTo>
                  <a:lnTo>
                    <a:pt x="293" y="70"/>
                  </a:lnTo>
                  <a:lnTo>
                    <a:pt x="293" y="67"/>
                  </a:lnTo>
                  <a:lnTo>
                    <a:pt x="287" y="63"/>
                  </a:lnTo>
                  <a:lnTo>
                    <a:pt x="279" y="63"/>
                  </a:lnTo>
                  <a:lnTo>
                    <a:pt x="276" y="62"/>
                  </a:lnTo>
                  <a:lnTo>
                    <a:pt x="271" y="60"/>
                  </a:lnTo>
                  <a:lnTo>
                    <a:pt x="271" y="52"/>
                  </a:lnTo>
                  <a:lnTo>
                    <a:pt x="266" y="47"/>
                  </a:lnTo>
                  <a:lnTo>
                    <a:pt x="261" y="44"/>
                  </a:lnTo>
                  <a:lnTo>
                    <a:pt x="241" y="39"/>
                  </a:lnTo>
                  <a:lnTo>
                    <a:pt x="230" y="39"/>
                  </a:lnTo>
                  <a:lnTo>
                    <a:pt x="223" y="41"/>
                  </a:lnTo>
                  <a:lnTo>
                    <a:pt x="215" y="44"/>
                  </a:lnTo>
                  <a:lnTo>
                    <a:pt x="210" y="51"/>
                  </a:lnTo>
                  <a:lnTo>
                    <a:pt x="207" y="55"/>
                  </a:lnTo>
                  <a:lnTo>
                    <a:pt x="207" y="59"/>
                  </a:lnTo>
                  <a:lnTo>
                    <a:pt x="206" y="57"/>
                  </a:lnTo>
                  <a:lnTo>
                    <a:pt x="201" y="52"/>
                  </a:lnTo>
                  <a:lnTo>
                    <a:pt x="199" y="49"/>
                  </a:lnTo>
                  <a:lnTo>
                    <a:pt x="194" y="49"/>
                  </a:lnTo>
                  <a:lnTo>
                    <a:pt x="185" y="52"/>
                  </a:lnTo>
                  <a:lnTo>
                    <a:pt x="175" y="57"/>
                  </a:lnTo>
                  <a:lnTo>
                    <a:pt x="170" y="59"/>
                  </a:lnTo>
                  <a:lnTo>
                    <a:pt x="174" y="41"/>
                  </a:lnTo>
                  <a:lnTo>
                    <a:pt x="174" y="31"/>
                  </a:lnTo>
                  <a:lnTo>
                    <a:pt x="164" y="17"/>
                  </a:lnTo>
                  <a:lnTo>
                    <a:pt x="161" y="9"/>
                  </a:lnTo>
                  <a:lnTo>
                    <a:pt x="156" y="6"/>
                  </a:lnTo>
                  <a:lnTo>
                    <a:pt x="153" y="3"/>
                  </a:lnTo>
                  <a:lnTo>
                    <a:pt x="147" y="1"/>
                  </a:lnTo>
                  <a:lnTo>
                    <a:pt x="140" y="1"/>
                  </a:lnTo>
                  <a:lnTo>
                    <a:pt x="131" y="3"/>
                  </a:lnTo>
                  <a:lnTo>
                    <a:pt x="124" y="6"/>
                  </a:lnTo>
                  <a:lnTo>
                    <a:pt x="121" y="8"/>
                  </a:lnTo>
                  <a:lnTo>
                    <a:pt x="118" y="11"/>
                  </a:lnTo>
                  <a:lnTo>
                    <a:pt x="115" y="12"/>
                  </a:lnTo>
                  <a:lnTo>
                    <a:pt x="103" y="14"/>
                  </a:lnTo>
                  <a:lnTo>
                    <a:pt x="92" y="17"/>
                  </a:lnTo>
                  <a:lnTo>
                    <a:pt x="83" y="23"/>
                  </a:lnTo>
                  <a:lnTo>
                    <a:pt x="78" y="30"/>
                  </a:lnTo>
                  <a:lnTo>
                    <a:pt x="76" y="35"/>
                  </a:lnTo>
                  <a:lnTo>
                    <a:pt x="76" y="39"/>
                  </a:lnTo>
                  <a:lnTo>
                    <a:pt x="78" y="44"/>
                  </a:lnTo>
                  <a:lnTo>
                    <a:pt x="84" y="51"/>
                  </a:lnTo>
                  <a:lnTo>
                    <a:pt x="88" y="54"/>
                  </a:lnTo>
                  <a:lnTo>
                    <a:pt x="83" y="59"/>
                  </a:lnTo>
                  <a:lnTo>
                    <a:pt x="75" y="67"/>
                  </a:lnTo>
                  <a:lnTo>
                    <a:pt x="78" y="71"/>
                  </a:lnTo>
                  <a:lnTo>
                    <a:pt x="84" y="76"/>
                  </a:lnTo>
                  <a:lnTo>
                    <a:pt x="91" y="78"/>
                  </a:lnTo>
                  <a:lnTo>
                    <a:pt x="95" y="79"/>
                  </a:lnTo>
                  <a:lnTo>
                    <a:pt x="95" y="81"/>
                  </a:lnTo>
                  <a:lnTo>
                    <a:pt x="95" y="84"/>
                  </a:lnTo>
                  <a:lnTo>
                    <a:pt x="95" y="84"/>
                  </a:lnTo>
                  <a:lnTo>
                    <a:pt x="88" y="81"/>
                  </a:lnTo>
                  <a:lnTo>
                    <a:pt x="76" y="75"/>
                  </a:lnTo>
                  <a:lnTo>
                    <a:pt x="72" y="70"/>
                  </a:lnTo>
                  <a:lnTo>
                    <a:pt x="70" y="65"/>
                  </a:lnTo>
                  <a:lnTo>
                    <a:pt x="70" y="54"/>
                  </a:lnTo>
                  <a:lnTo>
                    <a:pt x="68" y="47"/>
                  </a:lnTo>
                  <a:lnTo>
                    <a:pt x="65" y="43"/>
                  </a:lnTo>
                  <a:lnTo>
                    <a:pt x="67" y="39"/>
                  </a:lnTo>
                  <a:lnTo>
                    <a:pt x="72" y="31"/>
                  </a:lnTo>
                  <a:lnTo>
                    <a:pt x="76" y="23"/>
                  </a:lnTo>
                  <a:lnTo>
                    <a:pt x="83" y="19"/>
                  </a:lnTo>
                  <a:lnTo>
                    <a:pt x="94" y="12"/>
                  </a:lnTo>
                  <a:lnTo>
                    <a:pt x="95" y="4"/>
                  </a:lnTo>
                  <a:lnTo>
                    <a:pt x="92" y="1"/>
                  </a:lnTo>
                  <a:lnTo>
                    <a:pt x="86" y="0"/>
                  </a:lnTo>
                  <a:lnTo>
                    <a:pt x="78" y="0"/>
                  </a:lnTo>
                  <a:lnTo>
                    <a:pt x="56" y="3"/>
                  </a:lnTo>
                  <a:lnTo>
                    <a:pt x="43" y="8"/>
                  </a:lnTo>
                  <a:lnTo>
                    <a:pt x="30" y="12"/>
                  </a:lnTo>
                  <a:lnTo>
                    <a:pt x="19" y="22"/>
                  </a:lnTo>
                  <a:lnTo>
                    <a:pt x="11" y="31"/>
                  </a:lnTo>
                  <a:lnTo>
                    <a:pt x="5" y="41"/>
                  </a:lnTo>
                  <a:lnTo>
                    <a:pt x="1" y="52"/>
                  </a:lnTo>
                  <a:lnTo>
                    <a:pt x="0" y="62"/>
                  </a:lnTo>
                  <a:lnTo>
                    <a:pt x="0" y="78"/>
                  </a:lnTo>
                  <a:lnTo>
                    <a:pt x="1" y="86"/>
                  </a:lnTo>
                  <a:lnTo>
                    <a:pt x="5" y="92"/>
                  </a:lnTo>
                  <a:lnTo>
                    <a:pt x="9" y="92"/>
                  </a:lnTo>
                  <a:lnTo>
                    <a:pt x="41" y="97"/>
                  </a:lnTo>
                  <a:lnTo>
                    <a:pt x="46" y="98"/>
                  </a:lnTo>
                  <a:lnTo>
                    <a:pt x="40" y="98"/>
                  </a:lnTo>
                  <a:lnTo>
                    <a:pt x="22" y="97"/>
                  </a:lnTo>
                  <a:lnTo>
                    <a:pt x="13" y="97"/>
                  </a:lnTo>
                  <a:lnTo>
                    <a:pt x="9" y="100"/>
                  </a:lnTo>
                  <a:lnTo>
                    <a:pt x="9" y="103"/>
                  </a:lnTo>
                  <a:lnTo>
                    <a:pt x="13" y="111"/>
                  </a:lnTo>
                  <a:lnTo>
                    <a:pt x="24" y="119"/>
                  </a:lnTo>
                  <a:lnTo>
                    <a:pt x="36" y="124"/>
                  </a:lnTo>
                  <a:lnTo>
                    <a:pt x="43" y="126"/>
                  </a:lnTo>
                  <a:lnTo>
                    <a:pt x="48" y="124"/>
                  </a:lnTo>
                  <a:lnTo>
                    <a:pt x="56" y="122"/>
                  </a:lnTo>
                  <a:lnTo>
                    <a:pt x="59" y="122"/>
                  </a:lnTo>
                  <a:lnTo>
                    <a:pt x="60" y="124"/>
                  </a:lnTo>
                  <a:lnTo>
                    <a:pt x="64" y="129"/>
                  </a:lnTo>
                  <a:lnTo>
                    <a:pt x="70" y="132"/>
                  </a:lnTo>
                  <a:lnTo>
                    <a:pt x="80" y="134"/>
                  </a:lnTo>
                  <a:lnTo>
                    <a:pt x="102" y="134"/>
                  </a:lnTo>
                  <a:lnTo>
                    <a:pt x="111" y="135"/>
                  </a:lnTo>
                  <a:lnTo>
                    <a:pt x="124" y="138"/>
                  </a:lnTo>
                  <a:lnTo>
                    <a:pt x="142" y="142"/>
                  </a:lnTo>
                  <a:lnTo>
                    <a:pt x="147" y="142"/>
                  </a:lnTo>
                  <a:lnTo>
                    <a:pt x="153" y="140"/>
                  </a:lnTo>
                  <a:lnTo>
                    <a:pt x="161" y="135"/>
                  </a:lnTo>
                  <a:lnTo>
                    <a:pt x="161" y="132"/>
                  </a:lnTo>
                  <a:lnTo>
                    <a:pt x="163" y="132"/>
                  </a:lnTo>
                  <a:lnTo>
                    <a:pt x="166" y="132"/>
                  </a:lnTo>
                  <a:lnTo>
                    <a:pt x="191" y="138"/>
                  </a:lnTo>
                  <a:lnTo>
                    <a:pt x="207" y="138"/>
                  </a:lnTo>
                  <a:lnTo>
                    <a:pt x="207" y="130"/>
                  </a:lnTo>
                  <a:lnTo>
                    <a:pt x="206" y="126"/>
                  </a:lnTo>
                  <a:lnTo>
                    <a:pt x="199" y="122"/>
                  </a:lnTo>
                  <a:lnTo>
                    <a:pt x="199" y="121"/>
                  </a:lnTo>
                  <a:lnTo>
                    <a:pt x="199" y="119"/>
                  </a:lnTo>
                  <a:lnTo>
                    <a:pt x="199" y="118"/>
                  </a:lnTo>
                  <a:lnTo>
                    <a:pt x="214" y="124"/>
                  </a:lnTo>
                  <a:lnTo>
                    <a:pt x="225" y="134"/>
                  </a:lnTo>
                  <a:lnTo>
                    <a:pt x="228" y="137"/>
                  </a:lnTo>
                  <a:lnTo>
                    <a:pt x="228" y="137"/>
                  </a:lnTo>
                  <a:lnTo>
                    <a:pt x="230" y="140"/>
                  </a:lnTo>
                  <a:lnTo>
                    <a:pt x="236" y="146"/>
                  </a:lnTo>
                  <a:lnTo>
                    <a:pt x="245" y="150"/>
                  </a:lnTo>
                  <a:lnTo>
                    <a:pt x="255" y="153"/>
                  </a:lnTo>
                  <a:lnTo>
                    <a:pt x="255" y="156"/>
                  </a:lnTo>
                  <a:lnTo>
                    <a:pt x="257" y="158"/>
                  </a:lnTo>
                  <a:lnTo>
                    <a:pt x="247" y="161"/>
                  </a:lnTo>
                  <a:lnTo>
                    <a:pt x="239" y="167"/>
                  </a:lnTo>
                  <a:lnTo>
                    <a:pt x="239" y="173"/>
                  </a:lnTo>
                  <a:lnTo>
                    <a:pt x="245" y="177"/>
                  </a:lnTo>
                  <a:lnTo>
                    <a:pt x="249" y="177"/>
                  </a:lnTo>
                  <a:lnTo>
                    <a:pt x="258" y="173"/>
                  </a:lnTo>
                  <a:lnTo>
                    <a:pt x="265" y="169"/>
                  </a:lnTo>
                  <a:lnTo>
                    <a:pt x="271" y="167"/>
                  </a:lnTo>
                  <a:lnTo>
                    <a:pt x="273" y="167"/>
                  </a:lnTo>
                  <a:lnTo>
                    <a:pt x="273" y="169"/>
                  </a:lnTo>
                  <a:lnTo>
                    <a:pt x="277" y="175"/>
                  </a:lnTo>
                  <a:lnTo>
                    <a:pt x="281" y="181"/>
                  </a:lnTo>
                  <a:lnTo>
                    <a:pt x="284" y="185"/>
                  </a:lnTo>
                  <a:lnTo>
                    <a:pt x="287" y="185"/>
                  </a:lnTo>
                  <a:lnTo>
                    <a:pt x="292" y="183"/>
                  </a:lnTo>
                  <a:lnTo>
                    <a:pt x="295" y="183"/>
                  </a:lnTo>
                  <a:lnTo>
                    <a:pt x="300" y="186"/>
                  </a:lnTo>
                  <a:lnTo>
                    <a:pt x="305" y="191"/>
                  </a:lnTo>
                  <a:lnTo>
                    <a:pt x="314" y="205"/>
                  </a:lnTo>
                  <a:lnTo>
                    <a:pt x="316" y="209"/>
                  </a:lnTo>
                  <a:lnTo>
                    <a:pt x="314" y="218"/>
                  </a:lnTo>
                  <a:lnTo>
                    <a:pt x="313" y="223"/>
                  </a:lnTo>
                  <a:lnTo>
                    <a:pt x="311" y="231"/>
                  </a:lnTo>
                  <a:lnTo>
                    <a:pt x="313" y="233"/>
                  </a:lnTo>
                  <a:lnTo>
                    <a:pt x="309" y="233"/>
                  </a:lnTo>
                  <a:lnTo>
                    <a:pt x="300" y="234"/>
                  </a:lnTo>
                  <a:lnTo>
                    <a:pt x="292" y="237"/>
                  </a:lnTo>
                  <a:lnTo>
                    <a:pt x="287" y="242"/>
                  </a:lnTo>
                  <a:lnTo>
                    <a:pt x="285" y="247"/>
                  </a:lnTo>
                  <a:lnTo>
                    <a:pt x="285" y="253"/>
                  </a:lnTo>
                  <a:lnTo>
                    <a:pt x="289" y="263"/>
                  </a:lnTo>
                  <a:lnTo>
                    <a:pt x="292" y="268"/>
                  </a:lnTo>
                  <a:lnTo>
                    <a:pt x="292" y="271"/>
                  </a:lnTo>
                  <a:lnTo>
                    <a:pt x="292" y="271"/>
                  </a:lnTo>
                  <a:lnTo>
                    <a:pt x="284" y="274"/>
                  </a:lnTo>
                  <a:lnTo>
                    <a:pt x="277" y="276"/>
                  </a:lnTo>
                  <a:lnTo>
                    <a:pt x="261" y="276"/>
                  </a:lnTo>
                  <a:lnTo>
                    <a:pt x="253" y="272"/>
                  </a:lnTo>
                  <a:lnTo>
                    <a:pt x="247" y="271"/>
                  </a:lnTo>
                  <a:lnTo>
                    <a:pt x="239" y="271"/>
                  </a:lnTo>
                  <a:lnTo>
                    <a:pt x="234" y="274"/>
                  </a:lnTo>
                  <a:lnTo>
                    <a:pt x="231" y="277"/>
                  </a:lnTo>
                  <a:lnTo>
                    <a:pt x="230" y="277"/>
                  </a:lnTo>
                  <a:lnTo>
                    <a:pt x="222" y="280"/>
                  </a:lnTo>
                  <a:lnTo>
                    <a:pt x="215" y="287"/>
                  </a:lnTo>
                  <a:lnTo>
                    <a:pt x="214" y="292"/>
                  </a:lnTo>
                  <a:lnTo>
                    <a:pt x="212" y="296"/>
                  </a:lnTo>
                  <a:lnTo>
                    <a:pt x="215" y="304"/>
                  </a:lnTo>
                  <a:lnTo>
                    <a:pt x="220" y="309"/>
                  </a:lnTo>
                  <a:lnTo>
                    <a:pt x="226" y="311"/>
                  </a:lnTo>
                  <a:lnTo>
                    <a:pt x="236" y="311"/>
                  </a:lnTo>
                  <a:lnTo>
                    <a:pt x="258" y="308"/>
                  </a:lnTo>
                  <a:lnTo>
                    <a:pt x="273" y="309"/>
                  </a:lnTo>
                  <a:lnTo>
                    <a:pt x="276" y="309"/>
                  </a:lnTo>
                  <a:lnTo>
                    <a:pt x="279" y="303"/>
                  </a:lnTo>
                  <a:lnTo>
                    <a:pt x="282" y="301"/>
                  </a:lnTo>
                  <a:lnTo>
                    <a:pt x="287" y="300"/>
                  </a:lnTo>
                  <a:lnTo>
                    <a:pt x="301" y="303"/>
                  </a:lnTo>
                  <a:lnTo>
                    <a:pt x="305" y="304"/>
                  </a:lnTo>
                  <a:lnTo>
                    <a:pt x="306" y="306"/>
                  </a:lnTo>
                  <a:lnTo>
                    <a:pt x="316" y="319"/>
                  </a:lnTo>
                  <a:lnTo>
                    <a:pt x="322" y="322"/>
                  </a:lnTo>
                  <a:lnTo>
                    <a:pt x="327" y="323"/>
                  </a:lnTo>
                  <a:lnTo>
                    <a:pt x="328" y="325"/>
                  </a:lnTo>
                  <a:lnTo>
                    <a:pt x="328" y="339"/>
                  </a:lnTo>
                  <a:lnTo>
                    <a:pt x="336" y="347"/>
                  </a:lnTo>
                  <a:lnTo>
                    <a:pt x="343" y="349"/>
                  </a:lnTo>
                  <a:lnTo>
                    <a:pt x="356" y="351"/>
                  </a:lnTo>
                  <a:lnTo>
                    <a:pt x="367" y="354"/>
                  </a:lnTo>
                  <a:lnTo>
                    <a:pt x="372" y="355"/>
                  </a:lnTo>
                  <a:lnTo>
                    <a:pt x="388" y="367"/>
                  </a:lnTo>
                  <a:lnTo>
                    <a:pt x="405" y="376"/>
                  </a:lnTo>
                  <a:lnTo>
                    <a:pt x="423" y="381"/>
                  </a:lnTo>
                  <a:lnTo>
                    <a:pt x="431" y="381"/>
                  </a:lnTo>
                  <a:lnTo>
                    <a:pt x="437" y="378"/>
                  </a:lnTo>
                  <a:lnTo>
                    <a:pt x="437" y="373"/>
                  </a:lnTo>
                  <a:lnTo>
                    <a:pt x="434" y="365"/>
                  </a:lnTo>
                  <a:lnTo>
                    <a:pt x="426" y="357"/>
                  </a:lnTo>
                  <a:lnTo>
                    <a:pt x="418" y="349"/>
                  </a:lnTo>
                  <a:lnTo>
                    <a:pt x="402" y="333"/>
                  </a:lnTo>
                  <a:lnTo>
                    <a:pt x="394" y="328"/>
                  </a:lnTo>
                  <a:lnTo>
                    <a:pt x="400" y="330"/>
                  </a:lnTo>
                  <a:lnTo>
                    <a:pt x="407" y="333"/>
                  </a:lnTo>
                  <a:lnTo>
                    <a:pt x="424" y="344"/>
                  </a:lnTo>
                  <a:lnTo>
                    <a:pt x="431" y="347"/>
                  </a:lnTo>
                  <a:lnTo>
                    <a:pt x="440" y="349"/>
                  </a:lnTo>
                  <a:lnTo>
                    <a:pt x="447" y="349"/>
                  </a:lnTo>
                  <a:lnTo>
                    <a:pt x="453" y="347"/>
                  </a:lnTo>
                  <a:lnTo>
                    <a:pt x="459" y="344"/>
                  </a:lnTo>
                  <a:lnTo>
                    <a:pt x="469" y="335"/>
                  </a:lnTo>
                  <a:lnTo>
                    <a:pt x="469" y="327"/>
                  </a:lnTo>
                  <a:lnTo>
                    <a:pt x="466" y="325"/>
                  </a:lnTo>
                  <a:lnTo>
                    <a:pt x="463" y="322"/>
                  </a:lnTo>
                  <a:lnTo>
                    <a:pt x="458" y="320"/>
                  </a:lnTo>
                  <a:lnTo>
                    <a:pt x="456" y="317"/>
                  </a:lnTo>
                  <a:lnTo>
                    <a:pt x="456" y="315"/>
                  </a:lnTo>
                  <a:lnTo>
                    <a:pt x="455" y="306"/>
                  </a:lnTo>
                  <a:lnTo>
                    <a:pt x="451" y="298"/>
                  </a:lnTo>
                  <a:lnTo>
                    <a:pt x="443" y="292"/>
                  </a:lnTo>
                  <a:lnTo>
                    <a:pt x="439" y="288"/>
                  </a:lnTo>
                  <a:lnTo>
                    <a:pt x="434" y="288"/>
                  </a:lnTo>
                  <a:lnTo>
                    <a:pt x="426" y="285"/>
                  </a:lnTo>
                  <a:lnTo>
                    <a:pt x="413" y="277"/>
                  </a:lnTo>
                  <a:lnTo>
                    <a:pt x="410" y="274"/>
                  </a:lnTo>
                  <a:lnTo>
                    <a:pt x="407" y="269"/>
                  </a:lnTo>
                  <a:lnTo>
                    <a:pt x="405" y="268"/>
                  </a:lnTo>
                  <a:lnTo>
                    <a:pt x="407" y="268"/>
                  </a:lnTo>
                  <a:lnTo>
                    <a:pt x="411" y="264"/>
                  </a:lnTo>
                  <a:lnTo>
                    <a:pt x="411" y="256"/>
                  </a:lnTo>
                  <a:lnTo>
                    <a:pt x="410" y="250"/>
                  </a:lnTo>
                  <a:lnTo>
                    <a:pt x="411" y="245"/>
                  </a:lnTo>
                  <a:lnTo>
                    <a:pt x="413" y="245"/>
                  </a:lnTo>
                  <a:lnTo>
                    <a:pt x="415" y="245"/>
                  </a:lnTo>
                  <a:lnTo>
                    <a:pt x="427" y="253"/>
                  </a:lnTo>
                  <a:lnTo>
                    <a:pt x="435" y="256"/>
                  </a:lnTo>
                  <a:lnTo>
                    <a:pt x="439" y="256"/>
                  </a:lnTo>
                  <a:lnTo>
                    <a:pt x="440" y="258"/>
                  </a:lnTo>
                  <a:lnTo>
                    <a:pt x="443" y="263"/>
                  </a:lnTo>
                  <a:lnTo>
                    <a:pt x="458" y="280"/>
                  </a:lnTo>
                  <a:lnTo>
                    <a:pt x="469" y="288"/>
                  </a:lnTo>
                  <a:lnTo>
                    <a:pt x="475" y="288"/>
                  </a:lnTo>
                  <a:lnTo>
                    <a:pt x="482" y="282"/>
                  </a:lnTo>
                  <a:lnTo>
                    <a:pt x="483" y="276"/>
                  </a:lnTo>
                  <a:lnTo>
                    <a:pt x="483" y="272"/>
                  </a:lnTo>
                  <a:lnTo>
                    <a:pt x="485" y="272"/>
                  </a:lnTo>
                  <a:lnTo>
                    <a:pt x="491" y="272"/>
                  </a:lnTo>
                  <a:lnTo>
                    <a:pt x="498" y="271"/>
                  </a:lnTo>
                  <a:lnTo>
                    <a:pt x="502" y="268"/>
                  </a:lnTo>
                  <a:lnTo>
                    <a:pt x="502" y="260"/>
                  </a:lnTo>
                  <a:lnTo>
                    <a:pt x="504" y="258"/>
                  </a:lnTo>
                  <a:lnTo>
                    <a:pt x="515" y="247"/>
                  </a:lnTo>
                  <a:lnTo>
                    <a:pt x="523" y="244"/>
                  </a:lnTo>
                  <a:lnTo>
                    <a:pt x="528" y="240"/>
                  </a:lnTo>
                  <a:lnTo>
                    <a:pt x="528" y="237"/>
                  </a:lnTo>
                  <a:lnTo>
                    <a:pt x="525" y="233"/>
                  </a:lnTo>
                  <a:lnTo>
                    <a:pt x="514" y="226"/>
                  </a:lnTo>
                  <a:lnTo>
                    <a:pt x="501" y="225"/>
                  </a:lnTo>
                  <a:lnTo>
                    <a:pt x="494" y="223"/>
                  </a:lnTo>
                  <a:lnTo>
                    <a:pt x="493" y="221"/>
                  </a:lnTo>
                  <a:lnTo>
                    <a:pt x="490" y="217"/>
                  </a:lnTo>
                  <a:lnTo>
                    <a:pt x="490" y="212"/>
                  </a:lnTo>
                  <a:lnTo>
                    <a:pt x="483" y="205"/>
                  </a:lnTo>
                  <a:lnTo>
                    <a:pt x="475" y="199"/>
                  </a:lnTo>
                  <a:lnTo>
                    <a:pt x="464" y="194"/>
                  </a:lnTo>
                  <a:lnTo>
                    <a:pt x="448" y="194"/>
                  </a:lnTo>
                  <a:lnTo>
                    <a:pt x="440" y="189"/>
                  </a:lnTo>
                  <a:lnTo>
                    <a:pt x="432" y="185"/>
                  </a:lnTo>
                  <a:lnTo>
                    <a:pt x="416" y="181"/>
                  </a:lnTo>
                  <a:lnTo>
                    <a:pt x="408" y="177"/>
                  </a:lnTo>
                  <a:lnTo>
                    <a:pt x="403" y="172"/>
                  </a:lnTo>
                  <a:lnTo>
                    <a:pt x="402" y="170"/>
                  </a:lnTo>
                  <a:lnTo>
                    <a:pt x="402" y="165"/>
                  </a:lnTo>
                  <a:lnTo>
                    <a:pt x="402" y="165"/>
                  </a:lnTo>
                  <a:lnTo>
                    <a:pt x="410" y="165"/>
                  </a:lnTo>
                  <a:lnTo>
                    <a:pt x="418" y="167"/>
                  </a:lnTo>
                  <a:lnTo>
                    <a:pt x="423" y="165"/>
                  </a:lnTo>
                  <a:lnTo>
                    <a:pt x="424" y="162"/>
                  </a:lnTo>
                  <a:lnTo>
                    <a:pt x="429" y="156"/>
                  </a:lnTo>
                  <a:lnTo>
                    <a:pt x="423" y="153"/>
                  </a:lnTo>
                  <a:lnTo>
                    <a:pt x="415" y="151"/>
                  </a:lnTo>
                  <a:lnTo>
                    <a:pt x="407" y="150"/>
                  </a:lnTo>
                  <a:lnTo>
                    <a:pt x="405" y="150"/>
                  </a:lnTo>
                  <a:lnTo>
                    <a:pt x="407" y="148"/>
                  </a:lnTo>
                  <a:lnTo>
                    <a:pt x="410" y="148"/>
                  </a:lnTo>
                  <a:lnTo>
                    <a:pt x="415" y="143"/>
                  </a:lnTo>
                  <a:lnTo>
                    <a:pt x="418" y="142"/>
                  </a:lnTo>
                  <a:lnTo>
                    <a:pt x="418" y="137"/>
                  </a:lnTo>
                  <a:lnTo>
                    <a:pt x="413" y="132"/>
                  </a:lnTo>
                  <a:lnTo>
                    <a:pt x="410" y="127"/>
                  </a:lnTo>
                  <a:lnTo>
                    <a:pt x="405" y="124"/>
                  </a:lnTo>
                  <a:lnTo>
                    <a:pt x="400" y="124"/>
                  </a:lnTo>
                  <a:lnTo>
                    <a:pt x="396" y="126"/>
                  </a:lnTo>
                  <a:lnTo>
                    <a:pt x="392" y="129"/>
                  </a:lnTo>
                  <a:lnTo>
                    <a:pt x="397" y="119"/>
                  </a:lnTo>
                  <a:lnTo>
                    <a:pt x="397" y="118"/>
                  </a:lnTo>
                  <a:lnTo>
                    <a:pt x="394" y="111"/>
                  </a:lnTo>
                  <a:lnTo>
                    <a:pt x="386" y="108"/>
                  </a:lnTo>
                  <a:lnTo>
                    <a:pt x="375" y="106"/>
                  </a:lnTo>
                  <a:lnTo>
                    <a:pt x="365" y="106"/>
                  </a:lnTo>
                  <a:lnTo>
                    <a:pt x="360" y="108"/>
                  </a:lnTo>
                  <a:lnTo>
                    <a:pt x="357" y="106"/>
                  </a:lnTo>
                  <a:lnTo>
                    <a:pt x="356" y="102"/>
                  </a:lnTo>
                  <a:lnTo>
                    <a:pt x="356" y="98"/>
                  </a:lnTo>
                  <a:lnTo>
                    <a:pt x="352" y="95"/>
                  </a:lnTo>
                  <a:lnTo>
                    <a:pt x="343" y="97"/>
                  </a:lnTo>
                  <a:lnTo>
                    <a:pt x="335" y="100"/>
                  </a:lnTo>
                  <a:lnTo>
                    <a:pt x="327" y="105"/>
                  </a:lnTo>
                  <a:lnTo>
                    <a:pt x="324" y="103"/>
                  </a:lnTo>
                  <a:lnTo>
                    <a:pt x="330" y="102"/>
                  </a:lnTo>
                  <a:lnTo>
                    <a:pt x="336" y="97"/>
                  </a:lnTo>
                  <a:close/>
                  <a:moveTo>
                    <a:pt x="344" y="245"/>
                  </a:moveTo>
                  <a:lnTo>
                    <a:pt x="341" y="242"/>
                  </a:lnTo>
                  <a:lnTo>
                    <a:pt x="335" y="237"/>
                  </a:lnTo>
                  <a:lnTo>
                    <a:pt x="328" y="236"/>
                  </a:lnTo>
                  <a:lnTo>
                    <a:pt x="336" y="234"/>
                  </a:lnTo>
                  <a:lnTo>
                    <a:pt x="346" y="231"/>
                  </a:lnTo>
                  <a:lnTo>
                    <a:pt x="348" y="229"/>
                  </a:lnTo>
                  <a:lnTo>
                    <a:pt x="352" y="229"/>
                  </a:lnTo>
                  <a:lnTo>
                    <a:pt x="357" y="233"/>
                  </a:lnTo>
                  <a:lnTo>
                    <a:pt x="364" y="239"/>
                  </a:lnTo>
                  <a:lnTo>
                    <a:pt x="368" y="242"/>
                  </a:lnTo>
                  <a:lnTo>
                    <a:pt x="370" y="244"/>
                  </a:lnTo>
                  <a:lnTo>
                    <a:pt x="368" y="245"/>
                  </a:lnTo>
                  <a:lnTo>
                    <a:pt x="365" y="247"/>
                  </a:lnTo>
                  <a:lnTo>
                    <a:pt x="359" y="250"/>
                  </a:lnTo>
                  <a:lnTo>
                    <a:pt x="349" y="252"/>
                  </a:lnTo>
                  <a:lnTo>
                    <a:pt x="349" y="250"/>
                  </a:lnTo>
                  <a:lnTo>
                    <a:pt x="344" y="24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80" name="Google Shape;380;p94"/>
            <p:cNvSpPr/>
            <p:nvPr/>
          </p:nvSpPr>
          <p:spPr>
            <a:xfrm>
              <a:off x="2642260" y="2370341"/>
              <a:ext cx="84824" cy="35314"/>
            </a:xfrm>
            <a:custGeom>
              <a:avLst/>
              <a:gdLst/>
              <a:ahLst/>
              <a:cxnLst/>
              <a:rect l="l" t="t" r="r" b="b"/>
              <a:pathLst>
                <a:path w="60" h="25" extrusionOk="0">
                  <a:moveTo>
                    <a:pt x="16" y="0"/>
                  </a:moveTo>
                  <a:lnTo>
                    <a:pt x="0" y="0"/>
                  </a:lnTo>
                  <a:lnTo>
                    <a:pt x="14" y="12"/>
                  </a:lnTo>
                  <a:lnTo>
                    <a:pt x="32" y="20"/>
                  </a:lnTo>
                  <a:lnTo>
                    <a:pt x="48" y="25"/>
                  </a:lnTo>
                  <a:lnTo>
                    <a:pt x="60" y="25"/>
                  </a:lnTo>
                  <a:lnTo>
                    <a:pt x="60" y="17"/>
                  </a:lnTo>
                  <a:lnTo>
                    <a:pt x="52" y="11"/>
                  </a:lnTo>
                  <a:lnTo>
                    <a:pt x="33" y="3"/>
                  </a:lnTo>
                  <a:lnTo>
                    <a:pt x="16"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81" name="Google Shape;381;p94"/>
            <p:cNvSpPr/>
            <p:nvPr/>
          </p:nvSpPr>
          <p:spPr>
            <a:xfrm>
              <a:off x="1673855" y="1387177"/>
              <a:ext cx="169647" cy="151147"/>
            </a:xfrm>
            <a:custGeom>
              <a:avLst/>
              <a:gdLst/>
              <a:ahLst/>
              <a:cxnLst/>
              <a:rect l="l" t="t" r="r" b="b"/>
              <a:pathLst>
                <a:path w="120" h="107" extrusionOk="0">
                  <a:moveTo>
                    <a:pt x="10" y="64"/>
                  </a:moveTo>
                  <a:lnTo>
                    <a:pt x="14" y="70"/>
                  </a:lnTo>
                  <a:lnTo>
                    <a:pt x="22" y="72"/>
                  </a:lnTo>
                  <a:lnTo>
                    <a:pt x="35" y="78"/>
                  </a:lnTo>
                  <a:lnTo>
                    <a:pt x="42" y="84"/>
                  </a:lnTo>
                  <a:lnTo>
                    <a:pt x="48" y="92"/>
                  </a:lnTo>
                  <a:lnTo>
                    <a:pt x="53" y="99"/>
                  </a:lnTo>
                  <a:lnTo>
                    <a:pt x="59" y="102"/>
                  </a:lnTo>
                  <a:lnTo>
                    <a:pt x="64" y="105"/>
                  </a:lnTo>
                  <a:lnTo>
                    <a:pt x="70" y="107"/>
                  </a:lnTo>
                  <a:lnTo>
                    <a:pt x="75" y="104"/>
                  </a:lnTo>
                  <a:lnTo>
                    <a:pt x="78" y="100"/>
                  </a:lnTo>
                  <a:lnTo>
                    <a:pt x="83" y="97"/>
                  </a:lnTo>
                  <a:lnTo>
                    <a:pt x="88" y="94"/>
                  </a:lnTo>
                  <a:lnTo>
                    <a:pt x="93" y="94"/>
                  </a:lnTo>
                  <a:lnTo>
                    <a:pt x="99" y="92"/>
                  </a:lnTo>
                  <a:lnTo>
                    <a:pt x="105" y="89"/>
                  </a:lnTo>
                  <a:lnTo>
                    <a:pt x="112" y="81"/>
                  </a:lnTo>
                  <a:lnTo>
                    <a:pt x="117" y="59"/>
                  </a:lnTo>
                  <a:lnTo>
                    <a:pt x="120" y="46"/>
                  </a:lnTo>
                  <a:lnTo>
                    <a:pt x="120" y="43"/>
                  </a:lnTo>
                  <a:lnTo>
                    <a:pt x="118" y="38"/>
                  </a:lnTo>
                  <a:lnTo>
                    <a:pt x="115" y="35"/>
                  </a:lnTo>
                  <a:lnTo>
                    <a:pt x="105" y="35"/>
                  </a:lnTo>
                  <a:lnTo>
                    <a:pt x="101" y="41"/>
                  </a:lnTo>
                  <a:lnTo>
                    <a:pt x="102" y="46"/>
                  </a:lnTo>
                  <a:lnTo>
                    <a:pt x="102" y="46"/>
                  </a:lnTo>
                  <a:lnTo>
                    <a:pt x="101" y="44"/>
                  </a:lnTo>
                  <a:lnTo>
                    <a:pt x="93" y="43"/>
                  </a:lnTo>
                  <a:lnTo>
                    <a:pt x="86" y="43"/>
                  </a:lnTo>
                  <a:lnTo>
                    <a:pt x="83" y="41"/>
                  </a:lnTo>
                  <a:lnTo>
                    <a:pt x="89" y="36"/>
                  </a:lnTo>
                  <a:lnTo>
                    <a:pt x="99" y="33"/>
                  </a:lnTo>
                  <a:lnTo>
                    <a:pt x="107" y="25"/>
                  </a:lnTo>
                  <a:lnTo>
                    <a:pt x="107" y="16"/>
                  </a:lnTo>
                  <a:lnTo>
                    <a:pt x="93" y="9"/>
                  </a:lnTo>
                  <a:lnTo>
                    <a:pt x="94" y="6"/>
                  </a:lnTo>
                  <a:lnTo>
                    <a:pt x="94" y="3"/>
                  </a:lnTo>
                  <a:lnTo>
                    <a:pt x="88" y="0"/>
                  </a:lnTo>
                  <a:lnTo>
                    <a:pt x="75" y="1"/>
                  </a:lnTo>
                  <a:lnTo>
                    <a:pt x="66" y="5"/>
                  </a:lnTo>
                  <a:lnTo>
                    <a:pt x="62" y="11"/>
                  </a:lnTo>
                  <a:lnTo>
                    <a:pt x="66" y="16"/>
                  </a:lnTo>
                  <a:lnTo>
                    <a:pt x="67" y="16"/>
                  </a:lnTo>
                  <a:lnTo>
                    <a:pt x="62" y="14"/>
                  </a:lnTo>
                  <a:lnTo>
                    <a:pt x="59" y="13"/>
                  </a:lnTo>
                  <a:lnTo>
                    <a:pt x="53" y="11"/>
                  </a:lnTo>
                  <a:lnTo>
                    <a:pt x="46" y="9"/>
                  </a:lnTo>
                  <a:lnTo>
                    <a:pt x="34" y="13"/>
                  </a:lnTo>
                  <a:lnTo>
                    <a:pt x="27" y="17"/>
                  </a:lnTo>
                  <a:lnTo>
                    <a:pt x="22" y="21"/>
                  </a:lnTo>
                  <a:lnTo>
                    <a:pt x="21" y="27"/>
                  </a:lnTo>
                  <a:lnTo>
                    <a:pt x="24" y="33"/>
                  </a:lnTo>
                  <a:lnTo>
                    <a:pt x="34" y="36"/>
                  </a:lnTo>
                  <a:lnTo>
                    <a:pt x="48" y="36"/>
                  </a:lnTo>
                  <a:lnTo>
                    <a:pt x="43" y="44"/>
                  </a:lnTo>
                  <a:lnTo>
                    <a:pt x="40" y="48"/>
                  </a:lnTo>
                  <a:lnTo>
                    <a:pt x="35" y="51"/>
                  </a:lnTo>
                  <a:lnTo>
                    <a:pt x="34" y="51"/>
                  </a:lnTo>
                  <a:lnTo>
                    <a:pt x="29" y="48"/>
                  </a:lnTo>
                  <a:lnTo>
                    <a:pt x="21" y="41"/>
                  </a:lnTo>
                  <a:lnTo>
                    <a:pt x="16" y="40"/>
                  </a:lnTo>
                  <a:lnTo>
                    <a:pt x="10" y="40"/>
                  </a:lnTo>
                  <a:lnTo>
                    <a:pt x="5" y="41"/>
                  </a:lnTo>
                  <a:lnTo>
                    <a:pt x="0" y="46"/>
                  </a:lnTo>
                  <a:lnTo>
                    <a:pt x="0" y="56"/>
                  </a:lnTo>
                  <a:lnTo>
                    <a:pt x="3" y="60"/>
                  </a:lnTo>
                  <a:lnTo>
                    <a:pt x="10" y="6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82" name="Google Shape;382;p94"/>
            <p:cNvSpPr/>
            <p:nvPr/>
          </p:nvSpPr>
          <p:spPr>
            <a:xfrm>
              <a:off x="1822297" y="1240267"/>
              <a:ext cx="445325" cy="139846"/>
            </a:xfrm>
            <a:custGeom>
              <a:avLst/>
              <a:gdLst/>
              <a:ahLst/>
              <a:cxnLst/>
              <a:rect l="l" t="t" r="r" b="b"/>
              <a:pathLst>
                <a:path w="315" h="99" extrusionOk="0">
                  <a:moveTo>
                    <a:pt x="85" y="81"/>
                  </a:moveTo>
                  <a:lnTo>
                    <a:pt x="88" y="85"/>
                  </a:lnTo>
                  <a:lnTo>
                    <a:pt x="93" y="88"/>
                  </a:lnTo>
                  <a:lnTo>
                    <a:pt x="103" y="88"/>
                  </a:lnTo>
                  <a:lnTo>
                    <a:pt x="112" y="94"/>
                  </a:lnTo>
                  <a:lnTo>
                    <a:pt x="120" y="97"/>
                  </a:lnTo>
                  <a:lnTo>
                    <a:pt x="130" y="97"/>
                  </a:lnTo>
                  <a:lnTo>
                    <a:pt x="138" y="94"/>
                  </a:lnTo>
                  <a:lnTo>
                    <a:pt x="146" y="86"/>
                  </a:lnTo>
                  <a:lnTo>
                    <a:pt x="146" y="86"/>
                  </a:lnTo>
                  <a:lnTo>
                    <a:pt x="147" y="89"/>
                  </a:lnTo>
                  <a:lnTo>
                    <a:pt x="152" y="94"/>
                  </a:lnTo>
                  <a:lnTo>
                    <a:pt x="166" y="97"/>
                  </a:lnTo>
                  <a:lnTo>
                    <a:pt x="184" y="99"/>
                  </a:lnTo>
                  <a:lnTo>
                    <a:pt x="221" y="99"/>
                  </a:lnTo>
                  <a:lnTo>
                    <a:pt x="229" y="97"/>
                  </a:lnTo>
                  <a:lnTo>
                    <a:pt x="237" y="96"/>
                  </a:lnTo>
                  <a:lnTo>
                    <a:pt x="240" y="93"/>
                  </a:lnTo>
                  <a:lnTo>
                    <a:pt x="245" y="89"/>
                  </a:lnTo>
                  <a:lnTo>
                    <a:pt x="248" y="89"/>
                  </a:lnTo>
                  <a:lnTo>
                    <a:pt x="257" y="94"/>
                  </a:lnTo>
                  <a:lnTo>
                    <a:pt x="272" y="96"/>
                  </a:lnTo>
                  <a:lnTo>
                    <a:pt x="286" y="96"/>
                  </a:lnTo>
                  <a:lnTo>
                    <a:pt x="297" y="94"/>
                  </a:lnTo>
                  <a:lnTo>
                    <a:pt x="302" y="93"/>
                  </a:lnTo>
                  <a:lnTo>
                    <a:pt x="305" y="88"/>
                  </a:lnTo>
                  <a:lnTo>
                    <a:pt x="312" y="80"/>
                  </a:lnTo>
                  <a:lnTo>
                    <a:pt x="315" y="72"/>
                  </a:lnTo>
                  <a:lnTo>
                    <a:pt x="315" y="59"/>
                  </a:lnTo>
                  <a:lnTo>
                    <a:pt x="310" y="56"/>
                  </a:lnTo>
                  <a:lnTo>
                    <a:pt x="300" y="53"/>
                  </a:lnTo>
                  <a:lnTo>
                    <a:pt x="249" y="48"/>
                  </a:lnTo>
                  <a:lnTo>
                    <a:pt x="233" y="48"/>
                  </a:lnTo>
                  <a:lnTo>
                    <a:pt x="219" y="50"/>
                  </a:lnTo>
                  <a:lnTo>
                    <a:pt x="211" y="51"/>
                  </a:lnTo>
                  <a:lnTo>
                    <a:pt x="205" y="54"/>
                  </a:lnTo>
                  <a:lnTo>
                    <a:pt x="184" y="54"/>
                  </a:lnTo>
                  <a:lnTo>
                    <a:pt x="171" y="53"/>
                  </a:lnTo>
                  <a:lnTo>
                    <a:pt x="165" y="53"/>
                  </a:lnTo>
                  <a:lnTo>
                    <a:pt x="155" y="56"/>
                  </a:lnTo>
                  <a:lnTo>
                    <a:pt x="144" y="48"/>
                  </a:lnTo>
                  <a:lnTo>
                    <a:pt x="138" y="46"/>
                  </a:lnTo>
                  <a:lnTo>
                    <a:pt x="130" y="45"/>
                  </a:lnTo>
                  <a:lnTo>
                    <a:pt x="125" y="45"/>
                  </a:lnTo>
                  <a:lnTo>
                    <a:pt x="125" y="45"/>
                  </a:lnTo>
                  <a:lnTo>
                    <a:pt x="127" y="43"/>
                  </a:lnTo>
                  <a:lnTo>
                    <a:pt x="139" y="34"/>
                  </a:lnTo>
                  <a:lnTo>
                    <a:pt x="139" y="29"/>
                  </a:lnTo>
                  <a:lnTo>
                    <a:pt x="135" y="24"/>
                  </a:lnTo>
                  <a:lnTo>
                    <a:pt x="120" y="19"/>
                  </a:lnTo>
                  <a:lnTo>
                    <a:pt x="103" y="14"/>
                  </a:lnTo>
                  <a:lnTo>
                    <a:pt x="77" y="14"/>
                  </a:lnTo>
                  <a:lnTo>
                    <a:pt x="71" y="13"/>
                  </a:lnTo>
                  <a:lnTo>
                    <a:pt x="52" y="3"/>
                  </a:lnTo>
                  <a:lnTo>
                    <a:pt x="44" y="2"/>
                  </a:lnTo>
                  <a:lnTo>
                    <a:pt x="36" y="0"/>
                  </a:lnTo>
                  <a:lnTo>
                    <a:pt x="12" y="0"/>
                  </a:lnTo>
                  <a:lnTo>
                    <a:pt x="4" y="5"/>
                  </a:lnTo>
                  <a:lnTo>
                    <a:pt x="0" y="10"/>
                  </a:lnTo>
                  <a:lnTo>
                    <a:pt x="0" y="14"/>
                  </a:lnTo>
                  <a:lnTo>
                    <a:pt x="7" y="19"/>
                  </a:lnTo>
                  <a:lnTo>
                    <a:pt x="32" y="30"/>
                  </a:lnTo>
                  <a:lnTo>
                    <a:pt x="52" y="35"/>
                  </a:lnTo>
                  <a:lnTo>
                    <a:pt x="59" y="35"/>
                  </a:lnTo>
                  <a:lnTo>
                    <a:pt x="64" y="30"/>
                  </a:lnTo>
                  <a:lnTo>
                    <a:pt x="64" y="30"/>
                  </a:lnTo>
                  <a:lnTo>
                    <a:pt x="71" y="34"/>
                  </a:lnTo>
                  <a:lnTo>
                    <a:pt x="82" y="50"/>
                  </a:lnTo>
                  <a:lnTo>
                    <a:pt x="83" y="51"/>
                  </a:lnTo>
                  <a:lnTo>
                    <a:pt x="83" y="54"/>
                  </a:lnTo>
                  <a:lnTo>
                    <a:pt x="82" y="59"/>
                  </a:lnTo>
                  <a:lnTo>
                    <a:pt x="80" y="65"/>
                  </a:lnTo>
                  <a:lnTo>
                    <a:pt x="82" y="70"/>
                  </a:lnTo>
                  <a:lnTo>
                    <a:pt x="82" y="77"/>
                  </a:lnTo>
                  <a:lnTo>
                    <a:pt x="85" y="8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83" name="Google Shape;383;p94"/>
            <p:cNvSpPr/>
            <p:nvPr/>
          </p:nvSpPr>
          <p:spPr>
            <a:xfrm>
              <a:off x="1620134" y="1322197"/>
              <a:ext cx="35344" cy="31077"/>
            </a:xfrm>
            <a:custGeom>
              <a:avLst/>
              <a:gdLst/>
              <a:ahLst/>
              <a:cxnLst/>
              <a:rect l="l" t="t" r="r" b="b"/>
              <a:pathLst>
                <a:path w="25" h="22" extrusionOk="0">
                  <a:moveTo>
                    <a:pt x="14" y="1"/>
                  </a:moveTo>
                  <a:lnTo>
                    <a:pt x="9" y="0"/>
                  </a:lnTo>
                  <a:lnTo>
                    <a:pt x="5" y="3"/>
                  </a:lnTo>
                  <a:lnTo>
                    <a:pt x="0" y="11"/>
                  </a:lnTo>
                  <a:lnTo>
                    <a:pt x="5" y="19"/>
                  </a:lnTo>
                  <a:lnTo>
                    <a:pt x="9" y="22"/>
                  </a:lnTo>
                  <a:lnTo>
                    <a:pt x="21" y="22"/>
                  </a:lnTo>
                  <a:lnTo>
                    <a:pt x="24" y="17"/>
                  </a:lnTo>
                  <a:lnTo>
                    <a:pt x="25" y="15"/>
                  </a:lnTo>
                  <a:lnTo>
                    <a:pt x="25" y="9"/>
                  </a:lnTo>
                  <a:lnTo>
                    <a:pt x="19" y="3"/>
                  </a:lnTo>
                  <a:lnTo>
                    <a:pt x="14" y="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84" name="Google Shape;384;p94"/>
            <p:cNvSpPr/>
            <p:nvPr/>
          </p:nvSpPr>
          <p:spPr>
            <a:xfrm>
              <a:off x="1624375" y="1248742"/>
              <a:ext cx="192267" cy="108769"/>
            </a:xfrm>
            <a:custGeom>
              <a:avLst/>
              <a:gdLst/>
              <a:ahLst/>
              <a:cxnLst/>
              <a:rect l="l" t="t" r="r" b="b"/>
              <a:pathLst>
                <a:path w="136" h="77" extrusionOk="0">
                  <a:moveTo>
                    <a:pt x="49" y="55"/>
                  </a:moveTo>
                  <a:lnTo>
                    <a:pt x="73" y="52"/>
                  </a:lnTo>
                  <a:lnTo>
                    <a:pt x="81" y="52"/>
                  </a:lnTo>
                  <a:lnTo>
                    <a:pt x="81" y="52"/>
                  </a:lnTo>
                  <a:lnTo>
                    <a:pt x="78" y="56"/>
                  </a:lnTo>
                  <a:lnTo>
                    <a:pt x="73" y="63"/>
                  </a:lnTo>
                  <a:lnTo>
                    <a:pt x="73" y="67"/>
                  </a:lnTo>
                  <a:lnTo>
                    <a:pt x="77" y="72"/>
                  </a:lnTo>
                  <a:lnTo>
                    <a:pt x="85" y="77"/>
                  </a:lnTo>
                  <a:lnTo>
                    <a:pt x="94" y="77"/>
                  </a:lnTo>
                  <a:lnTo>
                    <a:pt x="115" y="75"/>
                  </a:lnTo>
                  <a:lnTo>
                    <a:pt x="120" y="75"/>
                  </a:lnTo>
                  <a:lnTo>
                    <a:pt x="124" y="72"/>
                  </a:lnTo>
                  <a:lnTo>
                    <a:pt x="128" y="69"/>
                  </a:lnTo>
                  <a:lnTo>
                    <a:pt x="129" y="64"/>
                  </a:lnTo>
                  <a:lnTo>
                    <a:pt x="136" y="58"/>
                  </a:lnTo>
                  <a:lnTo>
                    <a:pt x="136" y="55"/>
                  </a:lnTo>
                  <a:lnTo>
                    <a:pt x="134" y="50"/>
                  </a:lnTo>
                  <a:lnTo>
                    <a:pt x="131" y="45"/>
                  </a:lnTo>
                  <a:lnTo>
                    <a:pt x="131" y="44"/>
                  </a:lnTo>
                  <a:lnTo>
                    <a:pt x="132" y="40"/>
                  </a:lnTo>
                  <a:lnTo>
                    <a:pt x="132" y="26"/>
                  </a:lnTo>
                  <a:lnTo>
                    <a:pt x="128" y="21"/>
                  </a:lnTo>
                  <a:lnTo>
                    <a:pt x="118" y="12"/>
                  </a:lnTo>
                  <a:lnTo>
                    <a:pt x="110" y="7"/>
                  </a:lnTo>
                  <a:lnTo>
                    <a:pt x="107" y="10"/>
                  </a:lnTo>
                  <a:lnTo>
                    <a:pt x="105" y="12"/>
                  </a:lnTo>
                  <a:lnTo>
                    <a:pt x="99" y="10"/>
                  </a:lnTo>
                  <a:lnTo>
                    <a:pt x="77" y="2"/>
                  </a:lnTo>
                  <a:lnTo>
                    <a:pt x="69" y="0"/>
                  </a:lnTo>
                  <a:lnTo>
                    <a:pt x="64" y="7"/>
                  </a:lnTo>
                  <a:lnTo>
                    <a:pt x="70" y="20"/>
                  </a:lnTo>
                  <a:lnTo>
                    <a:pt x="75" y="26"/>
                  </a:lnTo>
                  <a:lnTo>
                    <a:pt x="72" y="24"/>
                  </a:lnTo>
                  <a:lnTo>
                    <a:pt x="61" y="16"/>
                  </a:lnTo>
                  <a:lnTo>
                    <a:pt x="56" y="15"/>
                  </a:lnTo>
                  <a:lnTo>
                    <a:pt x="51" y="13"/>
                  </a:lnTo>
                  <a:lnTo>
                    <a:pt x="48" y="16"/>
                  </a:lnTo>
                  <a:lnTo>
                    <a:pt x="45" y="21"/>
                  </a:lnTo>
                  <a:lnTo>
                    <a:pt x="46" y="28"/>
                  </a:lnTo>
                  <a:lnTo>
                    <a:pt x="48" y="32"/>
                  </a:lnTo>
                  <a:lnTo>
                    <a:pt x="53" y="37"/>
                  </a:lnTo>
                  <a:lnTo>
                    <a:pt x="51" y="37"/>
                  </a:lnTo>
                  <a:lnTo>
                    <a:pt x="48" y="34"/>
                  </a:lnTo>
                  <a:lnTo>
                    <a:pt x="43" y="32"/>
                  </a:lnTo>
                  <a:lnTo>
                    <a:pt x="30" y="15"/>
                  </a:lnTo>
                  <a:lnTo>
                    <a:pt x="24" y="7"/>
                  </a:lnTo>
                  <a:lnTo>
                    <a:pt x="19" y="4"/>
                  </a:lnTo>
                  <a:lnTo>
                    <a:pt x="8" y="4"/>
                  </a:lnTo>
                  <a:lnTo>
                    <a:pt x="3" y="7"/>
                  </a:lnTo>
                  <a:lnTo>
                    <a:pt x="0" y="12"/>
                  </a:lnTo>
                  <a:lnTo>
                    <a:pt x="0" y="15"/>
                  </a:lnTo>
                  <a:lnTo>
                    <a:pt x="3" y="24"/>
                  </a:lnTo>
                  <a:lnTo>
                    <a:pt x="6" y="31"/>
                  </a:lnTo>
                  <a:lnTo>
                    <a:pt x="14" y="39"/>
                  </a:lnTo>
                  <a:lnTo>
                    <a:pt x="21" y="44"/>
                  </a:lnTo>
                  <a:lnTo>
                    <a:pt x="45" y="55"/>
                  </a:lnTo>
                  <a:lnTo>
                    <a:pt x="49" y="5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85" name="Google Shape;385;p94"/>
            <p:cNvSpPr/>
            <p:nvPr/>
          </p:nvSpPr>
          <p:spPr>
            <a:xfrm>
              <a:off x="306780" y="3246148"/>
              <a:ext cx="36757" cy="43790"/>
            </a:xfrm>
            <a:custGeom>
              <a:avLst/>
              <a:gdLst/>
              <a:ahLst/>
              <a:cxnLst/>
              <a:rect l="l" t="t" r="r" b="b"/>
              <a:pathLst>
                <a:path w="26" h="31" extrusionOk="0">
                  <a:moveTo>
                    <a:pt x="16" y="0"/>
                  </a:moveTo>
                  <a:lnTo>
                    <a:pt x="8" y="0"/>
                  </a:lnTo>
                  <a:lnTo>
                    <a:pt x="3" y="2"/>
                  </a:lnTo>
                  <a:lnTo>
                    <a:pt x="0" y="5"/>
                  </a:lnTo>
                  <a:lnTo>
                    <a:pt x="0" y="16"/>
                  </a:lnTo>
                  <a:lnTo>
                    <a:pt x="2" y="23"/>
                  </a:lnTo>
                  <a:lnTo>
                    <a:pt x="5" y="31"/>
                  </a:lnTo>
                  <a:lnTo>
                    <a:pt x="26" y="19"/>
                  </a:lnTo>
                  <a:lnTo>
                    <a:pt x="26" y="11"/>
                  </a:lnTo>
                  <a:lnTo>
                    <a:pt x="21" y="7"/>
                  </a:lnTo>
                  <a:lnTo>
                    <a:pt x="16"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86" name="Google Shape;386;p94"/>
            <p:cNvSpPr/>
            <p:nvPr/>
          </p:nvSpPr>
          <p:spPr>
            <a:xfrm>
              <a:off x="336467" y="2065221"/>
              <a:ext cx="79169" cy="72042"/>
            </a:xfrm>
            <a:custGeom>
              <a:avLst/>
              <a:gdLst/>
              <a:ahLst/>
              <a:cxnLst/>
              <a:rect l="l" t="t" r="r" b="b"/>
              <a:pathLst>
                <a:path w="56" h="51" extrusionOk="0">
                  <a:moveTo>
                    <a:pt x="51" y="6"/>
                  </a:moveTo>
                  <a:lnTo>
                    <a:pt x="51" y="3"/>
                  </a:lnTo>
                  <a:lnTo>
                    <a:pt x="48" y="0"/>
                  </a:lnTo>
                  <a:lnTo>
                    <a:pt x="43" y="0"/>
                  </a:lnTo>
                  <a:lnTo>
                    <a:pt x="36" y="2"/>
                  </a:lnTo>
                  <a:lnTo>
                    <a:pt x="19" y="19"/>
                  </a:lnTo>
                  <a:lnTo>
                    <a:pt x="16" y="24"/>
                  </a:lnTo>
                  <a:lnTo>
                    <a:pt x="14" y="27"/>
                  </a:lnTo>
                  <a:lnTo>
                    <a:pt x="8" y="27"/>
                  </a:lnTo>
                  <a:lnTo>
                    <a:pt x="1" y="30"/>
                  </a:lnTo>
                  <a:lnTo>
                    <a:pt x="1" y="34"/>
                  </a:lnTo>
                  <a:lnTo>
                    <a:pt x="0" y="38"/>
                  </a:lnTo>
                  <a:lnTo>
                    <a:pt x="1" y="46"/>
                  </a:lnTo>
                  <a:lnTo>
                    <a:pt x="6" y="51"/>
                  </a:lnTo>
                  <a:lnTo>
                    <a:pt x="11" y="51"/>
                  </a:lnTo>
                  <a:lnTo>
                    <a:pt x="14" y="50"/>
                  </a:lnTo>
                  <a:lnTo>
                    <a:pt x="17" y="50"/>
                  </a:lnTo>
                  <a:lnTo>
                    <a:pt x="21" y="51"/>
                  </a:lnTo>
                  <a:lnTo>
                    <a:pt x="27" y="50"/>
                  </a:lnTo>
                  <a:lnTo>
                    <a:pt x="35" y="45"/>
                  </a:lnTo>
                  <a:lnTo>
                    <a:pt x="51" y="29"/>
                  </a:lnTo>
                  <a:lnTo>
                    <a:pt x="48" y="26"/>
                  </a:lnTo>
                  <a:lnTo>
                    <a:pt x="44" y="22"/>
                  </a:lnTo>
                  <a:lnTo>
                    <a:pt x="41" y="21"/>
                  </a:lnTo>
                  <a:lnTo>
                    <a:pt x="41" y="19"/>
                  </a:lnTo>
                  <a:lnTo>
                    <a:pt x="44" y="19"/>
                  </a:lnTo>
                  <a:lnTo>
                    <a:pt x="52" y="18"/>
                  </a:lnTo>
                  <a:lnTo>
                    <a:pt x="56" y="13"/>
                  </a:lnTo>
                  <a:lnTo>
                    <a:pt x="52" y="8"/>
                  </a:lnTo>
                  <a:lnTo>
                    <a:pt x="51" y="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87" name="Google Shape;387;p94"/>
            <p:cNvSpPr/>
            <p:nvPr/>
          </p:nvSpPr>
          <p:spPr>
            <a:xfrm>
              <a:off x="291228" y="3223546"/>
              <a:ext cx="19792" cy="22601"/>
            </a:xfrm>
            <a:custGeom>
              <a:avLst/>
              <a:gdLst/>
              <a:ahLst/>
              <a:cxnLst/>
              <a:rect l="l" t="t" r="r" b="b"/>
              <a:pathLst>
                <a:path w="14" h="16" extrusionOk="0">
                  <a:moveTo>
                    <a:pt x="14" y="7"/>
                  </a:moveTo>
                  <a:lnTo>
                    <a:pt x="11" y="0"/>
                  </a:lnTo>
                  <a:lnTo>
                    <a:pt x="5" y="0"/>
                  </a:lnTo>
                  <a:lnTo>
                    <a:pt x="3" y="2"/>
                  </a:lnTo>
                  <a:lnTo>
                    <a:pt x="0" y="2"/>
                  </a:lnTo>
                  <a:lnTo>
                    <a:pt x="0" y="10"/>
                  </a:lnTo>
                  <a:lnTo>
                    <a:pt x="3" y="16"/>
                  </a:lnTo>
                  <a:lnTo>
                    <a:pt x="9" y="16"/>
                  </a:lnTo>
                  <a:lnTo>
                    <a:pt x="14" y="10"/>
                  </a:lnTo>
                  <a:lnTo>
                    <a:pt x="14" y="7"/>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88" name="Google Shape;388;p94"/>
            <p:cNvSpPr/>
            <p:nvPr/>
          </p:nvSpPr>
          <p:spPr>
            <a:xfrm>
              <a:off x="15551" y="1997417"/>
              <a:ext cx="53722" cy="32489"/>
            </a:xfrm>
            <a:custGeom>
              <a:avLst/>
              <a:gdLst/>
              <a:ahLst/>
              <a:cxnLst/>
              <a:rect l="l" t="t" r="r" b="b"/>
              <a:pathLst>
                <a:path w="38" h="23" extrusionOk="0">
                  <a:moveTo>
                    <a:pt x="26" y="3"/>
                  </a:moveTo>
                  <a:lnTo>
                    <a:pt x="23" y="5"/>
                  </a:lnTo>
                  <a:lnTo>
                    <a:pt x="23" y="3"/>
                  </a:lnTo>
                  <a:lnTo>
                    <a:pt x="16" y="0"/>
                  </a:lnTo>
                  <a:lnTo>
                    <a:pt x="11" y="2"/>
                  </a:lnTo>
                  <a:lnTo>
                    <a:pt x="3" y="3"/>
                  </a:lnTo>
                  <a:lnTo>
                    <a:pt x="0" y="10"/>
                  </a:lnTo>
                  <a:lnTo>
                    <a:pt x="0" y="11"/>
                  </a:lnTo>
                  <a:lnTo>
                    <a:pt x="3" y="16"/>
                  </a:lnTo>
                  <a:lnTo>
                    <a:pt x="7" y="19"/>
                  </a:lnTo>
                  <a:lnTo>
                    <a:pt x="15" y="21"/>
                  </a:lnTo>
                  <a:lnTo>
                    <a:pt x="23" y="23"/>
                  </a:lnTo>
                  <a:lnTo>
                    <a:pt x="29" y="23"/>
                  </a:lnTo>
                  <a:lnTo>
                    <a:pt x="34" y="21"/>
                  </a:lnTo>
                  <a:lnTo>
                    <a:pt x="38" y="16"/>
                  </a:lnTo>
                  <a:lnTo>
                    <a:pt x="38" y="8"/>
                  </a:lnTo>
                  <a:lnTo>
                    <a:pt x="34" y="3"/>
                  </a:lnTo>
                  <a:lnTo>
                    <a:pt x="26" y="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89" name="Google Shape;389;p94"/>
            <p:cNvSpPr/>
            <p:nvPr/>
          </p:nvSpPr>
          <p:spPr>
            <a:xfrm>
              <a:off x="203577" y="3189645"/>
              <a:ext cx="28275" cy="21188"/>
            </a:xfrm>
            <a:custGeom>
              <a:avLst/>
              <a:gdLst/>
              <a:ahLst/>
              <a:cxnLst/>
              <a:rect l="l" t="t" r="r" b="b"/>
              <a:pathLst>
                <a:path w="20" h="15" extrusionOk="0">
                  <a:moveTo>
                    <a:pt x="4" y="0"/>
                  </a:moveTo>
                  <a:lnTo>
                    <a:pt x="0" y="5"/>
                  </a:lnTo>
                  <a:lnTo>
                    <a:pt x="8" y="12"/>
                  </a:lnTo>
                  <a:lnTo>
                    <a:pt x="12" y="15"/>
                  </a:lnTo>
                  <a:lnTo>
                    <a:pt x="17" y="12"/>
                  </a:lnTo>
                  <a:lnTo>
                    <a:pt x="20" y="7"/>
                  </a:lnTo>
                  <a:lnTo>
                    <a:pt x="16" y="0"/>
                  </a:lnTo>
                  <a:lnTo>
                    <a:pt x="4"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90" name="Google Shape;390;p94"/>
            <p:cNvSpPr/>
            <p:nvPr/>
          </p:nvSpPr>
          <p:spPr>
            <a:xfrm>
              <a:off x="14137" y="2231907"/>
              <a:ext cx="26861" cy="26839"/>
            </a:xfrm>
            <a:custGeom>
              <a:avLst/>
              <a:gdLst/>
              <a:ahLst/>
              <a:cxnLst/>
              <a:rect l="l" t="t" r="r" b="b"/>
              <a:pathLst>
                <a:path w="19" h="19" extrusionOk="0">
                  <a:moveTo>
                    <a:pt x="9" y="0"/>
                  </a:moveTo>
                  <a:lnTo>
                    <a:pt x="3" y="8"/>
                  </a:lnTo>
                  <a:lnTo>
                    <a:pt x="0" y="13"/>
                  </a:lnTo>
                  <a:lnTo>
                    <a:pt x="0" y="19"/>
                  </a:lnTo>
                  <a:lnTo>
                    <a:pt x="4" y="19"/>
                  </a:lnTo>
                  <a:lnTo>
                    <a:pt x="12" y="16"/>
                  </a:lnTo>
                  <a:lnTo>
                    <a:pt x="19" y="11"/>
                  </a:lnTo>
                  <a:lnTo>
                    <a:pt x="19" y="7"/>
                  </a:lnTo>
                  <a:lnTo>
                    <a:pt x="16" y="0"/>
                  </a:lnTo>
                  <a:lnTo>
                    <a:pt x="9"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91" name="Google Shape;391;p94"/>
            <p:cNvSpPr/>
            <p:nvPr/>
          </p:nvSpPr>
          <p:spPr>
            <a:xfrm>
              <a:off x="243161" y="3208007"/>
              <a:ext cx="29689" cy="19776"/>
            </a:xfrm>
            <a:custGeom>
              <a:avLst/>
              <a:gdLst/>
              <a:ahLst/>
              <a:cxnLst/>
              <a:rect l="l" t="t" r="r" b="b"/>
              <a:pathLst>
                <a:path w="21" h="14" extrusionOk="0">
                  <a:moveTo>
                    <a:pt x="13" y="0"/>
                  </a:moveTo>
                  <a:lnTo>
                    <a:pt x="5" y="0"/>
                  </a:lnTo>
                  <a:lnTo>
                    <a:pt x="0" y="5"/>
                  </a:lnTo>
                  <a:lnTo>
                    <a:pt x="4" y="8"/>
                  </a:lnTo>
                  <a:lnTo>
                    <a:pt x="7" y="11"/>
                  </a:lnTo>
                  <a:lnTo>
                    <a:pt x="12" y="14"/>
                  </a:lnTo>
                  <a:lnTo>
                    <a:pt x="16" y="14"/>
                  </a:lnTo>
                  <a:lnTo>
                    <a:pt x="21" y="10"/>
                  </a:lnTo>
                  <a:lnTo>
                    <a:pt x="21" y="5"/>
                  </a:lnTo>
                  <a:lnTo>
                    <a:pt x="18" y="2"/>
                  </a:lnTo>
                  <a:lnTo>
                    <a:pt x="13"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92" name="Google Shape;392;p94"/>
            <p:cNvSpPr/>
            <p:nvPr/>
          </p:nvSpPr>
          <p:spPr>
            <a:xfrm>
              <a:off x="4887262" y="2809657"/>
              <a:ext cx="84824" cy="26839"/>
            </a:xfrm>
            <a:custGeom>
              <a:avLst/>
              <a:gdLst/>
              <a:ahLst/>
              <a:cxnLst/>
              <a:rect l="l" t="t" r="r" b="b"/>
              <a:pathLst>
                <a:path w="60" h="19" extrusionOk="0">
                  <a:moveTo>
                    <a:pt x="14" y="16"/>
                  </a:moveTo>
                  <a:lnTo>
                    <a:pt x="22" y="19"/>
                  </a:lnTo>
                  <a:lnTo>
                    <a:pt x="38" y="19"/>
                  </a:lnTo>
                  <a:lnTo>
                    <a:pt x="46" y="17"/>
                  </a:lnTo>
                  <a:lnTo>
                    <a:pt x="60" y="11"/>
                  </a:lnTo>
                  <a:lnTo>
                    <a:pt x="55" y="4"/>
                  </a:lnTo>
                  <a:lnTo>
                    <a:pt x="51" y="4"/>
                  </a:lnTo>
                  <a:lnTo>
                    <a:pt x="47" y="6"/>
                  </a:lnTo>
                  <a:lnTo>
                    <a:pt x="44" y="4"/>
                  </a:lnTo>
                  <a:lnTo>
                    <a:pt x="30" y="4"/>
                  </a:lnTo>
                  <a:lnTo>
                    <a:pt x="20" y="3"/>
                  </a:lnTo>
                  <a:lnTo>
                    <a:pt x="19" y="3"/>
                  </a:lnTo>
                  <a:lnTo>
                    <a:pt x="12" y="0"/>
                  </a:lnTo>
                  <a:lnTo>
                    <a:pt x="11" y="0"/>
                  </a:lnTo>
                  <a:lnTo>
                    <a:pt x="4" y="1"/>
                  </a:lnTo>
                  <a:lnTo>
                    <a:pt x="0" y="6"/>
                  </a:lnTo>
                  <a:lnTo>
                    <a:pt x="0" y="12"/>
                  </a:lnTo>
                  <a:lnTo>
                    <a:pt x="3" y="12"/>
                  </a:lnTo>
                  <a:lnTo>
                    <a:pt x="14" y="1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93" name="Google Shape;393;p94"/>
            <p:cNvSpPr/>
            <p:nvPr/>
          </p:nvSpPr>
          <p:spPr>
            <a:xfrm>
              <a:off x="5110631" y="2804006"/>
              <a:ext cx="66446" cy="40965"/>
            </a:xfrm>
            <a:custGeom>
              <a:avLst/>
              <a:gdLst/>
              <a:ahLst/>
              <a:cxnLst/>
              <a:rect l="l" t="t" r="r" b="b"/>
              <a:pathLst>
                <a:path w="47" h="29" extrusionOk="0">
                  <a:moveTo>
                    <a:pt x="11" y="29"/>
                  </a:moveTo>
                  <a:lnTo>
                    <a:pt x="24" y="29"/>
                  </a:lnTo>
                  <a:lnTo>
                    <a:pt x="32" y="24"/>
                  </a:lnTo>
                  <a:lnTo>
                    <a:pt x="35" y="20"/>
                  </a:lnTo>
                  <a:lnTo>
                    <a:pt x="35" y="16"/>
                  </a:lnTo>
                  <a:lnTo>
                    <a:pt x="36" y="15"/>
                  </a:lnTo>
                  <a:lnTo>
                    <a:pt x="38" y="13"/>
                  </a:lnTo>
                  <a:lnTo>
                    <a:pt x="43" y="12"/>
                  </a:lnTo>
                  <a:lnTo>
                    <a:pt x="47" y="7"/>
                  </a:lnTo>
                  <a:lnTo>
                    <a:pt x="47" y="0"/>
                  </a:lnTo>
                  <a:lnTo>
                    <a:pt x="40" y="0"/>
                  </a:lnTo>
                  <a:lnTo>
                    <a:pt x="30" y="7"/>
                  </a:lnTo>
                  <a:lnTo>
                    <a:pt x="24" y="8"/>
                  </a:lnTo>
                  <a:lnTo>
                    <a:pt x="16" y="8"/>
                  </a:lnTo>
                  <a:lnTo>
                    <a:pt x="6" y="10"/>
                  </a:lnTo>
                  <a:lnTo>
                    <a:pt x="1" y="15"/>
                  </a:lnTo>
                  <a:lnTo>
                    <a:pt x="0" y="23"/>
                  </a:lnTo>
                  <a:lnTo>
                    <a:pt x="6" y="28"/>
                  </a:lnTo>
                  <a:lnTo>
                    <a:pt x="11" y="2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94" name="Google Shape;394;p94"/>
            <p:cNvSpPr/>
            <p:nvPr/>
          </p:nvSpPr>
          <p:spPr>
            <a:xfrm>
              <a:off x="3684178" y="1743149"/>
              <a:ext cx="279918" cy="139846"/>
            </a:xfrm>
            <a:custGeom>
              <a:avLst/>
              <a:gdLst/>
              <a:ahLst/>
              <a:cxnLst/>
              <a:rect l="l" t="t" r="r" b="b"/>
              <a:pathLst>
                <a:path w="198" h="99" extrusionOk="0">
                  <a:moveTo>
                    <a:pt x="137" y="84"/>
                  </a:moveTo>
                  <a:lnTo>
                    <a:pt x="142" y="83"/>
                  </a:lnTo>
                  <a:lnTo>
                    <a:pt x="153" y="76"/>
                  </a:lnTo>
                  <a:lnTo>
                    <a:pt x="166" y="73"/>
                  </a:lnTo>
                  <a:lnTo>
                    <a:pt x="169" y="72"/>
                  </a:lnTo>
                  <a:lnTo>
                    <a:pt x="172" y="72"/>
                  </a:lnTo>
                  <a:lnTo>
                    <a:pt x="176" y="65"/>
                  </a:lnTo>
                  <a:lnTo>
                    <a:pt x="180" y="62"/>
                  </a:lnTo>
                  <a:lnTo>
                    <a:pt x="180" y="62"/>
                  </a:lnTo>
                  <a:lnTo>
                    <a:pt x="185" y="61"/>
                  </a:lnTo>
                  <a:lnTo>
                    <a:pt x="190" y="56"/>
                  </a:lnTo>
                  <a:lnTo>
                    <a:pt x="196" y="46"/>
                  </a:lnTo>
                  <a:lnTo>
                    <a:pt x="198" y="41"/>
                  </a:lnTo>
                  <a:lnTo>
                    <a:pt x="190" y="29"/>
                  </a:lnTo>
                  <a:lnTo>
                    <a:pt x="185" y="27"/>
                  </a:lnTo>
                  <a:lnTo>
                    <a:pt x="182" y="27"/>
                  </a:lnTo>
                  <a:lnTo>
                    <a:pt x="179" y="25"/>
                  </a:lnTo>
                  <a:lnTo>
                    <a:pt x="177" y="24"/>
                  </a:lnTo>
                  <a:lnTo>
                    <a:pt x="177" y="19"/>
                  </a:lnTo>
                  <a:lnTo>
                    <a:pt x="176" y="14"/>
                  </a:lnTo>
                  <a:lnTo>
                    <a:pt x="174" y="9"/>
                  </a:lnTo>
                  <a:lnTo>
                    <a:pt x="171" y="6"/>
                  </a:lnTo>
                  <a:lnTo>
                    <a:pt x="166" y="6"/>
                  </a:lnTo>
                  <a:lnTo>
                    <a:pt x="160" y="8"/>
                  </a:lnTo>
                  <a:lnTo>
                    <a:pt x="156" y="6"/>
                  </a:lnTo>
                  <a:lnTo>
                    <a:pt x="147" y="0"/>
                  </a:lnTo>
                  <a:lnTo>
                    <a:pt x="140" y="0"/>
                  </a:lnTo>
                  <a:lnTo>
                    <a:pt x="139" y="3"/>
                  </a:lnTo>
                  <a:lnTo>
                    <a:pt x="136" y="8"/>
                  </a:lnTo>
                  <a:lnTo>
                    <a:pt x="136" y="11"/>
                  </a:lnTo>
                  <a:lnTo>
                    <a:pt x="134" y="11"/>
                  </a:lnTo>
                  <a:lnTo>
                    <a:pt x="131" y="9"/>
                  </a:lnTo>
                  <a:lnTo>
                    <a:pt x="128" y="13"/>
                  </a:lnTo>
                  <a:lnTo>
                    <a:pt x="126" y="14"/>
                  </a:lnTo>
                  <a:lnTo>
                    <a:pt x="123" y="13"/>
                  </a:lnTo>
                  <a:lnTo>
                    <a:pt x="118" y="9"/>
                  </a:lnTo>
                  <a:lnTo>
                    <a:pt x="115" y="9"/>
                  </a:lnTo>
                  <a:lnTo>
                    <a:pt x="109" y="13"/>
                  </a:lnTo>
                  <a:lnTo>
                    <a:pt x="109" y="13"/>
                  </a:lnTo>
                  <a:lnTo>
                    <a:pt x="104" y="9"/>
                  </a:lnTo>
                  <a:lnTo>
                    <a:pt x="97" y="9"/>
                  </a:lnTo>
                  <a:lnTo>
                    <a:pt x="93" y="11"/>
                  </a:lnTo>
                  <a:lnTo>
                    <a:pt x="88" y="16"/>
                  </a:lnTo>
                  <a:lnTo>
                    <a:pt x="88" y="19"/>
                  </a:lnTo>
                  <a:lnTo>
                    <a:pt x="85" y="16"/>
                  </a:lnTo>
                  <a:lnTo>
                    <a:pt x="83" y="14"/>
                  </a:lnTo>
                  <a:lnTo>
                    <a:pt x="78" y="11"/>
                  </a:lnTo>
                  <a:lnTo>
                    <a:pt x="75" y="11"/>
                  </a:lnTo>
                  <a:lnTo>
                    <a:pt x="73" y="14"/>
                  </a:lnTo>
                  <a:lnTo>
                    <a:pt x="70" y="19"/>
                  </a:lnTo>
                  <a:lnTo>
                    <a:pt x="72" y="25"/>
                  </a:lnTo>
                  <a:lnTo>
                    <a:pt x="73" y="27"/>
                  </a:lnTo>
                  <a:lnTo>
                    <a:pt x="72" y="29"/>
                  </a:lnTo>
                  <a:lnTo>
                    <a:pt x="69" y="27"/>
                  </a:lnTo>
                  <a:lnTo>
                    <a:pt x="64" y="29"/>
                  </a:lnTo>
                  <a:lnTo>
                    <a:pt x="59" y="33"/>
                  </a:lnTo>
                  <a:lnTo>
                    <a:pt x="57" y="30"/>
                  </a:lnTo>
                  <a:lnTo>
                    <a:pt x="56" y="27"/>
                  </a:lnTo>
                  <a:lnTo>
                    <a:pt x="57" y="25"/>
                  </a:lnTo>
                  <a:lnTo>
                    <a:pt x="59" y="24"/>
                  </a:lnTo>
                  <a:lnTo>
                    <a:pt x="59" y="19"/>
                  </a:lnTo>
                  <a:lnTo>
                    <a:pt x="50" y="11"/>
                  </a:lnTo>
                  <a:lnTo>
                    <a:pt x="38" y="3"/>
                  </a:lnTo>
                  <a:lnTo>
                    <a:pt x="29" y="1"/>
                  </a:lnTo>
                  <a:lnTo>
                    <a:pt x="21" y="5"/>
                  </a:lnTo>
                  <a:lnTo>
                    <a:pt x="21" y="9"/>
                  </a:lnTo>
                  <a:lnTo>
                    <a:pt x="21" y="9"/>
                  </a:lnTo>
                  <a:lnTo>
                    <a:pt x="18" y="9"/>
                  </a:lnTo>
                  <a:lnTo>
                    <a:pt x="5" y="24"/>
                  </a:lnTo>
                  <a:lnTo>
                    <a:pt x="2" y="27"/>
                  </a:lnTo>
                  <a:lnTo>
                    <a:pt x="0" y="30"/>
                  </a:lnTo>
                  <a:lnTo>
                    <a:pt x="3" y="37"/>
                  </a:lnTo>
                  <a:lnTo>
                    <a:pt x="14" y="40"/>
                  </a:lnTo>
                  <a:lnTo>
                    <a:pt x="34" y="35"/>
                  </a:lnTo>
                  <a:lnTo>
                    <a:pt x="40" y="37"/>
                  </a:lnTo>
                  <a:lnTo>
                    <a:pt x="35" y="40"/>
                  </a:lnTo>
                  <a:lnTo>
                    <a:pt x="35" y="46"/>
                  </a:lnTo>
                  <a:lnTo>
                    <a:pt x="13" y="46"/>
                  </a:lnTo>
                  <a:lnTo>
                    <a:pt x="6" y="51"/>
                  </a:lnTo>
                  <a:lnTo>
                    <a:pt x="6" y="56"/>
                  </a:lnTo>
                  <a:lnTo>
                    <a:pt x="10" y="59"/>
                  </a:lnTo>
                  <a:lnTo>
                    <a:pt x="14" y="59"/>
                  </a:lnTo>
                  <a:lnTo>
                    <a:pt x="22" y="57"/>
                  </a:lnTo>
                  <a:lnTo>
                    <a:pt x="32" y="57"/>
                  </a:lnTo>
                  <a:lnTo>
                    <a:pt x="34" y="62"/>
                  </a:lnTo>
                  <a:lnTo>
                    <a:pt x="37" y="65"/>
                  </a:lnTo>
                  <a:lnTo>
                    <a:pt x="42" y="65"/>
                  </a:lnTo>
                  <a:lnTo>
                    <a:pt x="43" y="65"/>
                  </a:lnTo>
                  <a:lnTo>
                    <a:pt x="43" y="67"/>
                  </a:lnTo>
                  <a:lnTo>
                    <a:pt x="45" y="69"/>
                  </a:lnTo>
                  <a:lnTo>
                    <a:pt x="46" y="70"/>
                  </a:lnTo>
                  <a:lnTo>
                    <a:pt x="45" y="72"/>
                  </a:lnTo>
                  <a:lnTo>
                    <a:pt x="42" y="73"/>
                  </a:lnTo>
                  <a:lnTo>
                    <a:pt x="30" y="75"/>
                  </a:lnTo>
                  <a:lnTo>
                    <a:pt x="26" y="80"/>
                  </a:lnTo>
                  <a:lnTo>
                    <a:pt x="30" y="84"/>
                  </a:lnTo>
                  <a:lnTo>
                    <a:pt x="35" y="88"/>
                  </a:lnTo>
                  <a:lnTo>
                    <a:pt x="42" y="88"/>
                  </a:lnTo>
                  <a:lnTo>
                    <a:pt x="54" y="84"/>
                  </a:lnTo>
                  <a:lnTo>
                    <a:pt x="62" y="84"/>
                  </a:lnTo>
                  <a:lnTo>
                    <a:pt x="69" y="88"/>
                  </a:lnTo>
                  <a:lnTo>
                    <a:pt x="86" y="97"/>
                  </a:lnTo>
                  <a:lnTo>
                    <a:pt x="97" y="99"/>
                  </a:lnTo>
                  <a:lnTo>
                    <a:pt x="107" y="97"/>
                  </a:lnTo>
                  <a:lnTo>
                    <a:pt x="117" y="94"/>
                  </a:lnTo>
                  <a:lnTo>
                    <a:pt x="118" y="91"/>
                  </a:lnTo>
                  <a:lnTo>
                    <a:pt x="121" y="88"/>
                  </a:lnTo>
                  <a:lnTo>
                    <a:pt x="123" y="88"/>
                  </a:lnTo>
                  <a:lnTo>
                    <a:pt x="128" y="86"/>
                  </a:lnTo>
                  <a:lnTo>
                    <a:pt x="137" y="8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95" name="Google Shape;395;p94"/>
            <p:cNvSpPr/>
            <p:nvPr/>
          </p:nvSpPr>
          <p:spPr>
            <a:xfrm>
              <a:off x="4033369" y="2179640"/>
              <a:ext cx="138545" cy="142671"/>
            </a:xfrm>
            <a:custGeom>
              <a:avLst/>
              <a:gdLst/>
              <a:ahLst/>
              <a:cxnLst/>
              <a:rect l="l" t="t" r="r" b="b"/>
              <a:pathLst>
                <a:path w="98" h="101" extrusionOk="0">
                  <a:moveTo>
                    <a:pt x="7" y="93"/>
                  </a:moveTo>
                  <a:lnTo>
                    <a:pt x="15" y="99"/>
                  </a:lnTo>
                  <a:lnTo>
                    <a:pt x="24" y="101"/>
                  </a:lnTo>
                  <a:lnTo>
                    <a:pt x="39" y="98"/>
                  </a:lnTo>
                  <a:lnTo>
                    <a:pt x="56" y="88"/>
                  </a:lnTo>
                  <a:lnTo>
                    <a:pt x="59" y="85"/>
                  </a:lnTo>
                  <a:lnTo>
                    <a:pt x="61" y="83"/>
                  </a:lnTo>
                  <a:lnTo>
                    <a:pt x="66" y="83"/>
                  </a:lnTo>
                  <a:lnTo>
                    <a:pt x="71" y="85"/>
                  </a:lnTo>
                  <a:lnTo>
                    <a:pt x="79" y="83"/>
                  </a:lnTo>
                  <a:lnTo>
                    <a:pt x="83" y="79"/>
                  </a:lnTo>
                  <a:lnTo>
                    <a:pt x="83" y="72"/>
                  </a:lnTo>
                  <a:lnTo>
                    <a:pt x="85" y="60"/>
                  </a:lnTo>
                  <a:lnTo>
                    <a:pt x="83" y="47"/>
                  </a:lnTo>
                  <a:lnTo>
                    <a:pt x="80" y="39"/>
                  </a:lnTo>
                  <a:lnTo>
                    <a:pt x="80" y="36"/>
                  </a:lnTo>
                  <a:lnTo>
                    <a:pt x="80" y="34"/>
                  </a:lnTo>
                  <a:lnTo>
                    <a:pt x="88" y="32"/>
                  </a:lnTo>
                  <a:lnTo>
                    <a:pt x="95" y="28"/>
                  </a:lnTo>
                  <a:lnTo>
                    <a:pt x="95" y="26"/>
                  </a:lnTo>
                  <a:lnTo>
                    <a:pt x="98" y="23"/>
                  </a:lnTo>
                  <a:lnTo>
                    <a:pt x="93" y="16"/>
                  </a:lnTo>
                  <a:lnTo>
                    <a:pt x="90" y="10"/>
                  </a:lnTo>
                  <a:lnTo>
                    <a:pt x="82" y="5"/>
                  </a:lnTo>
                  <a:lnTo>
                    <a:pt x="80" y="4"/>
                  </a:lnTo>
                  <a:lnTo>
                    <a:pt x="75" y="0"/>
                  </a:lnTo>
                  <a:lnTo>
                    <a:pt x="69" y="2"/>
                  </a:lnTo>
                  <a:lnTo>
                    <a:pt x="63" y="5"/>
                  </a:lnTo>
                  <a:lnTo>
                    <a:pt x="58" y="7"/>
                  </a:lnTo>
                  <a:lnTo>
                    <a:pt x="50" y="5"/>
                  </a:lnTo>
                  <a:lnTo>
                    <a:pt x="43" y="5"/>
                  </a:lnTo>
                  <a:lnTo>
                    <a:pt x="39" y="7"/>
                  </a:lnTo>
                  <a:lnTo>
                    <a:pt x="34" y="13"/>
                  </a:lnTo>
                  <a:lnTo>
                    <a:pt x="37" y="18"/>
                  </a:lnTo>
                  <a:lnTo>
                    <a:pt x="43" y="21"/>
                  </a:lnTo>
                  <a:lnTo>
                    <a:pt x="28" y="28"/>
                  </a:lnTo>
                  <a:lnTo>
                    <a:pt x="24" y="26"/>
                  </a:lnTo>
                  <a:lnTo>
                    <a:pt x="12" y="26"/>
                  </a:lnTo>
                  <a:lnTo>
                    <a:pt x="5" y="32"/>
                  </a:lnTo>
                  <a:lnTo>
                    <a:pt x="10" y="37"/>
                  </a:lnTo>
                  <a:lnTo>
                    <a:pt x="12" y="39"/>
                  </a:lnTo>
                  <a:lnTo>
                    <a:pt x="12" y="44"/>
                  </a:lnTo>
                  <a:lnTo>
                    <a:pt x="10" y="47"/>
                  </a:lnTo>
                  <a:lnTo>
                    <a:pt x="10" y="52"/>
                  </a:lnTo>
                  <a:lnTo>
                    <a:pt x="21" y="58"/>
                  </a:lnTo>
                  <a:lnTo>
                    <a:pt x="21" y="60"/>
                  </a:lnTo>
                  <a:lnTo>
                    <a:pt x="18" y="64"/>
                  </a:lnTo>
                  <a:lnTo>
                    <a:pt x="15" y="69"/>
                  </a:lnTo>
                  <a:lnTo>
                    <a:pt x="15" y="71"/>
                  </a:lnTo>
                  <a:lnTo>
                    <a:pt x="13" y="74"/>
                  </a:lnTo>
                  <a:lnTo>
                    <a:pt x="5" y="79"/>
                  </a:lnTo>
                  <a:lnTo>
                    <a:pt x="4" y="82"/>
                  </a:lnTo>
                  <a:lnTo>
                    <a:pt x="0" y="85"/>
                  </a:lnTo>
                  <a:lnTo>
                    <a:pt x="4" y="88"/>
                  </a:lnTo>
                  <a:lnTo>
                    <a:pt x="7" y="9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96" name="Google Shape;396;p94"/>
            <p:cNvSpPr/>
            <p:nvPr/>
          </p:nvSpPr>
          <p:spPr>
            <a:xfrm>
              <a:off x="4130916" y="2045444"/>
              <a:ext cx="226197" cy="330547"/>
            </a:xfrm>
            <a:custGeom>
              <a:avLst/>
              <a:gdLst/>
              <a:ahLst/>
              <a:cxnLst/>
              <a:rect l="l" t="t" r="r" b="b"/>
              <a:pathLst>
                <a:path w="160" h="234" extrusionOk="0">
                  <a:moveTo>
                    <a:pt x="11" y="54"/>
                  </a:moveTo>
                  <a:lnTo>
                    <a:pt x="14" y="56"/>
                  </a:lnTo>
                  <a:lnTo>
                    <a:pt x="10" y="59"/>
                  </a:lnTo>
                  <a:lnTo>
                    <a:pt x="8" y="64"/>
                  </a:lnTo>
                  <a:lnTo>
                    <a:pt x="8" y="72"/>
                  </a:lnTo>
                  <a:lnTo>
                    <a:pt x="13" y="75"/>
                  </a:lnTo>
                  <a:lnTo>
                    <a:pt x="16" y="76"/>
                  </a:lnTo>
                  <a:lnTo>
                    <a:pt x="11" y="78"/>
                  </a:lnTo>
                  <a:lnTo>
                    <a:pt x="6" y="80"/>
                  </a:lnTo>
                  <a:lnTo>
                    <a:pt x="3" y="83"/>
                  </a:lnTo>
                  <a:lnTo>
                    <a:pt x="3" y="91"/>
                  </a:lnTo>
                  <a:lnTo>
                    <a:pt x="13" y="91"/>
                  </a:lnTo>
                  <a:lnTo>
                    <a:pt x="18" y="87"/>
                  </a:lnTo>
                  <a:lnTo>
                    <a:pt x="18" y="95"/>
                  </a:lnTo>
                  <a:lnTo>
                    <a:pt x="30" y="95"/>
                  </a:lnTo>
                  <a:lnTo>
                    <a:pt x="32" y="92"/>
                  </a:lnTo>
                  <a:lnTo>
                    <a:pt x="35" y="89"/>
                  </a:lnTo>
                  <a:lnTo>
                    <a:pt x="35" y="91"/>
                  </a:lnTo>
                  <a:lnTo>
                    <a:pt x="35" y="94"/>
                  </a:lnTo>
                  <a:lnTo>
                    <a:pt x="29" y="103"/>
                  </a:lnTo>
                  <a:lnTo>
                    <a:pt x="29" y="115"/>
                  </a:lnTo>
                  <a:lnTo>
                    <a:pt x="51" y="115"/>
                  </a:lnTo>
                  <a:lnTo>
                    <a:pt x="56" y="113"/>
                  </a:lnTo>
                  <a:lnTo>
                    <a:pt x="59" y="110"/>
                  </a:lnTo>
                  <a:lnTo>
                    <a:pt x="61" y="108"/>
                  </a:lnTo>
                  <a:lnTo>
                    <a:pt x="59" y="111"/>
                  </a:lnTo>
                  <a:lnTo>
                    <a:pt x="56" y="115"/>
                  </a:lnTo>
                  <a:lnTo>
                    <a:pt x="56" y="121"/>
                  </a:lnTo>
                  <a:lnTo>
                    <a:pt x="59" y="124"/>
                  </a:lnTo>
                  <a:lnTo>
                    <a:pt x="64" y="127"/>
                  </a:lnTo>
                  <a:lnTo>
                    <a:pt x="67" y="127"/>
                  </a:lnTo>
                  <a:lnTo>
                    <a:pt x="67" y="131"/>
                  </a:lnTo>
                  <a:lnTo>
                    <a:pt x="65" y="134"/>
                  </a:lnTo>
                  <a:lnTo>
                    <a:pt x="65" y="145"/>
                  </a:lnTo>
                  <a:lnTo>
                    <a:pt x="64" y="145"/>
                  </a:lnTo>
                  <a:lnTo>
                    <a:pt x="59" y="147"/>
                  </a:lnTo>
                  <a:lnTo>
                    <a:pt x="54" y="145"/>
                  </a:lnTo>
                  <a:lnTo>
                    <a:pt x="49" y="143"/>
                  </a:lnTo>
                  <a:lnTo>
                    <a:pt x="45" y="143"/>
                  </a:lnTo>
                  <a:lnTo>
                    <a:pt x="42" y="147"/>
                  </a:lnTo>
                  <a:lnTo>
                    <a:pt x="42" y="150"/>
                  </a:lnTo>
                  <a:lnTo>
                    <a:pt x="37" y="158"/>
                  </a:lnTo>
                  <a:lnTo>
                    <a:pt x="34" y="161"/>
                  </a:lnTo>
                  <a:lnTo>
                    <a:pt x="38" y="166"/>
                  </a:lnTo>
                  <a:lnTo>
                    <a:pt x="43" y="167"/>
                  </a:lnTo>
                  <a:lnTo>
                    <a:pt x="46" y="167"/>
                  </a:lnTo>
                  <a:lnTo>
                    <a:pt x="46" y="169"/>
                  </a:lnTo>
                  <a:lnTo>
                    <a:pt x="45" y="170"/>
                  </a:lnTo>
                  <a:lnTo>
                    <a:pt x="43" y="172"/>
                  </a:lnTo>
                  <a:lnTo>
                    <a:pt x="37" y="175"/>
                  </a:lnTo>
                  <a:lnTo>
                    <a:pt x="32" y="177"/>
                  </a:lnTo>
                  <a:lnTo>
                    <a:pt x="26" y="180"/>
                  </a:lnTo>
                  <a:lnTo>
                    <a:pt x="26" y="186"/>
                  </a:lnTo>
                  <a:lnTo>
                    <a:pt x="29" y="190"/>
                  </a:lnTo>
                  <a:lnTo>
                    <a:pt x="34" y="191"/>
                  </a:lnTo>
                  <a:lnTo>
                    <a:pt x="38" y="191"/>
                  </a:lnTo>
                  <a:lnTo>
                    <a:pt x="42" y="190"/>
                  </a:lnTo>
                  <a:lnTo>
                    <a:pt x="46" y="193"/>
                  </a:lnTo>
                  <a:lnTo>
                    <a:pt x="49" y="193"/>
                  </a:lnTo>
                  <a:lnTo>
                    <a:pt x="59" y="196"/>
                  </a:lnTo>
                  <a:lnTo>
                    <a:pt x="54" y="196"/>
                  </a:lnTo>
                  <a:lnTo>
                    <a:pt x="48" y="198"/>
                  </a:lnTo>
                  <a:lnTo>
                    <a:pt x="42" y="204"/>
                  </a:lnTo>
                  <a:lnTo>
                    <a:pt x="32" y="212"/>
                  </a:lnTo>
                  <a:lnTo>
                    <a:pt x="26" y="220"/>
                  </a:lnTo>
                  <a:lnTo>
                    <a:pt x="24" y="225"/>
                  </a:lnTo>
                  <a:lnTo>
                    <a:pt x="24" y="230"/>
                  </a:lnTo>
                  <a:lnTo>
                    <a:pt x="29" y="234"/>
                  </a:lnTo>
                  <a:lnTo>
                    <a:pt x="37" y="226"/>
                  </a:lnTo>
                  <a:lnTo>
                    <a:pt x="45" y="223"/>
                  </a:lnTo>
                  <a:lnTo>
                    <a:pt x="51" y="226"/>
                  </a:lnTo>
                  <a:lnTo>
                    <a:pt x="57" y="226"/>
                  </a:lnTo>
                  <a:lnTo>
                    <a:pt x="61" y="218"/>
                  </a:lnTo>
                  <a:lnTo>
                    <a:pt x="62" y="218"/>
                  </a:lnTo>
                  <a:lnTo>
                    <a:pt x="67" y="218"/>
                  </a:lnTo>
                  <a:lnTo>
                    <a:pt x="70" y="217"/>
                  </a:lnTo>
                  <a:lnTo>
                    <a:pt x="83" y="217"/>
                  </a:lnTo>
                  <a:lnTo>
                    <a:pt x="93" y="212"/>
                  </a:lnTo>
                  <a:lnTo>
                    <a:pt x="99" y="217"/>
                  </a:lnTo>
                  <a:lnTo>
                    <a:pt x="104" y="217"/>
                  </a:lnTo>
                  <a:lnTo>
                    <a:pt x="113" y="214"/>
                  </a:lnTo>
                  <a:lnTo>
                    <a:pt x="123" y="212"/>
                  </a:lnTo>
                  <a:lnTo>
                    <a:pt x="129" y="212"/>
                  </a:lnTo>
                  <a:lnTo>
                    <a:pt x="139" y="209"/>
                  </a:lnTo>
                  <a:lnTo>
                    <a:pt x="152" y="201"/>
                  </a:lnTo>
                  <a:lnTo>
                    <a:pt x="155" y="193"/>
                  </a:lnTo>
                  <a:lnTo>
                    <a:pt x="140" y="193"/>
                  </a:lnTo>
                  <a:lnTo>
                    <a:pt x="140" y="193"/>
                  </a:lnTo>
                  <a:lnTo>
                    <a:pt x="142" y="190"/>
                  </a:lnTo>
                  <a:lnTo>
                    <a:pt x="144" y="188"/>
                  </a:lnTo>
                  <a:lnTo>
                    <a:pt x="153" y="180"/>
                  </a:lnTo>
                  <a:lnTo>
                    <a:pt x="158" y="174"/>
                  </a:lnTo>
                  <a:lnTo>
                    <a:pt x="160" y="169"/>
                  </a:lnTo>
                  <a:lnTo>
                    <a:pt x="160" y="162"/>
                  </a:lnTo>
                  <a:lnTo>
                    <a:pt x="156" y="159"/>
                  </a:lnTo>
                  <a:lnTo>
                    <a:pt x="150" y="155"/>
                  </a:lnTo>
                  <a:lnTo>
                    <a:pt x="142" y="153"/>
                  </a:lnTo>
                  <a:lnTo>
                    <a:pt x="137" y="155"/>
                  </a:lnTo>
                  <a:lnTo>
                    <a:pt x="134" y="158"/>
                  </a:lnTo>
                  <a:lnTo>
                    <a:pt x="132" y="156"/>
                  </a:lnTo>
                  <a:lnTo>
                    <a:pt x="132" y="156"/>
                  </a:lnTo>
                  <a:lnTo>
                    <a:pt x="131" y="155"/>
                  </a:lnTo>
                  <a:lnTo>
                    <a:pt x="132" y="153"/>
                  </a:lnTo>
                  <a:lnTo>
                    <a:pt x="132" y="143"/>
                  </a:lnTo>
                  <a:lnTo>
                    <a:pt x="128" y="143"/>
                  </a:lnTo>
                  <a:lnTo>
                    <a:pt x="126" y="140"/>
                  </a:lnTo>
                  <a:lnTo>
                    <a:pt x="126" y="134"/>
                  </a:lnTo>
                  <a:lnTo>
                    <a:pt x="123" y="124"/>
                  </a:lnTo>
                  <a:lnTo>
                    <a:pt x="118" y="118"/>
                  </a:lnTo>
                  <a:lnTo>
                    <a:pt x="115" y="113"/>
                  </a:lnTo>
                  <a:lnTo>
                    <a:pt x="110" y="113"/>
                  </a:lnTo>
                  <a:lnTo>
                    <a:pt x="109" y="111"/>
                  </a:lnTo>
                  <a:lnTo>
                    <a:pt x="107" y="110"/>
                  </a:lnTo>
                  <a:lnTo>
                    <a:pt x="104" y="105"/>
                  </a:lnTo>
                  <a:lnTo>
                    <a:pt x="101" y="94"/>
                  </a:lnTo>
                  <a:lnTo>
                    <a:pt x="97" y="89"/>
                  </a:lnTo>
                  <a:lnTo>
                    <a:pt x="91" y="84"/>
                  </a:lnTo>
                  <a:lnTo>
                    <a:pt x="88" y="81"/>
                  </a:lnTo>
                  <a:lnTo>
                    <a:pt x="83" y="78"/>
                  </a:lnTo>
                  <a:lnTo>
                    <a:pt x="77" y="78"/>
                  </a:lnTo>
                  <a:lnTo>
                    <a:pt x="72" y="80"/>
                  </a:lnTo>
                  <a:lnTo>
                    <a:pt x="80" y="72"/>
                  </a:lnTo>
                  <a:lnTo>
                    <a:pt x="85" y="65"/>
                  </a:lnTo>
                  <a:lnTo>
                    <a:pt x="93" y="38"/>
                  </a:lnTo>
                  <a:lnTo>
                    <a:pt x="89" y="36"/>
                  </a:lnTo>
                  <a:lnTo>
                    <a:pt x="86" y="33"/>
                  </a:lnTo>
                  <a:lnTo>
                    <a:pt x="75" y="32"/>
                  </a:lnTo>
                  <a:lnTo>
                    <a:pt x="64" y="33"/>
                  </a:lnTo>
                  <a:lnTo>
                    <a:pt x="56" y="35"/>
                  </a:lnTo>
                  <a:lnTo>
                    <a:pt x="53" y="35"/>
                  </a:lnTo>
                  <a:lnTo>
                    <a:pt x="53" y="35"/>
                  </a:lnTo>
                  <a:lnTo>
                    <a:pt x="56" y="32"/>
                  </a:lnTo>
                  <a:lnTo>
                    <a:pt x="61" y="28"/>
                  </a:lnTo>
                  <a:lnTo>
                    <a:pt x="65" y="22"/>
                  </a:lnTo>
                  <a:lnTo>
                    <a:pt x="67" y="17"/>
                  </a:lnTo>
                  <a:lnTo>
                    <a:pt x="67" y="16"/>
                  </a:lnTo>
                  <a:lnTo>
                    <a:pt x="70" y="12"/>
                  </a:lnTo>
                  <a:lnTo>
                    <a:pt x="70" y="5"/>
                  </a:lnTo>
                  <a:lnTo>
                    <a:pt x="62" y="0"/>
                  </a:lnTo>
                  <a:lnTo>
                    <a:pt x="57" y="9"/>
                  </a:lnTo>
                  <a:lnTo>
                    <a:pt x="57" y="9"/>
                  </a:lnTo>
                  <a:lnTo>
                    <a:pt x="54" y="11"/>
                  </a:lnTo>
                  <a:lnTo>
                    <a:pt x="51" y="12"/>
                  </a:lnTo>
                  <a:lnTo>
                    <a:pt x="40" y="11"/>
                  </a:lnTo>
                  <a:lnTo>
                    <a:pt x="32" y="11"/>
                  </a:lnTo>
                  <a:lnTo>
                    <a:pt x="27" y="17"/>
                  </a:lnTo>
                  <a:lnTo>
                    <a:pt x="26" y="22"/>
                  </a:lnTo>
                  <a:lnTo>
                    <a:pt x="26" y="28"/>
                  </a:lnTo>
                  <a:lnTo>
                    <a:pt x="24" y="30"/>
                  </a:lnTo>
                  <a:lnTo>
                    <a:pt x="18" y="36"/>
                  </a:lnTo>
                  <a:lnTo>
                    <a:pt x="18" y="43"/>
                  </a:lnTo>
                  <a:lnTo>
                    <a:pt x="13" y="40"/>
                  </a:lnTo>
                  <a:lnTo>
                    <a:pt x="8" y="36"/>
                  </a:lnTo>
                  <a:lnTo>
                    <a:pt x="3" y="38"/>
                  </a:lnTo>
                  <a:lnTo>
                    <a:pt x="0" y="41"/>
                  </a:lnTo>
                  <a:lnTo>
                    <a:pt x="0" y="48"/>
                  </a:lnTo>
                  <a:lnTo>
                    <a:pt x="5" y="52"/>
                  </a:lnTo>
                  <a:lnTo>
                    <a:pt x="11" y="5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97" name="Google Shape;397;p94"/>
            <p:cNvSpPr/>
            <p:nvPr/>
          </p:nvSpPr>
          <p:spPr>
            <a:xfrm>
              <a:off x="4758613" y="2084998"/>
              <a:ext cx="31102" cy="43790"/>
            </a:xfrm>
            <a:custGeom>
              <a:avLst/>
              <a:gdLst/>
              <a:ahLst/>
              <a:cxnLst/>
              <a:rect l="l" t="t" r="r" b="b"/>
              <a:pathLst>
                <a:path w="22" h="31" extrusionOk="0">
                  <a:moveTo>
                    <a:pt x="11" y="26"/>
                  </a:moveTo>
                  <a:lnTo>
                    <a:pt x="17" y="18"/>
                  </a:lnTo>
                  <a:lnTo>
                    <a:pt x="22" y="10"/>
                  </a:lnTo>
                  <a:lnTo>
                    <a:pt x="22" y="4"/>
                  </a:lnTo>
                  <a:lnTo>
                    <a:pt x="16" y="0"/>
                  </a:lnTo>
                  <a:lnTo>
                    <a:pt x="8" y="4"/>
                  </a:lnTo>
                  <a:lnTo>
                    <a:pt x="1" y="13"/>
                  </a:lnTo>
                  <a:lnTo>
                    <a:pt x="0" y="23"/>
                  </a:lnTo>
                  <a:lnTo>
                    <a:pt x="0" y="31"/>
                  </a:lnTo>
                  <a:lnTo>
                    <a:pt x="6" y="31"/>
                  </a:lnTo>
                  <a:lnTo>
                    <a:pt x="11" y="2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98" name="Google Shape;398;p94"/>
            <p:cNvSpPr/>
            <p:nvPr/>
          </p:nvSpPr>
          <p:spPr>
            <a:xfrm>
              <a:off x="7573347" y="2648620"/>
              <a:ext cx="325158" cy="306532"/>
            </a:xfrm>
            <a:custGeom>
              <a:avLst/>
              <a:gdLst/>
              <a:ahLst/>
              <a:cxnLst/>
              <a:rect l="l" t="t" r="r" b="b"/>
              <a:pathLst>
                <a:path w="230" h="217" extrusionOk="0">
                  <a:moveTo>
                    <a:pt x="16" y="160"/>
                  </a:moveTo>
                  <a:lnTo>
                    <a:pt x="10" y="163"/>
                  </a:lnTo>
                  <a:lnTo>
                    <a:pt x="0" y="171"/>
                  </a:lnTo>
                  <a:lnTo>
                    <a:pt x="0" y="176"/>
                  </a:lnTo>
                  <a:lnTo>
                    <a:pt x="5" y="187"/>
                  </a:lnTo>
                  <a:lnTo>
                    <a:pt x="11" y="184"/>
                  </a:lnTo>
                  <a:lnTo>
                    <a:pt x="15" y="181"/>
                  </a:lnTo>
                  <a:lnTo>
                    <a:pt x="16" y="184"/>
                  </a:lnTo>
                  <a:lnTo>
                    <a:pt x="15" y="190"/>
                  </a:lnTo>
                  <a:lnTo>
                    <a:pt x="11" y="200"/>
                  </a:lnTo>
                  <a:lnTo>
                    <a:pt x="13" y="208"/>
                  </a:lnTo>
                  <a:lnTo>
                    <a:pt x="18" y="214"/>
                  </a:lnTo>
                  <a:lnTo>
                    <a:pt x="19" y="217"/>
                  </a:lnTo>
                  <a:lnTo>
                    <a:pt x="26" y="217"/>
                  </a:lnTo>
                  <a:lnTo>
                    <a:pt x="27" y="216"/>
                  </a:lnTo>
                  <a:lnTo>
                    <a:pt x="31" y="214"/>
                  </a:lnTo>
                  <a:lnTo>
                    <a:pt x="37" y="205"/>
                  </a:lnTo>
                  <a:lnTo>
                    <a:pt x="42" y="193"/>
                  </a:lnTo>
                  <a:lnTo>
                    <a:pt x="48" y="185"/>
                  </a:lnTo>
                  <a:lnTo>
                    <a:pt x="50" y="181"/>
                  </a:lnTo>
                  <a:lnTo>
                    <a:pt x="50" y="176"/>
                  </a:lnTo>
                  <a:lnTo>
                    <a:pt x="47" y="174"/>
                  </a:lnTo>
                  <a:lnTo>
                    <a:pt x="43" y="171"/>
                  </a:lnTo>
                  <a:lnTo>
                    <a:pt x="43" y="170"/>
                  </a:lnTo>
                  <a:lnTo>
                    <a:pt x="40" y="166"/>
                  </a:lnTo>
                  <a:lnTo>
                    <a:pt x="35" y="165"/>
                  </a:lnTo>
                  <a:lnTo>
                    <a:pt x="32" y="163"/>
                  </a:lnTo>
                  <a:lnTo>
                    <a:pt x="32" y="162"/>
                  </a:lnTo>
                  <a:lnTo>
                    <a:pt x="31" y="160"/>
                  </a:lnTo>
                  <a:lnTo>
                    <a:pt x="37" y="158"/>
                  </a:lnTo>
                  <a:lnTo>
                    <a:pt x="48" y="158"/>
                  </a:lnTo>
                  <a:lnTo>
                    <a:pt x="58" y="152"/>
                  </a:lnTo>
                  <a:lnTo>
                    <a:pt x="75" y="147"/>
                  </a:lnTo>
                  <a:lnTo>
                    <a:pt x="74" y="150"/>
                  </a:lnTo>
                  <a:lnTo>
                    <a:pt x="74" y="150"/>
                  </a:lnTo>
                  <a:lnTo>
                    <a:pt x="71" y="152"/>
                  </a:lnTo>
                  <a:lnTo>
                    <a:pt x="61" y="154"/>
                  </a:lnTo>
                  <a:lnTo>
                    <a:pt x="56" y="154"/>
                  </a:lnTo>
                  <a:lnTo>
                    <a:pt x="51" y="158"/>
                  </a:lnTo>
                  <a:lnTo>
                    <a:pt x="50" y="168"/>
                  </a:lnTo>
                  <a:lnTo>
                    <a:pt x="51" y="176"/>
                  </a:lnTo>
                  <a:lnTo>
                    <a:pt x="53" y="181"/>
                  </a:lnTo>
                  <a:lnTo>
                    <a:pt x="56" y="184"/>
                  </a:lnTo>
                  <a:lnTo>
                    <a:pt x="66" y="184"/>
                  </a:lnTo>
                  <a:lnTo>
                    <a:pt x="67" y="181"/>
                  </a:lnTo>
                  <a:lnTo>
                    <a:pt x="71" y="178"/>
                  </a:lnTo>
                  <a:lnTo>
                    <a:pt x="72" y="174"/>
                  </a:lnTo>
                  <a:lnTo>
                    <a:pt x="75" y="173"/>
                  </a:lnTo>
                  <a:lnTo>
                    <a:pt x="78" y="171"/>
                  </a:lnTo>
                  <a:lnTo>
                    <a:pt x="82" y="173"/>
                  </a:lnTo>
                  <a:lnTo>
                    <a:pt x="88" y="173"/>
                  </a:lnTo>
                  <a:lnTo>
                    <a:pt x="94" y="166"/>
                  </a:lnTo>
                  <a:lnTo>
                    <a:pt x="98" y="162"/>
                  </a:lnTo>
                  <a:lnTo>
                    <a:pt x="99" y="154"/>
                  </a:lnTo>
                  <a:lnTo>
                    <a:pt x="98" y="149"/>
                  </a:lnTo>
                  <a:lnTo>
                    <a:pt x="94" y="146"/>
                  </a:lnTo>
                  <a:lnTo>
                    <a:pt x="90" y="144"/>
                  </a:lnTo>
                  <a:lnTo>
                    <a:pt x="96" y="144"/>
                  </a:lnTo>
                  <a:lnTo>
                    <a:pt x="101" y="144"/>
                  </a:lnTo>
                  <a:lnTo>
                    <a:pt x="102" y="146"/>
                  </a:lnTo>
                  <a:lnTo>
                    <a:pt x="102" y="146"/>
                  </a:lnTo>
                  <a:lnTo>
                    <a:pt x="101" y="149"/>
                  </a:lnTo>
                  <a:lnTo>
                    <a:pt x="101" y="162"/>
                  </a:lnTo>
                  <a:lnTo>
                    <a:pt x="104" y="165"/>
                  </a:lnTo>
                  <a:lnTo>
                    <a:pt x="112" y="166"/>
                  </a:lnTo>
                  <a:lnTo>
                    <a:pt x="118" y="165"/>
                  </a:lnTo>
                  <a:lnTo>
                    <a:pt x="126" y="158"/>
                  </a:lnTo>
                  <a:lnTo>
                    <a:pt x="136" y="150"/>
                  </a:lnTo>
                  <a:lnTo>
                    <a:pt x="136" y="147"/>
                  </a:lnTo>
                  <a:lnTo>
                    <a:pt x="134" y="144"/>
                  </a:lnTo>
                  <a:lnTo>
                    <a:pt x="139" y="149"/>
                  </a:lnTo>
                  <a:lnTo>
                    <a:pt x="147" y="149"/>
                  </a:lnTo>
                  <a:lnTo>
                    <a:pt x="153" y="147"/>
                  </a:lnTo>
                  <a:lnTo>
                    <a:pt x="158" y="146"/>
                  </a:lnTo>
                  <a:lnTo>
                    <a:pt x="163" y="141"/>
                  </a:lnTo>
                  <a:lnTo>
                    <a:pt x="166" y="142"/>
                  </a:lnTo>
                  <a:lnTo>
                    <a:pt x="174" y="144"/>
                  </a:lnTo>
                  <a:lnTo>
                    <a:pt x="176" y="142"/>
                  </a:lnTo>
                  <a:lnTo>
                    <a:pt x="179" y="141"/>
                  </a:lnTo>
                  <a:lnTo>
                    <a:pt x="184" y="134"/>
                  </a:lnTo>
                  <a:lnTo>
                    <a:pt x="184" y="136"/>
                  </a:lnTo>
                  <a:lnTo>
                    <a:pt x="189" y="136"/>
                  </a:lnTo>
                  <a:lnTo>
                    <a:pt x="195" y="134"/>
                  </a:lnTo>
                  <a:lnTo>
                    <a:pt x="203" y="130"/>
                  </a:lnTo>
                  <a:lnTo>
                    <a:pt x="206" y="122"/>
                  </a:lnTo>
                  <a:lnTo>
                    <a:pt x="206" y="107"/>
                  </a:lnTo>
                  <a:lnTo>
                    <a:pt x="208" y="104"/>
                  </a:lnTo>
                  <a:lnTo>
                    <a:pt x="211" y="98"/>
                  </a:lnTo>
                  <a:lnTo>
                    <a:pt x="214" y="88"/>
                  </a:lnTo>
                  <a:lnTo>
                    <a:pt x="214" y="82"/>
                  </a:lnTo>
                  <a:lnTo>
                    <a:pt x="213" y="74"/>
                  </a:lnTo>
                  <a:lnTo>
                    <a:pt x="211" y="71"/>
                  </a:lnTo>
                  <a:lnTo>
                    <a:pt x="214" y="66"/>
                  </a:lnTo>
                  <a:lnTo>
                    <a:pt x="228" y="56"/>
                  </a:lnTo>
                  <a:lnTo>
                    <a:pt x="230" y="51"/>
                  </a:lnTo>
                  <a:lnTo>
                    <a:pt x="230" y="45"/>
                  </a:lnTo>
                  <a:lnTo>
                    <a:pt x="227" y="31"/>
                  </a:lnTo>
                  <a:lnTo>
                    <a:pt x="222" y="18"/>
                  </a:lnTo>
                  <a:lnTo>
                    <a:pt x="221" y="7"/>
                  </a:lnTo>
                  <a:lnTo>
                    <a:pt x="217" y="0"/>
                  </a:lnTo>
                  <a:lnTo>
                    <a:pt x="214" y="0"/>
                  </a:lnTo>
                  <a:lnTo>
                    <a:pt x="208" y="2"/>
                  </a:lnTo>
                  <a:lnTo>
                    <a:pt x="193" y="10"/>
                  </a:lnTo>
                  <a:lnTo>
                    <a:pt x="187" y="16"/>
                  </a:lnTo>
                  <a:lnTo>
                    <a:pt x="185" y="24"/>
                  </a:lnTo>
                  <a:lnTo>
                    <a:pt x="185" y="35"/>
                  </a:lnTo>
                  <a:lnTo>
                    <a:pt x="189" y="39"/>
                  </a:lnTo>
                  <a:lnTo>
                    <a:pt x="189" y="40"/>
                  </a:lnTo>
                  <a:lnTo>
                    <a:pt x="181" y="51"/>
                  </a:lnTo>
                  <a:lnTo>
                    <a:pt x="179" y="56"/>
                  </a:lnTo>
                  <a:lnTo>
                    <a:pt x="179" y="64"/>
                  </a:lnTo>
                  <a:lnTo>
                    <a:pt x="177" y="66"/>
                  </a:lnTo>
                  <a:lnTo>
                    <a:pt x="176" y="67"/>
                  </a:lnTo>
                  <a:lnTo>
                    <a:pt x="169" y="72"/>
                  </a:lnTo>
                  <a:lnTo>
                    <a:pt x="166" y="80"/>
                  </a:lnTo>
                  <a:lnTo>
                    <a:pt x="158" y="83"/>
                  </a:lnTo>
                  <a:lnTo>
                    <a:pt x="153" y="88"/>
                  </a:lnTo>
                  <a:lnTo>
                    <a:pt x="149" y="91"/>
                  </a:lnTo>
                  <a:lnTo>
                    <a:pt x="146" y="90"/>
                  </a:lnTo>
                  <a:lnTo>
                    <a:pt x="146" y="90"/>
                  </a:lnTo>
                  <a:lnTo>
                    <a:pt x="146" y="80"/>
                  </a:lnTo>
                  <a:lnTo>
                    <a:pt x="139" y="80"/>
                  </a:lnTo>
                  <a:lnTo>
                    <a:pt x="134" y="85"/>
                  </a:lnTo>
                  <a:lnTo>
                    <a:pt x="128" y="90"/>
                  </a:lnTo>
                  <a:lnTo>
                    <a:pt x="126" y="95"/>
                  </a:lnTo>
                  <a:lnTo>
                    <a:pt x="126" y="104"/>
                  </a:lnTo>
                  <a:lnTo>
                    <a:pt x="125" y="106"/>
                  </a:lnTo>
                  <a:lnTo>
                    <a:pt x="117" y="112"/>
                  </a:lnTo>
                  <a:lnTo>
                    <a:pt x="114" y="115"/>
                  </a:lnTo>
                  <a:lnTo>
                    <a:pt x="115" y="118"/>
                  </a:lnTo>
                  <a:lnTo>
                    <a:pt x="114" y="120"/>
                  </a:lnTo>
                  <a:lnTo>
                    <a:pt x="110" y="120"/>
                  </a:lnTo>
                  <a:lnTo>
                    <a:pt x="110" y="118"/>
                  </a:lnTo>
                  <a:lnTo>
                    <a:pt x="107" y="115"/>
                  </a:lnTo>
                  <a:lnTo>
                    <a:pt x="101" y="115"/>
                  </a:lnTo>
                  <a:lnTo>
                    <a:pt x="85" y="122"/>
                  </a:lnTo>
                  <a:lnTo>
                    <a:pt x="71" y="122"/>
                  </a:lnTo>
                  <a:lnTo>
                    <a:pt x="64" y="120"/>
                  </a:lnTo>
                  <a:lnTo>
                    <a:pt x="59" y="120"/>
                  </a:lnTo>
                  <a:lnTo>
                    <a:pt x="56" y="125"/>
                  </a:lnTo>
                  <a:lnTo>
                    <a:pt x="43" y="136"/>
                  </a:lnTo>
                  <a:lnTo>
                    <a:pt x="37" y="141"/>
                  </a:lnTo>
                  <a:lnTo>
                    <a:pt x="31" y="144"/>
                  </a:lnTo>
                  <a:lnTo>
                    <a:pt x="26" y="144"/>
                  </a:lnTo>
                  <a:lnTo>
                    <a:pt x="23" y="147"/>
                  </a:lnTo>
                  <a:lnTo>
                    <a:pt x="23" y="154"/>
                  </a:lnTo>
                  <a:lnTo>
                    <a:pt x="24" y="157"/>
                  </a:lnTo>
                  <a:lnTo>
                    <a:pt x="21" y="158"/>
                  </a:lnTo>
                  <a:lnTo>
                    <a:pt x="16" y="16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399" name="Google Shape;399;p94"/>
            <p:cNvSpPr/>
            <p:nvPr/>
          </p:nvSpPr>
          <p:spPr>
            <a:xfrm>
              <a:off x="7834887" y="2518663"/>
              <a:ext cx="178130" cy="132784"/>
            </a:xfrm>
            <a:custGeom>
              <a:avLst/>
              <a:gdLst/>
              <a:ahLst/>
              <a:cxnLst/>
              <a:rect l="l" t="t" r="r" b="b"/>
              <a:pathLst>
                <a:path w="126" h="94" extrusionOk="0">
                  <a:moveTo>
                    <a:pt x="34" y="24"/>
                  </a:moveTo>
                  <a:lnTo>
                    <a:pt x="34" y="32"/>
                  </a:lnTo>
                  <a:lnTo>
                    <a:pt x="31" y="40"/>
                  </a:lnTo>
                  <a:lnTo>
                    <a:pt x="29" y="45"/>
                  </a:lnTo>
                  <a:lnTo>
                    <a:pt x="29" y="46"/>
                  </a:lnTo>
                  <a:lnTo>
                    <a:pt x="28" y="48"/>
                  </a:lnTo>
                  <a:lnTo>
                    <a:pt x="28" y="49"/>
                  </a:lnTo>
                  <a:lnTo>
                    <a:pt x="26" y="49"/>
                  </a:lnTo>
                  <a:lnTo>
                    <a:pt x="16" y="51"/>
                  </a:lnTo>
                  <a:lnTo>
                    <a:pt x="10" y="54"/>
                  </a:lnTo>
                  <a:lnTo>
                    <a:pt x="10" y="60"/>
                  </a:lnTo>
                  <a:lnTo>
                    <a:pt x="8" y="62"/>
                  </a:lnTo>
                  <a:lnTo>
                    <a:pt x="4" y="64"/>
                  </a:lnTo>
                  <a:lnTo>
                    <a:pt x="0" y="70"/>
                  </a:lnTo>
                  <a:lnTo>
                    <a:pt x="2" y="75"/>
                  </a:lnTo>
                  <a:lnTo>
                    <a:pt x="4" y="76"/>
                  </a:lnTo>
                  <a:lnTo>
                    <a:pt x="5" y="78"/>
                  </a:lnTo>
                  <a:lnTo>
                    <a:pt x="5" y="81"/>
                  </a:lnTo>
                  <a:lnTo>
                    <a:pt x="4" y="89"/>
                  </a:lnTo>
                  <a:lnTo>
                    <a:pt x="4" y="94"/>
                  </a:lnTo>
                  <a:lnTo>
                    <a:pt x="10" y="94"/>
                  </a:lnTo>
                  <a:lnTo>
                    <a:pt x="18" y="89"/>
                  </a:lnTo>
                  <a:lnTo>
                    <a:pt x="20" y="88"/>
                  </a:lnTo>
                  <a:lnTo>
                    <a:pt x="26" y="88"/>
                  </a:lnTo>
                  <a:lnTo>
                    <a:pt x="31" y="83"/>
                  </a:lnTo>
                  <a:lnTo>
                    <a:pt x="28" y="80"/>
                  </a:lnTo>
                  <a:lnTo>
                    <a:pt x="28" y="78"/>
                  </a:lnTo>
                  <a:lnTo>
                    <a:pt x="21" y="75"/>
                  </a:lnTo>
                  <a:lnTo>
                    <a:pt x="20" y="72"/>
                  </a:lnTo>
                  <a:lnTo>
                    <a:pt x="29" y="72"/>
                  </a:lnTo>
                  <a:lnTo>
                    <a:pt x="36" y="70"/>
                  </a:lnTo>
                  <a:lnTo>
                    <a:pt x="48" y="73"/>
                  </a:lnTo>
                  <a:lnTo>
                    <a:pt x="55" y="78"/>
                  </a:lnTo>
                  <a:lnTo>
                    <a:pt x="59" y="81"/>
                  </a:lnTo>
                  <a:lnTo>
                    <a:pt x="64" y="81"/>
                  </a:lnTo>
                  <a:lnTo>
                    <a:pt x="71" y="78"/>
                  </a:lnTo>
                  <a:lnTo>
                    <a:pt x="72" y="70"/>
                  </a:lnTo>
                  <a:lnTo>
                    <a:pt x="72" y="68"/>
                  </a:lnTo>
                  <a:lnTo>
                    <a:pt x="79" y="64"/>
                  </a:lnTo>
                  <a:lnTo>
                    <a:pt x="85" y="62"/>
                  </a:lnTo>
                  <a:lnTo>
                    <a:pt x="95" y="62"/>
                  </a:lnTo>
                  <a:lnTo>
                    <a:pt x="103" y="60"/>
                  </a:lnTo>
                  <a:lnTo>
                    <a:pt x="109" y="57"/>
                  </a:lnTo>
                  <a:lnTo>
                    <a:pt x="109" y="52"/>
                  </a:lnTo>
                  <a:lnTo>
                    <a:pt x="107" y="49"/>
                  </a:lnTo>
                  <a:lnTo>
                    <a:pt x="122" y="35"/>
                  </a:lnTo>
                  <a:lnTo>
                    <a:pt x="126" y="32"/>
                  </a:lnTo>
                  <a:lnTo>
                    <a:pt x="126" y="24"/>
                  </a:lnTo>
                  <a:lnTo>
                    <a:pt x="120" y="24"/>
                  </a:lnTo>
                  <a:lnTo>
                    <a:pt x="115" y="27"/>
                  </a:lnTo>
                  <a:lnTo>
                    <a:pt x="111" y="30"/>
                  </a:lnTo>
                  <a:lnTo>
                    <a:pt x="107" y="27"/>
                  </a:lnTo>
                  <a:lnTo>
                    <a:pt x="104" y="27"/>
                  </a:lnTo>
                  <a:lnTo>
                    <a:pt x="98" y="29"/>
                  </a:lnTo>
                  <a:lnTo>
                    <a:pt x="93" y="32"/>
                  </a:lnTo>
                  <a:lnTo>
                    <a:pt x="90" y="33"/>
                  </a:lnTo>
                  <a:lnTo>
                    <a:pt x="87" y="33"/>
                  </a:lnTo>
                  <a:lnTo>
                    <a:pt x="82" y="30"/>
                  </a:lnTo>
                  <a:lnTo>
                    <a:pt x="71" y="24"/>
                  </a:lnTo>
                  <a:lnTo>
                    <a:pt x="47" y="0"/>
                  </a:lnTo>
                  <a:lnTo>
                    <a:pt x="42" y="0"/>
                  </a:lnTo>
                  <a:lnTo>
                    <a:pt x="37" y="1"/>
                  </a:lnTo>
                  <a:lnTo>
                    <a:pt x="34" y="5"/>
                  </a:lnTo>
                  <a:lnTo>
                    <a:pt x="34" y="13"/>
                  </a:lnTo>
                  <a:lnTo>
                    <a:pt x="36" y="14"/>
                  </a:lnTo>
                  <a:lnTo>
                    <a:pt x="37" y="17"/>
                  </a:lnTo>
                  <a:lnTo>
                    <a:pt x="36" y="19"/>
                  </a:lnTo>
                  <a:lnTo>
                    <a:pt x="34" y="2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00" name="Google Shape;400;p94"/>
            <p:cNvSpPr/>
            <p:nvPr/>
          </p:nvSpPr>
          <p:spPr>
            <a:xfrm>
              <a:off x="7327358" y="3109126"/>
              <a:ext cx="59377" cy="94643"/>
            </a:xfrm>
            <a:custGeom>
              <a:avLst/>
              <a:gdLst/>
              <a:ahLst/>
              <a:cxnLst/>
              <a:rect l="l" t="t" r="r" b="b"/>
              <a:pathLst>
                <a:path w="42" h="67" extrusionOk="0">
                  <a:moveTo>
                    <a:pt x="10" y="64"/>
                  </a:moveTo>
                  <a:lnTo>
                    <a:pt x="16" y="67"/>
                  </a:lnTo>
                  <a:lnTo>
                    <a:pt x="24" y="54"/>
                  </a:lnTo>
                  <a:lnTo>
                    <a:pt x="34" y="37"/>
                  </a:lnTo>
                  <a:lnTo>
                    <a:pt x="40" y="16"/>
                  </a:lnTo>
                  <a:lnTo>
                    <a:pt x="42" y="9"/>
                  </a:lnTo>
                  <a:lnTo>
                    <a:pt x="40" y="5"/>
                  </a:lnTo>
                  <a:lnTo>
                    <a:pt x="37" y="2"/>
                  </a:lnTo>
                  <a:lnTo>
                    <a:pt x="31" y="0"/>
                  </a:lnTo>
                  <a:lnTo>
                    <a:pt x="24" y="2"/>
                  </a:lnTo>
                  <a:lnTo>
                    <a:pt x="15" y="8"/>
                  </a:lnTo>
                  <a:lnTo>
                    <a:pt x="8" y="16"/>
                  </a:lnTo>
                  <a:lnTo>
                    <a:pt x="2" y="29"/>
                  </a:lnTo>
                  <a:lnTo>
                    <a:pt x="0" y="38"/>
                  </a:lnTo>
                  <a:lnTo>
                    <a:pt x="0" y="45"/>
                  </a:lnTo>
                  <a:lnTo>
                    <a:pt x="4" y="56"/>
                  </a:lnTo>
                  <a:lnTo>
                    <a:pt x="10" y="6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01" name="Google Shape;401;p94"/>
            <p:cNvSpPr/>
            <p:nvPr/>
          </p:nvSpPr>
          <p:spPr>
            <a:xfrm>
              <a:off x="7371184" y="3517366"/>
              <a:ext cx="130063" cy="121483"/>
            </a:xfrm>
            <a:custGeom>
              <a:avLst/>
              <a:gdLst/>
              <a:ahLst/>
              <a:cxnLst/>
              <a:rect l="l" t="t" r="r" b="b"/>
              <a:pathLst>
                <a:path w="92" h="86" extrusionOk="0">
                  <a:moveTo>
                    <a:pt x="83" y="1"/>
                  </a:moveTo>
                  <a:lnTo>
                    <a:pt x="78" y="1"/>
                  </a:lnTo>
                  <a:lnTo>
                    <a:pt x="75" y="0"/>
                  </a:lnTo>
                  <a:lnTo>
                    <a:pt x="70" y="1"/>
                  </a:lnTo>
                  <a:lnTo>
                    <a:pt x="67" y="5"/>
                  </a:lnTo>
                  <a:lnTo>
                    <a:pt x="67" y="12"/>
                  </a:lnTo>
                  <a:lnTo>
                    <a:pt x="67" y="12"/>
                  </a:lnTo>
                  <a:lnTo>
                    <a:pt x="63" y="14"/>
                  </a:lnTo>
                  <a:lnTo>
                    <a:pt x="57" y="14"/>
                  </a:lnTo>
                  <a:lnTo>
                    <a:pt x="57" y="19"/>
                  </a:lnTo>
                  <a:lnTo>
                    <a:pt x="56" y="20"/>
                  </a:lnTo>
                  <a:lnTo>
                    <a:pt x="54" y="22"/>
                  </a:lnTo>
                  <a:lnTo>
                    <a:pt x="49" y="22"/>
                  </a:lnTo>
                  <a:lnTo>
                    <a:pt x="46" y="25"/>
                  </a:lnTo>
                  <a:lnTo>
                    <a:pt x="46" y="27"/>
                  </a:lnTo>
                  <a:lnTo>
                    <a:pt x="35" y="22"/>
                  </a:lnTo>
                  <a:lnTo>
                    <a:pt x="32" y="20"/>
                  </a:lnTo>
                  <a:lnTo>
                    <a:pt x="27" y="22"/>
                  </a:lnTo>
                  <a:lnTo>
                    <a:pt x="22" y="27"/>
                  </a:lnTo>
                  <a:lnTo>
                    <a:pt x="17" y="30"/>
                  </a:lnTo>
                  <a:lnTo>
                    <a:pt x="8" y="36"/>
                  </a:lnTo>
                  <a:lnTo>
                    <a:pt x="1" y="46"/>
                  </a:lnTo>
                  <a:lnTo>
                    <a:pt x="0" y="52"/>
                  </a:lnTo>
                  <a:lnTo>
                    <a:pt x="3" y="59"/>
                  </a:lnTo>
                  <a:lnTo>
                    <a:pt x="6" y="59"/>
                  </a:lnTo>
                  <a:lnTo>
                    <a:pt x="12" y="57"/>
                  </a:lnTo>
                  <a:lnTo>
                    <a:pt x="19" y="51"/>
                  </a:lnTo>
                  <a:lnTo>
                    <a:pt x="22" y="51"/>
                  </a:lnTo>
                  <a:lnTo>
                    <a:pt x="27" y="49"/>
                  </a:lnTo>
                  <a:lnTo>
                    <a:pt x="28" y="48"/>
                  </a:lnTo>
                  <a:lnTo>
                    <a:pt x="30" y="46"/>
                  </a:lnTo>
                  <a:lnTo>
                    <a:pt x="35" y="46"/>
                  </a:lnTo>
                  <a:lnTo>
                    <a:pt x="36" y="46"/>
                  </a:lnTo>
                  <a:lnTo>
                    <a:pt x="36" y="49"/>
                  </a:lnTo>
                  <a:lnTo>
                    <a:pt x="38" y="59"/>
                  </a:lnTo>
                  <a:lnTo>
                    <a:pt x="43" y="75"/>
                  </a:lnTo>
                  <a:lnTo>
                    <a:pt x="51" y="76"/>
                  </a:lnTo>
                  <a:lnTo>
                    <a:pt x="56" y="78"/>
                  </a:lnTo>
                  <a:lnTo>
                    <a:pt x="60" y="80"/>
                  </a:lnTo>
                  <a:lnTo>
                    <a:pt x="63" y="83"/>
                  </a:lnTo>
                  <a:lnTo>
                    <a:pt x="68" y="86"/>
                  </a:lnTo>
                  <a:lnTo>
                    <a:pt x="75" y="81"/>
                  </a:lnTo>
                  <a:lnTo>
                    <a:pt x="71" y="65"/>
                  </a:lnTo>
                  <a:lnTo>
                    <a:pt x="71" y="60"/>
                  </a:lnTo>
                  <a:lnTo>
                    <a:pt x="75" y="59"/>
                  </a:lnTo>
                  <a:lnTo>
                    <a:pt x="81" y="59"/>
                  </a:lnTo>
                  <a:lnTo>
                    <a:pt x="91" y="54"/>
                  </a:lnTo>
                  <a:lnTo>
                    <a:pt x="92" y="48"/>
                  </a:lnTo>
                  <a:lnTo>
                    <a:pt x="92" y="44"/>
                  </a:lnTo>
                  <a:lnTo>
                    <a:pt x="91" y="32"/>
                  </a:lnTo>
                  <a:lnTo>
                    <a:pt x="87" y="22"/>
                  </a:lnTo>
                  <a:lnTo>
                    <a:pt x="86" y="12"/>
                  </a:lnTo>
                  <a:lnTo>
                    <a:pt x="86" y="8"/>
                  </a:lnTo>
                  <a:lnTo>
                    <a:pt x="83" y="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02" name="Google Shape;402;p94"/>
            <p:cNvSpPr/>
            <p:nvPr/>
          </p:nvSpPr>
          <p:spPr>
            <a:xfrm>
              <a:off x="7333013" y="3424135"/>
              <a:ext cx="38171" cy="38140"/>
            </a:xfrm>
            <a:custGeom>
              <a:avLst/>
              <a:gdLst/>
              <a:ahLst/>
              <a:cxnLst/>
              <a:rect l="l" t="t" r="r" b="b"/>
              <a:pathLst>
                <a:path w="27" h="27" extrusionOk="0">
                  <a:moveTo>
                    <a:pt x="25" y="13"/>
                  </a:moveTo>
                  <a:lnTo>
                    <a:pt x="19" y="7"/>
                  </a:lnTo>
                  <a:lnTo>
                    <a:pt x="11" y="0"/>
                  </a:lnTo>
                  <a:lnTo>
                    <a:pt x="0" y="0"/>
                  </a:lnTo>
                  <a:lnTo>
                    <a:pt x="3" y="11"/>
                  </a:lnTo>
                  <a:lnTo>
                    <a:pt x="6" y="19"/>
                  </a:lnTo>
                  <a:lnTo>
                    <a:pt x="12" y="24"/>
                  </a:lnTo>
                  <a:lnTo>
                    <a:pt x="17" y="27"/>
                  </a:lnTo>
                  <a:lnTo>
                    <a:pt x="23" y="26"/>
                  </a:lnTo>
                  <a:lnTo>
                    <a:pt x="27" y="23"/>
                  </a:lnTo>
                  <a:lnTo>
                    <a:pt x="27" y="18"/>
                  </a:lnTo>
                  <a:lnTo>
                    <a:pt x="25" y="1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03" name="Google Shape;403;p94"/>
            <p:cNvSpPr/>
            <p:nvPr/>
          </p:nvSpPr>
          <p:spPr>
            <a:xfrm>
              <a:off x="7255258" y="3483464"/>
              <a:ext cx="66446" cy="80517"/>
            </a:xfrm>
            <a:custGeom>
              <a:avLst/>
              <a:gdLst/>
              <a:ahLst/>
              <a:cxnLst/>
              <a:rect l="l" t="t" r="r" b="b"/>
              <a:pathLst>
                <a:path w="47" h="57" extrusionOk="0">
                  <a:moveTo>
                    <a:pt x="42" y="0"/>
                  </a:moveTo>
                  <a:lnTo>
                    <a:pt x="37" y="0"/>
                  </a:lnTo>
                  <a:lnTo>
                    <a:pt x="32" y="6"/>
                  </a:lnTo>
                  <a:lnTo>
                    <a:pt x="29" y="14"/>
                  </a:lnTo>
                  <a:lnTo>
                    <a:pt x="24" y="22"/>
                  </a:lnTo>
                  <a:lnTo>
                    <a:pt x="8" y="38"/>
                  </a:lnTo>
                  <a:lnTo>
                    <a:pt x="2" y="46"/>
                  </a:lnTo>
                  <a:lnTo>
                    <a:pt x="0" y="51"/>
                  </a:lnTo>
                  <a:lnTo>
                    <a:pt x="0" y="57"/>
                  </a:lnTo>
                  <a:lnTo>
                    <a:pt x="5" y="57"/>
                  </a:lnTo>
                  <a:lnTo>
                    <a:pt x="10" y="56"/>
                  </a:lnTo>
                  <a:lnTo>
                    <a:pt x="21" y="44"/>
                  </a:lnTo>
                  <a:lnTo>
                    <a:pt x="29" y="35"/>
                  </a:lnTo>
                  <a:lnTo>
                    <a:pt x="39" y="27"/>
                  </a:lnTo>
                  <a:lnTo>
                    <a:pt x="45" y="19"/>
                  </a:lnTo>
                  <a:lnTo>
                    <a:pt x="47" y="14"/>
                  </a:lnTo>
                  <a:lnTo>
                    <a:pt x="47" y="9"/>
                  </a:lnTo>
                  <a:lnTo>
                    <a:pt x="45" y="3"/>
                  </a:lnTo>
                  <a:lnTo>
                    <a:pt x="42"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04" name="Google Shape;404;p94"/>
            <p:cNvSpPr/>
            <p:nvPr/>
          </p:nvSpPr>
          <p:spPr>
            <a:xfrm>
              <a:off x="7321703" y="3291351"/>
              <a:ext cx="155510" cy="257092"/>
            </a:xfrm>
            <a:custGeom>
              <a:avLst/>
              <a:gdLst/>
              <a:ahLst/>
              <a:cxnLst/>
              <a:rect l="l" t="t" r="r" b="b"/>
              <a:pathLst>
                <a:path w="110" h="182" extrusionOk="0">
                  <a:moveTo>
                    <a:pt x="0" y="58"/>
                  </a:moveTo>
                  <a:lnTo>
                    <a:pt x="1" y="67"/>
                  </a:lnTo>
                  <a:lnTo>
                    <a:pt x="6" y="72"/>
                  </a:lnTo>
                  <a:lnTo>
                    <a:pt x="9" y="72"/>
                  </a:lnTo>
                  <a:lnTo>
                    <a:pt x="9" y="72"/>
                  </a:lnTo>
                  <a:lnTo>
                    <a:pt x="9" y="88"/>
                  </a:lnTo>
                  <a:lnTo>
                    <a:pt x="16" y="93"/>
                  </a:lnTo>
                  <a:lnTo>
                    <a:pt x="23" y="93"/>
                  </a:lnTo>
                  <a:lnTo>
                    <a:pt x="30" y="91"/>
                  </a:lnTo>
                  <a:lnTo>
                    <a:pt x="33" y="90"/>
                  </a:lnTo>
                  <a:lnTo>
                    <a:pt x="35" y="91"/>
                  </a:lnTo>
                  <a:lnTo>
                    <a:pt x="39" y="96"/>
                  </a:lnTo>
                  <a:lnTo>
                    <a:pt x="51" y="96"/>
                  </a:lnTo>
                  <a:lnTo>
                    <a:pt x="54" y="97"/>
                  </a:lnTo>
                  <a:lnTo>
                    <a:pt x="60" y="101"/>
                  </a:lnTo>
                  <a:lnTo>
                    <a:pt x="63" y="105"/>
                  </a:lnTo>
                  <a:lnTo>
                    <a:pt x="65" y="107"/>
                  </a:lnTo>
                  <a:lnTo>
                    <a:pt x="65" y="121"/>
                  </a:lnTo>
                  <a:lnTo>
                    <a:pt x="68" y="126"/>
                  </a:lnTo>
                  <a:lnTo>
                    <a:pt x="68" y="131"/>
                  </a:lnTo>
                  <a:lnTo>
                    <a:pt x="78" y="126"/>
                  </a:lnTo>
                  <a:lnTo>
                    <a:pt x="79" y="126"/>
                  </a:lnTo>
                  <a:lnTo>
                    <a:pt x="79" y="128"/>
                  </a:lnTo>
                  <a:lnTo>
                    <a:pt x="78" y="131"/>
                  </a:lnTo>
                  <a:lnTo>
                    <a:pt x="78" y="141"/>
                  </a:lnTo>
                  <a:lnTo>
                    <a:pt x="84" y="150"/>
                  </a:lnTo>
                  <a:lnTo>
                    <a:pt x="87" y="157"/>
                  </a:lnTo>
                  <a:lnTo>
                    <a:pt x="87" y="158"/>
                  </a:lnTo>
                  <a:lnTo>
                    <a:pt x="87" y="157"/>
                  </a:lnTo>
                  <a:lnTo>
                    <a:pt x="83" y="157"/>
                  </a:lnTo>
                  <a:lnTo>
                    <a:pt x="76" y="161"/>
                  </a:lnTo>
                  <a:lnTo>
                    <a:pt x="78" y="158"/>
                  </a:lnTo>
                  <a:lnTo>
                    <a:pt x="79" y="153"/>
                  </a:lnTo>
                  <a:lnTo>
                    <a:pt x="79" y="149"/>
                  </a:lnTo>
                  <a:lnTo>
                    <a:pt x="76" y="145"/>
                  </a:lnTo>
                  <a:lnTo>
                    <a:pt x="71" y="145"/>
                  </a:lnTo>
                  <a:lnTo>
                    <a:pt x="71" y="144"/>
                  </a:lnTo>
                  <a:lnTo>
                    <a:pt x="70" y="139"/>
                  </a:lnTo>
                  <a:lnTo>
                    <a:pt x="60" y="129"/>
                  </a:lnTo>
                  <a:lnTo>
                    <a:pt x="51" y="123"/>
                  </a:lnTo>
                  <a:lnTo>
                    <a:pt x="46" y="121"/>
                  </a:lnTo>
                  <a:lnTo>
                    <a:pt x="39" y="121"/>
                  </a:lnTo>
                  <a:lnTo>
                    <a:pt x="38" y="125"/>
                  </a:lnTo>
                  <a:lnTo>
                    <a:pt x="35" y="128"/>
                  </a:lnTo>
                  <a:lnTo>
                    <a:pt x="33" y="139"/>
                  </a:lnTo>
                  <a:lnTo>
                    <a:pt x="35" y="149"/>
                  </a:lnTo>
                  <a:lnTo>
                    <a:pt x="38" y="150"/>
                  </a:lnTo>
                  <a:lnTo>
                    <a:pt x="43" y="153"/>
                  </a:lnTo>
                  <a:lnTo>
                    <a:pt x="49" y="152"/>
                  </a:lnTo>
                  <a:lnTo>
                    <a:pt x="52" y="150"/>
                  </a:lnTo>
                  <a:lnTo>
                    <a:pt x="52" y="155"/>
                  </a:lnTo>
                  <a:lnTo>
                    <a:pt x="47" y="161"/>
                  </a:lnTo>
                  <a:lnTo>
                    <a:pt x="47" y="169"/>
                  </a:lnTo>
                  <a:lnTo>
                    <a:pt x="49" y="177"/>
                  </a:lnTo>
                  <a:lnTo>
                    <a:pt x="52" y="179"/>
                  </a:lnTo>
                  <a:lnTo>
                    <a:pt x="57" y="182"/>
                  </a:lnTo>
                  <a:lnTo>
                    <a:pt x="60" y="180"/>
                  </a:lnTo>
                  <a:lnTo>
                    <a:pt x="65" y="179"/>
                  </a:lnTo>
                  <a:lnTo>
                    <a:pt x="71" y="169"/>
                  </a:lnTo>
                  <a:lnTo>
                    <a:pt x="71" y="174"/>
                  </a:lnTo>
                  <a:lnTo>
                    <a:pt x="75" y="174"/>
                  </a:lnTo>
                  <a:lnTo>
                    <a:pt x="78" y="176"/>
                  </a:lnTo>
                  <a:lnTo>
                    <a:pt x="86" y="172"/>
                  </a:lnTo>
                  <a:lnTo>
                    <a:pt x="92" y="165"/>
                  </a:lnTo>
                  <a:lnTo>
                    <a:pt x="92" y="165"/>
                  </a:lnTo>
                  <a:lnTo>
                    <a:pt x="95" y="160"/>
                  </a:lnTo>
                  <a:lnTo>
                    <a:pt x="98" y="157"/>
                  </a:lnTo>
                  <a:lnTo>
                    <a:pt x="100" y="150"/>
                  </a:lnTo>
                  <a:lnTo>
                    <a:pt x="98" y="147"/>
                  </a:lnTo>
                  <a:lnTo>
                    <a:pt x="108" y="142"/>
                  </a:lnTo>
                  <a:lnTo>
                    <a:pt x="110" y="137"/>
                  </a:lnTo>
                  <a:lnTo>
                    <a:pt x="110" y="131"/>
                  </a:lnTo>
                  <a:lnTo>
                    <a:pt x="103" y="117"/>
                  </a:lnTo>
                  <a:lnTo>
                    <a:pt x="98" y="113"/>
                  </a:lnTo>
                  <a:lnTo>
                    <a:pt x="89" y="107"/>
                  </a:lnTo>
                  <a:lnTo>
                    <a:pt x="83" y="105"/>
                  </a:lnTo>
                  <a:lnTo>
                    <a:pt x="83" y="99"/>
                  </a:lnTo>
                  <a:lnTo>
                    <a:pt x="70" y="86"/>
                  </a:lnTo>
                  <a:lnTo>
                    <a:pt x="70" y="85"/>
                  </a:lnTo>
                  <a:lnTo>
                    <a:pt x="57" y="78"/>
                  </a:lnTo>
                  <a:lnTo>
                    <a:pt x="49" y="78"/>
                  </a:lnTo>
                  <a:lnTo>
                    <a:pt x="43" y="80"/>
                  </a:lnTo>
                  <a:lnTo>
                    <a:pt x="39" y="82"/>
                  </a:lnTo>
                  <a:lnTo>
                    <a:pt x="39" y="80"/>
                  </a:lnTo>
                  <a:lnTo>
                    <a:pt x="39" y="74"/>
                  </a:lnTo>
                  <a:lnTo>
                    <a:pt x="35" y="64"/>
                  </a:lnTo>
                  <a:lnTo>
                    <a:pt x="35" y="61"/>
                  </a:lnTo>
                  <a:lnTo>
                    <a:pt x="36" y="56"/>
                  </a:lnTo>
                  <a:lnTo>
                    <a:pt x="47" y="43"/>
                  </a:lnTo>
                  <a:lnTo>
                    <a:pt x="51" y="38"/>
                  </a:lnTo>
                  <a:lnTo>
                    <a:pt x="51" y="26"/>
                  </a:lnTo>
                  <a:lnTo>
                    <a:pt x="47" y="18"/>
                  </a:lnTo>
                  <a:lnTo>
                    <a:pt x="47" y="5"/>
                  </a:lnTo>
                  <a:lnTo>
                    <a:pt x="43" y="0"/>
                  </a:lnTo>
                  <a:lnTo>
                    <a:pt x="39" y="3"/>
                  </a:lnTo>
                  <a:lnTo>
                    <a:pt x="36" y="3"/>
                  </a:lnTo>
                  <a:lnTo>
                    <a:pt x="30" y="0"/>
                  </a:lnTo>
                  <a:lnTo>
                    <a:pt x="14" y="0"/>
                  </a:lnTo>
                  <a:lnTo>
                    <a:pt x="9" y="5"/>
                  </a:lnTo>
                  <a:lnTo>
                    <a:pt x="9" y="11"/>
                  </a:lnTo>
                  <a:lnTo>
                    <a:pt x="8" y="26"/>
                  </a:lnTo>
                  <a:lnTo>
                    <a:pt x="9" y="38"/>
                  </a:lnTo>
                  <a:lnTo>
                    <a:pt x="9" y="43"/>
                  </a:lnTo>
                  <a:lnTo>
                    <a:pt x="9" y="43"/>
                  </a:lnTo>
                  <a:lnTo>
                    <a:pt x="8" y="42"/>
                  </a:lnTo>
                  <a:lnTo>
                    <a:pt x="6" y="40"/>
                  </a:lnTo>
                  <a:lnTo>
                    <a:pt x="0" y="40"/>
                  </a:lnTo>
                  <a:lnTo>
                    <a:pt x="0" y="5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05" name="Google Shape;405;p94"/>
            <p:cNvSpPr/>
            <p:nvPr/>
          </p:nvSpPr>
          <p:spPr>
            <a:xfrm>
              <a:off x="7603035" y="3778695"/>
              <a:ext cx="510357" cy="275455"/>
            </a:xfrm>
            <a:custGeom>
              <a:avLst/>
              <a:gdLst/>
              <a:ahLst/>
              <a:cxnLst/>
              <a:rect l="l" t="t" r="r" b="b"/>
              <a:pathLst>
                <a:path w="361" h="195" extrusionOk="0">
                  <a:moveTo>
                    <a:pt x="308" y="124"/>
                  </a:moveTo>
                  <a:lnTo>
                    <a:pt x="313" y="120"/>
                  </a:lnTo>
                  <a:lnTo>
                    <a:pt x="313" y="113"/>
                  </a:lnTo>
                  <a:lnTo>
                    <a:pt x="303" y="104"/>
                  </a:lnTo>
                  <a:lnTo>
                    <a:pt x="298" y="102"/>
                  </a:lnTo>
                  <a:lnTo>
                    <a:pt x="276" y="92"/>
                  </a:lnTo>
                  <a:lnTo>
                    <a:pt x="275" y="91"/>
                  </a:lnTo>
                  <a:lnTo>
                    <a:pt x="273" y="88"/>
                  </a:lnTo>
                  <a:lnTo>
                    <a:pt x="270" y="84"/>
                  </a:lnTo>
                  <a:lnTo>
                    <a:pt x="265" y="78"/>
                  </a:lnTo>
                  <a:lnTo>
                    <a:pt x="243" y="65"/>
                  </a:lnTo>
                  <a:lnTo>
                    <a:pt x="220" y="54"/>
                  </a:lnTo>
                  <a:lnTo>
                    <a:pt x="187" y="43"/>
                  </a:lnTo>
                  <a:lnTo>
                    <a:pt x="150" y="30"/>
                  </a:lnTo>
                  <a:lnTo>
                    <a:pt x="132" y="24"/>
                  </a:lnTo>
                  <a:lnTo>
                    <a:pt x="125" y="22"/>
                  </a:lnTo>
                  <a:lnTo>
                    <a:pt x="121" y="22"/>
                  </a:lnTo>
                  <a:lnTo>
                    <a:pt x="117" y="25"/>
                  </a:lnTo>
                  <a:lnTo>
                    <a:pt x="112" y="32"/>
                  </a:lnTo>
                  <a:lnTo>
                    <a:pt x="110" y="37"/>
                  </a:lnTo>
                  <a:lnTo>
                    <a:pt x="109" y="37"/>
                  </a:lnTo>
                  <a:lnTo>
                    <a:pt x="105" y="37"/>
                  </a:lnTo>
                  <a:lnTo>
                    <a:pt x="101" y="38"/>
                  </a:lnTo>
                  <a:lnTo>
                    <a:pt x="94" y="45"/>
                  </a:lnTo>
                  <a:lnTo>
                    <a:pt x="86" y="51"/>
                  </a:lnTo>
                  <a:lnTo>
                    <a:pt x="78" y="56"/>
                  </a:lnTo>
                  <a:lnTo>
                    <a:pt x="73" y="52"/>
                  </a:lnTo>
                  <a:lnTo>
                    <a:pt x="70" y="38"/>
                  </a:lnTo>
                  <a:lnTo>
                    <a:pt x="65" y="24"/>
                  </a:lnTo>
                  <a:lnTo>
                    <a:pt x="64" y="17"/>
                  </a:lnTo>
                  <a:lnTo>
                    <a:pt x="62" y="13"/>
                  </a:lnTo>
                  <a:lnTo>
                    <a:pt x="57" y="8"/>
                  </a:lnTo>
                  <a:lnTo>
                    <a:pt x="53" y="5"/>
                  </a:lnTo>
                  <a:lnTo>
                    <a:pt x="32" y="0"/>
                  </a:lnTo>
                  <a:lnTo>
                    <a:pt x="24" y="1"/>
                  </a:lnTo>
                  <a:lnTo>
                    <a:pt x="19" y="3"/>
                  </a:lnTo>
                  <a:lnTo>
                    <a:pt x="18" y="6"/>
                  </a:lnTo>
                  <a:lnTo>
                    <a:pt x="16" y="9"/>
                  </a:lnTo>
                  <a:lnTo>
                    <a:pt x="3" y="13"/>
                  </a:lnTo>
                  <a:lnTo>
                    <a:pt x="0" y="16"/>
                  </a:lnTo>
                  <a:lnTo>
                    <a:pt x="0" y="25"/>
                  </a:lnTo>
                  <a:lnTo>
                    <a:pt x="3" y="29"/>
                  </a:lnTo>
                  <a:lnTo>
                    <a:pt x="14" y="29"/>
                  </a:lnTo>
                  <a:lnTo>
                    <a:pt x="16" y="30"/>
                  </a:lnTo>
                  <a:lnTo>
                    <a:pt x="19" y="38"/>
                  </a:lnTo>
                  <a:lnTo>
                    <a:pt x="22" y="43"/>
                  </a:lnTo>
                  <a:lnTo>
                    <a:pt x="27" y="43"/>
                  </a:lnTo>
                  <a:lnTo>
                    <a:pt x="27" y="43"/>
                  </a:lnTo>
                  <a:lnTo>
                    <a:pt x="26" y="43"/>
                  </a:lnTo>
                  <a:lnTo>
                    <a:pt x="18" y="46"/>
                  </a:lnTo>
                  <a:lnTo>
                    <a:pt x="30" y="60"/>
                  </a:lnTo>
                  <a:lnTo>
                    <a:pt x="32" y="65"/>
                  </a:lnTo>
                  <a:lnTo>
                    <a:pt x="32" y="70"/>
                  </a:lnTo>
                  <a:lnTo>
                    <a:pt x="35" y="73"/>
                  </a:lnTo>
                  <a:lnTo>
                    <a:pt x="43" y="75"/>
                  </a:lnTo>
                  <a:lnTo>
                    <a:pt x="51" y="67"/>
                  </a:lnTo>
                  <a:lnTo>
                    <a:pt x="56" y="70"/>
                  </a:lnTo>
                  <a:lnTo>
                    <a:pt x="64" y="73"/>
                  </a:lnTo>
                  <a:lnTo>
                    <a:pt x="70" y="75"/>
                  </a:lnTo>
                  <a:lnTo>
                    <a:pt x="70" y="78"/>
                  </a:lnTo>
                  <a:lnTo>
                    <a:pt x="73" y="81"/>
                  </a:lnTo>
                  <a:lnTo>
                    <a:pt x="81" y="83"/>
                  </a:lnTo>
                  <a:lnTo>
                    <a:pt x="93" y="84"/>
                  </a:lnTo>
                  <a:lnTo>
                    <a:pt x="105" y="88"/>
                  </a:lnTo>
                  <a:lnTo>
                    <a:pt x="120" y="94"/>
                  </a:lnTo>
                  <a:lnTo>
                    <a:pt x="131" y="100"/>
                  </a:lnTo>
                  <a:lnTo>
                    <a:pt x="134" y="104"/>
                  </a:lnTo>
                  <a:lnTo>
                    <a:pt x="136" y="107"/>
                  </a:lnTo>
                  <a:lnTo>
                    <a:pt x="136" y="112"/>
                  </a:lnTo>
                  <a:lnTo>
                    <a:pt x="139" y="120"/>
                  </a:lnTo>
                  <a:lnTo>
                    <a:pt x="144" y="124"/>
                  </a:lnTo>
                  <a:lnTo>
                    <a:pt x="145" y="127"/>
                  </a:lnTo>
                  <a:lnTo>
                    <a:pt x="145" y="129"/>
                  </a:lnTo>
                  <a:lnTo>
                    <a:pt x="145" y="129"/>
                  </a:lnTo>
                  <a:lnTo>
                    <a:pt x="140" y="131"/>
                  </a:lnTo>
                  <a:lnTo>
                    <a:pt x="134" y="132"/>
                  </a:lnTo>
                  <a:lnTo>
                    <a:pt x="128" y="137"/>
                  </a:lnTo>
                  <a:lnTo>
                    <a:pt x="121" y="142"/>
                  </a:lnTo>
                  <a:lnTo>
                    <a:pt x="121" y="151"/>
                  </a:lnTo>
                  <a:lnTo>
                    <a:pt x="128" y="151"/>
                  </a:lnTo>
                  <a:lnTo>
                    <a:pt x="131" y="153"/>
                  </a:lnTo>
                  <a:lnTo>
                    <a:pt x="166" y="148"/>
                  </a:lnTo>
                  <a:lnTo>
                    <a:pt x="169" y="150"/>
                  </a:lnTo>
                  <a:lnTo>
                    <a:pt x="182" y="163"/>
                  </a:lnTo>
                  <a:lnTo>
                    <a:pt x="182" y="163"/>
                  </a:lnTo>
                  <a:lnTo>
                    <a:pt x="184" y="164"/>
                  </a:lnTo>
                  <a:lnTo>
                    <a:pt x="188" y="169"/>
                  </a:lnTo>
                  <a:lnTo>
                    <a:pt x="188" y="166"/>
                  </a:lnTo>
                  <a:lnTo>
                    <a:pt x="192" y="167"/>
                  </a:lnTo>
                  <a:lnTo>
                    <a:pt x="204" y="171"/>
                  </a:lnTo>
                  <a:lnTo>
                    <a:pt x="212" y="169"/>
                  </a:lnTo>
                  <a:lnTo>
                    <a:pt x="219" y="169"/>
                  </a:lnTo>
                  <a:lnTo>
                    <a:pt x="222" y="166"/>
                  </a:lnTo>
                  <a:lnTo>
                    <a:pt x="227" y="163"/>
                  </a:lnTo>
                  <a:lnTo>
                    <a:pt x="228" y="158"/>
                  </a:lnTo>
                  <a:lnTo>
                    <a:pt x="231" y="155"/>
                  </a:lnTo>
                  <a:lnTo>
                    <a:pt x="235" y="151"/>
                  </a:lnTo>
                  <a:lnTo>
                    <a:pt x="239" y="143"/>
                  </a:lnTo>
                  <a:lnTo>
                    <a:pt x="241" y="143"/>
                  </a:lnTo>
                  <a:lnTo>
                    <a:pt x="243" y="142"/>
                  </a:lnTo>
                  <a:lnTo>
                    <a:pt x="252" y="143"/>
                  </a:lnTo>
                  <a:lnTo>
                    <a:pt x="263" y="147"/>
                  </a:lnTo>
                  <a:lnTo>
                    <a:pt x="273" y="151"/>
                  </a:lnTo>
                  <a:lnTo>
                    <a:pt x="281" y="161"/>
                  </a:lnTo>
                  <a:lnTo>
                    <a:pt x="290" y="174"/>
                  </a:lnTo>
                  <a:lnTo>
                    <a:pt x="303" y="185"/>
                  </a:lnTo>
                  <a:lnTo>
                    <a:pt x="308" y="188"/>
                  </a:lnTo>
                  <a:lnTo>
                    <a:pt x="324" y="188"/>
                  </a:lnTo>
                  <a:lnTo>
                    <a:pt x="334" y="191"/>
                  </a:lnTo>
                  <a:lnTo>
                    <a:pt x="353" y="195"/>
                  </a:lnTo>
                  <a:lnTo>
                    <a:pt x="358" y="195"/>
                  </a:lnTo>
                  <a:lnTo>
                    <a:pt x="361" y="191"/>
                  </a:lnTo>
                  <a:lnTo>
                    <a:pt x="361" y="187"/>
                  </a:lnTo>
                  <a:lnTo>
                    <a:pt x="351" y="179"/>
                  </a:lnTo>
                  <a:lnTo>
                    <a:pt x="343" y="172"/>
                  </a:lnTo>
                  <a:lnTo>
                    <a:pt x="342" y="171"/>
                  </a:lnTo>
                  <a:lnTo>
                    <a:pt x="340" y="169"/>
                  </a:lnTo>
                  <a:lnTo>
                    <a:pt x="340" y="166"/>
                  </a:lnTo>
                  <a:lnTo>
                    <a:pt x="337" y="163"/>
                  </a:lnTo>
                  <a:lnTo>
                    <a:pt x="330" y="161"/>
                  </a:lnTo>
                  <a:lnTo>
                    <a:pt x="326" y="159"/>
                  </a:lnTo>
                  <a:lnTo>
                    <a:pt x="321" y="156"/>
                  </a:lnTo>
                  <a:lnTo>
                    <a:pt x="318" y="156"/>
                  </a:lnTo>
                  <a:lnTo>
                    <a:pt x="318" y="153"/>
                  </a:lnTo>
                  <a:lnTo>
                    <a:pt x="316" y="147"/>
                  </a:lnTo>
                  <a:lnTo>
                    <a:pt x="313" y="139"/>
                  </a:lnTo>
                  <a:lnTo>
                    <a:pt x="311" y="135"/>
                  </a:lnTo>
                  <a:lnTo>
                    <a:pt x="308" y="134"/>
                  </a:lnTo>
                  <a:lnTo>
                    <a:pt x="302" y="129"/>
                  </a:lnTo>
                  <a:lnTo>
                    <a:pt x="300" y="126"/>
                  </a:lnTo>
                  <a:lnTo>
                    <a:pt x="300" y="124"/>
                  </a:lnTo>
                  <a:lnTo>
                    <a:pt x="308" y="12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06" name="Google Shape;406;p94"/>
            <p:cNvSpPr/>
            <p:nvPr/>
          </p:nvSpPr>
          <p:spPr>
            <a:xfrm>
              <a:off x="8046946" y="3857800"/>
              <a:ext cx="138545" cy="84756"/>
            </a:xfrm>
            <a:custGeom>
              <a:avLst/>
              <a:gdLst/>
              <a:ahLst/>
              <a:cxnLst/>
              <a:rect l="l" t="t" r="r" b="b"/>
              <a:pathLst>
                <a:path w="98" h="60" extrusionOk="0">
                  <a:moveTo>
                    <a:pt x="74" y="19"/>
                  </a:moveTo>
                  <a:lnTo>
                    <a:pt x="69" y="20"/>
                  </a:lnTo>
                  <a:lnTo>
                    <a:pt x="66" y="25"/>
                  </a:lnTo>
                  <a:lnTo>
                    <a:pt x="61" y="32"/>
                  </a:lnTo>
                  <a:lnTo>
                    <a:pt x="58" y="33"/>
                  </a:lnTo>
                  <a:lnTo>
                    <a:pt x="42" y="40"/>
                  </a:lnTo>
                  <a:lnTo>
                    <a:pt x="39" y="41"/>
                  </a:lnTo>
                  <a:lnTo>
                    <a:pt x="32" y="41"/>
                  </a:lnTo>
                  <a:lnTo>
                    <a:pt x="20" y="40"/>
                  </a:lnTo>
                  <a:lnTo>
                    <a:pt x="10" y="38"/>
                  </a:lnTo>
                  <a:lnTo>
                    <a:pt x="5" y="40"/>
                  </a:lnTo>
                  <a:lnTo>
                    <a:pt x="0" y="44"/>
                  </a:lnTo>
                  <a:lnTo>
                    <a:pt x="7" y="51"/>
                  </a:lnTo>
                  <a:lnTo>
                    <a:pt x="13" y="56"/>
                  </a:lnTo>
                  <a:lnTo>
                    <a:pt x="24" y="59"/>
                  </a:lnTo>
                  <a:lnTo>
                    <a:pt x="36" y="60"/>
                  </a:lnTo>
                  <a:lnTo>
                    <a:pt x="40" y="60"/>
                  </a:lnTo>
                  <a:lnTo>
                    <a:pt x="47" y="59"/>
                  </a:lnTo>
                  <a:lnTo>
                    <a:pt x="61" y="52"/>
                  </a:lnTo>
                  <a:lnTo>
                    <a:pt x="69" y="48"/>
                  </a:lnTo>
                  <a:lnTo>
                    <a:pt x="75" y="41"/>
                  </a:lnTo>
                  <a:lnTo>
                    <a:pt x="77" y="36"/>
                  </a:lnTo>
                  <a:lnTo>
                    <a:pt x="79" y="33"/>
                  </a:lnTo>
                  <a:lnTo>
                    <a:pt x="82" y="28"/>
                  </a:lnTo>
                  <a:lnTo>
                    <a:pt x="82" y="24"/>
                  </a:lnTo>
                  <a:lnTo>
                    <a:pt x="83" y="28"/>
                  </a:lnTo>
                  <a:lnTo>
                    <a:pt x="87" y="32"/>
                  </a:lnTo>
                  <a:lnTo>
                    <a:pt x="90" y="32"/>
                  </a:lnTo>
                  <a:lnTo>
                    <a:pt x="95" y="30"/>
                  </a:lnTo>
                  <a:lnTo>
                    <a:pt x="98" y="27"/>
                  </a:lnTo>
                  <a:lnTo>
                    <a:pt x="98" y="20"/>
                  </a:lnTo>
                  <a:lnTo>
                    <a:pt x="96" y="19"/>
                  </a:lnTo>
                  <a:lnTo>
                    <a:pt x="93" y="12"/>
                  </a:lnTo>
                  <a:lnTo>
                    <a:pt x="85" y="6"/>
                  </a:lnTo>
                  <a:lnTo>
                    <a:pt x="71" y="0"/>
                  </a:lnTo>
                  <a:lnTo>
                    <a:pt x="71" y="8"/>
                  </a:lnTo>
                  <a:lnTo>
                    <a:pt x="75" y="12"/>
                  </a:lnTo>
                  <a:lnTo>
                    <a:pt x="80" y="19"/>
                  </a:lnTo>
                  <a:lnTo>
                    <a:pt x="82" y="24"/>
                  </a:lnTo>
                  <a:lnTo>
                    <a:pt x="79" y="22"/>
                  </a:lnTo>
                  <a:lnTo>
                    <a:pt x="74" y="1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07" name="Google Shape;407;p94"/>
            <p:cNvSpPr/>
            <p:nvPr/>
          </p:nvSpPr>
          <p:spPr>
            <a:xfrm>
              <a:off x="6326438" y="3521603"/>
              <a:ext cx="60791" cy="105944"/>
            </a:xfrm>
            <a:custGeom>
              <a:avLst/>
              <a:gdLst/>
              <a:ahLst/>
              <a:cxnLst/>
              <a:rect l="l" t="t" r="r" b="b"/>
              <a:pathLst>
                <a:path w="43" h="75" extrusionOk="0">
                  <a:moveTo>
                    <a:pt x="30" y="16"/>
                  </a:moveTo>
                  <a:lnTo>
                    <a:pt x="21" y="5"/>
                  </a:lnTo>
                  <a:lnTo>
                    <a:pt x="14" y="0"/>
                  </a:lnTo>
                  <a:lnTo>
                    <a:pt x="11" y="0"/>
                  </a:lnTo>
                  <a:lnTo>
                    <a:pt x="6" y="3"/>
                  </a:lnTo>
                  <a:lnTo>
                    <a:pt x="3" y="6"/>
                  </a:lnTo>
                  <a:lnTo>
                    <a:pt x="1" y="19"/>
                  </a:lnTo>
                  <a:lnTo>
                    <a:pt x="0" y="25"/>
                  </a:lnTo>
                  <a:lnTo>
                    <a:pt x="0" y="43"/>
                  </a:lnTo>
                  <a:lnTo>
                    <a:pt x="1" y="59"/>
                  </a:lnTo>
                  <a:lnTo>
                    <a:pt x="5" y="67"/>
                  </a:lnTo>
                  <a:lnTo>
                    <a:pt x="11" y="72"/>
                  </a:lnTo>
                  <a:lnTo>
                    <a:pt x="16" y="75"/>
                  </a:lnTo>
                  <a:lnTo>
                    <a:pt x="22" y="75"/>
                  </a:lnTo>
                  <a:lnTo>
                    <a:pt x="32" y="69"/>
                  </a:lnTo>
                  <a:lnTo>
                    <a:pt x="40" y="57"/>
                  </a:lnTo>
                  <a:lnTo>
                    <a:pt x="43" y="49"/>
                  </a:lnTo>
                  <a:lnTo>
                    <a:pt x="43" y="38"/>
                  </a:lnTo>
                  <a:lnTo>
                    <a:pt x="40" y="30"/>
                  </a:lnTo>
                  <a:lnTo>
                    <a:pt x="30" y="1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08" name="Google Shape;408;p94"/>
            <p:cNvSpPr/>
            <p:nvPr/>
          </p:nvSpPr>
          <p:spPr>
            <a:xfrm>
              <a:off x="5383481" y="4069689"/>
              <a:ext cx="190854" cy="371511"/>
            </a:xfrm>
            <a:custGeom>
              <a:avLst/>
              <a:gdLst/>
              <a:ahLst/>
              <a:cxnLst/>
              <a:rect l="l" t="t" r="r" b="b"/>
              <a:pathLst>
                <a:path w="135" h="263" extrusionOk="0">
                  <a:moveTo>
                    <a:pt x="129" y="46"/>
                  </a:moveTo>
                  <a:lnTo>
                    <a:pt x="129" y="36"/>
                  </a:lnTo>
                  <a:lnTo>
                    <a:pt x="126" y="27"/>
                  </a:lnTo>
                  <a:lnTo>
                    <a:pt x="123" y="17"/>
                  </a:lnTo>
                  <a:lnTo>
                    <a:pt x="118" y="11"/>
                  </a:lnTo>
                  <a:lnTo>
                    <a:pt x="116" y="6"/>
                  </a:lnTo>
                  <a:lnTo>
                    <a:pt x="110" y="0"/>
                  </a:lnTo>
                  <a:lnTo>
                    <a:pt x="105" y="4"/>
                  </a:lnTo>
                  <a:lnTo>
                    <a:pt x="103" y="11"/>
                  </a:lnTo>
                  <a:lnTo>
                    <a:pt x="100" y="16"/>
                  </a:lnTo>
                  <a:lnTo>
                    <a:pt x="100" y="25"/>
                  </a:lnTo>
                  <a:lnTo>
                    <a:pt x="99" y="28"/>
                  </a:lnTo>
                  <a:lnTo>
                    <a:pt x="95" y="30"/>
                  </a:lnTo>
                  <a:lnTo>
                    <a:pt x="89" y="30"/>
                  </a:lnTo>
                  <a:lnTo>
                    <a:pt x="84" y="32"/>
                  </a:lnTo>
                  <a:lnTo>
                    <a:pt x="80" y="38"/>
                  </a:lnTo>
                  <a:lnTo>
                    <a:pt x="81" y="41"/>
                  </a:lnTo>
                  <a:lnTo>
                    <a:pt x="81" y="43"/>
                  </a:lnTo>
                  <a:lnTo>
                    <a:pt x="80" y="44"/>
                  </a:lnTo>
                  <a:lnTo>
                    <a:pt x="80" y="52"/>
                  </a:lnTo>
                  <a:lnTo>
                    <a:pt x="78" y="54"/>
                  </a:lnTo>
                  <a:lnTo>
                    <a:pt x="73" y="57"/>
                  </a:lnTo>
                  <a:lnTo>
                    <a:pt x="70" y="59"/>
                  </a:lnTo>
                  <a:lnTo>
                    <a:pt x="64" y="60"/>
                  </a:lnTo>
                  <a:lnTo>
                    <a:pt x="49" y="70"/>
                  </a:lnTo>
                  <a:lnTo>
                    <a:pt x="48" y="71"/>
                  </a:lnTo>
                  <a:lnTo>
                    <a:pt x="38" y="71"/>
                  </a:lnTo>
                  <a:lnTo>
                    <a:pt x="33" y="73"/>
                  </a:lnTo>
                  <a:lnTo>
                    <a:pt x="25" y="75"/>
                  </a:lnTo>
                  <a:lnTo>
                    <a:pt x="22" y="76"/>
                  </a:lnTo>
                  <a:lnTo>
                    <a:pt x="19" y="76"/>
                  </a:lnTo>
                  <a:lnTo>
                    <a:pt x="16" y="79"/>
                  </a:lnTo>
                  <a:lnTo>
                    <a:pt x="14" y="87"/>
                  </a:lnTo>
                  <a:lnTo>
                    <a:pt x="14" y="95"/>
                  </a:lnTo>
                  <a:lnTo>
                    <a:pt x="11" y="103"/>
                  </a:lnTo>
                  <a:lnTo>
                    <a:pt x="8" y="118"/>
                  </a:lnTo>
                  <a:lnTo>
                    <a:pt x="11" y="127"/>
                  </a:lnTo>
                  <a:lnTo>
                    <a:pt x="14" y="135"/>
                  </a:lnTo>
                  <a:lnTo>
                    <a:pt x="17" y="153"/>
                  </a:lnTo>
                  <a:lnTo>
                    <a:pt x="17" y="156"/>
                  </a:lnTo>
                  <a:lnTo>
                    <a:pt x="16" y="159"/>
                  </a:lnTo>
                  <a:lnTo>
                    <a:pt x="9" y="170"/>
                  </a:lnTo>
                  <a:lnTo>
                    <a:pt x="4" y="177"/>
                  </a:lnTo>
                  <a:lnTo>
                    <a:pt x="1" y="182"/>
                  </a:lnTo>
                  <a:lnTo>
                    <a:pt x="0" y="196"/>
                  </a:lnTo>
                  <a:lnTo>
                    <a:pt x="0" y="206"/>
                  </a:lnTo>
                  <a:lnTo>
                    <a:pt x="3" y="215"/>
                  </a:lnTo>
                  <a:lnTo>
                    <a:pt x="4" y="225"/>
                  </a:lnTo>
                  <a:lnTo>
                    <a:pt x="8" y="233"/>
                  </a:lnTo>
                  <a:lnTo>
                    <a:pt x="9" y="244"/>
                  </a:lnTo>
                  <a:lnTo>
                    <a:pt x="16" y="250"/>
                  </a:lnTo>
                  <a:lnTo>
                    <a:pt x="22" y="258"/>
                  </a:lnTo>
                  <a:lnTo>
                    <a:pt x="33" y="261"/>
                  </a:lnTo>
                  <a:lnTo>
                    <a:pt x="43" y="263"/>
                  </a:lnTo>
                  <a:lnTo>
                    <a:pt x="51" y="260"/>
                  </a:lnTo>
                  <a:lnTo>
                    <a:pt x="54" y="258"/>
                  </a:lnTo>
                  <a:lnTo>
                    <a:pt x="57" y="258"/>
                  </a:lnTo>
                  <a:lnTo>
                    <a:pt x="64" y="257"/>
                  </a:lnTo>
                  <a:lnTo>
                    <a:pt x="72" y="252"/>
                  </a:lnTo>
                  <a:lnTo>
                    <a:pt x="76" y="241"/>
                  </a:lnTo>
                  <a:lnTo>
                    <a:pt x="97" y="177"/>
                  </a:lnTo>
                  <a:lnTo>
                    <a:pt x="110" y="134"/>
                  </a:lnTo>
                  <a:lnTo>
                    <a:pt x="115" y="115"/>
                  </a:lnTo>
                  <a:lnTo>
                    <a:pt x="116" y="105"/>
                  </a:lnTo>
                  <a:lnTo>
                    <a:pt x="116" y="100"/>
                  </a:lnTo>
                  <a:lnTo>
                    <a:pt x="119" y="95"/>
                  </a:lnTo>
                  <a:lnTo>
                    <a:pt x="121" y="89"/>
                  </a:lnTo>
                  <a:lnTo>
                    <a:pt x="119" y="84"/>
                  </a:lnTo>
                  <a:lnTo>
                    <a:pt x="118" y="78"/>
                  </a:lnTo>
                  <a:lnTo>
                    <a:pt x="119" y="75"/>
                  </a:lnTo>
                  <a:lnTo>
                    <a:pt x="123" y="78"/>
                  </a:lnTo>
                  <a:lnTo>
                    <a:pt x="127" y="81"/>
                  </a:lnTo>
                  <a:lnTo>
                    <a:pt x="134" y="78"/>
                  </a:lnTo>
                  <a:lnTo>
                    <a:pt x="135" y="73"/>
                  </a:lnTo>
                  <a:lnTo>
                    <a:pt x="135" y="64"/>
                  </a:lnTo>
                  <a:lnTo>
                    <a:pt x="132" y="54"/>
                  </a:lnTo>
                  <a:lnTo>
                    <a:pt x="129" y="4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09" name="Google Shape;409;p94"/>
            <p:cNvSpPr/>
            <p:nvPr/>
          </p:nvSpPr>
          <p:spPr>
            <a:xfrm>
              <a:off x="8259006" y="3945381"/>
              <a:ext cx="32516" cy="26839"/>
            </a:xfrm>
            <a:custGeom>
              <a:avLst/>
              <a:gdLst/>
              <a:ahLst/>
              <a:cxnLst/>
              <a:rect l="l" t="t" r="r" b="b"/>
              <a:pathLst>
                <a:path w="23" h="19" extrusionOk="0">
                  <a:moveTo>
                    <a:pt x="10" y="0"/>
                  </a:moveTo>
                  <a:lnTo>
                    <a:pt x="0" y="0"/>
                  </a:lnTo>
                  <a:lnTo>
                    <a:pt x="4" y="8"/>
                  </a:lnTo>
                  <a:lnTo>
                    <a:pt x="10" y="14"/>
                  </a:lnTo>
                  <a:lnTo>
                    <a:pt x="15" y="16"/>
                  </a:lnTo>
                  <a:lnTo>
                    <a:pt x="16" y="19"/>
                  </a:lnTo>
                  <a:lnTo>
                    <a:pt x="23" y="19"/>
                  </a:lnTo>
                  <a:lnTo>
                    <a:pt x="23" y="11"/>
                  </a:lnTo>
                  <a:lnTo>
                    <a:pt x="15" y="3"/>
                  </a:lnTo>
                  <a:lnTo>
                    <a:pt x="10"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10" name="Google Shape;410;p94"/>
            <p:cNvSpPr/>
            <p:nvPr/>
          </p:nvSpPr>
          <p:spPr>
            <a:xfrm>
              <a:off x="8367862" y="3987759"/>
              <a:ext cx="56549" cy="72042"/>
            </a:xfrm>
            <a:custGeom>
              <a:avLst/>
              <a:gdLst/>
              <a:ahLst/>
              <a:cxnLst/>
              <a:rect l="l" t="t" r="r" b="b"/>
              <a:pathLst>
                <a:path w="40" h="51" extrusionOk="0">
                  <a:moveTo>
                    <a:pt x="21" y="35"/>
                  </a:moveTo>
                  <a:lnTo>
                    <a:pt x="21" y="35"/>
                  </a:lnTo>
                  <a:lnTo>
                    <a:pt x="21" y="24"/>
                  </a:lnTo>
                  <a:lnTo>
                    <a:pt x="10" y="3"/>
                  </a:lnTo>
                  <a:lnTo>
                    <a:pt x="5" y="0"/>
                  </a:lnTo>
                  <a:lnTo>
                    <a:pt x="0" y="0"/>
                  </a:lnTo>
                  <a:lnTo>
                    <a:pt x="0" y="13"/>
                  </a:lnTo>
                  <a:lnTo>
                    <a:pt x="5" y="21"/>
                  </a:lnTo>
                  <a:lnTo>
                    <a:pt x="19" y="35"/>
                  </a:lnTo>
                  <a:lnTo>
                    <a:pt x="14" y="35"/>
                  </a:lnTo>
                  <a:lnTo>
                    <a:pt x="14" y="42"/>
                  </a:lnTo>
                  <a:lnTo>
                    <a:pt x="18" y="45"/>
                  </a:lnTo>
                  <a:lnTo>
                    <a:pt x="27" y="51"/>
                  </a:lnTo>
                  <a:lnTo>
                    <a:pt x="35" y="51"/>
                  </a:lnTo>
                  <a:lnTo>
                    <a:pt x="40" y="47"/>
                  </a:lnTo>
                  <a:lnTo>
                    <a:pt x="35" y="43"/>
                  </a:lnTo>
                  <a:lnTo>
                    <a:pt x="21" y="3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11" name="Google Shape;411;p94"/>
            <p:cNvSpPr/>
            <p:nvPr/>
          </p:nvSpPr>
          <p:spPr>
            <a:xfrm>
              <a:off x="8341002" y="4010360"/>
              <a:ext cx="35344" cy="26839"/>
            </a:xfrm>
            <a:custGeom>
              <a:avLst/>
              <a:gdLst/>
              <a:ahLst/>
              <a:cxnLst/>
              <a:rect l="l" t="t" r="r" b="b"/>
              <a:pathLst>
                <a:path w="25" h="19" extrusionOk="0">
                  <a:moveTo>
                    <a:pt x="16" y="3"/>
                  </a:moveTo>
                  <a:lnTo>
                    <a:pt x="8" y="0"/>
                  </a:lnTo>
                  <a:lnTo>
                    <a:pt x="3" y="0"/>
                  </a:lnTo>
                  <a:lnTo>
                    <a:pt x="0" y="7"/>
                  </a:lnTo>
                  <a:lnTo>
                    <a:pt x="3" y="13"/>
                  </a:lnTo>
                  <a:lnTo>
                    <a:pt x="9" y="18"/>
                  </a:lnTo>
                  <a:lnTo>
                    <a:pt x="17" y="19"/>
                  </a:lnTo>
                  <a:lnTo>
                    <a:pt x="25" y="19"/>
                  </a:lnTo>
                  <a:lnTo>
                    <a:pt x="25" y="15"/>
                  </a:lnTo>
                  <a:lnTo>
                    <a:pt x="24" y="10"/>
                  </a:lnTo>
                  <a:lnTo>
                    <a:pt x="16" y="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12" name="Google Shape;412;p94"/>
            <p:cNvSpPr/>
            <p:nvPr/>
          </p:nvSpPr>
          <p:spPr>
            <a:xfrm>
              <a:off x="8212352" y="3914304"/>
              <a:ext cx="45239" cy="43790"/>
            </a:xfrm>
            <a:custGeom>
              <a:avLst/>
              <a:gdLst/>
              <a:ahLst/>
              <a:cxnLst/>
              <a:rect l="l" t="t" r="r" b="b"/>
              <a:pathLst>
                <a:path w="32" h="31" extrusionOk="0">
                  <a:moveTo>
                    <a:pt x="22" y="8"/>
                  </a:moveTo>
                  <a:lnTo>
                    <a:pt x="11" y="1"/>
                  </a:lnTo>
                  <a:lnTo>
                    <a:pt x="6" y="0"/>
                  </a:lnTo>
                  <a:lnTo>
                    <a:pt x="0" y="0"/>
                  </a:lnTo>
                  <a:lnTo>
                    <a:pt x="3" y="9"/>
                  </a:lnTo>
                  <a:lnTo>
                    <a:pt x="11" y="20"/>
                  </a:lnTo>
                  <a:lnTo>
                    <a:pt x="19" y="28"/>
                  </a:lnTo>
                  <a:lnTo>
                    <a:pt x="24" y="31"/>
                  </a:lnTo>
                  <a:lnTo>
                    <a:pt x="29" y="31"/>
                  </a:lnTo>
                  <a:lnTo>
                    <a:pt x="32" y="28"/>
                  </a:lnTo>
                  <a:lnTo>
                    <a:pt x="32" y="19"/>
                  </a:lnTo>
                  <a:lnTo>
                    <a:pt x="27" y="14"/>
                  </a:lnTo>
                  <a:lnTo>
                    <a:pt x="22" y="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13" name="Google Shape;413;p94"/>
            <p:cNvSpPr/>
            <p:nvPr/>
          </p:nvSpPr>
          <p:spPr>
            <a:xfrm>
              <a:off x="8311313" y="3969395"/>
              <a:ext cx="42412" cy="29664"/>
            </a:xfrm>
            <a:custGeom>
              <a:avLst/>
              <a:gdLst/>
              <a:ahLst/>
              <a:cxnLst/>
              <a:rect l="l" t="t" r="r" b="b"/>
              <a:pathLst>
                <a:path w="30" h="21" extrusionOk="0">
                  <a:moveTo>
                    <a:pt x="30" y="21"/>
                  </a:moveTo>
                  <a:lnTo>
                    <a:pt x="30" y="16"/>
                  </a:lnTo>
                  <a:lnTo>
                    <a:pt x="29" y="12"/>
                  </a:lnTo>
                  <a:lnTo>
                    <a:pt x="19" y="5"/>
                  </a:lnTo>
                  <a:lnTo>
                    <a:pt x="8" y="0"/>
                  </a:lnTo>
                  <a:lnTo>
                    <a:pt x="0" y="0"/>
                  </a:lnTo>
                  <a:lnTo>
                    <a:pt x="0" y="8"/>
                  </a:lnTo>
                  <a:lnTo>
                    <a:pt x="5" y="12"/>
                  </a:lnTo>
                  <a:lnTo>
                    <a:pt x="11" y="16"/>
                  </a:lnTo>
                  <a:lnTo>
                    <a:pt x="22" y="21"/>
                  </a:lnTo>
                  <a:lnTo>
                    <a:pt x="30" y="2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14" name="Google Shape;414;p94"/>
            <p:cNvSpPr/>
            <p:nvPr/>
          </p:nvSpPr>
          <p:spPr>
            <a:xfrm>
              <a:off x="7952226" y="4876280"/>
              <a:ext cx="101788" cy="101707"/>
            </a:xfrm>
            <a:custGeom>
              <a:avLst/>
              <a:gdLst/>
              <a:ahLst/>
              <a:cxnLst/>
              <a:rect l="l" t="t" r="r" b="b"/>
              <a:pathLst>
                <a:path w="72" h="72" extrusionOk="0">
                  <a:moveTo>
                    <a:pt x="61" y="2"/>
                  </a:moveTo>
                  <a:lnTo>
                    <a:pt x="51" y="5"/>
                  </a:lnTo>
                  <a:lnTo>
                    <a:pt x="34" y="11"/>
                  </a:lnTo>
                  <a:lnTo>
                    <a:pt x="28" y="10"/>
                  </a:lnTo>
                  <a:lnTo>
                    <a:pt x="18" y="6"/>
                  </a:lnTo>
                  <a:lnTo>
                    <a:pt x="10" y="3"/>
                  </a:lnTo>
                  <a:lnTo>
                    <a:pt x="0" y="0"/>
                  </a:lnTo>
                  <a:lnTo>
                    <a:pt x="0" y="10"/>
                  </a:lnTo>
                  <a:lnTo>
                    <a:pt x="10" y="32"/>
                  </a:lnTo>
                  <a:lnTo>
                    <a:pt x="10" y="37"/>
                  </a:lnTo>
                  <a:lnTo>
                    <a:pt x="8" y="40"/>
                  </a:lnTo>
                  <a:lnTo>
                    <a:pt x="8" y="45"/>
                  </a:lnTo>
                  <a:lnTo>
                    <a:pt x="10" y="49"/>
                  </a:lnTo>
                  <a:lnTo>
                    <a:pt x="16" y="59"/>
                  </a:lnTo>
                  <a:lnTo>
                    <a:pt x="28" y="69"/>
                  </a:lnTo>
                  <a:lnTo>
                    <a:pt x="35" y="72"/>
                  </a:lnTo>
                  <a:lnTo>
                    <a:pt x="42" y="72"/>
                  </a:lnTo>
                  <a:lnTo>
                    <a:pt x="45" y="65"/>
                  </a:lnTo>
                  <a:lnTo>
                    <a:pt x="48" y="65"/>
                  </a:lnTo>
                  <a:lnTo>
                    <a:pt x="53" y="61"/>
                  </a:lnTo>
                  <a:lnTo>
                    <a:pt x="53" y="56"/>
                  </a:lnTo>
                  <a:lnTo>
                    <a:pt x="55" y="57"/>
                  </a:lnTo>
                  <a:lnTo>
                    <a:pt x="64" y="57"/>
                  </a:lnTo>
                  <a:lnTo>
                    <a:pt x="64" y="54"/>
                  </a:lnTo>
                  <a:lnTo>
                    <a:pt x="66" y="53"/>
                  </a:lnTo>
                  <a:lnTo>
                    <a:pt x="66" y="38"/>
                  </a:lnTo>
                  <a:lnTo>
                    <a:pt x="66" y="38"/>
                  </a:lnTo>
                  <a:lnTo>
                    <a:pt x="67" y="38"/>
                  </a:lnTo>
                  <a:lnTo>
                    <a:pt x="72" y="33"/>
                  </a:lnTo>
                  <a:lnTo>
                    <a:pt x="72" y="24"/>
                  </a:lnTo>
                  <a:lnTo>
                    <a:pt x="67" y="6"/>
                  </a:lnTo>
                  <a:lnTo>
                    <a:pt x="61" y="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15" name="Google Shape;415;p94"/>
            <p:cNvSpPr/>
            <p:nvPr/>
          </p:nvSpPr>
          <p:spPr>
            <a:xfrm>
              <a:off x="7142160" y="4047088"/>
              <a:ext cx="1047574" cy="799527"/>
            </a:xfrm>
            <a:custGeom>
              <a:avLst/>
              <a:gdLst/>
              <a:ahLst/>
              <a:cxnLst/>
              <a:rect l="l" t="t" r="r" b="b"/>
              <a:pathLst>
                <a:path w="741" h="566" extrusionOk="0">
                  <a:moveTo>
                    <a:pt x="735" y="314"/>
                  </a:moveTo>
                  <a:lnTo>
                    <a:pt x="733" y="306"/>
                  </a:lnTo>
                  <a:lnTo>
                    <a:pt x="735" y="287"/>
                  </a:lnTo>
                  <a:lnTo>
                    <a:pt x="736" y="281"/>
                  </a:lnTo>
                  <a:lnTo>
                    <a:pt x="736" y="271"/>
                  </a:lnTo>
                  <a:lnTo>
                    <a:pt x="727" y="281"/>
                  </a:lnTo>
                  <a:lnTo>
                    <a:pt x="725" y="281"/>
                  </a:lnTo>
                  <a:lnTo>
                    <a:pt x="723" y="277"/>
                  </a:lnTo>
                  <a:lnTo>
                    <a:pt x="719" y="268"/>
                  </a:lnTo>
                  <a:lnTo>
                    <a:pt x="717" y="263"/>
                  </a:lnTo>
                  <a:lnTo>
                    <a:pt x="714" y="258"/>
                  </a:lnTo>
                  <a:lnTo>
                    <a:pt x="707" y="255"/>
                  </a:lnTo>
                  <a:lnTo>
                    <a:pt x="706" y="252"/>
                  </a:lnTo>
                  <a:lnTo>
                    <a:pt x="701" y="252"/>
                  </a:lnTo>
                  <a:lnTo>
                    <a:pt x="701" y="252"/>
                  </a:lnTo>
                  <a:lnTo>
                    <a:pt x="699" y="247"/>
                  </a:lnTo>
                  <a:lnTo>
                    <a:pt x="696" y="244"/>
                  </a:lnTo>
                  <a:lnTo>
                    <a:pt x="691" y="244"/>
                  </a:lnTo>
                  <a:lnTo>
                    <a:pt x="690" y="242"/>
                  </a:lnTo>
                  <a:lnTo>
                    <a:pt x="690" y="223"/>
                  </a:lnTo>
                  <a:lnTo>
                    <a:pt x="687" y="220"/>
                  </a:lnTo>
                  <a:lnTo>
                    <a:pt x="680" y="220"/>
                  </a:lnTo>
                  <a:lnTo>
                    <a:pt x="679" y="218"/>
                  </a:lnTo>
                  <a:lnTo>
                    <a:pt x="674" y="218"/>
                  </a:lnTo>
                  <a:lnTo>
                    <a:pt x="669" y="220"/>
                  </a:lnTo>
                  <a:lnTo>
                    <a:pt x="668" y="220"/>
                  </a:lnTo>
                  <a:lnTo>
                    <a:pt x="668" y="220"/>
                  </a:lnTo>
                  <a:lnTo>
                    <a:pt x="668" y="202"/>
                  </a:lnTo>
                  <a:lnTo>
                    <a:pt x="655" y="190"/>
                  </a:lnTo>
                  <a:lnTo>
                    <a:pt x="655" y="185"/>
                  </a:lnTo>
                  <a:lnTo>
                    <a:pt x="653" y="180"/>
                  </a:lnTo>
                  <a:lnTo>
                    <a:pt x="648" y="177"/>
                  </a:lnTo>
                  <a:lnTo>
                    <a:pt x="636" y="167"/>
                  </a:lnTo>
                  <a:lnTo>
                    <a:pt x="621" y="161"/>
                  </a:lnTo>
                  <a:lnTo>
                    <a:pt x="612" y="158"/>
                  </a:lnTo>
                  <a:lnTo>
                    <a:pt x="610" y="156"/>
                  </a:lnTo>
                  <a:lnTo>
                    <a:pt x="610" y="151"/>
                  </a:lnTo>
                  <a:lnTo>
                    <a:pt x="607" y="143"/>
                  </a:lnTo>
                  <a:lnTo>
                    <a:pt x="605" y="139"/>
                  </a:lnTo>
                  <a:lnTo>
                    <a:pt x="605" y="126"/>
                  </a:lnTo>
                  <a:lnTo>
                    <a:pt x="604" y="123"/>
                  </a:lnTo>
                  <a:lnTo>
                    <a:pt x="604" y="119"/>
                  </a:lnTo>
                  <a:lnTo>
                    <a:pt x="599" y="115"/>
                  </a:lnTo>
                  <a:lnTo>
                    <a:pt x="594" y="110"/>
                  </a:lnTo>
                  <a:lnTo>
                    <a:pt x="594" y="108"/>
                  </a:lnTo>
                  <a:lnTo>
                    <a:pt x="594" y="102"/>
                  </a:lnTo>
                  <a:lnTo>
                    <a:pt x="593" y="97"/>
                  </a:lnTo>
                  <a:lnTo>
                    <a:pt x="591" y="91"/>
                  </a:lnTo>
                  <a:lnTo>
                    <a:pt x="591" y="81"/>
                  </a:lnTo>
                  <a:lnTo>
                    <a:pt x="589" y="80"/>
                  </a:lnTo>
                  <a:lnTo>
                    <a:pt x="585" y="73"/>
                  </a:lnTo>
                  <a:lnTo>
                    <a:pt x="580" y="72"/>
                  </a:lnTo>
                  <a:lnTo>
                    <a:pt x="577" y="64"/>
                  </a:lnTo>
                  <a:lnTo>
                    <a:pt x="570" y="67"/>
                  </a:lnTo>
                  <a:lnTo>
                    <a:pt x="562" y="68"/>
                  </a:lnTo>
                  <a:lnTo>
                    <a:pt x="561" y="65"/>
                  </a:lnTo>
                  <a:lnTo>
                    <a:pt x="559" y="60"/>
                  </a:lnTo>
                  <a:lnTo>
                    <a:pt x="561" y="54"/>
                  </a:lnTo>
                  <a:lnTo>
                    <a:pt x="556" y="28"/>
                  </a:lnTo>
                  <a:lnTo>
                    <a:pt x="551" y="24"/>
                  </a:lnTo>
                  <a:lnTo>
                    <a:pt x="548" y="19"/>
                  </a:lnTo>
                  <a:lnTo>
                    <a:pt x="546" y="12"/>
                  </a:lnTo>
                  <a:lnTo>
                    <a:pt x="545" y="6"/>
                  </a:lnTo>
                  <a:lnTo>
                    <a:pt x="541" y="0"/>
                  </a:lnTo>
                  <a:lnTo>
                    <a:pt x="535" y="0"/>
                  </a:lnTo>
                  <a:lnTo>
                    <a:pt x="530" y="3"/>
                  </a:lnTo>
                  <a:lnTo>
                    <a:pt x="526" y="9"/>
                  </a:lnTo>
                  <a:lnTo>
                    <a:pt x="526" y="16"/>
                  </a:lnTo>
                  <a:lnTo>
                    <a:pt x="524" y="22"/>
                  </a:lnTo>
                  <a:lnTo>
                    <a:pt x="521" y="28"/>
                  </a:lnTo>
                  <a:lnTo>
                    <a:pt x="519" y="33"/>
                  </a:lnTo>
                  <a:lnTo>
                    <a:pt x="519" y="40"/>
                  </a:lnTo>
                  <a:lnTo>
                    <a:pt x="521" y="44"/>
                  </a:lnTo>
                  <a:lnTo>
                    <a:pt x="518" y="49"/>
                  </a:lnTo>
                  <a:lnTo>
                    <a:pt x="516" y="51"/>
                  </a:lnTo>
                  <a:lnTo>
                    <a:pt x="516" y="83"/>
                  </a:lnTo>
                  <a:lnTo>
                    <a:pt x="514" y="97"/>
                  </a:lnTo>
                  <a:lnTo>
                    <a:pt x="514" y="103"/>
                  </a:lnTo>
                  <a:lnTo>
                    <a:pt x="511" y="108"/>
                  </a:lnTo>
                  <a:lnTo>
                    <a:pt x="508" y="113"/>
                  </a:lnTo>
                  <a:lnTo>
                    <a:pt x="503" y="126"/>
                  </a:lnTo>
                  <a:lnTo>
                    <a:pt x="497" y="127"/>
                  </a:lnTo>
                  <a:lnTo>
                    <a:pt x="492" y="129"/>
                  </a:lnTo>
                  <a:lnTo>
                    <a:pt x="486" y="126"/>
                  </a:lnTo>
                  <a:lnTo>
                    <a:pt x="482" y="124"/>
                  </a:lnTo>
                  <a:lnTo>
                    <a:pt x="481" y="119"/>
                  </a:lnTo>
                  <a:lnTo>
                    <a:pt x="478" y="115"/>
                  </a:lnTo>
                  <a:lnTo>
                    <a:pt x="468" y="111"/>
                  </a:lnTo>
                  <a:lnTo>
                    <a:pt x="462" y="111"/>
                  </a:lnTo>
                  <a:lnTo>
                    <a:pt x="458" y="110"/>
                  </a:lnTo>
                  <a:lnTo>
                    <a:pt x="446" y="99"/>
                  </a:lnTo>
                  <a:lnTo>
                    <a:pt x="438" y="94"/>
                  </a:lnTo>
                  <a:lnTo>
                    <a:pt x="430" y="94"/>
                  </a:lnTo>
                  <a:lnTo>
                    <a:pt x="428" y="92"/>
                  </a:lnTo>
                  <a:lnTo>
                    <a:pt x="427" y="87"/>
                  </a:lnTo>
                  <a:lnTo>
                    <a:pt x="415" y="78"/>
                  </a:lnTo>
                  <a:lnTo>
                    <a:pt x="414" y="76"/>
                  </a:lnTo>
                  <a:lnTo>
                    <a:pt x="417" y="73"/>
                  </a:lnTo>
                  <a:lnTo>
                    <a:pt x="422" y="70"/>
                  </a:lnTo>
                  <a:lnTo>
                    <a:pt x="422" y="60"/>
                  </a:lnTo>
                  <a:lnTo>
                    <a:pt x="420" y="56"/>
                  </a:lnTo>
                  <a:lnTo>
                    <a:pt x="430" y="51"/>
                  </a:lnTo>
                  <a:lnTo>
                    <a:pt x="435" y="46"/>
                  </a:lnTo>
                  <a:lnTo>
                    <a:pt x="435" y="40"/>
                  </a:lnTo>
                  <a:lnTo>
                    <a:pt x="436" y="38"/>
                  </a:lnTo>
                  <a:lnTo>
                    <a:pt x="439" y="33"/>
                  </a:lnTo>
                  <a:lnTo>
                    <a:pt x="439" y="32"/>
                  </a:lnTo>
                  <a:lnTo>
                    <a:pt x="436" y="25"/>
                  </a:lnTo>
                  <a:lnTo>
                    <a:pt x="431" y="24"/>
                  </a:lnTo>
                  <a:lnTo>
                    <a:pt x="425" y="24"/>
                  </a:lnTo>
                  <a:lnTo>
                    <a:pt x="423" y="28"/>
                  </a:lnTo>
                  <a:lnTo>
                    <a:pt x="422" y="25"/>
                  </a:lnTo>
                  <a:lnTo>
                    <a:pt x="417" y="20"/>
                  </a:lnTo>
                  <a:lnTo>
                    <a:pt x="409" y="27"/>
                  </a:lnTo>
                  <a:lnTo>
                    <a:pt x="406" y="28"/>
                  </a:lnTo>
                  <a:lnTo>
                    <a:pt x="398" y="24"/>
                  </a:lnTo>
                  <a:lnTo>
                    <a:pt x="387" y="20"/>
                  </a:lnTo>
                  <a:lnTo>
                    <a:pt x="369" y="16"/>
                  </a:lnTo>
                  <a:lnTo>
                    <a:pt x="364" y="14"/>
                  </a:lnTo>
                  <a:lnTo>
                    <a:pt x="356" y="6"/>
                  </a:lnTo>
                  <a:lnTo>
                    <a:pt x="352" y="6"/>
                  </a:lnTo>
                  <a:lnTo>
                    <a:pt x="344" y="9"/>
                  </a:lnTo>
                  <a:lnTo>
                    <a:pt x="347" y="16"/>
                  </a:lnTo>
                  <a:lnTo>
                    <a:pt x="355" y="22"/>
                  </a:lnTo>
                  <a:lnTo>
                    <a:pt x="347" y="25"/>
                  </a:lnTo>
                  <a:lnTo>
                    <a:pt x="339" y="27"/>
                  </a:lnTo>
                  <a:lnTo>
                    <a:pt x="324" y="27"/>
                  </a:lnTo>
                  <a:lnTo>
                    <a:pt x="324" y="32"/>
                  </a:lnTo>
                  <a:lnTo>
                    <a:pt x="321" y="32"/>
                  </a:lnTo>
                  <a:lnTo>
                    <a:pt x="318" y="35"/>
                  </a:lnTo>
                  <a:lnTo>
                    <a:pt x="308" y="49"/>
                  </a:lnTo>
                  <a:lnTo>
                    <a:pt x="307" y="54"/>
                  </a:lnTo>
                  <a:lnTo>
                    <a:pt x="305" y="59"/>
                  </a:lnTo>
                  <a:lnTo>
                    <a:pt x="305" y="60"/>
                  </a:lnTo>
                  <a:lnTo>
                    <a:pt x="304" y="60"/>
                  </a:lnTo>
                  <a:lnTo>
                    <a:pt x="300" y="65"/>
                  </a:lnTo>
                  <a:lnTo>
                    <a:pt x="297" y="70"/>
                  </a:lnTo>
                  <a:lnTo>
                    <a:pt x="299" y="76"/>
                  </a:lnTo>
                  <a:lnTo>
                    <a:pt x="302" y="81"/>
                  </a:lnTo>
                  <a:lnTo>
                    <a:pt x="294" y="75"/>
                  </a:lnTo>
                  <a:lnTo>
                    <a:pt x="286" y="73"/>
                  </a:lnTo>
                  <a:lnTo>
                    <a:pt x="283" y="76"/>
                  </a:lnTo>
                  <a:lnTo>
                    <a:pt x="283" y="78"/>
                  </a:lnTo>
                  <a:lnTo>
                    <a:pt x="283" y="75"/>
                  </a:lnTo>
                  <a:lnTo>
                    <a:pt x="280" y="73"/>
                  </a:lnTo>
                  <a:lnTo>
                    <a:pt x="270" y="68"/>
                  </a:lnTo>
                  <a:lnTo>
                    <a:pt x="270" y="65"/>
                  </a:lnTo>
                  <a:lnTo>
                    <a:pt x="264" y="60"/>
                  </a:lnTo>
                  <a:lnTo>
                    <a:pt x="261" y="57"/>
                  </a:lnTo>
                  <a:lnTo>
                    <a:pt x="254" y="56"/>
                  </a:lnTo>
                  <a:lnTo>
                    <a:pt x="249" y="57"/>
                  </a:lnTo>
                  <a:lnTo>
                    <a:pt x="248" y="59"/>
                  </a:lnTo>
                  <a:lnTo>
                    <a:pt x="243" y="62"/>
                  </a:lnTo>
                  <a:lnTo>
                    <a:pt x="238" y="62"/>
                  </a:lnTo>
                  <a:lnTo>
                    <a:pt x="235" y="65"/>
                  </a:lnTo>
                  <a:lnTo>
                    <a:pt x="235" y="72"/>
                  </a:lnTo>
                  <a:lnTo>
                    <a:pt x="233" y="72"/>
                  </a:lnTo>
                  <a:lnTo>
                    <a:pt x="230" y="70"/>
                  </a:lnTo>
                  <a:lnTo>
                    <a:pt x="224" y="70"/>
                  </a:lnTo>
                  <a:lnTo>
                    <a:pt x="218" y="73"/>
                  </a:lnTo>
                  <a:lnTo>
                    <a:pt x="218" y="80"/>
                  </a:lnTo>
                  <a:lnTo>
                    <a:pt x="218" y="80"/>
                  </a:lnTo>
                  <a:lnTo>
                    <a:pt x="214" y="83"/>
                  </a:lnTo>
                  <a:lnTo>
                    <a:pt x="213" y="84"/>
                  </a:lnTo>
                  <a:lnTo>
                    <a:pt x="210" y="84"/>
                  </a:lnTo>
                  <a:lnTo>
                    <a:pt x="206" y="87"/>
                  </a:lnTo>
                  <a:lnTo>
                    <a:pt x="205" y="94"/>
                  </a:lnTo>
                  <a:lnTo>
                    <a:pt x="206" y="103"/>
                  </a:lnTo>
                  <a:lnTo>
                    <a:pt x="202" y="100"/>
                  </a:lnTo>
                  <a:lnTo>
                    <a:pt x="194" y="100"/>
                  </a:lnTo>
                  <a:lnTo>
                    <a:pt x="190" y="105"/>
                  </a:lnTo>
                  <a:lnTo>
                    <a:pt x="192" y="110"/>
                  </a:lnTo>
                  <a:lnTo>
                    <a:pt x="195" y="118"/>
                  </a:lnTo>
                  <a:lnTo>
                    <a:pt x="195" y="119"/>
                  </a:lnTo>
                  <a:lnTo>
                    <a:pt x="192" y="123"/>
                  </a:lnTo>
                  <a:lnTo>
                    <a:pt x="189" y="113"/>
                  </a:lnTo>
                  <a:lnTo>
                    <a:pt x="189" y="110"/>
                  </a:lnTo>
                  <a:lnTo>
                    <a:pt x="184" y="107"/>
                  </a:lnTo>
                  <a:lnTo>
                    <a:pt x="179" y="108"/>
                  </a:lnTo>
                  <a:lnTo>
                    <a:pt x="170" y="116"/>
                  </a:lnTo>
                  <a:lnTo>
                    <a:pt x="166" y="123"/>
                  </a:lnTo>
                  <a:lnTo>
                    <a:pt x="166" y="132"/>
                  </a:lnTo>
                  <a:lnTo>
                    <a:pt x="168" y="139"/>
                  </a:lnTo>
                  <a:lnTo>
                    <a:pt x="168" y="140"/>
                  </a:lnTo>
                  <a:lnTo>
                    <a:pt x="158" y="150"/>
                  </a:lnTo>
                  <a:lnTo>
                    <a:pt x="144" y="164"/>
                  </a:lnTo>
                  <a:lnTo>
                    <a:pt x="139" y="167"/>
                  </a:lnTo>
                  <a:lnTo>
                    <a:pt x="136" y="169"/>
                  </a:lnTo>
                  <a:lnTo>
                    <a:pt x="128" y="170"/>
                  </a:lnTo>
                  <a:lnTo>
                    <a:pt x="114" y="170"/>
                  </a:lnTo>
                  <a:lnTo>
                    <a:pt x="112" y="172"/>
                  </a:lnTo>
                  <a:lnTo>
                    <a:pt x="107" y="175"/>
                  </a:lnTo>
                  <a:lnTo>
                    <a:pt x="99" y="175"/>
                  </a:lnTo>
                  <a:lnTo>
                    <a:pt x="95" y="178"/>
                  </a:lnTo>
                  <a:lnTo>
                    <a:pt x="83" y="185"/>
                  </a:lnTo>
                  <a:lnTo>
                    <a:pt x="82" y="186"/>
                  </a:lnTo>
                  <a:lnTo>
                    <a:pt x="79" y="183"/>
                  </a:lnTo>
                  <a:lnTo>
                    <a:pt x="69" y="183"/>
                  </a:lnTo>
                  <a:lnTo>
                    <a:pt x="61" y="186"/>
                  </a:lnTo>
                  <a:lnTo>
                    <a:pt x="56" y="191"/>
                  </a:lnTo>
                  <a:lnTo>
                    <a:pt x="50" y="196"/>
                  </a:lnTo>
                  <a:lnTo>
                    <a:pt x="45" y="199"/>
                  </a:lnTo>
                  <a:lnTo>
                    <a:pt x="40" y="202"/>
                  </a:lnTo>
                  <a:lnTo>
                    <a:pt x="36" y="202"/>
                  </a:lnTo>
                  <a:lnTo>
                    <a:pt x="31" y="204"/>
                  </a:lnTo>
                  <a:lnTo>
                    <a:pt x="29" y="207"/>
                  </a:lnTo>
                  <a:lnTo>
                    <a:pt x="26" y="210"/>
                  </a:lnTo>
                  <a:lnTo>
                    <a:pt x="26" y="212"/>
                  </a:lnTo>
                  <a:lnTo>
                    <a:pt x="26" y="199"/>
                  </a:lnTo>
                  <a:lnTo>
                    <a:pt x="16" y="209"/>
                  </a:lnTo>
                  <a:lnTo>
                    <a:pt x="13" y="214"/>
                  </a:lnTo>
                  <a:lnTo>
                    <a:pt x="12" y="220"/>
                  </a:lnTo>
                  <a:lnTo>
                    <a:pt x="10" y="226"/>
                  </a:lnTo>
                  <a:lnTo>
                    <a:pt x="13" y="233"/>
                  </a:lnTo>
                  <a:lnTo>
                    <a:pt x="13" y="239"/>
                  </a:lnTo>
                  <a:lnTo>
                    <a:pt x="12" y="241"/>
                  </a:lnTo>
                  <a:lnTo>
                    <a:pt x="7" y="247"/>
                  </a:lnTo>
                  <a:lnTo>
                    <a:pt x="5" y="255"/>
                  </a:lnTo>
                  <a:lnTo>
                    <a:pt x="5" y="263"/>
                  </a:lnTo>
                  <a:lnTo>
                    <a:pt x="7" y="268"/>
                  </a:lnTo>
                  <a:lnTo>
                    <a:pt x="8" y="273"/>
                  </a:lnTo>
                  <a:lnTo>
                    <a:pt x="18" y="285"/>
                  </a:lnTo>
                  <a:lnTo>
                    <a:pt x="20" y="290"/>
                  </a:lnTo>
                  <a:lnTo>
                    <a:pt x="15" y="285"/>
                  </a:lnTo>
                  <a:lnTo>
                    <a:pt x="8" y="277"/>
                  </a:lnTo>
                  <a:lnTo>
                    <a:pt x="8" y="285"/>
                  </a:lnTo>
                  <a:lnTo>
                    <a:pt x="0" y="285"/>
                  </a:lnTo>
                  <a:lnTo>
                    <a:pt x="0" y="290"/>
                  </a:lnTo>
                  <a:lnTo>
                    <a:pt x="2" y="297"/>
                  </a:lnTo>
                  <a:lnTo>
                    <a:pt x="8" y="308"/>
                  </a:lnTo>
                  <a:lnTo>
                    <a:pt x="16" y="320"/>
                  </a:lnTo>
                  <a:lnTo>
                    <a:pt x="18" y="325"/>
                  </a:lnTo>
                  <a:lnTo>
                    <a:pt x="20" y="328"/>
                  </a:lnTo>
                  <a:lnTo>
                    <a:pt x="20" y="333"/>
                  </a:lnTo>
                  <a:lnTo>
                    <a:pt x="21" y="338"/>
                  </a:lnTo>
                  <a:lnTo>
                    <a:pt x="28" y="346"/>
                  </a:lnTo>
                  <a:lnTo>
                    <a:pt x="32" y="354"/>
                  </a:lnTo>
                  <a:lnTo>
                    <a:pt x="34" y="357"/>
                  </a:lnTo>
                  <a:lnTo>
                    <a:pt x="34" y="368"/>
                  </a:lnTo>
                  <a:lnTo>
                    <a:pt x="36" y="376"/>
                  </a:lnTo>
                  <a:lnTo>
                    <a:pt x="40" y="389"/>
                  </a:lnTo>
                  <a:lnTo>
                    <a:pt x="50" y="405"/>
                  </a:lnTo>
                  <a:lnTo>
                    <a:pt x="50" y="408"/>
                  </a:lnTo>
                  <a:lnTo>
                    <a:pt x="48" y="413"/>
                  </a:lnTo>
                  <a:lnTo>
                    <a:pt x="47" y="421"/>
                  </a:lnTo>
                  <a:lnTo>
                    <a:pt x="47" y="434"/>
                  </a:lnTo>
                  <a:lnTo>
                    <a:pt x="45" y="437"/>
                  </a:lnTo>
                  <a:lnTo>
                    <a:pt x="42" y="439"/>
                  </a:lnTo>
                  <a:lnTo>
                    <a:pt x="39" y="440"/>
                  </a:lnTo>
                  <a:lnTo>
                    <a:pt x="36" y="440"/>
                  </a:lnTo>
                  <a:lnTo>
                    <a:pt x="32" y="443"/>
                  </a:lnTo>
                  <a:lnTo>
                    <a:pt x="32" y="450"/>
                  </a:lnTo>
                  <a:lnTo>
                    <a:pt x="37" y="456"/>
                  </a:lnTo>
                  <a:lnTo>
                    <a:pt x="47" y="459"/>
                  </a:lnTo>
                  <a:lnTo>
                    <a:pt x="47" y="461"/>
                  </a:lnTo>
                  <a:lnTo>
                    <a:pt x="55" y="467"/>
                  </a:lnTo>
                  <a:lnTo>
                    <a:pt x="63" y="472"/>
                  </a:lnTo>
                  <a:lnTo>
                    <a:pt x="75" y="474"/>
                  </a:lnTo>
                  <a:lnTo>
                    <a:pt x="91" y="474"/>
                  </a:lnTo>
                  <a:lnTo>
                    <a:pt x="98" y="472"/>
                  </a:lnTo>
                  <a:lnTo>
                    <a:pt x="101" y="466"/>
                  </a:lnTo>
                  <a:lnTo>
                    <a:pt x="106" y="464"/>
                  </a:lnTo>
                  <a:lnTo>
                    <a:pt x="112" y="462"/>
                  </a:lnTo>
                  <a:lnTo>
                    <a:pt x="117" y="461"/>
                  </a:lnTo>
                  <a:lnTo>
                    <a:pt x="120" y="459"/>
                  </a:lnTo>
                  <a:lnTo>
                    <a:pt x="125" y="451"/>
                  </a:lnTo>
                  <a:lnTo>
                    <a:pt x="127" y="451"/>
                  </a:lnTo>
                  <a:lnTo>
                    <a:pt x="128" y="451"/>
                  </a:lnTo>
                  <a:lnTo>
                    <a:pt x="139" y="450"/>
                  </a:lnTo>
                  <a:lnTo>
                    <a:pt x="170" y="451"/>
                  </a:lnTo>
                  <a:lnTo>
                    <a:pt x="182" y="450"/>
                  </a:lnTo>
                  <a:lnTo>
                    <a:pt x="194" y="448"/>
                  </a:lnTo>
                  <a:lnTo>
                    <a:pt x="200" y="443"/>
                  </a:lnTo>
                  <a:lnTo>
                    <a:pt x="206" y="435"/>
                  </a:lnTo>
                  <a:lnTo>
                    <a:pt x="208" y="432"/>
                  </a:lnTo>
                  <a:lnTo>
                    <a:pt x="208" y="432"/>
                  </a:lnTo>
                  <a:lnTo>
                    <a:pt x="214" y="429"/>
                  </a:lnTo>
                  <a:lnTo>
                    <a:pt x="221" y="427"/>
                  </a:lnTo>
                  <a:lnTo>
                    <a:pt x="229" y="421"/>
                  </a:lnTo>
                  <a:lnTo>
                    <a:pt x="232" y="419"/>
                  </a:lnTo>
                  <a:lnTo>
                    <a:pt x="237" y="418"/>
                  </a:lnTo>
                  <a:lnTo>
                    <a:pt x="264" y="418"/>
                  </a:lnTo>
                  <a:lnTo>
                    <a:pt x="277" y="415"/>
                  </a:lnTo>
                  <a:lnTo>
                    <a:pt x="294" y="407"/>
                  </a:lnTo>
                  <a:lnTo>
                    <a:pt x="312" y="403"/>
                  </a:lnTo>
                  <a:lnTo>
                    <a:pt x="323" y="403"/>
                  </a:lnTo>
                  <a:lnTo>
                    <a:pt x="331" y="402"/>
                  </a:lnTo>
                  <a:lnTo>
                    <a:pt x="336" y="402"/>
                  </a:lnTo>
                  <a:lnTo>
                    <a:pt x="345" y="410"/>
                  </a:lnTo>
                  <a:lnTo>
                    <a:pt x="350" y="413"/>
                  </a:lnTo>
                  <a:lnTo>
                    <a:pt x="366" y="413"/>
                  </a:lnTo>
                  <a:lnTo>
                    <a:pt x="369" y="415"/>
                  </a:lnTo>
                  <a:lnTo>
                    <a:pt x="374" y="415"/>
                  </a:lnTo>
                  <a:lnTo>
                    <a:pt x="376" y="416"/>
                  </a:lnTo>
                  <a:lnTo>
                    <a:pt x="377" y="416"/>
                  </a:lnTo>
                  <a:lnTo>
                    <a:pt x="385" y="421"/>
                  </a:lnTo>
                  <a:lnTo>
                    <a:pt x="385" y="423"/>
                  </a:lnTo>
                  <a:lnTo>
                    <a:pt x="382" y="427"/>
                  </a:lnTo>
                  <a:lnTo>
                    <a:pt x="382" y="434"/>
                  </a:lnTo>
                  <a:lnTo>
                    <a:pt x="388" y="437"/>
                  </a:lnTo>
                  <a:lnTo>
                    <a:pt x="393" y="439"/>
                  </a:lnTo>
                  <a:lnTo>
                    <a:pt x="398" y="445"/>
                  </a:lnTo>
                  <a:lnTo>
                    <a:pt x="401" y="451"/>
                  </a:lnTo>
                  <a:lnTo>
                    <a:pt x="403" y="454"/>
                  </a:lnTo>
                  <a:lnTo>
                    <a:pt x="401" y="459"/>
                  </a:lnTo>
                  <a:lnTo>
                    <a:pt x="403" y="466"/>
                  </a:lnTo>
                  <a:lnTo>
                    <a:pt x="407" y="469"/>
                  </a:lnTo>
                  <a:lnTo>
                    <a:pt x="412" y="472"/>
                  </a:lnTo>
                  <a:lnTo>
                    <a:pt x="417" y="467"/>
                  </a:lnTo>
                  <a:lnTo>
                    <a:pt x="423" y="459"/>
                  </a:lnTo>
                  <a:lnTo>
                    <a:pt x="425" y="458"/>
                  </a:lnTo>
                  <a:lnTo>
                    <a:pt x="428" y="456"/>
                  </a:lnTo>
                  <a:lnTo>
                    <a:pt x="433" y="454"/>
                  </a:lnTo>
                  <a:lnTo>
                    <a:pt x="438" y="453"/>
                  </a:lnTo>
                  <a:lnTo>
                    <a:pt x="439" y="450"/>
                  </a:lnTo>
                  <a:lnTo>
                    <a:pt x="443" y="447"/>
                  </a:lnTo>
                  <a:lnTo>
                    <a:pt x="444" y="439"/>
                  </a:lnTo>
                  <a:lnTo>
                    <a:pt x="446" y="434"/>
                  </a:lnTo>
                  <a:lnTo>
                    <a:pt x="451" y="431"/>
                  </a:lnTo>
                  <a:lnTo>
                    <a:pt x="451" y="431"/>
                  </a:lnTo>
                  <a:lnTo>
                    <a:pt x="452" y="432"/>
                  </a:lnTo>
                  <a:lnTo>
                    <a:pt x="451" y="435"/>
                  </a:lnTo>
                  <a:lnTo>
                    <a:pt x="447" y="442"/>
                  </a:lnTo>
                  <a:lnTo>
                    <a:pt x="443" y="453"/>
                  </a:lnTo>
                  <a:lnTo>
                    <a:pt x="439" y="462"/>
                  </a:lnTo>
                  <a:lnTo>
                    <a:pt x="439" y="462"/>
                  </a:lnTo>
                  <a:lnTo>
                    <a:pt x="435" y="464"/>
                  </a:lnTo>
                  <a:lnTo>
                    <a:pt x="430" y="469"/>
                  </a:lnTo>
                  <a:lnTo>
                    <a:pt x="436" y="475"/>
                  </a:lnTo>
                  <a:lnTo>
                    <a:pt x="443" y="477"/>
                  </a:lnTo>
                  <a:lnTo>
                    <a:pt x="451" y="475"/>
                  </a:lnTo>
                  <a:lnTo>
                    <a:pt x="452" y="472"/>
                  </a:lnTo>
                  <a:lnTo>
                    <a:pt x="455" y="467"/>
                  </a:lnTo>
                  <a:lnTo>
                    <a:pt x="455" y="461"/>
                  </a:lnTo>
                  <a:lnTo>
                    <a:pt x="455" y="461"/>
                  </a:lnTo>
                  <a:lnTo>
                    <a:pt x="458" y="462"/>
                  </a:lnTo>
                  <a:lnTo>
                    <a:pt x="462" y="467"/>
                  </a:lnTo>
                  <a:lnTo>
                    <a:pt x="460" y="472"/>
                  </a:lnTo>
                  <a:lnTo>
                    <a:pt x="457" y="477"/>
                  </a:lnTo>
                  <a:lnTo>
                    <a:pt x="457" y="483"/>
                  </a:lnTo>
                  <a:lnTo>
                    <a:pt x="460" y="486"/>
                  </a:lnTo>
                  <a:lnTo>
                    <a:pt x="465" y="486"/>
                  </a:lnTo>
                  <a:lnTo>
                    <a:pt x="471" y="485"/>
                  </a:lnTo>
                  <a:lnTo>
                    <a:pt x="473" y="483"/>
                  </a:lnTo>
                  <a:lnTo>
                    <a:pt x="474" y="485"/>
                  </a:lnTo>
                  <a:lnTo>
                    <a:pt x="481" y="491"/>
                  </a:lnTo>
                  <a:lnTo>
                    <a:pt x="484" y="498"/>
                  </a:lnTo>
                  <a:lnTo>
                    <a:pt x="484" y="520"/>
                  </a:lnTo>
                  <a:lnTo>
                    <a:pt x="487" y="525"/>
                  </a:lnTo>
                  <a:lnTo>
                    <a:pt x="495" y="531"/>
                  </a:lnTo>
                  <a:lnTo>
                    <a:pt x="503" y="536"/>
                  </a:lnTo>
                  <a:lnTo>
                    <a:pt x="506" y="539"/>
                  </a:lnTo>
                  <a:lnTo>
                    <a:pt x="516" y="539"/>
                  </a:lnTo>
                  <a:lnTo>
                    <a:pt x="524" y="541"/>
                  </a:lnTo>
                  <a:lnTo>
                    <a:pt x="533" y="544"/>
                  </a:lnTo>
                  <a:lnTo>
                    <a:pt x="543" y="549"/>
                  </a:lnTo>
                  <a:lnTo>
                    <a:pt x="551" y="552"/>
                  </a:lnTo>
                  <a:lnTo>
                    <a:pt x="553" y="553"/>
                  </a:lnTo>
                  <a:lnTo>
                    <a:pt x="557" y="553"/>
                  </a:lnTo>
                  <a:lnTo>
                    <a:pt x="565" y="552"/>
                  </a:lnTo>
                  <a:lnTo>
                    <a:pt x="573" y="544"/>
                  </a:lnTo>
                  <a:lnTo>
                    <a:pt x="578" y="537"/>
                  </a:lnTo>
                  <a:lnTo>
                    <a:pt x="578" y="536"/>
                  </a:lnTo>
                  <a:lnTo>
                    <a:pt x="580" y="536"/>
                  </a:lnTo>
                  <a:lnTo>
                    <a:pt x="580" y="537"/>
                  </a:lnTo>
                  <a:lnTo>
                    <a:pt x="577" y="542"/>
                  </a:lnTo>
                  <a:lnTo>
                    <a:pt x="580" y="547"/>
                  </a:lnTo>
                  <a:lnTo>
                    <a:pt x="588" y="552"/>
                  </a:lnTo>
                  <a:lnTo>
                    <a:pt x="588" y="547"/>
                  </a:lnTo>
                  <a:lnTo>
                    <a:pt x="589" y="545"/>
                  </a:lnTo>
                  <a:lnTo>
                    <a:pt x="589" y="544"/>
                  </a:lnTo>
                  <a:lnTo>
                    <a:pt x="594" y="549"/>
                  </a:lnTo>
                  <a:lnTo>
                    <a:pt x="597" y="552"/>
                  </a:lnTo>
                  <a:lnTo>
                    <a:pt x="612" y="566"/>
                  </a:lnTo>
                  <a:lnTo>
                    <a:pt x="612" y="553"/>
                  </a:lnTo>
                  <a:lnTo>
                    <a:pt x="613" y="552"/>
                  </a:lnTo>
                  <a:lnTo>
                    <a:pt x="626" y="544"/>
                  </a:lnTo>
                  <a:lnTo>
                    <a:pt x="636" y="536"/>
                  </a:lnTo>
                  <a:lnTo>
                    <a:pt x="639" y="534"/>
                  </a:lnTo>
                  <a:lnTo>
                    <a:pt x="642" y="534"/>
                  </a:lnTo>
                  <a:lnTo>
                    <a:pt x="653" y="531"/>
                  </a:lnTo>
                  <a:lnTo>
                    <a:pt x="672" y="529"/>
                  </a:lnTo>
                  <a:lnTo>
                    <a:pt x="676" y="525"/>
                  </a:lnTo>
                  <a:lnTo>
                    <a:pt x="680" y="491"/>
                  </a:lnTo>
                  <a:lnTo>
                    <a:pt x="682" y="485"/>
                  </a:lnTo>
                  <a:lnTo>
                    <a:pt x="691" y="472"/>
                  </a:lnTo>
                  <a:lnTo>
                    <a:pt x="693" y="464"/>
                  </a:lnTo>
                  <a:lnTo>
                    <a:pt x="696" y="453"/>
                  </a:lnTo>
                  <a:lnTo>
                    <a:pt x="703" y="440"/>
                  </a:lnTo>
                  <a:lnTo>
                    <a:pt x="711" y="427"/>
                  </a:lnTo>
                  <a:lnTo>
                    <a:pt x="717" y="424"/>
                  </a:lnTo>
                  <a:lnTo>
                    <a:pt x="722" y="419"/>
                  </a:lnTo>
                  <a:lnTo>
                    <a:pt x="723" y="413"/>
                  </a:lnTo>
                  <a:lnTo>
                    <a:pt x="725" y="408"/>
                  </a:lnTo>
                  <a:lnTo>
                    <a:pt x="731" y="395"/>
                  </a:lnTo>
                  <a:lnTo>
                    <a:pt x="735" y="380"/>
                  </a:lnTo>
                  <a:lnTo>
                    <a:pt x="736" y="375"/>
                  </a:lnTo>
                  <a:lnTo>
                    <a:pt x="738" y="370"/>
                  </a:lnTo>
                  <a:lnTo>
                    <a:pt x="738" y="364"/>
                  </a:lnTo>
                  <a:lnTo>
                    <a:pt x="736" y="357"/>
                  </a:lnTo>
                  <a:lnTo>
                    <a:pt x="736" y="352"/>
                  </a:lnTo>
                  <a:lnTo>
                    <a:pt x="738" y="348"/>
                  </a:lnTo>
                  <a:lnTo>
                    <a:pt x="741" y="346"/>
                  </a:lnTo>
                  <a:lnTo>
                    <a:pt x="741" y="336"/>
                  </a:lnTo>
                  <a:lnTo>
                    <a:pt x="739" y="333"/>
                  </a:lnTo>
                  <a:lnTo>
                    <a:pt x="741" y="332"/>
                  </a:lnTo>
                  <a:lnTo>
                    <a:pt x="741" y="320"/>
                  </a:lnTo>
                  <a:lnTo>
                    <a:pt x="736" y="314"/>
                  </a:lnTo>
                  <a:lnTo>
                    <a:pt x="735" y="31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16" name="Google Shape;416;p94"/>
            <p:cNvSpPr/>
            <p:nvPr/>
          </p:nvSpPr>
          <p:spPr>
            <a:xfrm>
              <a:off x="8678883" y="4702531"/>
              <a:ext cx="154097" cy="211889"/>
            </a:xfrm>
            <a:custGeom>
              <a:avLst/>
              <a:gdLst/>
              <a:ahLst/>
              <a:cxnLst/>
              <a:rect l="l" t="t" r="r" b="b"/>
              <a:pathLst>
                <a:path w="109" h="150" extrusionOk="0">
                  <a:moveTo>
                    <a:pt x="98" y="61"/>
                  </a:moveTo>
                  <a:lnTo>
                    <a:pt x="91" y="62"/>
                  </a:lnTo>
                  <a:lnTo>
                    <a:pt x="85" y="67"/>
                  </a:lnTo>
                  <a:lnTo>
                    <a:pt x="83" y="69"/>
                  </a:lnTo>
                  <a:lnTo>
                    <a:pt x="75" y="65"/>
                  </a:lnTo>
                  <a:lnTo>
                    <a:pt x="69" y="64"/>
                  </a:lnTo>
                  <a:lnTo>
                    <a:pt x="66" y="64"/>
                  </a:lnTo>
                  <a:lnTo>
                    <a:pt x="64" y="62"/>
                  </a:lnTo>
                  <a:lnTo>
                    <a:pt x="62" y="61"/>
                  </a:lnTo>
                  <a:lnTo>
                    <a:pt x="62" y="56"/>
                  </a:lnTo>
                  <a:lnTo>
                    <a:pt x="61" y="51"/>
                  </a:lnTo>
                  <a:lnTo>
                    <a:pt x="61" y="45"/>
                  </a:lnTo>
                  <a:lnTo>
                    <a:pt x="56" y="42"/>
                  </a:lnTo>
                  <a:lnTo>
                    <a:pt x="51" y="38"/>
                  </a:lnTo>
                  <a:lnTo>
                    <a:pt x="43" y="42"/>
                  </a:lnTo>
                  <a:lnTo>
                    <a:pt x="47" y="46"/>
                  </a:lnTo>
                  <a:lnTo>
                    <a:pt x="45" y="45"/>
                  </a:lnTo>
                  <a:lnTo>
                    <a:pt x="42" y="45"/>
                  </a:lnTo>
                  <a:lnTo>
                    <a:pt x="40" y="42"/>
                  </a:lnTo>
                  <a:lnTo>
                    <a:pt x="40" y="37"/>
                  </a:lnTo>
                  <a:lnTo>
                    <a:pt x="39" y="30"/>
                  </a:lnTo>
                  <a:lnTo>
                    <a:pt x="35" y="27"/>
                  </a:lnTo>
                  <a:lnTo>
                    <a:pt x="34" y="24"/>
                  </a:lnTo>
                  <a:lnTo>
                    <a:pt x="32" y="19"/>
                  </a:lnTo>
                  <a:lnTo>
                    <a:pt x="32" y="16"/>
                  </a:lnTo>
                  <a:lnTo>
                    <a:pt x="31" y="11"/>
                  </a:lnTo>
                  <a:lnTo>
                    <a:pt x="23" y="5"/>
                  </a:lnTo>
                  <a:lnTo>
                    <a:pt x="16" y="2"/>
                  </a:lnTo>
                  <a:lnTo>
                    <a:pt x="5" y="0"/>
                  </a:lnTo>
                  <a:lnTo>
                    <a:pt x="0" y="5"/>
                  </a:lnTo>
                  <a:lnTo>
                    <a:pt x="2" y="13"/>
                  </a:lnTo>
                  <a:lnTo>
                    <a:pt x="7" y="19"/>
                  </a:lnTo>
                  <a:lnTo>
                    <a:pt x="10" y="24"/>
                  </a:lnTo>
                  <a:lnTo>
                    <a:pt x="19" y="30"/>
                  </a:lnTo>
                  <a:lnTo>
                    <a:pt x="21" y="34"/>
                  </a:lnTo>
                  <a:lnTo>
                    <a:pt x="23" y="35"/>
                  </a:lnTo>
                  <a:lnTo>
                    <a:pt x="23" y="40"/>
                  </a:lnTo>
                  <a:lnTo>
                    <a:pt x="31" y="51"/>
                  </a:lnTo>
                  <a:lnTo>
                    <a:pt x="34" y="53"/>
                  </a:lnTo>
                  <a:lnTo>
                    <a:pt x="34" y="59"/>
                  </a:lnTo>
                  <a:lnTo>
                    <a:pt x="31" y="65"/>
                  </a:lnTo>
                  <a:lnTo>
                    <a:pt x="31" y="77"/>
                  </a:lnTo>
                  <a:lnTo>
                    <a:pt x="29" y="81"/>
                  </a:lnTo>
                  <a:lnTo>
                    <a:pt x="15" y="91"/>
                  </a:lnTo>
                  <a:lnTo>
                    <a:pt x="15" y="101"/>
                  </a:lnTo>
                  <a:lnTo>
                    <a:pt x="23" y="107"/>
                  </a:lnTo>
                  <a:lnTo>
                    <a:pt x="32" y="112"/>
                  </a:lnTo>
                  <a:lnTo>
                    <a:pt x="40" y="117"/>
                  </a:lnTo>
                  <a:lnTo>
                    <a:pt x="42" y="120"/>
                  </a:lnTo>
                  <a:lnTo>
                    <a:pt x="42" y="121"/>
                  </a:lnTo>
                  <a:lnTo>
                    <a:pt x="35" y="136"/>
                  </a:lnTo>
                  <a:lnTo>
                    <a:pt x="34" y="140"/>
                  </a:lnTo>
                  <a:lnTo>
                    <a:pt x="34" y="145"/>
                  </a:lnTo>
                  <a:lnTo>
                    <a:pt x="37" y="148"/>
                  </a:lnTo>
                  <a:lnTo>
                    <a:pt x="42" y="148"/>
                  </a:lnTo>
                  <a:lnTo>
                    <a:pt x="47" y="150"/>
                  </a:lnTo>
                  <a:lnTo>
                    <a:pt x="53" y="148"/>
                  </a:lnTo>
                  <a:lnTo>
                    <a:pt x="58" y="147"/>
                  </a:lnTo>
                  <a:lnTo>
                    <a:pt x="61" y="142"/>
                  </a:lnTo>
                  <a:lnTo>
                    <a:pt x="72" y="126"/>
                  </a:lnTo>
                  <a:lnTo>
                    <a:pt x="77" y="120"/>
                  </a:lnTo>
                  <a:lnTo>
                    <a:pt x="80" y="115"/>
                  </a:lnTo>
                  <a:lnTo>
                    <a:pt x="80" y="109"/>
                  </a:lnTo>
                  <a:lnTo>
                    <a:pt x="82" y="102"/>
                  </a:lnTo>
                  <a:lnTo>
                    <a:pt x="82" y="101"/>
                  </a:lnTo>
                  <a:lnTo>
                    <a:pt x="83" y="99"/>
                  </a:lnTo>
                  <a:lnTo>
                    <a:pt x="85" y="99"/>
                  </a:lnTo>
                  <a:lnTo>
                    <a:pt x="91" y="97"/>
                  </a:lnTo>
                  <a:lnTo>
                    <a:pt x="96" y="97"/>
                  </a:lnTo>
                  <a:lnTo>
                    <a:pt x="96" y="93"/>
                  </a:lnTo>
                  <a:lnTo>
                    <a:pt x="99" y="88"/>
                  </a:lnTo>
                  <a:lnTo>
                    <a:pt x="101" y="88"/>
                  </a:lnTo>
                  <a:lnTo>
                    <a:pt x="102" y="85"/>
                  </a:lnTo>
                  <a:lnTo>
                    <a:pt x="106" y="80"/>
                  </a:lnTo>
                  <a:lnTo>
                    <a:pt x="106" y="73"/>
                  </a:lnTo>
                  <a:lnTo>
                    <a:pt x="107" y="70"/>
                  </a:lnTo>
                  <a:lnTo>
                    <a:pt x="109" y="65"/>
                  </a:lnTo>
                  <a:lnTo>
                    <a:pt x="106" y="61"/>
                  </a:lnTo>
                  <a:lnTo>
                    <a:pt x="98" y="6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17" name="Google Shape;417;p94"/>
            <p:cNvSpPr/>
            <p:nvPr/>
          </p:nvSpPr>
          <p:spPr>
            <a:xfrm>
              <a:off x="8514890" y="4880517"/>
              <a:ext cx="202164" cy="193525"/>
            </a:xfrm>
            <a:custGeom>
              <a:avLst/>
              <a:gdLst/>
              <a:ahLst/>
              <a:cxnLst/>
              <a:rect l="l" t="t" r="r" b="b"/>
              <a:pathLst>
                <a:path w="143" h="137" extrusionOk="0">
                  <a:moveTo>
                    <a:pt x="143" y="10"/>
                  </a:moveTo>
                  <a:lnTo>
                    <a:pt x="140" y="3"/>
                  </a:lnTo>
                  <a:lnTo>
                    <a:pt x="129" y="3"/>
                  </a:lnTo>
                  <a:lnTo>
                    <a:pt x="123" y="8"/>
                  </a:lnTo>
                  <a:lnTo>
                    <a:pt x="121" y="8"/>
                  </a:lnTo>
                  <a:lnTo>
                    <a:pt x="113" y="0"/>
                  </a:lnTo>
                  <a:lnTo>
                    <a:pt x="107" y="0"/>
                  </a:lnTo>
                  <a:lnTo>
                    <a:pt x="105" y="2"/>
                  </a:lnTo>
                  <a:lnTo>
                    <a:pt x="99" y="7"/>
                  </a:lnTo>
                  <a:lnTo>
                    <a:pt x="99" y="11"/>
                  </a:lnTo>
                  <a:lnTo>
                    <a:pt x="97" y="14"/>
                  </a:lnTo>
                  <a:lnTo>
                    <a:pt x="89" y="22"/>
                  </a:lnTo>
                  <a:lnTo>
                    <a:pt x="88" y="27"/>
                  </a:lnTo>
                  <a:lnTo>
                    <a:pt x="80" y="43"/>
                  </a:lnTo>
                  <a:lnTo>
                    <a:pt x="76" y="50"/>
                  </a:lnTo>
                  <a:lnTo>
                    <a:pt x="70" y="53"/>
                  </a:lnTo>
                  <a:lnTo>
                    <a:pt x="54" y="61"/>
                  </a:lnTo>
                  <a:lnTo>
                    <a:pt x="40" y="69"/>
                  </a:lnTo>
                  <a:lnTo>
                    <a:pt x="35" y="74"/>
                  </a:lnTo>
                  <a:lnTo>
                    <a:pt x="32" y="75"/>
                  </a:lnTo>
                  <a:lnTo>
                    <a:pt x="9" y="93"/>
                  </a:lnTo>
                  <a:lnTo>
                    <a:pt x="8" y="96"/>
                  </a:lnTo>
                  <a:lnTo>
                    <a:pt x="6" y="97"/>
                  </a:lnTo>
                  <a:lnTo>
                    <a:pt x="5" y="102"/>
                  </a:lnTo>
                  <a:lnTo>
                    <a:pt x="1" y="107"/>
                  </a:lnTo>
                  <a:lnTo>
                    <a:pt x="0" y="112"/>
                  </a:lnTo>
                  <a:lnTo>
                    <a:pt x="0" y="118"/>
                  </a:lnTo>
                  <a:lnTo>
                    <a:pt x="3" y="121"/>
                  </a:lnTo>
                  <a:lnTo>
                    <a:pt x="8" y="125"/>
                  </a:lnTo>
                  <a:lnTo>
                    <a:pt x="13" y="126"/>
                  </a:lnTo>
                  <a:lnTo>
                    <a:pt x="16" y="126"/>
                  </a:lnTo>
                  <a:lnTo>
                    <a:pt x="21" y="129"/>
                  </a:lnTo>
                  <a:lnTo>
                    <a:pt x="28" y="133"/>
                  </a:lnTo>
                  <a:lnTo>
                    <a:pt x="32" y="133"/>
                  </a:lnTo>
                  <a:lnTo>
                    <a:pt x="33" y="134"/>
                  </a:lnTo>
                  <a:lnTo>
                    <a:pt x="36" y="137"/>
                  </a:lnTo>
                  <a:lnTo>
                    <a:pt x="46" y="137"/>
                  </a:lnTo>
                  <a:lnTo>
                    <a:pt x="59" y="134"/>
                  </a:lnTo>
                  <a:lnTo>
                    <a:pt x="64" y="129"/>
                  </a:lnTo>
                  <a:lnTo>
                    <a:pt x="78" y="117"/>
                  </a:lnTo>
                  <a:lnTo>
                    <a:pt x="80" y="112"/>
                  </a:lnTo>
                  <a:lnTo>
                    <a:pt x="80" y="107"/>
                  </a:lnTo>
                  <a:lnTo>
                    <a:pt x="86" y="101"/>
                  </a:lnTo>
                  <a:lnTo>
                    <a:pt x="88" y="96"/>
                  </a:lnTo>
                  <a:lnTo>
                    <a:pt x="92" y="86"/>
                  </a:lnTo>
                  <a:lnTo>
                    <a:pt x="94" y="82"/>
                  </a:lnTo>
                  <a:lnTo>
                    <a:pt x="96" y="78"/>
                  </a:lnTo>
                  <a:lnTo>
                    <a:pt x="108" y="75"/>
                  </a:lnTo>
                  <a:lnTo>
                    <a:pt x="119" y="75"/>
                  </a:lnTo>
                  <a:lnTo>
                    <a:pt x="119" y="74"/>
                  </a:lnTo>
                  <a:lnTo>
                    <a:pt x="123" y="74"/>
                  </a:lnTo>
                  <a:lnTo>
                    <a:pt x="119" y="66"/>
                  </a:lnTo>
                  <a:lnTo>
                    <a:pt x="118" y="62"/>
                  </a:lnTo>
                  <a:lnTo>
                    <a:pt x="118" y="61"/>
                  </a:lnTo>
                  <a:lnTo>
                    <a:pt x="121" y="58"/>
                  </a:lnTo>
                  <a:lnTo>
                    <a:pt x="127" y="53"/>
                  </a:lnTo>
                  <a:lnTo>
                    <a:pt x="129" y="48"/>
                  </a:lnTo>
                  <a:lnTo>
                    <a:pt x="129" y="45"/>
                  </a:lnTo>
                  <a:lnTo>
                    <a:pt x="132" y="40"/>
                  </a:lnTo>
                  <a:lnTo>
                    <a:pt x="137" y="37"/>
                  </a:lnTo>
                  <a:lnTo>
                    <a:pt x="143" y="29"/>
                  </a:lnTo>
                  <a:lnTo>
                    <a:pt x="143" y="22"/>
                  </a:lnTo>
                  <a:lnTo>
                    <a:pt x="142" y="18"/>
                  </a:lnTo>
                  <a:lnTo>
                    <a:pt x="143" y="14"/>
                  </a:lnTo>
                  <a:lnTo>
                    <a:pt x="143" y="1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18" name="Google Shape;418;p94"/>
            <p:cNvSpPr/>
            <p:nvPr/>
          </p:nvSpPr>
          <p:spPr>
            <a:xfrm>
              <a:off x="6310887" y="1445093"/>
              <a:ext cx="31102" cy="25427"/>
            </a:xfrm>
            <a:custGeom>
              <a:avLst/>
              <a:gdLst/>
              <a:ahLst/>
              <a:cxnLst/>
              <a:rect l="l" t="t" r="r" b="b"/>
              <a:pathLst>
                <a:path w="22" h="18" extrusionOk="0">
                  <a:moveTo>
                    <a:pt x="11" y="18"/>
                  </a:moveTo>
                  <a:lnTo>
                    <a:pt x="16" y="18"/>
                  </a:lnTo>
                  <a:lnTo>
                    <a:pt x="20" y="13"/>
                  </a:lnTo>
                  <a:lnTo>
                    <a:pt x="22" y="7"/>
                  </a:lnTo>
                  <a:lnTo>
                    <a:pt x="19" y="0"/>
                  </a:lnTo>
                  <a:lnTo>
                    <a:pt x="14" y="0"/>
                  </a:lnTo>
                  <a:lnTo>
                    <a:pt x="8" y="2"/>
                  </a:lnTo>
                  <a:lnTo>
                    <a:pt x="0" y="7"/>
                  </a:lnTo>
                  <a:lnTo>
                    <a:pt x="0" y="13"/>
                  </a:lnTo>
                  <a:lnTo>
                    <a:pt x="3" y="16"/>
                  </a:lnTo>
                  <a:lnTo>
                    <a:pt x="11" y="1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19" name="Google Shape;419;p94"/>
            <p:cNvSpPr/>
            <p:nvPr/>
          </p:nvSpPr>
          <p:spPr>
            <a:xfrm>
              <a:off x="7106816" y="1373051"/>
              <a:ext cx="63618" cy="29664"/>
            </a:xfrm>
            <a:custGeom>
              <a:avLst/>
              <a:gdLst/>
              <a:ahLst/>
              <a:cxnLst/>
              <a:rect l="l" t="t" r="r" b="b"/>
              <a:pathLst>
                <a:path w="45" h="21" extrusionOk="0">
                  <a:moveTo>
                    <a:pt x="32" y="0"/>
                  </a:moveTo>
                  <a:lnTo>
                    <a:pt x="24" y="0"/>
                  </a:lnTo>
                  <a:lnTo>
                    <a:pt x="19" y="2"/>
                  </a:lnTo>
                  <a:lnTo>
                    <a:pt x="14" y="7"/>
                  </a:lnTo>
                  <a:lnTo>
                    <a:pt x="10" y="10"/>
                  </a:lnTo>
                  <a:lnTo>
                    <a:pt x="0" y="10"/>
                  </a:lnTo>
                  <a:lnTo>
                    <a:pt x="6" y="16"/>
                  </a:lnTo>
                  <a:lnTo>
                    <a:pt x="10" y="21"/>
                  </a:lnTo>
                  <a:lnTo>
                    <a:pt x="27" y="21"/>
                  </a:lnTo>
                  <a:lnTo>
                    <a:pt x="38" y="18"/>
                  </a:lnTo>
                  <a:lnTo>
                    <a:pt x="41" y="15"/>
                  </a:lnTo>
                  <a:lnTo>
                    <a:pt x="45" y="10"/>
                  </a:lnTo>
                  <a:lnTo>
                    <a:pt x="43" y="5"/>
                  </a:lnTo>
                  <a:lnTo>
                    <a:pt x="40" y="2"/>
                  </a:lnTo>
                  <a:lnTo>
                    <a:pt x="32"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20" name="Google Shape;420;p94"/>
            <p:cNvSpPr/>
            <p:nvPr/>
          </p:nvSpPr>
          <p:spPr>
            <a:xfrm>
              <a:off x="7887194" y="2216368"/>
              <a:ext cx="76341" cy="292406"/>
            </a:xfrm>
            <a:custGeom>
              <a:avLst/>
              <a:gdLst/>
              <a:ahLst/>
              <a:cxnLst/>
              <a:rect l="l" t="t" r="r" b="b"/>
              <a:pathLst>
                <a:path w="54" h="207" extrusionOk="0">
                  <a:moveTo>
                    <a:pt x="2" y="67"/>
                  </a:moveTo>
                  <a:lnTo>
                    <a:pt x="5" y="77"/>
                  </a:lnTo>
                  <a:lnTo>
                    <a:pt x="8" y="83"/>
                  </a:lnTo>
                  <a:lnTo>
                    <a:pt x="8" y="96"/>
                  </a:lnTo>
                  <a:lnTo>
                    <a:pt x="5" y="139"/>
                  </a:lnTo>
                  <a:lnTo>
                    <a:pt x="5" y="147"/>
                  </a:lnTo>
                  <a:lnTo>
                    <a:pt x="6" y="152"/>
                  </a:lnTo>
                  <a:lnTo>
                    <a:pt x="6" y="163"/>
                  </a:lnTo>
                  <a:lnTo>
                    <a:pt x="5" y="179"/>
                  </a:lnTo>
                  <a:lnTo>
                    <a:pt x="2" y="195"/>
                  </a:lnTo>
                  <a:lnTo>
                    <a:pt x="2" y="199"/>
                  </a:lnTo>
                  <a:lnTo>
                    <a:pt x="3" y="204"/>
                  </a:lnTo>
                  <a:lnTo>
                    <a:pt x="6" y="207"/>
                  </a:lnTo>
                  <a:lnTo>
                    <a:pt x="13" y="207"/>
                  </a:lnTo>
                  <a:lnTo>
                    <a:pt x="13" y="201"/>
                  </a:lnTo>
                  <a:lnTo>
                    <a:pt x="16" y="196"/>
                  </a:lnTo>
                  <a:lnTo>
                    <a:pt x="16" y="195"/>
                  </a:lnTo>
                  <a:lnTo>
                    <a:pt x="21" y="195"/>
                  </a:lnTo>
                  <a:lnTo>
                    <a:pt x="24" y="198"/>
                  </a:lnTo>
                  <a:lnTo>
                    <a:pt x="26" y="203"/>
                  </a:lnTo>
                  <a:lnTo>
                    <a:pt x="32" y="207"/>
                  </a:lnTo>
                  <a:lnTo>
                    <a:pt x="38" y="207"/>
                  </a:lnTo>
                  <a:lnTo>
                    <a:pt x="38" y="196"/>
                  </a:lnTo>
                  <a:lnTo>
                    <a:pt x="37" y="188"/>
                  </a:lnTo>
                  <a:lnTo>
                    <a:pt x="34" y="185"/>
                  </a:lnTo>
                  <a:lnTo>
                    <a:pt x="29" y="185"/>
                  </a:lnTo>
                  <a:lnTo>
                    <a:pt x="26" y="179"/>
                  </a:lnTo>
                  <a:lnTo>
                    <a:pt x="21" y="168"/>
                  </a:lnTo>
                  <a:lnTo>
                    <a:pt x="21" y="160"/>
                  </a:lnTo>
                  <a:lnTo>
                    <a:pt x="26" y="139"/>
                  </a:lnTo>
                  <a:lnTo>
                    <a:pt x="27" y="136"/>
                  </a:lnTo>
                  <a:lnTo>
                    <a:pt x="29" y="134"/>
                  </a:lnTo>
                  <a:lnTo>
                    <a:pt x="30" y="132"/>
                  </a:lnTo>
                  <a:lnTo>
                    <a:pt x="35" y="134"/>
                  </a:lnTo>
                  <a:lnTo>
                    <a:pt x="43" y="139"/>
                  </a:lnTo>
                  <a:lnTo>
                    <a:pt x="46" y="142"/>
                  </a:lnTo>
                  <a:lnTo>
                    <a:pt x="54" y="142"/>
                  </a:lnTo>
                  <a:lnTo>
                    <a:pt x="54" y="136"/>
                  </a:lnTo>
                  <a:lnTo>
                    <a:pt x="53" y="131"/>
                  </a:lnTo>
                  <a:lnTo>
                    <a:pt x="45" y="102"/>
                  </a:lnTo>
                  <a:lnTo>
                    <a:pt x="34" y="69"/>
                  </a:lnTo>
                  <a:lnTo>
                    <a:pt x="32" y="62"/>
                  </a:lnTo>
                  <a:lnTo>
                    <a:pt x="32" y="57"/>
                  </a:lnTo>
                  <a:lnTo>
                    <a:pt x="35" y="48"/>
                  </a:lnTo>
                  <a:lnTo>
                    <a:pt x="35" y="32"/>
                  </a:lnTo>
                  <a:lnTo>
                    <a:pt x="29" y="26"/>
                  </a:lnTo>
                  <a:lnTo>
                    <a:pt x="26" y="21"/>
                  </a:lnTo>
                  <a:lnTo>
                    <a:pt x="22" y="10"/>
                  </a:lnTo>
                  <a:lnTo>
                    <a:pt x="22" y="0"/>
                  </a:lnTo>
                  <a:lnTo>
                    <a:pt x="11" y="11"/>
                  </a:lnTo>
                  <a:lnTo>
                    <a:pt x="11" y="19"/>
                  </a:lnTo>
                  <a:lnTo>
                    <a:pt x="10" y="22"/>
                  </a:lnTo>
                  <a:lnTo>
                    <a:pt x="10" y="24"/>
                  </a:lnTo>
                  <a:lnTo>
                    <a:pt x="6" y="24"/>
                  </a:lnTo>
                  <a:lnTo>
                    <a:pt x="2" y="29"/>
                  </a:lnTo>
                  <a:lnTo>
                    <a:pt x="2" y="48"/>
                  </a:lnTo>
                  <a:lnTo>
                    <a:pt x="0" y="56"/>
                  </a:lnTo>
                  <a:lnTo>
                    <a:pt x="2" y="67"/>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21" name="Google Shape;421;p94"/>
            <p:cNvSpPr/>
            <p:nvPr/>
          </p:nvSpPr>
          <p:spPr>
            <a:xfrm>
              <a:off x="3865136" y="1206366"/>
              <a:ext cx="5278865" cy="3496166"/>
            </a:xfrm>
            <a:custGeom>
              <a:avLst/>
              <a:gdLst/>
              <a:ahLst/>
              <a:cxnLst/>
              <a:rect l="l" t="t" r="r" b="b"/>
              <a:pathLst>
                <a:path w="3734" h="2475" extrusionOk="0">
                  <a:moveTo>
                    <a:pt x="3729" y="397"/>
                  </a:moveTo>
                  <a:lnTo>
                    <a:pt x="3716" y="389"/>
                  </a:lnTo>
                  <a:lnTo>
                    <a:pt x="3708" y="385"/>
                  </a:lnTo>
                  <a:lnTo>
                    <a:pt x="3704" y="380"/>
                  </a:lnTo>
                  <a:lnTo>
                    <a:pt x="3700" y="377"/>
                  </a:lnTo>
                  <a:lnTo>
                    <a:pt x="3697" y="374"/>
                  </a:lnTo>
                  <a:lnTo>
                    <a:pt x="3678" y="370"/>
                  </a:lnTo>
                  <a:lnTo>
                    <a:pt x="3677" y="372"/>
                  </a:lnTo>
                  <a:lnTo>
                    <a:pt x="3673" y="372"/>
                  </a:lnTo>
                  <a:lnTo>
                    <a:pt x="3672" y="370"/>
                  </a:lnTo>
                  <a:lnTo>
                    <a:pt x="3670" y="369"/>
                  </a:lnTo>
                  <a:lnTo>
                    <a:pt x="3665" y="366"/>
                  </a:lnTo>
                  <a:lnTo>
                    <a:pt x="3649" y="366"/>
                  </a:lnTo>
                  <a:lnTo>
                    <a:pt x="3646" y="367"/>
                  </a:lnTo>
                  <a:lnTo>
                    <a:pt x="3641" y="367"/>
                  </a:lnTo>
                  <a:lnTo>
                    <a:pt x="3641" y="362"/>
                  </a:lnTo>
                  <a:lnTo>
                    <a:pt x="3637" y="359"/>
                  </a:lnTo>
                  <a:lnTo>
                    <a:pt x="3637" y="359"/>
                  </a:lnTo>
                  <a:lnTo>
                    <a:pt x="3635" y="356"/>
                  </a:lnTo>
                  <a:lnTo>
                    <a:pt x="3629" y="350"/>
                  </a:lnTo>
                  <a:lnTo>
                    <a:pt x="3619" y="343"/>
                  </a:lnTo>
                  <a:lnTo>
                    <a:pt x="3598" y="334"/>
                  </a:lnTo>
                  <a:lnTo>
                    <a:pt x="3582" y="327"/>
                  </a:lnTo>
                  <a:lnTo>
                    <a:pt x="3576" y="324"/>
                  </a:lnTo>
                  <a:lnTo>
                    <a:pt x="3566" y="318"/>
                  </a:lnTo>
                  <a:lnTo>
                    <a:pt x="3550" y="311"/>
                  </a:lnTo>
                  <a:lnTo>
                    <a:pt x="3544" y="308"/>
                  </a:lnTo>
                  <a:lnTo>
                    <a:pt x="3535" y="302"/>
                  </a:lnTo>
                  <a:lnTo>
                    <a:pt x="3506" y="289"/>
                  </a:lnTo>
                  <a:lnTo>
                    <a:pt x="3491" y="287"/>
                  </a:lnTo>
                  <a:lnTo>
                    <a:pt x="3487" y="286"/>
                  </a:lnTo>
                  <a:lnTo>
                    <a:pt x="3482" y="284"/>
                  </a:lnTo>
                  <a:lnTo>
                    <a:pt x="3480" y="283"/>
                  </a:lnTo>
                  <a:lnTo>
                    <a:pt x="3475" y="279"/>
                  </a:lnTo>
                  <a:lnTo>
                    <a:pt x="3455" y="279"/>
                  </a:lnTo>
                  <a:lnTo>
                    <a:pt x="3432" y="278"/>
                  </a:lnTo>
                  <a:lnTo>
                    <a:pt x="3423" y="281"/>
                  </a:lnTo>
                  <a:lnTo>
                    <a:pt x="3416" y="281"/>
                  </a:lnTo>
                  <a:lnTo>
                    <a:pt x="3394" y="275"/>
                  </a:lnTo>
                  <a:lnTo>
                    <a:pt x="3381" y="271"/>
                  </a:lnTo>
                  <a:lnTo>
                    <a:pt x="3373" y="271"/>
                  </a:lnTo>
                  <a:lnTo>
                    <a:pt x="3367" y="283"/>
                  </a:lnTo>
                  <a:lnTo>
                    <a:pt x="3364" y="287"/>
                  </a:lnTo>
                  <a:lnTo>
                    <a:pt x="3365" y="292"/>
                  </a:lnTo>
                  <a:lnTo>
                    <a:pt x="3375" y="302"/>
                  </a:lnTo>
                  <a:lnTo>
                    <a:pt x="3378" y="308"/>
                  </a:lnTo>
                  <a:lnTo>
                    <a:pt x="3380" y="308"/>
                  </a:lnTo>
                  <a:lnTo>
                    <a:pt x="3377" y="311"/>
                  </a:lnTo>
                  <a:lnTo>
                    <a:pt x="3372" y="314"/>
                  </a:lnTo>
                  <a:lnTo>
                    <a:pt x="3367" y="316"/>
                  </a:lnTo>
                  <a:lnTo>
                    <a:pt x="3361" y="314"/>
                  </a:lnTo>
                  <a:lnTo>
                    <a:pt x="3354" y="311"/>
                  </a:lnTo>
                  <a:lnTo>
                    <a:pt x="3346" y="302"/>
                  </a:lnTo>
                  <a:lnTo>
                    <a:pt x="3340" y="300"/>
                  </a:lnTo>
                  <a:lnTo>
                    <a:pt x="3335" y="299"/>
                  </a:lnTo>
                  <a:lnTo>
                    <a:pt x="3333" y="297"/>
                  </a:lnTo>
                  <a:lnTo>
                    <a:pt x="3333" y="294"/>
                  </a:lnTo>
                  <a:lnTo>
                    <a:pt x="3335" y="294"/>
                  </a:lnTo>
                  <a:lnTo>
                    <a:pt x="3338" y="295"/>
                  </a:lnTo>
                  <a:lnTo>
                    <a:pt x="3343" y="297"/>
                  </a:lnTo>
                  <a:lnTo>
                    <a:pt x="3348" y="297"/>
                  </a:lnTo>
                  <a:lnTo>
                    <a:pt x="3354" y="294"/>
                  </a:lnTo>
                  <a:lnTo>
                    <a:pt x="3356" y="289"/>
                  </a:lnTo>
                  <a:lnTo>
                    <a:pt x="3356" y="284"/>
                  </a:lnTo>
                  <a:lnTo>
                    <a:pt x="3353" y="283"/>
                  </a:lnTo>
                  <a:lnTo>
                    <a:pt x="3346" y="278"/>
                  </a:lnTo>
                  <a:lnTo>
                    <a:pt x="3337" y="276"/>
                  </a:lnTo>
                  <a:lnTo>
                    <a:pt x="3330" y="275"/>
                  </a:lnTo>
                  <a:lnTo>
                    <a:pt x="3322" y="278"/>
                  </a:lnTo>
                  <a:lnTo>
                    <a:pt x="3308" y="292"/>
                  </a:lnTo>
                  <a:lnTo>
                    <a:pt x="3305" y="294"/>
                  </a:lnTo>
                  <a:lnTo>
                    <a:pt x="3298" y="294"/>
                  </a:lnTo>
                  <a:lnTo>
                    <a:pt x="3284" y="292"/>
                  </a:lnTo>
                  <a:lnTo>
                    <a:pt x="3271" y="289"/>
                  </a:lnTo>
                  <a:lnTo>
                    <a:pt x="3265" y="287"/>
                  </a:lnTo>
                  <a:lnTo>
                    <a:pt x="3260" y="286"/>
                  </a:lnTo>
                  <a:lnTo>
                    <a:pt x="3238" y="286"/>
                  </a:lnTo>
                  <a:lnTo>
                    <a:pt x="3219" y="287"/>
                  </a:lnTo>
                  <a:lnTo>
                    <a:pt x="3207" y="291"/>
                  </a:lnTo>
                  <a:lnTo>
                    <a:pt x="3204" y="295"/>
                  </a:lnTo>
                  <a:lnTo>
                    <a:pt x="3204" y="291"/>
                  </a:lnTo>
                  <a:lnTo>
                    <a:pt x="3199" y="286"/>
                  </a:lnTo>
                  <a:lnTo>
                    <a:pt x="3187" y="284"/>
                  </a:lnTo>
                  <a:lnTo>
                    <a:pt x="3180" y="284"/>
                  </a:lnTo>
                  <a:lnTo>
                    <a:pt x="3182" y="281"/>
                  </a:lnTo>
                  <a:lnTo>
                    <a:pt x="3182" y="276"/>
                  </a:lnTo>
                  <a:lnTo>
                    <a:pt x="3185" y="270"/>
                  </a:lnTo>
                  <a:lnTo>
                    <a:pt x="3185" y="265"/>
                  </a:lnTo>
                  <a:lnTo>
                    <a:pt x="3177" y="259"/>
                  </a:lnTo>
                  <a:lnTo>
                    <a:pt x="3166" y="251"/>
                  </a:lnTo>
                  <a:lnTo>
                    <a:pt x="3153" y="244"/>
                  </a:lnTo>
                  <a:lnTo>
                    <a:pt x="3144" y="241"/>
                  </a:lnTo>
                  <a:lnTo>
                    <a:pt x="3136" y="241"/>
                  </a:lnTo>
                  <a:lnTo>
                    <a:pt x="3115" y="239"/>
                  </a:lnTo>
                  <a:lnTo>
                    <a:pt x="3096" y="241"/>
                  </a:lnTo>
                  <a:lnTo>
                    <a:pt x="3083" y="244"/>
                  </a:lnTo>
                  <a:lnTo>
                    <a:pt x="3073" y="246"/>
                  </a:lnTo>
                  <a:lnTo>
                    <a:pt x="3040" y="246"/>
                  </a:lnTo>
                  <a:lnTo>
                    <a:pt x="3040" y="239"/>
                  </a:lnTo>
                  <a:lnTo>
                    <a:pt x="3033" y="233"/>
                  </a:lnTo>
                  <a:lnTo>
                    <a:pt x="3025" y="232"/>
                  </a:lnTo>
                  <a:lnTo>
                    <a:pt x="3017" y="230"/>
                  </a:lnTo>
                  <a:lnTo>
                    <a:pt x="3014" y="230"/>
                  </a:lnTo>
                  <a:lnTo>
                    <a:pt x="3013" y="233"/>
                  </a:lnTo>
                  <a:lnTo>
                    <a:pt x="3011" y="232"/>
                  </a:lnTo>
                  <a:lnTo>
                    <a:pt x="3011" y="230"/>
                  </a:lnTo>
                  <a:lnTo>
                    <a:pt x="3006" y="227"/>
                  </a:lnTo>
                  <a:lnTo>
                    <a:pt x="3000" y="222"/>
                  </a:lnTo>
                  <a:lnTo>
                    <a:pt x="2990" y="220"/>
                  </a:lnTo>
                  <a:lnTo>
                    <a:pt x="2998" y="220"/>
                  </a:lnTo>
                  <a:lnTo>
                    <a:pt x="3002" y="217"/>
                  </a:lnTo>
                  <a:lnTo>
                    <a:pt x="3002" y="214"/>
                  </a:lnTo>
                  <a:lnTo>
                    <a:pt x="3000" y="209"/>
                  </a:lnTo>
                  <a:lnTo>
                    <a:pt x="2995" y="204"/>
                  </a:lnTo>
                  <a:lnTo>
                    <a:pt x="2987" y="203"/>
                  </a:lnTo>
                  <a:lnTo>
                    <a:pt x="2968" y="200"/>
                  </a:lnTo>
                  <a:lnTo>
                    <a:pt x="2949" y="198"/>
                  </a:lnTo>
                  <a:lnTo>
                    <a:pt x="2938" y="198"/>
                  </a:lnTo>
                  <a:lnTo>
                    <a:pt x="2934" y="201"/>
                  </a:lnTo>
                  <a:lnTo>
                    <a:pt x="2931" y="211"/>
                  </a:lnTo>
                  <a:lnTo>
                    <a:pt x="2923" y="219"/>
                  </a:lnTo>
                  <a:lnTo>
                    <a:pt x="2922" y="220"/>
                  </a:lnTo>
                  <a:lnTo>
                    <a:pt x="2917" y="220"/>
                  </a:lnTo>
                  <a:lnTo>
                    <a:pt x="2914" y="219"/>
                  </a:lnTo>
                  <a:lnTo>
                    <a:pt x="2912" y="217"/>
                  </a:lnTo>
                  <a:lnTo>
                    <a:pt x="2914" y="217"/>
                  </a:lnTo>
                  <a:lnTo>
                    <a:pt x="2922" y="214"/>
                  </a:lnTo>
                  <a:lnTo>
                    <a:pt x="2926" y="214"/>
                  </a:lnTo>
                  <a:lnTo>
                    <a:pt x="2926" y="206"/>
                  </a:lnTo>
                  <a:lnTo>
                    <a:pt x="2922" y="203"/>
                  </a:lnTo>
                  <a:lnTo>
                    <a:pt x="2915" y="201"/>
                  </a:lnTo>
                  <a:lnTo>
                    <a:pt x="2925" y="203"/>
                  </a:lnTo>
                  <a:lnTo>
                    <a:pt x="2931" y="203"/>
                  </a:lnTo>
                  <a:lnTo>
                    <a:pt x="2934" y="200"/>
                  </a:lnTo>
                  <a:lnTo>
                    <a:pt x="2934" y="195"/>
                  </a:lnTo>
                  <a:lnTo>
                    <a:pt x="2926" y="192"/>
                  </a:lnTo>
                  <a:lnTo>
                    <a:pt x="2914" y="188"/>
                  </a:lnTo>
                  <a:lnTo>
                    <a:pt x="2890" y="185"/>
                  </a:lnTo>
                  <a:lnTo>
                    <a:pt x="2877" y="182"/>
                  </a:lnTo>
                  <a:lnTo>
                    <a:pt x="2855" y="182"/>
                  </a:lnTo>
                  <a:lnTo>
                    <a:pt x="2844" y="179"/>
                  </a:lnTo>
                  <a:lnTo>
                    <a:pt x="2839" y="177"/>
                  </a:lnTo>
                  <a:lnTo>
                    <a:pt x="2831" y="177"/>
                  </a:lnTo>
                  <a:lnTo>
                    <a:pt x="2828" y="180"/>
                  </a:lnTo>
                  <a:lnTo>
                    <a:pt x="2828" y="187"/>
                  </a:lnTo>
                  <a:lnTo>
                    <a:pt x="2831" y="190"/>
                  </a:lnTo>
                  <a:lnTo>
                    <a:pt x="2824" y="192"/>
                  </a:lnTo>
                  <a:lnTo>
                    <a:pt x="2818" y="190"/>
                  </a:lnTo>
                  <a:lnTo>
                    <a:pt x="2810" y="192"/>
                  </a:lnTo>
                  <a:lnTo>
                    <a:pt x="2802" y="193"/>
                  </a:lnTo>
                  <a:lnTo>
                    <a:pt x="2799" y="200"/>
                  </a:lnTo>
                  <a:lnTo>
                    <a:pt x="2794" y="203"/>
                  </a:lnTo>
                  <a:lnTo>
                    <a:pt x="2797" y="206"/>
                  </a:lnTo>
                  <a:lnTo>
                    <a:pt x="2800" y="211"/>
                  </a:lnTo>
                  <a:lnTo>
                    <a:pt x="2805" y="211"/>
                  </a:lnTo>
                  <a:lnTo>
                    <a:pt x="2805" y="216"/>
                  </a:lnTo>
                  <a:lnTo>
                    <a:pt x="2808" y="217"/>
                  </a:lnTo>
                  <a:lnTo>
                    <a:pt x="2812" y="219"/>
                  </a:lnTo>
                  <a:lnTo>
                    <a:pt x="2812" y="222"/>
                  </a:lnTo>
                  <a:lnTo>
                    <a:pt x="2813" y="227"/>
                  </a:lnTo>
                  <a:lnTo>
                    <a:pt x="2813" y="227"/>
                  </a:lnTo>
                  <a:lnTo>
                    <a:pt x="2807" y="227"/>
                  </a:lnTo>
                  <a:lnTo>
                    <a:pt x="2804" y="224"/>
                  </a:lnTo>
                  <a:lnTo>
                    <a:pt x="2799" y="222"/>
                  </a:lnTo>
                  <a:lnTo>
                    <a:pt x="2789" y="222"/>
                  </a:lnTo>
                  <a:lnTo>
                    <a:pt x="2784" y="224"/>
                  </a:lnTo>
                  <a:lnTo>
                    <a:pt x="2775" y="224"/>
                  </a:lnTo>
                  <a:lnTo>
                    <a:pt x="2772" y="228"/>
                  </a:lnTo>
                  <a:lnTo>
                    <a:pt x="2769" y="225"/>
                  </a:lnTo>
                  <a:lnTo>
                    <a:pt x="2759" y="225"/>
                  </a:lnTo>
                  <a:lnTo>
                    <a:pt x="2743" y="222"/>
                  </a:lnTo>
                  <a:lnTo>
                    <a:pt x="2737" y="220"/>
                  </a:lnTo>
                  <a:lnTo>
                    <a:pt x="2725" y="224"/>
                  </a:lnTo>
                  <a:lnTo>
                    <a:pt x="2721" y="227"/>
                  </a:lnTo>
                  <a:lnTo>
                    <a:pt x="2716" y="228"/>
                  </a:lnTo>
                  <a:lnTo>
                    <a:pt x="2701" y="225"/>
                  </a:lnTo>
                  <a:lnTo>
                    <a:pt x="2695" y="222"/>
                  </a:lnTo>
                  <a:lnTo>
                    <a:pt x="2692" y="219"/>
                  </a:lnTo>
                  <a:lnTo>
                    <a:pt x="2689" y="216"/>
                  </a:lnTo>
                  <a:lnTo>
                    <a:pt x="2684" y="212"/>
                  </a:lnTo>
                  <a:lnTo>
                    <a:pt x="2676" y="219"/>
                  </a:lnTo>
                  <a:lnTo>
                    <a:pt x="2673" y="224"/>
                  </a:lnTo>
                  <a:lnTo>
                    <a:pt x="2671" y="230"/>
                  </a:lnTo>
                  <a:lnTo>
                    <a:pt x="2670" y="235"/>
                  </a:lnTo>
                  <a:lnTo>
                    <a:pt x="2668" y="235"/>
                  </a:lnTo>
                  <a:lnTo>
                    <a:pt x="2660" y="243"/>
                  </a:lnTo>
                  <a:lnTo>
                    <a:pt x="2658" y="247"/>
                  </a:lnTo>
                  <a:lnTo>
                    <a:pt x="2657" y="249"/>
                  </a:lnTo>
                  <a:lnTo>
                    <a:pt x="2655" y="249"/>
                  </a:lnTo>
                  <a:lnTo>
                    <a:pt x="2654" y="247"/>
                  </a:lnTo>
                  <a:lnTo>
                    <a:pt x="2652" y="246"/>
                  </a:lnTo>
                  <a:lnTo>
                    <a:pt x="2647" y="246"/>
                  </a:lnTo>
                  <a:lnTo>
                    <a:pt x="2642" y="243"/>
                  </a:lnTo>
                  <a:lnTo>
                    <a:pt x="2633" y="236"/>
                  </a:lnTo>
                  <a:lnTo>
                    <a:pt x="2626" y="228"/>
                  </a:lnTo>
                  <a:lnTo>
                    <a:pt x="2623" y="224"/>
                  </a:lnTo>
                  <a:lnTo>
                    <a:pt x="2620" y="217"/>
                  </a:lnTo>
                  <a:lnTo>
                    <a:pt x="2614" y="211"/>
                  </a:lnTo>
                  <a:lnTo>
                    <a:pt x="2617" y="212"/>
                  </a:lnTo>
                  <a:lnTo>
                    <a:pt x="2620" y="212"/>
                  </a:lnTo>
                  <a:lnTo>
                    <a:pt x="2625" y="211"/>
                  </a:lnTo>
                  <a:lnTo>
                    <a:pt x="2630" y="206"/>
                  </a:lnTo>
                  <a:lnTo>
                    <a:pt x="2630" y="201"/>
                  </a:lnTo>
                  <a:lnTo>
                    <a:pt x="2628" y="193"/>
                  </a:lnTo>
                  <a:lnTo>
                    <a:pt x="2620" y="192"/>
                  </a:lnTo>
                  <a:lnTo>
                    <a:pt x="2623" y="190"/>
                  </a:lnTo>
                  <a:lnTo>
                    <a:pt x="2623" y="185"/>
                  </a:lnTo>
                  <a:lnTo>
                    <a:pt x="2620" y="180"/>
                  </a:lnTo>
                  <a:lnTo>
                    <a:pt x="2618" y="177"/>
                  </a:lnTo>
                  <a:lnTo>
                    <a:pt x="2620" y="176"/>
                  </a:lnTo>
                  <a:lnTo>
                    <a:pt x="2620" y="171"/>
                  </a:lnTo>
                  <a:lnTo>
                    <a:pt x="2617" y="169"/>
                  </a:lnTo>
                  <a:lnTo>
                    <a:pt x="2614" y="166"/>
                  </a:lnTo>
                  <a:lnTo>
                    <a:pt x="2609" y="164"/>
                  </a:lnTo>
                  <a:lnTo>
                    <a:pt x="2606" y="163"/>
                  </a:lnTo>
                  <a:lnTo>
                    <a:pt x="2603" y="160"/>
                  </a:lnTo>
                  <a:lnTo>
                    <a:pt x="2603" y="157"/>
                  </a:lnTo>
                  <a:lnTo>
                    <a:pt x="2596" y="157"/>
                  </a:lnTo>
                  <a:lnTo>
                    <a:pt x="2588" y="155"/>
                  </a:lnTo>
                  <a:lnTo>
                    <a:pt x="2579" y="157"/>
                  </a:lnTo>
                  <a:lnTo>
                    <a:pt x="2575" y="157"/>
                  </a:lnTo>
                  <a:lnTo>
                    <a:pt x="2572" y="160"/>
                  </a:lnTo>
                  <a:lnTo>
                    <a:pt x="2572" y="155"/>
                  </a:lnTo>
                  <a:lnTo>
                    <a:pt x="2564" y="155"/>
                  </a:lnTo>
                  <a:lnTo>
                    <a:pt x="2550" y="152"/>
                  </a:lnTo>
                  <a:lnTo>
                    <a:pt x="2543" y="149"/>
                  </a:lnTo>
                  <a:lnTo>
                    <a:pt x="2537" y="144"/>
                  </a:lnTo>
                  <a:lnTo>
                    <a:pt x="2532" y="141"/>
                  </a:lnTo>
                  <a:lnTo>
                    <a:pt x="2529" y="144"/>
                  </a:lnTo>
                  <a:lnTo>
                    <a:pt x="2526" y="149"/>
                  </a:lnTo>
                  <a:lnTo>
                    <a:pt x="2520" y="149"/>
                  </a:lnTo>
                  <a:lnTo>
                    <a:pt x="2515" y="152"/>
                  </a:lnTo>
                  <a:lnTo>
                    <a:pt x="2512" y="157"/>
                  </a:lnTo>
                  <a:lnTo>
                    <a:pt x="2512" y="161"/>
                  </a:lnTo>
                  <a:lnTo>
                    <a:pt x="2513" y="166"/>
                  </a:lnTo>
                  <a:lnTo>
                    <a:pt x="2512" y="174"/>
                  </a:lnTo>
                  <a:lnTo>
                    <a:pt x="2512" y="176"/>
                  </a:lnTo>
                  <a:lnTo>
                    <a:pt x="2505" y="172"/>
                  </a:lnTo>
                  <a:lnTo>
                    <a:pt x="2500" y="172"/>
                  </a:lnTo>
                  <a:lnTo>
                    <a:pt x="2496" y="174"/>
                  </a:lnTo>
                  <a:lnTo>
                    <a:pt x="2491" y="176"/>
                  </a:lnTo>
                  <a:lnTo>
                    <a:pt x="2473" y="172"/>
                  </a:lnTo>
                  <a:lnTo>
                    <a:pt x="2462" y="172"/>
                  </a:lnTo>
                  <a:lnTo>
                    <a:pt x="2461" y="171"/>
                  </a:lnTo>
                  <a:lnTo>
                    <a:pt x="2457" y="168"/>
                  </a:lnTo>
                  <a:lnTo>
                    <a:pt x="2456" y="166"/>
                  </a:lnTo>
                  <a:lnTo>
                    <a:pt x="2451" y="166"/>
                  </a:lnTo>
                  <a:lnTo>
                    <a:pt x="2449" y="169"/>
                  </a:lnTo>
                  <a:lnTo>
                    <a:pt x="2446" y="171"/>
                  </a:lnTo>
                  <a:lnTo>
                    <a:pt x="2438" y="171"/>
                  </a:lnTo>
                  <a:lnTo>
                    <a:pt x="2432" y="169"/>
                  </a:lnTo>
                  <a:lnTo>
                    <a:pt x="2429" y="169"/>
                  </a:lnTo>
                  <a:lnTo>
                    <a:pt x="2429" y="168"/>
                  </a:lnTo>
                  <a:lnTo>
                    <a:pt x="2429" y="166"/>
                  </a:lnTo>
                  <a:lnTo>
                    <a:pt x="2437" y="161"/>
                  </a:lnTo>
                  <a:lnTo>
                    <a:pt x="2437" y="155"/>
                  </a:lnTo>
                  <a:lnTo>
                    <a:pt x="2430" y="155"/>
                  </a:lnTo>
                  <a:lnTo>
                    <a:pt x="2427" y="153"/>
                  </a:lnTo>
                  <a:lnTo>
                    <a:pt x="2408" y="153"/>
                  </a:lnTo>
                  <a:lnTo>
                    <a:pt x="2400" y="150"/>
                  </a:lnTo>
                  <a:lnTo>
                    <a:pt x="2392" y="149"/>
                  </a:lnTo>
                  <a:lnTo>
                    <a:pt x="2384" y="149"/>
                  </a:lnTo>
                  <a:lnTo>
                    <a:pt x="2357" y="152"/>
                  </a:lnTo>
                  <a:lnTo>
                    <a:pt x="2336" y="155"/>
                  </a:lnTo>
                  <a:lnTo>
                    <a:pt x="2336" y="150"/>
                  </a:lnTo>
                  <a:lnTo>
                    <a:pt x="2334" y="144"/>
                  </a:lnTo>
                  <a:lnTo>
                    <a:pt x="2328" y="141"/>
                  </a:lnTo>
                  <a:lnTo>
                    <a:pt x="2323" y="142"/>
                  </a:lnTo>
                  <a:lnTo>
                    <a:pt x="2320" y="145"/>
                  </a:lnTo>
                  <a:lnTo>
                    <a:pt x="2320" y="147"/>
                  </a:lnTo>
                  <a:lnTo>
                    <a:pt x="2317" y="149"/>
                  </a:lnTo>
                  <a:lnTo>
                    <a:pt x="2310" y="149"/>
                  </a:lnTo>
                  <a:lnTo>
                    <a:pt x="2307" y="147"/>
                  </a:lnTo>
                  <a:lnTo>
                    <a:pt x="2299" y="141"/>
                  </a:lnTo>
                  <a:lnTo>
                    <a:pt x="2293" y="139"/>
                  </a:lnTo>
                  <a:lnTo>
                    <a:pt x="2285" y="136"/>
                  </a:lnTo>
                  <a:lnTo>
                    <a:pt x="2275" y="136"/>
                  </a:lnTo>
                  <a:lnTo>
                    <a:pt x="2267" y="141"/>
                  </a:lnTo>
                  <a:lnTo>
                    <a:pt x="2261" y="145"/>
                  </a:lnTo>
                  <a:lnTo>
                    <a:pt x="2261" y="153"/>
                  </a:lnTo>
                  <a:lnTo>
                    <a:pt x="2264" y="155"/>
                  </a:lnTo>
                  <a:lnTo>
                    <a:pt x="2255" y="155"/>
                  </a:lnTo>
                  <a:lnTo>
                    <a:pt x="2253" y="157"/>
                  </a:lnTo>
                  <a:lnTo>
                    <a:pt x="2251" y="157"/>
                  </a:lnTo>
                  <a:lnTo>
                    <a:pt x="2248" y="160"/>
                  </a:lnTo>
                  <a:lnTo>
                    <a:pt x="2242" y="163"/>
                  </a:lnTo>
                  <a:lnTo>
                    <a:pt x="2226" y="166"/>
                  </a:lnTo>
                  <a:lnTo>
                    <a:pt x="2207" y="169"/>
                  </a:lnTo>
                  <a:lnTo>
                    <a:pt x="2200" y="172"/>
                  </a:lnTo>
                  <a:lnTo>
                    <a:pt x="2199" y="174"/>
                  </a:lnTo>
                  <a:lnTo>
                    <a:pt x="2202" y="168"/>
                  </a:lnTo>
                  <a:lnTo>
                    <a:pt x="2207" y="166"/>
                  </a:lnTo>
                  <a:lnTo>
                    <a:pt x="2216" y="163"/>
                  </a:lnTo>
                  <a:lnTo>
                    <a:pt x="2220" y="161"/>
                  </a:lnTo>
                  <a:lnTo>
                    <a:pt x="2223" y="158"/>
                  </a:lnTo>
                  <a:lnTo>
                    <a:pt x="2226" y="157"/>
                  </a:lnTo>
                  <a:lnTo>
                    <a:pt x="2237" y="155"/>
                  </a:lnTo>
                  <a:lnTo>
                    <a:pt x="2245" y="153"/>
                  </a:lnTo>
                  <a:lnTo>
                    <a:pt x="2248" y="149"/>
                  </a:lnTo>
                  <a:lnTo>
                    <a:pt x="2250" y="145"/>
                  </a:lnTo>
                  <a:lnTo>
                    <a:pt x="2269" y="137"/>
                  </a:lnTo>
                  <a:lnTo>
                    <a:pt x="2277" y="129"/>
                  </a:lnTo>
                  <a:lnTo>
                    <a:pt x="2295" y="123"/>
                  </a:lnTo>
                  <a:lnTo>
                    <a:pt x="2301" y="121"/>
                  </a:lnTo>
                  <a:lnTo>
                    <a:pt x="2306" y="118"/>
                  </a:lnTo>
                  <a:lnTo>
                    <a:pt x="2310" y="112"/>
                  </a:lnTo>
                  <a:lnTo>
                    <a:pt x="2310" y="112"/>
                  </a:lnTo>
                  <a:lnTo>
                    <a:pt x="2322" y="109"/>
                  </a:lnTo>
                  <a:lnTo>
                    <a:pt x="2333" y="104"/>
                  </a:lnTo>
                  <a:lnTo>
                    <a:pt x="2341" y="96"/>
                  </a:lnTo>
                  <a:lnTo>
                    <a:pt x="2342" y="91"/>
                  </a:lnTo>
                  <a:lnTo>
                    <a:pt x="2342" y="86"/>
                  </a:lnTo>
                  <a:lnTo>
                    <a:pt x="2338" y="83"/>
                  </a:lnTo>
                  <a:lnTo>
                    <a:pt x="2342" y="83"/>
                  </a:lnTo>
                  <a:lnTo>
                    <a:pt x="2346" y="77"/>
                  </a:lnTo>
                  <a:lnTo>
                    <a:pt x="2346" y="74"/>
                  </a:lnTo>
                  <a:lnTo>
                    <a:pt x="2341" y="69"/>
                  </a:lnTo>
                  <a:lnTo>
                    <a:pt x="2338" y="69"/>
                  </a:lnTo>
                  <a:lnTo>
                    <a:pt x="2339" y="66"/>
                  </a:lnTo>
                  <a:lnTo>
                    <a:pt x="2338" y="61"/>
                  </a:lnTo>
                  <a:lnTo>
                    <a:pt x="2334" y="58"/>
                  </a:lnTo>
                  <a:lnTo>
                    <a:pt x="2331" y="58"/>
                  </a:lnTo>
                  <a:lnTo>
                    <a:pt x="2326" y="59"/>
                  </a:lnTo>
                  <a:lnTo>
                    <a:pt x="2325" y="53"/>
                  </a:lnTo>
                  <a:lnTo>
                    <a:pt x="2325" y="48"/>
                  </a:lnTo>
                  <a:lnTo>
                    <a:pt x="2318" y="42"/>
                  </a:lnTo>
                  <a:lnTo>
                    <a:pt x="2310" y="43"/>
                  </a:lnTo>
                  <a:lnTo>
                    <a:pt x="2309" y="45"/>
                  </a:lnTo>
                  <a:lnTo>
                    <a:pt x="2307" y="45"/>
                  </a:lnTo>
                  <a:lnTo>
                    <a:pt x="2306" y="45"/>
                  </a:lnTo>
                  <a:lnTo>
                    <a:pt x="2290" y="37"/>
                  </a:lnTo>
                  <a:lnTo>
                    <a:pt x="2275" y="37"/>
                  </a:lnTo>
                  <a:lnTo>
                    <a:pt x="2275" y="38"/>
                  </a:lnTo>
                  <a:lnTo>
                    <a:pt x="2269" y="35"/>
                  </a:lnTo>
                  <a:lnTo>
                    <a:pt x="2266" y="37"/>
                  </a:lnTo>
                  <a:lnTo>
                    <a:pt x="2263" y="37"/>
                  </a:lnTo>
                  <a:lnTo>
                    <a:pt x="2256" y="38"/>
                  </a:lnTo>
                  <a:lnTo>
                    <a:pt x="2243" y="37"/>
                  </a:lnTo>
                  <a:lnTo>
                    <a:pt x="2240" y="37"/>
                  </a:lnTo>
                  <a:lnTo>
                    <a:pt x="2232" y="42"/>
                  </a:lnTo>
                  <a:lnTo>
                    <a:pt x="2229" y="45"/>
                  </a:lnTo>
                  <a:lnTo>
                    <a:pt x="2228" y="46"/>
                  </a:lnTo>
                  <a:lnTo>
                    <a:pt x="2223" y="46"/>
                  </a:lnTo>
                  <a:lnTo>
                    <a:pt x="2215" y="45"/>
                  </a:lnTo>
                  <a:lnTo>
                    <a:pt x="2218" y="43"/>
                  </a:lnTo>
                  <a:lnTo>
                    <a:pt x="2221" y="37"/>
                  </a:lnTo>
                  <a:lnTo>
                    <a:pt x="2229" y="30"/>
                  </a:lnTo>
                  <a:lnTo>
                    <a:pt x="2220" y="27"/>
                  </a:lnTo>
                  <a:lnTo>
                    <a:pt x="2194" y="27"/>
                  </a:lnTo>
                  <a:lnTo>
                    <a:pt x="2192" y="26"/>
                  </a:lnTo>
                  <a:lnTo>
                    <a:pt x="2186" y="24"/>
                  </a:lnTo>
                  <a:lnTo>
                    <a:pt x="2194" y="21"/>
                  </a:lnTo>
                  <a:lnTo>
                    <a:pt x="2199" y="21"/>
                  </a:lnTo>
                  <a:lnTo>
                    <a:pt x="2204" y="16"/>
                  </a:lnTo>
                  <a:lnTo>
                    <a:pt x="2197" y="10"/>
                  </a:lnTo>
                  <a:lnTo>
                    <a:pt x="2196" y="7"/>
                  </a:lnTo>
                  <a:lnTo>
                    <a:pt x="2191" y="5"/>
                  </a:lnTo>
                  <a:lnTo>
                    <a:pt x="2181" y="5"/>
                  </a:lnTo>
                  <a:lnTo>
                    <a:pt x="2172" y="2"/>
                  </a:lnTo>
                  <a:lnTo>
                    <a:pt x="2162" y="0"/>
                  </a:lnTo>
                  <a:lnTo>
                    <a:pt x="2153" y="2"/>
                  </a:lnTo>
                  <a:lnTo>
                    <a:pt x="2137" y="5"/>
                  </a:lnTo>
                  <a:lnTo>
                    <a:pt x="2129" y="8"/>
                  </a:lnTo>
                  <a:lnTo>
                    <a:pt x="2124" y="11"/>
                  </a:lnTo>
                  <a:lnTo>
                    <a:pt x="2121" y="18"/>
                  </a:lnTo>
                  <a:lnTo>
                    <a:pt x="2117" y="19"/>
                  </a:lnTo>
                  <a:lnTo>
                    <a:pt x="2111" y="22"/>
                  </a:lnTo>
                  <a:lnTo>
                    <a:pt x="2105" y="29"/>
                  </a:lnTo>
                  <a:lnTo>
                    <a:pt x="2101" y="34"/>
                  </a:lnTo>
                  <a:lnTo>
                    <a:pt x="2101" y="38"/>
                  </a:lnTo>
                  <a:lnTo>
                    <a:pt x="2105" y="40"/>
                  </a:lnTo>
                  <a:lnTo>
                    <a:pt x="2106" y="42"/>
                  </a:lnTo>
                  <a:lnTo>
                    <a:pt x="2106" y="46"/>
                  </a:lnTo>
                  <a:lnTo>
                    <a:pt x="2076" y="46"/>
                  </a:lnTo>
                  <a:lnTo>
                    <a:pt x="2070" y="50"/>
                  </a:lnTo>
                  <a:lnTo>
                    <a:pt x="2070" y="53"/>
                  </a:lnTo>
                  <a:lnTo>
                    <a:pt x="2071" y="56"/>
                  </a:lnTo>
                  <a:lnTo>
                    <a:pt x="2066" y="54"/>
                  </a:lnTo>
                  <a:lnTo>
                    <a:pt x="2055" y="58"/>
                  </a:lnTo>
                  <a:lnTo>
                    <a:pt x="2050" y="62"/>
                  </a:lnTo>
                  <a:lnTo>
                    <a:pt x="2036" y="62"/>
                  </a:lnTo>
                  <a:lnTo>
                    <a:pt x="2039" y="61"/>
                  </a:lnTo>
                  <a:lnTo>
                    <a:pt x="2039" y="54"/>
                  </a:lnTo>
                  <a:lnTo>
                    <a:pt x="2033" y="51"/>
                  </a:lnTo>
                  <a:lnTo>
                    <a:pt x="2025" y="53"/>
                  </a:lnTo>
                  <a:lnTo>
                    <a:pt x="2020" y="54"/>
                  </a:lnTo>
                  <a:lnTo>
                    <a:pt x="2017" y="59"/>
                  </a:lnTo>
                  <a:lnTo>
                    <a:pt x="2017" y="59"/>
                  </a:lnTo>
                  <a:lnTo>
                    <a:pt x="2010" y="56"/>
                  </a:lnTo>
                  <a:lnTo>
                    <a:pt x="2007" y="56"/>
                  </a:lnTo>
                  <a:lnTo>
                    <a:pt x="1995" y="61"/>
                  </a:lnTo>
                  <a:lnTo>
                    <a:pt x="1991" y="62"/>
                  </a:lnTo>
                  <a:lnTo>
                    <a:pt x="1985" y="61"/>
                  </a:lnTo>
                  <a:lnTo>
                    <a:pt x="1982" y="61"/>
                  </a:lnTo>
                  <a:lnTo>
                    <a:pt x="1975" y="64"/>
                  </a:lnTo>
                  <a:lnTo>
                    <a:pt x="1975" y="70"/>
                  </a:lnTo>
                  <a:lnTo>
                    <a:pt x="1979" y="72"/>
                  </a:lnTo>
                  <a:lnTo>
                    <a:pt x="1975" y="72"/>
                  </a:lnTo>
                  <a:lnTo>
                    <a:pt x="1963" y="74"/>
                  </a:lnTo>
                  <a:lnTo>
                    <a:pt x="1958" y="75"/>
                  </a:lnTo>
                  <a:lnTo>
                    <a:pt x="1956" y="77"/>
                  </a:lnTo>
                  <a:lnTo>
                    <a:pt x="1953" y="77"/>
                  </a:lnTo>
                  <a:lnTo>
                    <a:pt x="1937" y="78"/>
                  </a:lnTo>
                  <a:lnTo>
                    <a:pt x="1929" y="78"/>
                  </a:lnTo>
                  <a:lnTo>
                    <a:pt x="1923" y="85"/>
                  </a:lnTo>
                  <a:lnTo>
                    <a:pt x="1920" y="86"/>
                  </a:lnTo>
                  <a:lnTo>
                    <a:pt x="1908" y="88"/>
                  </a:lnTo>
                  <a:lnTo>
                    <a:pt x="1904" y="89"/>
                  </a:lnTo>
                  <a:lnTo>
                    <a:pt x="1900" y="94"/>
                  </a:lnTo>
                  <a:lnTo>
                    <a:pt x="1899" y="96"/>
                  </a:lnTo>
                  <a:lnTo>
                    <a:pt x="1896" y="97"/>
                  </a:lnTo>
                  <a:lnTo>
                    <a:pt x="1886" y="93"/>
                  </a:lnTo>
                  <a:lnTo>
                    <a:pt x="1881" y="94"/>
                  </a:lnTo>
                  <a:lnTo>
                    <a:pt x="1876" y="99"/>
                  </a:lnTo>
                  <a:lnTo>
                    <a:pt x="1878" y="101"/>
                  </a:lnTo>
                  <a:lnTo>
                    <a:pt x="1872" y="104"/>
                  </a:lnTo>
                  <a:lnTo>
                    <a:pt x="1865" y="110"/>
                  </a:lnTo>
                  <a:lnTo>
                    <a:pt x="1865" y="110"/>
                  </a:lnTo>
                  <a:lnTo>
                    <a:pt x="1859" y="113"/>
                  </a:lnTo>
                  <a:lnTo>
                    <a:pt x="1859" y="118"/>
                  </a:lnTo>
                  <a:lnTo>
                    <a:pt x="1862" y="121"/>
                  </a:lnTo>
                  <a:lnTo>
                    <a:pt x="1867" y="123"/>
                  </a:lnTo>
                  <a:lnTo>
                    <a:pt x="1870" y="123"/>
                  </a:lnTo>
                  <a:lnTo>
                    <a:pt x="1865" y="125"/>
                  </a:lnTo>
                  <a:lnTo>
                    <a:pt x="1860" y="129"/>
                  </a:lnTo>
                  <a:lnTo>
                    <a:pt x="1865" y="134"/>
                  </a:lnTo>
                  <a:lnTo>
                    <a:pt x="1873" y="136"/>
                  </a:lnTo>
                  <a:lnTo>
                    <a:pt x="1873" y="136"/>
                  </a:lnTo>
                  <a:lnTo>
                    <a:pt x="1873" y="137"/>
                  </a:lnTo>
                  <a:lnTo>
                    <a:pt x="1878" y="141"/>
                  </a:lnTo>
                  <a:lnTo>
                    <a:pt x="1875" y="144"/>
                  </a:lnTo>
                  <a:lnTo>
                    <a:pt x="1875" y="145"/>
                  </a:lnTo>
                  <a:lnTo>
                    <a:pt x="1872" y="144"/>
                  </a:lnTo>
                  <a:lnTo>
                    <a:pt x="1867" y="142"/>
                  </a:lnTo>
                  <a:lnTo>
                    <a:pt x="1860" y="142"/>
                  </a:lnTo>
                  <a:lnTo>
                    <a:pt x="1854" y="144"/>
                  </a:lnTo>
                  <a:lnTo>
                    <a:pt x="1851" y="149"/>
                  </a:lnTo>
                  <a:lnTo>
                    <a:pt x="1849" y="147"/>
                  </a:lnTo>
                  <a:lnTo>
                    <a:pt x="1843" y="145"/>
                  </a:lnTo>
                  <a:lnTo>
                    <a:pt x="1838" y="147"/>
                  </a:lnTo>
                  <a:lnTo>
                    <a:pt x="1821" y="149"/>
                  </a:lnTo>
                  <a:lnTo>
                    <a:pt x="1795" y="150"/>
                  </a:lnTo>
                  <a:lnTo>
                    <a:pt x="1782" y="152"/>
                  </a:lnTo>
                  <a:lnTo>
                    <a:pt x="1773" y="153"/>
                  </a:lnTo>
                  <a:lnTo>
                    <a:pt x="1768" y="155"/>
                  </a:lnTo>
                  <a:lnTo>
                    <a:pt x="1763" y="161"/>
                  </a:lnTo>
                  <a:lnTo>
                    <a:pt x="1763" y="171"/>
                  </a:lnTo>
                  <a:lnTo>
                    <a:pt x="1765" y="176"/>
                  </a:lnTo>
                  <a:lnTo>
                    <a:pt x="1768" y="179"/>
                  </a:lnTo>
                  <a:lnTo>
                    <a:pt x="1768" y="180"/>
                  </a:lnTo>
                  <a:lnTo>
                    <a:pt x="1765" y="187"/>
                  </a:lnTo>
                  <a:lnTo>
                    <a:pt x="1770" y="193"/>
                  </a:lnTo>
                  <a:lnTo>
                    <a:pt x="1776" y="198"/>
                  </a:lnTo>
                  <a:lnTo>
                    <a:pt x="1785" y="201"/>
                  </a:lnTo>
                  <a:lnTo>
                    <a:pt x="1792" y="203"/>
                  </a:lnTo>
                  <a:lnTo>
                    <a:pt x="1797" y="204"/>
                  </a:lnTo>
                  <a:lnTo>
                    <a:pt x="1800" y="208"/>
                  </a:lnTo>
                  <a:lnTo>
                    <a:pt x="1801" y="212"/>
                  </a:lnTo>
                  <a:lnTo>
                    <a:pt x="1800" y="216"/>
                  </a:lnTo>
                  <a:lnTo>
                    <a:pt x="1798" y="216"/>
                  </a:lnTo>
                  <a:lnTo>
                    <a:pt x="1792" y="214"/>
                  </a:lnTo>
                  <a:lnTo>
                    <a:pt x="1782" y="209"/>
                  </a:lnTo>
                  <a:lnTo>
                    <a:pt x="1774" y="204"/>
                  </a:lnTo>
                  <a:lnTo>
                    <a:pt x="1765" y="200"/>
                  </a:lnTo>
                  <a:lnTo>
                    <a:pt x="1754" y="195"/>
                  </a:lnTo>
                  <a:lnTo>
                    <a:pt x="1739" y="193"/>
                  </a:lnTo>
                  <a:lnTo>
                    <a:pt x="1730" y="193"/>
                  </a:lnTo>
                  <a:lnTo>
                    <a:pt x="1728" y="192"/>
                  </a:lnTo>
                  <a:lnTo>
                    <a:pt x="1725" y="188"/>
                  </a:lnTo>
                  <a:lnTo>
                    <a:pt x="1718" y="187"/>
                  </a:lnTo>
                  <a:lnTo>
                    <a:pt x="1712" y="188"/>
                  </a:lnTo>
                  <a:lnTo>
                    <a:pt x="1706" y="193"/>
                  </a:lnTo>
                  <a:lnTo>
                    <a:pt x="1696" y="201"/>
                  </a:lnTo>
                  <a:lnTo>
                    <a:pt x="1704" y="201"/>
                  </a:lnTo>
                  <a:lnTo>
                    <a:pt x="1706" y="203"/>
                  </a:lnTo>
                  <a:lnTo>
                    <a:pt x="1709" y="203"/>
                  </a:lnTo>
                  <a:lnTo>
                    <a:pt x="1714" y="208"/>
                  </a:lnTo>
                  <a:lnTo>
                    <a:pt x="1720" y="209"/>
                  </a:lnTo>
                  <a:lnTo>
                    <a:pt x="1717" y="209"/>
                  </a:lnTo>
                  <a:lnTo>
                    <a:pt x="1710" y="208"/>
                  </a:lnTo>
                  <a:lnTo>
                    <a:pt x="1702" y="204"/>
                  </a:lnTo>
                  <a:lnTo>
                    <a:pt x="1691" y="208"/>
                  </a:lnTo>
                  <a:lnTo>
                    <a:pt x="1687" y="212"/>
                  </a:lnTo>
                  <a:lnTo>
                    <a:pt x="1687" y="216"/>
                  </a:lnTo>
                  <a:lnTo>
                    <a:pt x="1688" y="220"/>
                  </a:lnTo>
                  <a:lnTo>
                    <a:pt x="1694" y="227"/>
                  </a:lnTo>
                  <a:lnTo>
                    <a:pt x="1701" y="232"/>
                  </a:lnTo>
                  <a:lnTo>
                    <a:pt x="1699" y="232"/>
                  </a:lnTo>
                  <a:lnTo>
                    <a:pt x="1680" y="232"/>
                  </a:lnTo>
                  <a:lnTo>
                    <a:pt x="1679" y="230"/>
                  </a:lnTo>
                  <a:lnTo>
                    <a:pt x="1680" y="225"/>
                  </a:lnTo>
                  <a:lnTo>
                    <a:pt x="1677" y="219"/>
                  </a:lnTo>
                  <a:lnTo>
                    <a:pt x="1677" y="217"/>
                  </a:lnTo>
                  <a:lnTo>
                    <a:pt x="1683" y="206"/>
                  </a:lnTo>
                  <a:lnTo>
                    <a:pt x="1683" y="201"/>
                  </a:lnTo>
                  <a:lnTo>
                    <a:pt x="1685" y="198"/>
                  </a:lnTo>
                  <a:lnTo>
                    <a:pt x="1683" y="192"/>
                  </a:lnTo>
                  <a:lnTo>
                    <a:pt x="1680" y="184"/>
                  </a:lnTo>
                  <a:lnTo>
                    <a:pt x="1674" y="179"/>
                  </a:lnTo>
                  <a:lnTo>
                    <a:pt x="1666" y="179"/>
                  </a:lnTo>
                  <a:lnTo>
                    <a:pt x="1663" y="182"/>
                  </a:lnTo>
                  <a:lnTo>
                    <a:pt x="1663" y="188"/>
                  </a:lnTo>
                  <a:lnTo>
                    <a:pt x="1664" y="190"/>
                  </a:lnTo>
                  <a:lnTo>
                    <a:pt x="1664" y="196"/>
                  </a:lnTo>
                  <a:lnTo>
                    <a:pt x="1663" y="201"/>
                  </a:lnTo>
                  <a:lnTo>
                    <a:pt x="1661" y="206"/>
                  </a:lnTo>
                  <a:lnTo>
                    <a:pt x="1655" y="209"/>
                  </a:lnTo>
                  <a:lnTo>
                    <a:pt x="1650" y="211"/>
                  </a:lnTo>
                  <a:lnTo>
                    <a:pt x="1643" y="214"/>
                  </a:lnTo>
                  <a:lnTo>
                    <a:pt x="1640" y="214"/>
                  </a:lnTo>
                  <a:lnTo>
                    <a:pt x="1639" y="217"/>
                  </a:lnTo>
                  <a:lnTo>
                    <a:pt x="1635" y="220"/>
                  </a:lnTo>
                  <a:lnTo>
                    <a:pt x="1634" y="224"/>
                  </a:lnTo>
                  <a:lnTo>
                    <a:pt x="1632" y="225"/>
                  </a:lnTo>
                  <a:lnTo>
                    <a:pt x="1624" y="225"/>
                  </a:lnTo>
                  <a:lnTo>
                    <a:pt x="1631" y="230"/>
                  </a:lnTo>
                  <a:lnTo>
                    <a:pt x="1642" y="244"/>
                  </a:lnTo>
                  <a:lnTo>
                    <a:pt x="1651" y="257"/>
                  </a:lnTo>
                  <a:lnTo>
                    <a:pt x="1645" y="267"/>
                  </a:lnTo>
                  <a:lnTo>
                    <a:pt x="1642" y="276"/>
                  </a:lnTo>
                  <a:lnTo>
                    <a:pt x="1640" y="281"/>
                  </a:lnTo>
                  <a:lnTo>
                    <a:pt x="1640" y="300"/>
                  </a:lnTo>
                  <a:lnTo>
                    <a:pt x="1642" y="305"/>
                  </a:lnTo>
                  <a:lnTo>
                    <a:pt x="1645" y="308"/>
                  </a:lnTo>
                  <a:lnTo>
                    <a:pt x="1655" y="308"/>
                  </a:lnTo>
                  <a:lnTo>
                    <a:pt x="1658" y="310"/>
                  </a:lnTo>
                  <a:lnTo>
                    <a:pt x="1661" y="310"/>
                  </a:lnTo>
                  <a:lnTo>
                    <a:pt x="1666" y="308"/>
                  </a:lnTo>
                  <a:lnTo>
                    <a:pt x="1679" y="305"/>
                  </a:lnTo>
                  <a:lnTo>
                    <a:pt x="1688" y="305"/>
                  </a:lnTo>
                  <a:lnTo>
                    <a:pt x="1696" y="308"/>
                  </a:lnTo>
                  <a:lnTo>
                    <a:pt x="1712" y="316"/>
                  </a:lnTo>
                  <a:lnTo>
                    <a:pt x="1714" y="318"/>
                  </a:lnTo>
                  <a:lnTo>
                    <a:pt x="1715" y="319"/>
                  </a:lnTo>
                  <a:lnTo>
                    <a:pt x="1715" y="322"/>
                  </a:lnTo>
                  <a:lnTo>
                    <a:pt x="1717" y="329"/>
                  </a:lnTo>
                  <a:lnTo>
                    <a:pt x="1715" y="329"/>
                  </a:lnTo>
                  <a:lnTo>
                    <a:pt x="1709" y="335"/>
                  </a:lnTo>
                  <a:lnTo>
                    <a:pt x="1712" y="327"/>
                  </a:lnTo>
                  <a:lnTo>
                    <a:pt x="1709" y="319"/>
                  </a:lnTo>
                  <a:lnTo>
                    <a:pt x="1701" y="314"/>
                  </a:lnTo>
                  <a:lnTo>
                    <a:pt x="1696" y="310"/>
                  </a:lnTo>
                  <a:lnTo>
                    <a:pt x="1691" y="306"/>
                  </a:lnTo>
                  <a:lnTo>
                    <a:pt x="1688" y="306"/>
                  </a:lnTo>
                  <a:lnTo>
                    <a:pt x="1675" y="308"/>
                  </a:lnTo>
                  <a:lnTo>
                    <a:pt x="1667" y="310"/>
                  </a:lnTo>
                  <a:lnTo>
                    <a:pt x="1659" y="314"/>
                  </a:lnTo>
                  <a:lnTo>
                    <a:pt x="1656" y="319"/>
                  </a:lnTo>
                  <a:lnTo>
                    <a:pt x="1656" y="329"/>
                  </a:lnTo>
                  <a:lnTo>
                    <a:pt x="1661" y="342"/>
                  </a:lnTo>
                  <a:lnTo>
                    <a:pt x="1661" y="343"/>
                  </a:lnTo>
                  <a:lnTo>
                    <a:pt x="1656" y="351"/>
                  </a:lnTo>
                  <a:lnTo>
                    <a:pt x="1648" y="356"/>
                  </a:lnTo>
                  <a:lnTo>
                    <a:pt x="1647" y="361"/>
                  </a:lnTo>
                  <a:lnTo>
                    <a:pt x="1647" y="362"/>
                  </a:lnTo>
                  <a:lnTo>
                    <a:pt x="1643" y="367"/>
                  </a:lnTo>
                  <a:lnTo>
                    <a:pt x="1623" y="378"/>
                  </a:lnTo>
                  <a:lnTo>
                    <a:pt x="1618" y="383"/>
                  </a:lnTo>
                  <a:lnTo>
                    <a:pt x="1616" y="388"/>
                  </a:lnTo>
                  <a:lnTo>
                    <a:pt x="1616" y="389"/>
                  </a:lnTo>
                  <a:lnTo>
                    <a:pt x="1613" y="389"/>
                  </a:lnTo>
                  <a:lnTo>
                    <a:pt x="1599" y="385"/>
                  </a:lnTo>
                  <a:lnTo>
                    <a:pt x="1599" y="383"/>
                  </a:lnTo>
                  <a:lnTo>
                    <a:pt x="1599" y="383"/>
                  </a:lnTo>
                  <a:lnTo>
                    <a:pt x="1607" y="383"/>
                  </a:lnTo>
                  <a:lnTo>
                    <a:pt x="1607" y="375"/>
                  </a:lnTo>
                  <a:lnTo>
                    <a:pt x="1613" y="374"/>
                  </a:lnTo>
                  <a:lnTo>
                    <a:pt x="1616" y="369"/>
                  </a:lnTo>
                  <a:lnTo>
                    <a:pt x="1618" y="367"/>
                  </a:lnTo>
                  <a:lnTo>
                    <a:pt x="1618" y="364"/>
                  </a:lnTo>
                  <a:lnTo>
                    <a:pt x="1619" y="361"/>
                  </a:lnTo>
                  <a:lnTo>
                    <a:pt x="1623" y="358"/>
                  </a:lnTo>
                  <a:lnTo>
                    <a:pt x="1626" y="356"/>
                  </a:lnTo>
                  <a:lnTo>
                    <a:pt x="1629" y="353"/>
                  </a:lnTo>
                  <a:lnTo>
                    <a:pt x="1631" y="351"/>
                  </a:lnTo>
                  <a:lnTo>
                    <a:pt x="1634" y="351"/>
                  </a:lnTo>
                  <a:lnTo>
                    <a:pt x="1637" y="345"/>
                  </a:lnTo>
                  <a:lnTo>
                    <a:pt x="1637" y="340"/>
                  </a:lnTo>
                  <a:lnTo>
                    <a:pt x="1635" y="337"/>
                  </a:lnTo>
                  <a:lnTo>
                    <a:pt x="1639" y="332"/>
                  </a:lnTo>
                  <a:lnTo>
                    <a:pt x="1640" y="330"/>
                  </a:lnTo>
                  <a:lnTo>
                    <a:pt x="1642" y="330"/>
                  </a:lnTo>
                  <a:lnTo>
                    <a:pt x="1645" y="326"/>
                  </a:lnTo>
                  <a:lnTo>
                    <a:pt x="1643" y="321"/>
                  </a:lnTo>
                  <a:lnTo>
                    <a:pt x="1632" y="313"/>
                  </a:lnTo>
                  <a:lnTo>
                    <a:pt x="1629" y="308"/>
                  </a:lnTo>
                  <a:lnTo>
                    <a:pt x="1627" y="306"/>
                  </a:lnTo>
                  <a:lnTo>
                    <a:pt x="1627" y="267"/>
                  </a:lnTo>
                  <a:lnTo>
                    <a:pt x="1632" y="254"/>
                  </a:lnTo>
                  <a:lnTo>
                    <a:pt x="1632" y="249"/>
                  </a:lnTo>
                  <a:lnTo>
                    <a:pt x="1631" y="243"/>
                  </a:lnTo>
                  <a:lnTo>
                    <a:pt x="1627" y="238"/>
                  </a:lnTo>
                  <a:lnTo>
                    <a:pt x="1619" y="233"/>
                  </a:lnTo>
                  <a:lnTo>
                    <a:pt x="1615" y="227"/>
                  </a:lnTo>
                  <a:lnTo>
                    <a:pt x="1615" y="227"/>
                  </a:lnTo>
                  <a:lnTo>
                    <a:pt x="1624" y="216"/>
                  </a:lnTo>
                  <a:lnTo>
                    <a:pt x="1627" y="212"/>
                  </a:lnTo>
                  <a:lnTo>
                    <a:pt x="1631" y="203"/>
                  </a:lnTo>
                  <a:lnTo>
                    <a:pt x="1631" y="185"/>
                  </a:lnTo>
                  <a:lnTo>
                    <a:pt x="1626" y="180"/>
                  </a:lnTo>
                  <a:lnTo>
                    <a:pt x="1605" y="176"/>
                  </a:lnTo>
                  <a:lnTo>
                    <a:pt x="1594" y="176"/>
                  </a:lnTo>
                  <a:lnTo>
                    <a:pt x="1604" y="172"/>
                  </a:lnTo>
                  <a:lnTo>
                    <a:pt x="1610" y="169"/>
                  </a:lnTo>
                  <a:lnTo>
                    <a:pt x="1610" y="163"/>
                  </a:lnTo>
                  <a:lnTo>
                    <a:pt x="1604" y="158"/>
                  </a:lnTo>
                  <a:lnTo>
                    <a:pt x="1596" y="157"/>
                  </a:lnTo>
                  <a:lnTo>
                    <a:pt x="1583" y="157"/>
                  </a:lnTo>
                  <a:lnTo>
                    <a:pt x="1578" y="158"/>
                  </a:lnTo>
                  <a:lnTo>
                    <a:pt x="1576" y="161"/>
                  </a:lnTo>
                  <a:lnTo>
                    <a:pt x="1573" y="166"/>
                  </a:lnTo>
                  <a:lnTo>
                    <a:pt x="1573" y="174"/>
                  </a:lnTo>
                  <a:lnTo>
                    <a:pt x="1572" y="174"/>
                  </a:lnTo>
                  <a:lnTo>
                    <a:pt x="1565" y="176"/>
                  </a:lnTo>
                  <a:lnTo>
                    <a:pt x="1564" y="179"/>
                  </a:lnTo>
                  <a:lnTo>
                    <a:pt x="1557" y="187"/>
                  </a:lnTo>
                  <a:lnTo>
                    <a:pt x="1552" y="196"/>
                  </a:lnTo>
                  <a:lnTo>
                    <a:pt x="1546" y="212"/>
                  </a:lnTo>
                  <a:lnTo>
                    <a:pt x="1544" y="216"/>
                  </a:lnTo>
                  <a:lnTo>
                    <a:pt x="1537" y="224"/>
                  </a:lnTo>
                  <a:lnTo>
                    <a:pt x="1524" y="228"/>
                  </a:lnTo>
                  <a:lnTo>
                    <a:pt x="1519" y="232"/>
                  </a:lnTo>
                  <a:lnTo>
                    <a:pt x="1514" y="238"/>
                  </a:lnTo>
                  <a:lnTo>
                    <a:pt x="1513" y="244"/>
                  </a:lnTo>
                  <a:lnTo>
                    <a:pt x="1516" y="249"/>
                  </a:lnTo>
                  <a:lnTo>
                    <a:pt x="1521" y="252"/>
                  </a:lnTo>
                  <a:lnTo>
                    <a:pt x="1524" y="252"/>
                  </a:lnTo>
                  <a:lnTo>
                    <a:pt x="1525" y="254"/>
                  </a:lnTo>
                  <a:lnTo>
                    <a:pt x="1525" y="257"/>
                  </a:lnTo>
                  <a:lnTo>
                    <a:pt x="1522" y="263"/>
                  </a:lnTo>
                  <a:lnTo>
                    <a:pt x="1522" y="270"/>
                  </a:lnTo>
                  <a:lnTo>
                    <a:pt x="1521" y="271"/>
                  </a:lnTo>
                  <a:lnTo>
                    <a:pt x="1519" y="275"/>
                  </a:lnTo>
                  <a:lnTo>
                    <a:pt x="1514" y="283"/>
                  </a:lnTo>
                  <a:lnTo>
                    <a:pt x="1517" y="287"/>
                  </a:lnTo>
                  <a:lnTo>
                    <a:pt x="1521" y="291"/>
                  </a:lnTo>
                  <a:lnTo>
                    <a:pt x="1538" y="297"/>
                  </a:lnTo>
                  <a:lnTo>
                    <a:pt x="1540" y="297"/>
                  </a:lnTo>
                  <a:lnTo>
                    <a:pt x="1541" y="300"/>
                  </a:lnTo>
                  <a:lnTo>
                    <a:pt x="1541" y="305"/>
                  </a:lnTo>
                  <a:lnTo>
                    <a:pt x="1546" y="311"/>
                  </a:lnTo>
                  <a:lnTo>
                    <a:pt x="1554" y="314"/>
                  </a:lnTo>
                  <a:lnTo>
                    <a:pt x="1556" y="314"/>
                  </a:lnTo>
                  <a:lnTo>
                    <a:pt x="1556" y="314"/>
                  </a:lnTo>
                  <a:lnTo>
                    <a:pt x="1551" y="322"/>
                  </a:lnTo>
                  <a:lnTo>
                    <a:pt x="1549" y="326"/>
                  </a:lnTo>
                  <a:lnTo>
                    <a:pt x="1548" y="327"/>
                  </a:lnTo>
                  <a:lnTo>
                    <a:pt x="1544" y="326"/>
                  </a:lnTo>
                  <a:lnTo>
                    <a:pt x="1538" y="321"/>
                  </a:lnTo>
                  <a:lnTo>
                    <a:pt x="1527" y="311"/>
                  </a:lnTo>
                  <a:lnTo>
                    <a:pt x="1514" y="305"/>
                  </a:lnTo>
                  <a:lnTo>
                    <a:pt x="1498" y="299"/>
                  </a:lnTo>
                  <a:lnTo>
                    <a:pt x="1485" y="294"/>
                  </a:lnTo>
                  <a:lnTo>
                    <a:pt x="1481" y="292"/>
                  </a:lnTo>
                  <a:lnTo>
                    <a:pt x="1474" y="289"/>
                  </a:lnTo>
                  <a:lnTo>
                    <a:pt x="1466" y="284"/>
                  </a:lnTo>
                  <a:lnTo>
                    <a:pt x="1460" y="281"/>
                  </a:lnTo>
                  <a:lnTo>
                    <a:pt x="1450" y="279"/>
                  </a:lnTo>
                  <a:lnTo>
                    <a:pt x="1428" y="279"/>
                  </a:lnTo>
                  <a:lnTo>
                    <a:pt x="1418" y="278"/>
                  </a:lnTo>
                  <a:lnTo>
                    <a:pt x="1412" y="276"/>
                  </a:lnTo>
                  <a:lnTo>
                    <a:pt x="1404" y="276"/>
                  </a:lnTo>
                  <a:lnTo>
                    <a:pt x="1404" y="275"/>
                  </a:lnTo>
                  <a:lnTo>
                    <a:pt x="1399" y="270"/>
                  </a:lnTo>
                  <a:lnTo>
                    <a:pt x="1394" y="267"/>
                  </a:lnTo>
                  <a:lnTo>
                    <a:pt x="1382" y="260"/>
                  </a:lnTo>
                  <a:lnTo>
                    <a:pt x="1375" y="259"/>
                  </a:lnTo>
                  <a:lnTo>
                    <a:pt x="1369" y="260"/>
                  </a:lnTo>
                  <a:lnTo>
                    <a:pt x="1366" y="267"/>
                  </a:lnTo>
                  <a:lnTo>
                    <a:pt x="1366" y="271"/>
                  </a:lnTo>
                  <a:lnTo>
                    <a:pt x="1369" y="276"/>
                  </a:lnTo>
                  <a:lnTo>
                    <a:pt x="1382" y="284"/>
                  </a:lnTo>
                  <a:lnTo>
                    <a:pt x="1383" y="286"/>
                  </a:lnTo>
                  <a:lnTo>
                    <a:pt x="1394" y="286"/>
                  </a:lnTo>
                  <a:lnTo>
                    <a:pt x="1398" y="287"/>
                  </a:lnTo>
                  <a:lnTo>
                    <a:pt x="1398" y="287"/>
                  </a:lnTo>
                  <a:lnTo>
                    <a:pt x="1398" y="297"/>
                  </a:lnTo>
                  <a:lnTo>
                    <a:pt x="1401" y="302"/>
                  </a:lnTo>
                  <a:lnTo>
                    <a:pt x="1406" y="308"/>
                  </a:lnTo>
                  <a:lnTo>
                    <a:pt x="1407" y="310"/>
                  </a:lnTo>
                  <a:lnTo>
                    <a:pt x="1407" y="311"/>
                  </a:lnTo>
                  <a:lnTo>
                    <a:pt x="1402" y="313"/>
                  </a:lnTo>
                  <a:lnTo>
                    <a:pt x="1391" y="314"/>
                  </a:lnTo>
                  <a:lnTo>
                    <a:pt x="1390" y="316"/>
                  </a:lnTo>
                  <a:lnTo>
                    <a:pt x="1382" y="310"/>
                  </a:lnTo>
                  <a:lnTo>
                    <a:pt x="1371" y="303"/>
                  </a:lnTo>
                  <a:lnTo>
                    <a:pt x="1364" y="305"/>
                  </a:lnTo>
                  <a:lnTo>
                    <a:pt x="1342" y="318"/>
                  </a:lnTo>
                  <a:lnTo>
                    <a:pt x="1331" y="318"/>
                  </a:lnTo>
                  <a:lnTo>
                    <a:pt x="1323" y="316"/>
                  </a:lnTo>
                  <a:lnTo>
                    <a:pt x="1313" y="318"/>
                  </a:lnTo>
                  <a:lnTo>
                    <a:pt x="1304" y="321"/>
                  </a:lnTo>
                  <a:lnTo>
                    <a:pt x="1300" y="327"/>
                  </a:lnTo>
                  <a:lnTo>
                    <a:pt x="1296" y="330"/>
                  </a:lnTo>
                  <a:lnTo>
                    <a:pt x="1284" y="330"/>
                  </a:lnTo>
                  <a:lnTo>
                    <a:pt x="1278" y="329"/>
                  </a:lnTo>
                  <a:lnTo>
                    <a:pt x="1286" y="329"/>
                  </a:lnTo>
                  <a:lnTo>
                    <a:pt x="1286" y="324"/>
                  </a:lnTo>
                  <a:lnTo>
                    <a:pt x="1283" y="318"/>
                  </a:lnTo>
                  <a:lnTo>
                    <a:pt x="1284" y="316"/>
                  </a:lnTo>
                  <a:lnTo>
                    <a:pt x="1288" y="313"/>
                  </a:lnTo>
                  <a:lnTo>
                    <a:pt x="1288" y="305"/>
                  </a:lnTo>
                  <a:lnTo>
                    <a:pt x="1281" y="305"/>
                  </a:lnTo>
                  <a:lnTo>
                    <a:pt x="1272" y="306"/>
                  </a:lnTo>
                  <a:lnTo>
                    <a:pt x="1264" y="310"/>
                  </a:lnTo>
                  <a:lnTo>
                    <a:pt x="1257" y="314"/>
                  </a:lnTo>
                  <a:lnTo>
                    <a:pt x="1256" y="319"/>
                  </a:lnTo>
                  <a:lnTo>
                    <a:pt x="1256" y="322"/>
                  </a:lnTo>
                  <a:lnTo>
                    <a:pt x="1254" y="322"/>
                  </a:lnTo>
                  <a:lnTo>
                    <a:pt x="1254" y="321"/>
                  </a:lnTo>
                  <a:lnTo>
                    <a:pt x="1251" y="318"/>
                  </a:lnTo>
                  <a:lnTo>
                    <a:pt x="1241" y="318"/>
                  </a:lnTo>
                  <a:lnTo>
                    <a:pt x="1227" y="321"/>
                  </a:lnTo>
                  <a:lnTo>
                    <a:pt x="1214" y="326"/>
                  </a:lnTo>
                  <a:lnTo>
                    <a:pt x="1209" y="327"/>
                  </a:lnTo>
                  <a:lnTo>
                    <a:pt x="1206" y="330"/>
                  </a:lnTo>
                  <a:lnTo>
                    <a:pt x="1201" y="334"/>
                  </a:lnTo>
                  <a:lnTo>
                    <a:pt x="1195" y="337"/>
                  </a:lnTo>
                  <a:lnTo>
                    <a:pt x="1190" y="338"/>
                  </a:lnTo>
                  <a:lnTo>
                    <a:pt x="1187" y="343"/>
                  </a:lnTo>
                  <a:lnTo>
                    <a:pt x="1187" y="343"/>
                  </a:lnTo>
                  <a:lnTo>
                    <a:pt x="1182" y="345"/>
                  </a:lnTo>
                  <a:lnTo>
                    <a:pt x="1176" y="345"/>
                  </a:lnTo>
                  <a:lnTo>
                    <a:pt x="1169" y="346"/>
                  </a:lnTo>
                  <a:lnTo>
                    <a:pt x="1165" y="351"/>
                  </a:lnTo>
                  <a:lnTo>
                    <a:pt x="1165" y="364"/>
                  </a:lnTo>
                  <a:lnTo>
                    <a:pt x="1163" y="367"/>
                  </a:lnTo>
                  <a:lnTo>
                    <a:pt x="1160" y="369"/>
                  </a:lnTo>
                  <a:lnTo>
                    <a:pt x="1154" y="370"/>
                  </a:lnTo>
                  <a:lnTo>
                    <a:pt x="1138" y="370"/>
                  </a:lnTo>
                  <a:lnTo>
                    <a:pt x="1136" y="369"/>
                  </a:lnTo>
                  <a:lnTo>
                    <a:pt x="1133" y="369"/>
                  </a:lnTo>
                  <a:lnTo>
                    <a:pt x="1126" y="361"/>
                  </a:lnTo>
                  <a:lnTo>
                    <a:pt x="1123" y="356"/>
                  </a:lnTo>
                  <a:lnTo>
                    <a:pt x="1122" y="354"/>
                  </a:lnTo>
                  <a:lnTo>
                    <a:pt x="1125" y="350"/>
                  </a:lnTo>
                  <a:lnTo>
                    <a:pt x="1126" y="350"/>
                  </a:lnTo>
                  <a:lnTo>
                    <a:pt x="1131" y="348"/>
                  </a:lnTo>
                  <a:lnTo>
                    <a:pt x="1139" y="345"/>
                  </a:lnTo>
                  <a:lnTo>
                    <a:pt x="1142" y="346"/>
                  </a:lnTo>
                  <a:lnTo>
                    <a:pt x="1154" y="346"/>
                  </a:lnTo>
                  <a:lnTo>
                    <a:pt x="1154" y="340"/>
                  </a:lnTo>
                  <a:lnTo>
                    <a:pt x="1152" y="338"/>
                  </a:lnTo>
                  <a:lnTo>
                    <a:pt x="1147" y="334"/>
                  </a:lnTo>
                  <a:lnTo>
                    <a:pt x="1144" y="329"/>
                  </a:lnTo>
                  <a:lnTo>
                    <a:pt x="1142" y="324"/>
                  </a:lnTo>
                  <a:lnTo>
                    <a:pt x="1141" y="321"/>
                  </a:lnTo>
                  <a:lnTo>
                    <a:pt x="1138" y="318"/>
                  </a:lnTo>
                  <a:lnTo>
                    <a:pt x="1123" y="314"/>
                  </a:lnTo>
                  <a:lnTo>
                    <a:pt x="1117" y="316"/>
                  </a:lnTo>
                  <a:lnTo>
                    <a:pt x="1104" y="316"/>
                  </a:lnTo>
                  <a:lnTo>
                    <a:pt x="1096" y="313"/>
                  </a:lnTo>
                  <a:lnTo>
                    <a:pt x="1090" y="313"/>
                  </a:lnTo>
                  <a:lnTo>
                    <a:pt x="1085" y="318"/>
                  </a:lnTo>
                  <a:lnTo>
                    <a:pt x="1091" y="324"/>
                  </a:lnTo>
                  <a:lnTo>
                    <a:pt x="1096" y="327"/>
                  </a:lnTo>
                  <a:lnTo>
                    <a:pt x="1099" y="327"/>
                  </a:lnTo>
                  <a:lnTo>
                    <a:pt x="1099" y="329"/>
                  </a:lnTo>
                  <a:lnTo>
                    <a:pt x="1099" y="340"/>
                  </a:lnTo>
                  <a:lnTo>
                    <a:pt x="1098" y="343"/>
                  </a:lnTo>
                  <a:lnTo>
                    <a:pt x="1093" y="354"/>
                  </a:lnTo>
                  <a:lnTo>
                    <a:pt x="1090" y="359"/>
                  </a:lnTo>
                  <a:lnTo>
                    <a:pt x="1093" y="366"/>
                  </a:lnTo>
                  <a:lnTo>
                    <a:pt x="1102" y="366"/>
                  </a:lnTo>
                  <a:lnTo>
                    <a:pt x="1104" y="367"/>
                  </a:lnTo>
                  <a:lnTo>
                    <a:pt x="1104" y="383"/>
                  </a:lnTo>
                  <a:lnTo>
                    <a:pt x="1102" y="385"/>
                  </a:lnTo>
                  <a:lnTo>
                    <a:pt x="1099" y="388"/>
                  </a:lnTo>
                  <a:lnTo>
                    <a:pt x="1099" y="389"/>
                  </a:lnTo>
                  <a:lnTo>
                    <a:pt x="1096" y="388"/>
                  </a:lnTo>
                  <a:lnTo>
                    <a:pt x="1093" y="388"/>
                  </a:lnTo>
                  <a:lnTo>
                    <a:pt x="1093" y="385"/>
                  </a:lnTo>
                  <a:lnTo>
                    <a:pt x="1088" y="381"/>
                  </a:lnTo>
                  <a:lnTo>
                    <a:pt x="1083" y="380"/>
                  </a:lnTo>
                  <a:lnTo>
                    <a:pt x="1063" y="380"/>
                  </a:lnTo>
                  <a:lnTo>
                    <a:pt x="1051" y="391"/>
                  </a:lnTo>
                  <a:lnTo>
                    <a:pt x="1043" y="393"/>
                  </a:lnTo>
                  <a:lnTo>
                    <a:pt x="1039" y="394"/>
                  </a:lnTo>
                  <a:lnTo>
                    <a:pt x="1034" y="397"/>
                  </a:lnTo>
                  <a:lnTo>
                    <a:pt x="1024" y="407"/>
                  </a:lnTo>
                  <a:lnTo>
                    <a:pt x="1021" y="409"/>
                  </a:lnTo>
                  <a:lnTo>
                    <a:pt x="1019" y="415"/>
                  </a:lnTo>
                  <a:lnTo>
                    <a:pt x="1021" y="420"/>
                  </a:lnTo>
                  <a:lnTo>
                    <a:pt x="1026" y="425"/>
                  </a:lnTo>
                  <a:lnTo>
                    <a:pt x="1029" y="429"/>
                  </a:lnTo>
                  <a:lnTo>
                    <a:pt x="1031" y="434"/>
                  </a:lnTo>
                  <a:lnTo>
                    <a:pt x="1032" y="436"/>
                  </a:lnTo>
                  <a:lnTo>
                    <a:pt x="1024" y="437"/>
                  </a:lnTo>
                  <a:lnTo>
                    <a:pt x="1019" y="436"/>
                  </a:lnTo>
                  <a:lnTo>
                    <a:pt x="1015" y="433"/>
                  </a:lnTo>
                  <a:lnTo>
                    <a:pt x="1011" y="431"/>
                  </a:lnTo>
                  <a:lnTo>
                    <a:pt x="1007" y="429"/>
                  </a:lnTo>
                  <a:lnTo>
                    <a:pt x="996" y="429"/>
                  </a:lnTo>
                  <a:lnTo>
                    <a:pt x="992" y="428"/>
                  </a:lnTo>
                  <a:lnTo>
                    <a:pt x="986" y="425"/>
                  </a:lnTo>
                  <a:lnTo>
                    <a:pt x="981" y="418"/>
                  </a:lnTo>
                  <a:lnTo>
                    <a:pt x="975" y="417"/>
                  </a:lnTo>
                  <a:lnTo>
                    <a:pt x="968" y="418"/>
                  </a:lnTo>
                  <a:lnTo>
                    <a:pt x="965" y="421"/>
                  </a:lnTo>
                  <a:lnTo>
                    <a:pt x="960" y="429"/>
                  </a:lnTo>
                  <a:lnTo>
                    <a:pt x="960" y="436"/>
                  </a:lnTo>
                  <a:lnTo>
                    <a:pt x="967" y="442"/>
                  </a:lnTo>
                  <a:lnTo>
                    <a:pt x="970" y="447"/>
                  </a:lnTo>
                  <a:lnTo>
                    <a:pt x="976" y="449"/>
                  </a:lnTo>
                  <a:lnTo>
                    <a:pt x="984" y="450"/>
                  </a:lnTo>
                  <a:lnTo>
                    <a:pt x="986" y="450"/>
                  </a:lnTo>
                  <a:lnTo>
                    <a:pt x="984" y="456"/>
                  </a:lnTo>
                  <a:lnTo>
                    <a:pt x="981" y="458"/>
                  </a:lnTo>
                  <a:lnTo>
                    <a:pt x="978" y="458"/>
                  </a:lnTo>
                  <a:lnTo>
                    <a:pt x="972" y="455"/>
                  </a:lnTo>
                  <a:lnTo>
                    <a:pt x="967" y="455"/>
                  </a:lnTo>
                  <a:lnTo>
                    <a:pt x="964" y="453"/>
                  </a:lnTo>
                  <a:lnTo>
                    <a:pt x="962" y="450"/>
                  </a:lnTo>
                  <a:lnTo>
                    <a:pt x="957" y="445"/>
                  </a:lnTo>
                  <a:lnTo>
                    <a:pt x="951" y="444"/>
                  </a:lnTo>
                  <a:lnTo>
                    <a:pt x="946" y="442"/>
                  </a:lnTo>
                  <a:lnTo>
                    <a:pt x="940" y="442"/>
                  </a:lnTo>
                  <a:lnTo>
                    <a:pt x="938" y="441"/>
                  </a:lnTo>
                  <a:lnTo>
                    <a:pt x="938" y="436"/>
                  </a:lnTo>
                  <a:lnTo>
                    <a:pt x="936" y="429"/>
                  </a:lnTo>
                  <a:lnTo>
                    <a:pt x="933" y="425"/>
                  </a:lnTo>
                  <a:lnTo>
                    <a:pt x="932" y="417"/>
                  </a:lnTo>
                  <a:lnTo>
                    <a:pt x="932" y="413"/>
                  </a:lnTo>
                  <a:lnTo>
                    <a:pt x="932" y="412"/>
                  </a:lnTo>
                  <a:lnTo>
                    <a:pt x="936" y="410"/>
                  </a:lnTo>
                  <a:lnTo>
                    <a:pt x="936" y="405"/>
                  </a:lnTo>
                  <a:lnTo>
                    <a:pt x="935" y="399"/>
                  </a:lnTo>
                  <a:lnTo>
                    <a:pt x="933" y="394"/>
                  </a:lnTo>
                  <a:lnTo>
                    <a:pt x="928" y="391"/>
                  </a:lnTo>
                  <a:lnTo>
                    <a:pt x="925" y="388"/>
                  </a:lnTo>
                  <a:lnTo>
                    <a:pt x="916" y="385"/>
                  </a:lnTo>
                  <a:lnTo>
                    <a:pt x="913" y="381"/>
                  </a:lnTo>
                  <a:lnTo>
                    <a:pt x="909" y="378"/>
                  </a:lnTo>
                  <a:lnTo>
                    <a:pt x="905" y="375"/>
                  </a:lnTo>
                  <a:lnTo>
                    <a:pt x="900" y="374"/>
                  </a:lnTo>
                  <a:lnTo>
                    <a:pt x="906" y="375"/>
                  </a:lnTo>
                  <a:lnTo>
                    <a:pt x="913" y="378"/>
                  </a:lnTo>
                  <a:lnTo>
                    <a:pt x="930" y="381"/>
                  </a:lnTo>
                  <a:lnTo>
                    <a:pt x="943" y="388"/>
                  </a:lnTo>
                  <a:lnTo>
                    <a:pt x="996" y="397"/>
                  </a:lnTo>
                  <a:lnTo>
                    <a:pt x="1003" y="397"/>
                  </a:lnTo>
                  <a:lnTo>
                    <a:pt x="1013" y="396"/>
                  </a:lnTo>
                  <a:lnTo>
                    <a:pt x="1021" y="393"/>
                  </a:lnTo>
                  <a:lnTo>
                    <a:pt x="1042" y="380"/>
                  </a:lnTo>
                  <a:lnTo>
                    <a:pt x="1050" y="372"/>
                  </a:lnTo>
                  <a:lnTo>
                    <a:pt x="1053" y="370"/>
                  </a:lnTo>
                  <a:lnTo>
                    <a:pt x="1053" y="359"/>
                  </a:lnTo>
                  <a:lnTo>
                    <a:pt x="1050" y="348"/>
                  </a:lnTo>
                  <a:lnTo>
                    <a:pt x="1047" y="345"/>
                  </a:lnTo>
                  <a:lnTo>
                    <a:pt x="1040" y="340"/>
                  </a:lnTo>
                  <a:lnTo>
                    <a:pt x="1032" y="334"/>
                  </a:lnTo>
                  <a:lnTo>
                    <a:pt x="1029" y="330"/>
                  </a:lnTo>
                  <a:lnTo>
                    <a:pt x="1023" y="329"/>
                  </a:lnTo>
                  <a:lnTo>
                    <a:pt x="1018" y="327"/>
                  </a:lnTo>
                  <a:lnTo>
                    <a:pt x="1015" y="326"/>
                  </a:lnTo>
                  <a:lnTo>
                    <a:pt x="1011" y="324"/>
                  </a:lnTo>
                  <a:lnTo>
                    <a:pt x="1007" y="321"/>
                  </a:lnTo>
                  <a:lnTo>
                    <a:pt x="1002" y="321"/>
                  </a:lnTo>
                  <a:lnTo>
                    <a:pt x="999" y="319"/>
                  </a:lnTo>
                  <a:lnTo>
                    <a:pt x="968" y="300"/>
                  </a:lnTo>
                  <a:lnTo>
                    <a:pt x="956" y="295"/>
                  </a:lnTo>
                  <a:lnTo>
                    <a:pt x="944" y="292"/>
                  </a:lnTo>
                  <a:lnTo>
                    <a:pt x="938" y="291"/>
                  </a:lnTo>
                  <a:lnTo>
                    <a:pt x="933" y="292"/>
                  </a:lnTo>
                  <a:lnTo>
                    <a:pt x="932" y="292"/>
                  </a:lnTo>
                  <a:lnTo>
                    <a:pt x="928" y="287"/>
                  </a:lnTo>
                  <a:lnTo>
                    <a:pt x="917" y="287"/>
                  </a:lnTo>
                  <a:lnTo>
                    <a:pt x="914" y="291"/>
                  </a:lnTo>
                  <a:lnTo>
                    <a:pt x="909" y="291"/>
                  </a:lnTo>
                  <a:lnTo>
                    <a:pt x="906" y="289"/>
                  </a:lnTo>
                  <a:lnTo>
                    <a:pt x="893" y="289"/>
                  </a:lnTo>
                  <a:lnTo>
                    <a:pt x="893" y="289"/>
                  </a:lnTo>
                  <a:lnTo>
                    <a:pt x="897" y="287"/>
                  </a:lnTo>
                  <a:lnTo>
                    <a:pt x="905" y="287"/>
                  </a:lnTo>
                  <a:lnTo>
                    <a:pt x="905" y="286"/>
                  </a:lnTo>
                  <a:lnTo>
                    <a:pt x="908" y="286"/>
                  </a:lnTo>
                  <a:lnTo>
                    <a:pt x="903" y="276"/>
                  </a:lnTo>
                  <a:lnTo>
                    <a:pt x="895" y="276"/>
                  </a:lnTo>
                  <a:lnTo>
                    <a:pt x="892" y="275"/>
                  </a:lnTo>
                  <a:lnTo>
                    <a:pt x="887" y="271"/>
                  </a:lnTo>
                  <a:lnTo>
                    <a:pt x="882" y="271"/>
                  </a:lnTo>
                  <a:lnTo>
                    <a:pt x="877" y="275"/>
                  </a:lnTo>
                  <a:lnTo>
                    <a:pt x="874" y="278"/>
                  </a:lnTo>
                  <a:lnTo>
                    <a:pt x="874" y="278"/>
                  </a:lnTo>
                  <a:lnTo>
                    <a:pt x="873" y="279"/>
                  </a:lnTo>
                  <a:lnTo>
                    <a:pt x="869" y="278"/>
                  </a:lnTo>
                  <a:lnTo>
                    <a:pt x="871" y="276"/>
                  </a:lnTo>
                  <a:lnTo>
                    <a:pt x="869" y="276"/>
                  </a:lnTo>
                  <a:lnTo>
                    <a:pt x="869" y="263"/>
                  </a:lnTo>
                  <a:lnTo>
                    <a:pt x="869" y="262"/>
                  </a:lnTo>
                  <a:lnTo>
                    <a:pt x="869" y="262"/>
                  </a:lnTo>
                  <a:lnTo>
                    <a:pt x="869" y="259"/>
                  </a:lnTo>
                  <a:lnTo>
                    <a:pt x="869" y="260"/>
                  </a:lnTo>
                  <a:lnTo>
                    <a:pt x="868" y="257"/>
                  </a:lnTo>
                  <a:lnTo>
                    <a:pt x="863" y="252"/>
                  </a:lnTo>
                  <a:lnTo>
                    <a:pt x="853" y="246"/>
                  </a:lnTo>
                  <a:lnTo>
                    <a:pt x="849" y="244"/>
                  </a:lnTo>
                  <a:lnTo>
                    <a:pt x="839" y="244"/>
                  </a:lnTo>
                  <a:lnTo>
                    <a:pt x="834" y="239"/>
                  </a:lnTo>
                  <a:lnTo>
                    <a:pt x="830" y="239"/>
                  </a:lnTo>
                  <a:lnTo>
                    <a:pt x="823" y="241"/>
                  </a:lnTo>
                  <a:lnTo>
                    <a:pt x="823" y="241"/>
                  </a:lnTo>
                  <a:lnTo>
                    <a:pt x="822" y="238"/>
                  </a:lnTo>
                  <a:lnTo>
                    <a:pt x="817" y="233"/>
                  </a:lnTo>
                  <a:lnTo>
                    <a:pt x="812" y="232"/>
                  </a:lnTo>
                  <a:lnTo>
                    <a:pt x="802" y="232"/>
                  </a:lnTo>
                  <a:lnTo>
                    <a:pt x="796" y="236"/>
                  </a:lnTo>
                  <a:lnTo>
                    <a:pt x="794" y="241"/>
                  </a:lnTo>
                  <a:lnTo>
                    <a:pt x="796" y="244"/>
                  </a:lnTo>
                  <a:lnTo>
                    <a:pt x="794" y="246"/>
                  </a:lnTo>
                  <a:lnTo>
                    <a:pt x="793" y="251"/>
                  </a:lnTo>
                  <a:lnTo>
                    <a:pt x="790" y="254"/>
                  </a:lnTo>
                  <a:lnTo>
                    <a:pt x="790" y="252"/>
                  </a:lnTo>
                  <a:lnTo>
                    <a:pt x="791" y="241"/>
                  </a:lnTo>
                  <a:lnTo>
                    <a:pt x="788" y="238"/>
                  </a:lnTo>
                  <a:lnTo>
                    <a:pt x="783" y="238"/>
                  </a:lnTo>
                  <a:lnTo>
                    <a:pt x="780" y="241"/>
                  </a:lnTo>
                  <a:lnTo>
                    <a:pt x="780" y="236"/>
                  </a:lnTo>
                  <a:lnTo>
                    <a:pt x="777" y="235"/>
                  </a:lnTo>
                  <a:lnTo>
                    <a:pt x="772" y="232"/>
                  </a:lnTo>
                  <a:lnTo>
                    <a:pt x="766" y="232"/>
                  </a:lnTo>
                  <a:lnTo>
                    <a:pt x="764" y="235"/>
                  </a:lnTo>
                  <a:lnTo>
                    <a:pt x="761" y="239"/>
                  </a:lnTo>
                  <a:lnTo>
                    <a:pt x="756" y="238"/>
                  </a:lnTo>
                  <a:lnTo>
                    <a:pt x="751" y="236"/>
                  </a:lnTo>
                  <a:lnTo>
                    <a:pt x="748" y="238"/>
                  </a:lnTo>
                  <a:lnTo>
                    <a:pt x="747" y="238"/>
                  </a:lnTo>
                  <a:lnTo>
                    <a:pt x="742" y="243"/>
                  </a:lnTo>
                  <a:lnTo>
                    <a:pt x="735" y="246"/>
                  </a:lnTo>
                  <a:lnTo>
                    <a:pt x="732" y="247"/>
                  </a:lnTo>
                  <a:lnTo>
                    <a:pt x="735" y="244"/>
                  </a:lnTo>
                  <a:lnTo>
                    <a:pt x="727" y="238"/>
                  </a:lnTo>
                  <a:lnTo>
                    <a:pt x="721" y="241"/>
                  </a:lnTo>
                  <a:lnTo>
                    <a:pt x="721" y="244"/>
                  </a:lnTo>
                  <a:lnTo>
                    <a:pt x="719" y="246"/>
                  </a:lnTo>
                  <a:lnTo>
                    <a:pt x="710" y="244"/>
                  </a:lnTo>
                  <a:lnTo>
                    <a:pt x="702" y="247"/>
                  </a:lnTo>
                  <a:lnTo>
                    <a:pt x="702" y="252"/>
                  </a:lnTo>
                  <a:lnTo>
                    <a:pt x="703" y="259"/>
                  </a:lnTo>
                  <a:lnTo>
                    <a:pt x="705" y="260"/>
                  </a:lnTo>
                  <a:lnTo>
                    <a:pt x="702" y="259"/>
                  </a:lnTo>
                  <a:lnTo>
                    <a:pt x="699" y="259"/>
                  </a:lnTo>
                  <a:lnTo>
                    <a:pt x="691" y="260"/>
                  </a:lnTo>
                  <a:lnTo>
                    <a:pt x="688" y="265"/>
                  </a:lnTo>
                  <a:lnTo>
                    <a:pt x="684" y="262"/>
                  </a:lnTo>
                  <a:lnTo>
                    <a:pt x="676" y="262"/>
                  </a:lnTo>
                  <a:lnTo>
                    <a:pt x="673" y="268"/>
                  </a:lnTo>
                  <a:lnTo>
                    <a:pt x="675" y="271"/>
                  </a:lnTo>
                  <a:lnTo>
                    <a:pt x="670" y="271"/>
                  </a:lnTo>
                  <a:lnTo>
                    <a:pt x="668" y="271"/>
                  </a:lnTo>
                  <a:lnTo>
                    <a:pt x="668" y="271"/>
                  </a:lnTo>
                  <a:lnTo>
                    <a:pt x="668" y="265"/>
                  </a:lnTo>
                  <a:lnTo>
                    <a:pt x="662" y="262"/>
                  </a:lnTo>
                  <a:lnTo>
                    <a:pt x="660" y="262"/>
                  </a:lnTo>
                  <a:lnTo>
                    <a:pt x="652" y="265"/>
                  </a:lnTo>
                  <a:lnTo>
                    <a:pt x="641" y="268"/>
                  </a:lnTo>
                  <a:lnTo>
                    <a:pt x="646" y="276"/>
                  </a:lnTo>
                  <a:lnTo>
                    <a:pt x="646" y="278"/>
                  </a:lnTo>
                  <a:lnTo>
                    <a:pt x="640" y="278"/>
                  </a:lnTo>
                  <a:lnTo>
                    <a:pt x="636" y="281"/>
                  </a:lnTo>
                  <a:lnTo>
                    <a:pt x="636" y="284"/>
                  </a:lnTo>
                  <a:lnTo>
                    <a:pt x="633" y="281"/>
                  </a:lnTo>
                  <a:lnTo>
                    <a:pt x="622" y="281"/>
                  </a:lnTo>
                  <a:lnTo>
                    <a:pt x="617" y="286"/>
                  </a:lnTo>
                  <a:lnTo>
                    <a:pt x="614" y="292"/>
                  </a:lnTo>
                  <a:lnTo>
                    <a:pt x="609" y="295"/>
                  </a:lnTo>
                  <a:lnTo>
                    <a:pt x="609" y="297"/>
                  </a:lnTo>
                  <a:lnTo>
                    <a:pt x="603" y="303"/>
                  </a:lnTo>
                  <a:lnTo>
                    <a:pt x="605" y="302"/>
                  </a:lnTo>
                  <a:lnTo>
                    <a:pt x="605" y="295"/>
                  </a:lnTo>
                  <a:lnTo>
                    <a:pt x="600" y="292"/>
                  </a:lnTo>
                  <a:lnTo>
                    <a:pt x="595" y="294"/>
                  </a:lnTo>
                  <a:lnTo>
                    <a:pt x="589" y="303"/>
                  </a:lnTo>
                  <a:lnTo>
                    <a:pt x="584" y="305"/>
                  </a:lnTo>
                  <a:lnTo>
                    <a:pt x="579" y="306"/>
                  </a:lnTo>
                  <a:lnTo>
                    <a:pt x="576" y="310"/>
                  </a:lnTo>
                  <a:lnTo>
                    <a:pt x="576" y="314"/>
                  </a:lnTo>
                  <a:lnTo>
                    <a:pt x="573" y="316"/>
                  </a:lnTo>
                  <a:lnTo>
                    <a:pt x="566" y="322"/>
                  </a:lnTo>
                  <a:lnTo>
                    <a:pt x="561" y="326"/>
                  </a:lnTo>
                  <a:lnTo>
                    <a:pt x="553" y="329"/>
                  </a:lnTo>
                  <a:lnTo>
                    <a:pt x="547" y="332"/>
                  </a:lnTo>
                  <a:lnTo>
                    <a:pt x="538" y="342"/>
                  </a:lnTo>
                  <a:lnTo>
                    <a:pt x="544" y="342"/>
                  </a:lnTo>
                  <a:lnTo>
                    <a:pt x="544" y="345"/>
                  </a:lnTo>
                  <a:lnTo>
                    <a:pt x="553" y="342"/>
                  </a:lnTo>
                  <a:lnTo>
                    <a:pt x="557" y="338"/>
                  </a:lnTo>
                  <a:lnTo>
                    <a:pt x="561" y="335"/>
                  </a:lnTo>
                  <a:lnTo>
                    <a:pt x="566" y="335"/>
                  </a:lnTo>
                  <a:lnTo>
                    <a:pt x="571" y="332"/>
                  </a:lnTo>
                  <a:lnTo>
                    <a:pt x="581" y="327"/>
                  </a:lnTo>
                  <a:lnTo>
                    <a:pt x="584" y="326"/>
                  </a:lnTo>
                  <a:lnTo>
                    <a:pt x="585" y="326"/>
                  </a:lnTo>
                  <a:lnTo>
                    <a:pt x="587" y="327"/>
                  </a:lnTo>
                  <a:lnTo>
                    <a:pt x="592" y="327"/>
                  </a:lnTo>
                  <a:lnTo>
                    <a:pt x="589" y="332"/>
                  </a:lnTo>
                  <a:lnTo>
                    <a:pt x="587" y="334"/>
                  </a:lnTo>
                  <a:lnTo>
                    <a:pt x="584" y="334"/>
                  </a:lnTo>
                  <a:lnTo>
                    <a:pt x="579" y="340"/>
                  </a:lnTo>
                  <a:lnTo>
                    <a:pt x="576" y="345"/>
                  </a:lnTo>
                  <a:lnTo>
                    <a:pt x="576" y="350"/>
                  </a:lnTo>
                  <a:lnTo>
                    <a:pt x="576" y="350"/>
                  </a:lnTo>
                  <a:lnTo>
                    <a:pt x="569" y="350"/>
                  </a:lnTo>
                  <a:lnTo>
                    <a:pt x="569" y="354"/>
                  </a:lnTo>
                  <a:lnTo>
                    <a:pt x="563" y="364"/>
                  </a:lnTo>
                  <a:lnTo>
                    <a:pt x="552" y="377"/>
                  </a:lnTo>
                  <a:lnTo>
                    <a:pt x="549" y="381"/>
                  </a:lnTo>
                  <a:lnTo>
                    <a:pt x="549" y="388"/>
                  </a:lnTo>
                  <a:lnTo>
                    <a:pt x="550" y="388"/>
                  </a:lnTo>
                  <a:lnTo>
                    <a:pt x="549" y="391"/>
                  </a:lnTo>
                  <a:lnTo>
                    <a:pt x="545" y="391"/>
                  </a:lnTo>
                  <a:lnTo>
                    <a:pt x="539" y="389"/>
                  </a:lnTo>
                  <a:lnTo>
                    <a:pt x="538" y="393"/>
                  </a:lnTo>
                  <a:lnTo>
                    <a:pt x="534" y="397"/>
                  </a:lnTo>
                  <a:lnTo>
                    <a:pt x="534" y="407"/>
                  </a:lnTo>
                  <a:lnTo>
                    <a:pt x="531" y="413"/>
                  </a:lnTo>
                  <a:lnTo>
                    <a:pt x="531" y="417"/>
                  </a:lnTo>
                  <a:lnTo>
                    <a:pt x="531" y="420"/>
                  </a:lnTo>
                  <a:lnTo>
                    <a:pt x="522" y="420"/>
                  </a:lnTo>
                  <a:lnTo>
                    <a:pt x="522" y="423"/>
                  </a:lnTo>
                  <a:lnTo>
                    <a:pt x="520" y="425"/>
                  </a:lnTo>
                  <a:lnTo>
                    <a:pt x="509" y="425"/>
                  </a:lnTo>
                  <a:lnTo>
                    <a:pt x="509" y="431"/>
                  </a:lnTo>
                  <a:lnTo>
                    <a:pt x="514" y="436"/>
                  </a:lnTo>
                  <a:lnTo>
                    <a:pt x="517" y="437"/>
                  </a:lnTo>
                  <a:lnTo>
                    <a:pt x="515" y="437"/>
                  </a:lnTo>
                  <a:lnTo>
                    <a:pt x="499" y="445"/>
                  </a:lnTo>
                  <a:lnTo>
                    <a:pt x="493" y="450"/>
                  </a:lnTo>
                  <a:lnTo>
                    <a:pt x="491" y="456"/>
                  </a:lnTo>
                  <a:lnTo>
                    <a:pt x="490" y="456"/>
                  </a:lnTo>
                  <a:lnTo>
                    <a:pt x="486" y="456"/>
                  </a:lnTo>
                  <a:lnTo>
                    <a:pt x="485" y="460"/>
                  </a:lnTo>
                  <a:lnTo>
                    <a:pt x="482" y="463"/>
                  </a:lnTo>
                  <a:lnTo>
                    <a:pt x="480" y="468"/>
                  </a:lnTo>
                  <a:lnTo>
                    <a:pt x="480" y="469"/>
                  </a:lnTo>
                  <a:lnTo>
                    <a:pt x="478" y="466"/>
                  </a:lnTo>
                  <a:lnTo>
                    <a:pt x="475" y="463"/>
                  </a:lnTo>
                  <a:lnTo>
                    <a:pt x="466" y="463"/>
                  </a:lnTo>
                  <a:lnTo>
                    <a:pt x="462" y="468"/>
                  </a:lnTo>
                  <a:lnTo>
                    <a:pt x="464" y="472"/>
                  </a:lnTo>
                  <a:lnTo>
                    <a:pt x="466" y="476"/>
                  </a:lnTo>
                  <a:lnTo>
                    <a:pt x="461" y="476"/>
                  </a:lnTo>
                  <a:lnTo>
                    <a:pt x="458" y="479"/>
                  </a:lnTo>
                  <a:lnTo>
                    <a:pt x="450" y="482"/>
                  </a:lnTo>
                  <a:lnTo>
                    <a:pt x="443" y="482"/>
                  </a:lnTo>
                  <a:lnTo>
                    <a:pt x="439" y="487"/>
                  </a:lnTo>
                  <a:lnTo>
                    <a:pt x="439" y="492"/>
                  </a:lnTo>
                  <a:lnTo>
                    <a:pt x="439" y="492"/>
                  </a:lnTo>
                  <a:lnTo>
                    <a:pt x="435" y="492"/>
                  </a:lnTo>
                  <a:lnTo>
                    <a:pt x="431" y="493"/>
                  </a:lnTo>
                  <a:lnTo>
                    <a:pt x="429" y="496"/>
                  </a:lnTo>
                  <a:lnTo>
                    <a:pt x="427" y="498"/>
                  </a:lnTo>
                  <a:lnTo>
                    <a:pt x="426" y="498"/>
                  </a:lnTo>
                  <a:lnTo>
                    <a:pt x="418" y="503"/>
                  </a:lnTo>
                  <a:lnTo>
                    <a:pt x="415" y="508"/>
                  </a:lnTo>
                  <a:lnTo>
                    <a:pt x="415" y="511"/>
                  </a:lnTo>
                  <a:lnTo>
                    <a:pt x="407" y="506"/>
                  </a:lnTo>
                  <a:lnTo>
                    <a:pt x="400" y="520"/>
                  </a:lnTo>
                  <a:lnTo>
                    <a:pt x="400" y="525"/>
                  </a:lnTo>
                  <a:lnTo>
                    <a:pt x="405" y="528"/>
                  </a:lnTo>
                  <a:lnTo>
                    <a:pt x="405" y="528"/>
                  </a:lnTo>
                  <a:lnTo>
                    <a:pt x="403" y="531"/>
                  </a:lnTo>
                  <a:lnTo>
                    <a:pt x="403" y="536"/>
                  </a:lnTo>
                  <a:lnTo>
                    <a:pt x="407" y="538"/>
                  </a:lnTo>
                  <a:lnTo>
                    <a:pt x="399" y="546"/>
                  </a:lnTo>
                  <a:lnTo>
                    <a:pt x="403" y="552"/>
                  </a:lnTo>
                  <a:lnTo>
                    <a:pt x="403" y="552"/>
                  </a:lnTo>
                  <a:lnTo>
                    <a:pt x="400" y="559"/>
                  </a:lnTo>
                  <a:lnTo>
                    <a:pt x="403" y="563"/>
                  </a:lnTo>
                  <a:lnTo>
                    <a:pt x="408" y="567"/>
                  </a:lnTo>
                  <a:lnTo>
                    <a:pt x="408" y="567"/>
                  </a:lnTo>
                  <a:lnTo>
                    <a:pt x="403" y="571"/>
                  </a:lnTo>
                  <a:lnTo>
                    <a:pt x="403" y="576"/>
                  </a:lnTo>
                  <a:lnTo>
                    <a:pt x="405" y="578"/>
                  </a:lnTo>
                  <a:lnTo>
                    <a:pt x="405" y="581"/>
                  </a:lnTo>
                  <a:lnTo>
                    <a:pt x="403" y="584"/>
                  </a:lnTo>
                  <a:lnTo>
                    <a:pt x="403" y="592"/>
                  </a:lnTo>
                  <a:lnTo>
                    <a:pt x="415" y="592"/>
                  </a:lnTo>
                  <a:lnTo>
                    <a:pt x="421" y="586"/>
                  </a:lnTo>
                  <a:lnTo>
                    <a:pt x="423" y="586"/>
                  </a:lnTo>
                  <a:lnTo>
                    <a:pt x="423" y="587"/>
                  </a:lnTo>
                  <a:lnTo>
                    <a:pt x="421" y="589"/>
                  </a:lnTo>
                  <a:lnTo>
                    <a:pt x="418" y="594"/>
                  </a:lnTo>
                  <a:lnTo>
                    <a:pt x="418" y="594"/>
                  </a:lnTo>
                  <a:lnTo>
                    <a:pt x="415" y="594"/>
                  </a:lnTo>
                  <a:lnTo>
                    <a:pt x="411" y="599"/>
                  </a:lnTo>
                  <a:lnTo>
                    <a:pt x="408" y="602"/>
                  </a:lnTo>
                  <a:lnTo>
                    <a:pt x="418" y="610"/>
                  </a:lnTo>
                  <a:lnTo>
                    <a:pt x="426" y="616"/>
                  </a:lnTo>
                  <a:lnTo>
                    <a:pt x="445" y="622"/>
                  </a:lnTo>
                  <a:lnTo>
                    <a:pt x="459" y="622"/>
                  </a:lnTo>
                  <a:lnTo>
                    <a:pt x="475" y="610"/>
                  </a:lnTo>
                  <a:lnTo>
                    <a:pt x="490" y="597"/>
                  </a:lnTo>
                  <a:lnTo>
                    <a:pt x="491" y="597"/>
                  </a:lnTo>
                  <a:lnTo>
                    <a:pt x="496" y="597"/>
                  </a:lnTo>
                  <a:lnTo>
                    <a:pt x="501" y="595"/>
                  </a:lnTo>
                  <a:lnTo>
                    <a:pt x="506" y="591"/>
                  </a:lnTo>
                  <a:lnTo>
                    <a:pt x="506" y="587"/>
                  </a:lnTo>
                  <a:lnTo>
                    <a:pt x="512" y="594"/>
                  </a:lnTo>
                  <a:lnTo>
                    <a:pt x="512" y="594"/>
                  </a:lnTo>
                  <a:lnTo>
                    <a:pt x="512" y="599"/>
                  </a:lnTo>
                  <a:lnTo>
                    <a:pt x="512" y="600"/>
                  </a:lnTo>
                  <a:lnTo>
                    <a:pt x="512" y="600"/>
                  </a:lnTo>
                  <a:lnTo>
                    <a:pt x="514" y="605"/>
                  </a:lnTo>
                  <a:lnTo>
                    <a:pt x="514" y="611"/>
                  </a:lnTo>
                  <a:lnTo>
                    <a:pt x="517" y="614"/>
                  </a:lnTo>
                  <a:lnTo>
                    <a:pt x="522" y="619"/>
                  </a:lnTo>
                  <a:lnTo>
                    <a:pt x="523" y="622"/>
                  </a:lnTo>
                  <a:lnTo>
                    <a:pt x="525" y="626"/>
                  </a:lnTo>
                  <a:lnTo>
                    <a:pt x="525" y="630"/>
                  </a:lnTo>
                  <a:lnTo>
                    <a:pt x="526" y="637"/>
                  </a:lnTo>
                  <a:lnTo>
                    <a:pt x="530" y="642"/>
                  </a:lnTo>
                  <a:lnTo>
                    <a:pt x="531" y="646"/>
                  </a:lnTo>
                  <a:lnTo>
                    <a:pt x="533" y="650"/>
                  </a:lnTo>
                  <a:lnTo>
                    <a:pt x="538" y="654"/>
                  </a:lnTo>
                  <a:lnTo>
                    <a:pt x="539" y="658"/>
                  </a:lnTo>
                  <a:lnTo>
                    <a:pt x="541" y="659"/>
                  </a:lnTo>
                  <a:lnTo>
                    <a:pt x="541" y="662"/>
                  </a:lnTo>
                  <a:lnTo>
                    <a:pt x="539" y="666"/>
                  </a:lnTo>
                  <a:lnTo>
                    <a:pt x="539" y="670"/>
                  </a:lnTo>
                  <a:lnTo>
                    <a:pt x="541" y="672"/>
                  </a:lnTo>
                  <a:lnTo>
                    <a:pt x="538" y="672"/>
                  </a:lnTo>
                  <a:lnTo>
                    <a:pt x="534" y="675"/>
                  </a:lnTo>
                  <a:lnTo>
                    <a:pt x="534" y="674"/>
                  </a:lnTo>
                  <a:lnTo>
                    <a:pt x="530" y="669"/>
                  </a:lnTo>
                  <a:lnTo>
                    <a:pt x="525" y="674"/>
                  </a:lnTo>
                  <a:lnTo>
                    <a:pt x="518" y="674"/>
                  </a:lnTo>
                  <a:lnTo>
                    <a:pt x="515" y="678"/>
                  </a:lnTo>
                  <a:lnTo>
                    <a:pt x="512" y="683"/>
                  </a:lnTo>
                  <a:lnTo>
                    <a:pt x="512" y="686"/>
                  </a:lnTo>
                  <a:lnTo>
                    <a:pt x="514" y="693"/>
                  </a:lnTo>
                  <a:lnTo>
                    <a:pt x="520" y="699"/>
                  </a:lnTo>
                  <a:lnTo>
                    <a:pt x="514" y="699"/>
                  </a:lnTo>
                  <a:lnTo>
                    <a:pt x="514" y="707"/>
                  </a:lnTo>
                  <a:lnTo>
                    <a:pt x="518" y="710"/>
                  </a:lnTo>
                  <a:lnTo>
                    <a:pt x="523" y="713"/>
                  </a:lnTo>
                  <a:lnTo>
                    <a:pt x="526" y="712"/>
                  </a:lnTo>
                  <a:lnTo>
                    <a:pt x="530" y="712"/>
                  </a:lnTo>
                  <a:lnTo>
                    <a:pt x="536" y="705"/>
                  </a:lnTo>
                  <a:lnTo>
                    <a:pt x="539" y="701"/>
                  </a:lnTo>
                  <a:lnTo>
                    <a:pt x="539" y="694"/>
                  </a:lnTo>
                  <a:lnTo>
                    <a:pt x="541" y="693"/>
                  </a:lnTo>
                  <a:lnTo>
                    <a:pt x="544" y="678"/>
                  </a:lnTo>
                  <a:lnTo>
                    <a:pt x="544" y="674"/>
                  </a:lnTo>
                  <a:lnTo>
                    <a:pt x="545" y="675"/>
                  </a:lnTo>
                  <a:lnTo>
                    <a:pt x="545" y="675"/>
                  </a:lnTo>
                  <a:lnTo>
                    <a:pt x="544" y="681"/>
                  </a:lnTo>
                  <a:lnTo>
                    <a:pt x="544" y="686"/>
                  </a:lnTo>
                  <a:lnTo>
                    <a:pt x="545" y="691"/>
                  </a:lnTo>
                  <a:lnTo>
                    <a:pt x="549" y="694"/>
                  </a:lnTo>
                  <a:lnTo>
                    <a:pt x="553" y="694"/>
                  </a:lnTo>
                  <a:lnTo>
                    <a:pt x="563" y="693"/>
                  </a:lnTo>
                  <a:lnTo>
                    <a:pt x="568" y="691"/>
                  </a:lnTo>
                  <a:lnTo>
                    <a:pt x="573" y="686"/>
                  </a:lnTo>
                  <a:lnTo>
                    <a:pt x="573" y="678"/>
                  </a:lnTo>
                  <a:lnTo>
                    <a:pt x="577" y="674"/>
                  </a:lnTo>
                  <a:lnTo>
                    <a:pt x="581" y="672"/>
                  </a:lnTo>
                  <a:lnTo>
                    <a:pt x="584" y="674"/>
                  </a:lnTo>
                  <a:lnTo>
                    <a:pt x="590" y="674"/>
                  </a:lnTo>
                  <a:lnTo>
                    <a:pt x="593" y="675"/>
                  </a:lnTo>
                  <a:lnTo>
                    <a:pt x="598" y="672"/>
                  </a:lnTo>
                  <a:lnTo>
                    <a:pt x="601" y="669"/>
                  </a:lnTo>
                  <a:lnTo>
                    <a:pt x="601" y="666"/>
                  </a:lnTo>
                  <a:lnTo>
                    <a:pt x="606" y="670"/>
                  </a:lnTo>
                  <a:lnTo>
                    <a:pt x="613" y="662"/>
                  </a:lnTo>
                  <a:lnTo>
                    <a:pt x="619" y="650"/>
                  </a:lnTo>
                  <a:lnTo>
                    <a:pt x="620" y="645"/>
                  </a:lnTo>
                  <a:lnTo>
                    <a:pt x="616" y="638"/>
                  </a:lnTo>
                  <a:lnTo>
                    <a:pt x="611" y="643"/>
                  </a:lnTo>
                  <a:lnTo>
                    <a:pt x="614" y="630"/>
                  </a:lnTo>
                  <a:lnTo>
                    <a:pt x="614" y="624"/>
                  </a:lnTo>
                  <a:lnTo>
                    <a:pt x="616" y="613"/>
                  </a:lnTo>
                  <a:lnTo>
                    <a:pt x="619" y="605"/>
                  </a:lnTo>
                  <a:lnTo>
                    <a:pt x="628" y="602"/>
                  </a:lnTo>
                  <a:lnTo>
                    <a:pt x="636" y="597"/>
                  </a:lnTo>
                  <a:lnTo>
                    <a:pt x="641" y="591"/>
                  </a:lnTo>
                  <a:lnTo>
                    <a:pt x="643" y="586"/>
                  </a:lnTo>
                  <a:lnTo>
                    <a:pt x="643" y="584"/>
                  </a:lnTo>
                  <a:lnTo>
                    <a:pt x="644" y="579"/>
                  </a:lnTo>
                  <a:lnTo>
                    <a:pt x="651" y="576"/>
                  </a:lnTo>
                  <a:lnTo>
                    <a:pt x="652" y="571"/>
                  </a:lnTo>
                  <a:lnTo>
                    <a:pt x="651" y="565"/>
                  </a:lnTo>
                  <a:lnTo>
                    <a:pt x="646" y="559"/>
                  </a:lnTo>
                  <a:lnTo>
                    <a:pt x="635" y="549"/>
                  </a:lnTo>
                  <a:lnTo>
                    <a:pt x="630" y="547"/>
                  </a:lnTo>
                  <a:lnTo>
                    <a:pt x="624" y="547"/>
                  </a:lnTo>
                  <a:lnTo>
                    <a:pt x="624" y="547"/>
                  </a:lnTo>
                  <a:lnTo>
                    <a:pt x="620" y="528"/>
                  </a:lnTo>
                  <a:lnTo>
                    <a:pt x="624" y="520"/>
                  </a:lnTo>
                  <a:lnTo>
                    <a:pt x="627" y="517"/>
                  </a:lnTo>
                  <a:lnTo>
                    <a:pt x="627" y="511"/>
                  </a:lnTo>
                  <a:lnTo>
                    <a:pt x="628" y="504"/>
                  </a:lnTo>
                  <a:lnTo>
                    <a:pt x="630" y="498"/>
                  </a:lnTo>
                  <a:lnTo>
                    <a:pt x="633" y="498"/>
                  </a:lnTo>
                  <a:lnTo>
                    <a:pt x="635" y="495"/>
                  </a:lnTo>
                  <a:lnTo>
                    <a:pt x="636" y="492"/>
                  </a:lnTo>
                  <a:lnTo>
                    <a:pt x="644" y="488"/>
                  </a:lnTo>
                  <a:lnTo>
                    <a:pt x="646" y="484"/>
                  </a:lnTo>
                  <a:lnTo>
                    <a:pt x="648" y="479"/>
                  </a:lnTo>
                  <a:lnTo>
                    <a:pt x="652" y="477"/>
                  </a:lnTo>
                  <a:lnTo>
                    <a:pt x="659" y="474"/>
                  </a:lnTo>
                  <a:lnTo>
                    <a:pt x="668" y="468"/>
                  </a:lnTo>
                  <a:lnTo>
                    <a:pt x="684" y="458"/>
                  </a:lnTo>
                  <a:lnTo>
                    <a:pt x="692" y="450"/>
                  </a:lnTo>
                  <a:lnTo>
                    <a:pt x="699" y="445"/>
                  </a:lnTo>
                  <a:lnTo>
                    <a:pt x="699" y="442"/>
                  </a:lnTo>
                  <a:lnTo>
                    <a:pt x="695" y="434"/>
                  </a:lnTo>
                  <a:lnTo>
                    <a:pt x="694" y="431"/>
                  </a:lnTo>
                  <a:lnTo>
                    <a:pt x="695" y="428"/>
                  </a:lnTo>
                  <a:lnTo>
                    <a:pt x="700" y="423"/>
                  </a:lnTo>
                  <a:lnTo>
                    <a:pt x="700" y="417"/>
                  </a:lnTo>
                  <a:lnTo>
                    <a:pt x="702" y="415"/>
                  </a:lnTo>
                  <a:lnTo>
                    <a:pt x="708" y="412"/>
                  </a:lnTo>
                  <a:lnTo>
                    <a:pt x="713" y="405"/>
                  </a:lnTo>
                  <a:lnTo>
                    <a:pt x="715" y="404"/>
                  </a:lnTo>
                  <a:lnTo>
                    <a:pt x="740" y="404"/>
                  </a:lnTo>
                  <a:lnTo>
                    <a:pt x="747" y="407"/>
                  </a:lnTo>
                  <a:lnTo>
                    <a:pt x="753" y="410"/>
                  </a:lnTo>
                  <a:lnTo>
                    <a:pt x="756" y="412"/>
                  </a:lnTo>
                  <a:lnTo>
                    <a:pt x="758" y="413"/>
                  </a:lnTo>
                  <a:lnTo>
                    <a:pt x="758" y="425"/>
                  </a:lnTo>
                  <a:lnTo>
                    <a:pt x="755" y="423"/>
                  </a:lnTo>
                  <a:lnTo>
                    <a:pt x="747" y="429"/>
                  </a:lnTo>
                  <a:lnTo>
                    <a:pt x="745" y="434"/>
                  </a:lnTo>
                  <a:lnTo>
                    <a:pt x="742" y="441"/>
                  </a:lnTo>
                  <a:lnTo>
                    <a:pt x="734" y="449"/>
                  </a:lnTo>
                  <a:lnTo>
                    <a:pt x="729" y="450"/>
                  </a:lnTo>
                  <a:lnTo>
                    <a:pt x="724" y="452"/>
                  </a:lnTo>
                  <a:lnTo>
                    <a:pt x="723" y="455"/>
                  </a:lnTo>
                  <a:lnTo>
                    <a:pt x="721" y="458"/>
                  </a:lnTo>
                  <a:lnTo>
                    <a:pt x="713" y="460"/>
                  </a:lnTo>
                  <a:lnTo>
                    <a:pt x="710" y="463"/>
                  </a:lnTo>
                  <a:lnTo>
                    <a:pt x="707" y="468"/>
                  </a:lnTo>
                  <a:lnTo>
                    <a:pt x="707" y="471"/>
                  </a:lnTo>
                  <a:lnTo>
                    <a:pt x="705" y="472"/>
                  </a:lnTo>
                  <a:lnTo>
                    <a:pt x="703" y="474"/>
                  </a:lnTo>
                  <a:lnTo>
                    <a:pt x="697" y="474"/>
                  </a:lnTo>
                  <a:lnTo>
                    <a:pt x="692" y="477"/>
                  </a:lnTo>
                  <a:lnTo>
                    <a:pt x="689" y="480"/>
                  </a:lnTo>
                  <a:lnTo>
                    <a:pt x="688" y="485"/>
                  </a:lnTo>
                  <a:lnTo>
                    <a:pt x="688" y="487"/>
                  </a:lnTo>
                  <a:lnTo>
                    <a:pt x="684" y="490"/>
                  </a:lnTo>
                  <a:lnTo>
                    <a:pt x="683" y="493"/>
                  </a:lnTo>
                  <a:lnTo>
                    <a:pt x="688" y="503"/>
                  </a:lnTo>
                  <a:lnTo>
                    <a:pt x="688" y="514"/>
                  </a:lnTo>
                  <a:lnTo>
                    <a:pt x="692" y="522"/>
                  </a:lnTo>
                  <a:lnTo>
                    <a:pt x="692" y="525"/>
                  </a:lnTo>
                  <a:lnTo>
                    <a:pt x="691" y="530"/>
                  </a:lnTo>
                  <a:lnTo>
                    <a:pt x="686" y="544"/>
                  </a:lnTo>
                  <a:lnTo>
                    <a:pt x="686" y="552"/>
                  </a:lnTo>
                  <a:lnTo>
                    <a:pt x="691" y="555"/>
                  </a:lnTo>
                  <a:lnTo>
                    <a:pt x="695" y="557"/>
                  </a:lnTo>
                  <a:lnTo>
                    <a:pt x="700" y="560"/>
                  </a:lnTo>
                  <a:lnTo>
                    <a:pt x="707" y="560"/>
                  </a:lnTo>
                  <a:lnTo>
                    <a:pt x="708" y="562"/>
                  </a:lnTo>
                  <a:lnTo>
                    <a:pt x="713" y="567"/>
                  </a:lnTo>
                  <a:lnTo>
                    <a:pt x="721" y="567"/>
                  </a:lnTo>
                  <a:lnTo>
                    <a:pt x="723" y="568"/>
                  </a:lnTo>
                  <a:lnTo>
                    <a:pt x="729" y="570"/>
                  </a:lnTo>
                  <a:lnTo>
                    <a:pt x="737" y="571"/>
                  </a:lnTo>
                  <a:lnTo>
                    <a:pt x="751" y="568"/>
                  </a:lnTo>
                  <a:lnTo>
                    <a:pt x="766" y="563"/>
                  </a:lnTo>
                  <a:lnTo>
                    <a:pt x="782" y="560"/>
                  </a:lnTo>
                  <a:lnTo>
                    <a:pt x="802" y="557"/>
                  </a:lnTo>
                  <a:lnTo>
                    <a:pt x="810" y="555"/>
                  </a:lnTo>
                  <a:lnTo>
                    <a:pt x="817" y="554"/>
                  </a:lnTo>
                  <a:lnTo>
                    <a:pt x="818" y="554"/>
                  </a:lnTo>
                  <a:lnTo>
                    <a:pt x="823" y="560"/>
                  </a:lnTo>
                  <a:lnTo>
                    <a:pt x="826" y="563"/>
                  </a:lnTo>
                  <a:lnTo>
                    <a:pt x="830" y="567"/>
                  </a:lnTo>
                  <a:lnTo>
                    <a:pt x="817" y="570"/>
                  </a:lnTo>
                  <a:lnTo>
                    <a:pt x="812" y="575"/>
                  </a:lnTo>
                  <a:lnTo>
                    <a:pt x="807" y="578"/>
                  </a:lnTo>
                  <a:lnTo>
                    <a:pt x="806" y="579"/>
                  </a:lnTo>
                  <a:lnTo>
                    <a:pt x="798" y="579"/>
                  </a:lnTo>
                  <a:lnTo>
                    <a:pt x="780" y="576"/>
                  </a:lnTo>
                  <a:lnTo>
                    <a:pt x="770" y="576"/>
                  </a:lnTo>
                  <a:lnTo>
                    <a:pt x="753" y="578"/>
                  </a:lnTo>
                  <a:lnTo>
                    <a:pt x="743" y="579"/>
                  </a:lnTo>
                  <a:lnTo>
                    <a:pt x="735" y="583"/>
                  </a:lnTo>
                  <a:lnTo>
                    <a:pt x="732" y="586"/>
                  </a:lnTo>
                  <a:lnTo>
                    <a:pt x="727" y="587"/>
                  </a:lnTo>
                  <a:lnTo>
                    <a:pt x="721" y="594"/>
                  </a:lnTo>
                  <a:lnTo>
                    <a:pt x="724" y="597"/>
                  </a:lnTo>
                  <a:lnTo>
                    <a:pt x="726" y="599"/>
                  </a:lnTo>
                  <a:lnTo>
                    <a:pt x="726" y="603"/>
                  </a:lnTo>
                  <a:lnTo>
                    <a:pt x="721" y="602"/>
                  </a:lnTo>
                  <a:lnTo>
                    <a:pt x="719" y="602"/>
                  </a:lnTo>
                  <a:lnTo>
                    <a:pt x="724" y="597"/>
                  </a:lnTo>
                  <a:lnTo>
                    <a:pt x="719" y="592"/>
                  </a:lnTo>
                  <a:lnTo>
                    <a:pt x="713" y="592"/>
                  </a:lnTo>
                  <a:lnTo>
                    <a:pt x="708" y="594"/>
                  </a:lnTo>
                  <a:lnTo>
                    <a:pt x="699" y="594"/>
                  </a:lnTo>
                  <a:lnTo>
                    <a:pt x="708" y="603"/>
                  </a:lnTo>
                  <a:lnTo>
                    <a:pt x="707" y="603"/>
                  </a:lnTo>
                  <a:lnTo>
                    <a:pt x="702" y="608"/>
                  </a:lnTo>
                  <a:lnTo>
                    <a:pt x="699" y="613"/>
                  </a:lnTo>
                  <a:lnTo>
                    <a:pt x="699" y="621"/>
                  </a:lnTo>
                  <a:lnTo>
                    <a:pt x="702" y="624"/>
                  </a:lnTo>
                  <a:lnTo>
                    <a:pt x="710" y="622"/>
                  </a:lnTo>
                  <a:lnTo>
                    <a:pt x="716" y="619"/>
                  </a:lnTo>
                  <a:lnTo>
                    <a:pt x="727" y="608"/>
                  </a:lnTo>
                  <a:lnTo>
                    <a:pt x="727" y="610"/>
                  </a:lnTo>
                  <a:lnTo>
                    <a:pt x="735" y="618"/>
                  </a:lnTo>
                  <a:lnTo>
                    <a:pt x="742" y="616"/>
                  </a:lnTo>
                  <a:lnTo>
                    <a:pt x="743" y="616"/>
                  </a:lnTo>
                  <a:lnTo>
                    <a:pt x="743" y="618"/>
                  </a:lnTo>
                  <a:lnTo>
                    <a:pt x="742" y="619"/>
                  </a:lnTo>
                  <a:lnTo>
                    <a:pt x="739" y="624"/>
                  </a:lnTo>
                  <a:lnTo>
                    <a:pt x="739" y="629"/>
                  </a:lnTo>
                  <a:lnTo>
                    <a:pt x="740" y="638"/>
                  </a:lnTo>
                  <a:lnTo>
                    <a:pt x="739" y="642"/>
                  </a:lnTo>
                  <a:lnTo>
                    <a:pt x="729" y="643"/>
                  </a:lnTo>
                  <a:lnTo>
                    <a:pt x="726" y="642"/>
                  </a:lnTo>
                  <a:lnTo>
                    <a:pt x="723" y="637"/>
                  </a:lnTo>
                  <a:lnTo>
                    <a:pt x="716" y="626"/>
                  </a:lnTo>
                  <a:lnTo>
                    <a:pt x="713" y="622"/>
                  </a:lnTo>
                  <a:lnTo>
                    <a:pt x="708" y="622"/>
                  </a:lnTo>
                  <a:lnTo>
                    <a:pt x="694" y="634"/>
                  </a:lnTo>
                  <a:lnTo>
                    <a:pt x="691" y="637"/>
                  </a:lnTo>
                  <a:lnTo>
                    <a:pt x="688" y="640"/>
                  </a:lnTo>
                  <a:lnTo>
                    <a:pt x="686" y="645"/>
                  </a:lnTo>
                  <a:lnTo>
                    <a:pt x="684" y="648"/>
                  </a:lnTo>
                  <a:lnTo>
                    <a:pt x="683" y="651"/>
                  </a:lnTo>
                  <a:lnTo>
                    <a:pt x="680" y="656"/>
                  </a:lnTo>
                  <a:lnTo>
                    <a:pt x="680" y="661"/>
                  </a:lnTo>
                  <a:lnTo>
                    <a:pt x="683" y="669"/>
                  </a:lnTo>
                  <a:lnTo>
                    <a:pt x="684" y="674"/>
                  </a:lnTo>
                  <a:lnTo>
                    <a:pt x="684" y="678"/>
                  </a:lnTo>
                  <a:lnTo>
                    <a:pt x="683" y="681"/>
                  </a:lnTo>
                  <a:lnTo>
                    <a:pt x="680" y="689"/>
                  </a:lnTo>
                  <a:lnTo>
                    <a:pt x="680" y="691"/>
                  </a:lnTo>
                  <a:lnTo>
                    <a:pt x="675" y="691"/>
                  </a:lnTo>
                  <a:lnTo>
                    <a:pt x="683" y="694"/>
                  </a:lnTo>
                  <a:lnTo>
                    <a:pt x="683" y="696"/>
                  </a:lnTo>
                  <a:lnTo>
                    <a:pt x="678" y="699"/>
                  </a:lnTo>
                  <a:lnTo>
                    <a:pt x="678" y="705"/>
                  </a:lnTo>
                  <a:lnTo>
                    <a:pt x="676" y="704"/>
                  </a:lnTo>
                  <a:lnTo>
                    <a:pt x="676" y="699"/>
                  </a:lnTo>
                  <a:lnTo>
                    <a:pt x="660" y="699"/>
                  </a:lnTo>
                  <a:lnTo>
                    <a:pt x="657" y="705"/>
                  </a:lnTo>
                  <a:lnTo>
                    <a:pt x="657" y="709"/>
                  </a:lnTo>
                  <a:lnTo>
                    <a:pt x="654" y="710"/>
                  </a:lnTo>
                  <a:lnTo>
                    <a:pt x="651" y="712"/>
                  </a:lnTo>
                  <a:lnTo>
                    <a:pt x="648" y="710"/>
                  </a:lnTo>
                  <a:lnTo>
                    <a:pt x="646" y="709"/>
                  </a:lnTo>
                  <a:lnTo>
                    <a:pt x="644" y="702"/>
                  </a:lnTo>
                  <a:lnTo>
                    <a:pt x="641" y="699"/>
                  </a:lnTo>
                  <a:lnTo>
                    <a:pt x="636" y="699"/>
                  </a:lnTo>
                  <a:lnTo>
                    <a:pt x="625" y="702"/>
                  </a:lnTo>
                  <a:lnTo>
                    <a:pt x="613" y="705"/>
                  </a:lnTo>
                  <a:lnTo>
                    <a:pt x="605" y="709"/>
                  </a:lnTo>
                  <a:lnTo>
                    <a:pt x="601" y="712"/>
                  </a:lnTo>
                  <a:lnTo>
                    <a:pt x="597" y="713"/>
                  </a:lnTo>
                  <a:lnTo>
                    <a:pt x="593" y="715"/>
                  </a:lnTo>
                  <a:lnTo>
                    <a:pt x="585" y="718"/>
                  </a:lnTo>
                  <a:lnTo>
                    <a:pt x="576" y="718"/>
                  </a:lnTo>
                  <a:lnTo>
                    <a:pt x="573" y="723"/>
                  </a:lnTo>
                  <a:lnTo>
                    <a:pt x="571" y="725"/>
                  </a:lnTo>
                  <a:lnTo>
                    <a:pt x="571" y="725"/>
                  </a:lnTo>
                  <a:lnTo>
                    <a:pt x="569" y="721"/>
                  </a:lnTo>
                  <a:lnTo>
                    <a:pt x="566" y="718"/>
                  </a:lnTo>
                  <a:lnTo>
                    <a:pt x="560" y="717"/>
                  </a:lnTo>
                  <a:lnTo>
                    <a:pt x="561" y="713"/>
                  </a:lnTo>
                  <a:lnTo>
                    <a:pt x="561" y="709"/>
                  </a:lnTo>
                  <a:lnTo>
                    <a:pt x="558" y="705"/>
                  </a:lnTo>
                  <a:lnTo>
                    <a:pt x="553" y="705"/>
                  </a:lnTo>
                  <a:lnTo>
                    <a:pt x="550" y="709"/>
                  </a:lnTo>
                  <a:lnTo>
                    <a:pt x="547" y="710"/>
                  </a:lnTo>
                  <a:lnTo>
                    <a:pt x="542" y="710"/>
                  </a:lnTo>
                  <a:lnTo>
                    <a:pt x="536" y="712"/>
                  </a:lnTo>
                  <a:lnTo>
                    <a:pt x="531" y="715"/>
                  </a:lnTo>
                  <a:lnTo>
                    <a:pt x="522" y="723"/>
                  </a:lnTo>
                  <a:lnTo>
                    <a:pt x="518" y="725"/>
                  </a:lnTo>
                  <a:lnTo>
                    <a:pt x="515" y="723"/>
                  </a:lnTo>
                  <a:lnTo>
                    <a:pt x="515" y="723"/>
                  </a:lnTo>
                  <a:lnTo>
                    <a:pt x="517" y="720"/>
                  </a:lnTo>
                  <a:lnTo>
                    <a:pt x="518" y="715"/>
                  </a:lnTo>
                  <a:lnTo>
                    <a:pt x="515" y="710"/>
                  </a:lnTo>
                  <a:lnTo>
                    <a:pt x="506" y="712"/>
                  </a:lnTo>
                  <a:lnTo>
                    <a:pt x="502" y="713"/>
                  </a:lnTo>
                  <a:lnTo>
                    <a:pt x="499" y="712"/>
                  </a:lnTo>
                  <a:lnTo>
                    <a:pt x="498" y="712"/>
                  </a:lnTo>
                  <a:lnTo>
                    <a:pt x="496" y="709"/>
                  </a:lnTo>
                  <a:lnTo>
                    <a:pt x="501" y="709"/>
                  </a:lnTo>
                  <a:lnTo>
                    <a:pt x="496" y="704"/>
                  </a:lnTo>
                  <a:lnTo>
                    <a:pt x="496" y="702"/>
                  </a:lnTo>
                  <a:lnTo>
                    <a:pt x="494" y="702"/>
                  </a:lnTo>
                  <a:lnTo>
                    <a:pt x="491" y="699"/>
                  </a:lnTo>
                  <a:lnTo>
                    <a:pt x="496" y="702"/>
                  </a:lnTo>
                  <a:lnTo>
                    <a:pt x="502" y="704"/>
                  </a:lnTo>
                  <a:lnTo>
                    <a:pt x="507" y="702"/>
                  </a:lnTo>
                  <a:lnTo>
                    <a:pt x="510" y="699"/>
                  </a:lnTo>
                  <a:lnTo>
                    <a:pt x="509" y="689"/>
                  </a:lnTo>
                  <a:lnTo>
                    <a:pt x="506" y="683"/>
                  </a:lnTo>
                  <a:lnTo>
                    <a:pt x="501" y="683"/>
                  </a:lnTo>
                  <a:lnTo>
                    <a:pt x="498" y="685"/>
                  </a:lnTo>
                  <a:lnTo>
                    <a:pt x="496" y="683"/>
                  </a:lnTo>
                  <a:lnTo>
                    <a:pt x="501" y="675"/>
                  </a:lnTo>
                  <a:lnTo>
                    <a:pt x="501" y="675"/>
                  </a:lnTo>
                  <a:lnTo>
                    <a:pt x="506" y="674"/>
                  </a:lnTo>
                  <a:lnTo>
                    <a:pt x="509" y="672"/>
                  </a:lnTo>
                  <a:lnTo>
                    <a:pt x="512" y="669"/>
                  </a:lnTo>
                  <a:lnTo>
                    <a:pt x="512" y="664"/>
                  </a:lnTo>
                  <a:lnTo>
                    <a:pt x="507" y="659"/>
                  </a:lnTo>
                  <a:lnTo>
                    <a:pt x="502" y="658"/>
                  </a:lnTo>
                  <a:lnTo>
                    <a:pt x="502" y="656"/>
                  </a:lnTo>
                  <a:lnTo>
                    <a:pt x="501" y="653"/>
                  </a:lnTo>
                  <a:lnTo>
                    <a:pt x="501" y="651"/>
                  </a:lnTo>
                  <a:lnTo>
                    <a:pt x="502" y="648"/>
                  </a:lnTo>
                  <a:lnTo>
                    <a:pt x="506" y="643"/>
                  </a:lnTo>
                  <a:lnTo>
                    <a:pt x="506" y="627"/>
                  </a:lnTo>
                  <a:lnTo>
                    <a:pt x="493" y="627"/>
                  </a:lnTo>
                  <a:lnTo>
                    <a:pt x="488" y="632"/>
                  </a:lnTo>
                  <a:lnTo>
                    <a:pt x="486" y="637"/>
                  </a:lnTo>
                  <a:lnTo>
                    <a:pt x="485" y="638"/>
                  </a:lnTo>
                  <a:lnTo>
                    <a:pt x="483" y="640"/>
                  </a:lnTo>
                  <a:lnTo>
                    <a:pt x="475" y="640"/>
                  </a:lnTo>
                  <a:lnTo>
                    <a:pt x="475" y="646"/>
                  </a:lnTo>
                  <a:lnTo>
                    <a:pt x="474" y="646"/>
                  </a:lnTo>
                  <a:lnTo>
                    <a:pt x="469" y="643"/>
                  </a:lnTo>
                  <a:lnTo>
                    <a:pt x="464" y="645"/>
                  </a:lnTo>
                  <a:lnTo>
                    <a:pt x="461" y="650"/>
                  </a:lnTo>
                  <a:lnTo>
                    <a:pt x="456" y="658"/>
                  </a:lnTo>
                  <a:lnTo>
                    <a:pt x="455" y="664"/>
                  </a:lnTo>
                  <a:lnTo>
                    <a:pt x="455" y="669"/>
                  </a:lnTo>
                  <a:lnTo>
                    <a:pt x="456" y="681"/>
                  </a:lnTo>
                  <a:lnTo>
                    <a:pt x="458" y="686"/>
                  </a:lnTo>
                  <a:lnTo>
                    <a:pt x="461" y="689"/>
                  </a:lnTo>
                  <a:lnTo>
                    <a:pt x="462" y="694"/>
                  </a:lnTo>
                  <a:lnTo>
                    <a:pt x="464" y="696"/>
                  </a:lnTo>
                  <a:lnTo>
                    <a:pt x="464" y="699"/>
                  </a:lnTo>
                  <a:lnTo>
                    <a:pt x="464" y="701"/>
                  </a:lnTo>
                  <a:lnTo>
                    <a:pt x="462" y="701"/>
                  </a:lnTo>
                  <a:lnTo>
                    <a:pt x="466" y="705"/>
                  </a:lnTo>
                  <a:lnTo>
                    <a:pt x="467" y="707"/>
                  </a:lnTo>
                  <a:lnTo>
                    <a:pt x="467" y="707"/>
                  </a:lnTo>
                  <a:lnTo>
                    <a:pt x="469" y="710"/>
                  </a:lnTo>
                  <a:lnTo>
                    <a:pt x="469" y="721"/>
                  </a:lnTo>
                  <a:lnTo>
                    <a:pt x="474" y="729"/>
                  </a:lnTo>
                  <a:lnTo>
                    <a:pt x="467" y="729"/>
                  </a:lnTo>
                  <a:lnTo>
                    <a:pt x="467" y="731"/>
                  </a:lnTo>
                  <a:lnTo>
                    <a:pt x="466" y="731"/>
                  </a:lnTo>
                  <a:lnTo>
                    <a:pt x="466" y="733"/>
                  </a:lnTo>
                  <a:lnTo>
                    <a:pt x="464" y="733"/>
                  </a:lnTo>
                  <a:lnTo>
                    <a:pt x="458" y="729"/>
                  </a:lnTo>
                  <a:lnTo>
                    <a:pt x="448" y="729"/>
                  </a:lnTo>
                  <a:lnTo>
                    <a:pt x="440" y="733"/>
                  </a:lnTo>
                  <a:lnTo>
                    <a:pt x="440" y="736"/>
                  </a:lnTo>
                  <a:lnTo>
                    <a:pt x="439" y="737"/>
                  </a:lnTo>
                  <a:lnTo>
                    <a:pt x="439" y="737"/>
                  </a:lnTo>
                  <a:lnTo>
                    <a:pt x="437" y="737"/>
                  </a:lnTo>
                  <a:lnTo>
                    <a:pt x="434" y="736"/>
                  </a:lnTo>
                  <a:lnTo>
                    <a:pt x="431" y="736"/>
                  </a:lnTo>
                  <a:lnTo>
                    <a:pt x="419" y="737"/>
                  </a:lnTo>
                  <a:lnTo>
                    <a:pt x="413" y="742"/>
                  </a:lnTo>
                  <a:lnTo>
                    <a:pt x="408" y="745"/>
                  </a:lnTo>
                  <a:lnTo>
                    <a:pt x="408" y="753"/>
                  </a:lnTo>
                  <a:lnTo>
                    <a:pt x="407" y="753"/>
                  </a:lnTo>
                  <a:lnTo>
                    <a:pt x="403" y="747"/>
                  </a:lnTo>
                  <a:lnTo>
                    <a:pt x="392" y="753"/>
                  </a:lnTo>
                  <a:lnTo>
                    <a:pt x="392" y="758"/>
                  </a:lnTo>
                  <a:lnTo>
                    <a:pt x="391" y="761"/>
                  </a:lnTo>
                  <a:lnTo>
                    <a:pt x="384" y="768"/>
                  </a:lnTo>
                  <a:lnTo>
                    <a:pt x="384" y="772"/>
                  </a:lnTo>
                  <a:lnTo>
                    <a:pt x="383" y="777"/>
                  </a:lnTo>
                  <a:lnTo>
                    <a:pt x="372" y="787"/>
                  </a:lnTo>
                  <a:lnTo>
                    <a:pt x="362" y="792"/>
                  </a:lnTo>
                  <a:lnTo>
                    <a:pt x="357" y="793"/>
                  </a:lnTo>
                  <a:lnTo>
                    <a:pt x="354" y="793"/>
                  </a:lnTo>
                  <a:lnTo>
                    <a:pt x="348" y="795"/>
                  </a:lnTo>
                  <a:lnTo>
                    <a:pt x="343" y="800"/>
                  </a:lnTo>
                  <a:lnTo>
                    <a:pt x="340" y="804"/>
                  </a:lnTo>
                  <a:lnTo>
                    <a:pt x="340" y="816"/>
                  </a:lnTo>
                  <a:lnTo>
                    <a:pt x="338" y="817"/>
                  </a:lnTo>
                  <a:lnTo>
                    <a:pt x="336" y="819"/>
                  </a:lnTo>
                  <a:lnTo>
                    <a:pt x="322" y="822"/>
                  </a:lnTo>
                  <a:lnTo>
                    <a:pt x="317" y="824"/>
                  </a:lnTo>
                  <a:lnTo>
                    <a:pt x="312" y="828"/>
                  </a:lnTo>
                  <a:lnTo>
                    <a:pt x="311" y="833"/>
                  </a:lnTo>
                  <a:lnTo>
                    <a:pt x="311" y="835"/>
                  </a:lnTo>
                  <a:lnTo>
                    <a:pt x="308" y="836"/>
                  </a:lnTo>
                  <a:lnTo>
                    <a:pt x="301" y="835"/>
                  </a:lnTo>
                  <a:lnTo>
                    <a:pt x="295" y="831"/>
                  </a:lnTo>
                  <a:lnTo>
                    <a:pt x="292" y="828"/>
                  </a:lnTo>
                  <a:lnTo>
                    <a:pt x="290" y="825"/>
                  </a:lnTo>
                  <a:lnTo>
                    <a:pt x="281" y="825"/>
                  </a:lnTo>
                  <a:lnTo>
                    <a:pt x="277" y="830"/>
                  </a:lnTo>
                  <a:lnTo>
                    <a:pt x="274" y="835"/>
                  </a:lnTo>
                  <a:lnTo>
                    <a:pt x="276" y="836"/>
                  </a:lnTo>
                  <a:lnTo>
                    <a:pt x="281" y="844"/>
                  </a:lnTo>
                  <a:lnTo>
                    <a:pt x="281" y="852"/>
                  </a:lnTo>
                  <a:lnTo>
                    <a:pt x="281" y="854"/>
                  </a:lnTo>
                  <a:lnTo>
                    <a:pt x="279" y="854"/>
                  </a:lnTo>
                  <a:lnTo>
                    <a:pt x="276" y="852"/>
                  </a:lnTo>
                  <a:lnTo>
                    <a:pt x="271" y="851"/>
                  </a:lnTo>
                  <a:lnTo>
                    <a:pt x="266" y="852"/>
                  </a:lnTo>
                  <a:lnTo>
                    <a:pt x="263" y="852"/>
                  </a:lnTo>
                  <a:lnTo>
                    <a:pt x="260" y="851"/>
                  </a:lnTo>
                  <a:lnTo>
                    <a:pt x="252" y="846"/>
                  </a:lnTo>
                  <a:lnTo>
                    <a:pt x="245" y="847"/>
                  </a:lnTo>
                  <a:lnTo>
                    <a:pt x="244" y="849"/>
                  </a:lnTo>
                  <a:lnTo>
                    <a:pt x="231" y="849"/>
                  </a:lnTo>
                  <a:lnTo>
                    <a:pt x="226" y="852"/>
                  </a:lnTo>
                  <a:lnTo>
                    <a:pt x="223" y="857"/>
                  </a:lnTo>
                  <a:lnTo>
                    <a:pt x="223" y="860"/>
                  </a:lnTo>
                  <a:lnTo>
                    <a:pt x="225" y="863"/>
                  </a:lnTo>
                  <a:lnTo>
                    <a:pt x="225" y="868"/>
                  </a:lnTo>
                  <a:lnTo>
                    <a:pt x="228" y="873"/>
                  </a:lnTo>
                  <a:lnTo>
                    <a:pt x="231" y="876"/>
                  </a:lnTo>
                  <a:lnTo>
                    <a:pt x="244" y="879"/>
                  </a:lnTo>
                  <a:lnTo>
                    <a:pt x="252" y="883"/>
                  </a:lnTo>
                  <a:lnTo>
                    <a:pt x="257" y="884"/>
                  </a:lnTo>
                  <a:lnTo>
                    <a:pt x="261" y="886"/>
                  </a:lnTo>
                  <a:lnTo>
                    <a:pt x="265" y="886"/>
                  </a:lnTo>
                  <a:lnTo>
                    <a:pt x="266" y="887"/>
                  </a:lnTo>
                  <a:lnTo>
                    <a:pt x="271" y="889"/>
                  </a:lnTo>
                  <a:lnTo>
                    <a:pt x="271" y="892"/>
                  </a:lnTo>
                  <a:lnTo>
                    <a:pt x="273" y="899"/>
                  </a:lnTo>
                  <a:lnTo>
                    <a:pt x="274" y="902"/>
                  </a:lnTo>
                  <a:lnTo>
                    <a:pt x="281" y="908"/>
                  </a:lnTo>
                  <a:lnTo>
                    <a:pt x="287" y="910"/>
                  </a:lnTo>
                  <a:lnTo>
                    <a:pt x="289" y="911"/>
                  </a:lnTo>
                  <a:lnTo>
                    <a:pt x="290" y="913"/>
                  </a:lnTo>
                  <a:lnTo>
                    <a:pt x="289" y="916"/>
                  </a:lnTo>
                  <a:lnTo>
                    <a:pt x="290" y="921"/>
                  </a:lnTo>
                  <a:lnTo>
                    <a:pt x="290" y="926"/>
                  </a:lnTo>
                  <a:lnTo>
                    <a:pt x="289" y="930"/>
                  </a:lnTo>
                  <a:lnTo>
                    <a:pt x="287" y="937"/>
                  </a:lnTo>
                  <a:lnTo>
                    <a:pt x="287" y="950"/>
                  </a:lnTo>
                  <a:lnTo>
                    <a:pt x="285" y="959"/>
                  </a:lnTo>
                  <a:lnTo>
                    <a:pt x="282" y="969"/>
                  </a:lnTo>
                  <a:lnTo>
                    <a:pt x="281" y="972"/>
                  </a:lnTo>
                  <a:lnTo>
                    <a:pt x="276" y="972"/>
                  </a:lnTo>
                  <a:lnTo>
                    <a:pt x="258" y="969"/>
                  </a:lnTo>
                  <a:lnTo>
                    <a:pt x="191" y="969"/>
                  </a:lnTo>
                  <a:lnTo>
                    <a:pt x="183" y="967"/>
                  </a:lnTo>
                  <a:lnTo>
                    <a:pt x="178" y="966"/>
                  </a:lnTo>
                  <a:lnTo>
                    <a:pt x="175" y="964"/>
                  </a:lnTo>
                  <a:lnTo>
                    <a:pt x="169" y="962"/>
                  </a:lnTo>
                  <a:lnTo>
                    <a:pt x="162" y="964"/>
                  </a:lnTo>
                  <a:lnTo>
                    <a:pt x="159" y="969"/>
                  </a:lnTo>
                  <a:lnTo>
                    <a:pt x="158" y="970"/>
                  </a:lnTo>
                  <a:lnTo>
                    <a:pt x="154" y="972"/>
                  </a:lnTo>
                  <a:lnTo>
                    <a:pt x="147" y="974"/>
                  </a:lnTo>
                  <a:lnTo>
                    <a:pt x="142" y="978"/>
                  </a:lnTo>
                  <a:lnTo>
                    <a:pt x="142" y="985"/>
                  </a:lnTo>
                  <a:lnTo>
                    <a:pt x="150" y="993"/>
                  </a:lnTo>
                  <a:lnTo>
                    <a:pt x="150" y="1002"/>
                  </a:lnTo>
                  <a:lnTo>
                    <a:pt x="150" y="1009"/>
                  </a:lnTo>
                  <a:lnTo>
                    <a:pt x="150" y="1018"/>
                  </a:lnTo>
                  <a:lnTo>
                    <a:pt x="151" y="1021"/>
                  </a:lnTo>
                  <a:lnTo>
                    <a:pt x="151" y="1026"/>
                  </a:lnTo>
                  <a:lnTo>
                    <a:pt x="145" y="1050"/>
                  </a:lnTo>
                  <a:lnTo>
                    <a:pt x="139" y="1060"/>
                  </a:lnTo>
                  <a:lnTo>
                    <a:pt x="137" y="1064"/>
                  </a:lnTo>
                  <a:lnTo>
                    <a:pt x="137" y="1071"/>
                  </a:lnTo>
                  <a:lnTo>
                    <a:pt x="142" y="1076"/>
                  </a:lnTo>
                  <a:lnTo>
                    <a:pt x="148" y="1079"/>
                  </a:lnTo>
                  <a:lnTo>
                    <a:pt x="148" y="1080"/>
                  </a:lnTo>
                  <a:lnTo>
                    <a:pt x="150" y="1084"/>
                  </a:lnTo>
                  <a:lnTo>
                    <a:pt x="150" y="1092"/>
                  </a:lnTo>
                  <a:lnTo>
                    <a:pt x="148" y="1109"/>
                  </a:lnTo>
                  <a:lnTo>
                    <a:pt x="151" y="1111"/>
                  </a:lnTo>
                  <a:lnTo>
                    <a:pt x="156" y="1114"/>
                  </a:lnTo>
                  <a:lnTo>
                    <a:pt x="166" y="1114"/>
                  </a:lnTo>
                  <a:lnTo>
                    <a:pt x="180" y="1111"/>
                  </a:lnTo>
                  <a:lnTo>
                    <a:pt x="185" y="1111"/>
                  </a:lnTo>
                  <a:lnTo>
                    <a:pt x="188" y="1112"/>
                  </a:lnTo>
                  <a:lnTo>
                    <a:pt x="191" y="1112"/>
                  </a:lnTo>
                  <a:lnTo>
                    <a:pt x="191" y="1116"/>
                  </a:lnTo>
                  <a:lnTo>
                    <a:pt x="202" y="1130"/>
                  </a:lnTo>
                  <a:lnTo>
                    <a:pt x="206" y="1131"/>
                  </a:lnTo>
                  <a:lnTo>
                    <a:pt x="209" y="1131"/>
                  </a:lnTo>
                  <a:lnTo>
                    <a:pt x="206" y="1133"/>
                  </a:lnTo>
                  <a:lnTo>
                    <a:pt x="201" y="1139"/>
                  </a:lnTo>
                  <a:lnTo>
                    <a:pt x="194" y="1151"/>
                  </a:lnTo>
                  <a:lnTo>
                    <a:pt x="188" y="1162"/>
                  </a:lnTo>
                  <a:lnTo>
                    <a:pt x="183" y="1171"/>
                  </a:lnTo>
                  <a:lnTo>
                    <a:pt x="180" y="1175"/>
                  </a:lnTo>
                  <a:lnTo>
                    <a:pt x="172" y="1179"/>
                  </a:lnTo>
                  <a:lnTo>
                    <a:pt x="166" y="1181"/>
                  </a:lnTo>
                  <a:lnTo>
                    <a:pt x="159" y="1183"/>
                  </a:lnTo>
                  <a:lnTo>
                    <a:pt x="158" y="1183"/>
                  </a:lnTo>
                  <a:lnTo>
                    <a:pt x="151" y="1186"/>
                  </a:lnTo>
                  <a:lnTo>
                    <a:pt x="150" y="1191"/>
                  </a:lnTo>
                  <a:lnTo>
                    <a:pt x="145" y="1200"/>
                  </a:lnTo>
                  <a:lnTo>
                    <a:pt x="140" y="1203"/>
                  </a:lnTo>
                  <a:lnTo>
                    <a:pt x="137" y="1213"/>
                  </a:lnTo>
                  <a:lnTo>
                    <a:pt x="132" y="1216"/>
                  </a:lnTo>
                  <a:lnTo>
                    <a:pt x="129" y="1224"/>
                  </a:lnTo>
                  <a:lnTo>
                    <a:pt x="129" y="1232"/>
                  </a:lnTo>
                  <a:lnTo>
                    <a:pt x="131" y="1240"/>
                  </a:lnTo>
                  <a:lnTo>
                    <a:pt x="132" y="1248"/>
                  </a:lnTo>
                  <a:lnTo>
                    <a:pt x="134" y="1250"/>
                  </a:lnTo>
                  <a:lnTo>
                    <a:pt x="132" y="1251"/>
                  </a:lnTo>
                  <a:lnTo>
                    <a:pt x="127" y="1259"/>
                  </a:lnTo>
                  <a:lnTo>
                    <a:pt x="121" y="1266"/>
                  </a:lnTo>
                  <a:lnTo>
                    <a:pt x="107" y="1278"/>
                  </a:lnTo>
                  <a:lnTo>
                    <a:pt x="102" y="1281"/>
                  </a:lnTo>
                  <a:lnTo>
                    <a:pt x="95" y="1286"/>
                  </a:lnTo>
                  <a:lnTo>
                    <a:pt x="79" y="1293"/>
                  </a:lnTo>
                  <a:lnTo>
                    <a:pt x="75" y="1296"/>
                  </a:lnTo>
                  <a:lnTo>
                    <a:pt x="73" y="1296"/>
                  </a:lnTo>
                  <a:lnTo>
                    <a:pt x="73" y="1296"/>
                  </a:lnTo>
                  <a:lnTo>
                    <a:pt x="62" y="1302"/>
                  </a:lnTo>
                  <a:lnTo>
                    <a:pt x="68" y="1302"/>
                  </a:lnTo>
                  <a:lnTo>
                    <a:pt x="67" y="1305"/>
                  </a:lnTo>
                  <a:lnTo>
                    <a:pt x="62" y="1315"/>
                  </a:lnTo>
                  <a:lnTo>
                    <a:pt x="59" y="1321"/>
                  </a:lnTo>
                  <a:lnTo>
                    <a:pt x="49" y="1329"/>
                  </a:lnTo>
                  <a:lnTo>
                    <a:pt x="41" y="1339"/>
                  </a:lnTo>
                  <a:lnTo>
                    <a:pt x="40" y="1342"/>
                  </a:lnTo>
                  <a:lnTo>
                    <a:pt x="38" y="1347"/>
                  </a:lnTo>
                  <a:lnTo>
                    <a:pt x="38" y="1353"/>
                  </a:lnTo>
                  <a:lnTo>
                    <a:pt x="35" y="1358"/>
                  </a:lnTo>
                  <a:lnTo>
                    <a:pt x="27" y="1371"/>
                  </a:lnTo>
                  <a:lnTo>
                    <a:pt x="17" y="1385"/>
                  </a:lnTo>
                  <a:lnTo>
                    <a:pt x="6" y="1403"/>
                  </a:lnTo>
                  <a:lnTo>
                    <a:pt x="3" y="1414"/>
                  </a:lnTo>
                  <a:lnTo>
                    <a:pt x="1" y="1419"/>
                  </a:lnTo>
                  <a:lnTo>
                    <a:pt x="1" y="1419"/>
                  </a:lnTo>
                  <a:lnTo>
                    <a:pt x="1" y="1422"/>
                  </a:lnTo>
                  <a:lnTo>
                    <a:pt x="1" y="1425"/>
                  </a:lnTo>
                  <a:lnTo>
                    <a:pt x="1" y="1425"/>
                  </a:lnTo>
                  <a:lnTo>
                    <a:pt x="1" y="1431"/>
                  </a:lnTo>
                  <a:lnTo>
                    <a:pt x="4" y="1436"/>
                  </a:lnTo>
                  <a:lnTo>
                    <a:pt x="12" y="1444"/>
                  </a:lnTo>
                  <a:lnTo>
                    <a:pt x="12" y="1446"/>
                  </a:lnTo>
                  <a:lnTo>
                    <a:pt x="12" y="1468"/>
                  </a:lnTo>
                  <a:lnTo>
                    <a:pt x="16" y="1473"/>
                  </a:lnTo>
                  <a:lnTo>
                    <a:pt x="19" y="1481"/>
                  </a:lnTo>
                  <a:lnTo>
                    <a:pt x="17" y="1489"/>
                  </a:lnTo>
                  <a:lnTo>
                    <a:pt x="14" y="1498"/>
                  </a:lnTo>
                  <a:lnTo>
                    <a:pt x="9" y="1505"/>
                  </a:lnTo>
                  <a:lnTo>
                    <a:pt x="8" y="1513"/>
                  </a:lnTo>
                  <a:lnTo>
                    <a:pt x="6" y="1522"/>
                  </a:lnTo>
                  <a:lnTo>
                    <a:pt x="4" y="1530"/>
                  </a:lnTo>
                  <a:lnTo>
                    <a:pt x="3" y="1535"/>
                  </a:lnTo>
                  <a:lnTo>
                    <a:pt x="0" y="1543"/>
                  </a:lnTo>
                  <a:lnTo>
                    <a:pt x="1" y="1551"/>
                  </a:lnTo>
                  <a:lnTo>
                    <a:pt x="6" y="1559"/>
                  </a:lnTo>
                  <a:lnTo>
                    <a:pt x="9" y="1564"/>
                  </a:lnTo>
                  <a:lnTo>
                    <a:pt x="11" y="1566"/>
                  </a:lnTo>
                  <a:lnTo>
                    <a:pt x="8" y="1573"/>
                  </a:lnTo>
                  <a:lnTo>
                    <a:pt x="8" y="1575"/>
                  </a:lnTo>
                  <a:lnTo>
                    <a:pt x="8" y="1577"/>
                  </a:lnTo>
                  <a:lnTo>
                    <a:pt x="6" y="1581"/>
                  </a:lnTo>
                  <a:lnTo>
                    <a:pt x="8" y="1581"/>
                  </a:lnTo>
                  <a:lnTo>
                    <a:pt x="8" y="1581"/>
                  </a:lnTo>
                  <a:lnTo>
                    <a:pt x="8" y="1583"/>
                  </a:lnTo>
                  <a:lnTo>
                    <a:pt x="8" y="1583"/>
                  </a:lnTo>
                  <a:lnTo>
                    <a:pt x="9" y="1585"/>
                  </a:lnTo>
                  <a:lnTo>
                    <a:pt x="9" y="1586"/>
                  </a:lnTo>
                  <a:lnTo>
                    <a:pt x="11" y="1588"/>
                  </a:lnTo>
                  <a:lnTo>
                    <a:pt x="17" y="1596"/>
                  </a:lnTo>
                  <a:lnTo>
                    <a:pt x="22" y="1599"/>
                  </a:lnTo>
                  <a:lnTo>
                    <a:pt x="28" y="1601"/>
                  </a:lnTo>
                  <a:lnTo>
                    <a:pt x="30" y="1602"/>
                  </a:lnTo>
                  <a:lnTo>
                    <a:pt x="30" y="1607"/>
                  </a:lnTo>
                  <a:lnTo>
                    <a:pt x="32" y="1612"/>
                  </a:lnTo>
                  <a:lnTo>
                    <a:pt x="35" y="1613"/>
                  </a:lnTo>
                  <a:lnTo>
                    <a:pt x="38" y="1617"/>
                  </a:lnTo>
                  <a:lnTo>
                    <a:pt x="40" y="1618"/>
                  </a:lnTo>
                  <a:lnTo>
                    <a:pt x="41" y="1623"/>
                  </a:lnTo>
                  <a:lnTo>
                    <a:pt x="51" y="1633"/>
                  </a:lnTo>
                  <a:lnTo>
                    <a:pt x="60" y="1639"/>
                  </a:lnTo>
                  <a:lnTo>
                    <a:pt x="65" y="1645"/>
                  </a:lnTo>
                  <a:lnTo>
                    <a:pt x="68" y="1652"/>
                  </a:lnTo>
                  <a:lnTo>
                    <a:pt x="68" y="1652"/>
                  </a:lnTo>
                  <a:lnTo>
                    <a:pt x="68" y="1653"/>
                  </a:lnTo>
                  <a:lnTo>
                    <a:pt x="70" y="1658"/>
                  </a:lnTo>
                  <a:lnTo>
                    <a:pt x="70" y="1656"/>
                  </a:lnTo>
                  <a:lnTo>
                    <a:pt x="72" y="1660"/>
                  </a:lnTo>
                  <a:lnTo>
                    <a:pt x="75" y="1668"/>
                  </a:lnTo>
                  <a:lnTo>
                    <a:pt x="78" y="1674"/>
                  </a:lnTo>
                  <a:lnTo>
                    <a:pt x="81" y="1679"/>
                  </a:lnTo>
                  <a:lnTo>
                    <a:pt x="99" y="1690"/>
                  </a:lnTo>
                  <a:lnTo>
                    <a:pt x="99" y="1690"/>
                  </a:lnTo>
                  <a:lnTo>
                    <a:pt x="103" y="1695"/>
                  </a:lnTo>
                  <a:lnTo>
                    <a:pt x="103" y="1695"/>
                  </a:lnTo>
                  <a:lnTo>
                    <a:pt x="103" y="1695"/>
                  </a:lnTo>
                  <a:lnTo>
                    <a:pt x="126" y="1709"/>
                  </a:lnTo>
                  <a:lnTo>
                    <a:pt x="148" y="1725"/>
                  </a:lnTo>
                  <a:lnTo>
                    <a:pt x="159" y="1731"/>
                  </a:lnTo>
                  <a:lnTo>
                    <a:pt x="167" y="1735"/>
                  </a:lnTo>
                  <a:lnTo>
                    <a:pt x="170" y="1735"/>
                  </a:lnTo>
                  <a:lnTo>
                    <a:pt x="169" y="1736"/>
                  </a:lnTo>
                  <a:lnTo>
                    <a:pt x="174" y="1736"/>
                  </a:lnTo>
                  <a:lnTo>
                    <a:pt x="175" y="1738"/>
                  </a:lnTo>
                  <a:lnTo>
                    <a:pt x="177" y="1736"/>
                  </a:lnTo>
                  <a:lnTo>
                    <a:pt x="183" y="1735"/>
                  </a:lnTo>
                  <a:lnTo>
                    <a:pt x="196" y="1731"/>
                  </a:lnTo>
                  <a:lnTo>
                    <a:pt x="212" y="1728"/>
                  </a:lnTo>
                  <a:lnTo>
                    <a:pt x="226" y="1723"/>
                  </a:lnTo>
                  <a:lnTo>
                    <a:pt x="245" y="1723"/>
                  </a:lnTo>
                  <a:lnTo>
                    <a:pt x="260" y="1727"/>
                  </a:lnTo>
                  <a:lnTo>
                    <a:pt x="274" y="1731"/>
                  </a:lnTo>
                  <a:lnTo>
                    <a:pt x="282" y="1730"/>
                  </a:lnTo>
                  <a:lnTo>
                    <a:pt x="292" y="1727"/>
                  </a:lnTo>
                  <a:lnTo>
                    <a:pt x="311" y="1717"/>
                  </a:lnTo>
                  <a:lnTo>
                    <a:pt x="332" y="1708"/>
                  </a:lnTo>
                  <a:lnTo>
                    <a:pt x="336" y="1706"/>
                  </a:lnTo>
                  <a:lnTo>
                    <a:pt x="340" y="1703"/>
                  </a:lnTo>
                  <a:lnTo>
                    <a:pt x="344" y="1701"/>
                  </a:lnTo>
                  <a:lnTo>
                    <a:pt x="356" y="1701"/>
                  </a:lnTo>
                  <a:lnTo>
                    <a:pt x="362" y="1700"/>
                  </a:lnTo>
                  <a:lnTo>
                    <a:pt x="367" y="1696"/>
                  </a:lnTo>
                  <a:lnTo>
                    <a:pt x="372" y="1700"/>
                  </a:lnTo>
                  <a:lnTo>
                    <a:pt x="394" y="1704"/>
                  </a:lnTo>
                  <a:lnTo>
                    <a:pt x="400" y="1708"/>
                  </a:lnTo>
                  <a:lnTo>
                    <a:pt x="408" y="1716"/>
                  </a:lnTo>
                  <a:lnTo>
                    <a:pt x="410" y="1719"/>
                  </a:lnTo>
                  <a:lnTo>
                    <a:pt x="410" y="1725"/>
                  </a:lnTo>
                  <a:lnTo>
                    <a:pt x="415" y="1730"/>
                  </a:lnTo>
                  <a:lnTo>
                    <a:pt x="421" y="1738"/>
                  </a:lnTo>
                  <a:lnTo>
                    <a:pt x="426" y="1738"/>
                  </a:lnTo>
                  <a:lnTo>
                    <a:pt x="431" y="1736"/>
                  </a:lnTo>
                  <a:lnTo>
                    <a:pt x="437" y="1735"/>
                  </a:lnTo>
                  <a:lnTo>
                    <a:pt x="440" y="1733"/>
                  </a:lnTo>
                  <a:lnTo>
                    <a:pt x="459" y="1733"/>
                  </a:lnTo>
                  <a:lnTo>
                    <a:pt x="466" y="1731"/>
                  </a:lnTo>
                  <a:lnTo>
                    <a:pt x="467" y="1733"/>
                  </a:lnTo>
                  <a:lnTo>
                    <a:pt x="474" y="1741"/>
                  </a:lnTo>
                  <a:lnTo>
                    <a:pt x="482" y="1744"/>
                  </a:lnTo>
                  <a:lnTo>
                    <a:pt x="486" y="1744"/>
                  </a:lnTo>
                  <a:lnTo>
                    <a:pt x="488" y="1746"/>
                  </a:lnTo>
                  <a:lnTo>
                    <a:pt x="491" y="1754"/>
                  </a:lnTo>
                  <a:lnTo>
                    <a:pt x="491" y="1759"/>
                  </a:lnTo>
                  <a:lnTo>
                    <a:pt x="488" y="1765"/>
                  </a:lnTo>
                  <a:lnTo>
                    <a:pt x="486" y="1770"/>
                  </a:lnTo>
                  <a:lnTo>
                    <a:pt x="486" y="1778"/>
                  </a:lnTo>
                  <a:lnTo>
                    <a:pt x="488" y="1778"/>
                  </a:lnTo>
                  <a:lnTo>
                    <a:pt x="488" y="1781"/>
                  </a:lnTo>
                  <a:lnTo>
                    <a:pt x="488" y="1783"/>
                  </a:lnTo>
                  <a:lnTo>
                    <a:pt x="485" y="1783"/>
                  </a:lnTo>
                  <a:lnTo>
                    <a:pt x="477" y="1791"/>
                  </a:lnTo>
                  <a:lnTo>
                    <a:pt x="483" y="1797"/>
                  </a:lnTo>
                  <a:lnTo>
                    <a:pt x="480" y="1800"/>
                  </a:lnTo>
                  <a:lnTo>
                    <a:pt x="480" y="1803"/>
                  </a:lnTo>
                  <a:lnTo>
                    <a:pt x="483" y="1808"/>
                  </a:lnTo>
                  <a:lnTo>
                    <a:pt x="486" y="1810"/>
                  </a:lnTo>
                  <a:lnTo>
                    <a:pt x="486" y="1811"/>
                  </a:lnTo>
                  <a:lnTo>
                    <a:pt x="483" y="1811"/>
                  </a:lnTo>
                  <a:lnTo>
                    <a:pt x="480" y="1813"/>
                  </a:lnTo>
                  <a:lnTo>
                    <a:pt x="477" y="1816"/>
                  </a:lnTo>
                  <a:lnTo>
                    <a:pt x="477" y="1822"/>
                  </a:lnTo>
                  <a:lnTo>
                    <a:pt x="475" y="1824"/>
                  </a:lnTo>
                  <a:lnTo>
                    <a:pt x="467" y="1832"/>
                  </a:lnTo>
                  <a:lnTo>
                    <a:pt x="470" y="1835"/>
                  </a:lnTo>
                  <a:lnTo>
                    <a:pt x="472" y="1840"/>
                  </a:lnTo>
                  <a:lnTo>
                    <a:pt x="477" y="1843"/>
                  </a:lnTo>
                  <a:lnTo>
                    <a:pt x="478" y="1846"/>
                  </a:lnTo>
                  <a:lnTo>
                    <a:pt x="478" y="1850"/>
                  </a:lnTo>
                  <a:lnTo>
                    <a:pt x="482" y="1853"/>
                  </a:lnTo>
                  <a:lnTo>
                    <a:pt x="491" y="1864"/>
                  </a:lnTo>
                  <a:lnTo>
                    <a:pt x="496" y="1870"/>
                  </a:lnTo>
                  <a:lnTo>
                    <a:pt x="504" y="1880"/>
                  </a:lnTo>
                  <a:lnTo>
                    <a:pt x="507" y="1885"/>
                  </a:lnTo>
                  <a:lnTo>
                    <a:pt x="507" y="1886"/>
                  </a:lnTo>
                  <a:lnTo>
                    <a:pt x="510" y="1888"/>
                  </a:lnTo>
                  <a:lnTo>
                    <a:pt x="512" y="1889"/>
                  </a:lnTo>
                  <a:lnTo>
                    <a:pt x="512" y="1888"/>
                  </a:lnTo>
                  <a:lnTo>
                    <a:pt x="514" y="1889"/>
                  </a:lnTo>
                  <a:lnTo>
                    <a:pt x="520" y="1897"/>
                  </a:lnTo>
                  <a:lnTo>
                    <a:pt x="526" y="1907"/>
                  </a:lnTo>
                  <a:lnTo>
                    <a:pt x="531" y="1917"/>
                  </a:lnTo>
                  <a:lnTo>
                    <a:pt x="533" y="1925"/>
                  </a:lnTo>
                  <a:lnTo>
                    <a:pt x="531" y="1925"/>
                  </a:lnTo>
                  <a:lnTo>
                    <a:pt x="533" y="1926"/>
                  </a:lnTo>
                  <a:lnTo>
                    <a:pt x="533" y="1931"/>
                  </a:lnTo>
                  <a:lnTo>
                    <a:pt x="534" y="1931"/>
                  </a:lnTo>
                  <a:lnTo>
                    <a:pt x="549" y="1966"/>
                  </a:lnTo>
                  <a:lnTo>
                    <a:pt x="550" y="1968"/>
                  </a:lnTo>
                  <a:lnTo>
                    <a:pt x="547" y="1977"/>
                  </a:lnTo>
                  <a:lnTo>
                    <a:pt x="547" y="1984"/>
                  </a:lnTo>
                  <a:lnTo>
                    <a:pt x="549" y="1993"/>
                  </a:lnTo>
                  <a:lnTo>
                    <a:pt x="552" y="2003"/>
                  </a:lnTo>
                  <a:lnTo>
                    <a:pt x="555" y="2014"/>
                  </a:lnTo>
                  <a:lnTo>
                    <a:pt x="558" y="2020"/>
                  </a:lnTo>
                  <a:lnTo>
                    <a:pt x="557" y="2027"/>
                  </a:lnTo>
                  <a:lnTo>
                    <a:pt x="553" y="2035"/>
                  </a:lnTo>
                  <a:lnTo>
                    <a:pt x="541" y="2052"/>
                  </a:lnTo>
                  <a:lnTo>
                    <a:pt x="536" y="2062"/>
                  </a:lnTo>
                  <a:lnTo>
                    <a:pt x="533" y="2073"/>
                  </a:lnTo>
                  <a:lnTo>
                    <a:pt x="530" y="2087"/>
                  </a:lnTo>
                  <a:lnTo>
                    <a:pt x="526" y="2095"/>
                  </a:lnTo>
                  <a:lnTo>
                    <a:pt x="523" y="2100"/>
                  </a:lnTo>
                  <a:lnTo>
                    <a:pt x="523" y="2106"/>
                  </a:lnTo>
                  <a:lnTo>
                    <a:pt x="520" y="2129"/>
                  </a:lnTo>
                  <a:lnTo>
                    <a:pt x="520" y="2129"/>
                  </a:lnTo>
                  <a:lnTo>
                    <a:pt x="520" y="2130"/>
                  </a:lnTo>
                  <a:lnTo>
                    <a:pt x="520" y="2137"/>
                  </a:lnTo>
                  <a:lnTo>
                    <a:pt x="520" y="2137"/>
                  </a:lnTo>
                  <a:lnTo>
                    <a:pt x="530" y="2158"/>
                  </a:lnTo>
                  <a:lnTo>
                    <a:pt x="539" y="2173"/>
                  </a:lnTo>
                  <a:lnTo>
                    <a:pt x="547" y="2194"/>
                  </a:lnTo>
                  <a:lnTo>
                    <a:pt x="557" y="2213"/>
                  </a:lnTo>
                  <a:lnTo>
                    <a:pt x="563" y="2223"/>
                  </a:lnTo>
                  <a:lnTo>
                    <a:pt x="566" y="2229"/>
                  </a:lnTo>
                  <a:lnTo>
                    <a:pt x="566" y="2260"/>
                  </a:lnTo>
                  <a:lnTo>
                    <a:pt x="571" y="2272"/>
                  </a:lnTo>
                  <a:lnTo>
                    <a:pt x="573" y="2288"/>
                  </a:lnTo>
                  <a:lnTo>
                    <a:pt x="576" y="2312"/>
                  </a:lnTo>
                  <a:lnTo>
                    <a:pt x="579" y="2323"/>
                  </a:lnTo>
                  <a:lnTo>
                    <a:pt x="587" y="2333"/>
                  </a:lnTo>
                  <a:lnTo>
                    <a:pt x="592" y="2339"/>
                  </a:lnTo>
                  <a:lnTo>
                    <a:pt x="597" y="2347"/>
                  </a:lnTo>
                  <a:lnTo>
                    <a:pt x="605" y="2362"/>
                  </a:lnTo>
                  <a:lnTo>
                    <a:pt x="611" y="2376"/>
                  </a:lnTo>
                  <a:lnTo>
                    <a:pt x="614" y="2387"/>
                  </a:lnTo>
                  <a:lnTo>
                    <a:pt x="619" y="2397"/>
                  </a:lnTo>
                  <a:lnTo>
                    <a:pt x="624" y="2405"/>
                  </a:lnTo>
                  <a:lnTo>
                    <a:pt x="627" y="2411"/>
                  </a:lnTo>
                  <a:lnTo>
                    <a:pt x="630" y="2421"/>
                  </a:lnTo>
                  <a:lnTo>
                    <a:pt x="630" y="2424"/>
                  </a:lnTo>
                  <a:lnTo>
                    <a:pt x="624" y="2427"/>
                  </a:lnTo>
                  <a:lnTo>
                    <a:pt x="624" y="2437"/>
                  </a:lnTo>
                  <a:lnTo>
                    <a:pt x="628" y="2443"/>
                  </a:lnTo>
                  <a:lnTo>
                    <a:pt x="630" y="2450"/>
                  </a:lnTo>
                  <a:lnTo>
                    <a:pt x="632" y="2453"/>
                  </a:lnTo>
                  <a:lnTo>
                    <a:pt x="632" y="2458"/>
                  </a:lnTo>
                  <a:lnTo>
                    <a:pt x="635" y="2461"/>
                  </a:lnTo>
                  <a:lnTo>
                    <a:pt x="638" y="2461"/>
                  </a:lnTo>
                  <a:lnTo>
                    <a:pt x="643" y="2465"/>
                  </a:lnTo>
                  <a:lnTo>
                    <a:pt x="646" y="2465"/>
                  </a:lnTo>
                  <a:lnTo>
                    <a:pt x="651" y="2470"/>
                  </a:lnTo>
                  <a:lnTo>
                    <a:pt x="654" y="2475"/>
                  </a:lnTo>
                  <a:lnTo>
                    <a:pt x="659" y="2475"/>
                  </a:lnTo>
                  <a:lnTo>
                    <a:pt x="667" y="2472"/>
                  </a:lnTo>
                  <a:lnTo>
                    <a:pt x="670" y="2469"/>
                  </a:lnTo>
                  <a:lnTo>
                    <a:pt x="673" y="2467"/>
                  </a:lnTo>
                  <a:lnTo>
                    <a:pt x="688" y="2465"/>
                  </a:lnTo>
                  <a:lnTo>
                    <a:pt x="692" y="2465"/>
                  </a:lnTo>
                  <a:lnTo>
                    <a:pt x="700" y="2462"/>
                  </a:lnTo>
                  <a:lnTo>
                    <a:pt x="705" y="2459"/>
                  </a:lnTo>
                  <a:lnTo>
                    <a:pt x="710" y="2458"/>
                  </a:lnTo>
                  <a:lnTo>
                    <a:pt x="724" y="2458"/>
                  </a:lnTo>
                  <a:lnTo>
                    <a:pt x="737" y="2461"/>
                  </a:lnTo>
                  <a:lnTo>
                    <a:pt x="742" y="2461"/>
                  </a:lnTo>
                  <a:lnTo>
                    <a:pt x="751" y="2456"/>
                  </a:lnTo>
                  <a:lnTo>
                    <a:pt x="755" y="2458"/>
                  </a:lnTo>
                  <a:lnTo>
                    <a:pt x="759" y="2458"/>
                  </a:lnTo>
                  <a:lnTo>
                    <a:pt x="763" y="2454"/>
                  </a:lnTo>
                  <a:lnTo>
                    <a:pt x="763" y="2451"/>
                  </a:lnTo>
                  <a:lnTo>
                    <a:pt x="763" y="2450"/>
                  </a:lnTo>
                  <a:lnTo>
                    <a:pt x="764" y="2450"/>
                  </a:lnTo>
                  <a:lnTo>
                    <a:pt x="775" y="2450"/>
                  </a:lnTo>
                  <a:lnTo>
                    <a:pt x="782" y="2448"/>
                  </a:lnTo>
                  <a:lnTo>
                    <a:pt x="793" y="2443"/>
                  </a:lnTo>
                  <a:lnTo>
                    <a:pt x="814" y="2424"/>
                  </a:lnTo>
                  <a:lnTo>
                    <a:pt x="826" y="2413"/>
                  </a:lnTo>
                  <a:lnTo>
                    <a:pt x="836" y="2398"/>
                  </a:lnTo>
                  <a:lnTo>
                    <a:pt x="850" y="2384"/>
                  </a:lnTo>
                  <a:lnTo>
                    <a:pt x="858" y="2373"/>
                  </a:lnTo>
                  <a:lnTo>
                    <a:pt x="863" y="2363"/>
                  </a:lnTo>
                  <a:lnTo>
                    <a:pt x="869" y="2357"/>
                  </a:lnTo>
                  <a:lnTo>
                    <a:pt x="882" y="2346"/>
                  </a:lnTo>
                  <a:lnTo>
                    <a:pt x="887" y="2339"/>
                  </a:lnTo>
                  <a:lnTo>
                    <a:pt x="892" y="2316"/>
                  </a:lnTo>
                  <a:lnTo>
                    <a:pt x="892" y="2316"/>
                  </a:lnTo>
                  <a:lnTo>
                    <a:pt x="892" y="2311"/>
                  </a:lnTo>
                  <a:lnTo>
                    <a:pt x="892" y="2309"/>
                  </a:lnTo>
                  <a:lnTo>
                    <a:pt x="892" y="2309"/>
                  </a:lnTo>
                  <a:lnTo>
                    <a:pt x="893" y="2303"/>
                  </a:lnTo>
                  <a:lnTo>
                    <a:pt x="892" y="2298"/>
                  </a:lnTo>
                  <a:lnTo>
                    <a:pt x="889" y="2295"/>
                  </a:lnTo>
                  <a:lnTo>
                    <a:pt x="885" y="2295"/>
                  </a:lnTo>
                  <a:lnTo>
                    <a:pt x="887" y="2293"/>
                  </a:lnTo>
                  <a:lnTo>
                    <a:pt x="892" y="2290"/>
                  </a:lnTo>
                  <a:lnTo>
                    <a:pt x="901" y="2284"/>
                  </a:lnTo>
                  <a:lnTo>
                    <a:pt x="928" y="2272"/>
                  </a:lnTo>
                  <a:lnTo>
                    <a:pt x="935" y="2268"/>
                  </a:lnTo>
                  <a:lnTo>
                    <a:pt x="936" y="2263"/>
                  </a:lnTo>
                  <a:lnTo>
                    <a:pt x="936" y="2242"/>
                  </a:lnTo>
                  <a:lnTo>
                    <a:pt x="938" y="2236"/>
                  </a:lnTo>
                  <a:lnTo>
                    <a:pt x="938" y="2228"/>
                  </a:lnTo>
                  <a:lnTo>
                    <a:pt x="933" y="2205"/>
                  </a:lnTo>
                  <a:lnTo>
                    <a:pt x="930" y="2197"/>
                  </a:lnTo>
                  <a:lnTo>
                    <a:pt x="925" y="2185"/>
                  </a:lnTo>
                  <a:lnTo>
                    <a:pt x="925" y="2181"/>
                  </a:lnTo>
                  <a:lnTo>
                    <a:pt x="927" y="2180"/>
                  </a:lnTo>
                  <a:lnTo>
                    <a:pt x="930" y="2180"/>
                  </a:lnTo>
                  <a:lnTo>
                    <a:pt x="932" y="2177"/>
                  </a:lnTo>
                  <a:lnTo>
                    <a:pt x="938" y="2169"/>
                  </a:lnTo>
                  <a:lnTo>
                    <a:pt x="940" y="2166"/>
                  </a:lnTo>
                  <a:lnTo>
                    <a:pt x="941" y="2164"/>
                  </a:lnTo>
                  <a:lnTo>
                    <a:pt x="946" y="2164"/>
                  </a:lnTo>
                  <a:lnTo>
                    <a:pt x="951" y="2159"/>
                  </a:lnTo>
                  <a:lnTo>
                    <a:pt x="957" y="2154"/>
                  </a:lnTo>
                  <a:lnTo>
                    <a:pt x="959" y="2150"/>
                  </a:lnTo>
                  <a:lnTo>
                    <a:pt x="970" y="2140"/>
                  </a:lnTo>
                  <a:lnTo>
                    <a:pt x="978" y="2135"/>
                  </a:lnTo>
                  <a:lnTo>
                    <a:pt x="988" y="2132"/>
                  </a:lnTo>
                  <a:lnTo>
                    <a:pt x="996" y="2129"/>
                  </a:lnTo>
                  <a:lnTo>
                    <a:pt x="1005" y="2124"/>
                  </a:lnTo>
                  <a:lnTo>
                    <a:pt x="1016" y="2114"/>
                  </a:lnTo>
                  <a:lnTo>
                    <a:pt x="1026" y="2103"/>
                  </a:lnTo>
                  <a:lnTo>
                    <a:pt x="1032" y="2092"/>
                  </a:lnTo>
                  <a:lnTo>
                    <a:pt x="1035" y="2089"/>
                  </a:lnTo>
                  <a:lnTo>
                    <a:pt x="1035" y="2084"/>
                  </a:lnTo>
                  <a:lnTo>
                    <a:pt x="1032" y="2068"/>
                  </a:lnTo>
                  <a:lnTo>
                    <a:pt x="1031" y="2057"/>
                  </a:lnTo>
                  <a:lnTo>
                    <a:pt x="1031" y="2028"/>
                  </a:lnTo>
                  <a:lnTo>
                    <a:pt x="1029" y="2006"/>
                  </a:lnTo>
                  <a:lnTo>
                    <a:pt x="1031" y="2006"/>
                  </a:lnTo>
                  <a:lnTo>
                    <a:pt x="1029" y="2004"/>
                  </a:lnTo>
                  <a:lnTo>
                    <a:pt x="1029" y="2000"/>
                  </a:lnTo>
                  <a:lnTo>
                    <a:pt x="1027" y="2000"/>
                  </a:lnTo>
                  <a:lnTo>
                    <a:pt x="1027" y="2000"/>
                  </a:lnTo>
                  <a:lnTo>
                    <a:pt x="1021" y="1993"/>
                  </a:lnTo>
                  <a:lnTo>
                    <a:pt x="1016" y="1992"/>
                  </a:lnTo>
                  <a:lnTo>
                    <a:pt x="1016" y="1992"/>
                  </a:lnTo>
                  <a:lnTo>
                    <a:pt x="1016" y="1988"/>
                  </a:lnTo>
                  <a:lnTo>
                    <a:pt x="1015" y="1982"/>
                  </a:lnTo>
                  <a:lnTo>
                    <a:pt x="1013" y="1977"/>
                  </a:lnTo>
                  <a:lnTo>
                    <a:pt x="1010" y="1974"/>
                  </a:lnTo>
                  <a:lnTo>
                    <a:pt x="1010" y="1961"/>
                  </a:lnTo>
                  <a:lnTo>
                    <a:pt x="1008" y="1956"/>
                  </a:lnTo>
                  <a:lnTo>
                    <a:pt x="1008" y="1953"/>
                  </a:lnTo>
                  <a:lnTo>
                    <a:pt x="1007" y="1952"/>
                  </a:lnTo>
                  <a:lnTo>
                    <a:pt x="1007" y="1952"/>
                  </a:lnTo>
                  <a:lnTo>
                    <a:pt x="1011" y="1944"/>
                  </a:lnTo>
                  <a:lnTo>
                    <a:pt x="1011" y="1936"/>
                  </a:lnTo>
                  <a:lnTo>
                    <a:pt x="1007" y="1933"/>
                  </a:lnTo>
                  <a:lnTo>
                    <a:pt x="1003" y="1929"/>
                  </a:lnTo>
                  <a:lnTo>
                    <a:pt x="1002" y="1926"/>
                  </a:lnTo>
                  <a:lnTo>
                    <a:pt x="1002" y="1923"/>
                  </a:lnTo>
                  <a:lnTo>
                    <a:pt x="1008" y="1901"/>
                  </a:lnTo>
                  <a:lnTo>
                    <a:pt x="1019" y="1877"/>
                  </a:lnTo>
                  <a:lnTo>
                    <a:pt x="1027" y="1862"/>
                  </a:lnTo>
                  <a:lnTo>
                    <a:pt x="1029" y="1859"/>
                  </a:lnTo>
                  <a:lnTo>
                    <a:pt x="1031" y="1858"/>
                  </a:lnTo>
                  <a:lnTo>
                    <a:pt x="1037" y="1854"/>
                  </a:lnTo>
                  <a:lnTo>
                    <a:pt x="1039" y="1853"/>
                  </a:lnTo>
                  <a:lnTo>
                    <a:pt x="1039" y="1853"/>
                  </a:lnTo>
                  <a:lnTo>
                    <a:pt x="1043" y="1851"/>
                  </a:lnTo>
                  <a:lnTo>
                    <a:pt x="1047" y="1848"/>
                  </a:lnTo>
                  <a:lnTo>
                    <a:pt x="1047" y="1848"/>
                  </a:lnTo>
                  <a:lnTo>
                    <a:pt x="1050" y="1845"/>
                  </a:lnTo>
                  <a:lnTo>
                    <a:pt x="1051" y="1843"/>
                  </a:lnTo>
                  <a:lnTo>
                    <a:pt x="1051" y="1843"/>
                  </a:lnTo>
                  <a:lnTo>
                    <a:pt x="1088" y="1802"/>
                  </a:lnTo>
                  <a:lnTo>
                    <a:pt x="1098" y="1794"/>
                  </a:lnTo>
                  <a:lnTo>
                    <a:pt x="1106" y="1787"/>
                  </a:lnTo>
                  <a:lnTo>
                    <a:pt x="1120" y="1779"/>
                  </a:lnTo>
                  <a:lnTo>
                    <a:pt x="1128" y="1773"/>
                  </a:lnTo>
                  <a:lnTo>
                    <a:pt x="1139" y="1762"/>
                  </a:lnTo>
                  <a:lnTo>
                    <a:pt x="1152" y="1747"/>
                  </a:lnTo>
                  <a:lnTo>
                    <a:pt x="1166" y="1735"/>
                  </a:lnTo>
                  <a:lnTo>
                    <a:pt x="1179" y="1716"/>
                  </a:lnTo>
                  <a:lnTo>
                    <a:pt x="1184" y="1708"/>
                  </a:lnTo>
                  <a:lnTo>
                    <a:pt x="1187" y="1701"/>
                  </a:lnTo>
                  <a:lnTo>
                    <a:pt x="1189" y="1693"/>
                  </a:lnTo>
                  <a:lnTo>
                    <a:pt x="1192" y="1687"/>
                  </a:lnTo>
                  <a:lnTo>
                    <a:pt x="1203" y="1672"/>
                  </a:lnTo>
                  <a:lnTo>
                    <a:pt x="1208" y="1664"/>
                  </a:lnTo>
                  <a:lnTo>
                    <a:pt x="1213" y="1655"/>
                  </a:lnTo>
                  <a:lnTo>
                    <a:pt x="1217" y="1642"/>
                  </a:lnTo>
                  <a:lnTo>
                    <a:pt x="1221" y="1629"/>
                  </a:lnTo>
                  <a:lnTo>
                    <a:pt x="1225" y="1604"/>
                  </a:lnTo>
                  <a:lnTo>
                    <a:pt x="1225" y="1601"/>
                  </a:lnTo>
                  <a:lnTo>
                    <a:pt x="1224" y="1596"/>
                  </a:lnTo>
                  <a:lnTo>
                    <a:pt x="1219" y="1591"/>
                  </a:lnTo>
                  <a:lnTo>
                    <a:pt x="1213" y="1591"/>
                  </a:lnTo>
                  <a:lnTo>
                    <a:pt x="1206" y="1597"/>
                  </a:lnTo>
                  <a:lnTo>
                    <a:pt x="1203" y="1599"/>
                  </a:lnTo>
                  <a:lnTo>
                    <a:pt x="1195" y="1602"/>
                  </a:lnTo>
                  <a:lnTo>
                    <a:pt x="1182" y="1605"/>
                  </a:lnTo>
                  <a:lnTo>
                    <a:pt x="1169" y="1605"/>
                  </a:lnTo>
                  <a:lnTo>
                    <a:pt x="1152" y="1607"/>
                  </a:lnTo>
                  <a:lnTo>
                    <a:pt x="1146" y="1609"/>
                  </a:lnTo>
                  <a:lnTo>
                    <a:pt x="1139" y="1613"/>
                  </a:lnTo>
                  <a:lnTo>
                    <a:pt x="1138" y="1613"/>
                  </a:lnTo>
                  <a:lnTo>
                    <a:pt x="1136" y="1615"/>
                  </a:lnTo>
                  <a:lnTo>
                    <a:pt x="1118" y="1615"/>
                  </a:lnTo>
                  <a:lnTo>
                    <a:pt x="1117" y="1617"/>
                  </a:lnTo>
                  <a:lnTo>
                    <a:pt x="1110" y="1620"/>
                  </a:lnTo>
                  <a:lnTo>
                    <a:pt x="1104" y="1623"/>
                  </a:lnTo>
                  <a:lnTo>
                    <a:pt x="1101" y="1621"/>
                  </a:lnTo>
                  <a:lnTo>
                    <a:pt x="1096" y="1621"/>
                  </a:lnTo>
                  <a:lnTo>
                    <a:pt x="1091" y="1617"/>
                  </a:lnTo>
                  <a:lnTo>
                    <a:pt x="1085" y="1610"/>
                  </a:lnTo>
                  <a:lnTo>
                    <a:pt x="1083" y="1607"/>
                  </a:lnTo>
                  <a:lnTo>
                    <a:pt x="1083" y="1605"/>
                  </a:lnTo>
                  <a:lnTo>
                    <a:pt x="1080" y="1604"/>
                  </a:lnTo>
                  <a:lnTo>
                    <a:pt x="1078" y="1602"/>
                  </a:lnTo>
                  <a:lnTo>
                    <a:pt x="1077" y="1604"/>
                  </a:lnTo>
                  <a:lnTo>
                    <a:pt x="1074" y="1602"/>
                  </a:lnTo>
                  <a:lnTo>
                    <a:pt x="1082" y="1597"/>
                  </a:lnTo>
                  <a:lnTo>
                    <a:pt x="1085" y="1594"/>
                  </a:lnTo>
                  <a:lnTo>
                    <a:pt x="1085" y="1591"/>
                  </a:lnTo>
                  <a:lnTo>
                    <a:pt x="1082" y="1583"/>
                  </a:lnTo>
                  <a:lnTo>
                    <a:pt x="1082" y="1583"/>
                  </a:lnTo>
                  <a:lnTo>
                    <a:pt x="1085" y="1585"/>
                  </a:lnTo>
                  <a:lnTo>
                    <a:pt x="1096" y="1585"/>
                  </a:lnTo>
                  <a:lnTo>
                    <a:pt x="1107" y="1583"/>
                  </a:lnTo>
                  <a:lnTo>
                    <a:pt x="1117" y="1580"/>
                  </a:lnTo>
                  <a:lnTo>
                    <a:pt x="1123" y="1577"/>
                  </a:lnTo>
                  <a:lnTo>
                    <a:pt x="1128" y="1573"/>
                  </a:lnTo>
                  <a:lnTo>
                    <a:pt x="1138" y="1572"/>
                  </a:lnTo>
                  <a:lnTo>
                    <a:pt x="1146" y="1572"/>
                  </a:lnTo>
                  <a:lnTo>
                    <a:pt x="1150" y="1569"/>
                  </a:lnTo>
                  <a:lnTo>
                    <a:pt x="1158" y="1562"/>
                  </a:lnTo>
                  <a:lnTo>
                    <a:pt x="1160" y="1561"/>
                  </a:lnTo>
                  <a:lnTo>
                    <a:pt x="1176" y="1561"/>
                  </a:lnTo>
                  <a:lnTo>
                    <a:pt x="1184" y="1558"/>
                  </a:lnTo>
                  <a:lnTo>
                    <a:pt x="1190" y="1551"/>
                  </a:lnTo>
                  <a:lnTo>
                    <a:pt x="1197" y="1546"/>
                  </a:lnTo>
                  <a:lnTo>
                    <a:pt x="1205" y="1545"/>
                  </a:lnTo>
                  <a:lnTo>
                    <a:pt x="1229" y="1538"/>
                  </a:lnTo>
                  <a:lnTo>
                    <a:pt x="1238" y="1534"/>
                  </a:lnTo>
                  <a:lnTo>
                    <a:pt x="1244" y="1527"/>
                  </a:lnTo>
                  <a:lnTo>
                    <a:pt x="1248" y="1518"/>
                  </a:lnTo>
                  <a:lnTo>
                    <a:pt x="1252" y="1516"/>
                  </a:lnTo>
                  <a:lnTo>
                    <a:pt x="1259" y="1514"/>
                  </a:lnTo>
                  <a:lnTo>
                    <a:pt x="1259" y="1516"/>
                  </a:lnTo>
                  <a:lnTo>
                    <a:pt x="1262" y="1514"/>
                  </a:lnTo>
                  <a:lnTo>
                    <a:pt x="1265" y="1514"/>
                  </a:lnTo>
                  <a:lnTo>
                    <a:pt x="1265" y="1513"/>
                  </a:lnTo>
                  <a:lnTo>
                    <a:pt x="1267" y="1511"/>
                  </a:lnTo>
                  <a:lnTo>
                    <a:pt x="1280" y="1508"/>
                  </a:lnTo>
                  <a:lnTo>
                    <a:pt x="1288" y="1508"/>
                  </a:lnTo>
                  <a:lnTo>
                    <a:pt x="1294" y="1506"/>
                  </a:lnTo>
                  <a:lnTo>
                    <a:pt x="1297" y="1506"/>
                  </a:lnTo>
                  <a:lnTo>
                    <a:pt x="1300" y="1503"/>
                  </a:lnTo>
                  <a:lnTo>
                    <a:pt x="1300" y="1495"/>
                  </a:lnTo>
                  <a:lnTo>
                    <a:pt x="1302" y="1492"/>
                  </a:lnTo>
                  <a:lnTo>
                    <a:pt x="1307" y="1491"/>
                  </a:lnTo>
                  <a:lnTo>
                    <a:pt x="1316" y="1491"/>
                  </a:lnTo>
                  <a:lnTo>
                    <a:pt x="1323" y="1489"/>
                  </a:lnTo>
                  <a:lnTo>
                    <a:pt x="1324" y="1486"/>
                  </a:lnTo>
                  <a:lnTo>
                    <a:pt x="1329" y="1479"/>
                  </a:lnTo>
                  <a:lnTo>
                    <a:pt x="1331" y="1475"/>
                  </a:lnTo>
                  <a:lnTo>
                    <a:pt x="1334" y="1473"/>
                  </a:lnTo>
                  <a:lnTo>
                    <a:pt x="1340" y="1471"/>
                  </a:lnTo>
                  <a:lnTo>
                    <a:pt x="1347" y="1468"/>
                  </a:lnTo>
                  <a:lnTo>
                    <a:pt x="1347" y="1451"/>
                  </a:lnTo>
                  <a:lnTo>
                    <a:pt x="1350" y="1444"/>
                  </a:lnTo>
                  <a:lnTo>
                    <a:pt x="1351" y="1443"/>
                  </a:lnTo>
                  <a:lnTo>
                    <a:pt x="1361" y="1439"/>
                  </a:lnTo>
                  <a:lnTo>
                    <a:pt x="1364" y="1435"/>
                  </a:lnTo>
                  <a:lnTo>
                    <a:pt x="1369" y="1428"/>
                  </a:lnTo>
                  <a:lnTo>
                    <a:pt x="1382" y="1411"/>
                  </a:lnTo>
                  <a:lnTo>
                    <a:pt x="1385" y="1406"/>
                  </a:lnTo>
                  <a:lnTo>
                    <a:pt x="1385" y="1400"/>
                  </a:lnTo>
                  <a:lnTo>
                    <a:pt x="1382" y="1396"/>
                  </a:lnTo>
                  <a:lnTo>
                    <a:pt x="1380" y="1396"/>
                  </a:lnTo>
                  <a:lnTo>
                    <a:pt x="1375" y="1395"/>
                  </a:lnTo>
                  <a:lnTo>
                    <a:pt x="1372" y="1388"/>
                  </a:lnTo>
                  <a:lnTo>
                    <a:pt x="1364" y="1379"/>
                  </a:lnTo>
                  <a:lnTo>
                    <a:pt x="1361" y="1374"/>
                  </a:lnTo>
                  <a:lnTo>
                    <a:pt x="1351" y="1374"/>
                  </a:lnTo>
                  <a:lnTo>
                    <a:pt x="1339" y="1369"/>
                  </a:lnTo>
                  <a:lnTo>
                    <a:pt x="1334" y="1368"/>
                  </a:lnTo>
                  <a:lnTo>
                    <a:pt x="1331" y="1363"/>
                  </a:lnTo>
                  <a:lnTo>
                    <a:pt x="1329" y="1360"/>
                  </a:lnTo>
                  <a:lnTo>
                    <a:pt x="1326" y="1349"/>
                  </a:lnTo>
                  <a:lnTo>
                    <a:pt x="1323" y="1334"/>
                  </a:lnTo>
                  <a:lnTo>
                    <a:pt x="1323" y="1328"/>
                  </a:lnTo>
                  <a:lnTo>
                    <a:pt x="1318" y="1325"/>
                  </a:lnTo>
                  <a:lnTo>
                    <a:pt x="1313" y="1326"/>
                  </a:lnTo>
                  <a:lnTo>
                    <a:pt x="1305" y="1334"/>
                  </a:lnTo>
                  <a:lnTo>
                    <a:pt x="1299" y="1342"/>
                  </a:lnTo>
                  <a:lnTo>
                    <a:pt x="1294" y="1350"/>
                  </a:lnTo>
                  <a:lnTo>
                    <a:pt x="1289" y="1355"/>
                  </a:lnTo>
                  <a:lnTo>
                    <a:pt x="1281" y="1361"/>
                  </a:lnTo>
                  <a:lnTo>
                    <a:pt x="1273" y="1364"/>
                  </a:lnTo>
                  <a:lnTo>
                    <a:pt x="1254" y="1364"/>
                  </a:lnTo>
                  <a:lnTo>
                    <a:pt x="1248" y="1366"/>
                  </a:lnTo>
                  <a:lnTo>
                    <a:pt x="1240" y="1369"/>
                  </a:lnTo>
                  <a:lnTo>
                    <a:pt x="1240" y="1371"/>
                  </a:lnTo>
                  <a:lnTo>
                    <a:pt x="1238" y="1369"/>
                  </a:lnTo>
                  <a:lnTo>
                    <a:pt x="1236" y="1366"/>
                  </a:lnTo>
                  <a:lnTo>
                    <a:pt x="1233" y="1361"/>
                  </a:lnTo>
                  <a:lnTo>
                    <a:pt x="1233" y="1355"/>
                  </a:lnTo>
                  <a:lnTo>
                    <a:pt x="1235" y="1350"/>
                  </a:lnTo>
                  <a:lnTo>
                    <a:pt x="1236" y="1342"/>
                  </a:lnTo>
                  <a:lnTo>
                    <a:pt x="1235" y="1334"/>
                  </a:lnTo>
                  <a:lnTo>
                    <a:pt x="1230" y="1329"/>
                  </a:lnTo>
                  <a:lnTo>
                    <a:pt x="1225" y="1329"/>
                  </a:lnTo>
                  <a:lnTo>
                    <a:pt x="1221" y="1331"/>
                  </a:lnTo>
                  <a:lnTo>
                    <a:pt x="1216" y="1337"/>
                  </a:lnTo>
                  <a:lnTo>
                    <a:pt x="1214" y="1344"/>
                  </a:lnTo>
                  <a:lnTo>
                    <a:pt x="1214" y="1345"/>
                  </a:lnTo>
                  <a:lnTo>
                    <a:pt x="1214" y="1345"/>
                  </a:lnTo>
                  <a:lnTo>
                    <a:pt x="1211" y="1339"/>
                  </a:lnTo>
                  <a:lnTo>
                    <a:pt x="1208" y="1334"/>
                  </a:lnTo>
                  <a:lnTo>
                    <a:pt x="1208" y="1331"/>
                  </a:lnTo>
                  <a:lnTo>
                    <a:pt x="1209" y="1326"/>
                  </a:lnTo>
                  <a:lnTo>
                    <a:pt x="1208" y="1320"/>
                  </a:lnTo>
                  <a:lnTo>
                    <a:pt x="1203" y="1315"/>
                  </a:lnTo>
                  <a:lnTo>
                    <a:pt x="1184" y="1294"/>
                  </a:lnTo>
                  <a:lnTo>
                    <a:pt x="1182" y="1289"/>
                  </a:lnTo>
                  <a:lnTo>
                    <a:pt x="1179" y="1281"/>
                  </a:lnTo>
                  <a:lnTo>
                    <a:pt x="1171" y="1261"/>
                  </a:lnTo>
                  <a:lnTo>
                    <a:pt x="1173" y="1259"/>
                  </a:lnTo>
                  <a:lnTo>
                    <a:pt x="1174" y="1258"/>
                  </a:lnTo>
                  <a:lnTo>
                    <a:pt x="1182" y="1254"/>
                  </a:lnTo>
                  <a:lnTo>
                    <a:pt x="1184" y="1254"/>
                  </a:lnTo>
                  <a:lnTo>
                    <a:pt x="1189" y="1253"/>
                  </a:lnTo>
                  <a:lnTo>
                    <a:pt x="1193" y="1254"/>
                  </a:lnTo>
                  <a:lnTo>
                    <a:pt x="1197" y="1254"/>
                  </a:lnTo>
                  <a:lnTo>
                    <a:pt x="1201" y="1253"/>
                  </a:lnTo>
                  <a:lnTo>
                    <a:pt x="1203" y="1254"/>
                  </a:lnTo>
                  <a:lnTo>
                    <a:pt x="1208" y="1261"/>
                  </a:lnTo>
                  <a:lnTo>
                    <a:pt x="1217" y="1278"/>
                  </a:lnTo>
                  <a:lnTo>
                    <a:pt x="1222" y="1289"/>
                  </a:lnTo>
                  <a:lnTo>
                    <a:pt x="1224" y="1293"/>
                  </a:lnTo>
                  <a:lnTo>
                    <a:pt x="1230" y="1297"/>
                  </a:lnTo>
                  <a:lnTo>
                    <a:pt x="1244" y="1302"/>
                  </a:lnTo>
                  <a:lnTo>
                    <a:pt x="1251" y="1307"/>
                  </a:lnTo>
                  <a:lnTo>
                    <a:pt x="1260" y="1313"/>
                  </a:lnTo>
                  <a:lnTo>
                    <a:pt x="1272" y="1320"/>
                  </a:lnTo>
                  <a:lnTo>
                    <a:pt x="1283" y="1323"/>
                  </a:lnTo>
                  <a:lnTo>
                    <a:pt x="1302" y="1323"/>
                  </a:lnTo>
                  <a:lnTo>
                    <a:pt x="1308" y="1318"/>
                  </a:lnTo>
                  <a:lnTo>
                    <a:pt x="1315" y="1317"/>
                  </a:lnTo>
                  <a:lnTo>
                    <a:pt x="1318" y="1315"/>
                  </a:lnTo>
                  <a:lnTo>
                    <a:pt x="1323" y="1315"/>
                  </a:lnTo>
                  <a:lnTo>
                    <a:pt x="1326" y="1317"/>
                  </a:lnTo>
                  <a:lnTo>
                    <a:pt x="1329" y="1325"/>
                  </a:lnTo>
                  <a:lnTo>
                    <a:pt x="1331" y="1331"/>
                  </a:lnTo>
                  <a:lnTo>
                    <a:pt x="1335" y="1337"/>
                  </a:lnTo>
                  <a:lnTo>
                    <a:pt x="1339" y="1342"/>
                  </a:lnTo>
                  <a:lnTo>
                    <a:pt x="1347" y="1344"/>
                  </a:lnTo>
                  <a:lnTo>
                    <a:pt x="1399" y="1352"/>
                  </a:lnTo>
                  <a:lnTo>
                    <a:pt x="1415" y="1353"/>
                  </a:lnTo>
                  <a:lnTo>
                    <a:pt x="1415" y="1353"/>
                  </a:lnTo>
                  <a:lnTo>
                    <a:pt x="1418" y="1353"/>
                  </a:lnTo>
                  <a:lnTo>
                    <a:pt x="1422" y="1353"/>
                  </a:lnTo>
                  <a:lnTo>
                    <a:pt x="1422" y="1353"/>
                  </a:lnTo>
                  <a:lnTo>
                    <a:pt x="1439" y="1352"/>
                  </a:lnTo>
                  <a:lnTo>
                    <a:pt x="1449" y="1352"/>
                  </a:lnTo>
                  <a:lnTo>
                    <a:pt x="1458" y="1347"/>
                  </a:lnTo>
                  <a:lnTo>
                    <a:pt x="1463" y="1347"/>
                  </a:lnTo>
                  <a:lnTo>
                    <a:pt x="1465" y="1349"/>
                  </a:lnTo>
                  <a:lnTo>
                    <a:pt x="1471" y="1350"/>
                  </a:lnTo>
                  <a:lnTo>
                    <a:pt x="1487" y="1350"/>
                  </a:lnTo>
                  <a:lnTo>
                    <a:pt x="1495" y="1349"/>
                  </a:lnTo>
                  <a:lnTo>
                    <a:pt x="1501" y="1345"/>
                  </a:lnTo>
                  <a:lnTo>
                    <a:pt x="1506" y="1347"/>
                  </a:lnTo>
                  <a:lnTo>
                    <a:pt x="1506" y="1349"/>
                  </a:lnTo>
                  <a:lnTo>
                    <a:pt x="1506" y="1353"/>
                  </a:lnTo>
                  <a:lnTo>
                    <a:pt x="1511" y="1356"/>
                  </a:lnTo>
                  <a:lnTo>
                    <a:pt x="1514" y="1360"/>
                  </a:lnTo>
                  <a:lnTo>
                    <a:pt x="1516" y="1361"/>
                  </a:lnTo>
                  <a:lnTo>
                    <a:pt x="1516" y="1364"/>
                  </a:lnTo>
                  <a:lnTo>
                    <a:pt x="1517" y="1368"/>
                  </a:lnTo>
                  <a:lnTo>
                    <a:pt x="1517" y="1372"/>
                  </a:lnTo>
                  <a:lnTo>
                    <a:pt x="1522" y="1377"/>
                  </a:lnTo>
                  <a:lnTo>
                    <a:pt x="1527" y="1377"/>
                  </a:lnTo>
                  <a:lnTo>
                    <a:pt x="1535" y="1380"/>
                  </a:lnTo>
                  <a:lnTo>
                    <a:pt x="1540" y="1385"/>
                  </a:lnTo>
                  <a:lnTo>
                    <a:pt x="1540" y="1385"/>
                  </a:lnTo>
                  <a:lnTo>
                    <a:pt x="1549" y="1395"/>
                  </a:lnTo>
                  <a:lnTo>
                    <a:pt x="1554" y="1398"/>
                  </a:lnTo>
                  <a:lnTo>
                    <a:pt x="1560" y="1400"/>
                  </a:lnTo>
                  <a:lnTo>
                    <a:pt x="1556" y="1400"/>
                  </a:lnTo>
                  <a:lnTo>
                    <a:pt x="1546" y="1403"/>
                  </a:lnTo>
                  <a:lnTo>
                    <a:pt x="1551" y="1412"/>
                  </a:lnTo>
                  <a:lnTo>
                    <a:pt x="1564" y="1425"/>
                  </a:lnTo>
                  <a:lnTo>
                    <a:pt x="1576" y="1435"/>
                  </a:lnTo>
                  <a:lnTo>
                    <a:pt x="1583" y="1438"/>
                  </a:lnTo>
                  <a:lnTo>
                    <a:pt x="1589" y="1439"/>
                  </a:lnTo>
                  <a:lnTo>
                    <a:pt x="1596" y="1438"/>
                  </a:lnTo>
                  <a:lnTo>
                    <a:pt x="1600" y="1435"/>
                  </a:lnTo>
                  <a:lnTo>
                    <a:pt x="1608" y="1428"/>
                  </a:lnTo>
                  <a:lnTo>
                    <a:pt x="1612" y="1420"/>
                  </a:lnTo>
                  <a:lnTo>
                    <a:pt x="1612" y="1417"/>
                  </a:lnTo>
                  <a:lnTo>
                    <a:pt x="1610" y="1414"/>
                  </a:lnTo>
                  <a:lnTo>
                    <a:pt x="1612" y="1412"/>
                  </a:lnTo>
                  <a:lnTo>
                    <a:pt x="1612" y="1412"/>
                  </a:lnTo>
                  <a:lnTo>
                    <a:pt x="1613" y="1417"/>
                  </a:lnTo>
                  <a:lnTo>
                    <a:pt x="1613" y="1422"/>
                  </a:lnTo>
                  <a:lnTo>
                    <a:pt x="1615" y="1428"/>
                  </a:lnTo>
                  <a:lnTo>
                    <a:pt x="1618" y="1433"/>
                  </a:lnTo>
                  <a:lnTo>
                    <a:pt x="1615" y="1443"/>
                  </a:lnTo>
                  <a:lnTo>
                    <a:pt x="1615" y="1457"/>
                  </a:lnTo>
                  <a:lnTo>
                    <a:pt x="1618" y="1475"/>
                  </a:lnTo>
                  <a:lnTo>
                    <a:pt x="1623" y="1489"/>
                  </a:lnTo>
                  <a:lnTo>
                    <a:pt x="1627" y="1505"/>
                  </a:lnTo>
                  <a:lnTo>
                    <a:pt x="1629" y="1516"/>
                  </a:lnTo>
                  <a:lnTo>
                    <a:pt x="1643" y="1556"/>
                  </a:lnTo>
                  <a:lnTo>
                    <a:pt x="1648" y="1567"/>
                  </a:lnTo>
                  <a:lnTo>
                    <a:pt x="1653" y="1581"/>
                  </a:lnTo>
                  <a:lnTo>
                    <a:pt x="1658" y="1594"/>
                  </a:lnTo>
                  <a:lnTo>
                    <a:pt x="1661" y="1602"/>
                  </a:lnTo>
                  <a:lnTo>
                    <a:pt x="1671" y="1618"/>
                  </a:lnTo>
                  <a:lnTo>
                    <a:pt x="1675" y="1629"/>
                  </a:lnTo>
                  <a:lnTo>
                    <a:pt x="1679" y="1637"/>
                  </a:lnTo>
                  <a:lnTo>
                    <a:pt x="1679" y="1642"/>
                  </a:lnTo>
                  <a:lnTo>
                    <a:pt x="1680" y="1648"/>
                  </a:lnTo>
                  <a:lnTo>
                    <a:pt x="1685" y="1658"/>
                  </a:lnTo>
                  <a:lnTo>
                    <a:pt x="1693" y="1666"/>
                  </a:lnTo>
                  <a:lnTo>
                    <a:pt x="1698" y="1671"/>
                  </a:lnTo>
                  <a:lnTo>
                    <a:pt x="1702" y="1674"/>
                  </a:lnTo>
                  <a:lnTo>
                    <a:pt x="1715" y="1666"/>
                  </a:lnTo>
                  <a:lnTo>
                    <a:pt x="1718" y="1660"/>
                  </a:lnTo>
                  <a:lnTo>
                    <a:pt x="1720" y="1656"/>
                  </a:lnTo>
                  <a:lnTo>
                    <a:pt x="1726" y="1653"/>
                  </a:lnTo>
                  <a:lnTo>
                    <a:pt x="1733" y="1648"/>
                  </a:lnTo>
                  <a:lnTo>
                    <a:pt x="1734" y="1645"/>
                  </a:lnTo>
                  <a:lnTo>
                    <a:pt x="1736" y="1644"/>
                  </a:lnTo>
                  <a:lnTo>
                    <a:pt x="1738" y="1636"/>
                  </a:lnTo>
                  <a:lnTo>
                    <a:pt x="1738" y="1633"/>
                  </a:lnTo>
                  <a:lnTo>
                    <a:pt x="1744" y="1631"/>
                  </a:lnTo>
                  <a:lnTo>
                    <a:pt x="1747" y="1628"/>
                  </a:lnTo>
                  <a:lnTo>
                    <a:pt x="1747" y="1617"/>
                  </a:lnTo>
                  <a:lnTo>
                    <a:pt x="1749" y="1605"/>
                  </a:lnTo>
                  <a:lnTo>
                    <a:pt x="1750" y="1601"/>
                  </a:lnTo>
                  <a:lnTo>
                    <a:pt x="1752" y="1596"/>
                  </a:lnTo>
                  <a:lnTo>
                    <a:pt x="1755" y="1589"/>
                  </a:lnTo>
                  <a:lnTo>
                    <a:pt x="1757" y="1580"/>
                  </a:lnTo>
                  <a:lnTo>
                    <a:pt x="1757" y="1572"/>
                  </a:lnTo>
                  <a:lnTo>
                    <a:pt x="1754" y="1559"/>
                  </a:lnTo>
                  <a:lnTo>
                    <a:pt x="1754" y="1554"/>
                  </a:lnTo>
                  <a:lnTo>
                    <a:pt x="1757" y="1542"/>
                  </a:lnTo>
                  <a:lnTo>
                    <a:pt x="1758" y="1534"/>
                  </a:lnTo>
                  <a:lnTo>
                    <a:pt x="1758" y="1530"/>
                  </a:lnTo>
                  <a:lnTo>
                    <a:pt x="1771" y="1527"/>
                  </a:lnTo>
                  <a:lnTo>
                    <a:pt x="1774" y="1521"/>
                  </a:lnTo>
                  <a:lnTo>
                    <a:pt x="1779" y="1518"/>
                  </a:lnTo>
                  <a:lnTo>
                    <a:pt x="1806" y="1497"/>
                  </a:lnTo>
                  <a:lnTo>
                    <a:pt x="1822" y="1484"/>
                  </a:lnTo>
                  <a:lnTo>
                    <a:pt x="1837" y="1465"/>
                  </a:lnTo>
                  <a:lnTo>
                    <a:pt x="1841" y="1462"/>
                  </a:lnTo>
                  <a:lnTo>
                    <a:pt x="1849" y="1457"/>
                  </a:lnTo>
                  <a:lnTo>
                    <a:pt x="1857" y="1454"/>
                  </a:lnTo>
                  <a:lnTo>
                    <a:pt x="1864" y="1449"/>
                  </a:lnTo>
                  <a:lnTo>
                    <a:pt x="1868" y="1443"/>
                  </a:lnTo>
                  <a:lnTo>
                    <a:pt x="1870" y="1438"/>
                  </a:lnTo>
                  <a:lnTo>
                    <a:pt x="1870" y="1427"/>
                  </a:lnTo>
                  <a:lnTo>
                    <a:pt x="1870" y="1425"/>
                  </a:lnTo>
                  <a:lnTo>
                    <a:pt x="1891" y="1419"/>
                  </a:lnTo>
                  <a:lnTo>
                    <a:pt x="1900" y="1419"/>
                  </a:lnTo>
                  <a:lnTo>
                    <a:pt x="1900" y="1420"/>
                  </a:lnTo>
                  <a:lnTo>
                    <a:pt x="1904" y="1419"/>
                  </a:lnTo>
                  <a:lnTo>
                    <a:pt x="1907" y="1419"/>
                  </a:lnTo>
                  <a:lnTo>
                    <a:pt x="1907" y="1419"/>
                  </a:lnTo>
                  <a:lnTo>
                    <a:pt x="1926" y="1414"/>
                  </a:lnTo>
                  <a:lnTo>
                    <a:pt x="1932" y="1412"/>
                  </a:lnTo>
                  <a:lnTo>
                    <a:pt x="1934" y="1406"/>
                  </a:lnTo>
                  <a:lnTo>
                    <a:pt x="1935" y="1401"/>
                  </a:lnTo>
                  <a:lnTo>
                    <a:pt x="1939" y="1400"/>
                  </a:lnTo>
                  <a:lnTo>
                    <a:pt x="1940" y="1400"/>
                  </a:lnTo>
                  <a:lnTo>
                    <a:pt x="1943" y="1408"/>
                  </a:lnTo>
                  <a:lnTo>
                    <a:pt x="1947" y="1414"/>
                  </a:lnTo>
                  <a:lnTo>
                    <a:pt x="1948" y="1420"/>
                  </a:lnTo>
                  <a:lnTo>
                    <a:pt x="1948" y="1425"/>
                  </a:lnTo>
                  <a:lnTo>
                    <a:pt x="1950" y="1428"/>
                  </a:lnTo>
                  <a:lnTo>
                    <a:pt x="1948" y="1430"/>
                  </a:lnTo>
                  <a:lnTo>
                    <a:pt x="1950" y="1431"/>
                  </a:lnTo>
                  <a:lnTo>
                    <a:pt x="1951" y="1435"/>
                  </a:lnTo>
                  <a:lnTo>
                    <a:pt x="1953" y="1435"/>
                  </a:lnTo>
                  <a:lnTo>
                    <a:pt x="1958" y="1443"/>
                  </a:lnTo>
                  <a:lnTo>
                    <a:pt x="1969" y="1449"/>
                  </a:lnTo>
                  <a:lnTo>
                    <a:pt x="1974" y="1455"/>
                  </a:lnTo>
                  <a:lnTo>
                    <a:pt x="1980" y="1465"/>
                  </a:lnTo>
                  <a:lnTo>
                    <a:pt x="1985" y="1476"/>
                  </a:lnTo>
                  <a:lnTo>
                    <a:pt x="1988" y="1484"/>
                  </a:lnTo>
                  <a:lnTo>
                    <a:pt x="1990" y="1492"/>
                  </a:lnTo>
                  <a:lnTo>
                    <a:pt x="1988" y="1500"/>
                  </a:lnTo>
                  <a:lnTo>
                    <a:pt x="1988" y="1506"/>
                  </a:lnTo>
                  <a:lnTo>
                    <a:pt x="1985" y="1511"/>
                  </a:lnTo>
                  <a:lnTo>
                    <a:pt x="1983" y="1516"/>
                  </a:lnTo>
                  <a:lnTo>
                    <a:pt x="1987" y="1522"/>
                  </a:lnTo>
                  <a:lnTo>
                    <a:pt x="1995" y="1526"/>
                  </a:lnTo>
                  <a:lnTo>
                    <a:pt x="2006" y="1529"/>
                  </a:lnTo>
                  <a:lnTo>
                    <a:pt x="2010" y="1527"/>
                  </a:lnTo>
                  <a:lnTo>
                    <a:pt x="2015" y="1524"/>
                  </a:lnTo>
                  <a:lnTo>
                    <a:pt x="2018" y="1518"/>
                  </a:lnTo>
                  <a:lnTo>
                    <a:pt x="2023" y="1514"/>
                  </a:lnTo>
                  <a:lnTo>
                    <a:pt x="2030" y="1510"/>
                  </a:lnTo>
                  <a:lnTo>
                    <a:pt x="2031" y="1505"/>
                  </a:lnTo>
                  <a:lnTo>
                    <a:pt x="2031" y="1505"/>
                  </a:lnTo>
                  <a:lnTo>
                    <a:pt x="2034" y="1511"/>
                  </a:lnTo>
                  <a:lnTo>
                    <a:pt x="2038" y="1514"/>
                  </a:lnTo>
                  <a:lnTo>
                    <a:pt x="2042" y="1530"/>
                  </a:lnTo>
                  <a:lnTo>
                    <a:pt x="2044" y="1550"/>
                  </a:lnTo>
                  <a:lnTo>
                    <a:pt x="2046" y="1561"/>
                  </a:lnTo>
                  <a:lnTo>
                    <a:pt x="2049" y="1567"/>
                  </a:lnTo>
                  <a:lnTo>
                    <a:pt x="2050" y="1570"/>
                  </a:lnTo>
                  <a:lnTo>
                    <a:pt x="2055" y="1577"/>
                  </a:lnTo>
                  <a:lnTo>
                    <a:pt x="2058" y="1583"/>
                  </a:lnTo>
                  <a:lnTo>
                    <a:pt x="2058" y="1597"/>
                  </a:lnTo>
                  <a:lnTo>
                    <a:pt x="2057" y="1602"/>
                  </a:lnTo>
                  <a:lnTo>
                    <a:pt x="2058" y="1607"/>
                  </a:lnTo>
                  <a:lnTo>
                    <a:pt x="2060" y="1613"/>
                  </a:lnTo>
                  <a:lnTo>
                    <a:pt x="2060" y="1623"/>
                  </a:lnTo>
                  <a:lnTo>
                    <a:pt x="2054" y="1650"/>
                  </a:lnTo>
                  <a:lnTo>
                    <a:pt x="2052" y="1661"/>
                  </a:lnTo>
                  <a:lnTo>
                    <a:pt x="2052" y="1666"/>
                  </a:lnTo>
                  <a:lnTo>
                    <a:pt x="2057" y="1669"/>
                  </a:lnTo>
                  <a:lnTo>
                    <a:pt x="2062" y="1671"/>
                  </a:lnTo>
                  <a:lnTo>
                    <a:pt x="2079" y="1690"/>
                  </a:lnTo>
                  <a:lnTo>
                    <a:pt x="2082" y="1696"/>
                  </a:lnTo>
                  <a:lnTo>
                    <a:pt x="2087" y="1706"/>
                  </a:lnTo>
                  <a:lnTo>
                    <a:pt x="2089" y="1712"/>
                  </a:lnTo>
                  <a:lnTo>
                    <a:pt x="2089" y="1725"/>
                  </a:lnTo>
                  <a:lnTo>
                    <a:pt x="2092" y="1736"/>
                  </a:lnTo>
                  <a:lnTo>
                    <a:pt x="2098" y="1746"/>
                  </a:lnTo>
                  <a:lnTo>
                    <a:pt x="2108" y="1762"/>
                  </a:lnTo>
                  <a:lnTo>
                    <a:pt x="2109" y="1767"/>
                  </a:lnTo>
                  <a:lnTo>
                    <a:pt x="2114" y="1770"/>
                  </a:lnTo>
                  <a:lnTo>
                    <a:pt x="2127" y="1779"/>
                  </a:lnTo>
                  <a:lnTo>
                    <a:pt x="2146" y="1792"/>
                  </a:lnTo>
                  <a:lnTo>
                    <a:pt x="2157" y="1797"/>
                  </a:lnTo>
                  <a:lnTo>
                    <a:pt x="2164" y="1797"/>
                  </a:lnTo>
                  <a:lnTo>
                    <a:pt x="2167" y="1794"/>
                  </a:lnTo>
                  <a:lnTo>
                    <a:pt x="2167" y="1791"/>
                  </a:lnTo>
                  <a:lnTo>
                    <a:pt x="2164" y="1781"/>
                  </a:lnTo>
                  <a:lnTo>
                    <a:pt x="2159" y="1773"/>
                  </a:lnTo>
                  <a:lnTo>
                    <a:pt x="2154" y="1767"/>
                  </a:lnTo>
                  <a:lnTo>
                    <a:pt x="2151" y="1762"/>
                  </a:lnTo>
                  <a:lnTo>
                    <a:pt x="2151" y="1754"/>
                  </a:lnTo>
                  <a:lnTo>
                    <a:pt x="2154" y="1733"/>
                  </a:lnTo>
                  <a:lnTo>
                    <a:pt x="2153" y="1730"/>
                  </a:lnTo>
                  <a:lnTo>
                    <a:pt x="2153" y="1725"/>
                  </a:lnTo>
                  <a:lnTo>
                    <a:pt x="2141" y="1719"/>
                  </a:lnTo>
                  <a:lnTo>
                    <a:pt x="2140" y="1714"/>
                  </a:lnTo>
                  <a:lnTo>
                    <a:pt x="2138" y="1709"/>
                  </a:lnTo>
                  <a:lnTo>
                    <a:pt x="2132" y="1706"/>
                  </a:lnTo>
                  <a:lnTo>
                    <a:pt x="2132" y="1706"/>
                  </a:lnTo>
                  <a:lnTo>
                    <a:pt x="2130" y="1703"/>
                  </a:lnTo>
                  <a:lnTo>
                    <a:pt x="2132" y="1703"/>
                  </a:lnTo>
                  <a:lnTo>
                    <a:pt x="2130" y="1701"/>
                  </a:lnTo>
                  <a:lnTo>
                    <a:pt x="2129" y="1698"/>
                  </a:lnTo>
                  <a:lnTo>
                    <a:pt x="2127" y="1698"/>
                  </a:lnTo>
                  <a:lnTo>
                    <a:pt x="2119" y="1693"/>
                  </a:lnTo>
                  <a:lnTo>
                    <a:pt x="2113" y="1690"/>
                  </a:lnTo>
                  <a:lnTo>
                    <a:pt x="2108" y="1688"/>
                  </a:lnTo>
                  <a:lnTo>
                    <a:pt x="2101" y="1685"/>
                  </a:lnTo>
                  <a:lnTo>
                    <a:pt x="2098" y="1682"/>
                  </a:lnTo>
                  <a:lnTo>
                    <a:pt x="2097" y="1677"/>
                  </a:lnTo>
                  <a:lnTo>
                    <a:pt x="2097" y="1671"/>
                  </a:lnTo>
                  <a:lnTo>
                    <a:pt x="2095" y="1664"/>
                  </a:lnTo>
                  <a:lnTo>
                    <a:pt x="2093" y="1661"/>
                  </a:lnTo>
                  <a:lnTo>
                    <a:pt x="2090" y="1656"/>
                  </a:lnTo>
                  <a:lnTo>
                    <a:pt x="2090" y="1655"/>
                  </a:lnTo>
                  <a:lnTo>
                    <a:pt x="2085" y="1645"/>
                  </a:lnTo>
                  <a:lnTo>
                    <a:pt x="2078" y="1642"/>
                  </a:lnTo>
                  <a:lnTo>
                    <a:pt x="2076" y="1642"/>
                  </a:lnTo>
                  <a:lnTo>
                    <a:pt x="2076" y="1641"/>
                  </a:lnTo>
                  <a:lnTo>
                    <a:pt x="2082" y="1610"/>
                  </a:lnTo>
                  <a:lnTo>
                    <a:pt x="2087" y="1601"/>
                  </a:lnTo>
                  <a:lnTo>
                    <a:pt x="2090" y="1589"/>
                  </a:lnTo>
                  <a:lnTo>
                    <a:pt x="2090" y="1577"/>
                  </a:lnTo>
                  <a:lnTo>
                    <a:pt x="2093" y="1575"/>
                  </a:lnTo>
                  <a:lnTo>
                    <a:pt x="2098" y="1575"/>
                  </a:lnTo>
                  <a:lnTo>
                    <a:pt x="2100" y="1577"/>
                  </a:lnTo>
                  <a:lnTo>
                    <a:pt x="2100" y="1583"/>
                  </a:lnTo>
                  <a:lnTo>
                    <a:pt x="2105" y="1586"/>
                  </a:lnTo>
                  <a:lnTo>
                    <a:pt x="2109" y="1589"/>
                  </a:lnTo>
                  <a:lnTo>
                    <a:pt x="2116" y="1589"/>
                  </a:lnTo>
                  <a:lnTo>
                    <a:pt x="2121" y="1591"/>
                  </a:lnTo>
                  <a:lnTo>
                    <a:pt x="2125" y="1593"/>
                  </a:lnTo>
                  <a:lnTo>
                    <a:pt x="2129" y="1597"/>
                  </a:lnTo>
                  <a:lnTo>
                    <a:pt x="2133" y="1601"/>
                  </a:lnTo>
                  <a:lnTo>
                    <a:pt x="2135" y="1601"/>
                  </a:lnTo>
                  <a:lnTo>
                    <a:pt x="2137" y="1602"/>
                  </a:lnTo>
                  <a:lnTo>
                    <a:pt x="2138" y="1605"/>
                  </a:lnTo>
                  <a:lnTo>
                    <a:pt x="2138" y="1613"/>
                  </a:lnTo>
                  <a:lnTo>
                    <a:pt x="2141" y="1620"/>
                  </a:lnTo>
                  <a:lnTo>
                    <a:pt x="2146" y="1620"/>
                  </a:lnTo>
                  <a:lnTo>
                    <a:pt x="2149" y="1620"/>
                  </a:lnTo>
                  <a:lnTo>
                    <a:pt x="2149" y="1626"/>
                  </a:lnTo>
                  <a:lnTo>
                    <a:pt x="2156" y="1629"/>
                  </a:lnTo>
                  <a:lnTo>
                    <a:pt x="2160" y="1628"/>
                  </a:lnTo>
                  <a:lnTo>
                    <a:pt x="2164" y="1628"/>
                  </a:lnTo>
                  <a:lnTo>
                    <a:pt x="2164" y="1628"/>
                  </a:lnTo>
                  <a:lnTo>
                    <a:pt x="2162" y="1629"/>
                  </a:lnTo>
                  <a:lnTo>
                    <a:pt x="2165" y="1631"/>
                  </a:lnTo>
                  <a:lnTo>
                    <a:pt x="2167" y="1634"/>
                  </a:lnTo>
                  <a:lnTo>
                    <a:pt x="2168" y="1633"/>
                  </a:lnTo>
                  <a:lnTo>
                    <a:pt x="2172" y="1634"/>
                  </a:lnTo>
                  <a:lnTo>
                    <a:pt x="2175" y="1637"/>
                  </a:lnTo>
                  <a:lnTo>
                    <a:pt x="2170" y="1644"/>
                  </a:lnTo>
                  <a:lnTo>
                    <a:pt x="2168" y="1650"/>
                  </a:lnTo>
                  <a:lnTo>
                    <a:pt x="2170" y="1658"/>
                  </a:lnTo>
                  <a:lnTo>
                    <a:pt x="2175" y="1661"/>
                  </a:lnTo>
                  <a:lnTo>
                    <a:pt x="2178" y="1663"/>
                  </a:lnTo>
                  <a:lnTo>
                    <a:pt x="2183" y="1661"/>
                  </a:lnTo>
                  <a:lnTo>
                    <a:pt x="2191" y="1653"/>
                  </a:lnTo>
                  <a:lnTo>
                    <a:pt x="2199" y="1648"/>
                  </a:lnTo>
                  <a:lnTo>
                    <a:pt x="2202" y="1645"/>
                  </a:lnTo>
                  <a:lnTo>
                    <a:pt x="2202" y="1642"/>
                  </a:lnTo>
                  <a:lnTo>
                    <a:pt x="2204" y="1642"/>
                  </a:lnTo>
                  <a:lnTo>
                    <a:pt x="2208" y="1637"/>
                  </a:lnTo>
                  <a:lnTo>
                    <a:pt x="2210" y="1631"/>
                  </a:lnTo>
                  <a:lnTo>
                    <a:pt x="2212" y="1629"/>
                  </a:lnTo>
                  <a:lnTo>
                    <a:pt x="2218" y="1631"/>
                  </a:lnTo>
                  <a:lnTo>
                    <a:pt x="2224" y="1629"/>
                  </a:lnTo>
                  <a:lnTo>
                    <a:pt x="2231" y="1626"/>
                  </a:lnTo>
                  <a:lnTo>
                    <a:pt x="2243" y="1618"/>
                  </a:lnTo>
                  <a:lnTo>
                    <a:pt x="2248" y="1613"/>
                  </a:lnTo>
                  <a:lnTo>
                    <a:pt x="2255" y="1609"/>
                  </a:lnTo>
                  <a:lnTo>
                    <a:pt x="2259" y="1591"/>
                  </a:lnTo>
                  <a:lnTo>
                    <a:pt x="2259" y="1578"/>
                  </a:lnTo>
                  <a:lnTo>
                    <a:pt x="2258" y="1566"/>
                  </a:lnTo>
                  <a:lnTo>
                    <a:pt x="2255" y="1550"/>
                  </a:lnTo>
                  <a:lnTo>
                    <a:pt x="2253" y="1543"/>
                  </a:lnTo>
                  <a:lnTo>
                    <a:pt x="2248" y="1532"/>
                  </a:lnTo>
                  <a:lnTo>
                    <a:pt x="2242" y="1524"/>
                  </a:lnTo>
                  <a:lnTo>
                    <a:pt x="2240" y="1521"/>
                  </a:lnTo>
                  <a:lnTo>
                    <a:pt x="2237" y="1519"/>
                  </a:lnTo>
                  <a:lnTo>
                    <a:pt x="2231" y="1514"/>
                  </a:lnTo>
                  <a:lnTo>
                    <a:pt x="2221" y="1510"/>
                  </a:lnTo>
                  <a:lnTo>
                    <a:pt x="2208" y="1495"/>
                  </a:lnTo>
                  <a:lnTo>
                    <a:pt x="2204" y="1486"/>
                  </a:lnTo>
                  <a:lnTo>
                    <a:pt x="2199" y="1481"/>
                  </a:lnTo>
                  <a:lnTo>
                    <a:pt x="2197" y="1478"/>
                  </a:lnTo>
                  <a:lnTo>
                    <a:pt x="2196" y="1473"/>
                  </a:lnTo>
                  <a:lnTo>
                    <a:pt x="2196" y="1465"/>
                  </a:lnTo>
                  <a:lnTo>
                    <a:pt x="2197" y="1460"/>
                  </a:lnTo>
                  <a:lnTo>
                    <a:pt x="2199" y="1455"/>
                  </a:lnTo>
                  <a:lnTo>
                    <a:pt x="2202" y="1452"/>
                  </a:lnTo>
                  <a:lnTo>
                    <a:pt x="2205" y="1449"/>
                  </a:lnTo>
                  <a:lnTo>
                    <a:pt x="2208" y="1446"/>
                  </a:lnTo>
                  <a:lnTo>
                    <a:pt x="2210" y="1444"/>
                  </a:lnTo>
                  <a:lnTo>
                    <a:pt x="2210" y="1438"/>
                  </a:lnTo>
                  <a:lnTo>
                    <a:pt x="2212" y="1436"/>
                  </a:lnTo>
                  <a:lnTo>
                    <a:pt x="2213" y="1436"/>
                  </a:lnTo>
                  <a:lnTo>
                    <a:pt x="2220" y="1435"/>
                  </a:lnTo>
                  <a:lnTo>
                    <a:pt x="2223" y="1433"/>
                  </a:lnTo>
                  <a:lnTo>
                    <a:pt x="2231" y="1425"/>
                  </a:lnTo>
                  <a:lnTo>
                    <a:pt x="2237" y="1425"/>
                  </a:lnTo>
                  <a:lnTo>
                    <a:pt x="2239" y="1423"/>
                  </a:lnTo>
                  <a:lnTo>
                    <a:pt x="2242" y="1422"/>
                  </a:lnTo>
                  <a:lnTo>
                    <a:pt x="2243" y="1419"/>
                  </a:lnTo>
                  <a:lnTo>
                    <a:pt x="2248" y="1420"/>
                  </a:lnTo>
                  <a:lnTo>
                    <a:pt x="2250" y="1425"/>
                  </a:lnTo>
                  <a:lnTo>
                    <a:pt x="2258" y="1425"/>
                  </a:lnTo>
                  <a:lnTo>
                    <a:pt x="2261" y="1422"/>
                  </a:lnTo>
                  <a:lnTo>
                    <a:pt x="2263" y="1422"/>
                  </a:lnTo>
                  <a:lnTo>
                    <a:pt x="2263" y="1422"/>
                  </a:lnTo>
                  <a:lnTo>
                    <a:pt x="2259" y="1430"/>
                  </a:lnTo>
                  <a:lnTo>
                    <a:pt x="2259" y="1435"/>
                  </a:lnTo>
                  <a:lnTo>
                    <a:pt x="2267" y="1446"/>
                  </a:lnTo>
                  <a:lnTo>
                    <a:pt x="2271" y="1447"/>
                  </a:lnTo>
                  <a:lnTo>
                    <a:pt x="2264" y="1447"/>
                  </a:lnTo>
                  <a:lnTo>
                    <a:pt x="2258" y="1449"/>
                  </a:lnTo>
                  <a:lnTo>
                    <a:pt x="2247" y="1455"/>
                  </a:lnTo>
                  <a:lnTo>
                    <a:pt x="2245" y="1459"/>
                  </a:lnTo>
                  <a:lnTo>
                    <a:pt x="2242" y="1463"/>
                  </a:lnTo>
                  <a:lnTo>
                    <a:pt x="2242" y="1470"/>
                  </a:lnTo>
                  <a:lnTo>
                    <a:pt x="2243" y="1476"/>
                  </a:lnTo>
                  <a:lnTo>
                    <a:pt x="2248" y="1483"/>
                  </a:lnTo>
                  <a:lnTo>
                    <a:pt x="2259" y="1486"/>
                  </a:lnTo>
                  <a:lnTo>
                    <a:pt x="2275" y="1481"/>
                  </a:lnTo>
                  <a:lnTo>
                    <a:pt x="2279" y="1476"/>
                  </a:lnTo>
                  <a:lnTo>
                    <a:pt x="2280" y="1475"/>
                  </a:lnTo>
                  <a:lnTo>
                    <a:pt x="2282" y="1470"/>
                  </a:lnTo>
                  <a:lnTo>
                    <a:pt x="2287" y="1463"/>
                  </a:lnTo>
                  <a:lnTo>
                    <a:pt x="2290" y="1455"/>
                  </a:lnTo>
                  <a:lnTo>
                    <a:pt x="2290" y="1449"/>
                  </a:lnTo>
                  <a:lnTo>
                    <a:pt x="2283" y="1446"/>
                  </a:lnTo>
                  <a:lnTo>
                    <a:pt x="2279" y="1446"/>
                  </a:lnTo>
                  <a:lnTo>
                    <a:pt x="2275" y="1446"/>
                  </a:lnTo>
                  <a:lnTo>
                    <a:pt x="2277" y="1444"/>
                  </a:lnTo>
                  <a:lnTo>
                    <a:pt x="2277" y="1433"/>
                  </a:lnTo>
                  <a:lnTo>
                    <a:pt x="2280" y="1431"/>
                  </a:lnTo>
                  <a:lnTo>
                    <a:pt x="2290" y="1427"/>
                  </a:lnTo>
                  <a:lnTo>
                    <a:pt x="2301" y="1423"/>
                  </a:lnTo>
                  <a:lnTo>
                    <a:pt x="2331" y="1406"/>
                  </a:lnTo>
                  <a:lnTo>
                    <a:pt x="2336" y="1401"/>
                  </a:lnTo>
                  <a:lnTo>
                    <a:pt x="2338" y="1401"/>
                  </a:lnTo>
                  <a:lnTo>
                    <a:pt x="2344" y="1404"/>
                  </a:lnTo>
                  <a:lnTo>
                    <a:pt x="2349" y="1404"/>
                  </a:lnTo>
                  <a:lnTo>
                    <a:pt x="2358" y="1400"/>
                  </a:lnTo>
                  <a:lnTo>
                    <a:pt x="2366" y="1400"/>
                  </a:lnTo>
                  <a:lnTo>
                    <a:pt x="2382" y="1398"/>
                  </a:lnTo>
                  <a:lnTo>
                    <a:pt x="2387" y="1396"/>
                  </a:lnTo>
                  <a:lnTo>
                    <a:pt x="2401" y="1382"/>
                  </a:lnTo>
                  <a:lnTo>
                    <a:pt x="2405" y="1380"/>
                  </a:lnTo>
                  <a:lnTo>
                    <a:pt x="2409" y="1377"/>
                  </a:lnTo>
                  <a:lnTo>
                    <a:pt x="2413" y="1374"/>
                  </a:lnTo>
                  <a:lnTo>
                    <a:pt x="2417" y="1368"/>
                  </a:lnTo>
                  <a:lnTo>
                    <a:pt x="2417" y="1368"/>
                  </a:lnTo>
                  <a:lnTo>
                    <a:pt x="2422" y="1366"/>
                  </a:lnTo>
                  <a:lnTo>
                    <a:pt x="2425" y="1363"/>
                  </a:lnTo>
                  <a:lnTo>
                    <a:pt x="2430" y="1360"/>
                  </a:lnTo>
                  <a:lnTo>
                    <a:pt x="2430" y="1358"/>
                  </a:lnTo>
                  <a:lnTo>
                    <a:pt x="2432" y="1358"/>
                  </a:lnTo>
                  <a:lnTo>
                    <a:pt x="2437" y="1352"/>
                  </a:lnTo>
                  <a:lnTo>
                    <a:pt x="2440" y="1349"/>
                  </a:lnTo>
                  <a:lnTo>
                    <a:pt x="2443" y="1349"/>
                  </a:lnTo>
                  <a:lnTo>
                    <a:pt x="2448" y="1339"/>
                  </a:lnTo>
                  <a:lnTo>
                    <a:pt x="2446" y="1336"/>
                  </a:lnTo>
                  <a:lnTo>
                    <a:pt x="2446" y="1333"/>
                  </a:lnTo>
                  <a:lnTo>
                    <a:pt x="2449" y="1331"/>
                  </a:lnTo>
                  <a:lnTo>
                    <a:pt x="2449" y="1323"/>
                  </a:lnTo>
                  <a:lnTo>
                    <a:pt x="2448" y="1321"/>
                  </a:lnTo>
                  <a:lnTo>
                    <a:pt x="2457" y="1318"/>
                  </a:lnTo>
                  <a:lnTo>
                    <a:pt x="2464" y="1310"/>
                  </a:lnTo>
                  <a:lnTo>
                    <a:pt x="2467" y="1304"/>
                  </a:lnTo>
                  <a:lnTo>
                    <a:pt x="2468" y="1299"/>
                  </a:lnTo>
                  <a:lnTo>
                    <a:pt x="2470" y="1297"/>
                  </a:lnTo>
                  <a:lnTo>
                    <a:pt x="2481" y="1291"/>
                  </a:lnTo>
                  <a:lnTo>
                    <a:pt x="2483" y="1286"/>
                  </a:lnTo>
                  <a:lnTo>
                    <a:pt x="2483" y="1275"/>
                  </a:lnTo>
                  <a:lnTo>
                    <a:pt x="2486" y="1272"/>
                  </a:lnTo>
                  <a:lnTo>
                    <a:pt x="2486" y="1267"/>
                  </a:lnTo>
                  <a:lnTo>
                    <a:pt x="2484" y="1267"/>
                  </a:lnTo>
                  <a:lnTo>
                    <a:pt x="2488" y="1264"/>
                  </a:lnTo>
                  <a:lnTo>
                    <a:pt x="2499" y="1258"/>
                  </a:lnTo>
                  <a:lnTo>
                    <a:pt x="2489" y="1253"/>
                  </a:lnTo>
                  <a:lnTo>
                    <a:pt x="2481" y="1253"/>
                  </a:lnTo>
                  <a:lnTo>
                    <a:pt x="2481" y="1253"/>
                  </a:lnTo>
                  <a:lnTo>
                    <a:pt x="2478" y="1253"/>
                  </a:lnTo>
                  <a:lnTo>
                    <a:pt x="2476" y="1248"/>
                  </a:lnTo>
                  <a:lnTo>
                    <a:pt x="2486" y="1243"/>
                  </a:lnTo>
                  <a:lnTo>
                    <a:pt x="2491" y="1238"/>
                  </a:lnTo>
                  <a:lnTo>
                    <a:pt x="2488" y="1235"/>
                  </a:lnTo>
                  <a:lnTo>
                    <a:pt x="2486" y="1232"/>
                  </a:lnTo>
                  <a:lnTo>
                    <a:pt x="2480" y="1227"/>
                  </a:lnTo>
                  <a:lnTo>
                    <a:pt x="2473" y="1227"/>
                  </a:lnTo>
                  <a:lnTo>
                    <a:pt x="2472" y="1226"/>
                  </a:lnTo>
                  <a:lnTo>
                    <a:pt x="2468" y="1222"/>
                  </a:lnTo>
                  <a:lnTo>
                    <a:pt x="2467" y="1221"/>
                  </a:lnTo>
                  <a:lnTo>
                    <a:pt x="2475" y="1224"/>
                  </a:lnTo>
                  <a:lnTo>
                    <a:pt x="2481" y="1226"/>
                  </a:lnTo>
                  <a:lnTo>
                    <a:pt x="2488" y="1222"/>
                  </a:lnTo>
                  <a:lnTo>
                    <a:pt x="2488" y="1218"/>
                  </a:lnTo>
                  <a:lnTo>
                    <a:pt x="2486" y="1216"/>
                  </a:lnTo>
                  <a:lnTo>
                    <a:pt x="2483" y="1211"/>
                  </a:lnTo>
                  <a:lnTo>
                    <a:pt x="2472" y="1202"/>
                  </a:lnTo>
                  <a:lnTo>
                    <a:pt x="2470" y="1200"/>
                  </a:lnTo>
                  <a:lnTo>
                    <a:pt x="2470" y="1195"/>
                  </a:lnTo>
                  <a:lnTo>
                    <a:pt x="2468" y="1191"/>
                  </a:lnTo>
                  <a:lnTo>
                    <a:pt x="2465" y="1187"/>
                  </a:lnTo>
                  <a:lnTo>
                    <a:pt x="2462" y="1183"/>
                  </a:lnTo>
                  <a:lnTo>
                    <a:pt x="2457" y="1170"/>
                  </a:lnTo>
                  <a:lnTo>
                    <a:pt x="2453" y="1163"/>
                  </a:lnTo>
                  <a:lnTo>
                    <a:pt x="2448" y="1162"/>
                  </a:lnTo>
                  <a:lnTo>
                    <a:pt x="2443" y="1159"/>
                  </a:lnTo>
                  <a:lnTo>
                    <a:pt x="2441" y="1159"/>
                  </a:lnTo>
                  <a:lnTo>
                    <a:pt x="2440" y="1155"/>
                  </a:lnTo>
                  <a:lnTo>
                    <a:pt x="2441" y="1152"/>
                  </a:lnTo>
                  <a:lnTo>
                    <a:pt x="2443" y="1147"/>
                  </a:lnTo>
                  <a:lnTo>
                    <a:pt x="2454" y="1141"/>
                  </a:lnTo>
                  <a:lnTo>
                    <a:pt x="2456" y="1136"/>
                  </a:lnTo>
                  <a:lnTo>
                    <a:pt x="2456" y="1136"/>
                  </a:lnTo>
                  <a:lnTo>
                    <a:pt x="2456" y="1136"/>
                  </a:lnTo>
                  <a:lnTo>
                    <a:pt x="2462" y="1136"/>
                  </a:lnTo>
                  <a:lnTo>
                    <a:pt x="2465" y="1131"/>
                  </a:lnTo>
                  <a:lnTo>
                    <a:pt x="2467" y="1128"/>
                  </a:lnTo>
                  <a:lnTo>
                    <a:pt x="2468" y="1125"/>
                  </a:lnTo>
                  <a:lnTo>
                    <a:pt x="2470" y="1125"/>
                  </a:lnTo>
                  <a:lnTo>
                    <a:pt x="2473" y="1125"/>
                  </a:lnTo>
                  <a:lnTo>
                    <a:pt x="2481" y="1122"/>
                  </a:lnTo>
                  <a:lnTo>
                    <a:pt x="2486" y="1120"/>
                  </a:lnTo>
                  <a:lnTo>
                    <a:pt x="2491" y="1120"/>
                  </a:lnTo>
                  <a:lnTo>
                    <a:pt x="2497" y="1119"/>
                  </a:lnTo>
                  <a:lnTo>
                    <a:pt x="2500" y="1116"/>
                  </a:lnTo>
                  <a:lnTo>
                    <a:pt x="2500" y="1111"/>
                  </a:lnTo>
                  <a:lnTo>
                    <a:pt x="2499" y="1106"/>
                  </a:lnTo>
                  <a:lnTo>
                    <a:pt x="2492" y="1101"/>
                  </a:lnTo>
                  <a:lnTo>
                    <a:pt x="2486" y="1100"/>
                  </a:lnTo>
                  <a:lnTo>
                    <a:pt x="2481" y="1101"/>
                  </a:lnTo>
                  <a:lnTo>
                    <a:pt x="2478" y="1100"/>
                  </a:lnTo>
                  <a:lnTo>
                    <a:pt x="2473" y="1098"/>
                  </a:lnTo>
                  <a:lnTo>
                    <a:pt x="2468" y="1092"/>
                  </a:lnTo>
                  <a:lnTo>
                    <a:pt x="2462" y="1092"/>
                  </a:lnTo>
                  <a:lnTo>
                    <a:pt x="2456" y="1096"/>
                  </a:lnTo>
                  <a:lnTo>
                    <a:pt x="2449" y="1106"/>
                  </a:lnTo>
                  <a:lnTo>
                    <a:pt x="2443" y="1109"/>
                  </a:lnTo>
                  <a:lnTo>
                    <a:pt x="2440" y="1109"/>
                  </a:lnTo>
                  <a:lnTo>
                    <a:pt x="2438" y="1108"/>
                  </a:lnTo>
                  <a:lnTo>
                    <a:pt x="2435" y="1103"/>
                  </a:lnTo>
                  <a:lnTo>
                    <a:pt x="2437" y="1100"/>
                  </a:lnTo>
                  <a:lnTo>
                    <a:pt x="2437" y="1092"/>
                  </a:lnTo>
                  <a:lnTo>
                    <a:pt x="2430" y="1088"/>
                  </a:lnTo>
                  <a:lnTo>
                    <a:pt x="2414" y="1088"/>
                  </a:lnTo>
                  <a:lnTo>
                    <a:pt x="2411" y="1087"/>
                  </a:lnTo>
                  <a:lnTo>
                    <a:pt x="2411" y="1080"/>
                  </a:lnTo>
                  <a:lnTo>
                    <a:pt x="2413" y="1074"/>
                  </a:lnTo>
                  <a:lnTo>
                    <a:pt x="2414" y="1072"/>
                  </a:lnTo>
                  <a:lnTo>
                    <a:pt x="2421" y="1072"/>
                  </a:lnTo>
                  <a:lnTo>
                    <a:pt x="2427" y="1074"/>
                  </a:lnTo>
                  <a:lnTo>
                    <a:pt x="2430" y="1072"/>
                  </a:lnTo>
                  <a:lnTo>
                    <a:pt x="2433" y="1072"/>
                  </a:lnTo>
                  <a:lnTo>
                    <a:pt x="2437" y="1068"/>
                  </a:lnTo>
                  <a:lnTo>
                    <a:pt x="2440" y="1064"/>
                  </a:lnTo>
                  <a:lnTo>
                    <a:pt x="2441" y="1060"/>
                  </a:lnTo>
                  <a:lnTo>
                    <a:pt x="2441" y="1060"/>
                  </a:lnTo>
                  <a:lnTo>
                    <a:pt x="2451" y="1056"/>
                  </a:lnTo>
                  <a:lnTo>
                    <a:pt x="2456" y="1055"/>
                  </a:lnTo>
                  <a:lnTo>
                    <a:pt x="2459" y="1049"/>
                  </a:lnTo>
                  <a:lnTo>
                    <a:pt x="2475" y="1037"/>
                  </a:lnTo>
                  <a:lnTo>
                    <a:pt x="2478" y="1036"/>
                  </a:lnTo>
                  <a:lnTo>
                    <a:pt x="2481" y="1036"/>
                  </a:lnTo>
                  <a:lnTo>
                    <a:pt x="2486" y="1039"/>
                  </a:lnTo>
                  <a:lnTo>
                    <a:pt x="2488" y="1041"/>
                  </a:lnTo>
                  <a:lnTo>
                    <a:pt x="2488" y="1042"/>
                  </a:lnTo>
                  <a:lnTo>
                    <a:pt x="2486" y="1044"/>
                  </a:lnTo>
                  <a:lnTo>
                    <a:pt x="2476" y="1053"/>
                  </a:lnTo>
                  <a:lnTo>
                    <a:pt x="2473" y="1058"/>
                  </a:lnTo>
                  <a:lnTo>
                    <a:pt x="2472" y="1063"/>
                  </a:lnTo>
                  <a:lnTo>
                    <a:pt x="2472" y="1071"/>
                  </a:lnTo>
                  <a:lnTo>
                    <a:pt x="2468" y="1077"/>
                  </a:lnTo>
                  <a:lnTo>
                    <a:pt x="2472" y="1082"/>
                  </a:lnTo>
                  <a:lnTo>
                    <a:pt x="2488" y="1077"/>
                  </a:lnTo>
                  <a:lnTo>
                    <a:pt x="2504" y="1066"/>
                  </a:lnTo>
                  <a:lnTo>
                    <a:pt x="2521" y="1058"/>
                  </a:lnTo>
                  <a:lnTo>
                    <a:pt x="2523" y="1056"/>
                  </a:lnTo>
                  <a:lnTo>
                    <a:pt x="2528" y="1056"/>
                  </a:lnTo>
                  <a:lnTo>
                    <a:pt x="2532" y="1058"/>
                  </a:lnTo>
                  <a:lnTo>
                    <a:pt x="2539" y="1061"/>
                  </a:lnTo>
                  <a:lnTo>
                    <a:pt x="2543" y="1063"/>
                  </a:lnTo>
                  <a:lnTo>
                    <a:pt x="2547" y="1068"/>
                  </a:lnTo>
                  <a:lnTo>
                    <a:pt x="2547" y="1068"/>
                  </a:lnTo>
                  <a:lnTo>
                    <a:pt x="2545" y="1072"/>
                  </a:lnTo>
                  <a:lnTo>
                    <a:pt x="2536" y="1082"/>
                  </a:lnTo>
                  <a:lnTo>
                    <a:pt x="2532" y="1087"/>
                  </a:lnTo>
                  <a:lnTo>
                    <a:pt x="2536" y="1092"/>
                  </a:lnTo>
                  <a:lnTo>
                    <a:pt x="2537" y="1093"/>
                  </a:lnTo>
                  <a:lnTo>
                    <a:pt x="2537" y="1095"/>
                  </a:lnTo>
                  <a:lnTo>
                    <a:pt x="2540" y="1100"/>
                  </a:lnTo>
                  <a:lnTo>
                    <a:pt x="2548" y="1104"/>
                  </a:lnTo>
                  <a:lnTo>
                    <a:pt x="2551" y="1101"/>
                  </a:lnTo>
                  <a:lnTo>
                    <a:pt x="2553" y="1100"/>
                  </a:lnTo>
                  <a:lnTo>
                    <a:pt x="2564" y="1100"/>
                  </a:lnTo>
                  <a:lnTo>
                    <a:pt x="2564" y="1100"/>
                  </a:lnTo>
                  <a:lnTo>
                    <a:pt x="2567" y="1104"/>
                  </a:lnTo>
                  <a:lnTo>
                    <a:pt x="2567" y="1111"/>
                  </a:lnTo>
                  <a:lnTo>
                    <a:pt x="2574" y="1111"/>
                  </a:lnTo>
                  <a:lnTo>
                    <a:pt x="2574" y="1111"/>
                  </a:lnTo>
                  <a:lnTo>
                    <a:pt x="2574" y="1112"/>
                  </a:lnTo>
                  <a:lnTo>
                    <a:pt x="2569" y="1112"/>
                  </a:lnTo>
                  <a:lnTo>
                    <a:pt x="2567" y="1116"/>
                  </a:lnTo>
                  <a:lnTo>
                    <a:pt x="2564" y="1120"/>
                  </a:lnTo>
                  <a:lnTo>
                    <a:pt x="2566" y="1127"/>
                  </a:lnTo>
                  <a:lnTo>
                    <a:pt x="2569" y="1133"/>
                  </a:lnTo>
                  <a:lnTo>
                    <a:pt x="2569" y="1138"/>
                  </a:lnTo>
                  <a:lnTo>
                    <a:pt x="2566" y="1143"/>
                  </a:lnTo>
                  <a:lnTo>
                    <a:pt x="2563" y="1151"/>
                  </a:lnTo>
                  <a:lnTo>
                    <a:pt x="2563" y="1154"/>
                  </a:lnTo>
                  <a:lnTo>
                    <a:pt x="2564" y="1157"/>
                  </a:lnTo>
                  <a:lnTo>
                    <a:pt x="2564" y="1163"/>
                  </a:lnTo>
                  <a:lnTo>
                    <a:pt x="2567" y="1170"/>
                  </a:lnTo>
                  <a:lnTo>
                    <a:pt x="2574" y="1170"/>
                  </a:lnTo>
                  <a:lnTo>
                    <a:pt x="2585" y="1168"/>
                  </a:lnTo>
                  <a:lnTo>
                    <a:pt x="2595" y="1165"/>
                  </a:lnTo>
                  <a:lnTo>
                    <a:pt x="2601" y="1162"/>
                  </a:lnTo>
                  <a:lnTo>
                    <a:pt x="2611" y="1152"/>
                  </a:lnTo>
                  <a:lnTo>
                    <a:pt x="2614" y="1151"/>
                  </a:lnTo>
                  <a:lnTo>
                    <a:pt x="2623" y="1151"/>
                  </a:lnTo>
                  <a:lnTo>
                    <a:pt x="2628" y="1147"/>
                  </a:lnTo>
                  <a:lnTo>
                    <a:pt x="2631" y="1143"/>
                  </a:lnTo>
                  <a:lnTo>
                    <a:pt x="2631" y="1139"/>
                  </a:lnTo>
                  <a:lnTo>
                    <a:pt x="2630" y="1135"/>
                  </a:lnTo>
                  <a:lnTo>
                    <a:pt x="2626" y="1122"/>
                  </a:lnTo>
                  <a:lnTo>
                    <a:pt x="2626" y="1114"/>
                  </a:lnTo>
                  <a:lnTo>
                    <a:pt x="2625" y="1108"/>
                  </a:lnTo>
                  <a:lnTo>
                    <a:pt x="2620" y="1098"/>
                  </a:lnTo>
                  <a:lnTo>
                    <a:pt x="2609" y="1084"/>
                  </a:lnTo>
                  <a:lnTo>
                    <a:pt x="2609" y="1084"/>
                  </a:lnTo>
                  <a:lnTo>
                    <a:pt x="2607" y="1082"/>
                  </a:lnTo>
                  <a:lnTo>
                    <a:pt x="2604" y="1079"/>
                  </a:lnTo>
                  <a:lnTo>
                    <a:pt x="2604" y="1079"/>
                  </a:lnTo>
                  <a:lnTo>
                    <a:pt x="2596" y="1071"/>
                  </a:lnTo>
                  <a:lnTo>
                    <a:pt x="2590" y="1068"/>
                  </a:lnTo>
                  <a:lnTo>
                    <a:pt x="2590" y="1066"/>
                  </a:lnTo>
                  <a:lnTo>
                    <a:pt x="2588" y="1064"/>
                  </a:lnTo>
                  <a:lnTo>
                    <a:pt x="2591" y="1058"/>
                  </a:lnTo>
                  <a:lnTo>
                    <a:pt x="2603" y="1053"/>
                  </a:lnTo>
                  <a:lnTo>
                    <a:pt x="2626" y="1037"/>
                  </a:lnTo>
                  <a:lnTo>
                    <a:pt x="2631" y="1031"/>
                  </a:lnTo>
                  <a:lnTo>
                    <a:pt x="2631" y="1025"/>
                  </a:lnTo>
                  <a:lnTo>
                    <a:pt x="2634" y="1013"/>
                  </a:lnTo>
                  <a:lnTo>
                    <a:pt x="2641" y="1004"/>
                  </a:lnTo>
                  <a:lnTo>
                    <a:pt x="2652" y="996"/>
                  </a:lnTo>
                  <a:lnTo>
                    <a:pt x="2654" y="996"/>
                  </a:lnTo>
                  <a:lnTo>
                    <a:pt x="2654" y="996"/>
                  </a:lnTo>
                  <a:lnTo>
                    <a:pt x="2660" y="991"/>
                  </a:lnTo>
                  <a:lnTo>
                    <a:pt x="2658" y="991"/>
                  </a:lnTo>
                  <a:lnTo>
                    <a:pt x="2666" y="986"/>
                  </a:lnTo>
                  <a:lnTo>
                    <a:pt x="2671" y="985"/>
                  </a:lnTo>
                  <a:lnTo>
                    <a:pt x="2674" y="986"/>
                  </a:lnTo>
                  <a:lnTo>
                    <a:pt x="2679" y="988"/>
                  </a:lnTo>
                  <a:lnTo>
                    <a:pt x="2684" y="994"/>
                  </a:lnTo>
                  <a:lnTo>
                    <a:pt x="2692" y="996"/>
                  </a:lnTo>
                  <a:lnTo>
                    <a:pt x="2697" y="994"/>
                  </a:lnTo>
                  <a:lnTo>
                    <a:pt x="2701" y="993"/>
                  </a:lnTo>
                  <a:lnTo>
                    <a:pt x="2716" y="985"/>
                  </a:lnTo>
                  <a:lnTo>
                    <a:pt x="2737" y="969"/>
                  </a:lnTo>
                  <a:lnTo>
                    <a:pt x="2740" y="962"/>
                  </a:lnTo>
                  <a:lnTo>
                    <a:pt x="2746" y="954"/>
                  </a:lnTo>
                  <a:lnTo>
                    <a:pt x="2765" y="935"/>
                  </a:lnTo>
                  <a:lnTo>
                    <a:pt x="2786" y="910"/>
                  </a:lnTo>
                  <a:lnTo>
                    <a:pt x="2792" y="900"/>
                  </a:lnTo>
                  <a:lnTo>
                    <a:pt x="2796" y="894"/>
                  </a:lnTo>
                  <a:lnTo>
                    <a:pt x="2800" y="887"/>
                  </a:lnTo>
                  <a:lnTo>
                    <a:pt x="2812" y="875"/>
                  </a:lnTo>
                  <a:lnTo>
                    <a:pt x="2815" y="868"/>
                  </a:lnTo>
                  <a:lnTo>
                    <a:pt x="2823" y="857"/>
                  </a:lnTo>
                  <a:lnTo>
                    <a:pt x="2826" y="843"/>
                  </a:lnTo>
                  <a:lnTo>
                    <a:pt x="2828" y="827"/>
                  </a:lnTo>
                  <a:lnTo>
                    <a:pt x="2829" y="814"/>
                  </a:lnTo>
                  <a:lnTo>
                    <a:pt x="2829" y="808"/>
                  </a:lnTo>
                  <a:lnTo>
                    <a:pt x="2831" y="804"/>
                  </a:lnTo>
                  <a:lnTo>
                    <a:pt x="2834" y="798"/>
                  </a:lnTo>
                  <a:lnTo>
                    <a:pt x="2836" y="792"/>
                  </a:lnTo>
                  <a:lnTo>
                    <a:pt x="2837" y="788"/>
                  </a:lnTo>
                  <a:lnTo>
                    <a:pt x="2839" y="785"/>
                  </a:lnTo>
                  <a:lnTo>
                    <a:pt x="2844" y="777"/>
                  </a:lnTo>
                  <a:lnTo>
                    <a:pt x="2844" y="771"/>
                  </a:lnTo>
                  <a:lnTo>
                    <a:pt x="2842" y="764"/>
                  </a:lnTo>
                  <a:lnTo>
                    <a:pt x="2842" y="758"/>
                  </a:lnTo>
                  <a:lnTo>
                    <a:pt x="2842" y="756"/>
                  </a:lnTo>
                  <a:lnTo>
                    <a:pt x="2842" y="755"/>
                  </a:lnTo>
                  <a:lnTo>
                    <a:pt x="2845" y="750"/>
                  </a:lnTo>
                  <a:lnTo>
                    <a:pt x="2842" y="745"/>
                  </a:lnTo>
                  <a:lnTo>
                    <a:pt x="2836" y="741"/>
                  </a:lnTo>
                  <a:lnTo>
                    <a:pt x="2829" y="737"/>
                  </a:lnTo>
                  <a:lnTo>
                    <a:pt x="2828" y="736"/>
                  </a:lnTo>
                  <a:lnTo>
                    <a:pt x="2824" y="729"/>
                  </a:lnTo>
                  <a:lnTo>
                    <a:pt x="2820" y="725"/>
                  </a:lnTo>
                  <a:lnTo>
                    <a:pt x="2815" y="721"/>
                  </a:lnTo>
                  <a:lnTo>
                    <a:pt x="2808" y="721"/>
                  </a:lnTo>
                  <a:lnTo>
                    <a:pt x="2799" y="720"/>
                  </a:lnTo>
                  <a:lnTo>
                    <a:pt x="2791" y="720"/>
                  </a:lnTo>
                  <a:lnTo>
                    <a:pt x="2791" y="728"/>
                  </a:lnTo>
                  <a:lnTo>
                    <a:pt x="2786" y="728"/>
                  </a:lnTo>
                  <a:lnTo>
                    <a:pt x="2783" y="731"/>
                  </a:lnTo>
                  <a:lnTo>
                    <a:pt x="2781" y="736"/>
                  </a:lnTo>
                  <a:lnTo>
                    <a:pt x="2778" y="736"/>
                  </a:lnTo>
                  <a:lnTo>
                    <a:pt x="2776" y="731"/>
                  </a:lnTo>
                  <a:lnTo>
                    <a:pt x="2775" y="729"/>
                  </a:lnTo>
                  <a:lnTo>
                    <a:pt x="2775" y="728"/>
                  </a:lnTo>
                  <a:lnTo>
                    <a:pt x="2776" y="721"/>
                  </a:lnTo>
                  <a:lnTo>
                    <a:pt x="2776" y="712"/>
                  </a:lnTo>
                  <a:lnTo>
                    <a:pt x="2770" y="718"/>
                  </a:lnTo>
                  <a:lnTo>
                    <a:pt x="2764" y="723"/>
                  </a:lnTo>
                  <a:lnTo>
                    <a:pt x="2762" y="726"/>
                  </a:lnTo>
                  <a:lnTo>
                    <a:pt x="2761" y="729"/>
                  </a:lnTo>
                  <a:lnTo>
                    <a:pt x="2759" y="726"/>
                  </a:lnTo>
                  <a:lnTo>
                    <a:pt x="2761" y="715"/>
                  </a:lnTo>
                  <a:lnTo>
                    <a:pt x="2761" y="710"/>
                  </a:lnTo>
                  <a:lnTo>
                    <a:pt x="2753" y="710"/>
                  </a:lnTo>
                  <a:lnTo>
                    <a:pt x="2745" y="712"/>
                  </a:lnTo>
                  <a:lnTo>
                    <a:pt x="2737" y="712"/>
                  </a:lnTo>
                  <a:lnTo>
                    <a:pt x="2733" y="710"/>
                  </a:lnTo>
                  <a:lnTo>
                    <a:pt x="2733" y="710"/>
                  </a:lnTo>
                  <a:lnTo>
                    <a:pt x="2735" y="707"/>
                  </a:lnTo>
                  <a:lnTo>
                    <a:pt x="2745" y="699"/>
                  </a:lnTo>
                  <a:lnTo>
                    <a:pt x="2749" y="694"/>
                  </a:lnTo>
                  <a:lnTo>
                    <a:pt x="2751" y="693"/>
                  </a:lnTo>
                  <a:lnTo>
                    <a:pt x="2762" y="688"/>
                  </a:lnTo>
                  <a:lnTo>
                    <a:pt x="2775" y="680"/>
                  </a:lnTo>
                  <a:lnTo>
                    <a:pt x="2781" y="672"/>
                  </a:lnTo>
                  <a:lnTo>
                    <a:pt x="2786" y="666"/>
                  </a:lnTo>
                  <a:lnTo>
                    <a:pt x="2788" y="662"/>
                  </a:lnTo>
                  <a:lnTo>
                    <a:pt x="2794" y="659"/>
                  </a:lnTo>
                  <a:lnTo>
                    <a:pt x="2810" y="646"/>
                  </a:lnTo>
                  <a:lnTo>
                    <a:pt x="2832" y="626"/>
                  </a:lnTo>
                  <a:lnTo>
                    <a:pt x="2834" y="621"/>
                  </a:lnTo>
                  <a:lnTo>
                    <a:pt x="2840" y="618"/>
                  </a:lnTo>
                  <a:lnTo>
                    <a:pt x="2847" y="614"/>
                  </a:lnTo>
                  <a:lnTo>
                    <a:pt x="2850" y="608"/>
                  </a:lnTo>
                  <a:lnTo>
                    <a:pt x="2853" y="606"/>
                  </a:lnTo>
                  <a:lnTo>
                    <a:pt x="2872" y="595"/>
                  </a:lnTo>
                  <a:lnTo>
                    <a:pt x="2882" y="592"/>
                  </a:lnTo>
                  <a:lnTo>
                    <a:pt x="2906" y="592"/>
                  </a:lnTo>
                  <a:lnTo>
                    <a:pt x="2915" y="595"/>
                  </a:lnTo>
                  <a:lnTo>
                    <a:pt x="2920" y="597"/>
                  </a:lnTo>
                  <a:lnTo>
                    <a:pt x="2922" y="600"/>
                  </a:lnTo>
                  <a:lnTo>
                    <a:pt x="2928" y="600"/>
                  </a:lnTo>
                  <a:lnTo>
                    <a:pt x="2933" y="595"/>
                  </a:lnTo>
                  <a:lnTo>
                    <a:pt x="2934" y="595"/>
                  </a:lnTo>
                  <a:lnTo>
                    <a:pt x="2936" y="595"/>
                  </a:lnTo>
                  <a:lnTo>
                    <a:pt x="2947" y="597"/>
                  </a:lnTo>
                  <a:lnTo>
                    <a:pt x="2954" y="597"/>
                  </a:lnTo>
                  <a:lnTo>
                    <a:pt x="2960" y="594"/>
                  </a:lnTo>
                  <a:lnTo>
                    <a:pt x="2963" y="595"/>
                  </a:lnTo>
                  <a:lnTo>
                    <a:pt x="2973" y="595"/>
                  </a:lnTo>
                  <a:lnTo>
                    <a:pt x="2978" y="594"/>
                  </a:lnTo>
                  <a:lnTo>
                    <a:pt x="2981" y="589"/>
                  </a:lnTo>
                  <a:lnTo>
                    <a:pt x="2982" y="586"/>
                  </a:lnTo>
                  <a:lnTo>
                    <a:pt x="2984" y="586"/>
                  </a:lnTo>
                  <a:lnTo>
                    <a:pt x="3000" y="586"/>
                  </a:lnTo>
                  <a:lnTo>
                    <a:pt x="3003" y="587"/>
                  </a:lnTo>
                  <a:lnTo>
                    <a:pt x="3009" y="592"/>
                  </a:lnTo>
                  <a:lnTo>
                    <a:pt x="3014" y="592"/>
                  </a:lnTo>
                  <a:lnTo>
                    <a:pt x="3021" y="591"/>
                  </a:lnTo>
                  <a:lnTo>
                    <a:pt x="3021" y="591"/>
                  </a:lnTo>
                  <a:lnTo>
                    <a:pt x="3025" y="594"/>
                  </a:lnTo>
                  <a:lnTo>
                    <a:pt x="3027" y="595"/>
                  </a:lnTo>
                  <a:lnTo>
                    <a:pt x="3024" y="595"/>
                  </a:lnTo>
                  <a:lnTo>
                    <a:pt x="3019" y="599"/>
                  </a:lnTo>
                  <a:lnTo>
                    <a:pt x="3014" y="605"/>
                  </a:lnTo>
                  <a:lnTo>
                    <a:pt x="3021" y="608"/>
                  </a:lnTo>
                  <a:lnTo>
                    <a:pt x="3027" y="610"/>
                  </a:lnTo>
                  <a:lnTo>
                    <a:pt x="3038" y="606"/>
                  </a:lnTo>
                  <a:lnTo>
                    <a:pt x="3040" y="605"/>
                  </a:lnTo>
                  <a:lnTo>
                    <a:pt x="3048" y="606"/>
                  </a:lnTo>
                  <a:lnTo>
                    <a:pt x="3054" y="605"/>
                  </a:lnTo>
                  <a:lnTo>
                    <a:pt x="3061" y="602"/>
                  </a:lnTo>
                  <a:lnTo>
                    <a:pt x="3065" y="602"/>
                  </a:lnTo>
                  <a:lnTo>
                    <a:pt x="3069" y="603"/>
                  </a:lnTo>
                  <a:lnTo>
                    <a:pt x="3077" y="600"/>
                  </a:lnTo>
                  <a:lnTo>
                    <a:pt x="3081" y="599"/>
                  </a:lnTo>
                  <a:lnTo>
                    <a:pt x="3091" y="597"/>
                  </a:lnTo>
                  <a:lnTo>
                    <a:pt x="3100" y="597"/>
                  </a:lnTo>
                  <a:lnTo>
                    <a:pt x="3089" y="586"/>
                  </a:lnTo>
                  <a:lnTo>
                    <a:pt x="3083" y="586"/>
                  </a:lnTo>
                  <a:lnTo>
                    <a:pt x="3080" y="584"/>
                  </a:lnTo>
                  <a:lnTo>
                    <a:pt x="3084" y="575"/>
                  </a:lnTo>
                  <a:lnTo>
                    <a:pt x="3096" y="563"/>
                  </a:lnTo>
                  <a:lnTo>
                    <a:pt x="3115" y="551"/>
                  </a:lnTo>
                  <a:lnTo>
                    <a:pt x="3120" y="549"/>
                  </a:lnTo>
                  <a:lnTo>
                    <a:pt x="3124" y="544"/>
                  </a:lnTo>
                  <a:lnTo>
                    <a:pt x="3124" y="539"/>
                  </a:lnTo>
                  <a:lnTo>
                    <a:pt x="3129" y="531"/>
                  </a:lnTo>
                  <a:lnTo>
                    <a:pt x="3131" y="530"/>
                  </a:lnTo>
                  <a:lnTo>
                    <a:pt x="3145" y="530"/>
                  </a:lnTo>
                  <a:lnTo>
                    <a:pt x="3163" y="527"/>
                  </a:lnTo>
                  <a:lnTo>
                    <a:pt x="3166" y="525"/>
                  </a:lnTo>
                  <a:lnTo>
                    <a:pt x="3167" y="525"/>
                  </a:lnTo>
                  <a:lnTo>
                    <a:pt x="3167" y="528"/>
                  </a:lnTo>
                  <a:lnTo>
                    <a:pt x="3171" y="531"/>
                  </a:lnTo>
                  <a:lnTo>
                    <a:pt x="3177" y="531"/>
                  </a:lnTo>
                  <a:lnTo>
                    <a:pt x="3180" y="528"/>
                  </a:lnTo>
                  <a:lnTo>
                    <a:pt x="3182" y="527"/>
                  </a:lnTo>
                  <a:lnTo>
                    <a:pt x="3174" y="538"/>
                  </a:lnTo>
                  <a:lnTo>
                    <a:pt x="3174" y="546"/>
                  </a:lnTo>
                  <a:lnTo>
                    <a:pt x="3177" y="549"/>
                  </a:lnTo>
                  <a:lnTo>
                    <a:pt x="3182" y="549"/>
                  </a:lnTo>
                  <a:lnTo>
                    <a:pt x="3177" y="554"/>
                  </a:lnTo>
                  <a:lnTo>
                    <a:pt x="3182" y="559"/>
                  </a:lnTo>
                  <a:lnTo>
                    <a:pt x="3188" y="559"/>
                  </a:lnTo>
                  <a:lnTo>
                    <a:pt x="3198" y="555"/>
                  </a:lnTo>
                  <a:lnTo>
                    <a:pt x="3206" y="547"/>
                  </a:lnTo>
                  <a:lnTo>
                    <a:pt x="3214" y="541"/>
                  </a:lnTo>
                  <a:lnTo>
                    <a:pt x="3222" y="536"/>
                  </a:lnTo>
                  <a:lnTo>
                    <a:pt x="3227" y="535"/>
                  </a:lnTo>
                  <a:lnTo>
                    <a:pt x="3233" y="535"/>
                  </a:lnTo>
                  <a:lnTo>
                    <a:pt x="3241" y="531"/>
                  </a:lnTo>
                  <a:lnTo>
                    <a:pt x="3241" y="511"/>
                  </a:lnTo>
                  <a:lnTo>
                    <a:pt x="3242" y="509"/>
                  </a:lnTo>
                  <a:lnTo>
                    <a:pt x="3250" y="506"/>
                  </a:lnTo>
                  <a:lnTo>
                    <a:pt x="3260" y="504"/>
                  </a:lnTo>
                  <a:lnTo>
                    <a:pt x="3257" y="506"/>
                  </a:lnTo>
                  <a:lnTo>
                    <a:pt x="3252" y="512"/>
                  </a:lnTo>
                  <a:lnTo>
                    <a:pt x="3250" y="520"/>
                  </a:lnTo>
                  <a:lnTo>
                    <a:pt x="3250" y="527"/>
                  </a:lnTo>
                  <a:lnTo>
                    <a:pt x="3247" y="533"/>
                  </a:lnTo>
                  <a:lnTo>
                    <a:pt x="3249" y="536"/>
                  </a:lnTo>
                  <a:lnTo>
                    <a:pt x="3246" y="539"/>
                  </a:lnTo>
                  <a:lnTo>
                    <a:pt x="3242" y="544"/>
                  </a:lnTo>
                  <a:lnTo>
                    <a:pt x="3242" y="547"/>
                  </a:lnTo>
                  <a:lnTo>
                    <a:pt x="3239" y="549"/>
                  </a:lnTo>
                  <a:lnTo>
                    <a:pt x="3227" y="552"/>
                  </a:lnTo>
                  <a:lnTo>
                    <a:pt x="3219" y="555"/>
                  </a:lnTo>
                  <a:lnTo>
                    <a:pt x="3214" y="560"/>
                  </a:lnTo>
                  <a:lnTo>
                    <a:pt x="3212" y="565"/>
                  </a:lnTo>
                  <a:lnTo>
                    <a:pt x="3204" y="570"/>
                  </a:lnTo>
                  <a:lnTo>
                    <a:pt x="3201" y="576"/>
                  </a:lnTo>
                  <a:lnTo>
                    <a:pt x="3195" y="581"/>
                  </a:lnTo>
                  <a:lnTo>
                    <a:pt x="3177" y="597"/>
                  </a:lnTo>
                  <a:lnTo>
                    <a:pt x="3171" y="602"/>
                  </a:lnTo>
                  <a:lnTo>
                    <a:pt x="3167" y="608"/>
                  </a:lnTo>
                  <a:lnTo>
                    <a:pt x="3158" y="616"/>
                  </a:lnTo>
                  <a:lnTo>
                    <a:pt x="3148" y="621"/>
                  </a:lnTo>
                  <a:lnTo>
                    <a:pt x="3140" y="624"/>
                  </a:lnTo>
                  <a:lnTo>
                    <a:pt x="3139" y="626"/>
                  </a:lnTo>
                  <a:lnTo>
                    <a:pt x="3136" y="627"/>
                  </a:lnTo>
                  <a:lnTo>
                    <a:pt x="3132" y="629"/>
                  </a:lnTo>
                  <a:lnTo>
                    <a:pt x="3121" y="629"/>
                  </a:lnTo>
                  <a:lnTo>
                    <a:pt x="3118" y="632"/>
                  </a:lnTo>
                  <a:lnTo>
                    <a:pt x="3118" y="646"/>
                  </a:lnTo>
                  <a:lnTo>
                    <a:pt x="3116" y="650"/>
                  </a:lnTo>
                  <a:lnTo>
                    <a:pt x="3113" y="653"/>
                  </a:lnTo>
                  <a:lnTo>
                    <a:pt x="3107" y="662"/>
                  </a:lnTo>
                  <a:lnTo>
                    <a:pt x="3102" y="672"/>
                  </a:lnTo>
                  <a:lnTo>
                    <a:pt x="3097" y="685"/>
                  </a:lnTo>
                  <a:lnTo>
                    <a:pt x="3097" y="696"/>
                  </a:lnTo>
                  <a:lnTo>
                    <a:pt x="3100" y="731"/>
                  </a:lnTo>
                  <a:lnTo>
                    <a:pt x="3104" y="750"/>
                  </a:lnTo>
                  <a:lnTo>
                    <a:pt x="3108" y="769"/>
                  </a:lnTo>
                  <a:lnTo>
                    <a:pt x="3110" y="779"/>
                  </a:lnTo>
                  <a:lnTo>
                    <a:pt x="3110" y="787"/>
                  </a:lnTo>
                  <a:lnTo>
                    <a:pt x="3115" y="796"/>
                  </a:lnTo>
                  <a:lnTo>
                    <a:pt x="3115" y="800"/>
                  </a:lnTo>
                  <a:lnTo>
                    <a:pt x="3120" y="811"/>
                  </a:lnTo>
                  <a:lnTo>
                    <a:pt x="3124" y="808"/>
                  </a:lnTo>
                  <a:lnTo>
                    <a:pt x="3129" y="803"/>
                  </a:lnTo>
                  <a:lnTo>
                    <a:pt x="3140" y="793"/>
                  </a:lnTo>
                  <a:lnTo>
                    <a:pt x="3147" y="788"/>
                  </a:lnTo>
                  <a:lnTo>
                    <a:pt x="3148" y="785"/>
                  </a:lnTo>
                  <a:lnTo>
                    <a:pt x="3148" y="784"/>
                  </a:lnTo>
                  <a:lnTo>
                    <a:pt x="3153" y="777"/>
                  </a:lnTo>
                  <a:lnTo>
                    <a:pt x="3155" y="771"/>
                  </a:lnTo>
                  <a:lnTo>
                    <a:pt x="3156" y="763"/>
                  </a:lnTo>
                  <a:lnTo>
                    <a:pt x="3156" y="760"/>
                  </a:lnTo>
                  <a:lnTo>
                    <a:pt x="3171" y="753"/>
                  </a:lnTo>
                  <a:lnTo>
                    <a:pt x="3182" y="753"/>
                  </a:lnTo>
                  <a:lnTo>
                    <a:pt x="3182" y="744"/>
                  </a:lnTo>
                  <a:lnTo>
                    <a:pt x="3180" y="734"/>
                  </a:lnTo>
                  <a:lnTo>
                    <a:pt x="3180" y="733"/>
                  </a:lnTo>
                  <a:lnTo>
                    <a:pt x="3183" y="729"/>
                  </a:lnTo>
                  <a:lnTo>
                    <a:pt x="3195" y="721"/>
                  </a:lnTo>
                  <a:lnTo>
                    <a:pt x="3199" y="720"/>
                  </a:lnTo>
                  <a:lnTo>
                    <a:pt x="3212" y="720"/>
                  </a:lnTo>
                  <a:lnTo>
                    <a:pt x="3217" y="717"/>
                  </a:lnTo>
                  <a:lnTo>
                    <a:pt x="3220" y="713"/>
                  </a:lnTo>
                  <a:lnTo>
                    <a:pt x="3222" y="712"/>
                  </a:lnTo>
                  <a:lnTo>
                    <a:pt x="3220" y="702"/>
                  </a:lnTo>
                  <a:lnTo>
                    <a:pt x="3217" y="699"/>
                  </a:lnTo>
                  <a:lnTo>
                    <a:pt x="3215" y="697"/>
                  </a:lnTo>
                  <a:lnTo>
                    <a:pt x="3215" y="693"/>
                  </a:lnTo>
                  <a:lnTo>
                    <a:pt x="3219" y="686"/>
                  </a:lnTo>
                  <a:lnTo>
                    <a:pt x="3222" y="680"/>
                  </a:lnTo>
                  <a:lnTo>
                    <a:pt x="3227" y="678"/>
                  </a:lnTo>
                  <a:lnTo>
                    <a:pt x="3231" y="678"/>
                  </a:lnTo>
                  <a:lnTo>
                    <a:pt x="3234" y="680"/>
                  </a:lnTo>
                  <a:lnTo>
                    <a:pt x="3242" y="675"/>
                  </a:lnTo>
                  <a:lnTo>
                    <a:pt x="3242" y="670"/>
                  </a:lnTo>
                  <a:lnTo>
                    <a:pt x="3241" y="662"/>
                  </a:lnTo>
                  <a:lnTo>
                    <a:pt x="3234" y="661"/>
                  </a:lnTo>
                  <a:lnTo>
                    <a:pt x="3231" y="659"/>
                  </a:lnTo>
                  <a:lnTo>
                    <a:pt x="3230" y="654"/>
                  </a:lnTo>
                  <a:lnTo>
                    <a:pt x="3234" y="646"/>
                  </a:lnTo>
                  <a:lnTo>
                    <a:pt x="3239" y="640"/>
                  </a:lnTo>
                  <a:lnTo>
                    <a:pt x="3242" y="635"/>
                  </a:lnTo>
                  <a:lnTo>
                    <a:pt x="3239" y="630"/>
                  </a:lnTo>
                  <a:lnTo>
                    <a:pt x="3234" y="629"/>
                  </a:lnTo>
                  <a:lnTo>
                    <a:pt x="3227" y="629"/>
                  </a:lnTo>
                  <a:lnTo>
                    <a:pt x="3222" y="630"/>
                  </a:lnTo>
                  <a:lnTo>
                    <a:pt x="3222" y="630"/>
                  </a:lnTo>
                  <a:lnTo>
                    <a:pt x="3220" y="627"/>
                  </a:lnTo>
                  <a:lnTo>
                    <a:pt x="3220" y="621"/>
                  </a:lnTo>
                  <a:lnTo>
                    <a:pt x="3223" y="616"/>
                  </a:lnTo>
                  <a:lnTo>
                    <a:pt x="3227" y="613"/>
                  </a:lnTo>
                  <a:lnTo>
                    <a:pt x="3231" y="608"/>
                  </a:lnTo>
                  <a:lnTo>
                    <a:pt x="3236" y="605"/>
                  </a:lnTo>
                  <a:lnTo>
                    <a:pt x="3238" y="600"/>
                  </a:lnTo>
                  <a:lnTo>
                    <a:pt x="3244" y="587"/>
                  </a:lnTo>
                  <a:lnTo>
                    <a:pt x="3250" y="579"/>
                  </a:lnTo>
                  <a:lnTo>
                    <a:pt x="3252" y="578"/>
                  </a:lnTo>
                  <a:lnTo>
                    <a:pt x="3263" y="578"/>
                  </a:lnTo>
                  <a:lnTo>
                    <a:pt x="3263" y="579"/>
                  </a:lnTo>
                  <a:lnTo>
                    <a:pt x="3268" y="583"/>
                  </a:lnTo>
                  <a:lnTo>
                    <a:pt x="3273" y="581"/>
                  </a:lnTo>
                  <a:lnTo>
                    <a:pt x="3281" y="570"/>
                  </a:lnTo>
                  <a:lnTo>
                    <a:pt x="3286" y="567"/>
                  </a:lnTo>
                  <a:lnTo>
                    <a:pt x="3289" y="565"/>
                  </a:lnTo>
                  <a:lnTo>
                    <a:pt x="3289" y="571"/>
                  </a:lnTo>
                  <a:lnTo>
                    <a:pt x="3290" y="578"/>
                  </a:lnTo>
                  <a:lnTo>
                    <a:pt x="3294" y="584"/>
                  </a:lnTo>
                  <a:lnTo>
                    <a:pt x="3311" y="570"/>
                  </a:lnTo>
                  <a:lnTo>
                    <a:pt x="3321" y="567"/>
                  </a:lnTo>
                  <a:lnTo>
                    <a:pt x="3333" y="565"/>
                  </a:lnTo>
                  <a:lnTo>
                    <a:pt x="3346" y="565"/>
                  </a:lnTo>
                  <a:lnTo>
                    <a:pt x="3353" y="567"/>
                  </a:lnTo>
                  <a:lnTo>
                    <a:pt x="3357" y="568"/>
                  </a:lnTo>
                  <a:lnTo>
                    <a:pt x="3361" y="573"/>
                  </a:lnTo>
                  <a:lnTo>
                    <a:pt x="3364" y="578"/>
                  </a:lnTo>
                  <a:lnTo>
                    <a:pt x="3370" y="578"/>
                  </a:lnTo>
                  <a:lnTo>
                    <a:pt x="3372" y="575"/>
                  </a:lnTo>
                  <a:lnTo>
                    <a:pt x="3375" y="570"/>
                  </a:lnTo>
                  <a:lnTo>
                    <a:pt x="3375" y="568"/>
                  </a:lnTo>
                  <a:lnTo>
                    <a:pt x="3389" y="562"/>
                  </a:lnTo>
                  <a:lnTo>
                    <a:pt x="3404" y="554"/>
                  </a:lnTo>
                  <a:lnTo>
                    <a:pt x="3410" y="547"/>
                  </a:lnTo>
                  <a:lnTo>
                    <a:pt x="3416" y="543"/>
                  </a:lnTo>
                  <a:lnTo>
                    <a:pt x="3418" y="541"/>
                  </a:lnTo>
                  <a:lnTo>
                    <a:pt x="3423" y="541"/>
                  </a:lnTo>
                  <a:lnTo>
                    <a:pt x="3428" y="536"/>
                  </a:lnTo>
                  <a:lnTo>
                    <a:pt x="3434" y="531"/>
                  </a:lnTo>
                  <a:lnTo>
                    <a:pt x="3440" y="528"/>
                  </a:lnTo>
                  <a:lnTo>
                    <a:pt x="3466" y="522"/>
                  </a:lnTo>
                  <a:lnTo>
                    <a:pt x="3480" y="516"/>
                  </a:lnTo>
                  <a:lnTo>
                    <a:pt x="3488" y="511"/>
                  </a:lnTo>
                  <a:lnTo>
                    <a:pt x="3493" y="508"/>
                  </a:lnTo>
                  <a:lnTo>
                    <a:pt x="3493" y="504"/>
                  </a:lnTo>
                  <a:lnTo>
                    <a:pt x="3493" y="504"/>
                  </a:lnTo>
                  <a:lnTo>
                    <a:pt x="3495" y="504"/>
                  </a:lnTo>
                  <a:lnTo>
                    <a:pt x="3498" y="508"/>
                  </a:lnTo>
                  <a:lnTo>
                    <a:pt x="3503" y="508"/>
                  </a:lnTo>
                  <a:lnTo>
                    <a:pt x="3512" y="509"/>
                  </a:lnTo>
                  <a:lnTo>
                    <a:pt x="3523" y="512"/>
                  </a:lnTo>
                  <a:lnTo>
                    <a:pt x="3530" y="511"/>
                  </a:lnTo>
                  <a:lnTo>
                    <a:pt x="3535" y="508"/>
                  </a:lnTo>
                  <a:lnTo>
                    <a:pt x="3539" y="500"/>
                  </a:lnTo>
                  <a:lnTo>
                    <a:pt x="3536" y="493"/>
                  </a:lnTo>
                  <a:lnTo>
                    <a:pt x="3536" y="490"/>
                  </a:lnTo>
                  <a:lnTo>
                    <a:pt x="3535" y="485"/>
                  </a:lnTo>
                  <a:lnTo>
                    <a:pt x="3530" y="480"/>
                  </a:lnTo>
                  <a:lnTo>
                    <a:pt x="3525" y="476"/>
                  </a:lnTo>
                  <a:lnTo>
                    <a:pt x="3525" y="474"/>
                  </a:lnTo>
                  <a:lnTo>
                    <a:pt x="3525" y="466"/>
                  </a:lnTo>
                  <a:lnTo>
                    <a:pt x="3520" y="460"/>
                  </a:lnTo>
                  <a:lnTo>
                    <a:pt x="3515" y="453"/>
                  </a:lnTo>
                  <a:lnTo>
                    <a:pt x="3507" y="453"/>
                  </a:lnTo>
                  <a:lnTo>
                    <a:pt x="3504" y="452"/>
                  </a:lnTo>
                  <a:lnTo>
                    <a:pt x="3503" y="449"/>
                  </a:lnTo>
                  <a:lnTo>
                    <a:pt x="3501" y="444"/>
                  </a:lnTo>
                  <a:lnTo>
                    <a:pt x="3504" y="447"/>
                  </a:lnTo>
                  <a:lnTo>
                    <a:pt x="3509" y="449"/>
                  </a:lnTo>
                  <a:lnTo>
                    <a:pt x="3515" y="449"/>
                  </a:lnTo>
                  <a:lnTo>
                    <a:pt x="3523" y="447"/>
                  </a:lnTo>
                  <a:lnTo>
                    <a:pt x="3541" y="441"/>
                  </a:lnTo>
                  <a:lnTo>
                    <a:pt x="3547" y="437"/>
                  </a:lnTo>
                  <a:lnTo>
                    <a:pt x="3554" y="433"/>
                  </a:lnTo>
                  <a:lnTo>
                    <a:pt x="3555" y="428"/>
                  </a:lnTo>
                  <a:lnTo>
                    <a:pt x="3555" y="425"/>
                  </a:lnTo>
                  <a:lnTo>
                    <a:pt x="3557" y="425"/>
                  </a:lnTo>
                  <a:lnTo>
                    <a:pt x="3562" y="418"/>
                  </a:lnTo>
                  <a:lnTo>
                    <a:pt x="3560" y="413"/>
                  </a:lnTo>
                  <a:lnTo>
                    <a:pt x="3554" y="407"/>
                  </a:lnTo>
                  <a:lnTo>
                    <a:pt x="3552" y="405"/>
                  </a:lnTo>
                  <a:lnTo>
                    <a:pt x="3555" y="405"/>
                  </a:lnTo>
                  <a:lnTo>
                    <a:pt x="3562" y="399"/>
                  </a:lnTo>
                  <a:lnTo>
                    <a:pt x="3566" y="399"/>
                  </a:lnTo>
                  <a:lnTo>
                    <a:pt x="3565" y="404"/>
                  </a:lnTo>
                  <a:lnTo>
                    <a:pt x="3563" y="409"/>
                  </a:lnTo>
                  <a:lnTo>
                    <a:pt x="3566" y="413"/>
                  </a:lnTo>
                  <a:lnTo>
                    <a:pt x="3570" y="417"/>
                  </a:lnTo>
                  <a:lnTo>
                    <a:pt x="3573" y="420"/>
                  </a:lnTo>
                  <a:lnTo>
                    <a:pt x="3574" y="421"/>
                  </a:lnTo>
                  <a:lnTo>
                    <a:pt x="3579" y="423"/>
                  </a:lnTo>
                  <a:lnTo>
                    <a:pt x="3587" y="423"/>
                  </a:lnTo>
                  <a:lnTo>
                    <a:pt x="3594" y="421"/>
                  </a:lnTo>
                  <a:lnTo>
                    <a:pt x="3595" y="420"/>
                  </a:lnTo>
                  <a:lnTo>
                    <a:pt x="3600" y="420"/>
                  </a:lnTo>
                  <a:lnTo>
                    <a:pt x="3614" y="426"/>
                  </a:lnTo>
                  <a:lnTo>
                    <a:pt x="3618" y="428"/>
                  </a:lnTo>
                  <a:lnTo>
                    <a:pt x="3618" y="428"/>
                  </a:lnTo>
                  <a:lnTo>
                    <a:pt x="3619" y="433"/>
                  </a:lnTo>
                  <a:lnTo>
                    <a:pt x="3621" y="436"/>
                  </a:lnTo>
                  <a:lnTo>
                    <a:pt x="3625" y="442"/>
                  </a:lnTo>
                  <a:lnTo>
                    <a:pt x="3632" y="445"/>
                  </a:lnTo>
                  <a:lnTo>
                    <a:pt x="3638" y="447"/>
                  </a:lnTo>
                  <a:lnTo>
                    <a:pt x="3648" y="450"/>
                  </a:lnTo>
                  <a:lnTo>
                    <a:pt x="3649" y="453"/>
                  </a:lnTo>
                  <a:lnTo>
                    <a:pt x="3653" y="456"/>
                  </a:lnTo>
                  <a:lnTo>
                    <a:pt x="3664" y="456"/>
                  </a:lnTo>
                  <a:lnTo>
                    <a:pt x="3665" y="458"/>
                  </a:lnTo>
                  <a:lnTo>
                    <a:pt x="3669" y="460"/>
                  </a:lnTo>
                  <a:lnTo>
                    <a:pt x="3673" y="458"/>
                  </a:lnTo>
                  <a:lnTo>
                    <a:pt x="3675" y="456"/>
                  </a:lnTo>
                  <a:lnTo>
                    <a:pt x="3675" y="456"/>
                  </a:lnTo>
                  <a:lnTo>
                    <a:pt x="3678" y="458"/>
                  </a:lnTo>
                  <a:lnTo>
                    <a:pt x="3683" y="456"/>
                  </a:lnTo>
                  <a:lnTo>
                    <a:pt x="3688" y="452"/>
                  </a:lnTo>
                  <a:lnTo>
                    <a:pt x="3686" y="450"/>
                  </a:lnTo>
                  <a:lnTo>
                    <a:pt x="3686" y="439"/>
                  </a:lnTo>
                  <a:lnTo>
                    <a:pt x="3688" y="437"/>
                  </a:lnTo>
                  <a:lnTo>
                    <a:pt x="3688" y="428"/>
                  </a:lnTo>
                  <a:lnTo>
                    <a:pt x="3686" y="421"/>
                  </a:lnTo>
                  <a:lnTo>
                    <a:pt x="3686" y="420"/>
                  </a:lnTo>
                  <a:lnTo>
                    <a:pt x="3696" y="423"/>
                  </a:lnTo>
                  <a:lnTo>
                    <a:pt x="3712" y="423"/>
                  </a:lnTo>
                  <a:lnTo>
                    <a:pt x="3712" y="420"/>
                  </a:lnTo>
                  <a:lnTo>
                    <a:pt x="3713" y="420"/>
                  </a:lnTo>
                  <a:lnTo>
                    <a:pt x="3716" y="420"/>
                  </a:lnTo>
                  <a:lnTo>
                    <a:pt x="3718" y="417"/>
                  </a:lnTo>
                  <a:lnTo>
                    <a:pt x="3723" y="410"/>
                  </a:lnTo>
                  <a:lnTo>
                    <a:pt x="3724" y="409"/>
                  </a:lnTo>
                  <a:lnTo>
                    <a:pt x="3731" y="409"/>
                  </a:lnTo>
                  <a:lnTo>
                    <a:pt x="3734" y="405"/>
                  </a:lnTo>
                  <a:lnTo>
                    <a:pt x="3734" y="401"/>
                  </a:lnTo>
                  <a:lnTo>
                    <a:pt x="3729" y="397"/>
                  </a:lnTo>
                  <a:close/>
                  <a:moveTo>
                    <a:pt x="3490" y="437"/>
                  </a:moveTo>
                  <a:lnTo>
                    <a:pt x="3495" y="439"/>
                  </a:lnTo>
                  <a:lnTo>
                    <a:pt x="3496" y="439"/>
                  </a:lnTo>
                  <a:lnTo>
                    <a:pt x="3490" y="442"/>
                  </a:lnTo>
                  <a:lnTo>
                    <a:pt x="3485" y="442"/>
                  </a:lnTo>
                  <a:lnTo>
                    <a:pt x="3482" y="441"/>
                  </a:lnTo>
                  <a:lnTo>
                    <a:pt x="3482" y="441"/>
                  </a:lnTo>
                  <a:lnTo>
                    <a:pt x="3482" y="439"/>
                  </a:lnTo>
                  <a:lnTo>
                    <a:pt x="3485" y="437"/>
                  </a:lnTo>
                  <a:lnTo>
                    <a:pt x="3490" y="437"/>
                  </a:lnTo>
                  <a:close/>
                  <a:moveTo>
                    <a:pt x="2907" y="201"/>
                  </a:moveTo>
                  <a:lnTo>
                    <a:pt x="2907" y="201"/>
                  </a:lnTo>
                  <a:lnTo>
                    <a:pt x="2909" y="200"/>
                  </a:lnTo>
                  <a:lnTo>
                    <a:pt x="2914" y="201"/>
                  </a:lnTo>
                  <a:lnTo>
                    <a:pt x="2914" y="201"/>
                  </a:lnTo>
                  <a:lnTo>
                    <a:pt x="2907" y="201"/>
                  </a:lnTo>
                  <a:close/>
                  <a:moveTo>
                    <a:pt x="1720" y="238"/>
                  </a:moveTo>
                  <a:lnTo>
                    <a:pt x="1725" y="241"/>
                  </a:lnTo>
                  <a:lnTo>
                    <a:pt x="1728" y="244"/>
                  </a:lnTo>
                  <a:lnTo>
                    <a:pt x="1728" y="244"/>
                  </a:lnTo>
                  <a:lnTo>
                    <a:pt x="1728" y="244"/>
                  </a:lnTo>
                  <a:lnTo>
                    <a:pt x="1725" y="243"/>
                  </a:lnTo>
                  <a:lnTo>
                    <a:pt x="1720" y="239"/>
                  </a:lnTo>
                  <a:lnTo>
                    <a:pt x="1714" y="236"/>
                  </a:lnTo>
                  <a:lnTo>
                    <a:pt x="1720" y="238"/>
                  </a:lnTo>
                  <a:close/>
                  <a:moveTo>
                    <a:pt x="724" y="267"/>
                  </a:moveTo>
                  <a:lnTo>
                    <a:pt x="724" y="267"/>
                  </a:lnTo>
                  <a:lnTo>
                    <a:pt x="723" y="265"/>
                  </a:lnTo>
                  <a:lnTo>
                    <a:pt x="723" y="263"/>
                  </a:lnTo>
                  <a:lnTo>
                    <a:pt x="724" y="265"/>
                  </a:lnTo>
                  <a:lnTo>
                    <a:pt x="724" y="267"/>
                  </a:lnTo>
                  <a:close/>
                  <a:moveTo>
                    <a:pt x="1019" y="975"/>
                  </a:moveTo>
                  <a:lnTo>
                    <a:pt x="1021" y="975"/>
                  </a:lnTo>
                  <a:lnTo>
                    <a:pt x="1021" y="975"/>
                  </a:lnTo>
                  <a:lnTo>
                    <a:pt x="1027" y="980"/>
                  </a:lnTo>
                  <a:lnTo>
                    <a:pt x="1035" y="981"/>
                  </a:lnTo>
                  <a:lnTo>
                    <a:pt x="1043" y="985"/>
                  </a:lnTo>
                  <a:lnTo>
                    <a:pt x="1050" y="999"/>
                  </a:lnTo>
                  <a:lnTo>
                    <a:pt x="1053" y="1002"/>
                  </a:lnTo>
                  <a:lnTo>
                    <a:pt x="1051" y="1005"/>
                  </a:lnTo>
                  <a:lnTo>
                    <a:pt x="1048" y="1012"/>
                  </a:lnTo>
                  <a:lnTo>
                    <a:pt x="1042" y="1015"/>
                  </a:lnTo>
                  <a:lnTo>
                    <a:pt x="1024" y="1021"/>
                  </a:lnTo>
                  <a:lnTo>
                    <a:pt x="1018" y="1021"/>
                  </a:lnTo>
                  <a:lnTo>
                    <a:pt x="1011" y="1020"/>
                  </a:lnTo>
                  <a:lnTo>
                    <a:pt x="1003" y="1020"/>
                  </a:lnTo>
                  <a:lnTo>
                    <a:pt x="986" y="1021"/>
                  </a:lnTo>
                  <a:lnTo>
                    <a:pt x="981" y="1020"/>
                  </a:lnTo>
                  <a:lnTo>
                    <a:pt x="976" y="1018"/>
                  </a:lnTo>
                  <a:lnTo>
                    <a:pt x="972" y="1015"/>
                  </a:lnTo>
                  <a:lnTo>
                    <a:pt x="965" y="1015"/>
                  </a:lnTo>
                  <a:lnTo>
                    <a:pt x="962" y="1013"/>
                  </a:lnTo>
                  <a:lnTo>
                    <a:pt x="959" y="1012"/>
                  </a:lnTo>
                  <a:lnTo>
                    <a:pt x="956" y="1009"/>
                  </a:lnTo>
                  <a:lnTo>
                    <a:pt x="951" y="1007"/>
                  </a:lnTo>
                  <a:lnTo>
                    <a:pt x="944" y="1007"/>
                  </a:lnTo>
                  <a:lnTo>
                    <a:pt x="938" y="1002"/>
                  </a:lnTo>
                  <a:lnTo>
                    <a:pt x="922" y="1001"/>
                  </a:lnTo>
                  <a:lnTo>
                    <a:pt x="913" y="999"/>
                  </a:lnTo>
                  <a:lnTo>
                    <a:pt x="895" y="1002"/>
                  </a:lnTo>
                  <a:lnTo>
                    <a:pt x="874" y="1010"/>
                  </a:lnTo>
                  <a:lnTo>
                    <a:pt x="866" y="1017"/>
                  </a:lnTo>
                  <a:lnTo>
                    <a:pt x="861" y="1020"/>
                  </a:lnTo>
                  <a:lnTo>
                    <a:pt x="846" y="1020"/>
                  </a:lnTo>
                  <a:lnTo>
                    <a:pt x="834" y="1018"/>
                  </a:lnTo>
                  <a:lnTo>
                    <a:pt x="830" y="1020"/>
                  </a:lnTo>
                  <a:lnTo>
                    <a:pt x="823" y="1015"/>
                  </a:lnTo>
                  <a:lnTo>
                    <a:pt x="814" y="1009"/>
                  </a:lnTo>
                  <a:lnTo>
                    <a:pt x="812" y="1005"/>
                  </a:lnTo>
                  <a:lnTo>
                    <a:pt x="810" y="1004"/>
                  </a:lnTo>
                  <a:lnTo>
                    <a:pt x="812" y="1004"/>
                  </a:lnTo>
                  <a:lnTo>
                    <a:pt x="810" y="1001"/>
                  </a:lnTo>
                  <a:lnTo>
                    <a:pt x="809" y="997"/>
                  </a:lnTo>
                  <a:lnTo>
                    <a:pt x="809" y="997"/>
                  </a:lnTo>
                  <a:lnTo>
                    <a:pt x="809" y="997"/>
                  </a:lnTo>
                  <a:lnTo>
                    <a:pt x="806" y="994"/>
                  </a:lnTo>
                  <a:lnTo>
                    <a:pt x="802" y="988"/>
                  </a:lnTo>
                  <a:lnTo>
                    <a:pt x="807" y="983"/>
                  </a:lnTo>
                  <a:lnTo>
                    <a:pt x="812" y="974"/>
                  </a:lnTo>
                  <a:lnTo>
                    <a:pt x="817" y="972"/>
                  </a:lnTo>
                  <a:lnTo>
                    <a:pt x="820" y="970"/>
                  </a:lnTo>
                  <a:lnTo>
                    <a:pt x="822" y="970"/>
                  </a:lnTo>
                  <a:lnTo>
                    <a:pt x="822" y="969"/>
                  </a:lnTo>
                  <a:lnTo>
                    <a:pt x="822" y="964"/>
                  </a:lnTo>
                  <a:lnTo>
                    <a:pt x="822" y="956"/>
                  </a:lnTo>
                  <a:lnTo>
                    <a:pt x="825" y="948"/>
                  </a:lnTo>
                  <a:lnTo>
                    <a:pt x="826" y="946"/>
                  </a:lnTo>
                  <a:lnTo>
                    <a:pt x="831" y="943"/>
                  </a:lnTo>
                  <a:lnTo>
                    <a:pt x="836" y="943"/>
                  </a:lnTo>
                  <a:lnTo>
                    <a:pt x="841" y="938"/>
                  </a:lnTo>
                  <a:lnTo>
                    <a:pt x="841" y="937"/>
                  </a:lnTo>
                  <a:lnTo>
                    <a:pt x="841" y="929"/>
                  </a:lnTo>
                  <a:lnTo>
                    <a:pt x="841" y="926"/>
                  </a:lnTo>
                  <a:lnTo>
                    <a:pt x="842" y="924"/>
                  </a:lnTo>
                  <a:lnTo>
                    <a:pt x="847" y="921"/>
                  </a:lnTo>
                  <a:lnTo>
                    <a:pt x="853" y="913"/>
                  </a:lnTo>
                  <a:lnTo>
                    <a:pt x="858" y="903"/>
                  </a:lnTo>
                  <a:lnTo>
                    <a:pt x="863" y="902"/>
                  </a:lnTo>
                  <a:lnTo>
                    <a:pt x="871" y="900"/>
                  </a:lnTo>
                  <a:lnTo>
                    <a:pt x="874" y="899"/>
                  </a:lnTo>
                  <a:lnTo>
                    <a:pt x="881" y="899"/>
                  </a:lnTo>
                  <a:lnTo>
                    <a:pt x="882" y="899"/>
                  </a:lnTo>
                  <a:lnTo>
                    <a:pt x="877" y="903"/>
                  </a:lnTo>
                  <a:lnTo>
                    <a:pt x="877" y="908"/>
                  </a:lnTo>
                  <a:lnTo>
                    <a:pt x="882" y="911"/>
                  </a:lnTo>
                  <a:lnTo>
                    <a:pt x="890" y="913"/>
                  </a:lnTo>
                  <a:lnTo>
                    <a:pt x="908" y="913"/>
                  </a:lnTo>
                  <a:lnTo>
                    <a:pt x="898" y="916"/>
                  </a:lnTo>
                  <a:lnTo>
                    <a:pt x="890" y="919"/>
                  </a:lnTo>
                  <a:lnTo>
                    <a:pt x="884" y="926"/>
                  </a:lnTo>
                  <a:lnTo>
                    <a:pt x="889" y="930"/>
                  </a:lnTo>
                  <a:lnTo>
                    <a:pt x="895" y="932"/>
                  </a:lnTo>
                  <a:lnTo>
                    <a:pt x="905" y="935"/>
                  </a:lnTo>
                  <a:lnTo>
                    <a:pt x="905" y="937"/>
                  </a:lnTo>
                  <a:lnTo>
                    <a:pt x="905" y="940"/>
                  </a:lnTo>
                  <a:lnTo>
                    <a:pt x="903" y="945"/>
                  </a:lnTo>
                  <a:lnTo>
                    <a:pt x="906" y="951"/>
                  </a:lnTo>
                  <a:lnTo>
                    <a:pt x="913" y="951"/>
                  </a:lnTo>
                  <a:lnTo>
                    <a:pt x="927" y="945"/>
                  </a:lnTo>
                  <a:lnTo>
                    <a:pt x="941" y="940"/>
                  </a:lnTo>
                  <a:lnTo>
                    <a:pt x="946" y="937"/>
                  </a:lnTo>
                  <a:lnTo>
                    <a:pt x="967" y="937"/>
                  </a:lnTo>
                  <a:lnTo>
                    <a:pt x="967" y="937"/>
                  </a:lnTo>
                  <a:lnTo>
                    <a:pt x="967" y="937"/>
                  </a:lnTo>
                  <a:lnTo>
                    <a:pt x="968" y="940"/>
                  </a:lnTo>
                  <a:lnTo>
                    <a:pt x="975" y="945"/>
                  </a:lnTo>
                  <a:lnTo>
                    <a:pt x="981" y="948"/>
                  </a:lnTo>
                  <a:lnTo>
                    <a:pt x="989" y="951"/>
                  </a:lnTo>
                  <a:lnTo>
                    <a:pt x="999" y="958"/>
                  </a:lnTo>
                  <a:lnTo>
                    <a:pt x="1007" y="962"/>
                  </a:lnTo>
                  <a:lnTo>
                    <a:pt x="1015" y="972"/>
                  </a:lnTo>
                  <a:lnTo>
                    <a:pt x="1015" y="972"/>
                  </a:lnTo>
                  <a:lnTo>
                    <a:pt x="1015" y="972"/>
                  </a:lnTo>
                  <a:lnTo>
                    <a:pt x="1019" y="975"/>
                  </a:lnTo>
                  <a:close/>
                  <a:moveTo>
                    <a:pt x="960" y="926"/>
                  </a:moveTo>
                  <a:lnTo>
                    <a:pt x="944" y="926"/>
                  </a:lnTo>
                  <a:lnTo>
                    <a:pt x="941" y="924"/>
                  </a:lnTo>
                  <a:lnTo>
                    <a:pt x="938" y="924"/>
                  </a:lnTo>
                  <a:lnTo>
                    <a:pt x="938" y="922"/>
                  </a:lnTo>
                  <a:lnTo>
                    <a:pt x="936" y="921"/>
                  </a:lnTo>
                  <a:lnTo>
                    <a:pt x="933" y="916"/>
                  </a:lnTo>
                  <a:lnTo>
                    <a:pt x="933" y="914"/>
                  </a:lnTo>
                  <a:lnTo>
                    <a:pt x="940" y="908"/>
                  </a:lnTo>
                  <a:lnTo>
                    <a:pt x="948" y="905"/>
                  </a:lnTo>
                  <a:lnTo>
                    <a:pt x="954" y="902"/>
                  </a:lnTo>
                  <a:lnTo>
                    <a:pt x="965" y="900"/>
                  </a:lnTo>
                  <a:lnTo>
                    <a:pt x="976" y="895"/>
                  </a:lnTo>
                  <a:lnTo>
                    <a:pt x="991" y="892"/>
                  </a:lnTo>
                  <a:lnTo>
                    <a:pt x="1002" y="891"/>
                  </a:lnTo>
                  <a:lnTo>
                    <a:pt x="999" y="892"/>
                  </a:lnTo>
                  <a:lnTo>
                    <a:pt x="983" y="899"/>
                  </a:lnTo>
                  <a:lnTo>
                    <a:pt x="983" y="903"/>
                  </a:lnTo>
                  <a:lnTo>
                    <a:pt x="989" y="910"/>
                  </a:lnTo>
                  <a:lnTo>
                    <a:pt x="986" y="911"/>
                  </a:lnTo>
                  <a:lnTo>
                    <a:pt x="980" y="918"/>
                  </a:lnTo>
                  <a:lnTo>
                    <a:pt x="980" y="924"/>
                  </a:lnTo>
                  <a:lnTo>
                    <a:pt x="978" y="926"/>
                  </a:lnTo>
                  <a:lnTo>
                    <a:pt x="967" y="926"/>
                  </a:lnTo>
                  <a:lnTo>
                    <a:pt x="965" y="927"/>
                  </a:lnTo>
                  <a:lnTo>
                    <a:pt x="960" y="926"/>
                  </a:lnTo>
                  <a:close/>
                  <a:moveTo>
                    <a:pt x="798" y="1031"/>
                  </a:moveTo>
                  <a:lnTo>
                    <a:pt x="802" y="1028"/>
                  </a:lnTo>
                  <a:lnTo>
                    <a:pt x="820" y="1028"/>
                  </a:lnTo>
                  <a:lnTo>
                    <a:pt x="823" y="1026"/>
                  </a:lnTo>
                  <a:lnTo>
                    <a:pt x="822" y="1031"/>
                  </a:lnTo>
                  <a:lnTo>
                    <a:pt x="818" y="1033"/>
                  </a:lnTo>
                  <a:lnTo>
                    <a:pt x="810" y="1034"/>
                  </a:lnTo>
                  <a:lnTo>
                    <a:pt x="794" y="1034"/>
                  </a:lnTo>
                  <a:lnTo>
                    <a:pt x="798" y="1031"/>
                  </a:lnTo>
                  <a:close/>
                  <a:moveTo>
                    <a:pt x="1367" y="924"/>
                  </a:moveTo>
                  <a:lnTo>
                    <a:pt x="1369" y="922"/>
                  </a:lnTo>
                  <a:lnTo>
                    <a:pt x="1372" y="922"/>
                  </a:lnTo>
                  <a:lnTo>
                    <a:pt x="1375" y="924"/>
                  </a:lnTo>
                  <a:lnTo>
                    <a:pt x="1380" y="929"/>
                  </a:lnTo>
                  <a:lnTo>
                    <a:pt x="1385" y="924"/>
                  </a:lnTo>
                  <a:lnTo>
                    <a:pt x="1385" y="919"/>
                  </a:lnTo>
                  <a:lnTo>
                    <a:pt x="1386" y="918"/>
                  </a:lnTo>
                  <a:lnTo>
                    <a:pt x="1386" y="918"/>
                  </a:lnTo>
                  <a:lnTo>
                    <a:pt x="1386" y="929"/>
                  </a:lnTo>
                  <a:lnTo>
                    <a:pt x="1391" y="929"/>
                  </a:lnTo>
                  <a:lnTo>
                    <a:pt x="1393" y="930"/>
                  </a:lnTo>
                  <a:lnTo>
                    <a:pt x="1396" y="935"/>
                  </a:lnTo>
                  <a:lnTo>
                    <a:pt x="1398" y="942"/>
                  </a:lnTo>
                  <a:lnTo>
                    <a:pt x="1398" y="950"/>
                  </a:lnTo>
                  <a:lnTo>
                    <a:pt x="1396" y="951"/>
                  </a:lnTo>
                  <a:lnTo>
                    <a:pt x="1394" y="954"/>
                  </a:lnTo>
                  <a:lnTo>
                    <a:pt x="1386" y="959"/>
                  </a:lnTo>
                  <a:lnTo>
                    <a:pt x="1377" y="959"/>
                  </a:lnTo>
                  <a:lnTo>
                    <a:pt x="1377" y="953"/>
                  </a:lnTo>
                  <a:lnTo>
                    <a:pt x="1380" y="946"/>
                  </a:lnTo>
                  <a:lnTo>
                    <a:pt x="1380" y="935"/>
                  </a:lnTo>
                  <a:lnTo>
                    <a:pt x="1379" y="929"/>
                  </a:lnTo>
                  <a:lnTo>
                    <a:pt x="1372" y="922"/>
                  </a:lnTo>
                  <a:lnTo>
                    <a:pt x="1369" y="927"/>
                  </a:lnTo>
                  <a:lnTo>
                    <a:pt x="1366" y="930"/>
                  </a:lnTo>
                  <a:lnTo>
                    <a:pt x="1364" y="940"/>
                  </a:lnTo>
                  <a:lnTo>
                    <a:pt x="1364" y="950"/>
                  </a:lnTo>
                  <a:lnTo>
                    <a:pt x="1364" y="950"/>
                  </a:lnTo>
                  <a:lnTo>
                    <a:pt x="1363" y="945"/>
                  </a:lnTo>
                  <a:lnTo>
                    <a:pt x="1363" y="935"/>
                  </a:lnTo>
                  <a:lnTo>
                    <a:pt x="1366" y="927"/>
                  </a:lnTo>
                  <a:lnTo>
                    <a:pt x="1367" y="924"/>
                  </a:lnTo>
                  <a:close/>
                  <a:moveTo>
                    <a:pt x="1677" y="905"/>
                  </a:moveTo>
                  <a:lnTo>
                    <a:pt x="1669" y="906"/>
                  </a:lnTo>
                  <a:lnTo>
                    <a:pt x="1663" y="908"/>
                  </a:lnTo>
                  <a:lnTo>
                    <a:pt x="1655" y="914"/>
                  </a:lnTo>
                  <a:lnTo>
                    <a:pt x="1648" y="919"/>
                  </a:lnTo>
                  <a:lnTo>
                    <a:pt x="1647" y="926"/>
                  </a:lnTo>
                  <a:lnTo>
                    <a:pt x="1645" y="934"/>
                  </a:lnTo>
                  <a:lnTo>
                    <a:pt x="1645" y="935"/>
                  </a:lnTo>
                  <a:lnTo>
                    <a:pt x="1645" y="935"/>
                  </a:lnTo>
                  <a:lnTo>
                    <a:pt x="1643" y="927"/>
                  </a:lnTo>
                  <a:lnTo>
                    <a:pt x="1643" y="918"/>
                  </a:lnTo>
                  <a:lnTo>
                    <a:pt x="1645" y="914"/>
                  </a:lnTo>
                  <a:lnTo>
                    <a:pt x="1647" y="913"/>
                  </a:lnTo>
                  <a:lnTo>
                    <a:pt x="1650" y="911"/>
                  </a:lnTo>
                  <a:lnTo>
                    <a:pt x="1655" y="908"/>
                  </a:lnTo>
                  <a:lnTo>
                    <a:pt x="1664" y="905"/>
                  </a:lnTo>
                  <a:lnTo>
                    <a:pt x="1679" y="905"/>
                  </a:lnTo>
                  <a:lnTo>
                    <a:pt x="1679" y="905"/>
                  </a:lnTo>
                  <a:lnTo>
                    <a:pt x="1677" y="905"/>
                  </a:lnTo>
                  <a:close/>
                  <a:moveTo>
                    <a:pt x="1410" y="910"/>
                  </a:moveTo>
                  <a:lnTo>
                    <a:pt x="1404" y="908"/>
                  </a:lnTo>
                  <a:lnTo>
                    <a:pt x="1399" y="906"/>
                  </a:lnTo>
                  <a:lnTo>
                    <a:pt x="1404" y="906"/>
                  </a:lnTo>
                  <a:lnTo>
                    <a:pt x="1412" y="910"/>
                  </a:lnTo>
                  <a:lnTo>
                    <a:pt x="1412" y="910"/>
                  </a:lnTo>
                  <a:lnTo>
                    <a:pt x="1410" y="910"/>
                  </a:lnTo>
                  <a:close/>
                  <a:moveTo>
                    <a:pt x="2259" y="712"/>
                  </a:moveTo>
                  <a:lnTo>
                    <a:pt x="2256" y="721"/>
                  </a:lnTo>
                  <a:lnTo>
                    <a:pt x="2251" y="733"/>
                  </a:lnTo>
                  <a:lnTo>
                    <a:pt x="2247" y="741"/>
                  </a:lnTo>
                  <a:lnTo>
                    <a:pt x="2243" y="747"/>
                  </a:lnTo>
                  <a:lnTo>
                    <a:pt x="2237" y="750"/>
                  </a:lnTo>
                  <a:lnTo>
                    <a:pt x="2229" y="755"/>
                  </a:lnTo>
                  <a:lnTo>
                    <a:pt x="2215" y="761"/>
                  </a:lnTo>
                  <a:lnTo>
                    <a:pt x="2202" y="766"/>
                  </a:lnTo>
                  <a:lnTo>
                    <a:pt x="2197" y="772"/>
                  </a:lnTo>
                  <a:lnTo>
                    <a:pt x="2194" y="779"/>
                  </a:lnTo>
                  <a:lnTo>
                    <a:pt x="2192" y="780"/>
                  </a:lnTo>
                  <a:lnTo>
                    <a:pt x="2186" y="784"/>
                  </a:lnTo>
                  <a:lnTo>
                    <a:pt x="2181" y="785"/>
                  </a:lnTo>
                  <a:lnTo>
                    <a:pt x="2172" y="787"/>
                  </a:lnTo>
                  <a:lnTo>
                    <a:pt x="2186" y="780"/>
                  </a:lnTo>
                  <a:lnTo>
                    <a:pt x="2192" y="776"/>
                  </a:lnTo>
                  <a:lnTo>
                    <a:pt x="2197" y="769"/>
                  </a:lnTo>
                  <a:lnTo>
                    <a:pt x="2200" y="763"/>
                  </a:lnTo>
                  <a:lnTo>
                    <a:pt x="2204" y="760"/>
                  </a:lnTo>
                  <a:lnTo>
                    <a:pt x="2231" y="737"/>
                  </a:lnTo>
                  <a:lnTo>
                    <a:pt x="2239" y="731"/>
                  </a:lnTo>
                  <a:lnTo>
                    <a:pt x="2245" y="723"/>
                  </a:lnTo>
                  <a:lnTo>
                    <a:pt x="2251" y="712"/>
                  </a:lnTo>
                  <a:lnTo>
                    <a:pt x="2261" y="689"/>
                  </a:lnTo>
                  <a:lnTo>
                    <a:pt x="2263" y="689"/>
                  </a:lnTo>
                  <a:lnTo>
                    <a:pt x="2263" y="694"/>
                  </a:lnTo>
                  <a:lnTo>
                    <a:pt x="2259" y="712"/>
                  </a:lnTo>
                  <a:close/>
                  <a:moveTo>
                    <a:pt x="1586" y="386"/>
                  </a:moveTo>
                  <a:lnTo>
                    <a:pt x="1583" y="388"/>
                  </a:lnTo>
                  <a:lnTo>
                    <a:pt x="1580" y="386"/>
                  </a:lnTo>
                  <a:lnTo>
                    <a:pt x="1576" y="385"/>
                  </a:lnTo>
                  <a:lnTo>
                    <a:pt x="1580" y="383"/>
                  </a:lnTo>
                  <a:lnTo>
                    <a:pt x="1583" y="383"/>
                  </a:lnTo>
                  <a:lnTo>
                    <a:pt x="1584" y="385"/>
                  </a:lnTo>
                  <a:lnTo>
                    <a:pt x="1586" y="386"/>
                  </a:lnTo>
                  <a:close/>
                  <a:moveTo>
                    <a:pt x="1564" y="383"/>
                  </a:moveTo>
                  <a:lnTo>
                    <a:pt x="1562" y="383"/>
                  </a:lnTo>
                  <a:lnTo>
                    <a:pt x="1562" y="381"/>
                  </a:lnTo>
                  <a:lnTo>
                    <a:pt x="1562" y="380"/>
                  </a:lnTo>
                  <a:lnTo>
                    <a:pt x="1562" y="380"/>
                  </a:lnTo>
                  <a:lnTo>
                    <a:pt x="1564" y="380"/>
                  </a:lnTo>
                  <a:lnTo>
                    <a:pt x="1565" y="383"/>
                  </a:lnTo>
                  <a:lnTo>
                    <a:pt x="1564" y="383"/>
                  </a:lnTo>
                  <a:close/>
                  <a:moveTo>
                    <a:pt x="695" y="1077"/>
                  </a:moveTo>
                  <a:lnTo>
                    <a:pt x="697" y="1077"/>
                  </a:lnTo>
                  <a:lnTo>
                    <a:pt x="700" y="1079"/>
                  </a:lnTo>
                  <a:lnTo>
                    <a:pt x="700" y="1079"/>
                  </a:lnTo>
                  <a:lnTo>
                    <a:pt x="694" y="1079"/>
                  </a:lnTo>
                  <a:lnTo>
                    <a:pt x="695" y="1077"/>
                  </a:lnTo>
                  <a:close/>
                  <a:moveTo>
                    <a:pt x="1185" y="1077"/>
                  </a:moveTo>
                  <a:lnTo>
                    <a:pt x="1189" y="1072"/>
                  </a:lnTo>
                  <a:lnTo>
                    <a:pt x="1193" y="1063"/>
                  </a:lnTo>
                  <a:lnTo>
                    <a:pt x="1198" y="1052"/>
                  </a:lnTo>
                  <a:lnTo>
                    <a:pt x="1200" y="1041"/>
                  </a:lnTo>
                  <a:lnTo>
                    <a:pt x="1200" y="1036"/>
                  </a:lnTo>
                  <a:lnTo>
                    <a:pt x="1198" y="1031"/>
                  </a:lnTo>
                  <a:lnTo>
                    <a:pt x="1192" y="1021"/>
                  </a:lnTo>
                  <a:lnTo>
                    <a:pt x="1182" y="1010"/>
                  </a:lnTo>
                  <a:lnTo>
                    <a:pt x="1168" y="991"/>
                  </a:lnTo>
                  <a:lnTo>
                    <a:pt x="1163" y="983"/>
                  </a:lnTo>
                  <a:lnTo>
                    <a:pt x="1161" y="980"/>
                  </a:lnTo>
                  <a:lnTo>
                    <a:pt x="1163" y="974"/>
                  </a:lnTo>
                  <a:lnTo>
                    <a:pt x="1163" y="967"/>
                  </a:lnTo>
                  <a:lnTo>
                    <a:pt x="1161" y="961"/>
                  </a:lnTo>
                  <a:lnTo>
                    <a:pt x="1155" y="954"/>
                  </a:lnTo>
                  <a:lnTo>
                    <a:pt x="1152" y="950"/>
                  </a:lnTo>
                  <a:lnTo>
                    <a:pt x="1150" y="948"/>
                  </a:lnTo>
                  <a:lnTo>
                    <a:pt x="1150" y="946"/>
                  </a:lnTo>
                  <a:lnTo>
                    <a:pt x="1158" y="938"/>
                  </a:lnTo>
                  <a:lnTo>
                    <a:pt x="1163" y="930"/>
                  </a:lnTo>
                  <a:lnTo>
                    <a:pt x="1169" y="927"/>
                  </a:lnTo>
                  <a:lnTo>
                    <a:pt x="1185" y="918"/>
                  </a:lnTo>
                  <a:lnTo>
                    <a:pt x="1200" y="910"/>
                  </a:lnTo>
                  <a:lnTo>
                    <a:pt x="1200" y="910"/>
                  </a:lnTo>
                  <a:lnTo>
                    <a:pt x="1206" y="905"/>
                  </a:lnTo>
                  <a:lnTo>
                    <a:pt x="1216" y="900"/>
                  </a:lnTo>
                  <a:lnTo>
                    <a:pt x="1224" y="899"/>
                  </a:lnTo>
                  <a:lnTo>
                    <a:pt x="1233" y="899"/>
                  </a:lnTo>
                  <a:lnTo>
                    <a:pt x="1243" y="900"/>
                  </a:lnTo>
                  <a:lnTo>
                    <a:pt x="1256" y="900"/>
                  </a:lnTo>
                  <a:lnTo>
                    <a:pt x="1259" y="902"/>
                  </a:lnTo>
                  <a:lnTo>
                    <a:pt x="1259" y="903"/>
                  </a:lnTo>
                  <a:lnTo>
                    <a:pt x="1260" y="906"/>
                  </a:lnTo>
                  <a:lnTo>
                    <a:pt x="1260" y="927"/>
                  </a:lnTo>
                  <a:lnTo>
                    <a:pt x="1259" y="929"/>
                  </a:lnTo>
                  <a:lnTo>
                    <a:pt x="1238" y="929"/>
                  </a:lnTo>
                  <a:lnTo>
                    <a:pt x="1230" y="930"/>
                  </a:lnTo>
                  <a:lnTo>
                    <a:pt x="1224" y="935"/>
                  </a:lnTo>
                  <a:lnTo>
                    <a:pt x="1221" y="937"/>
                  </a:lnTo>
                  <a:lnTo>
                    <a:pt x="1221" y="940"/>
                  </a:lnTo>
                  <a:lnTo>
                    <a:pt x="1222" y="946"/>
                  </a:lnTo>
                  <a:lnTo>
                    <a:pt x="1217" y="945"/>
                  </a:lnTo>
                  <a:lnTo>
                    <a:pt x="1214" y="945"/>
                  </a:lnTo>
                  <a:lnTo>
                    <a:pt x="1209" y="946"/>
                  </a:lnTo>
                  <a:lnTo>
                    <a:pt x="1206" y="950"/>
                  </a:lnTo>
                  <a:lnTo>
                    <a:pt x="1206" y="959"/>
                  </a:lnTo>
                  <a:lnTo>
                    <a:pt x="1213" y="959"/>
                  </a:lnTo>
                  <a:lnTo>
                    <a:pt x="1214" y="961"/>
                  </a:lnTo>
                  <a:lnTo>
                    <a:pt x="1219" y="962"/>
                  </a:lnTo>
                  <a:lnTo>
                    <a:pt x="1221" y="966"/>
                  </a:lnTo>
                  <a:lnTo>
                    <a:pt x="1222" y="969"/>
                  </a:lnTo>
                  <a:lnTo>
                    <a:pt x="1224" y="977"/>
                  </a:lnTo>
                  <a:lnTo>
                    <a:pt x="1225" y="981"/>
                  </a:lnTo>
                  <a:lnTo>
                    <a:pt x="1229" y="985"/>
                  </a:lnTo>
                  <a:lnTo>
                    <a:pt x="1233" y="985"/>
                  </a:lnTo>
                  <a:lnTo>
                    <a:pt x="1233" y="986"/>
                  </a:lnTo>
                  <a:lnTo>
                    <a:pt x="1238" y="991"/>
                  </a:lnTo>
                  <a:lnTo>
                    <a:pt x="1243" y="993"/>
                  </a:lnTo>
                  <a:lnTo>
                    <a:pt x="1249" y="993"/>
                  </a:lnTo>
                  <a:lnTo>
                    <a:pt x="1251" y="994"/>
                  </a:lnTo>
                  <a:lnTo>
                    <a:pt x="1249" y="996"/>
                  </a:lnTo>
                  <a:lnTo>
                    <a:pt x="1248" y="1001"/>
                  </a:lnTo>
                  <a:lnTo>
                    <a:pt x="1248" y="1005"/>
                  </a:lnTo>
                  <a:lnTo>
                    <a:pt x="1249" y="1013"/>
                  </a:lnTo>
                  <a:lnTo>
                    <a:pt x="1254" y="1023"/>
                  </a:lnTo>
                  <a:lnTo>
                    <a:pt x="1262" y="1023"/>
                  </a:lnTo>
                  <a:lnTo>
                    <a:pt x="1262" y="1013"/>
                  </a:lnTo>
                  <a:lnTo>
                    <a:pt x="1264" y="1009"/>
                  </a:lnTo>
                  <a:lnTo>
                    <a:pt x="1265" y="1009"/>
                  </a:lnTo>
                  <a:lnTo>
                    <a:pt x="1270" y="1007"/>
                  </a:lnTo>
                  <a:lnTo>
                    <a:pt x="1273" y="1009"/>
                  </a:lnTo>
                  <a:lnTo>
                    <a:pt x="1275" y="1015"/>
                  </a:lnTo>
                  <a:lnTo>
                    <a:pt x="1276" y="1020"/>
                  </a:lnTo>
                  <a:lnTo>
                    <a:pt x="1281" y="1025"/>
                  </a:lnTo>
                  <a:lnTo>
                    <a:pt x="1286" y="1026"/>
                  </a:lnTo>
                  <a:lnTo>
                    <a:pt x="1289" y="1028"/>
                  </a:lnTo>
                  <a:lnTo>
                    <a:pt x="1289" y="1028"/>
                  </a:lnTo>
                  <a:lnTo>
                    <a:pt x="1278" y="1033"/>
                  </a:lnTo>
                  <a:lnTo>
                    <a:pt x="1273" y="1033"/>
                  </a:lnTo>
                  <a:lnTo>
                    <a:pt x="1264" y="1028"/>
                  </a:lnTo>
                  <a:lnTo>
                    <a:pt x="1256" y="1028"/>
                  </a:lnTo>
                  <a:lnTo>
                    <a:pt x="1256" y="1033"/>
                  </a:lnTo>
                  <a:lnTo>
                    <a:pt x="1254" y="1034"/>
                  </a:lnTo>
                  <a:lnTo>
                    <a:pt x="1252" y="1039"/>
                  </a:lnTo>
                  <a:lnTo>
                    <a:pt x="1252" y="1050"/>
                  </a:lnTo>
                  <a:lnTo>
                    <a:pt x="1259" y="1053"/>
                  </a:lnTo>
                  <a:lnTo>
                    <a:pt x="1264" y="1053"/>
                  </a:lnTo>
                  <a:lnTo>
                    <a:pt x="1264" y="1053"/>
                  </a:lnTo>
                  <a:lnTo>
                    <a:pt x="1260" y="1060"/>
                  </a:lnTo>
                  <a:lnTo>
                    <a:pt x="1252" y="1066"/>
                  </a:lnTo>
                  <a:lnTo>
                    <a:pt x="1268" y="1066"/>
                  </a:lnTo>
                  <a:lnTo>
                    <a:pt x="1268" y="1066"/>
                  </a:lnTo>
                  <a:lnTo>
                    <a:pt x="1270" y="1071"/>
                  </a:lnTo>
                  <a:lnTo>
                    <a:pt x="1272" y="1072"/>
                  </a:lnTo>
                  <a:lnTo>
                    <a:pt x="1273" y="1074"/>
                  </a:lnTo>
                  <a:lnTo>
                    <a:pt x="1273" y="1080"/>
                  </a:lnTo>
                  <a:lnTo>
                    <a:pt x="1272" y="1092"/>
                  </a:lnTo>
                  <a:lnTo>
                    <a:pt x="1273" y="1104"/>
                  </a:lnTo>
                  <a:lnTo>
                    <a:pt x="1273" y="1109"/>
                  </a:lnTo>
                  <a:lnTo>
                    <a:pt x="1272" y="1111"/>
                  </a:lnTo>
                  <a:lnTo>
                    <a:pt x="1260" y="1116"/>
                  </a:lnTo>
                  <a:lnTo>
                    <a:pt x="1236" y="1119"/>
                  </a:lnTo>
                  <a:lnTo>
                    <a:pt x="1229" y="1116"/>
                  </a:lnTo>
                  <a:lnTo>
                    <a:pt x="1222" y="1109"/>
                  </a:lnTo>
                  <a:lnTo>
                    <a:pt x="1214" y="1104"/>
                  </a:lnTo>
                  <a:lnTo>
                    <a:pt x="1211" y="1100"/>
                  </a:lnTo>
                  <a:lnTo>
                    <a:pt x="1203" y="1100"/>
                  </a:lnTo>
                  <a:lnTo>
                    <a:pt x="1200" y="1098"/>
                  </a:lnTo>
                  <a:lnTo>
                    <a:pt x="1197" y="1096"/>
                  </a:lnTo>
                  <a:lnTo>
                    <a:pt x="1190" y="1093"/>
                  </a:lnTo>
                  <a:lnTo>
                    <a:pt x="1187" y="1087"/>
                  </a:lnTo>
                  <a:lnTo>
                    <a:pt x="1185" y="1080"/>
                  </a:lnTo>
                  <a:lnTo>
                    <a:pt x="1185" y="1077"/>
                  </a:lnTo>
                  <a:close/>
                  <a:moveTo>
                    <a:pt x="906" y="1830"/>
                  </a:moveTo>
                  <a:lnTo>
                    <a:pt x="905" y="1835"/>
                  </a:lnTo>
                  <a:lnTo>
                    <a:pt x="903" y="1840"/>
                  </a:lnTo>
                  <a:lnTo>
                    <a:pt x="895" y="1848"/>
                  </a:lnTo>
                  <a:lnTo>
                    <a:pt x="895" y="1853"/>
                  </a:lnTo>
                  <a:lnTo>
                    <a:pt x="898" y="1856"/>
                  </a:lnTo>
                  <a:lnTo>
                    <a:pt x="895" y="1856"/>
                  </a:lnTo>
                  <a:lnTo>
                    <a:pt x="889" y="1854"/>
                  </a:lnTo>
                  <a:lnTo>
                    <a:pt x="879" y="1853"/>
                  </a:lnTo>
                  <a:lnTo>
                    <a:pt x="873" y="1854"/>
                  </a:lnTo>
                  <a:lnTo>
                    <a:pt x="871" y="1854"/>
                  </a:lnTo>
                  <a:lnTo>
                    <a:pt x="871" y="1850"/>
                  </a:lnTo>
                  <a:lnTo>
                    <a:pt x="873" y="1842"/>
                  </a:lnTo>
                  <a:lnTo>
                    <a:pt x="876" y="1832"/>
                  </a:lnTo>
                  <a:lnTo>
                    <a:pt x="881" y="1819"/>
                  </a:lnTo>
                  <a:lnTo>
                    <a:pt x="887" y="1813"/>
                  </a:lnTo>
                  <a:lnTo>
                    <a:pt x="897" y="1813"/>
                  </a:lnTo>
                  <a:lnTo>
                    <a:pt x="909" y="1814"/>
                  </a:lnTo>
                  <a:lnTo>
                    <a:pt x="916" y="1816"/>
                  </a:lnTo>
                  <a:lnTo>
                    <a:pt x="913" y="1818"/>
                  </a:lnTo>
                  <a:lnTo>
                    <a:pt x="906" y="1824"/>
                  </a:lnTo>
                  <a:lnTo>
                    <a:pt x="906" y="1830"/>
                  </a:lnTo>
                  <a:close/>
                  <a:moveTo>
                    <a:pt x="852" y="1964"/>
                  </a:moveTo>
                  <a:lnTo>
                    <a:pt x="849" y="1958"/>
                  </a:lnTo>
                  <a:lnTo>
                    <a:pt x="842" y="1947"/>
                  </a:lnTo>
                  <a:lnTo>
                    <a:pt x="839" y="1942"/>
                  </a:lnTo>
                  <a:lnTo>
                    <a:pt x="833" y="1939"/>
                  </a:lnTo>
                  <a:lnTo>
                    <a:pt x="831" y="1936"/>
                  </a:lnTo>
                  <a:lnTo>
                    <a:pt x="830" y="1929"/>
                  </a:lnTo>
                  <a:lnTo>
                    <a:pt x="826" y="1907"/>
                  </a:lnTo>
                  <a:lnTo>
                    <a:pt x="825" y="1889"/>
                  </a:lnTo>
                  <a:lnTo>
                    <a:pt x="826" y="1894"/>
                  </a:lnTo>
                  <a:lnTo>
                    <a:pt x="831" y="1917"/>
                  </a:lnTo>
                  <a:lnTo>
                    <a:pt x="834" y="1925"/>
                  </a:lnTo>
                  <a:lnTo>
                    <a:pt x="838" y="1931"/>
                  </a:lnTo>
                  <a:lnTo>
                    <a:pt x="842" y="1937"/>
                  </a:lnTo>
                  <a:lnTo>
                    <a:pt x="846" y="1944"/>
                  </a:lnTo>
                  <a:lnTo>
                    <a:pt x="847" y="1952"/>
                  </a:lnTo>
                  <a:lnTo>
                    <a:pt x="853" y="1964"/>
                  </a:lnTo>
                  <a:lnTo>
                    <a:pt x="852" y="1964"/>
                  </a:lnTo>
                  <a:close/>
                  <a:moveTo>
                    <a:pt x="928" y="2070"/>
                  </a:moveTo>
                  <a:lnTo>
                    <a:pt x="922" y="2063"/>
                  </a:lnTo>
                  <a:lnTo>
                    <a:pt x="917" y="2052"/>
                  </a:lnTo>
                  <a:lnTo>
                    <a:pt x="914" y="2044"/>
                  </a:lnTo>
                  <a:lnTo>
                    <a:pt x="914" y="2035"/>
                  </a:lnTo>
                  <a:lnTo>
                    <a:pt x="917" y="2028"/>
                  </a:lnTo>
                  <a:lnTo>
                    <a:pt x="917" y="2016"/>
                  </a:lnTo>
                  <a:lnTo>
                    <a:pt x="916" y="2011"/>
                  </a:lnTo>
                  <a:lnTo>
                    <a:pt x="911" y="1998"/>
                  </a:lnTo>
                  <a:lnTo>
                    <a:pt x="911" y="1992"/>
                  </a:lnTo>
                  <a:lnTo>
                    <a:pt x="911" y="1992"/>
                  </a:lnTo>
                  <a:lnTo>
                    <a:pt x="917" y="2003"/>
                  </a:lnTo>
                  <a:lnTo>
                    <a:pt x="921" y="2012"/>
                  </a:lnTo>
                  <a:lnTo>
                    <a:pt x="921" y="2020"/>
                  </a:lnTo>
                  <a:lnTo>
                    <a:pt x="921" y="2027"/>
                  </a:lnTo>
                  <a:lnTo>
                    <a:pt x="921" y="2030"/>
                  </a:lnTo>
                  <a:lnTo>
                    <a:pt x="919" y="2035"/>
                  </a:lnTo>
                  <a:lnTo>
                    <a:pt x="921" y="2039"/>
                  </a:lnTo>
                  <a:lnTo>
                    <a:pt x="922" y="2051"/>
                  </a:lnTo>
                  <a:lnTo>
                    <a:pt x="925" y="2062"/>
                  </a:lnTo>
                  <a:lnTo>
                    <a:pt x="928" y="2068"/>
                  </a:lnTo>
                  <a:lnTo>
                    <a:pt x="928" y="2070"/>
                  </a:lnTo>
                  <a:close/>
                  <a:moveTo>
                    <a:pt x="897" y="1278"/>
                  </a:moveTo>
                  <a:lnTo>
                    <a:pt x="892" y="1269"/>
                  </a:lnTo>
                  <a:lnTo>
                    <a:pt x="889" y="1261"/>
                  </a:lnTo>
                  <a:lnTo>
                    <a:pt x="889" y="1256"/>
                  </a:lnTo>
                  <a:lnTo>
                    <a:pt x="889" y="1258"/>
                  </a:lnTo>
                  <a:lnTo>
                    <a:pt x="893" y="1272"/>
                  </a:lnTo>
                  <a:lnTo>
                    <a:pt x="901" y="1285"/>
                  </a:lnTo>
                  <a:lnTo>
                    <a:pt x="897" y="1278"/>
                  </a:lnTo>
                  <a:close/>
                  <a:moveTo>
                    <a:pt x="761" y="262"/>
                  </a:moveTo>
                  <a:lnTo>
                    <a:pt x="759" y="263"/>
                  </a:lnTo>
                  <a:lnTo>
                    <a:pt x="759" y="262"/>
                  </a:lnTo>
                  <a:lnTo>
                    <a:pt x="761" y="260"/>
                  </a:lnTo>
                  <a:lnTo>
                    <a:pt x="764" y="257"/>
                  </a:lnTo>
                  <a:lnTo>
                    <a:pt x="769" y="254"/>
                  </a:lnTo>
                  <a:lnTo>
                    <a:pt x="766" y="259"/>
                  </a:lnTo>
                  <a:lnTo>
                    <a:pt x="761" y="262"/>
                  </a:lnTo>
                  <a:close/>
                  <a:moveTo>
                    <a:pt x="721" y="259"/>
                  </a:moveTo>
                  <a:lnTo>
                    <a:pt x="719" y="259"/>
                  </a:lnTo>
                  <a:lnTo>
                    <a:pt x="719" y="257"/>
                  </a:lnTo>
                  <a:lnTo>
                    <a:pt x="719" y="255"/>
                  </a:lnTo>
                  <a:lnTo>
                    <a:pt x="721" y="255"/>
                  </a:lnTo>
                  <a:lnTo>
                    <a:pt x="724" y="255"/>
                  </a:lnTo>
                  <a:lnTo>
                    <a:pt x="721" y="259"/>
                  </a:lnTo>
                  <a:close/>
                  <a:moveTo>
                    <a:pt x="598" y="324"/>
                  </a:moveTo>
                  <a:lnTo>
                    <a:pt x="603" y="321"/>
                  </a:lnTo>
                  <a:lnTo>
                    <a:pt x="603" y="322"/>
                  </a:lnTo>
                  <a:lnTo>
                    <a:pt x="603" y="330"/>
                  </a:lnTo>
                  <a:lnTo>
                    <a:pt x="600" y="326"/>
                  </a:lnTo>
                  <a:lnTo>
                    <a:pt x="597" y="326"/>
                  </a:lnTo>
                  <a:lnTo>
                    <a:pt x="598" y="324"/>
                  </a:lnTo>
                  <a:close/>
                  <a:moveTo>
                    <a:pt x="1709" y="343"/>
                  </a:moveTo>
                  <a:lnTo>
                    <a:pt x="1707" y="340"/>
                  </a:lnTo>
                  <a:lnTo>
                    <a:pt x="1707" y="338"/>
                  </a:lnTo>
                  <a:lnTo>
                    <a:pt x="1709" y="335"/>
                  </a:lnTo>
                  <a:lnTo>
                    <a:pt x="1709" y="343"/>
                  </a:lnTo>
                  <a:close/>
                  <a:moveTo>
                    <a:pt x="898" y="372"/>
                  </a:moveTo>
                  <a:lnTo>
                    <a:pt x="895" y="369"/>
                  </a:lnTo>
                  <a:lnTo>
                    <a:pt x="893" y="367"/>
                  </a:lnTo>
                  <a:lnTo>
                    <a:pt x="897" y="369"/>
                  </a:lnTo>
                  <a:lnTo>
                    <a:pt x="900" y="374"/>
                  </a:lnTo>
                  <a:lnTo>
                    <a:pt x="898" y="372"/>
                  </a:lnTo>
                  <a:close/>
                  <a:moveTo>
                    <a:pt x="217" y="1130"/>
                  </a:moveTo>
                  <a:lnTo>
                    <a:pt x="217" y="1127"/>
                  </a:lnTo>
                  <a:lnTo>
                    <a:pt x="218" y="1125"/>
                  </a:lnTo>
                  <a:lnTo>
                    <a:pt x="220" y="1125"/>
                  </a:lnTo>
                  <a:lnTo>
                    <a:pt x="226" y="1127"/>
                  </a:lnTo>
                  <a:lnTo>
                    <a:pt x="231" y="1125"/>
                  </a:lnTo>
                  <a:lnTo>
                    <a:pt x="233" y="1124"/>
                  </a:lnTo>
                  <a:lnTo>
                    <a:pt x="237" y="1120"/>
                  </a:lnTo>
                  <a:lnTo>
                    <a:pt x="242" y="1120"/>
                  </a:lnTo>
                  <a:lnTo>
                    <a:pt x="265" y="1119"/>
                  </a:lnTo>
                  <a:lnTo>
                    <a:pt x="269" y="1119"/>
                  </a:lnTo>
                  <a:lnTo>
                    <a:pt x="276" y="1117"/>
                  </a:lnTo>
                  <a:lnTo>
                    <a:pt x="281" y="1111"/>
                  </a:lnTo>
                  <a:lnTo>
                    <a:pt x="284" y="1108"/>
                  </a:lnTo>
                  <a:lnTo>
                    <a:pt x="285" y="1106"/>
                  </a:lnTo>
                  <a:lnTo>
                    <a:pt x="289" y="1104"/>
                  </a:lnTo>
                  <a:lnTo>
                    <a:pt x="298" y="1101"/>
                  </a:lnTo>
                  <a:lnTo>
                    <a:pt x="301" y="1096"/>
                  </a:lnTo>
                  <a:lnTo>
                    <a:pt x="303" y="1088"/>
                  </a:lnTo>
                  <a:lnTo>
                    <a:pt x="305" y="1085"/>
                  </a:lnTo>
                  <a:lnTo>
                    <a:pt x="308" y="1084"/>
                  </a:lnTo>
                  <a:lnTo>
                    <a:pt x="311" y="1077"/>
                  </a:lnTo>
                  <a:lnTo>
                    <a:pt x="316" y="1072"/>
                  </a:lnTo>
                  <a:lnTo>
                    <a:pt x="314" y="1068"/>
                  </a:lnTo>
                  <a:lnTo>
                    <a:pt x="312" y="1063"/>
                  </a:lnTo>
                  <a:lnTo>
                    <a:pt x="312" y="1055"/>
                  </a:lnTo>
                  <a:lnTo>
                    <a:pt x="314" y="1053"/>
                  </a:lnTo>
                  <a:lnTo>
                    <a:pt x="316" y="1049"/>
                  </a:lnTo>
                  <a:lnTo>
                    <a:pt x="319" y="1042"/>
                  </a:lnTo>
                  <a:lnTo>
                    <a:pt x="324" y="1039"/>
                  </a:lnTo>
                  <a:lnTo>
                    <a:pt x="330" y="1034"/>
                  </a:lnTo>
                  <a:lnTo>
                    <a:pt x="330" y="1029"/>
                  </a:lnTo>
                  <a:lnTo>
                    <a:pt x="332" y="1028"/>
                  </a:lnTo>
                  <a:lnTo>
                    <a:pt x="333" y="1026"/>
                  </a:lnTo>
                  <a:lnTo>
                    <a:pt x="346" y="1023"/>
                  </a:lnTo>
                  <a:lnTo>
                    <a:pt x="356" y="1020"/>
                  </a:lnTo>
                  <a:lnTo>
                    <a:pt x="372" y="1009"/>
                  </a:lnTo>
                  <a:lnTo>
                    <a:pt x="375" y="1001"/>
                  </a:lnTo>
                  <a:lnTo>
                    <a:pt x="375" y="997"/>
                  </a:lnTo>
                  <a:lnTo>
                    <a:pt x="376" y="997"/>
                  </a:lnTo>
                  <a:lnTo>
                    <a:pt x="375" y="994"/>
                  </a:lnTo>
                  <a:lnTo>
                    <a:pt x="375" y="991"/>
                  </a:lnTo>
                  <a:lnTo>
                    <a:pt x="373" y="991"/>
                  </a:lnTo>
                  <a:lnTo>
                    <a:pt x="373" y="991"/>
                  </a:lnTo>
                  <a:lnTo>
                    <a:pt x="373" y="985"/>
                  </a:lnTo>
                  <a:lnTo>
                    <a:pt x="375" y="980"/>
                  </a:lnTo>
                  <a:lnTo>
                    <a:pt x="380" y="978"/>
                  </a:lnTo>
                  <a:lnTo>
                    <a:pt x="384" y="975"/>
                  </a:lnTo>
                  <a:lnTo>
                    <a:pt x="392" y="975"/>
                  </a:lnTo>
                  <a:lnTo>
                    <a:pt x="403" y="978"/>
                  </a:lnTo>
                  <a:lnTo>
                    <a:pt x="410" y="980"/>
                  </a:lnTo>
                  <a:lnTo>
                    <a:pt x="416" y="983"/>
                  </a:lnTo>
                  <a:lnTo>
                    <a:pt x="421" y="985"/>
                  </a:lnTo>
                  <a:lnTo>
                    <a:pt x="429" y="985"/>
                  </a:lnTo>
                  <a:lnTo>
                    <a:pt x="434" y="981"/>
                  </a:lnTo>
                  <a:lnTo>
                    <a:pt x="440" y="975"/>
                  </a:lnTo>
                  <a:lnTo>
                    <a:pt x="447" y="970"/>
                  </a:lnTo>
                  <a:lnTo>
                    <a:pt x="453" y="969"/>
                  </a:lnTo>
                  <a:lnTo>
                    <a:pt x="453" y="969"/>
                  </a:lnTo>
                  <a:lnTo>
                    <a:pt x="461" y="966"/>
                  </a:lnTo>
                  <a:lnTo>
                    <a:pt x="466" y="959"/>
                  </a:lnTo>
                  <a:lnTo>
                    <a:pt x="467" y="958"/>
                  </a:lnTo>
                  <a:lnTo>
                    <a:pt x="470" y="956"/>
                  </a:lnTo>
                  <a:lnTo>
                    <a:pt x="478" y="956"/>
                  </a:lnTo>
                  <a:lnTo>
                    <a:pt x="485" y="958"/>
                  </a:lnTo>
                  <a:lnTo>
                    <a:pt x="491" y="961"/>
                  </a:lnTo>
                  <a:lnTo>
                    <a:pt x="493" y="964"/>
                  </a:lnTo>
                  <a:lnTo>
                    <a:pt x="498" y="970"/>
                  </a:lnTo>
                  <a:lnTo>
                    <a:pt x="499" y="974"/>
                  </a:lnTo>
                  <a:lnTo>
                    <a:pt x="499" y="980"/>
                  </a:lnTo>
                  <a:lnTo>
                    <a:pt x="502" y="985"/>
                  </a:lnTo>
                  <a:lnTo>
                    <a:pt x="507" y="991"/>
                  </a:lnTo>
                  <a:lnTo>
                    <a:pt x="517" y="999"/>
                  </a:lnTo>
                  <a:lnTo>
                    <a:pt x="526" y="1004"/>
                  </a:lnTo>
                  <a:lnTo>
                    <a:pt x="538" y="1017"/>
                  </a:lnTo>
                  <a:lnTo>
                    <a:pt x="542" y="1020"/>
                  </a:lnTo>
                  <a:lnTo>
                    <a:pt x="552" y="1023"/>
                  </a:lnTo>
                  <a:lnTo>
                    <a:pt x="555" y="1025"/>
                  </a:lnTo>
                  <a:lnTo>
                    <a:pt x="566" y="1033"/>
                  </a:lnTo>
                  <a:lnTo>
                    <a:pt x="574" y="1037"/>
                  </a:lnTo>
                  <a:lnTo>
                    <a:pt x="577" y="1039"/>
                  </a:lnTo>
                  <a:lnTo>
                    <a:pt x="579" y="1042"/>
                  </a:lnTo>
                  <a:lnTo>
                    <a:pt x="584" y="1045"/>
                  </a:lnTo>
                  <a:lnTo>
                    <a:pt x="590" y="1050"/>
                  </a:lnTo>
                  <a:lnTo>
                    <a:pt x="590" y="1052"/>
                  </a:lnTo>
                  <a:lnTo>
                    <a:pt x="592" y="1056"/>
                  </a:lnTo>
                  <a:lnTo>
                    <a:pt x="595" y="1064"/>
                  </a:lnTo>
                  <a:lnTo>
                    <a:pt x="595" y="1071"/>
                  </a:lnTo>
                  <a:lnTo>
                    <a:pt x="593" y="1074"/>
                  </a:lnTo>
                  <a:lnTo>
                    <a:pt x="590" y="1077"/>
                  </a:lnTo>
                  <a:lnTo>
                    <a:pt x="590" y="1084"/>
                  </a:lnTo>
                  <a:lnTo>
                    <a:pt x="587" y="1082"/>
                  </a:lnTo>
                  <a:lnTo>
                    <a:pt x="582" y="1082"/>
                  </a:lnTo>
                  <a:lnTo>
                    <a:pt x="576" y="1084"/>
                  </a:lnTo>
                  <a:lnTo>
                    <a:pt x="563" y="1085"/>
                  </a:lnTo>
                  <a:lnTo>
                    <a:pt x="558" y="1085"/>
                  </a:lnTo>
                  <a:lnTo>
                    <a:pt x="549" y="1082"/>
                  </a:lnTo>
                  <a:lnTo>
                    <a:pt x="542" y="1084"/>
                  </a:lnTo>
                  <a:lnTo>
                    <a:pt x="536" y="1088"/>
                  </a:lnTo>
                  <a:lnTo>
                    <a:pt x="536" y="1093"/>
                  </a:lnTo>
                  <a:lnTo>
                    <a:pt x="539" y="1098"/>
                  </a:lnTo>
                  <a:lnTo>
                    <a:pt x="542" y="1101"/>
                  </a:lnTo>
                  <a:lnTo>
                    <a:pt x="547" y="1104"/>
                  </a:lnTo>
                  <a:lnTo>
                    <a:pt x="563" y="1111"/>
                  </a:lnTo>
                  <a:lnTo>
                    <a:pt x="569" y="1114"/>
                  </a:lnTo>
                  <a:lnTo>
                    <a:pt x="573" y="1119"/>
                  </a:lnTo>
                  <a:lnTo>
                    <a:pt x="577" y="1120"/>
                  </a:lnTo>
                  <a:lnTo>
                    <a:pt x="582" y="1117"/>
                  </a:lnTo>
                  <a:lnTo>
                    <a:pt x="587" y="1109"/>
                  </a:lnTo>
                  <a:lnTo>
                    <a:pt x="585" y="1104"/>
                  </a:lnTo>
                  <a:lnTo>
                    <a:pt x="585" y="1100"/>
                  </a:lnTo>
                  <a:lnTo>
                    <a:pt x="592" y="1090"/>
                  </a:lnTo>
                  <a:lnTo>
                    <a:pt x="597" y="1093"/>
                  </a:lnTo>
                  <a:lnTo>
                    <a:pt x="603" y="1090"/>
                  </a:lnTo>
                  <a:lnTo>
                    <a:pt x="605" y="1085"/>
                  </a:lnTo>
                  <a:lnTo>
                    <a:pt x="611" y="1072"/>
                  </a:lnTo>
                  <a:lnTo>
                    <a:pt x="611" y="1072"/>
                  </a:lnTo>
                  <a:lnTo>
                    <a:pt x="614" y="1071"/>
                  </a:lnTo>
                  <a:lnTo>
                    <a:pt x="617" y="1066"/>
                  </a:lnTo>
                  <a:lnTo>
                    <a:pt x="620" y="1061"/>
                  </a:lnTo>
                  <a:lnTo>
                    <a:pt x="620" y="1058"/>
                  </a:lnTo>
                  <a:lnTo>
                    <a:pt x="616" y="1055"/>
                  </a:lnTo>
                  <a:lnTo>
                    <a:pt x="614" y="1053"/>
                  </a:lnTo>
                  <a:lnTo>
                    <a:pt x="611" y="1049"/>
                  </a:lnTo>
                  <a:lnTo>
                    <a:pt x="611" y="1047"/>
                  </a:lnTo>
                  <a:lnTo>
                    <a:pt x="614" y="1044"/>
                  </a:lnTo>
                  <a:lnTo>
                    <a:pt x="619" y="1042"/>
                  </a:lnTo>
                  <a:lnTo>
                    <a:pt x="624" y="1045"/>
                  </a:lnTo>
                  <a:lnTo>
                    <a:pt x="635" y="1052"/>
                  </a:lnTo>
                  <a:lnTo>
                    <a:pt x="641" y="1049"/>
                  </a:lnTo>
                  <a:lnTo>
                    <a:pt x="641" y="1037"/>
                  </a:lnTo>
                  <a:lnTo>
                    <a:pt x="636" y="1033"/>
                  </a:lnTo>
                  <a:lnTo>
                    <a:pt x="625" y="1025"/>
                  </a:lnTo>
                  <a:lnTo>
                    <a:pt x="605" y="1015"/>
                  </a:lnTo>
                  <a:lnTo>
                    <a:pt x="603" y="1012"/>
                  </a:lnTo>
                  <a:lnTo>
                    <a:pt x="601" y="1009"/>
                  </a:lnTo>
                  <a:lnTo>
                    <a:pt x="597" y="1004"/>
                  </a:lnTo>
                  <a:lnTo>
                    <a:pt x="585" y="1004"/>
                  </a:lnTo>
                  <a:lnTo>
                    <a:pt x="582" y="1002"/>
                  </a:lnTo>
                  <a:lnTo>
                    <a:pt x="574" y="997"/>
                  </a:lnTo>
                  <a:lnTo>
                    <a:pt x="569" y="988"/>
                  </a:lnTo>
                  <a:lnTo>
                    <a:pt x="565" y="977"/>
                  </a:lnTo>
                  <a:lnTo>
                    <a:pt x="563" y="972"/>
                  </a:lnTo>
                  <a:lnTo>
                    <a:pt x="560" y="967"/>
                  </a:lnTo>
                  <a:lnTo>
                    <a:pt x="550" y="959"/>
                  </a:lnTo>
                  <a:lnTo>
                    <a:pt x="544" y="954"/>
                  </a:lnTo>
                  <a:lnTo>
                    <a:pt x="541" y="953"/>
                  </a:lnTo>
                  <a:lnTo>
                    <a:pt x="539" y="951"/>
                  </a:lnTo>
                  <a:lnTo>
                    <a:pt x="539" y="943"/>
                  </a:lnTo>
                  <a:lnTo>
                    <a:pt x="541" y="940"/>
                  </a:lnTo>
                  <a:lnTo>
                    <a:pt x="541" y="934"/>
                  </a:lnTo>
                  <a:lnTo>
                    <a:pt x="539" y="930"/>
                  </a:lnTo>
                  <a:lnTo>
                    <a:pt x="545" y="927"/>
                  </a:lnTo>
                  <a:lnTo>
                    <a:pt x="552" y="926"/>
                  </a:lnTo>
                  <a:lnTo>
                    <a:pt x="555" y="926"/>
                  </a:lnTo>
                  <a:lnTo>
                    <a:pt x="557" y="929"/>
                  </a:lnTo>
                  <a:lnTo>
                    <a:pt x="557" y="935"/>
                  </a:lnTo>
                  <a:lnTo>
                    <a:pt x="560" y="938"/>
                  </a:lnTo>
                  <a:lnTo>
                    <a:pt x="563" y="938"/>
                  </a:lnTo>
                  <a:lnTo>
                    <a:pt x="569" y="940"/>
                  </a:lnTo>
                  <a:lnTo>
                    <a:pt x="573" y="940"/>
                  </a:lnTo>
                  <a:lnTo>
                    <a:pt x="579" y="956"/>
                  </a:lnTo>
                  <a:lnTo>
                    <a:pt x="590" y="970"/>
                  </a:lnTo>
                  <a:lnTo>
                    <a:pt x="600" y="974"/>
                  </a:lnTo>
                  <a:lnTo>
                    <a:pt x="603" y="974"/>
                  </a:lnTo>
                  <a:lnTo>
                    <a:pt x="603" y="977"/>
                  </a:lnTo>
                  <a:lnTo>
                    <a:pt x="609" y="983"/>
                  </a:lnTo>
                  <a:lnTo>
                    <a:pt x="616" y="985"/>
                  </a:lnTo>
                  <a:lnTo>
                    <a:pt x="622" y="986"/>
                  </a:lnTo>
                  <a:lnTo>
                    <a:pt x="624" y="986"/>
                  </a:lnTo>
                  <a:lnTo>
                    <a:pt x="638" y="996"/>
                  </a:lnTo>
                  <a:lnTo>
                    <a:pt x="649" y="1004"/>
                  </a:lnTo>
                  <a:lnTo>
                    <a:pt x="649" y="1004"/>
                  </a:lnTo>
                  <a:lnTo>
                    <a:pt x="651" y="1005"/>
                  </a:lnTo>
                  <a:lnTo>
                    <a:pt x="654" y="1007"/>
                  </a:lnTo>
                  <a:lnTo>
                    <a:pt x="654" y="1007"/>
                  </a:lnTo>
                  <a:lnTo>
                    <a:pt x="656" y="1007"/>
                  </a:lnTo>
                  <a:lnTo>
                    <a:pt x="656" y="1009"/>
                  </a:lnTo>
                  <a:lnTo>
                    <a:pt x="657" y="1010"/>
                  </a:lnTo>
                  <a:lnTo>
                    <a:pt x="656" y="1012"/>
                  </a:lnTo>
                  <a:lnTo>
                    <a:pt x="651" y="1020"/>
                  </a:lnTo>
                  <a:lnTo>
                    <a:pt x="651" y="1036"/>
                  </a:lnTo>
                  <a:lnTo>
                    <a:pt x="652" y="1041"/>
                  </a:lnTo>
                  <a:lnTo>
                    <a:pt x="657" y="1045"/>
                  </a:lnTo>
                  <a:lnTo>
                    <a:pt x="660" y="1050"/>
                  </a:lnTo>
                  <a:lnTo>
                    <a:pt x="662" y="1055"/>
                  </a:lnTo>
                  <a:lnTo>
                    <a:pt x="667" y="1058"/>
                  </a:lnTo>
                  <a:lnTo>
                    <a:pt x="668" y="1058"/>
                  </a:lnTo>
                  <a:lnTo>
                    <a:pt x="672" y="1061"/>
                  </a:lnTo>
                  <a:lnTo>
                    <a:pt x="673" y="1063"/>
                  </a:lnTo>
                  <a:lnTo>
                    <a:pt x="676" y="1068"/>
                  </a:lnTo>
                  <a:lnTo>
                    <a:pt x="676" y="1071"/>
                  </a:lnTo>
                  <a:lnTo>
                    <a:pt x="678" y="1077"/>
                  </a:lnTo>
                  <a:lnTo>
                    <a:pt x="686" y="1082"/>
                  </a:lnTo>
                  <a:lnTo>
                    <a:pt x="684" y="1084"/>
                  </a:lnTo>
                  <a:lnTo>
                    <a:pt x="684" y="1087"/>
                  </a:lnTo>
                  <a:lnTo>
                    <a:pt x="686" y="1092"/>
                  </a:lnTo>
                  <a:lnTo>
                    <a:pt x="689" y="1096"/>
                  </a:lnTo>
                  <a:lnTo>
                    <a:pt x="689" y="1103"/>
                  </a:lnTo>
                  <a:lnTo>
                    <a:pt x="691" y="1108"/>
                  </a:lnTo>
                  <a:lnTo>
                    <a:pt x="697" y="1112"/>
                  </a:lnTo>
                  <a:lnTo>
                    <a:pt x="700" y="1114"/>
                  </a:lnTo>
                  <a:lnTo>
                    <a:pt x="705" y="1116"/>
                  </a:lnTo>
                  <a:lnTo>
                    <a:pt x="715" y="1122"/>
                  </a:lnTo>
                  <a:lnTo>
                    <a:pt x="723" y="1122"/>
                  </a:lnTo>
                  <a:lnTo>
                    <a:pt x="723" y="1116"/>
                  </a:lnTo>
                  <a:lnTo>
                    <a:pt x="721" y="1108"/>
                  </a:lnTo>
                  <a:lnTo>
                    <a:pt x="719" y="1104"/>
                  </a:lnTo>
                  <a:lnTo>
                    <a:pt x="724" y="1104"/>
                  </a:lnTo>
                  <a:lnTo>
                    <a:pt x="732" y="1101"/>
                  </a:lnTo>
                  <a:lnTo>
                    <a:pt x="732" y="1098"/>
                  </a:lnTo>
                  <a:lnTo>
                    <a:pt x="731" y="1095"/>
                  </a:lnTo>
                  <a:lnTo>
                    <a:pt x="735" y="1093"/>
                  </a:lnTo>
                  <a:lnTo>
                    <a:pt x="742" y="1092"/>
                  </a:lnTo>
                  <a:lnTo>
                    <a:pt x="745" y="1085"/>
                  </a:lnTo>
                  <a:lnTo>
                    <a:pt x="745" y="1080"/>
                  </a:lnTo>
                  <a:lnTo>
                    <a:pt x="742" y="1076"/>
                  </a:lnTo>
                  <a:lnTo>
                    <a:pt x="739" y="1071"/>
                  </a:lnTo>
                  <a:lnTo>
                    <a:pt x="727" y="1071"/>
                  </a:lnTo>
                  <a:lnTo>
                    <a:pt x="724" y="1072"/>
                  </a:lnTo>
                  <a:lnTo>
                    <a:pt x="721" y="1071"/>
                  </a:lnTo>
                  <a:lnTo>
                    <a:pt x="724" y="1071"/>
                  </a:lnTo>
                  <a:lnTo>
                    <a:pt x="727" y="1068"/>
                  </a:lnTo>
                  <a:lnTo>
                    <a:pt x="727" y="1064"/>
                  </a:lnTo>
                  <a:lnTo>
                    <a:pt x="726" y="1058"/>
                  </a:lnTo>
                  <a:lnTo>
                    <a:pt x="723" y="1053"/>
                  </a:lnTo>
                  <a:lnTo>
                    <a:pt x="711" y="1042"/>
                  </a:lnTo>
                  <a:lnTo>
                    <a:pt x="711" y="1041"/>
                  </a:lnTo>
                  <a:lnTo>
                    <a:pt x="713" y="1041"/>
                  </a:lnTo>
                  <a:lnTo>
                    <a:pt x="716" y="1041"/>
                  </a:lnTo>
                  <a:lnTo>
                    <a:pt x="718" y="1042"/>
                  </a:lnTo>
                  <a:lnTo>
                    <a:pt x="721" y="1045"/>
                  </a:lnTo>
                  <a:lnTo>
                    <a:pt x="729" y="1045"/>
                  </a:lnTo>
                  <a:lnTo>
                    <a:pt x="734" y="1044"/>
                  </a:lnTo>
                  <a:lnTo>
                    <a:pt x="739" y="1044"/>
                  </a:lnTo>
                  <a:lnTo>
                    <a:pt x="739" y="1039"/>
                  </a:lnTo>
                  <a:lnTo>
                    <a:pt x="737" y="1034"/>
                  </a:lnTo>
                  <a:lnTo>
                    <a:pt x="737" y="1033"/>
                  </a:lnTo>
                  <a:lnTo>
                    <a:pt x="739" y="1031"/>
                  </a:lnTo>
                  <a:lnTo>
                    <a:pt x="742" y="1029"/>
                  </a:lnTo>
                  <a:lnTo>
                    <a:pt x="743" y="1031"/>
                  </a:lnTo>
                  <a:lnTo>
                    <a:pt x="747" y="1034"/>
                  </a:lnTo>
                  <a:lnTo>
                    <a:pt x="751" y="1034"/>
                  </a:lnTo>
                  <a:lnTo>
                    <a:pt x="755" y="1031"/>
                  </a:lnTo>
                  <a:lnTo>
                    <a:pt x="758" y="1029"/>
                  </a:lnTo>
                  <a:lnTo>
                    <a:pt x="761" y="1028"/>
                  </a:lnTo>
                  <a:lnTo>
                    <a:pt x="766" y="1029"/>
                  </a:lnTo>
                  <a:lnTo>
                    <a:pt x="769" y="1031"/>
                  </a:lnTo>
                  <a:lnTo>
                    <a:pt x="769" y="1031"/>
                  </a:lnTo>
                  <a:lnTo>
                    <a:pt x="772" y="1034"/>
                  </a:lnTo>
                  <a:lnTo>
                    <a:pt x="774" y="1036"/>
                  </a:lnTo>
                  <a:lnTo>
                    <a:pt x="774" y="1036"/>
                  </a:lnTo>
                  <a:lnTo>
                    <a:pt x="777" y="1037"/>
                  </a:lnTo>
                  <a:lnTo>
                    <a:pt x="778" y="1037"/>
                  </a:lnTo>
                  <a:lnTo>
                    <a:pt x="774" y="1041"/>
                  </a:lnTo>
                  <a:lnTo>
                    <a:pt x="772" y="1045"/>
                  </a:lnTo>
                  <a:lnTo>
                    <a:pt x="772" y="1053"/>
                  </a:lnTo>
                  <a:lnTo>
                    <a:pt x="778" y="1056"/>
                  </a:lnTo>
                  <a:lnTo>
                    <a:pt x="782" y="1056"/>
                  </a:lnTo>
                  <a:lnTo>
                    <a:pt x="782" y="1060"/>
                  </a:lnTo>
                  <a:lnTo>
                    <a:pt x="783" y="1066"/>
                  </a:lnTo>
                  <a:lnTo>
                    <a:pt x="785" y="1068"/>
                  </a:lnTo>
                  <a:lnTo>
                    <a:pt x="782" y="1074"/>
                  </a:lnTo>
                  <a:lnTo>
                    <a:pt x="782" y="1082"/>
                  </a:lnTo>
                  <a:lnTo>
                    <a:pt x="785" y="1085"/>
                  </a:lnTo>
                  <a:lnTo>
                    <a:pt x="788" y="1090"/>
                  </a:lnTo>
                  <a:lnTo>
                    <a:pt x="786" y="1090"/>
                  </a:lnTo>
                  <a:lnTo>
                    <a:pt x="783" y="1090"/>
                  </a:lnTo>
                  <a:lnTo>
                    <a:pt x="783" y="1096"/>
                  </a:lnTo>
                  <a:lnTo>
                    <a:pt x="788" y="1101"/>
                  </a:lnTo>
                  <a:lnTo>
                    <a:pt x="793" y="1103"/>
                  </a:lnTo>
                  <a:lnTo>
                    <a:pt x="793" y="1104"/>
                  </a:lnTo>
                  <a:lnTo>
                    <a:pt x="796" y="1108"/>
                  </a:lnTo>
                  <a:lnTo>
                    <a:pt x="801" y="1109"/>
                  </a:lnTo>
                  <a:lnTo>
                    <a:pt x="806" y="1111"/>
                  </a:lnTo>
                  <a:lnTo>
                    <a:pt x="806" y="1116"/>
                  </a:lnTo>
                  <a:lnTo>
                    <a:pt x="818" y="1116"/>
                  </a:lnTo>
                  <a:lnTo>
                    <a:pt x="820" y="1117"/>
                  </a:lnTo>
                  <a:lnTo>
                    <a:pt x="825" y="1125"/>
                  </a:lnTo>
                  <a:lnTo>
                    <a:pt x="828" y="1127"/>
                  </a:lnTo>
                  <a:lnTo>
                    <a:pt x="833" y="1130"/>
                  </a:lnTo>
                  <a:lnTo>
                    <a:pt x="841" y="1130"/>
                  </a:lnTo>
                  <a:lnTo>
                    <a:pt x="850" y="1127"/>
                  </a:lnTo>
                  <a:lnTo>
                    <a:pt x="855" y="1122"/>
                  </a:lnTo>
                  <a:lnTo>
                    <a:pt x="855" y="1117"/>
                  </a:lnTo>
                  <a:lnTo>
                    <a:pt x="860" y="1116"/>
                  </a:lnTo>
                  <a:lnTo>
                    <a:pt x="866" y="1116"/>
                  </a:lnTo>
                  <a:lnTo>
                    <a:pt x="871" y="1119"/>
                  </a:lnTo>
                  <a:lnTo>
                    <a:pt x="879" y="1124"/>
                  </a:lnTo>
                  <a:lnTo>
                    <a:pt x="889" y="1130"/>
                  </a:lnTo>
                  <a:lnTo>
                    <a:pt x="895" y="1131"/>
                  </a:lnTo>
                  <a:lnTo>
                    <a:pt x="909" y="1127"/>
                  </a:lnTo>
                  <a:lnTo>
                    <a:pt x="916" y="1127"/>
                  </a:lnTo>
                  <a:lnTo>
                    <a:pt x="921" y="1122"/>
                  </a:lnTo>
                  <a:lnTo>
                    <a:pt x="927" y="1117"/>
                  </a:lnTo>
                  <a:lnTo>
                    <a:pt x="928" y="1117"/>
                  </a:lnTo>
                  <a:lnTo>
                    <a:pt x="930" y="1119"/>
                  </a:lnTo>
                  <a:lnTo>
                    <a:pt x="935" y="1120"/>
                  </a:lnTo>
                  <a:lnTo>
                    <a:pt x="940" y="1120"/>
                  </a:lnTo>
                  <a:lnTo>
                    <a:pt x="949" y="1117"/>
                  </a:lnTo>
                  <a:lnTo>
                    <a:pt x="949" y="1117"/>
                  </a:lnTo>
                  <a:lnTo>
                    <a:pt x="948" y="1119"/>
                  </a:lnTo>
                  <a:lnTo>
                    <a:pt x="946" y="1122"/>
                  </a:lnTo>
                  <a:lnTo>
                    <a:pt x="944" y="1125"/>
                  </a:lnTo>
                  <a:lnTo>
                    <a:pt x="946" y="1128"/>
                  </a:lnTo>
                  <a:lnTo>
                    <a:pt x="946" y="1133"/>
                  </a:lnTo>
                  <a:lnTo>
                    <a:pt x="944" y="1136"/>
                  </a:lnTo>
                  <a:lnTo>
                    <a:pt x="944" y="1143"/>
                  </a:lnTo>
                  <a:lnTo>
                    <a:pt x="946" y="1144"/>
                  </a:lnTo>
                  <a:lnTo>
                    <a:pt x="948" y="1146"/>
                  </a:lnTo>
                  <a:lnTo>
                    <a:pt x="946" y="1147"/>
                  </a:lnTo>
                  <a:lnTo>
                    <a:pt x="946" y="1151"/>
                  </a:lnTo>
                  <a:lnTo>
                    <a:pt x="944" y="1151"/>
                  </a:lnTo>
                  <a:lnTo>
                    <a:pt x="944" y="1155"/>
                  </a:lnTo>
                  <a:lnTo>
                    <a:pt x="944" y="1157"/>
                  </a:lnTo>
                  <a:lnTo>
                    <a:pt x="944" y="1157"/>
                  </a:lnTo>
                  <a:lnTo>
                    <a:pt x="944" y="1159"/>
                  </a:lnTo>
                  <a:lnTo>
                    <a:pt x="943" y="1162"/>
                  </a:lnTo>
                  <a:lnTo>
                    <a:pt x="940" y="1168"/>
                  </a:lnTo>
                  <a:lnTo>
                    <a:pt x="932" y="1183"/>
                  </a:lnTo>
                  <a:lnTo>
                    <a:pt x="930" y="1181"/>
                  </a:lnTo>
                  <a:lnTo>
                    <a:pt x="930" y="1184"/>
                  </a:lnTo>
                  <a:lnTo>
                    <a:pt x="928" y="1187"/>
                  </a:lnTo>
                  <a:lnTo>
                    <a:pt x="930" y="1187"/>
                  </a:lnTo>
                  <a:lnTo>
                    <a:pt x="928" y="1192"/>
                  </a:lnTo>
                  <a:lnTo>
                    <a:pt x="925" y="1200"/>
                  </a:lnTo>
                  <a:lnTo>
                    <a:pt x="922" y="1210"/>
                  </a:lnTo>
                  <a:lnTo>
                    <a:pt x="917" y="1218"/>
                  </a:lnTo>
                  <a:lnTo>
                    <a:pt x="917" y="1218"/>
                  </a:lnTo>
                  <a:lnTo>
                    <a:pt x="914" y="1224"/>
                  </a:lnTo>
                  <a:lnTo>
                    <a:pt x="914" y="1226"/>
                  </a:lnTo>
                  <a:lnTo>
                    <a:pt x="914" y="1226"/>
                  </a:lnTo>
                  <a:lnTo>
                    <a:pt x="914" y="1226"/>
                  </a:lnTo>
                  <a:lnTo>
                    <a:pt x="908" y="1226"/>
                  </a:lnTo>
                  <a:lnTo>
                    <a:pt x="901" y="1224"/>
                  </a:lnTo>
                  <a:lnTo>
                    <a:pt x="897" y="1224"/>
                  </a:lnTo>
                  <a:lnTo>
                    <a:pt x="890" y="1226"/>
                  </a:lnTo>
                  <a:lnTo>
                    <a:pt x="885" y="1224"/>
                  </a:lnTo>
                  <a:lnTo>
                    <a:pt x="874" y="1219"/>
                  </a:lnTo>
                  <a:lnTo>
                    <a:pt x="869" y="1219"/>
                  </a:lnTo>
                  <a:lnTo>
                    <a:pt x="865" y="1218"/>
                  </a:lnTo>
                  <a:lnTo>
                    <a:pt x="852" y="1219"/>
                  </a:lnTo>
                  <a:lnTo>
                    <a:pt x="841" y="1222"/>
                  </a:lnTo>
                  <a:lnTo>
                    <a:pt x="836" y="1224"/>
                  </a:lnTo>
                  <a:lnTo>
                    <a:pt x="831" y="1229"/>
                  </a:lnTo>
                  <a:lnTo>
                    <a:pt x="828" y="1230"/>
                  </a:lnTo>
                  <a:lnTo>
                    <a:pt x="817" y="1227"/>
                  </a:lnTo>
                  <a:lnTo>
                    <a:pt x="802" y="1222"/>
                  </a:lnTo>
                  <a:lnTo>
                    <a:pt x="794" y="1219"/>
                  </a:lnTo>
                  <a:lnTo>
                    <a:pt x="783" y="1218"/>
                  </a:lnTo>
                  <a:lnTo>
                    <a:pt x="764" y="1216"/>
                  </a:lnTo>
                  <a:lnTo>
                    <a:pt x="761" y="1214"/>
                  </a:lnTo>
                  <a:lnTo>
                    <a:pt x="761" y="1214"/>
                  </a:lnTo>
                  <a:lnTo>
                    <a:pt x="763" y="1211"/>
                  </a:lnTo>
                  <a:lnTo>
                    <a:pt x="758" y="1211"/>
                  </a:lnTo>
                  <a:lnTo>
                    <a:pt x="756" y="1210"/>
                  </a:lnTo>
                  <a:lnTo>
                    <a:pt x="755" y="1210"/>
                  </a:lnTo>
                  <a:lnTo>
                    <a:pt x="755" y="1210"/>
                  </a:lnTo>
                  <a:lnTo>
                    <a:pt x="748" y="1208"/>
                  </a:lnTo>
                  <a:lnTo>
                    <a:pt x="732" y="1205"/>
                  </a:lnTo>
                  <a:lnTo>
                    <a:pt x="727" y="1203"/>
                  </a:lnTo>
                  <a:lnTo>
                    <a:pt x="724" y="1202"/>
                  </a:lnTo>
                  <a:lnTo>
                    <a:pt x="719" y="1197"/>
                  </a:lnTo>
                  <a:lnTo>
                    <a:pt x="715" y="1194"/>
                  </a:lnTo>
                  <a:lnTo>
                    <a:pt x="703" y="1191"/>
                  </a:lnTo>
                  <a:lnTo>
                    <a:pt x="697" y="1191"/>
                  </a:lnTo>
                  <a:lnTo>
                    <a:pt x="688" y="1192"/>
                  </a:lnTo>
                  <a:lnTo>
                    <a:pt x="675" y="1197"/>
                  </a:lnTo>
                  <a:lnTo>
                    <a:pt x="665" y="1206"/>
                  </a:lnTo>
                  <a:lnTo>
                    <a:pt x="660" y="1210"/>
                  </a:lnTo>
                  <a:lnTo>
                    <a:pt x="660" y="1219"/>
                  </a:lnTo>
                  <a:lnTo>
                    <a:pt x="664" y="1226"/>
                  </a:lnTo>
                  <a:lnTo>
                    <a:pt x="664" y="1235"/>
                  </a:lnTo>
                  <a:lnTo>
                    <a:pt x="662" y="1237"/>
                  </a:lnTo>
                  <a:lnTo>
                    <a:pt x="659" y="1238"/>
                  </a:lnTo>
                  <a:lnTo>
                    <a:pt x="652" y="1240"/>
                  </a:lnTo>
                  <a:lnTo>
                    <a:pt x="646" y="1240"/>
                  </a:lnTo>
                  <a:lnTo>
                    <a:pt x="632" y="1229"/>
                  </a:lnTo>
                  <a:lnTo>
                    <a:pt x="624" y="1226"/>
                  </a:lnTo>
                  <a:lnTo>
                    <a:pt x="605" y="1222"/>
                  </a:lnTo>
                  <a:lnTo>
                    <a:pt x="598" y="1222"/>
                  </a:lnTo>
                  <a:lnTo>
                    <a:pt x="593" y="1221"/>
                  </a:lnTo>
                  <a:lnTo>
                    <a:pt x="590" y="1216"/>
                  </a:lnTo>
                  <a:lnTo>
                    <a:pt x="590" y="1208"/>
                  </a:lnTo>
                  <a:lnTo>
                    <a:pt x="585" y="1205"/>
                  </a:lnTo>
                  <a:lnTo>
                    <a:pt x="568" y="1197"/>
                  </a:lnTo>
                  <a:lnTo>
                    <a:pt x="563" y="1195"/>
                  </a:lnTo>
                  <a:lnTo>
                    <a:pt x="553" y="1192"/>
                  </a:lnTo>
                  <a:lnTo>
                    <a:pt x="542" y="1194"/>
                  </a:lnTo>
                  <a:lnTo>
                    <a:pt x="536" y="1194"/>
                  </a:lnTo>
                  <a:lnTo>
                    <a:pt x="523" y="1189"/>
                  </a:lnTo>
                  <a:lnTo>
                    <a:pt x="520" y="1186"/>
                  </a:lnTo>
                  <a:lnTo>
                    <a:pt x="517" y="1179"/>
                  </a:lnTo>
                  <a:lnTo>
                    <a:pt x="514" y="1178"/>
                  </a:lnTo>
                  <a:lnTo>
                    <a:pt x="509" y="1175"/>
                  </a:lnTo>
                  <a:lnTo>
                    <a:pt x="507" y="1175"/>
                  </a:lnTo>
                  <a:lnTo>
                    <a:pt x="504" y="1176"/>
                  </a:lnTo>
                  <a:lnTo>
                    <a:pt x="501" y="1176"/>
                  </a:lnTo>
                  <a:lnTo>
                    <a:pt x="499" y="1175"/>
                  </a:lnTo>
                  <a:lnTo>
                    <a:pt x="496" y="1171"/>
                  </a:lnTo>
                  <a:lnTo>
                    <a:pt x="498" y="1170"/>
                  </a:lnTo>
                  <a:lnTo>
                    <a:pt x="499" y="1168"/>
                  </a:lnTo>
                  <a:lnTo>
                    <a:pt x="504" y="1167"/>
                  </a:lnTo>
                  <a:lnTo>
                    <a:pt x="509" y="1163"/>
                  </a:lnTo>
                  <a:lnTo>
                    <a:pt x="515" y="1155"/>
                  </a:lnTo>
                  <a:lnTo>
                    <a:pt x="517" y="1147"/>
                  </a:lnTo>
                  <a:lnTo>
                    <a:pt x="515" y="1141"/>
                  </a:lnTo>
                  <a:lnTo>
                    <a:pt x="509" y="1133"/>
                  </a:lnTo>
                  <a:lnTo>
                    <a:pt x="507" y="1130"/>
                  </a:lnTo>
                  <a:lnTo>
                    <a:pt x="507" y="1128"/>
                  </a:lnTo>
                  <a:lnTo>
                    <a:pt x="514" y="1122"/>
                  </a:lnTo>
                  <a:lnTo>
                    <a:pt x="517" y="1117"/>
                  </a:lnTo>
                  <a:lnTo>
                    <a:pt x="517" y="1112"/>
                  </a:lnTo>
                  <a:lnTo>
                    <a:pt x="510" y="1109"/>
                  </a:lnTo>
                  <a:lnTo>
                    <a:pt x="507" y="1111"/>
                  </a:lnTo>
                  <a:lnTo>
                    <a:pt x="506" y="1112"/>
                  </a:lnTo>
                  <a:lnTo>
                    <a:pt x="504" y="1112"/>
                  </a:lnTo>
                  <a:lnTo>
                    <a:pt x="504" y="1111"/>
                  </a:lnTo>
                  <a:lnTo>
                    <a:pt x="501" y="1106"/>
                  </a:lnTo>
                  <a:lnTo>
                    <a:pt x="498" y="1103"/>
                  </a:lnTo>
                  <a:lnTo>
                    <a:pt x="490" y="1101"/>
                  </a:lnTo>
                  <a:lnTo>
                    <a:pt x="482" y="1103"/>
                  </a:lnTo>
                  <a:lnTo>
                    <a:pt x="474" y="1106"/>
                  </a:lnTo>
                  <a:lnTo>
                    <a:pt x="466" y="1109"/>
                  </a:lnTo>
                  <a:lnTo>
                    <a:pt x="455" y="1108"/>
                  </a:lnTo>
                  <a:lnTo>
                    <a:pt x="448" y="1106"/>
                  </a:lnTo>
                  <a:lnTo>
                    <a:pt x="440" y="1106"/>
                  </a:lnTo>
                  <a:lnTo>
                    <a:pt x="431" y="1108"/>
                  </a:lnTo>
                  <a:lnTo>
                    <a:pt x="416" y="1111"/>
                  </a:lnTo>
                  <a:lnTo>
                    <a:pt x="410" y="1114"/>
                  </a:lnTo>
                  <a:lnTo>
                    <a:pt x="402" y="1111"/>
                  </a:lnTo>
                  <a:lnTo>
                    <a:pt x="395" y="1111"/>
                  </a:lnTo>
                  <a:lnTo>
                    <a:pt x="338" y="1116"/>
                  </a:lnTo>
                  <a:lnTo>
                    <a:pt x="327" y="1119"/>
                  </a:lnTo>
                  <a:lnTo>
                    <a:pt x="314" y="1128"/>
                  </a:lnTo>
                  <a:lnTo>
                    <a:pt x="308" y="1131"/>
                  </a:lnTo>
                  <a:lnTo>
                    <a:pt x="301" y="1133"/>
                  </a:lnTo>
                  <a:lnTo>
                    <a:pt x="293" y="1136"/>
                  </a:lnTo>
                  <a:lnTo>
                    <a:pt x="287" y="1139"/>
                  </a:lnTo>
                  <a:lnTo>
                    <a:pt x="281" y="1146"/>
                  </a:lnTo>
                  <a:lnTo>
                    <a:pt x="277" y="1147"/>
                  </a:lnTo>
                  <a:lnTo>
                    <a:pt x="274" y="1149"/>
                  </a:lnTo>
                  <a:lnTo>
                    <a:pt x="260" y="1144"/>
                  </a:lnTo>
                  <a:lnTo>
                    <a:pt x="253" y="1144"/>
                  </a:lnTo>
                  <a:lnTo>
                    <a:pt x="237" y="1146"/>
                  </a:lnTo>
                  <a:lnTo>
                    <a:pt x="231" y="1144"/>
                  </a:lnTo>
                  <a:lnTo>
                    <a:pt x="225" y="1141"/>
                  </a:lnTo>
                  <a:lnTo>
                    <a:pt x="220" y="1136"/>
                  </a:lnTo>
                  <a:lnTo>
                    <a:pt x="215" y="1133"/>
                  </a:lnTo>
                  <a:lnTo>
                    <a:pt x="214" y="1133"/>
                  </a:lnTo>
                  <a:lnTo>
                    <a:pt x="217" y="1130"/>
                  </a:lnTo>
                  <a:close/>
                  <a:moveTo>
                    <a:pt x="1075" y="1577"/>
                  </a:moveTo>
                  <a:lnTo>
                    <a:pt x="1075" y="1577"/>
                  </a:lnTo>
                  <a:lnTo>
                    <a:pt x="1075" y="1577"/>
                  </a:lnTo>
                  <a:lnTo>
                    <a:pt x="1071" y="1572"/>
                  </a:lnTo>
                  <a:lnTo>
                    <a:pt x="1058" y="1559"/>
                  </a:lnTo>
                  <a:lnTo>
                    <a:pt x="1050" y="1550"/>
                  </a:lnTo>
                  <a:lnTo>
                    <a:pt x="1042" y="1543"/>
                  </a:lnTo>
                  <a:lnTo>
                    <a:pt x="1035" y="1538"/>
                  </a:lnTo>
                  <a:lnTo>
                    <a:pt x="1029" y="1538"/>
                  </a:lnTo>
                  <a:lnTo>
                    <a:pt x="1027" y="1537"/>
                  </a:lnTo>
                  <a:lnTo>
                    <a:pt x="1026" y="1537"/>
                  </a:lnTo>
                  <a:lnTo>
                    <a:pt x="1024" y="1534"/>
                  </a:lnTo>
                  <a:lnTo>
                    <a:pt x="1023" y="1530"/>
                  </a:lnTo>
                  <a:lnTo>
                    <a:pt x="1018" y="1527"/>
                  </a:lnTo>
                  <a:lnTo>
                    <a:pt x="1015" y="1524"/>
                  </a:lnTo>
                  <a:lnTo>
                    <a:pt x="1011" y="1518"/>
                  </a:lnTo>
                  <a:lnTo>
                    <a:pt x="1008" y="1511"/>
                  </a:lnTo>
                  <a:lnTo>
                    <a:pt x="1007" y="1502"/>
                  </a:lnTo>
                  <a:lnTo>
                    <a:pt x="1003" y="1492"/>
                  </a:lnTo>
                  <a:lnTo>
                    <a:pt x="997" y="1483"/>
                  </a:lnTo>
                  <a:lnTo>
                    <a:pt x="999" y="1483"/>
                  </a:lnTo>
                  <a:lnTo>
                    <a:pt x="997" y="1481"/>
                  </a:lnTo>
                  <a:lnTo>
                    <a:pt x="994" y="1478"/>
                  </a:lnTo>
                  <a:lnTo>
                    <a:pt x="994" y="1478"/>
                  </a:lnTo>
                  <a:lnTo>
                    <a:pt x="989" y="1473"/>
                  </a:lnTo>
                  <a:lnTo>
                    <a:pt x="981" y="1468"/>
                  </a:lnTo>
                  <a:lnTo>
                    <a:pt x="978" y="1462"/>
                  </a:lnTo>
                  <a:lnTo>
                    <a:pt x="975" y="1454"/>
                  </a:lnTo>
                  <a:lnTo>
                    <a:pt x="975" y="1435"/>
                  </a:lnTo>
                  <a:lnTo>
                    <a:pt x="973" y="1425"/>
                  </a:lnTo>
                  <a:lnTo>
                    <a:pt x="970" y="1414"/>
                  </a:lnTo>
                  <a:lnTo>
                    <a:pt x="968" y="1409"/>
                  </a:lnTo>
                  <a:lnTo>
                    <a:pt x="964" y="1404"/>
                  </a:lnTo>
                  <a:lnTo>
                    <a:pt x="954" y="1393"/>
                  </a:lnTo>
                  <a:lnTo>
                    <a:pt x="949" y="1392"/>
                  </a:lnTo>
                  <a:lnTo>
                    <a:pt x="948" y="1388"/>
                  </a:lnTo>
                  <a:lnTo>
                    <a:pt x="946" y="1385"/>
                  </a:lnTo>
                  <a:lnTo>
                    <a:pt x="944" y="1382"/>
                  </a:lnTo>
                  <a:lnTo>
                    <a:pt x="944" y="1371"/>
                  </a:lnTo>
                  <a:lnTo>
                    <a:pt x="943" y="1364"/>
                  </a:lnTo>
                  <a:lnTo>
                    <a:pt x="940" y="1361"/>
                  </a:lnTo>
                  <a:lnTo>
                    <a:pt x="936" y="1353"/>
                  </a:lnTo>
                  <a:lnTo>
                    <a:pt x="932" y="1344"/>
                  </a:lnTo>
                  <a:lnTo>
                    <a:pt x="925" y="1334"/>
                  </a:lnTo>
                  <a:lnTo>
                    <a:pt x="921" y="1325"/>
                  </a:lnTo>
                  <a:lnTo>
                    <a:pt x="917" y="1317"/>
                  </a:lnTo>
                  <a:lnTo>
                    <a:pt x="916" y="1312"/>
                  </a:lnTo>
                  <a:lnTo>
                    <a:pt x="913" y="1309"/>
                  </a:lnTo>
                  <a:lnTo>
                    <a:pt x="909" y="1304"/>
                  </a:lnTo>
                  <a:lnTo>
                    <a:pt x="909" y="1301"/>
                  </a:lnTo>
                  <a:lnTo>
                    <a:pt x="908" y="1294"/>
                  </a:lnTo>
                  <a:lnTo>
                    <a:pt x="906" y="1293"/>
                  </a:lnTo>
                  <a:lnTo>
                    <a:pt x="911" y="1297"/>
                  </a:lnTo>
                  <a:lnTo>
                    <a:pt x="917" y="1297"/>
                  </a:lnTo>
                  <a:lnTo>
                    <a:pt x="919" y="1294"/>
                  </a:lnTo>
                  <a:lnTo>
                    <a:pt x="924" y="1285"/>
                  </a:lnTo>
                  <a:lnTo>
                    <a:pt x="925" y="1288"/>
                  </a:lnTo>
                  <a:lnTo>
                    <a:pt x="928" y="1294"/>
                  </a:lnTo>
                  <a:lnTo>
                    <a:pt x="932" y="1297"/>
                  </a:lnTo>
                  <a:lnTo>
                    <a:pt x="957" y="1331"/>
                  </a:lnTo>
                  <a:lnTo>
                    <a:pt x="964" y="1342"/>
                  </a:lnTo>
                  <a:lnTo>
                    <a:pt x="967" y="1350"/>
                  </a:lnTo>
                  <a:lnTo>
                    <a:pt x="970" y="1360"/>
                  </a:lnTo>
                  <a:lnTo>
                    <a:pt x="976" y="1366"/>
                  </a:lnTo>
                  <a:lnTo>
                    <a:pt x="983" y="1369"/>
                  </a:lnTo>
                  <a:lnTo>
                    <a:pt x="988" y="1376"/>
                  </a:lnTo>
                  <a:lnTo>
                    <a:pt x="991" y="1380"/>
                  </a:lnTo>
                  <a:lnTo>
                    <a:pt x="994" y="1387"/>
                  </a:lnTo>
                  <a:lnTo>
                    <a:pt x="1000" y="1393"/>
                  </a:lnTo>
                  <a:lnTo>
                    <a:pt x="1002" y="1396"/>
                  </a:lnTo>
                  <a:lnTo>
                    <a:pt x="1002" y="1409"/>
                  </a:lnTo>
                  <a:lnTo>
                    <a:pt x="1005" y="1425"/>
                  </a:lnTo>
                  <a:lnTo>
                    <a:pt x="1010" y="1435"/>
                  </a:lnTo>
                  <a:lnTo>
                    <a:pt x="1018" y="1441"/>
                  </a:lnTo>
                  <a:lnTo>
                    <a:pt x="1024" y="1446"/>
                  </a:lnTo>
                  <a:lnTo>
                    <a:pt x="1029" y="1451"/>
                  </a:lnTo>
                  <a:lnTo>
                    <a:pt x="1034" y="1457"/>
                  </a:lnTo>
                  <a:lnTo>
                    <a:pt x="1045" y="1479"/>
                  </a:lnTo>
                  <a:lnTo>
                    <a:pt x="1053" y="1492"/>
                  </a:lnTo>
                  <a:lnTo>
                    <a:pt x="1056" y="1495"/>
                  </a:lnTo>
                  <a:lnTo>
                    <a:pt x="1058" y="1497"/>
                  </a:lnTo>
                  <a:lnTo>
                    <a:pt x="1058" y="1500"/>
                  </a:lnTo>
                  <a:lnTo>
                    <a:pt x="1066" y="1516"/>
                  </a:lnTo>
                  <a:lnTo>
                    <a:pt x="1067" y="1521"/>
                  </a:lnTo>
                  <a:lnTo>
                    <a:pt x="1067" y="1526"/>
                  </a:lnTo>
                  <a:lnTo>
                    <a:pt x="1066" y="1530"/>
                  </a:lnTo>
                  <a:lnTo>
                    <a:pt x="1069" y="1548"/>
                  </a:lnTo>
                  <a:lnTo>
                    <a:pt x="1072" y="1556"/>
                  </a:lnTo>
                  <a:lnTo>
                    <a:pt x="1075" y="1562"/>
                  </a:lnTo>
                  <a:lnTo>
                    <a:pt x="1077" y="1569"/>
                  </a:lnTo>
                  <a:lnTo>
                    <a:pt x="1077" y="1577"/>
                  </a:lnTo>
                  <a:lnTo>
                    <a:pt x="1078" y="1580"/>
                  </a:lnTo>
                  <a:lnTo>
                    <a:pt x="1075" y="1577"/>
                  </a:lnTo>
                  <a:close/>
                  <a:moveTo>
                    <a:pt x="3641" y="370"/>
                  </a:moveTo>
                  <a:lnTo>
                    <a:pt x="3643" y="375"/>
                  </a:lnTo>
                  <a:lnTo>
                    <a:pt x="3646" y="377"/>
                  </a:lnTo>
                  <a:lnTo>
                    <a:pt x="3649" y="380"/>
                  </a:lnTo>
                  <a:lnTo>
                    <a:pt x="3651" y="381"/>
                  </a:lnTo>
                  <a:lnTo>
                    <a:pt x="3648" y="388"/>
                  </a:lnTo>
                  <a:lnTo>
                    <a:pt x="3648" y="388"/>
                  </a:lnTo>
                  <a:lnTo>
                    <a:pt x="3643" y="385"/>
                  </a:lnTo>
                  <a:lnTo>
                    <a:pt x="3641" y="381"/>
                  </a:lnTo>
                  <a:lnTo>
                    <a:pt x="3640" y="377"/>
                  </a:lnTo>
                  <a:lnTo>
                    <a:pt x="3641" y="370"/>
                  </a:lnTo>
                  <a:close/>
                  <a:moveTo>
                    <a:pt x="2781" y="233"/>
                  </a:moveTo>
                  <a:lnTo>
                    <a:pt x="2780" y="235"/>
                  </a:lnTo>
                  <a:lnTo>
                    <a:pt x="2776" y="235"/>
                  </a:lnTo>
                  <a:lnTo>
                    <a:pt x="2775" y="233"/>
                  </a:lnTo>
                  <a:lnTo>
                    <a:pt x="2773" y="232"/>
                  </a:lnTo>
                  <a:lnTo>
                    <a:pt x="2773" y="232"/>
                  </a:lnTo>
                  <a:lnTo>
                    <a:pt x="2781" y="233"/>
                  </a:lnTo>
                  <a:close/>
                  <a:moveTo>
                    <a:pt x="1875" y="112"/>
                  </a:moveTo>
                  <a:lnTo>
                    <a:pt x="1875" y="113"/>
                  </a:lnTo>
                  <a:lnTo>
                    <a:pt x="1875" y="113"/>
                  </a:lnTo>
                  <a:lnTo>
                    <a:pt x="1870" y="112"/>
                  </a:lnTo>
                  <a:lnTo>
                    <a:pt x="1875" y="112"/>
                  </a:lnTo>
                  <a:close/>
                  <a:moveTo>
                    <a:pt x="1714" y="348"/>
                  </a:moveTo>
                  <a:lnTo>
                    <a:pt x="1717" y="350"/>
                  </a:lnTo>
                  <a:lnTo>
                    <a:pt x="1714" y="350"/>
                  </a:lnTo>
                  <a:lnTo>
                    <a:pt x="1712" y="348"/>
                  </a:lnTo>
                  <a:lnTo>
                    <a:pt x="1710" y="346"/>
                  </a:lnTo>
                  <a:lnTo>
                    <a:pt x="1714" y="348"/>
                  </a:lnTo>
                  <a:close/>
                  <a:moveTo>
                    <a:pt x="1388" y="318"/>
                  </a:moveTo>
                  <a:lnTo>
                    <a:pt x="1388" y="322"/>
                  </a:lnTo>
                  <a:lnTo>
                    <a:pt x="1388" y="324"/>
                  </a:lnTo>
                  <a:lnTo>
                    <a:pt x="1386" y="324"/>
                  </a:lnTo>
                  <a:lnTo>
                    <a:pt x="1383" y="322"/>
                  </a:lnTo>
                  <a:lnTo>
                    <a:pt x="1382" y="322"/>
                  </a:lnTo>
                  <a:lnTo>
                    <a:pt x="1383" y="318"/>
                  </a:lnTo>
                  <a:lnTo>
                    <a:pt x="1388" y="318"/>
                  </a:lnTo>
                  <a:close/>
                  <a:moveTo>
                    <a:pt x="865" y="273"/>
                  </a:moveTo>
                  <a:lnTo>
                    <a:pt x="863" y="273"/>
                  </a:lnTo>
                  <a:lnTo>
                    <a:pt x="852" y="273"/>
                  </a:lnTo>
                  <a:lnTo>
                    <a:pt x="849" y="278"/>
                  </a:lnTo>
                  <a:lnTo>
                    <a:pt x="847" y="278"/>
                  </a:lnTo>
                  <a:lnTo>
                    <a:pt x="846" y="275"/>
                  </a:lnTo>
                  <a:lnTo>
                    <a:pt x="855" y="270"/>
                  </a:lnTo>
                  <a:lnTo>
                    <a:pt x="858" y="267"/>
                  </a:lnTo>
                  <a:lnTo>
                    <a:pt x="866" y="267"/>
                  </a:lnTo>
                  <a:lnTo>
                    <a:pt x="866" y="265"/>
                  </a:lnTo>
                  <a:lnTo>
                    <a:pt x="865" y="273"/>
                  </a:lnTo>
                  <a:close/>
                  <a:moveTo>
                    <a:pt x="780" y="241"/>
                  </a:moveTo>
                  <a:lnTo>
                    <a:pt x="774" y="247"/>
                  </a:lnTo>
                  <a:lnTo>
                    <a:pt x="770" y="252"/>
                  </a:lnTo>
                  <a:lnTo>
                    <a:pt x="772" y="247"/>
                  </a:lnTo>
                  <a:lnTo>
                    <a:pt x="775" y="244"/>
                  </a:lnTo>
                  <a:lnTo>
                    <a:pt x="780" y="241"/>
                  </a:lnTo>
                  <a:close/>
                  <a:moveTo>
                    <a:pt x="691" y="268"/>
                  </a:moveTo>
                  <a:lnTo>
                    <a:pt x="691" y="270"/>
                  </a:lnTo>
                  <a:lnTo>
                    <a:pt x="691" y="270"/>
                  </a:lnTo>
                  <a:lnTo>
                    <a:pt x="689" y="268"/>
                  </a:lnTo>
                  <a:lnTo>
                    <a:pt x="689" y="268"/>
                  </a:lnTo>
                  <a:lnTo>
                    <a:pt x="688" y="267"/>
                  </a:lnTo>
                  <a:lnTo>
                    <a:pt x="691" y="268"/>
                  </a:lnTo>
                  <a:close/>
                  <a:moveTo>
                    <a:pt x="619" y="302"/>
                  </a:moveTo>
                  <a:lnTo>
                    <a:pt x="622" y="302"/>
                  </a:lnTo>
                  <a:lnTo>
                    <a:pt x="622" y="305"/>
                  </a:lnTo>
                  <a:lnTo>
                    <a:pt x="619" y="303"/>
                  </a:lnTo>
                  <a:lnTo>
                    <a:pt x="614" y="306"/>
                  </a:lnTo>
                  <a:lnTo>
                    <a:pt x="613" y="308"/>
                  </a:lnTo>
                  <a:lnTo>
                    <a:pt x="609" y="306"/>
                  </a:lnTo>
                  <a:lnTo>
                    <a:pt x="619" y="30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22" name="Google Shape;422;p94"/>
            <p:cNvSpPr/>
            <p:nvPr/>
          </p:nvSpPr>
          <p:spPr>
            <a:xfrm>
              <a:off x="5523440" y="1611779"/>
              <a:ext cx="65032" cy="43790"/>
            </a:xfrm>
            <a:custGeom>
              <a:avLst/>
              <a:gdLst/>
              <a:ahLst/>
              <a:cxnLst/>
              <a:rect l="l" t="t" r="r" b="b"/>
              <a:pathLst>
                <a:path w="46" h="31" extrusionOk="0">
                  <a:moveTo>
                    <a:pt x="6" y="26"/>
                  </a:moveTo>
                  <a:lnTo>
                    <a:pt x="11" y="29"/>
                  </a:lnTo>
                  <a:lnTo>
                    <a:pt x="17" y="31"/>
                  </a:lnTo>
                  <a:lnTo>
                    <a:pt x="28" y="27"/>
                  </a:lnTo>
                  <a:lnTo>
                    <a:pt x="36" y="23"/>
                  </a:lnTo>
                  <a:lnTo>
                    <a:pt x="43" y="19"/>
                  </a:lnTo>
                  <a:lnTo>
                    <a:pt x="46" y="16"/>
                  </a:lnTo>
                  <a:lnTo>
                    <a:pt x="46" y="12"/>
                  </a:lnTo>
                  <a:lnTo>
                    <a:pt x="41" y="8"/>
                  </a:lnTo>
                  <a:lnTo>
                    <a:pt x="35" y="4"/>
                  </a:lnTo>
                  <a:lnTo>
                    <a:pt x="27" y="0"/>
                  </a:lnTo>
                  <a:lnTo>
                    <a:pt x="16" y="0"/>
                  </a:lnTo>
                  <a:lnTo>
                    <a:pt x="9" y="2"/>
                  </a:lnTo>
                  <a:lnTo>
                    <a:pt x="3" y="10"/>
                  </a:lnTo>
                  <a:lnTo>
                    <a:pt x="0" y="15"/>
                  </a:lnTo>
                  <a:lnTo>
                    <a:pt x="1" y="21"/>
                  </a:lnTo>
                  <a:lnTo>
                    <a:pt x="6" y="2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23" name="Google Shape;423;p94"/>
            <p:cNvSpPr/>
            <p:nvPr/>
          </p:nvSpPr>
          <p:spPr>
            <a:xfrm>
              <a:off x="5604023" y="1247330"/>
              <a:ext cx="465117" cy="324897"/>
            </a:xfrm>
            <a:custGeom>
              <a:avLst/>
              <a:gdLst/>
              <a:ahLst/>
              <a:cxnLst/>
              <a:rect l="l" t="t" r="r" b="b"/>
              <a:pathLst>
                <a:path w="329" h="230" extrusionOk="0">
                  <a:moveTo>
                    <a:pt x="6" y="195"/>
                  </a:moveTo>
                  <a:lnTo>
                    <a:pt x="14" y="195"/>
                  </a:lnTo>
                  <a:lnTo>
                    <a:pt x="21" y="196"/>
                  </a:lnTo>
                  <a:lnTo>
                    <a:pt x="19" y="201"/>
                  </a:lnTo>
                  <a:lnTo>
                    <a:pt x="19" y="206"/>
                  </a:lnTo>
                  <a:lnTo>
                    <a:pt x="29" y="210"/>
                  </a:lnTo>
                  <a:lnTo>
                    <a:pt x="34" y="210"/>
                  </a:lnTo>
                  <a:lnTo>
                    <a:pt x="37" y="207"/>
                  </a:lnTo>
                  <a:lnTo>
                    <a:pt x="35" y="201"/>
                  </a:lnTo>
                  <a:lnTo>
                    <a:pt x="42" y="204"/>
                  </a:lnTo>
                  <a:lnTo>
                    <a:pt x="43" y="206"/>
                  </a:lnTo>
                  <a:lnTo>
                    <a:pt x="45" y="207"/>
                  </a:lnTo>
                  <a:lnTo>
                    <a:pt x="43" y="209"/>
                  </a:lnTo>
                  <a:lnTo>
                    <a:pt x="42" y="210"/>
                  </a:lnTo>
                  <a:lnTo>
                    <a:pt x="42" y="217"/>
                  </a:lnTo>
                  <a:lnTo>
                    <a:pt x="50" y="222"/>
                  </a:lnTo>
                  <a:lnTo>
                    <a:pt x="61" y="225"/>
                  </a:lnTo>
                  <a:lnTo>
                    <a:pt x="69" y="226"/>
                  </a:lnTo>
                  <a:lnTo>
                    <a:pt x="96" y="230"/>
                  </a:lnTo>
                  <a:lnTo>
                    <a:pt x="110" y="230"/>
                  </a:lnTo>
                  <a:lnTo>
                    <a:pt x="121" y="225"/>
                  </a:lnTo>
                  <a:lnTo>
                    <a:pt x="118" y="218"/>
                  </a:lnTo>
                  <a:lnTo>
                    <a:pt x="110" y="212"/>
                  </a:lnTo>
                  <a:lnTo>
                    <a:pt x="102" y="206"/>
                  </a:lnTo>
                  <a:lnTo>
                    <a:pt x="94" y="199"/>
                  </a:lnTo>
                  <a:lnTo>
                    <a:pt x="86" y="190"/>
                  </a:lnTo>
                  <a:lnTo>
                    <a:pt x="83" y="179"/>
                  </a:lnTo>
                  <a:lnTo>
                    <a:pt x="81" y="175"/>
                  </a:lnTo>
                  <a:lnTo>
                    <a:pt x="81" y="171"/>
                  </a:lnTo>
                  <a:lnTo>
                    <a:pt x="86" y="166"/>
                  </a:lnTo>
                  <a:lnTo>
                    <a:pt x="93" y="161"/>
                  </a:lnTo>
                  <a:lnTo>
                    <a:pt x="94" y="158"/>
                  </a:lnTo>
                  <a:lnTo>
                    <a:pt x="97" y="148"/>
                  </a:lnTo>
                  <a:lnTo>
                    <a:pt x="105" y="139"/>
                  </a:lnTo>
                  <a:lnTo>
                    <a:pt x="109" y="135"/>
                  </a:lnTo>
                  <a:lnTo>
                    <a:pt x="112" y="131"/>
                  </a:lnTo>
                  <a:lnTo>
                    <a:pt x="113" y="126"/>
                  </a:lnTo>
                  <a:lnTo>
                    <a:pt x="115" y="126"/>
                  </a:lnTo>
                  <a:lnTo>
                    <a:pt x="118" y="124"/>
                  </a:lnTo>
                  <a:lnTo>
                    <a:pt x="123" y="124"/>
                  </a:lnTo>
                  <a:lnTo>
                    <a:pt x="123" y="115"/>
                  </a:lnTo>
                  <a:lnTo>
                    <a:pt x="125" y="113"/>
                  </a:lnTo>
                  <a:lnTo>
                    <a:pt x="129" y="113"/>
                  </a:lnTo>
                  <a:lnTo>
                    <a:pt x="139" y="104"/>
                  </a:lnTo>
                  <a:lnTo>
                    <a:pt x="139" y="94"/>
                  </a:lnTo>
                  <a:lnTo>
                    <a:pt x="142" y="94"/>
                  </a:lnTo>
                  <a:lnTo>
                    <a:pt x="147" y="92"/>
                  </a:lnTo>
                  <a:lnTo>
                    <a:pt x="150" y="92"/>
                  </a:lnTo>
                  <a:lnTo>
                    <a:pt x="155" y="89"/>
                  </a:lnTo>
                  <a:lnTo>
                    <a:pt x="156" y="88"/>
                  </a:lnTo>
                  <a:lnTo>
                    <a:pt x="158" y="88"/>
                  </a:lnTo>
                  <a:lnTo>
                    <a:pt x="166" y="86"/>
                  </a:lnTo>
                  <a:lnTo>
                    <a:pt x="174" y="84"/>
                  </a:lnTo>
                  <a:lnTo>
                    <a:pt x="180" y="78"/>
                  </a:lnTo>
                  <a:lnTo>
                    <a:pt x="182" y="75"/>
                  </a:lnTo>
                  <a:lnTo>
                    <a:pt x="192" y="70"/>
                  </a:lnTo>
                  <a:lnTo>
                    <a:pt x="217" y="59"/>
                  </a:lnTo>
                  <a:lnTo>
                    <a:pt x="249" y="49"/>
                  </a:lnTo>
                  <a:lnTo>
                    <a:pt x="279" y="41"/>
                  </a:lnTo>
                  <a:lnTo>
                    <a:pt x="302" y="35"/>
                  </a:lnTo>
                  <a:lnTo>
                    <a:pt x="311" y="30"/>
                  </a:lnTo>
                  <a:lnTo>
                    <a:pt x="319" y="25"/>
                  </a:lnTo>
                  <a:lnTo>
                    <a:pt x="324" y="22"/>
                  </a:lnTo>
                  <a:lnTo>
                    <a:pt x="329" y="16"/>
                  </a:lnTo>
                  <a:lnTo>
                    <a:pt x="329" y="9"/>
                  </a:lnTo>
                  <a:lnTo>
                    <a:pt x="326" y="5"/>
                  </a:lnTo>
                  <a:lnTo>
                    <a:pt x="318" y="0"/>
                  </a:lnTo>
                  <a:lnTo>
                    <a:pt x="303" y="0"/>
                  </a:lnTo>
                  <a:lnTo>
                    <a:pt x="294" y="1"/>
                  </a:lnTo>
                  <a:lnTo>
                    <a:pt x="276" y="8"/>
                  </a:lnTo>
                  <a:lnTo>
                    <a:pt x="267" y="14"/>
                  </a:lnTo>
                  <a:lnTo>
                    <a:pt x="263" y="16"/>
                  </a:lnTo>
                  <a:lnTo>
                    <a:pt x="260" y="17"/>
                  </a:lnTo>
                  <a:lnTo>
                    <a:pt x="254" y="17"/>
                  </a:lnTo>
                  <a:lnTo>
                    <a:pt x="246" y="19"/>
                  </a:lnTo>
                  <a:lnTo>
                    <a:pt x="238" y="21"/>
                  </a:lnTo>
                  <a:lnTo>
                    <a:pt x="230" y="24"/>
                  </a:lnTo>
                  <a:lnTo>
                    <a:pt x="211" y="27"/>
                  </a:lnTo>
                  <a:lnTo>
                    <a:pt x="209" y="25"/>
                  </a:lnTo>
                  <a:lnTo>
                    <a:pt x="204" y="24"/>
                  </a:lnTo>
                  <a:lnTo>
                    <a:pt x="200" y="22"/>
                  </a:lnTo>
                  <a:lnTo>
                    <a:pt x="196" y="22"/>
                  </a:lnTo>
                  <a:lnTo>
                    <a:pt x="187" y="25"/>
                  </a:lnTo>
                  <a:lnTo>
                    <a:pt x="180" y="29"/>
                  </a:lnTo>
                  <a:lnTo>
                    <a:pt x="177" y="30"/>
                  </a:lnTo>
                  <a:lnTo>
                    <a:pt x="169" y="30"/>
                  </a:lnTo>
                  <a:lnTo>
                    <a:pt x="164" y="33"/>
                  </a:lnTo>
                  <a:lnTo>
                    <a:pt x="158" y="35"/>
                  </a:lnTo>
                  <a:lnTo>
                    <a:pt x="155" y="37"/>
                  </a:lnTo>
                  <a:lnTo>
                    <a:pt x="147" y="37"/>
                  </a:lnTo>
                  <a:lnTo>
                    <a:pt x="133" y="43"/>
                  </a:lnTo>
                  <a:lnTo>
                    <a:pt x="126" y="49"/>
                  </a:lnTo>
                  <a:lnTo>
                    <a:pt x="115" y="54"/>
                  </a:lnTo>
                  <a:lnTo>
                    <a:pt x="115" y="56"/>
                  </a:lnTo>
                  <a:lnTo>
                    <a:pt x="112" y="60"/>
                  </a:lnTo>
                  <a:lnTo>
                    <a:pt x="110" y="62"/>
                  </a:lnTo>
                  <a:lnTo>
                    <a:pt x="105" y="62"/>
                  </a:lnTo>
                  <a:lnTo>
                    <a:pt x="99" y="59"/>
                  </a:lnTo>
                  <a:lnTo>
                    <a:pt x="96" y="59"/>
                  </a:lnTo>
                  <a:lnTo>
                    <a:pt x="91" y="64"/>
                  </a:lnTo>
                  <a:lnTo>
                    <a:pt x="91" y="75"/>
                  </a:lnTo>
                  <a:lnTo>
                    <a:pt x="94" y="78"/>
                  </a:lnTo>
                  <a:lnTo>
                    <a:pt x="93" y="80"/>
                  </a:lnTo>
                  <a:lnTo>
                    <a:pt x="86" y="81"/>
                  </a:lnTo>
                  <a:lnTo>
                    <a:pt x="81" y="86"/>
                  </a:lnTo>
                  <a:lnTo>
                    <a:pt x="85" y="89"/>
                  </a:lnTo>
                  <a:lnTo>
                    <a:pt x="83" y="89"/>
                  </a:lnTo>
                  <a:lnTo>
                    <a:pt x="78" y="94"/>
                  </a:lnTo>
                  <a:lnTo>
                    <a:pt x="78" y="100"/>
                  </a:lnTo>
                  <a:lnTo>
                    <a:pt x="66" y="104"/>
                  </a:lnTo>
                  <a:lnTo>
                    <a:pt x="59" y="108"/>
                  </a:lnTo>
                  <a:lnTo>
                    <a:pt x="54" y="116"/>
                  </a:lnTo>
                  <a:lnTo>
                    <a:pt x="59" y="123"/>
                  </a:lnTo>
                  <a:lnTo>
                    <a:pt x="59" y="123"/>
                  </a:lnTo>
                  <a:lnTo>
                    <a:pt x="56" y="126"/>
                  </a:lnTo>
                  <a:lnTo>
                    <a:pt x="56" y="131"/>
                  </a:lnTo>
                  <a:lnTo>
                    <a:pt x="51" y="132"/>
                  </a:lnTo>
                  <a:lnTo>
                    <a:pt x="45" y="132"/>
                  </a:lnTo>
                  <a:lnTo>
                    <a:pt x="40" y="137"/>
                  </a:lnTo>
                  <a:lnTo>
                    <a:pt x="40" y="142"/>
                  </a:lnTo>
                  <a:lnTo>
                    <a:pt x="40" y="142"/>
                  </a:lnTo>
                  <a:lnTo>
                    <a:pt x="37" y="143"/>
                  </a:lnTo>
                  <a:lnTo>
                    <a:pt x="24" y="143"/>
                  </a:lnTo>
                  <a:lnTo>
                    <a:pt x="24" y="148"/>
                  </a:lnTo>
                  <a:lnTo>
                    <a:pt x="26" y="153"/>
                  </a:lnTo>
                  <a:lnTo>
                    <a:pt x="32" y="156"/>
                  </a:lnTo>
                  <a:lnTo>
                    <a:pt x="34" y="159"/>
                  </a:lnTo>
                  <a:lnTo>
                    <a:pt x="30" y="159"/>
                  </a:lnTo>
                  <a:lnTo>
                    <a:pt x="24" y="164"/>
                  </a:lnTo>
                  <a:lnTo>
                    <a:pt x="24" y="167"/>
                  </a:lnTo>
                  <a:lnTo>
                    <a:pt x="22" y="171"/>
                  </a:lnTo>
                  <a:lnTo>
                    <a:pt x="22" y="171"/>
                  </a:lnTo>
                  <a:lnTo>
                    <a:pt x="16" y="172"/>
                  </a:lnTo>
                  <a:lnTo>
                    <a:pt x="6" y="172"/>
                  </a:lnTo>
                  <a:lnTo>
                    <a:pt x="3" y="177"/>
                  </a:lnTo>
                  <a:lnTo>
                    <a:pt x="0" y="182"/>
                  </a:lnTo>
                  <a:lnTo>
                    <a:pt x="0" y="190"/>
                  </a:lnTo>
                  <a:lnTo>
                    <a:pt x="5" y="193"/>
                  </a:lnTo>
                  <a:lnTo>
                    <a:pt x="6" y="19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24" name="Google Shape;424;p94"/>
            <p:cNvSpPr/>
            <p:nvPr/>
          </p:nvSpPr>
          <p:spPr>
            <a:xfrm>
              <a:off x="2291655" y="3102064"/>
              <a:ext cx="28275" cy="52265"/>
            </a:xfrm>
            <a:custGeom>
              <a:avLst/>
              <a:gdLst/>
              <a:ahLst/>
              <a:cxnLst/>
              <a:rect l="l" t="t" r="r" b="b"/>
              <a:pathLst>
                <a:path w="20" h="37" extrusionOk="0">
                  <a:moveTo>
                    <a:pt x="13" y="7"/>
                  </a:moveTo>
                  <a:lnTo>
                    <a:pt x="7" y="0"/>
                  </a:lnTo>
                  <a:lnTo>
                    <a:pt x="0" y="7"/>
                  </a:lnTo>
                  <a:lnTo>
                    <a:pt x="0" y="18"/>
                  </a:lnTo>
                  <a:lnTo>
                    <a:pt x="4" y="22"/>
                  </a:lnTo>
                  <a:lnTo>
                    <a:pt x="5" y="24"/>
                  </a:lnTo>
                  <a:lnTo>
                    <a:pt x="5" y="26"/>
                  </a:lnTo>
                  <a:lnTo>
                    <a:pt x="10" y="34"/>
                  </a:lnTo>
                  <a:lnTo>
                    <a:pt x="15" y="37"/>
                  </a:lnTo>
                  <a:lnTo>
                    <a:pt x="20" y="37"/>
                  </a:lnTo>
                  <a:lnTo>
                    <a:pt x="20" y="30"/>
                  </a:lnTo>
                  <a:lnTo>
                    <a:pt x="18" y="26"/>
                  </a:lnTo>
                  <a:lnTo>
                    <a:pt x="15" y="21"/>
                  </a:lnTo>
                  <a:lnTo>
                    <a:pt x="15" y="13"/>
                  </a:lnTo>
                  <a:lnTo>
                    <a:pt x="13" y="7"/>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25" name="Google Shape;425;p94"/>
            <p:cNvSpPr/>
            <p:nvPr/>
          </p:nvSpPr>
          <p:spPr>
            <a:xfrm>
              <a:off x="7221329" y="3979284"/>
              <a:ext cx="83410" cy="35314"/>
            </a:xfrm>
            <a:custGeom>
              <a:avLst/>
              <a:gdLst/>
              <a:ahLst/>
              <a:cxnLst/>
              <a:rect l="l" t="t" r="r" b="b"/>
              <a:pathLst>
                <a:path w="59" h="25" extrusionOk="0">
                  <a:moveTo>
                    <a:pt x="59" y="13"/>
                  </a:moveTo>
                  <a:lnTo>
                    <a:pt x="58" y="8"/>
                  </a:lnTo>
                  <a:lnTo>
                    <a:pt x="55" y="5"/>
                  </a:lnTo>
                  <a:lnTo>
                    <a:pt x="43" y="1"/>
                  </a:lnTo>
                  <a:lnTo>
                    <a:pt x="34" y="0"/>
                  </a:lnTo>
                  <a:lnTo>
                    <a:pt x="29" y="0"/>
                  </a:lnTo>
                  <a:lnTo>
                    <a:pt x="27" y="1"/>
                  </a:lnTo>
                  <a:lnTo>
                    <a:pt x="24" y="3"/>
                  </a:lnTo>
                  <a:lnTo>
                    <a:pt x="21" y="5"/>
                  </a:lnTo>
                  <a:lnTo>
                    <a:pt x="16" y="5"/>
                  </a:lnTo>
                  <a:lnTo>
                    <a:pt x="10" y="1"/>
                  </a:lnTo>
                  <a:lnTo>
                    <a:pt x="7" y="1"/>
                  </a:lnTo>
                  <a:lnTo>
                    <a:pt x="4" y="6"/>
                  </a:lnTo>
                  <a:lnTo>
                    <a:pt x="0" y="11"/>
                  </a:lnTo>
                  <a:lnTo>
                    <a:pt x="0" y="17"/>
                  </a:lnTo>
                  <a:lnTo>
                    <a:pt x="12" y="24"/>
                  </a:lnTo>
                  <a:lnTo>
                    <a:pt x="21" y="25"/>
                  </a:lnTo>
                  <a:lnTo>
                    <a:pt x="24" y="25"/>
                  </a:lnTo>
                  <a:lnTo>
                    <a:pt x="32" y="24"/>
                  </a:lnTo>
                  <a:lnTo>
                    <a:pt x="39" y="21"/>
                  </a:lnTo>
                  <a:lnTo>
                    <a:pt x="47" y="19"/>
                  </a:lnTo>
                  <a:lnTo>
                    <a:pt x="51" y="19"/>
                  </a:lnTo>
                  <a:lnTo>
                    <a:pt x="56" y="17"/>
                  </a:lnTo>
                  <a:lnTo>
                    <a:pt x="59" y="1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26" name="Google Shape;426;p94"/>
            <p:cNvSpPr/>
            <p:nvPr/>
          </p:nvSpPr>
          <p:spPr>
            <a:xfrm>
              <a:off x="6951306" y="3919955"/>
              <a:ext cx="268609" cy="81930"/>
            </a:xfrm>
            <a:custGeom>
              <a:avLst/>
              <a:gdLst/>
              <a:ahLst/>
              <a:cxnLst/>
              <a:rect l="l" t="t" r="r" b="b"/>
              <a:pathLst>
                <a:path w="190" h="58" extrusionOk="0">
                  <a:moveTo>
                    <a:pt x="153" y="56"/>
                  </a:moveTo>
                  <a:lnTo>
                    <a:pt x="163" y="56"/>
                  </a:lnTo>
                  <a:lnTo>
                    <a:pt x="164" y="55"/>
                  </a:lnTo>
                  <a:lnTo>
                    <a:pt x="166" y="55"/>
                  </a:lnTo>
                  <a:lnTo>
                    <a:pt x="171" y="56"/>
                  </a:lnTo>
                  <a:lnTo>
                    <a:pt x="177" y="58"/>
                  </a:lnTo>
                  <a:lnTo>
                    <a:pt x="180" y="58"/>
                  </a:lnTo>
                  <a:lnTo>
                    <a:pt x="187" y="56"/>
                  </a:lnTo>
                  <a:lnTo>
                    <a:pt x="190" y="50"/>
                  </a:lnTo>
                  <a:lnTo>
                    <a:pt x="190" y="45"/>
                  </a:lnTo>
                  <a:lnTo>
                    <a:pt x="172" y="42"/>
                  </a:lnTo>
                  <a:lnTo>
                    <a:pt x="169" y="40"/>
                  </a:lnTo>
                  <a:lnTo>
                    <a:pt x="169" y="35"/>
                  </a:lnTo>
                  <a:lnTo>
                    <a:pt x="143" y="35"/>
                  </a:lnTo>
                  <a:lnTo>
                    <a:pt x="137" y="34"/>
                  </a:lnTo>
                  <a:lnTo>
                    <a:pt x="155" y="27"/>
                  </a:lnTo>
                  <a:lnTo>
                    <a:pt x="158" y="24"/>
                  </a:lnTo>
                  <a:lnTo>
                    <a:pt x="158" y="20"/>
                  </a:lnTo>
                  <a:lnTo>
                    <a:pt x="151" y="16"/>
                  </a:lnTo>
                  <a:lnTo>
                    <a:pt x="142" y="18"/>
                  </a:lnTo>
                  <a:lnTo>
                    <a:pt x="132" y="21"/>
                  </a:lnTo>
                  <a:lnTo>
                    <a:pt x="118" y="21"/>
                  </a:lnTo>
                  <a:lnTo>
                    <a:pt x="108" y="18"/>
                  </a:lnTo>
                  <a:lnTo>
                    <a:pt x="99" y="15"/>
                  </a:lnTo>
                  <a:lnTo>
                    <a:pt x="94" y="15"/>
                  </a:lnTo>
                  <a:lnTo>
                    <a:pt x="91" y="18"/>
                  </a:lnTo>
                  <a:lnTo>
                    <a:pt x="89" y="20"/>
                  </a:lnTo>
                  <a:lnTo>
                    <a:pt x="80" y="16"/>
                  </a:lnTo>
                  <a:lnTo>
                    <a:pt x="67" y="12"/>
                  </a:lnTo>
                  <a:lnTo>
                    <a:pt x="57" y="8"/>
                  </a:lnTo>
                  <a:lnTo>
                    <a:pt x="49" y="4"/>
                  </a:lnTo>
                  <a:lnTo>
                    <a:pt x="35" y="0"/>
                  </a:lnTo>
                  <a:lnTo>
                    <a:pt x="22" y="0"/>
                  </a:lnTo>
                  <a:lnTo>
                    <a:pt x="16" y="2"/>
                  </a:lnTo>
                  <a:lnTo>
                    <a:pt x="8" y="10"/>
                  </a:lnTo>
                  <a:lnTo>
                    <a:pt x="6" y="12"/>
                  </a:lnTo>
                  <a:lnTo>
                    <a:pt x="0" y="12"/>
                  </a:lnTo>
                  <a:lnTo>
                    <a:pt x="3" y="21"/>
                  </a:lnTo>
                  <a:lnTo>
                    <a:pt x="6" y="26"/>
                  </a:lnTo>
                  <a:lnTo>
                    <a:pt x="19" y="26"/>
                  </a:lnTo>
                  <a:lnTo>
                    <a:pt x="19" y="29"/>
                  </a:lnTo>
                  <a:lnTo>
                    <a:pt x="24" y="32"/>
                  </a:lnTo>
                  <a:lnTo>
                    <a:pt x="27" y="35"/>
                  </a:lnTo>
                  <a:lnTo>
                    <a:pt x="56" y="40"/>
                  </a:lnTo>
                  <a:lnTo>
                    <a:pt x="59" y="39"/>
                  </a:lnTo>
                  <a:lnTo>
                    <a:pt x="62" y="39"/>
                  </a:lnTo>
                  <a:lnTo>
                    <a:pt x="64" y="37"/>
                  </a:lnTo>
                  <a:lnTo>
                    <a:pt x="65" y="35"/>
                  </a:lnTo>
                  <a:lnTo>
                    <a:pt x="73" y="37"/>
                  </a:lnTo>
                  <a:lnTo>
                    <a:pt x="83" y="40"/>
                  </a:lnTo>
                  <a:lnTo>
                    <a:pt x="97" y="50"/>
                  </a:lnTo>
                  <a:lnTo>
                    <a:pt x="115" y="55"/>
                  </a:lnTo>
                  <a:lnTo>
                    <a:pt x="147" y="55"/>
                  </a:lnTo>
                  <a:lnTo>
                    <a:pt x="153" y="5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27" name="Google Shape;427;p94"/>
            <p:cNvSpPr/>
            <p:nvPr/>
          </p:nvSpPr>
          <p:spPr>
            <a:xfrm>
              <a:off x="7287774" y="3726431"/>
              <a:ext cx="172475" cy="200588"/>
            </a:xfrm>
            <a:custGeom>
              <a:avLst/>
              <a:gdLst/>
              <a:ahLst/>
              <a:cxnLst/>
              <a:rect l="l" t="t" r="r" b="b"/>
              <a:pathLst>
                <a:path w="122" h="142" extrusionOk="0">
                  <a:moveTo>
                    <a:pt x="19" y="40"/>
                  </a:moveTo>
                  <a:lnTo>
                    <a:pt x="19" y="43"/>
                  </a:lnTo>
                  <a:lnTo>
                    <a:pt x="14" y="50"/>
                  </a:lnTo>
                  <a:lnTo>
                    <a:pt x="11" y="58"/>
                  </a:lnTo>
                  <a:lnTo>
                    <a:pt x="8" y="67"/>
                  </a:lnTo>
                  <a:lnTo>
                    <a:pt x="3" y="80"/>
                  </a:lnTo>
                  <a:lnTo>
                    <a:pt x="0" y="85"/>
                  </a:lnTo>
                  <a:lnTo>
                    <a:pt x="0" y="93"/>
                  </a:lnTo>
                  <a:lnTo>
                    <a:pt x="3" y="99"/>
                  </a:lnTo>
                  <a:lnTo>
                    <a:pt x="17" y="102"/>
                  </a:lnTo>
                  <a:lnTo>
                    <a:pt x="19" y="102"/>
                  </a:lnTo>
                  <a:lnTo>
                    <a:pt x="19" y="102"/>
                  </a:lnTo>
                  <a:lnTo>
                    <a:pt x="20" y="105"/>
                  </a:lnTo>
                  <a:lnTo>
                    <a:pt x="20" y="112"/>
                  </a:lnTo>
                  <a:lnTo>
                    <a:pt x="19" y="118"/>
                  </a:lnTo>
                  <a:lnTo>
                    <a:pt x="17" y="133"/>
                  </a:lnTo>
                  <a:lnTo>
                    <a:pt x="17" y="139"/>
                  </a:lnTo>
                  <a:lnTo>
                    <a:pt x="20" y="142"/>
                  </a:lnTo>
                  <a:lnTo>
                    <a:pt x="27" y="142"/>
                  </a:lnTo>
                  <a:lnTo>
                    <a:pt x="32" y="139"/>
                  </a:lnTo>
                  <a:lnTo>
                    <a:pt x="36" y="133"/>
                  </a:lnTo>
                  <a:lnTo>
                    <a:pt x="38" y="125"/>
                  </a:lnTo>
                  <a:lnTo>
                    <a:pt x="38" y="121"/>
                  </a:lnTo>
                  <a:lnTo>
                    <a:pt x="35" y="118"/>
                  </a:lnTo>
                  <a:lnTo>
                    <a:pt x="35" y="115"/>
                  </a:lnTo>
                  <a:lnTo>
                    <a:pt x="33" y="105"/>
                  </a:lnTo>
                  <a:lnTo>
                    <a:pt x="33" y="96"/>
                  </a:lnTo>
                  <a:lnTo>
                    <a:pt x="35" y="89"/>
                  </a:lnTo>
                  <a:lnTo>
                    <a:pt x="40" y="89"/>
                  </a:lnTo>
                  <a:lnTo>
                    <a:pt x="40" y="89"/>
                  </a:lnTo>
                  <a:lnTo>
                    <a:pt x="41" y="93"/>
                  </a:lnTo>
                  <a:lnTo>
                    <a:pt x="40" y="96"/>
                  </a:lnTo>
                  <a:lnTo>
                    <a:pt x="40" y="102"/>
                  </a:lnTo>
                  <a:lnTo>
                    <a:pt x="47" y="110"/>
                  </a:lnTo>
                  <a:lnTo>
                    <a:pt x="47" y="110"/>
                  </a:lnTo>
                  <a:lnTo>
                    <a:pt x="49" y="113"/>
                  </a:lnTo>
                  <a:lnTo>
                    <a:pt x="49" y="118"/>
                  </a:lnTo>
                  <a:lnTo>
                    <a:pt x="54" y="123"/>
                  </a:lnTo>
                  <a:lnTo>
                    <a:pt x="57" y="123"/>
                  </a:lnTo>
                  <a:lnTo>
                    <a:pt x="70" y="120"/>
                  </a:lnTo>
                  <a:lnTo>
                    <a:pt x="76" y="115"/>
                  </a:lnTo>
                  <a:lnTo>
                    <a:pt x="78" y="110"/>
                  </a:lnTo>
                  <a:lnTo>
                    <a:pt x="76" y="105"/>
                  </a:lnTo>
                  <a:lnTo>
                    <a:pt x="73" y="101"/>
                  </a:lnTo>
                  <a:lnTo>
                    <a:pt x="71" y="99"/>
                  </a:lnTo>
                  <a:lnTo>
                    <a:pt x="71" y="82"/>
                  </a:lnTo>
                  <a:lnTo>
                    <a:pt x="68" y="78"/>
                  </a:lnTo>
                  <a:lnTo>
                    <a:pt x="62" y="75"/>
                  </a:lnTo>
                  <a:lnTo>
                    <a:pt x="60" y="70"/>
                  </a:lnTo>
                  <a:lnTo>
                    <a:pt x="60" y="70"/>
                  </a:lnTo>
                  <a:lnTo>
                    <a:pt x="70" y="67"/>
                  </a:lnTo>
                  <a:lnTo>
                    <a:pt x="79" y="61"/>
                  </a:lnTo>
                  <a:lnTo>
                    <a:pt x="87" y="53"/>
                  </a:lnTo>
                  <a:lnTo>
                    <a:pt x="91" y="51"/>
                  </a:lnTo>
                  <a:lnTo>
                    <a:pt x="91" y="45"/>
                  </a:lnTo>
                  <a:lnTo>
                    <a:pt x="84" y="42"/>
                  </a:lnTo>
                  <a:lnTo>
                    <a:pt x="81" y="42"/>
                  </a:lnTo>
                  <a:lnTo>
                    <a:pt x="68" y="43"/>
                  </a:lnTo>
                  <a:lnTo>
                    <a:pt x="55" y="48"/>
                  </a:lnTo>
                  <a:lnTo>
                    <a:pt x="49" y="53"/>
                  </a:lnTo>
                  <a:lnTo>
                    <a:pt x="47" y="58"/>
                  </a:lnTo>
                  <a:lnTo>
                    <a:pt x="41" y="58"/>
                  </a:lnTo>
                  <a:lnTo>
                    <a:pt x="35" y="54"/>
                  </a:lnTo>
                  <a:lnTo>
                    <a:pt x="33" y="50"/>
                  </a:lnTo>
                  <a:lnTo>
                    <a:pt x="32" y="46"/>
                  </a:lnTo>
                  <a:lnTo>
                    <a:pt x="32" y="40"/>
                  </a:lnTo>
                  <a:lnTo>
                    <a:pt x="35" y="35"/>
                  </a:lnTo>
                  <a:lnTo>
                    <a:pt x="38" y="34"/>
                  </a:lnTo>
                  <a:lnTo>
                    <a:pt x="46" y="30"/>
                  </a:lnTo>
                  <a:lnTo>
                    <a:pt x="54" y="27"/>
                  </a:lnTo>
                  <a:lnTo>
                    <a:pt x="81" y="27"/>
                  </a:lnTo>
                  <a:lnTo>
                    <a:pt x="87" y="30"/>
                  </a:lnTo>
                  <a:lnTo>
                    <a:pt x="97" y="30"/>
                  </a:lnTo>
                  <a:lnTo>
                    <a:pt x="103" y="29"/>
                  </a:lnTo>
                  <a:lnTo>
                    <a:pt x="108" y="26"/>
                  </a:lnTo>
                  <a:lnTo>
                    <a:pt x="116" y="19"/>
                  </a:lnTo>
                  <a:lnTo>
                    <a:pt x="122" y="10"/>
                  </a:lnTo>
                  <a:lnTo>
                    <a:pt x="122" y="0"/>
                  </a:lnTo>
                  <a:lnTo>
                    <a:pt x="113" y="3"/>
                  </a:lnTo>
                  <a:lnTo>
                    <a:pt x="99" y="13"/>
                  </a:lnTo>
                  <a:lnTo>
                    <a:pt x="95" y="14"/>
                  </a:lnTo>
                  <a:lnTo>
                    <a:pt x="91" y="14"/>
                  </a:lnTo>
                  <a:lnTo>
                    <a:pt x="67" y="11"/>
                  </a:lnTo>
                  <a:lnTo>
                    <a:pt x="52" y="7"/>
                  </a:lnTo>
                  <a:lnTo>
                    <a:pt x="46" y="7"/>
                  </a:lnTo>
                  <a:lnTo>
                    <a:pt x="41" y="10"/>
                  </a:lnTo>
                  <a:lnTo>
                    <a:pt x="38" y="14"/>
                  </a:lnTo>
                  <a:lnTo>
                    <a:pt x="36" y="16"/>
                  </a:lnTo>
                  <a:lnTo>
                    <a:pt x="33" y="16"/>
                  </a:lnTo>
                  <a:lnTo>
                    <a:pt x="28" y="18"/>
                  </a:lnTo>
                  <a:lnTo>
                    <a:pt x="24" y="22"/>
                  </a:lnTo>
                  <a:lnTo>
                    <a:pt x="22" y="30"/>
                  </a:lnTo>
                  <a:lnTo>
                    <a:pt x="19" y="4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28" name="Google Shape;428;p94"/>
            <p:cNvSpPr/>
            <p:nvPr/>
          </p:nvSpPr>
          <p:spPr>
            <a:xfrm>
              <a:off x="7511144" y="3719366"/>
              <a:ext cx="46654" cy="70630"/>
            </a:xfrm>
            <a:custGeom>
              <a:avLst/>
              <a:gdLst/>
              <a:ahLst/>
              <a:cxnLst/>
              <a:rect l="l" t="t" r="r" b="b"/>
              <a:pathLst>
                <a:path w="33" h="50" extrusionOk="0">
                  <a:moveTo>
                    <a:pt x="28" y="13"/>
                  </a:moveTo>
                  <a:lnTo>
                    <a:pt x="22" y="13"/>
                  </a:lnTo>
                  <a:lnTo>
                    <a:pt x="19" y="4"/>
                  </a:lnTo>
                  <a:lnTo>
                    <a:pt x="16" y="0"/>
                  </a:lnTo>
                  <a:lnTo>
                    <a:pt x="9" y="0"/>
                  </a:lnTo>
                  <a:lnTo>
                    <a:pt x="3" y="7"/>
                  </a:lnTo>
                  <a:lnTo>
                    <a:pt x="0" y="12"/>
                  </a:lnTo>
                  <a:lnTo>
                    <a:pt x="0" y="26"/>
                  </a:lnTo>
                  <a:lnTo>
                    <a:pt x="1" y="34"/>
                  </a:lnTo>
                  <a:lnTo>
                    <a:pt x="6" y="45"/>
                  </a:lnTo>
                  <a:lnTo>
                    <a:pt x="11" y="50"/>
                  </a:lnTo>
                  <a:lnTo>
                    <a:pt x="20" y="50"/>
                  </a:lnTo>
                  <a:lnTo>
                    <a:pt x="20" y="35"/>
                  </a:lnTo>
                  <a:lnTo>
                    <a:pt x="30" y="35"/>
                  </a:lnTo>
                  <a:lnTo>
                    <a:pt x="33" y="32"/>
                  </a:lnTo>
                  <a:lnTo>
                    <a:pt x="32" y="19"/>
                  </a:lnTo>
                  <a:lnTo>
                    <a:pt x="32" y="16"/>
                  </a:lnTo>
                  <a:lnTo>
                    <a:pt x="28" y="1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29" name="Google Shape;429;p94"/>
            <p:cNvSpPr/>
            <p:nvPr/>
          </p:nvSpPr>
          <p:spPr>
            <a:xfrm>
              <a:off x="7528107" y="3842262"/>
              <a:ext cx="79169" cy="38140"/>
            </a:xfrm>
            <a:custGeom>
              <a:avLst/>
              <a:gdLst/>
              <a:ahLst/>
              <a:cxnLst/>
              <a:rect l="l" t="t" r="r" b="b"/>
              <a:pathLst>
                <a:path w="56" h="27" extrusionOk="0">
                  <a:moveTo>
                    <a:pt x="15" y="1"/>
                  </a:moveTo>
                  <a:lnTo>
                    <a:pt x="4" y="3"/>
                  </a:lnTo>
                  <a:lnTo>
                    <a:pt x="0" y="9"/>
                  </a:lnTo>
                  <a:lnTo>
                    <a:pt x="0" y="12"/>
                  </a:lnTo>
                  <a:lnTo>
                    <a:pt x="5" y="17"/>
                  </a:lnTo>
                  <a:lnTo>
                    <a:pt x="10" y="19"/>
                  </a:lnTo>
                  <a:lnTo>
                    <a:pt x="35" y="19"/>
                  </a:lnTo>
                  <a:lnTo>
                    <a:pt x="40" y="22"/>
                  </a:lnTo>
                  <a:lnTo>
                    <a:pt x="45" y="25"/>
                  </a:lnTo>
                  <a:lnTo>
                    <a:pt x="53" y="27"/>
                  </a:lnTo>
                  <a:lnTo>
                    <a:pt x="56" y="23"/>
                  </a:lnTo>
                  <a:lnTo>
                    <a:pt x="56" y="20"/>
                  </a:lnTo>
                  <a:lnTo>
                    <a:pt x="55" y="14"/>
                  </a:lnTo>
                  <a:lnTo>
                    <a:pt x="48" y="6"/>
                  </a:lnTo>
                  <a:lnTo>
                    <a:pt x="45" y="4"/>
                  </a:lnTo>
                  <a:lnTo>
                    <a:pt x="40" y="1"/>
                  </a:lnTo>
                  <a:lnTo>
                    <a:pt x="27" y="0"/>
                  </a:lnTo>
                  <a:lnTo>
                    <a:pt x="15" y="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30" name="Google Shape;430;p94"/>
            <p:cNvSpPr/>
            <p:nvPr/>
          </p:nvSpPr>
          <p:spPr>
            <a:xfrm>
              <a:off x="7296256" y="4014599"/>
              <a:ext cx="53722" cy="29664"/>
            </a:xfrm>
            <a:custGeom>
              <a:avLst/>
              <a:gdLst/>
              <a:ahLst/>
              <a:cxnLst/>
              <a:rect l="l" t="t" r="r" b="b"/>
              <a:pathLst>
                <a:path w="38" h="21" extrusionOk="0">
                  <a:moveTo>
                    <a:pt x="8" y="13"/>
                  </a:moveTo>
                  <a:lnTo>
                    <a:pt x="18" y="16"/>
                  </a:lnTo>
                  <a:lnTo>
                    <a:pt x="21" y="20"/>
                  </a:lnTo>
                  <a:lnTo>
                    <a:pt x="29" y="21"/>
                  </a:lnTo>
                  <a:lnTo>
                    <a:pt x="35" y="21"/>
                  </a:lnTo>
                  <a:lnTo>
                    <a:pt x="38" y="18"/>
                  </a:lnTo>
                  <a:lnTo>
                    <a:pt x="38" y="15"/>
                  </a:lnTo>
                  <a:lnTo>
                    <a:pt x="37" y="10"/>
                  </a:lnTo>
                  <a:lnTo>
                    <a:pt x="32" y="7"/>
                  </a:lnTo>
                  <a:lnTo>
                    <a:pt x="19" y="0"/>
                  </a:lnTo>
                  <a:lnTo>
                    <a:pt x="0" y="0"/>
                  </a:lnTo>
                  <a:lnTo>
                    <a:pt x="0" y="7"/>
                  </a:lnTo>
                  <a:lnTo>
                    <a:pt x="5" y="10"/>
                  </a:lnTo>
                  <a:lnTo>
                    <a:pt x="8" y="1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31" name="Google Shape;431;p94"/>
            <p:cNvSpPr/>
            <p:nvPr/>
          </p:nvSpPr>
          <p:spPr>
            <a:xfrm>
              <a:off x="7034716" y="3596472"/>
              <a:ext cx="277091" cy="285344"/>
            </a:xfrm>
            <a:custGeom>
              <a:avLst/>
              <a:gdLst/>
              <a:ahLst/>
              <a:cxnLst/>
              <a:rect l="l" t="t" r="r" b="b"/>
              <a:pathLst>
                <a:path w="196" h="202" extrusionOk="0">
                  <a:moveTo>
                    <a:pt x="1" y="99"/>
                  </a:moveTo>
                  <a:lnTo>
                    <a:pt x="0" y="108"/>
                  </a:lnTo>
                  <a:lnTo>
                    <a:pt x="0" y="111"/>
                  </a:lnTo>
                  <a:lnTo>
                    <a:pt x="1" y="116"/>
                  </a:lnTo>
                  <a:lnTo>
                    <a:pt x="6" y="122"/>
                  </a:lnTo>
                  <a:lnTo>
                    <a:pt x="11" y="142"/>
                  </a:lnTo>
                  <a:lnTo>
                    <a:pt x="16" y="145"/>
                  </a:lnTo>
                  <a:lnTo>
                    <a:pt x="22" y="150"/>
                  </a:lnTo>
                  <a:lnTo>
                    <a:pt x="24" y="153"/>
                  </a:lnTo>
                  <a:lnTo>
                    <a:pt x="27" y="159"/>
                  </a:lnTo>
                  <a:lnTo>
                    <a:pt x="29" y="167"/>
                  </a:lnTo>
                  <a:lnTo>
                    <a:pt x="32" y="177"/>
                  </a:lnTo>
                  <a:lnTo>
                    <a:pt x="40" y="185"/>
                  </a:lnTo>
                  <a:lnTo>
                    <a:pt x="46" y="185"/>
                  </a:lnTo>
                  <a:lnTo>
                    <a:pt x="51" y="183"/>
                  </a:lnTo>
                  <a:lnTo>
                    <a:pt x="54" y="185"/>
                  </a:lnTo>
                  <a:lnTo>
                    <a:pt x="56" y="186"/>
                  </a:lnTo>
                  <a:lnTo>
                    <a:pt x="57" y="189"/>
                  </a:lnTo>
                  <a:lnTo>
                    <a:pt x="61" y="193"/>
                  </a:lnTo>
                  <a:lnTo>
                    <a:pt x="65" y="193"/>
                  </a:lnTo>
                  <a:lnTo>
                    <a:pt x="80" y="189"/>
                  </a:lnTo>
                  <a:lnTo>
                    <a:pt x="84" y="189"/>
                  </a:lnTo>
                  <a:lnTo>
                    <a:pt x="96" y="193"/>
                  </a:lnTo>
                  <a:lnTo>
                    <a:pt x="105" y="197"/>
                  </a:lnTo>
                  <a:lnTo>
                    <a:pt x="105" y="199"/>
                  </a:lnTo>
                  <a:lnTo>
                    <a:pt x="108" y="202"/>
                  </a:lnTo>
                  <a:lnTo>
                    <a:pt x="120" y="201"/>
                  </a:lnTo>
                  <a:lnTo>
                    <a:pt x="136" y="196"/>
                  </a:lnTo>
                  <a:lnTo>
                    <a:pt x="140" y="191"/>
                  </a:lnTo>
                  <a:lnTo>
                    <a:pt x="142" y="185"/>
                  </a:lnTo>
                  <a:lnTo>
                    <a:pt x="144" y="174"/>
                  </a:lnTo>
                  <a:lnTo>
                    <a:pt x="147" y="162"/>
                  </a:lnTo>
                  <a:lnTo>
                    <a:pt x="148" y="158"/>
                  </a:lnTo>
                  <a:lnTo>
                    <a:pt x="151" y="154"/>
                  </a:lnTo>
                  <a:lnTo>
                    <a:pt x="156" y="148"/>
                  </a:lnTo>
                  <a:lnTo>
                    <a:pt x="159" y="142"/>
                  </a:lnTo>
                  <a:lnTo>
                    <a:pt x="161" y="132"/>
                  </a:lnTo>
                  <a:lnTo>
                    <a:pt x="161" y="124"/>
                  </a:lnTo>
                  <a:lnTo>
                    <a:pt x="163" y="121"/>
                  </a:lnTo>
                  <a:lnTo>
                    <a:pt x="172" y="118"/>
                  </a:lnTo>
                  <a:lnTo>
                    <a:pt x="179" y="114"/>
                  </a:lnTo>
                  <a:lnTo>
                    <a:pt x="187" y="113"/>
                  </a:lnTo>
                  <a:lnTo>
                    <a:pt x="190" y="110"/>
                  </a:lnTo>
                  <a:lnTo>
                    <a:pt x="190" y="103"/>
                  </a:lnTo>
                  <a:lnTo>
                    <a:pt x="180" y="94"/>
                  </a:lnTo>
                  <a:lnTo>
                    <a:pt x="175" y="92"/>
                  </a:lnTo>
                  <a:lnTo>
                    <a:pt x="174" y="91"/>
                  </a:lnTo>
                  <a:lnTo>
                    <a:pt x="172" y="87"/>
                  </a:lnTo>
                  <a:lnTo>
                    <a:pt x="172" y="84"/>
                  </a:lnTo>
                  <a:lnTo>
                    <a:pt x="171" y="79"/>
                  </a:lnTo>
                  <a:lnTo>
                    <a:pt x="166" y="75"/>
                  </a:lnTo>
                  <a:lnTo>
                    <a:pt x="163" y="70"/>
                  </a:lnTo>
                  <a:lnTo>
                    <a:pt x="163" y="68"/>
                  </a:lnTo>
                  <a:lnTo>
                    <a:pt x="167" y="62"/>
                  </a:lnTo>
                  <a:lnTo>
                    <a:pt x="166" y="57"/>
                  </a:lnTo>
                  <a:lnTo>
                    <a:pt x="164" y="54"/>
                  </a:lnTo>
                  <a:lnTo>
                    <a:pt x="175" y="47"/>
                  </a:lnTo>
                  <a:lnTo>
                    <a:pt x="175" y="47"/>
                  </a:lnTo>
                  <a:lnTo>
                    <a:pt x="175" y="47"/>
                  </a:lnTo>
                  <a:lnTo>
                    <a:pt x="180" y="43"/>
                  </a:lnTo>
                  <a:lnTo>
                    <a:pt x="180" y="39"/>
                  </a:lnTo>
                  <a:lnTo>
                    <a:pt x="182" y="39"/>
                  </a:lnTo>
                  <a:lnTo>
                    <a:pt x="188" y="38"/>
                  </a:lnTo>
                  <a:lnTo>
                    <a:pt x="193" y="36"/>
                  </a:lnTo>
                  <a:lnTo>
                    <a:pt x="196" y="33"/>
                  </a:lnTo>
                  <a:lnTo>
                    <a:pt x="196" y="25"/>
                  </a:lnTo>
                  <a:lnTo>
                    <a:pt x="191" y="20"/>
                  </a:lnTo>
                  <a:lnTo>
                    <a:pt x="187" y="19"/>
                  </a:lnTo>
                  <a:lnTo>
                    <a:pt x="171" y="19"/>
                  </a:lnTo>
                  <a:lnTo>
                    <a:pt x="167" y="17"/>
                  </a:lnTo>
                  <a:lnTo>
                    <a:pt x="166" y="11"/>
                  </a:lnTo>
                  <a:lnTo>
                    <a:pt x="161" y="4"/>
                  </a:lnTo>
                  <a:lnTo>
                    <a:pt x="155" y="1"/>
                  </a:lnTo>
                  <a:lnTo>
                    <a:pt x="148" y="0"/>
                  </a:lnTo>
                  <a:lnTo>
                    <a:pt x="142" y="4"/>
                  </a:lnTo>
                  <a:lnTo>
                    <a:pt x="136" y="9"/>
                  </a:lnTo>
                  <a:lnTo>
                    <a:pt x="132" y="14"/>
                  </a:lnTo>
                  <a:lnTo>
                    <a:pt x="131" y="20"/>
                  </a:lnTo>
                  <a:lnTo>
                    <a:pt x="131" y="22"/>
                  </a:lnTo>
                  <a:lnTo>
                    <a:pt x="126" y="24"/>
                  </a:lnTo>
                  <a:lnTo>
                    <a:pt x="121" y="28"/>
                  </a:lnTo>
                  <a:lnTo>
                    <a:pt x="121" y="33"/>
                  </a:lnTo>
                  <a:lnTo>
                    <a:pt x="121" y="35"/>
                  </a:lnTo>
                  <a:lnTo>
                    <a:pt x="118" y="35"/>
                  </a:lnTo>
                  <a:lnTo>
                    <a:pt x="113" y="36"/>
                  </a:lnTo>
                  <a:lnTo>
                    <a:pt x="108" y="39"/>
                  </a:lnTo>
                  <a:lnTo>
                    <a:pt x="108" y="39"/>
                  </a:lnTo>
                  <a:lnTo>
                    <a:pt x="100" y="38"/>
                  </a:lnTo>
                  <a:lnTo>
                    <a:pt x="100" y="38"/>
                  </a:lnTo>
                  <a:lnTo>
                    <a:pt x="99" y="38"/>
                  </a:lnTo>
                  <a:lnTo>
                    <a:pt x="91" y="36"/>
                  </a:lnTo>
                  <a:lnTo>
                    <a:pt x="94" y="39"/>
                  </a:lnTo>
                  <a:lnTo>
                    <a:pt x="92" y="39"/>
                  </a:lnTo>
                  <a:lnTo>
                    <a:pt x="86" y="47"/>
                  </a:lnTo>
                  <a:lnTo>
                    <a:pt x="80" y="63"/>
                  </a:lnTo>
                  <a:lnTo>
                    <a:pt x="78" y="68"/>
                  </a:lnTo>
                  <a:lnTo>
                    <a:pt x="75" y="70"/>
                  </a:lnTo>
                  <a:lnTo>
                    <a:pt x="57" y="70"/>
                  </a:lnTo>
                  <a:lnTo>
                    <a:pt x="51" y="71"/>
                  </a:lnTo>
                  <a:lnTo>
                    <a:pt x="48" y="75"/>
                  </a:lnTo>
                  <a:lnTo>
                    <a:pt x="43" y="83"/>
                  </a:lnTo>
                  <a:lnTo>
                    <a:pt x="43" y="91"/>
                  </a:lnTo>
                  <a:lnTo>
                    <a:pt x="41" y="95"/>
                  </a:lnTo>
                  <a:lnTo>
                    <a:pt x="21" y="86"/>
                  </a:lnTo>
                  <a:lnTo>
                    <a:pt x="19" y="86"/>
                  </a:lnTo>
                  <a:lnTo>
                    <a:pt x="17" y="86"/>
                  </a:lnTo>
                  <a:lnTo>
                    <a:pt x="11" y="83"/>
                  </a:lnTo>
                  <a:lnTo>
                    <a:pt x="13" y="87"/>
                  </a:lnTo>
                  <a:lnTo>
                    <a:pt x="11" y="87"/>
                  </a:lnTo>
                  <a:lnTo>
                    <a:pt x="1" y="9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32" name="Google Shape;432;p94"/>
            <p:cNvSpPr/>
            <p:nvPr/>
          </p:nvSpPr>
          <p:spPr>
            <a:xfrm>
              <a:off x="7477213" y="3847914"/>
              <a:ext cx="39584" cy="29664"/>
            </a:xfrm>
            <a:custGeom>
              <a:avLst/>
              <a:gdLst/>
              <a:ahLst/>
              <a:cxnLst/>
              <a:rect l="l" t="t" r="r" b="b"/>
              <a:pathLst>
                <a:path w="28" h="21" extrusionOk="0">
                  <a:moveTo>
                    <a:pt x="11" y="0"/>
                  </a:moveTo>
                  <a:lnTo>
                    <a:pt x="6" y="0"/>
                  </a:lnTo>
                  <a:lnTo>
                    <a:pt x="0" y="3"/>
                  </a:lnTo>
                  <a:lnTo>
                    <a:pt x="0" y="8"/>
                  </a:lnTo>
                  <a:lnTo>
                    <a:pt x="1" y="13"/>
                  </a:lnTo>
                  <a:lnTo>
                    <a:pt x="4" y="15"/>
                  </a:lnTo>
                  <a:lnTo>
                    <a:pt x="11" y="19"/>
                  </a:lnTo>
                  <a:lnTo>
                    <a:pt x="19" y="21"/>
                  </a:lnTo>
                  <a:lnTo>
                    <a:pt x="28" y="16"/>
                  </a:lnTo>
                  <a:lnTo>
                    <a:pt x="28" y="10"/>
                  </a:lnTo>
                  <a:lnTo>
                    <a:pt x="24" y="7"/>
                  </a:lnTo>
                  <a:lnTo>
                    <a:pt x="16" y="2"/>
                  </a:lnTo>
                  <a:lnTo>
                    <a:pt x="11"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33" name="Google Shape;433;p94"/>
            <p:cNvSpPr/>
            <p:nvPr/>
          </p:nvSpPr>
          <p:spPr>
            <a:xfrm>
              <a:off x="7316048" y="3980697"/>
              <a:ext cx="120167" cy="29664"/>
            </a:xfrm>
            <a:custGeom>
              <a:avLst/>
              <a:gdLst/>
              <a:ahLst/>
              <a:cxnLst/>
              <a:rect l="l" t="t" r="r" b="b"/>
              <a:pathLst>
                <a:path w="85" h="21" extrusionOk="0">
                  <a:moveTo>
                    <a:pt x="43" y="20"/>
                  </a:moveTo>
                  <a:lnTo>
                    <a:pt x="51" y="16"/>
                  </a:lnTo>
                  <a:lnTo>
                    <a:pt x="61" y="15"/>
                  </a:lnTo>
                  <a:lnTo>
                    <a:pt x="71" y="13"/>
                  </a:lnTo>
                  <a:lnTo>
                    <a:pt x="80" y="10"/>
                  </a:lnTo>
                  <a:lnTo>
                    <a:pt x="85" y="10"/>
                  </a:lnTo>
                  <a:lnTo>
                    <a:pt x="85" y="2"/>
                  </a:lnTo>
                  <a:lnTo>
                    <a:pt x="75" y="0"/>
                  </a:lnTo>
                  <a:lnTo>
                    <a:pt x="64" y="0"/>
                  </a:lnTo>
                  <a:lnTo>
                    <a:pt x="55" y="4"/>
                  </a:lnTo>
                  <a:lnTo>
                    <a:pt x="47" y="5"/>
                  </a:lnTo>
                  <a:lnTo>
                    <a:pt x="42" y="5"/>
                  </a:lnTo>
                  <a:lnTo>
                    <a:pt x="37" y="4"/>
                  </a:lnTo>
                  <a:lnTo>
                    <a:pt x="31" y="2"/>
                  </a:lnTo>
                  <a:lnTo>
                    <a:pt x="13" y="2"/>
                  </a:lnTo>
                  <a:lnTo>
                    <a:pt x="4" y="5"/>
                  </a:lnTo>
                  <a:lnTo>
                    <a:pt x="0" y="8"/>
                  </a:lnTo>
                  <a:lnTo>
                    <a:pt x="0" y="13"/>
                  </a:lnTo>
                  <a:lnTo>
                    <a:pt x="5" y="18"/>
                  </a:lnTo>
                  <a:lnTo>
                    <a:pt x="13" y="20"/>
                  </a:lnTo>
                  <a:lnTo>
                    <a:pt x="32" y="21"/>
                  </a:lnTo>
                  <a:lnTo>
                    <a:pt x="43" y="2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34" name="Google Shape;434;p94"/>
            <p:cNvSpPr/>
            <p:nvPr/>
          </p:nvSpPr>
          <p:spPr>
            <a:xfrm>
              <a:off x="7410768" y="3980697"/>
              <a:ext cx="122995" cy="63566"/>
            </a:xfrm>
            <a:custGeom>
              <a:avLst/>
              <a:gdLst/>
              <a:ahLst/>
              <a:cxnLst/>
              <a:rect l="l" t="t" r="r" b="b"/>
              <a:pathLst>
                <a:path w="87" h="45" extrusionOk="0">
                  <a:moveTo>
                    <a:pt x="5" y="45"/>
                  </a:moveTo>
                  <a:lnTo>
                    <a:pt x="12" y="45"/>
                  </a:lnTo>
                  <a:lnTo>
                    <a:pt x="20" y="42"/>
                  </a:lnTo>
                  <a:lnTo>
                    <a:pt x="26" y="36"/>
                  </a:lnTo>
                  <a:lnTo>
                    <a:pt x="37" y="26"/>
                  </a:lnTo>
                  <a:lnTo>
                    <a:pt x="47" y="21"/>
                  </a:lnTo>
                  <a:lnTo>
                    <a:pt x="59" y="16"/>
                  </a:lnTo>
                  <a:lnTo>
                    <a:pt x="87" y="2"/>
                  </a:lnTo>
                  <a:lnTo>
                    <a:pt x="74" y="2"/>
                  </a:lnTo>
                  <a:lnTo>
                    <a:pt x="72" y="0"/>
                  </a:lnTo>
                  <a:lnTo>
                    <a:pt x="64" y="2"/>
                  </a:lnTo>
                  <a:lnTo>
                    <a:pt x="55" y="2"/>
                  </a:lnTo>
                  <a:lnTo>
                    <a:pt x="47" y="4"/>
                  </a:lnTo>
                  <a:lnTo>
                    <a:pt x="40" y="4"/>
                  </a:lnTo>
                  <a:lnTo>
                    <a:pt x="37" y="7"/>
                  </a:lnTo>
                  <a:lnTo>
                    <a:pt x="31" y="13"/>
                  </a:lnTo>
                  <a:lnTo>
                    <a:pt x="29" y="12"/>
                  </a:lnTo>
                  <a:lnTo>
                    <a:pt x="28" y="13"/>
                  </a:lnTo>
                  <a:lnTo>
                    <a:pt x="21" y="13"/>
                  </a:lnTo>
                  <a:lnTo>
                    <a:pt x="24" y="16"/>
                  </a:lnTo>
                  <a:lnTo>
                    <a:pt x="23" y="16"/>
                  </a:lnTo>
                  <a:lnTo>
                    <a:pt x="21" y="16"/>
                  </a:lnTo>
                  <a:lnTo>
                    <a:pt x="16" y="18"/>
                  </a:lnTo>
                  <a:lnTo>
                    <a:pt x="15" y="16"/>
                  </a:lnTo>
                  <a:lnTo>
                    <a:pt x="13" y="18"/>
                  </a:lnTo>
                  <a:lnTo>
                    <a:pt x="8" y="20"/>
                  </a:lnTo>
                  <a:lnTo>
                    <a:pt x="10" y="21"/>
                  </a:lnTo>
                  <a:lnTo>
                    <a:pt x="7" y="23"/>
                  </a:lnTo>
                  <a:lnTo>
                    <a:pt x="0" y="31"/>
                  </a:lnTo>
                  <a:lnTo>
                    <a:pt x="0" y="37"/>
                  </a:lnTo>
                  <a:lnTo>
                    <a:pt x="2" y="42"/>
                  </a:lnTo>
                  <a:lnTo>
                    <a:pt x="5" y="4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35" name="Google Shape;435;p94"/>
            <p:cNvSpPr/>
            <p:nvPr/>
          </p:nvSpPr>
          <p:spPr>
            <a:xfrm>
              <a:off x="6695421" y="3624725"/>
              <a:ext cx="296883" cy="305120"/>
            </a:xfrm>
            <a:custGeom>
              <a:avLst/>
              <a:gdLst/>
              <a:ahLst/>
              <a:cxnLst/>
              <a:rect l="l" t="t" r="r" b="b"/>
              <a:pathLst>
                <a:path w="210" h="216" extrusionOk="0">
                  <a:moveTo>
                    <a:pt x="190" y="214"/>
                  </a:moveTo>
                  <a:lnTo>
                    <a:pt x="194" y="209"/>
                  </a:lnTo>
                  <a:lnTo>
                    <a:pt x="195" y="201"/>
                  </a:lnTo>
                  <a:lnTo>
                    <a:pt x="195" y="192"/>
                  </a:lnTo>
                  <a:lnTo>
                    <a:pt x="197" y="185"/>
                  </a:lnTo>
                  <a:lnTo>
                    <a:pt x="197" y="174"/>
                  </a:lnTo>
                  <a:lnTo>
                    <a:pt x="198" y="166"/>
                  </a:lnTo>
                  <a:lnTo>
                    <a:pt x="198" y="165"/>
                  </a:lnTo>
                  <a:lnTo>
                    <a:pt x="206" y="165"/>
                  </a:lnTo>
                  <a:lnTo>
                    <a:pt x="210" y="158"/>
                  </a:lnTo>
                  <a:lnTo>
                    <a:pt x="210" y="152"/>
                  </a:lnTo>
                  <a:lnTo>
                    <a:pt x="205" y="147"/>
                  </a:lnTo>
                  <a:lnTo>
                    <a:pt x="200" y="142"/>
                  </a:lnTo>
                  <a:lnTo>
                    <a:pt x="194" y="136"/>
                  </a:lnTo>
                  <a:lnTo>
                    <a:pt x="189" y="133"/>
                  </a:lnTo>
                  <a:lnTo>
                    <a:pt x="182" y="134"/>
                  </a:lnTo>
                  <a:lnTo>
                    <a:pt x="179" y="141"/>
                  </a:lnTo>
                  <a:lnTo>
                    <a:pt x="178" y="141"/>
                  </a:lnTo>
                  <a:lnTo>
                    <a:pt x="173" y="138"/>
                  </a:lnTo>
                  <a:lnTo>
                    <a:pt x="171" y="138"/>
                  </a:lnTo>
                  <a:lnTo>
                    <a:pt x="170" y="136"/>
                  </a:lnTo>
                  <a:lnTo>
                    <a:pt x="170" y="136"/>
                  </a:lnTo>
                  <a:lnTo>
                    <a:pt x="166" y="130"/>
                  </a:lnTo>
                  <a:lnTo>
                    <a:pt x="162" y="125"/>
                  </a:lnTo>
                  <a:lnTo>
                    <a:pt x="160" y="122"/>
                  </a:lnTo>
                  <a:lnTo>
                    <a:pt x="155" y="122"/>
                  </a:lnTo>
                  <a:lnTo>
                    <a:pt x="152" y="120"/>
                  </a:lnTo>
                  <a:lnTo>
                    <a:pt x="151" y="118"/>
                  </a:lnTo>
                  <a:lnTo>
                    <a:pt x="152" y="117"/>
                  </a:lnTo>
                  <a:lnTo>
                    <a:pt x="155" y="114"/>
                  </a:lnTo>
                  <a:lnTo>
                    <a:pt x="155" y="106"/>
                  </a:lnTo>
                  <a:lnTo>
                    <a:pt x="146" y="96"/>
                  </a:lnTo>
                  <a:lnTo>
                    <a:pt x="146" y="91"/>
                  </a:lnTo>
                  <a:lnTo>
                    <a:pt x="143" y="88"/>
                  </a:lnTo>
                  <a:lnTo>
                    <a:pt x="138" y="88"/>
                  </a:lnTo>
                  <a:lnTo>
                    <a:pt x="136" y="86"/>
                  </a:lnTo>
                  <a:lnTo>
                    <a:pt x="136" y="85"/>
                  </a:lnTo>
                  <a:lnTo>
                    <a:pt x="131" y="82"/>
                  </a:lnTo>
                  <a:lnTo>
                    <a:pt x="128" y="79"/>
                  </a:lnTo>
                  <a:lnTo>
                    <a:pt x="122" y="72"/>
                  </a:lnTo>
                  <a:lnTo>
                    <a:pt x="119" y="72"/>
                  </a:lnTo>
                  <a:lnTo>
                    <a:pt x="114" y="69"/>
                  </a:lnTo>
                  <a:lnTo>
                    <a:pt x="111" y="67"/>
                  </a:lnTo>
                  <a:lnTo>
                    <a:pt x="107" y="64"/>
                  </a:lnTo>
                  <a:lnTo>
                    <a:pt x="99" y="63"/>
                  </a:lnTo>
                  <a:lnTo>
                    <a:pt x="98" y="64"/>
                  </a:lnTo>
                  <a:lnTo>
                    <a:pt x="96" y="63"/>
                  </a:lnTo>
                  <a:lnTo>
                    <a:pt x="90" y="56"/>
                  </a:lnTo>
                  <a:lnTo>
                    <a:pt x="85" y="47"/>
                  </a:lnTo>
                  <a:lnTo>
                    <a:pt x="69" y="35"/>
                  </a:lnTo>
                  <a:lnTo>
                    <a:pt x="60" y="29"/>
                  </a:lnTo>
                  <a:lnTo>
                    <a:pt x="58" y="26"/>
                  </a:lnTo>
                  <a:lnTo>
                    <a:pt x="52" y="16"/>
                  </a:lnTo>
                  <a:lnTo>
                    <a:pt x="45" y="11"/>
                  </a:lnTo>
                  <a:lnTo>
                    <a:pt x="37" y="10"/>
                  </a:lnTo>
                  <a:lnTo>
                    <a:pt x="28" y="8"/>
                  </a:lnTo>
                  <a:lnTo>
                    <a:pt x="21" y="8"/>
                  </a:lnTo>
                  <a:lnTo>
                    <a:pt x="13" y="4"/>
                  </a:lnTo>
                  <a:lnTo>
                    <a:pt x="8" y="0"/>
                  </a:lnTo>
                  <a:lnTo>
                    <a:pt x="4" y="0"/>
                  </a:lnTo>
                  <a:lnTo>
                    <a:pt x="0" y="4"/>
                  </a:lnTo>
                  <a:lnTo>
                    <a:pt x="0" y="15"/>
                  </a:lnTo>
                  <a:lnTo>
                    <a:pt x="7" y="26"/>
                  </a:lnTo>
                  <a:lnTo>
                    <a:pt x="18" y="37"/>
                  </a:lnTo>
                  <a:lnTo>
                    <a:pt x="26" y="43"/>
                  </a:lnTo>
                  <a:lnTo>
                    <a:pt x="29" y="45"/>
                  </a:lnTo>
                  <a:lnTo>
                    <a:pt x="31" y="47"/>
                  </a:lnTo>
                  <a:lnTo>
                    <a:pt x="36" y="56"/>
                  </a:lnTo>
                  <a:lnTo>
                    <a:pt x="47" y="67"/>
                  </a:lnTo>
                  <a:lnTo>
                    <a:pt x="52" y="69"/>
                  </a:lnTo>
                  <a:lnTo>
                    <a:pt x="55" y="71"/>
                  </a:lnTo>
                  <a:lnTo>
                    <a:pt x="56" y="72"/>
                  </a:lnTo>
                  <a:lnTo>
                    <a:pt x="60" y="85"/>
                  </a:lnTo>
                  <a:lnTo>
                    <a:pt x="64" y="96"/>
                  </a:lnTo>
                  <a:lnTo>
                    <a:pt x="66" y="101"/>
                  </a:lnTo>
                  <a:lnTo>
                    <a:pt x="74" y="106"/>
                  </a:lnTo>
                  <a:lnTo>
                    <a:pt x="77" y="109"/>
                  </a:lnTo>
                  <a:lnTo>
                    <a:pt x="85" y="118"/>
                  </a:lnTo>
                  <a:lnTo>
                    <a:pt x="96" y="144"/>
                  </a:lnTo>
                  <a:lnTo>
                    <a:pt x="98" y="149"/>
                  </a:lnTo>
                  <a:lnTo>
                    <a:pt x="103" y="154"/>
                  </a:lnTo>
                  <a:lnTo>
                    <a:pt x="111" y="163"/>
                  </a:lnTo>
                  <a:lnTo>
                    <a:pt x="119" y="168"/>
                  </a:lnTo>
                  <a:lnTo>
                    <a:pt x="130" y="184"/>
                  </a:lnTo>
                  <a:lnTo>
                    <a:pt x="141" y="193"/>
                  </a:lnTo>
                  <a:lnTo>
                    <a:pt x="151" y="200"/>
                  </a:lnTo>
                  <a:lnTo>
                    <a:pt x="155" y="203"/>
                  </a:lnTo>
                  <a:lnTo>
                    <a:pt x="160" y="211"/>
                  </a:lnTo>
                  <a:lnTo>
                    <a:pt x="163" y="216"/>
                  </a:lnTo>
                  <a:lnTo>
                    <a:pt x="168" y="216"/>
                  </a:lnTo>
                  <a:lnTo>
                    <a:pt x="171" y="213"/>
                  </a:lnTo>
                  <a:lnTo>
                    <a:pt x="176" y="213"/>
                  </a:lnTo>
                  <a:lnTo>
                    <a:pt x="187" y="214"/>
                  </a:lnTo>
                  <a:lnTo>
                    <a:pt x="190" y="214"/>
                  </a:lnTo>
                  <a:close/>
                  <a:moveTo>
                    <a:pt x="182" y="144"/>
                  </a:moveTo>
                  <a:lnTo>
                    <a:pt x="187" y="147"/>
                  </a:lnTo>
                  <a:lnTo>
                    <a:pt x="182" y="147"/>
                  </a:lnTo>
                  <a:lnTo>
                    <a:pt x="181" y="147"/>
                  </a:lnTo>
                  <a:lnTo>
                    <a:pt x="179" y="142"/>
                  </a:lnTo>
                  <a:lnTo>
                    <a:pt x="182" y="14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36" name="Google Shape;436;p94"/>
            <p:cNvSpPr/>
            <p:nvPr/>
          </p:nvSpPr>
          <p:spPr>
            <a:xfrm>
              <a:off x="4509801" y="2648620"/>
              <a:ext cx="52308" cy="74867"/>
            </a:xfrm>
            <a:custGeom>
              <a:avLst/>
              <a:gdLst/>
              <a:ahLst/>
              <a:cxnLst/>
              <a:rect l="l" t="t" r="r" b="b"/>
              <a:pathLst>
                <a:path w="37" h="53" extrusionOk="0">
                  <a:moveTo>
                    <a:pt x="8" y="28"/>
                  </a:moveTo>
                  <a:lnTo>
                    <a:pt x="6" y="31"/>
                  </a:lnTo>
                  <a:lnTo>
                    <a:pt x="6" y="39"/>
                  </a:lnTo>
                  <a:lnTo>
                    <a:pt x="8" y="47"/>
                  </a:lnTo>
                  <a:lnTo>
                    <a:pt x="11" y="53"/>
                  </a:lnTo>
                  <a:lnTo>
                    <a:pt x="18" y="53"/>
                  </a:lnTo>
                  <a:lnTo>
                    <a:pt x="19" y="51"/>
                  </a:lnTo>
                  <a:lnTo>
                    <a:pt x="24" y="48"/>
                  </a:lnTo>
                  <a:lnTo>
                    <a:pt x="26" y="47"/>
                  </a:lnTo>
                  <a:lnTo>
                    <a:pt x="29" y="47"/>
                  </a:lnTo>
                  <a:lnTo>
                    <a:pt x="34" y="42"/>
                  </a:lnTo>
                  <a:lnTo>
                    <a:pt x="35" y="35"/>
                  </a:lnTo>
                  <a:lnTo>
                    <a:pt x="35" y="20"/>
                  </a:lnTo>
                  <a:lnTo>
                    <a:pt x="37" y="12"/>
                  </a:lnTo>
                  <a:lnTo>
                    <a:pt x="37" y="7"/>
                  </a:lnTo>
                  <a:lnTo>
                    <a:pt x="34" y="4"/>
                  </a:lnTo>
                  <a:lnTo>
                    <a:pt x="29" y="0"/>
                  </a:lnTo>
                  <a:lnTo>
                    <a:pt x="22" y="0"/>
                  </a:lnTo>
                  <a:lnTo>
                    <a:pt x="16" y="2"/>
                  </a:lnTo>
                  <a:lnTo>
                    <a:pt x="13" y="4"/>
                  </a:lnTo>
                  <a:lnTo>
                    <a:pt x="6" y="4"/>
                  </a:lnTo>
                  <a:lnTo>
                    <a:pt x="0" y="7"/>
                  </a:lnTo>
                  <a:lnTo>
                    <a:pt x="0" y="15"/>
                  </a:lnTo>
                  <a:lnTo>
                    <a:pt x="3" y="20"/>
                  </a:lnTo>
                  <a:lnTo>
                    <a:pt x="8" y="2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grpSp>
      <p:sp>
        <p:nvSpPr>
          <p:cNvPr id="437" name="Google Shape;437;p94"/>
          <p:cNvSpPr txBox="1">
            <a:spLocks noGrp="1"/>
          </p:cNvSpPr>
          <p:nvPr>
            <p:ph type="body" idx="1"/>
          </p:nvPr>
        </p:nvSpPr>
        <p:spPr>
          <a:xfrm>
            <a:off x="2983177" y="5116390"/>
            <a:ext cx="8883385" cy="471610"/>
          </a:xfrm>
          <a:prstGeom prst="rect">
            <a:avLst/>
          </a:prstGeom>
          <a:noFill/>
          <a:ln>
            <a:noFill/>
          </a:ln>
        </p:spPr>
        <p:txBody>
          <a:bodyPr spcFirstLastPara="1" wrap="square" lIns="91375" tIns="45675" rIns="91375" bIns="45675" anchor="ctr" anchorCtr="0">
            <a:normAutofit/>
          </a:bodyPr>
          <a:lstStyle>
            <a:lvl1pPr marL="457200" lvl="0" indent="-228600" algn="r">
              <a:lnSpc>
                <a:spcPct val="90000"/>
              </a:lnSpc>
              <a:spcBef>
                <a:spcPts val="1000"/>
              </a:spcBef>
              <a:spcAft>
                <a:spcPts val="0"/>
              </a:spcAft>
              <a:buClr>
                <a:schemeClr val="lt1"/>
              </a:buClr>
              <a:buSzPts val="2000"/>
              <a:buFont typeface="Georgia"/>
              <a:buNone/>
              <a:defRPr sz="2000">
                <a:solidFill>
                  <a:schemeClr val="lt1"/>
                </a:solidFill>
                <a:latin typeface="+mj-lt"/>
              </a:defRPr>
            </a:lvl1pPr>
            <a:lvl2pPr marL="914400" lvl="1" indent="-382079" algn="l">
              <a:lnSpc>
                <a:spcPct val="90000"/>
              </a:lnSpc>
              <a:spcBef>
                <a:spcPts val="500"/>
              </a:spcBef>
              <a:spcAft>
                <a:spcPts val="0"/>
              </a:spcAft>
              <a:buClr>
                <a:schemeClr val="lt1"/>
              </a:buClr>
              <a:buSzPts val="2417"/>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4995" algn="l">
              <a:lnSpc>
                <a:spcPct val="90000"/>
              </a:lnSpc>
              <a:spcBef>
                <a:spcPts val="500"/>
              </a:spcBef>
              <a:spcAft>
                <a:spcPts val="0"/>
              </a:spcAft>
              <a:buClr>
                <a:schemeClr val="lt1"/>
              </a:buClr>
              <a:buSzPts val="1833"/>
              <a:buChar char="•"/>
              <a:defRPr>
                <a:solidFill>
                  <a:schemeClr val="lt1"/>
                </a:solidFill>
              </a:defRPr>
            </a:lvl4pPr>
            <a:lvl5pPr marL="2286000" lvl="4" indent="-344995" algn="l">
              <a:lnSpc>
                <a:spcPct val="90000"/>
              </a:lnSpc>
              <a:spcBef>
                <a:spcPts val="500"/>
              </a:spcBef>
              <a:spcAft>
                <a:spcPts val="0"/>
              </a:spcAft>
              <a:buClr>
                <a:schemeClr val="lt1"/>
              </a:buClr>
              <a:buSzPts val="1833"/>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38" name="Google Shape;438;p94"/>
          <p:cNvGrpSpPr/>
          <p:nvPr/>
        </p:nvGrpSpPr>
        <p:grpSpPr>
          <a:xfrm rot="-5400000">
            <a:off x="7222199" y="1580083"/>
            <a:ext cx="158218" cy="9781385"/>
            <a:chOff x="4151080" y="1431046"/>
            <a:chExt cx="178353" cy="9052498"/>
          </a:xfrm>
        </p:grpSpPr>
        <p:sp>
          <p:nvSpPr>
            <p:cNvPr id="439" name="Google Shape;439;p94"/>
            <p:cNvSpPr/>
            <p:nvPr/>
          </p:nvSpPr>
          <p:spPr>
            <a:xfrm rot="-5400000">
              <a:off x="-285991" y="5868121"/>
              <a:ext cx="9052498" cy="17834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440" name="Google Shape;440;p94"/>
            <p:cNvSpPr/>
            <p:nvPr/>
          </p:nvSpPr>
          <p:spPr>
            <a:xfrm rot="-5400000" flipH="1">
              <a:off x="3807330" y="2020806"/>
              <a:ext cx="865848" cy="17834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441" name="Google Shape;441;p94"/>
            <p:cNvSpPr/>
            <p:nvPr/>
          </p:nvSpPr>
          <p:spPr>
            <a:xfrm rot="-5400000" flipH="1">
              <a:off x="3807329" y="2886654"/>
              <a:ext cx="865848" cy="178346"/>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442" name="Google Shape;442;p94"/>
            <p:cNvSpPr/>
            <p:nvPr/>
          </p:nvSpPr>
          <p:spPr>
            <a:xfrm rot="-5400000" flipH="1">
              <a:off x="3807329" y="3752502"/>
              <a:ext cx="865848" cy="17834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443" name="Google Shape;443;p94"/>
            <p:cNvSpPr/>
            <p:nvPr/>
          </p:nvSpPr>
          <p:spPr>
            <a:xfrm rot="-5400000" flipH="1">
              <a:off x="3807329" y="4618350"/>
              <a:ext cx="865848" cy="178346"/>
            </a:xfrm>
            <a:prstGeom prst="rect">
              <a:avLst/>
            </a:prstGeom>
            <a:solidFill>
              <a:srgbClr val="9F3B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444" name="Google Shape;444;p94"/>
            <p:cNvSpPr/>
            <p:nvPr/>
          </p:nvSpPr>
          <p:spPr>
            <a:xfrm rot="-5400000" flipH="1">
              <a:off x="3807332" y="5484197"/>
              <a:ext cx="865848" cy="17834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grpSp>
      <p:grpSp>
        <p:nvGrpSpPr>
          <p:cNvPr id="445" name="Google Shape;445;p94"/>
          <p:cNvGrpSpPr/>
          <p:nvPr/>
        </p:nvGrpSpPr>
        <p:grpSpPr>
          <a:xfrm>
            <a:off x="188609" y="5779302"/>
            <a:ext cx="2132051" cy="818027"/>
            <a:chOff x="-1784" y="1304"/>
            <a:chExt cx="5760" cy="2210"/>
          </a:xfrm>
        </p:grpSpPr>
        <p:sp>
          <p:nvSpPr>
            <p:cNvPr id="446" name="Google Shape;446;p94"/>
            <p:cNvSpPr/>
            <p:nvPr/>
          </p:nvSpPr>
          <p:spPr>
            <a:xfrm>
              <a:off x="-1784" y="1496"/>
              <a:ext cx="207" cy="344"/>
            </a:xfrm>
            <a:custGeom>
              <a:avLst/>
              <a:gdLst/>
              <a:ahLst/>
              <a:cxnLst/>
              <a:rect l="l" t="t" r="r" b="b"/>
              <a:pathLst>
                <a:path w="99" h="164" extrusionOk="0">
                  <a:moveTo>
                    <a:pt x="46" y="0"/>
                  </a:moveTo>
                  <a:cubicBezTo>
                    <a:pt x="46" y="0"/>
                    <a:pt x="46" y="0"/>
                    <a:pt x="46" y="1"/>
                  </a:cubicBezTo>
                  <a:cubicBezTo>
                    <a:pt x="46" y="5"/>
                    <a:pt x="45" y="24"/>
                    <a:pt x="45" y="27"/>
                  </a:cubicBezTo>
                  <a:cubicBezTo>
                    <a:pt x="61" y="27"/>
                    <a:pt x="81" y="25"/>
                    <a:pt x="95" y="25"/>
                  </a:cubicBezTo>
                  <a:cubicBezTo>
                    <a:pt x="98" y="25"/>
                    <a:pt x="99" y="26"/>
                    <a:pt x="99" y="28"/>
                  </a:cubicBezTo>
                  <a:cubicBezTo>
                    <a:pt x="98" y="32"/>
                    <a:pt x="98" y="34"/>
                    <a:pt x="96" y="40"/>
                  </a:cubicBezTo>
                  <a:cubicBezTo>
                    <a:pt x="96" y="43"/>
                    <a:pt x="94" y="43"/>
                    <a:pt x="91" y="43"/>
                  </a:cubicBezTo>
                  <a:cubicBezTo>
                    <a:pt x="80" y="44"/>
                    <a:pt x="65" y="44"/>
                    <a:pt x="46" y="45"/>
                  </a:cubicBezTo>
                  <a:cubicBezTo>
                    <a:pt x="45" y="45"/>
                    <a:pt x="44" y="45"/>
                    <a:pt x="44" y="49"/>
                  </a:cubicBezTo>
                  <a:cubicBezTo>
                    <a:pt x="43" y="63"/>
                    <a:pt x="42" y="101"/>
                    <a:pt x="42" y="122"/>
                  </a:cubicBezTo>
                  <a:cubicBezTo>
                    <a:pt x="42" y="137"/>
                    <a:pt x="52" y="146"/>
                    <a:pt x="69" y="146"/>
                  </a:cubicBezTo>
                  <a:cubicBezTo>
                    <a:pt x="78" y="146"/>
                    <a:pt x="83" y="143"/>
                    <a:pt x="92" y="137"/>
                  </a:cubicBezTo>
                  <a:cubicBezTo>
                    <a:pt x="93" y="137"/>
                    <a:pt x="94" y="137"/>
                    <a:pt x="94" y="138"/>
                  </a:cubicBezTo>
                  <a:cubicBezTo>
                    <a:pt x="95" y="140"/>
                    <a:pt x="95" y="142"/>
                    <a:pt x="95" y="144"/>
                  </a:cubicBezTo>
                  <a:cubicBezTo>
                    <a:pt x="95" y="146"/>
                    <a:pt x="94" y="147"/>
                    <a:pt x="92" y="148"/>
                  </a:cubicBezTo>
                  <a:cubicBezTo>
                    <a:pt x="80" y="155"/>
                    <a:pt x="66" y="164"/>
                    <a:pt x="50" y="164"/>
                  </a:cubicBezTo>
                  <a:cubicBezTo>
                    <a:pt x="44" y="164"/>
                    <a:pt x="31" y="161"/>
                    <a:pt x="24" y="153"/>
                  </a:cubicBezTo>
                  <a:cubicBezTo>
                    <a:pt x="20" y="147"/>
                    <a:pt x="19" y="141"/>
                    <a:pt x="19" y="127"/>
                  </a:cubicBezTo>
                  <a:cubicBezTo>
                    <a:pt x="20" y="110"/>
                    <a:pt x="21" y="60"/>
                    <a:pt x="21" y="50"/>
                  </a:cubicBezTo>
                  <a:cubicBezTo>
                    <a:pt x="22" y="48"/>
                    <a:pt x="19" y="45"/>
                    <a:pt x="18" y="45"/>
                  </a:cubicBezTo>
                  <a:cubicBezTo>
                    <a:pt x="13" y="45"/>
                    <a:pt x="5" y="45"/>
                    <a:pt x="3" y="45"/>
                  </a:cubicBezTo>
                  <a:cubicBezTo>
                    <a:pt x="2" y="45"/>
                    <a:pt x="0" y="42"/>
                    <a:pt x="1" y="41"/>
                  </a:cubicBezTo>
                  <a:cubicBezTo>
                    <a:pt x="15" y="29"/>
                    <a:pt x="37" y="8"/>
                    <a:pt x="42" y="1"/>
                  </a:cubicBezTo>
                  <a:cubicBezTo>
                    <a:pt x="44" y="0"/>
                    <a:pt x="45" y="0"/>
                    <a:pt x="45" y="0"/>
                  </a:cubicBezTo>
                  <a:lnTo>
                    <a:pt x="46"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47" name="Google Shape;447;p94"/>
            <p:cNvSpPr/>
            <p:nvPr/>
          </p:nvSpPr>
          <p:spPr>
            <a:xfrm>
              <a:off x="-1552" y="1304"/>
              <a:ext cx="336" cy="531"/>
            </a:xfrm>
            <a:custGeom>
              <a:avLst/>
              <a:gdLst/>
              <a:ahLst/>
              <a:cxnLst/>
              <a:rect l="l" t="t" r="r" b="b"/>
              <a:pathLst>
                <a:path w="161" h="254" extrusionOk="0">
                  <a:moveTo>
                    <a:pt x="1" y="248"/>
                  </a:moveTo>
                  <a:cubicBezTo>
                    <a:pt x="0" y="246"/>
                    <a:pt x="0" y="246"/>
                    <a:pt x="2" y="245"/>
                  </a:cubicBezTo>
                  <a:cubicBezTo>
                    <a:pt x="20" y="236"/>
                    <a:pt x="21" y="235"/>
                    <a:pt x="21" y="202"/>
                  </a:cubicBezTo>
                  <a:cubicBezTo>
                    <a:pt x="21" y="58"/>
                    <a:pt x="21" y="58"/>
                    <a:pt x="21" y="58"/>
                  </a:cubicBezTo>
                  <a:cubicBezTo>
                    <a:pt x="21" y="37"/>
                    <a:pt x="20" y="37"/>
                    <a:pt x="8" y="26"/>
                  </a:cubicBezTo>
                  <a:cubicBezTo>
                    <a:pt x="7" y="25"/>
                    <a:pt x="7" y="23"/>
                    <a:pt x="9" y="22"/>
                  </a:cubicBezTo>
                  <a:cubicBezTo>
                    <a:pt x="13" y="18"/>
                    <a:pt x="32" y="7"/>
                    <a:pt x="41" y="1"/>
                  </a:cubicBezTo>
                  <a:cubicBezTo>
                    <a:pt x="43" y="0"/>
                    <a:pt x="45" y="1"/>
                    <a:pt x="46" y="2"/>
                  </a:cubicBezTo>
                  <a:cubicBezTo>
                    <a:pt x="47" y="2"/>
                    <a:pt x="47" y="3"/>
                    <a:pt x="47" y="5"/>
                  </a:cubicBezTo>
                  <a:cubicBezTo>
                    <a:pt x="47" y="29"/>
                    <a:pt x="46" y="52"/>
                    <a:pt x="46" y="73"/>
                  </a:cubicBezTo>
                  <a:cubicBezTo>
                    <a:pt x="46" y="131"/>
                    <a:pt x="46" y="131"/>
                    <a:pt x="46" y="131"/>
                  </a:cubicBezTo>
                  <a:cubicBezTo>
                    <a:pt x="46" y="131"/>
                    <a:pt x="47" y="133"/>
                    <a:pt x="48" y="133"/>
                  </a:cubicBezTo>
                  <a:cubicBezTo>
                    <a:pt x="55" y="130"/>
                    <a:pt x="76" y="120"/>
                    <a:pt x="86" y="117"/>
                  </a:cubicBezTo>
                  <a:cubicBezTo>
                    <a:pt x="93" y="114"/>
                    <a:pt x="99" y="113"/>
                    <a:pt x="105" y="113"/>
                  </a:cubicBezTo>
                  <a:cubicBezTo>
                    <a:pt x="137" y="113"/>
                    <a:pt x="143" y="142"/>
                    <a:pt x="143" y="169"/>
                  </a:cubicBezTo>
                  <a:cubicBezTo>
                    <a:pt x="143" y="179"/>
                    <a:pt x="143" y="201"/>
                    <a:pt x="142" y="226"/>
                  </a:cubicBezTo>
                  <a:cubicBezTo>
                    <a:pt x="142" y="237"/>
                    <a:pt x="144" y="238"/>
                    <a:pt x="158" y="242"/>
                  </a:cubicBezTo>
                  <a:cubicBezTo>
                    <a:pt x="161" y="243"/>
                    <a:pt x="161" y="243"/>
                    <a:pt x="161" y="244"/>
                  </a:cubicBezTo>
                  <a:cubicBezTo>
                    <a:pt x="161" y="250"/>
                    <a:pt x="161" y="250"/>
                    <a:pt x="161" y="250"/>
                  </a:cubicBezTo>
                  <a:cubicBezTo>
                    <a:pt x="161" y="252"/>
                    <a:pt x="161" y="252"/>
                    <a:pt x="158" y="252"/>
                  </a:cubicBezTo>
                  <a:cubicBezTo>
                    <a:pt x="134" y="252"/>
                    <a:pt x="134" y="252"/>
                    <a:pt x="134" y="252"/>
                  </a:cubicBezTo>
                  <a:cubicBezTo>
                    <a:pt x="117" y="252"/>
                    <a:pt x="103" y="254"/>
                    <a:pt x="101" y="254"/>
                  </a:cubicBezTo>
                  <a:cubicBezTo>
                    <a:pt x="99" y="254"/>
                    <a:pt x="99" y="254"/>
                    <a:pt x="98" y="250"/>
                  </a:cubicBezTo>
                  <a:cubicBezTo>
                    <a:pt x="98" y="246"/>
                    <a:pt x="98" y="245"/>
                    <a:pt x="99" y="244"/>
                  </a:cubicBezTo>
                  <a:cubicBezTo>
                    <a:pt x="100" y="244"/>
                    <a:pt x="106" y="242"/>
                    <a:pt x="110" y="240"/>
                  </a:cubicBezTo>
                  <a:cubicBezTo>
                    <a:pt x="116" y="237"/>
                    <a:pt x="117" y="235"/>
                    <a:pt x="118" y="226"/>
                  </a:cubicBezTo>
                  <a:cubicBezTo>
                    <a:pt x="120" y="211"/>
                    <a:pt x="120" y="201"/>
                    <a:pt x="120" y="187"/>
                  </a:cubicBezTo>
                  <a:cubicBezTo>
                    <a:pt x="120" y="154"/>
                    <a:pt x="114" y="145"/>
                    <a:pt x="106" y="139"/>
                  </a:cubicBezTo>
                  <a:cubicBezTo>
                    <a:pt x="97" y="132"/>
                    <a:pt x="91" y="132"/>
                    <a:pt x="84" y="132"/>
                  </a:cubicBezTo>
                  <a:cubicBezTo>
                    <a:pt x="73" y="132"/>
                    <a:pt x="60" y="137"/>
                    <a:pt x="49" y="142"/>
                  </a:cubicBezTo>
                  <a:cubicBezTo>
                    <a:pt x="46" y="144"/>
                    <a:pt x="45" y="146"/>
                    <a:pt x="45" y="153"/>
                  </a:cubicBezTo>
                  <a:cubicBezTo>
                    <a:pt x="45" y="191"/>
                    <a:pt x="45" y="191"/>
                    <a:pt x="45" y="191"/>
                  </a:cubicBezTo>
                  <a:cubicBezTo>
                    <a:pt x="45" y="209"/>
                    <a:pt x="46" y="218"/>
                    <a:pt x="47" y="228"/>
                  </a:cubicBezTo>
                  <a:cubicBezTo>
                    <a:pt x="48" y="237"/>
                    <a:pt x="50" y="239"/>
                    <a:pt x="66" y="240"/>
                  </a:cubicBezTo>
                  <a:cubicBezTo>
                    <a:pt x="67" y="240"/>
                    <a:pt x="68" y="241"/>
                    <a:pt x="68" y="250"/>
                  </a:cubicBezTo>
                  <a:cubicBezTo>
                    <a:pt x="68" y="251"/>
                    <a:pt x="68" y="252"/>
                    <a:pt x="66" y="252"/>
                  </a:cubicBezTo>
                  <a:cubicBezTo>
                    <a:pt x="39" y="252"/>
                    <a:pt x="21" y="252"/>
                    <a:pt x="6" y="254"/>
                  </a:cubicBezTo>
                  <a:cubicBezTo>
                    <a:pt x="4" y="254"/>
                    <a:pt x="3" y="254"/>
                    <a:pt x="3" y="253"/>
                  </a:cubicBezTo>
                  <a:lnTo>
                    <a:pt x="1" y="2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48" name="Google Shape;448;p94"/>
            <p:cNvSpPr/>
            <p:nvPr/>
          </p:nvSpPr>
          <p:spPr>
            <a:xfrm>
              <a:off x="-1182" y="1540"/>
              <a:ext cx="250" cy="298"/>
            </a:xfrm>
            <a:custGeom>
              <a:avLst/>
              <a:gdLst/>
              <a:ahLst/>
              <a:cxnLst/>
              <a:rect l="l" t="t" r="r" b="b"/>
              <a:pathLst>
                <a:path w="120" h="142" extrusionOk="0">
                  <a:moveTo>
                    <a:pt x="67" y="0"/>
                  </a:moveTo>
                  <a:cubicBezTo>
                    <a:pt x="78" y="0"/>
                    <a:pt x="89" y="6"/>
                    <a:pt x="95" y="12"/>
                  </a:cubicBezTo>
                  <a:cubicBezTo>
                    <a:pt x="101" y="18"/>
                    <a:pt x="105" y="25"/>
                    <a:pt x="108" y="34"/>
                  </a:cubicBezTo>
                  <a:cubicBezTo>
                    <a:pt x="111" y="34"/>
                    <a:pt x="119" y="32"/>
                    <a:pt x="120" y="33"/>
                  </a:cubicBezTo>
                  <a:cubicBezTo>
                    <a:pt x="120" y="34"/>
                    <a:pt x="120" y="35"/>
                    <a:pt x="120" y="36"/>
                  </a:cubicBezTo>
                  <a:cubicBezTo>
                    <a:pt x="119" y="39"/>
                    <a:pt x="117" y="45"/>
                    <a:pt x="114" y="46"/>
                  </a:cubicBezTo>
                  <a:cubicBezTo>
                    <a:pt x="88" y="52"/>
                    <a:pt x="44" y="60"/>
                    <a:pt x="29" y="65"/>
                  </a:cubicBezTo>
                  <a:cubicBezTo>
                    <a:pt x="27" y="65"/>
                    <a:pt x="27" y="67"/>
                    <a:pt x="27" y="71"/>
                  </a:cubicBezTo>
                  <a:cubicBezTo>
                    <a:pt x="28" y="108"/>
                    <a:pt x="47" y="123"/>
                    <a:pt x="70" y="123"/>
                  </a:cubicBezTo>
                  <a:cubicBezTo>
                    <a:pt x="86" y="123"/>
                    <a:pt x="100" y="116"/>
                    <a:pt x="112" y="106"/>
                  </a:cubicBezTo>
                  <a:cubicBezTo>
                    <a:pt x="113" y="104"/>
                    <a:pt x="117" y="104"/>
                    <a:pt x="117" y="105"/>
                  </a:cubicBezTo>
                  <a:cubicBezTo>
                    <a:pt x="117" y="113"/>
                    <a:pt x="116" y="115"/>
                    <a:pt x="114" y="117"/>
                  </a:cubicBezTo>
                  <a:cubicBezTo>
                    <a:pt x="100" y="130"/>
                    <a:pt x="83" y="136"/>
                    <a:pt x="71" y="140"/>
                  </a:cubicBezTo>
                  <a:cubicBezTo>
                    <a:pt x="67" y="141"/>
                    <a:pt x="62" y="142"/>
                    <a:pt x="59" y="142"/>
                  </a:cubicBezTo>
                  <a:cubicBezTo>
                    <a:pt x="35" y="142"/>
                    <a:pt x="20" y="127"/>
                    <a:pt x="15" y="123"/>
                  </a:cubicBezTo>
                  <a:cubicBezTo>
                    <a:pt x="10" y="117"/>
                    <a:pt x="0" y="101"/>
                    <a:pt x="0" y="78"/>
                  </a:cubicBezTo>
                  <a:cubicBezTo>
                    <a:pt x="0" y="48"/>
                    <a:pt x="18" y="24"/>
                    <a:pt x="35" y="11"/>
                  </a:cubicBezTo>
                  <a:cubicBezTo>
                    <a:pt x="44" y="5"/>
                    <a:pt x="56" y="0"/>
                    <a:pt x="66" y="0"/>
                  </a:cubicBezTo>
                  <a:lnTo>
                    <a:pt x="67" y="0"/>
                  </a:lnTo>
                  <a:close/>
                  <a:moveTo>
                    <a:pt x="83" y="37"/>
                  </a:moveTo>
                  <a:cubicBezTo>
                    <a:pt x="83" y="29"/>
                    <a:pt x="69" y="13"/>
                    <a:pt x="54" y="13"/>
                  </a:cubicBezTo>
                  <a:cubicBezTo>
                    <a:pt x="52" y="13"/>
                    <a:pt x="48" y="14"/>
                    <a:pt x="45" y="16"/>
                  </a:cubicBezTo>
                  <a:cubicBezTo>
                    <a:pt x="34" y="24"/>
                    <a:pt x="29" y="41"/>
                    <a:pt x="30" y="55"/>
                  </a:cubicBezTo>
                  <a:cubicBezTo>
                    <a:pt x="45" y="50"/>
                    <a:pt x="62" y="47"/>
                    <a:pt x="80" y="43"/>
                  </a:cubicBezTo>
                  <a:cubicBezTo>
                    <a:pt x="82" y="43"/>
                    <a:pt x="83" y="41"/>
                    <a:pt x="83" y="3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49" name="Google Shape;449;p94"/>
            <p:cNvSpPr/>
            <p:nvPr/>
          </p:nvSpPr>
          <p:spPr>
            <a:xfrm>
              <a:off x="-781" y="1348"/>
              <a:ext cx="495" cy="485"/>
            </a:xfrm>
            <a:custGeom>
              <a:avLst/>
              <a:gdLst/>
              <a:ahLst/>
              <a:cxnLst/>
              <a:rect l="l" t="t" r="r" b="b"/>
              <a:pathLst>
                <a:path w="237" h="232" extrusionOk="0">
                  <a:moveTo>
                    <a:pt x="237" y="116"/>
                  </a:moveTo>
                  <a:cubicBezTo>
                    <a:pt x="237" y="135"/>
                    <a:pt x="228" y="166"/>
                    <a:pt x="203" y="190"/>
                  </a:cubicBezTo>
                  <a:cubicBezTo>
                    <a:pt x="179" y="213"/>
                    <a:pt x="162" y="220"/>
                    <a:pt x="143" y="226"/>
                  </a:cubicBezTo>
                  <a:cubicBezTo>
                    <a:pt x="125" y="231"/>
                    <a:pt x="113" y="232"/>
                    <a:pt x="88" y="232"/>
                  </a:cubicBezTo>
                  <a:cubicBezTo>
                    <a:pt x="69" y="232"/>
                    <a:pt x="34" y="230"/>
                    <a:pt x="26" y="230"/>
                  </a:cubicBezTo>
                  <a:cubicBezTo>
                    <a:pt x="19" y="230"/>
                    <a:pt x="6" y="231"/>
                    <a:pt x="2" y="231"/>
                  </a:cubicBezTo>
                  <a:cubicBezTo>
                    <a:pt x="2" y="230"/>
                    <a:pt x="0" y="221"/>
                    <a:pt x="1" y="220"/>
                  </a:cubicBezTo>
                  <a:cubicBezTo>
                    <a:pt x="18" y="215"/>
                    <a:pt x="21" y="213"/>
                    <a:pt x="21" y="206"/>
                  </a:cubicBezTo>
                  <a:cubicBezTo>
                    <a:pt x="23" y="177"/>
                    <a:pt x="23" y="118"/>
                    <a:pt x="23" y="76"/>
                  </a:cubicBezTo>
                  <a:cubicBezTo>
                    <a:pt x="23" y="36"/>
                    <a:pt x="23" y="27"/>
                    <a:pt x="22" y="23"/>
                  </a:cubicBezTo>
                  <a:cubicBezTo>
                    <a:pt x="21" y="18"/>
                    <a:pt x="19" y="15"/>
                    <a:pt x="3" y="13"/>
                  </a:cubicBezTo>
                  <a:cubicBezTo>
                    <a:pt x="2" y="13"/>
                    <a:pt x="1" y="12"/>
                    <a:pt x="1" y="10"/>
                  </a:cubicBezTo>
                  <a:cubicBezTo>
                    <a:pt x="1" y="2"/>
                    <a:pt x="1" y="2"/>
                    <a:pt x="1" y="2"/>
                  </a:cubicBezTo>
                  <a:cubicBezTo>
                    <a:pt x="13" y="2"/>
                    <a:pt x="24" y="2"/>
                    <a:pt x="42" y="1"/>
                  </a:cubicBezTo>
                  <a:cubicBezTo>
                    <a:pt x="66" y="1"/>
                    <a:pt x="79" y="0"/>
                    <a:pt x="95" y="0"/>
                  </a:cubicBezTo>
                  <a:cubicBezTo>
                    <a:pt x="121" y="0"/>
                    <a:pt x="166" y="4"/>
                    <a:pt x="198" y="32"/>
                  </a:cubicBezTo>
                  <a:cubicBezTo>
                    <a:pt x="224" y="56"/>
                    <a:pt x="237" y="84"/>
                    <a:pt x="237" y="116"/>
                  </a:cubicBezTo>
                  <a:close/>
                  <a:moveTo>
                    <a:pt x="96" y="13"/>
                  </a:moveTo>
                  <a:cubicBezTo>
                    <a:pt x="81" y="13"/>
                    <a:pt x="58" y="17"/>
                    <a:pt x="55" y="19"/>
                  </a:cubicBezTo>
                  <a:cubicBezTo>
                    <a:pt x="53" y="21"/>
                    <a:pt x="53" y="23"/>
                    <a:pt x="53" y="26"/>
                  </a:cubicBezTo>
                  <a:cubicBezTo>
                    <a:pt x="51" y="43"/>
                    <a:pt x="50" y="75"/>
                    <a:pt x="50" y="104"/>
                  </a:cubicBezTo>
                  <a:cubicBezTo>
                    <a:pt x="50" y="156"/>
                    <a:pt x="51" y="192"/>
                    <a:pt x="55" y="209"/>
                  </a:cubicBezTo>
                  <a:cubicBezTo>
                    <a:pt x="56" y="212"/>
                    <a:pt x="57" y="214"/>
                    <a:pt x="61" y="215"/>
                  </a:cubicBezTo>
                  <a:cubicBezTo>
                    <a:pt x="68" y="217"/>
                    <a:pt x="82" y="220"/>
                    <a:pt x="92" y="220"/>
                  </a:cubicBezTo>
                  <a:cubicBezTo>
                    <a:pt x="111" y="220"/>
                    <a:pt x="133" y="217"/>
                    <a:pt x="158" y="201"/>
                  </a:cubicBezTo>
                  <a:cubicBezTo>
                    <a:pt x="189" y="182"/>
                    <a:pt x="203" y="149"/>
                    <a:pt x="203" y="114"/>
                  </a:cubicBezTo>
                  <a:cubicBezTo>
                    <a:pt x="203" y="77"/>
                    <a:pt x="186" y="52"/>
                    <a:pt x="170" y="38"/>
                  </a:cubicBezTo>
                  <a:cubicBezTo>
                    <a:pt x="146" y="16"/>
                    <a:pt x="115" y="13"/>
                    <a:pt x="96" y="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50" name="Google Shape;450;p94"/>
            <p:cNvSpPr/>
            <p:nvPr/>
          </p:nvSpPr>
          <p:spPr>
            <a:xfrm>
              <a:off x="-242" y="1536"/>
              <a:ext cx="267" cy="304"/>
            </a:xfrm>
            <a:custGeom>
              <a:avLst/>
              <a:gdLst/>
              <a:ahLst/>
              <a:cxnLst/>
              <a:rect l="l" t="t" r="r" b="b"/>
              <a:pathLst>
                <a:path w="128" h="145" extrusionOk="0">
                  <a:moveTo>
                    <a:pt x="16" y="43"/>
                  </a:moveTo>
                  <a:cubicBezTo>
                    <a:pt x="14" y="44"/>
                    <a:pt x="12" y="44"/>
                    <a:pt x="10" y="44"/>
                  </a:cubicBezTo>
                  <a:cubicBezTo>
                    <a:pt x="8" y="44"/>
                    <a:pt x="6" y="41"/>
                    <a:pt x="6" y="40"/>
                  </a:cubicBezTo>
                  <a:cubicBezTo>
                    <a:pt x="6" y="38"/>
                    <a:pt x="7" y="35"/>
                    <a:pt x="8" y="33"/>
                  </a:cubicBezTo>
                  <a:cubicBezTo>
                    <a:pt x="14" y="23"/>
                    <a:pt x="39" y="7"/>
                    <a:pt x="49" y="4"/>
                  </a:cubicBezTo>
                  <a:cubicBezTo>
                    <a:pt x="56" y="2"/>
                    <a:pt x="61" y="0"/>
                    <a:pt x="65" y="0"/>
                  </a:cubicBezTo>
                  <a:cubicBezTo>
                    <a:pt x="80" y="0"/>
                    <a:pt x="87" y="7"/>
                    <a:pt x="93" y="13"/>
                  </a:cubicBezTo>
                  <a:cubicBezTo>
                    <a:pt x="99" y="19"/>
                    <a:pt x="99" y="26"/>
                    <a:pt x="99" y="29"/>
                  </a:cubicBezTo>
                  <a:cubicBezTo>
                    <a:pt x="99" y="54"/>
                    <a:pt x="98" y="78"/>
                    <a:pt x="98" y="103"/>
                  </a:cubicBezTo>
                  <a:cubicBezTo>
                    <a:pt x="98" y="122"/>
                    <a:pt x="102" y="128"/>
                    <a:pt x="107" y="128"/>
                  </a:cubicBezTo>
                  <a:cubicBezTo>
                    <a:pt x="113" y="128"/>
                    <a:pt x="124" y="124"/>
                    <a:pt x="125" y="124"/>
                  </a:cubicBezTo>
                  <a:cubicBezTo>
                    <a:pt x="125" y="123"/>
                    <a:pt x="128" y="126"/>
                    <a:pt x="128" y="126"/>
                  </a:cubicBezTo>
                  <a:cubicBezTo>
                    <a:pt x="128" y="134"/>
                    <a:pt x="128" y="134"/>
                    <a:pt x="128" y="134"/>
                  </a:cubicBezTo>
                  <a:cubicBezTo>
                    <a:pt x="128" y="135"/>
                    <a:pt x="127" y="136"/>
                    <a:pt x="126" y="137"/>
                  </a:cubicBezTo>
                  <a:cubicBezTo>
                    <a:pt x="121" y="140"/>
                    <a:pt x="99" y="145"/>
                    <a:pt x="88" y="145"/>
                  </a:cubicBezTo>
                  <a:cubicBezTo>
                    <a:pt x="82" y="145"/>
                    <a:pt x="77" y="142"/>
                    <a:pt x="74" y="127"/>
                  </a:cubicBezTo>
                  <a:cubicBezTo>
                    <a:pt x="63" y="133"/>
                    <a:pt x="41" y="143"/>
                    <a:pt x="29" y="143"/>
                  </a:cubicBezTo>
                  <a:cubicBezTo>
                    <a:pt x="25" y="143"/>
                    <a:pt x="18" y="143"/>
                    <a:pt x="9" y="137"/>
                  </a:cubicBezTo>
                  <a:cubicBezTo>
                    <a:pt x="5" y="134"/>
                    <a:pt x="0" y="125"/>
                    <a:pt x="0" y="111"/>
                  </a:cubicBezTo>
                  <a:cubicBezTo>
                    <a:pt x="0" y="104"/>
                    <a:pt x="5" y="98"/>
                    <a:pt x="15" y="93"/>
                  </a:cubicBezTo>
                  <a:cubicBezTo>
                    <a:pt x="33" y="84"/>
                    <a:pt x="54" y="78"/>
                    <a:pt x="75" y="74"/>
                  </a:cubicBezTo>
                  <a:cubicBezTo>
                    <a:pt x="76" y="71"/>
                    <a:pt x="76" y="55"/>
                    <a:pt x="76" y="48"/>
                  </a:cubicBezTo>
                  <a:cubicBezTo>
                    <a:pt x="76" y="33"/>
                    <a:pt x="73" y="25"/>
                    <a:pt x="70" y="22"/>
                  </a:cubicBezTo>
                  <a:cubicBezTo>
                    <a:pt x="67" y="19"/>
                    <a:pt x="58" y="17"/>
                    <a:pt x="50" y="17"/>
                  </a:cubicBezTo>
                  <a:cubicBezTo>
                    <a:pt x="45" y="17"/>
                    <a:pt x="39" y="18"/>
                    <a:pt x="37" y="19"/>
                  </a:cubicBezTo>
                  <a:cubicBezTo>
                    <a:pt x="36" y="20"/>
                    <a:pt x="35" y="22"/>
                    <a:pt x="35" y="33"/>
                  </a:cubicBezTo>
                  <a:cubicBezTo>
                    <a:pt x="35" y="36"/>
                    <a:pt x="35" y="37"/>
                    <a:pt x="33" y="38"/>
                  </a:cubicBezTo>
                  <a:lnTo>
                    <a:pt x="16" y="43"/>
                  </a:lnTo>
                  <a:close/>
                  <a:moveTo>
                    <a:pt x="43" y="127"/>
                  </a:moveTo>
                  <a:cubicBezTo>
                    <a:pt x="47" y="127"/>
                    <a:pt x="57" y="124"/>
                    <a:pt x="66" y="120"/>
                  </a:cubicBezTo>
                  <a:cubicBezTo>
                    <a:pt x="71" y="117"/>
                    <a:pt x="74" y="114"/>
                    <a:pt x="74" y="110"/>
                  </a:cubicBezTo>
                  <a:cubicBezTo>
                    <a:pt x="75" y="106"/>
                    <a:pt x="75" y="93"/>
                    <a:pt x="75" y="88"/>
                  </a:cubicBezTo>
                  <a:cubicBezTo>
                    <a:pt x="75" y="86"/>
                    <a:pt x="75" y="84"/>
                    <a:pt x="74" y="84"/>
                  </a:cubicBezTo>
                  <a:cubicBezTo>
                    <a:pt x="52" y="88"/>
                    <a:pt x="38" y="92"/>
                    <a:pt x="30" y="98"/>
                  </a:cubicBezTo>
                  <a:cubicBezTo>
                    <a:pt x="28" y="100"/>
                    <a:pt x="27" y="103"/>
                    <a:pt x="27" y="109"/>
                  </a:cubicBezTo>
                  <a:cubicBezTo>
                    <a:pt x="27" y="121"/>
                    <a:pt x="30" y="127"/>
                    <a:pt x="43" y="1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51" name="Google Shape;451;p94"/>
            <p:cNvSpPr/>
            <p:nvPr/>
          </p:nvSpPr>
          <p:spPr>
            <a:xfrm>
              <a:off x="19" y="1545"/>
              <a:ext cx="278" cy="293"/>
            </a:xfrm>
            <a:custGeom>
              <a:avLst/>
              <a:gdLst/>
              <a:ahLst/>
              <a:cxnLst/>
              <a:rect l="l" t="t" r="r" b="b"/>
              <a:pathLst>
                <a:path w="133" h="140" extrusionOk="0">
                  <a:moveTo>
                    <a:pt x="58" y="5"/>
                  </a:moveTo>
                  <a:cubicBezTo>
                    <a:pt x="58" y="7"/>
                    <a:pt x="57" y="8"/>
                    <a:pt x="56" y="9"/>
                  </a:cubicBezTo>
                  <a:cubicBezTo>
                    <a:pt x="52" y="11"/>
                    <a:pt x="43" y="15"/>
                    <a:pt x="41" y="18"/>
                  </a:cubicBezTo>
                  <a:cubicBezTo>
                    <a:pt x="40" y="19"/>
                    <a:pt x="39" y="20"/>
                    <a:pt x="42" y="30"/>
                  </a:cubicBezTo>
                  <a:cubicBezTo>
                    <a:pt x="46" y="45"/>
                    <a:pt x="60" y="91"/>
                    <a:pt x="65" y="101"/>
                  </a:cubicBezTo>
                  <a:cubicBezTo>
                    <a:pt x="66" y="103"/>
                    <a:pt x="67" y="102"/>
                    <a:pt x="69" y="100"/>
                  </a:cubicBezTo>
                  <a:cubicBezTo>
                    <a:pt x="80" y="79"/>
                    <a:pt x="93" y="50"/>
                    <a:pt x="98" y="37"/>
                  </a:cubicBezTo>
                  <a:cubicBezTo>
                    <a:pt x="101" y="29"/>
                    <a:pt x="103" y="24"/>
                    <a:pt x="104" y="20"/>
                  </a:cubicBezTo>
                  <a:cubicBezTo>
                    <a:pt x="104" y="16"/>
                    <a:pt x="101" y="13"/>
                    <a:pt x="87" y="10"/>
                  </a:cubicBezTo>
                  <a:cubicBezTo>
                    <a:pt x="86" y="10"/>
                    <a:pt x="86" y="8"/>
                    <a:pt x="88" y="4"/>
                  </a:cubicBezTo>
                  <a:cubicBezTo>
                    <a:pt x="89" y="1"/>
                    <a:pt x="89" y="1"/>
                    <a:pt x="91" y="1"/>
                  </a:cubicBezTo>
                  <a:cubicBezTo>
                    <a:pt x="103" y="1"/>
                    <a:pt x="118" y="0"/>
                    <a:pt x="127" y="0"/>
                  </a:cubicBezTo>
                  <a:cubicBezTo>
                    <a:pt x="129" y="0"/>
                    <a:pt x="130" y="0"/>
                    <a:pt x="131" y="2"/>
                  </a:cubicBezTo>
                  <a:cubicBezTo>
                    <a:pt x="132" y="3"/>
                    <a:pt x="132" y="4"/>
                    <a:pt x="133" y="5"/>
                  </a:cubicBezTo>
                  <a:cubicBezTo>
                    <a:pt x="133" y="7"/>
                    <a:pt x="133" y="9"/>
                    <a:pt x="132" y="10"/>
                  </a:cubicBezTo>
                  <a:cubicBezTo>
                    <a:pt x="113" y="37"/>
                    <a:pt x="88" y="87"/>
                    <a:pt x="74" y="116"/>
                  </a:cubicBezTo>
                  <a:cubicBezTo>
                    <a:pt x="68" y="127"/>
                    <a:pt x="66" y="134"/>
                    <a:pt x="66" y="135"/>
                  </a:cubicBezTo>
                  <a:cubicBezTo>
                    <a:pt x="65" y="138"/>
                    <a:pt x="64" y="139"/>
                    <a:pt x="63" y="139"/>
                  </a:cubicBezTo>
                  <a:cubicBezTo>
                    <a:pt x="61" y="140"/>
                    <a:pt x="59" y="140"/>
                    <a:pt x="57" y="140"/>
                  </a:cubicBezTo>
                  <a:cubicBezTo>
                    <a:pt x="55" y="140"/>
                    <a:pt x="54" y="138"/>
                    <a:pt x="53" y="135"/>
                  </a:cubicBezTo>
                  <a:cubicBezTo>
                    <a:pt x="50" y="128"/>
                    <a:pt x="37" y="88"/>
                    <a:pt x="20" y="39"/>
                  </a:cubicBezTo>
                  <a:cubicBezTo>
                    <a:pt x="14" y="21"/>
                    <a:pt x="12" y="15"/>
                    <a:pt x="1" y="11"/>
                  </a:cubicBezTo>
                  <a:cubicBezTo>
                    <a:pt x="0" y="11"/>
                    <a:pt x="4" y="1"/>
                    <a:pt x="5" y="1"/>
                  </a:cubicBezTo>
                  <a:cubicBezTo>
                    <a:pt x="18" y="1"/>
                    <a:pt x="46" y="1"/>
                    <a:pt x="57" y="0"/>
                  </a:cubicBezTo>
                  <a:cubicBezTo>
                    <a:pt x="58" y="0"/>
                    <a:pt x="58" y="0"/>
                    <a:pt x="58" y="1"/>
                  </a:cubicBezTo>
                  <a:lnTo>
                    <a:pt x="58" y="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52" name="Google Shape;452;p94"/>
            <p:cNvSpPr/>
            <p:nvPr/>
          </p:nvSpPr>
          <p:spPr>
            <a:xfrm>
              <a:off x="330" y="1373"/>
              <a:ext cx="142" cy="460"/>
            </a:xfrm>
            <a:custGeom>
              <a:avLst/>
              <a:gdLst/>
              <a:ahLst/>
              <a:cxnLst/>
              <a:rect l="l" t="t" r="r" b="b"/>
              <a:pathLst>
                <a:path w="68" h="220" extrusionOk="0">
                  <a:moveTo>
                    <a:pt x="36" y="218"/>
                  </a:moveTo>
                  <a:cubicBezTo>
                    <a:pt x="19" y="218"/>
                    <a:pt x="5" y="220"/>
                    <a:pt x="4" y="220"/>
                  </a:cubicBezTo>
                  <a:cubicBezTo>
                    <a:pt x="2" y="220"/>
                    <a:pt x="1" y="220"/>
                    <a:pt x="1" y="219"/>
                  </a:cubicBezTo>
                  <a:cubicBezTo>
                    <a:pt x="0" y="216"/>
                    <a:pt x="0" y="213"/>
                    <a:pt x="0" y="211"/>
                  </a:cubicBezTo>
                  <a:cubicBezTo>
                    <a:pt x="0" y="209"/>
                    <a:pt x="1" y="209"/>
                    <a:pt x="2" y="209"/>
                  </a:cubicBezTo>
                  <a:cubicBezTo>
                    <a:pt x="15" y="208"/>
                    <a:pt x="18" y="206"/>
                    <a:pt x="20" y="197"/>
                  </a:cubicBezTo>
                  <a:cubicBezTo>
                    <a:pt x="21" y="191"/>
                    <a:pt x="22" y="167"/>
                    <a:pt x="22" y="144"/>
                  </a:cubicBezTo>
                  <a:cubicBezTo>
                    <a:pt x="22" y="125"/>
                    <a:pt x="22" y="114"/>
                    <a:pt x="21" y="107"/>
                  </a:cubicBezTo>
                  <a:cubicBezTo>
                    <a:pt x="21" y="105"/>
                    <a:pt x="19" y="105"/>
                    <a:pt x="2" y="102"/>
                  </a:cubicBezTo>
                  <a:cubicBezTo>
                    <a:pt x="1" y="102"/>
                    <a:pt x="0" y="101"/>
                    <a:pt x="1" y="99"/>
                  </a:cubicBezTo>
                  <a:cubicBezTo>
                    <a:pt x="4" y="93"/>
                    <a:pt x="4" y="92"/>
                    <a:pt x="6" y="92"/>
                  </a:cubicBezTo>
                  <a:cubicBezTo>
                    <a:pt x="20" y="87"/>
                    <a:pt x="30" y="82"/>
                    <a:pt x="45" y="77"/>
                  </a:cubicBezTo>
                  <a:cubicBezTo>
                    <a:pt x="47" y="76"/>
                    <a:pt x="47" y="77"/>
                    <a:pt x="47" y="79"/>
                  </a:cubicBezTo>
                  <a:cubicBezTo>
                    <a:pt x="46" y="103"/>
                    <a:pt x="44" y="152"/>
                    <a:pt x="44" y="170"/>
                  </a:cubicBezTo>
                  <a:cubicBezTo>
                    <a:pt x="44" y="189"/>
                    <a:pt x="44" y="195"/>
                    <a:pt x="44" y="199"/>
                  </a:cubicBezTo>
                  <a:cubicBezTo>
                    <a:pt x="45" y="204"/>
                    <a:pt x="46" y="206"/>
                    <a:pt x="49" y="206"/>
                  </a:cubicBezTo>
                  <a:cubicBezTo>
                    <a:pt x="61" y="204"/>
                    <a:pt x="63" y="204"/>
                    <a:pt x="64" y="204"/>
                  </a:cubicBezTo>
                  <a:cubicBezTo>
                    <a:pt x="66" y="204"/>
                    <a:pt x="68" y="206"/>
                    <a:pt x="67" y="207"/>
                  </a:cubicBezTo>
                  <a:cubicBezTo>
                    <a:pt x="66" y="216"/>
                    <a:pt x="66" y="216"/>
                    <a:pt x="66" y="216"/>
                  </a:cubicBezTo>
                  <a:cubicBezTo>
                    <a:pt x="66" y="218"/>
                    <a:pt x="65" y="218"/>
                    <a:pt x="64" y="218"/>
                  </a:cubicBezTo>
                  <a:lnTo>
                    <a:pt x="36" y="218"/>
                  </a:lnTo>
                  <a:close/>
                  <a:moveTo>
                    <a:pt x="40" y="0"/>
                  </a:moveTo>
                  <a:cubicBezTo>
                    <a:pt x="48" y="0"/>
                    <a:pt x="53" y="7"/>
                    <a:pt x="53" y="15"/>
                  </a:cubicBezTo>
                  <a:cubicBezTo>
                    <a:pt x="53" y="26"/>
                    <a:pt x="46" y="32"/>
                    <a:pt x="37" y="32"/>
                  </a:cubicBezTo>
                  <a:cubicBezTo>
                    <a:pt x="29" y="32"/>
                    <a:pt x="23" y="26"/>
                    <a:pt x="23" y="18"/>
                  </a:cubicBezTo>
                  <a:cubicBezTo>
                    <a:pt x="23" y="6"/>
                    <a:pt x="32" y="0"/>
                    <a:pt x="39" y="0"/>
                  </a:cubicBezTo>
                  <a:lnTo>
                    <a:pt x="4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53" name="Google Shape;453;p94"/>
            <p:cNvSpPr/>
            <p:nvPr/>
          </p:nvSpPr>
          <p:spPr>
            <a:xfrm>
              <a:off x="497" y="1306"/>
              <a:ext cx="332" cy="538"/>
            </a:xfrm>
            <a:custGeom>
              <a:avLst/>
              <a:gdLst/>
              <a:ahLst/>
              <a:cxnLst/>
              <a:rect l="l" t="t" r="r" b="b"/>
              <a:pathLst>
                <a:path w="159" h="257" extrusionOk="0">
                  <a:moveTo>
                    <a:pt x="0" y="192"/>
                  </a:moveTo>
                  <a:cubicBezTo>
                    <a:pt x="0" y="175"/>
                    <a:pt x="5" y="155"/>
                    <a:pt x="24" y="136"/>
                  </a:cubicBezTo>
                  <a:cubicBezTo>
                    <a:pt x="35" y="126"/>
                    <a:pt x="58" y="112"/>
                    <a:pt x="78" y="112"/>
                  </a:cubicBezTo>
                  <a:cubicBezTo>
                    <a:pt x="87" y="112"/>
                    <a:pt x="100" y="115"/>
                    <a:pt x="104" y="117"/>
                  </a:cubicBezTo>
                  <a:cubicBezTo>
                    <a:pt x="105" y="117"/>
                    <a:pt x="108" y="116"/>
                    <a:pt x="108" y="114"/>
                  </a:cubicBezTo>
                  <a:cubicBezTo>
                    <a:pt x="108" y="109"/>
                    <a:pt x="108" y="103"/>
                    <a:pt x="108" y="89"/>
                  </a:cubicBezTo>
                  <a:cubicBezTo>
                    <a:pt x="108" y="56"/>
                    <a:pt x="108" y="45"/>
                    <a:pt x="107" y="36"/>
                  </a:cubicBezTo>
                  <a:cubicBezTo>
                    <a:pt x="107" y="31"/>
                    <a:pt x="106" y="30"/>
                    <a:pt x="91" y="28"/>
                  </a:cubicBezTo>
                  <a:cubicBezTo>
                    <a:pt x="89" y="28"/>
                    <a:pt x="88" y="26"/>
                    <a:pt x="88" y="25"/>
                  </a:cubicBezTo>
                  <a:cubicBezTo>
                    <a:pt x="87" y="23"/>
                    <a:pt x="87" y="23"/>
                    <a:pt x="87" y="23"/>
                  </a:cubicBezTo>
                  <a:cubicBezTo>
                    <a:pt x="86" y="21"/>
                    <a:pt x="87" y="21"/>
                    <a:pt x="87" y="20"/>
                  </a:cubicBezTo>
                  <a:cubicBezTo>
                    <a:pt x="102" y="14"/>
                    <a:pt x="114" y="9"/>
                    <a:pt x="127" y="1"/>
                  </a:cubicBezTo>
                  <a:cubicBezTo>
                    <a:pt x="128" y="0"/>
                    <a:pt x="129" y="0"/>
                    <a:pt x="130" y="0"/>
                  </a:cubicBezTo>
                  <a:cubicBezTo>
                    <a:pt x="132" y="1"/>
                    <a:pt x="133" y="3"/>
                    <a:pt x="133" y="6"/>
                  </a:cubicBezTo>
                  <a:cubicBezTo>
                    <a:pt x="132" y="38"/>
                    <a:pt x="131" y="109"/>
                    <a:pt x="131" y="150"/>
                  </a:cubicBezTo>
                  <a:cubicBezTo>
                    <a:pt x="131" y="196"/>
                    <a:pt x="131" y="196"/>
                    <a:pt x="131" y="196"/>
                  </a:cubicBezTo>
                  <a:cubicBezTo>
                    <a:pt x="131" y="207"/>
                    <a:pt x="131" y="225"/>
                    <a:pt x="133" y="233"/>
                  </a:cubicBezTo>
                  <a:cubicBezTo>
                    <a:pt x="134" y="238"/>
                    <a:pt x="135" y="239"/>
                    <a:pt x="137" y="239"/>
                  </a:cubicBezTo>
                  <a:cubicBezTo>
                    <a:pt x="141" y="239"/>
                    <a:pt x="150" y="235"/>
                    <a:pt x="154" y="233"/>
                  </a:cubicBezTo>
                  <a:cubicBezTo>
                    <a:pt x="155" y="233"/>
                    <a:pt x="157" y="233"/>
                    <a:pt x="157" y="234"/>
                  </a:cubicBezTo>
                  <a:cubicBezTo>
                    <a:pt x="158" y="237"/>
                    <a:pt x="159" y="241"/>
                    <a:pt x="159" y="244"/>
                  </a:cubicBezTo>
                  <a:cubicBezTo>
                    <a:pt x="159" y="247"/>
                    <a:pt x="157" y="247"/>
                    <a:pt x="155" y="247"/>
                  </a:cubicBezTo>
                  <a:cubicBezTo>
                    <a:pt x="145" y="251"/>
                    <a:pt x="118" y="257"/>
                    <a:pt x="114" y="257"/>
                  </a:cubicBezTo>
                  <a:cubicBezTo>
                    <a:pt x="112" y="257"/>
                    <a:pt x="109" y="254"/>
                    <a:pt x="108" y="250"/>
                  </a:cubicBezTo>
                  <a:cubicBezTo>
                    <a:pt x="108" y="245"/>
                    <a:pt x="108" y="236"/>
                    <a:pt x="108" y="233"/>
                  </a:cubicBezTo>
                  <a:cubicBezTo>
                    <a:pt x="83" y="245"/>
                    <a:pt x="67" y="253"/>
                    <a:pt x="55" y="253"/>
                  </a:cubicBezTo>
                  <a:cubicBezTo>
                    <a:pt x="41" y="253"/>
                    <a:pt x="27" y="245"/>
                    <a:pt x="19" y="238"/>
                  </a:cubicBezTo>
                  <a:cubicBezTo>
                    <a:pt x="6" y="225"/>
                    <a:pt x="0" y="205"/>
                    <a:pt x="0" y="192"/>
                  </a:cubicBezTo>
                  <a:close/>
                  <a:moveTo>
                    <a:pt x="63" y="128"/>
                  </a:moveTo>
                  <a:cubicBezTo>
                    <a:pt x="58" y="128"/>
                    <a:pt x="43" y="131"/>
                    <a:pt x="36" y="139"/>
                  </a:cubicBezTo>
                  <a:cubicBezTo>
                    <a:pt x="28" y="147"/>
                    <a:pt x="24" y="159"/>
                    <a:pt x="24" y="173"/>
                  </a:cubicBezTo>
                  <a:cubicBezTo>
                    <a:pt x="24" y="180"/>
                    <a:pt x="25" y="206"/>
                    <a:pt x="43" y="222"/>
                  </a:cubicBezTo>
                  <a:cubicBezTo>
                    <a:pt x="54" y="232"/>
                    <a:pt x="64" y="233"/>
                    <a:pt x="73" y="233"/>
                  </a:cubicBezTo>
                  <a:cubicBezTo>
                    <a:pt x="84" y="233"/>
                    <a:pt x="97" y="228"/>
                    <a:pt x="103" y="224"/>
                  </a:cubicBezTo>
                  <a:cubicBezTo>
                    <a:pt x="106" y="222"/>
                    <a:pt x="107" y="221"/>
                    <a:pt x="107" y="219"/>
                  </a:cubicBezTo>
                  <a:cubicBezTo>
                    <a:pt x="109" y="206"/>
                    <a:pt x="109" y="159"/>
                    <a:pt x="107" y="147"/>
                  </a:cubicBezTo>
                  <a:cubicBezTo>
                    <a:pt x="106" y="143"/>
                    <a:pt x="106" y="142"/>
                    <a:pt x="101" y="138"/>
                  </a:cubicBezTo>
                  <a:cubicBezTo>
                    <a:pt x="91" y="132"/>
                    <a:pt x="77" y="128"/>
                    <a:pt x="64" y="128"/>
                  </a:cubicBezTo>
                  <a:lnTo>
                    <a:pt x="63" y="12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54" name="Google Shape;454;p94"/>
            <p:cNvSpPr/>
            <p:nvPr/>
          </p:nvSpPr>
          <p:spPr>
            <a:xfrm>
              <a:off x="-1778" y="2053"/>
              <a:ext cx="378" cy="488"/>
            </a:xfrm>
            <a:custGeom>
              <a:avLst/>
              <a:gdLst/>
              <a:ahLst/>
              <a:cxnLst/>
              <a:rect l="l" t="t" r="r" b="b"/>
              <a:pathLst>
                <a:path w="181" h="233" extrusionOk="0">
                  <a:moveTo>
                    <a:pt x="170" y="175"/>
                  </a:moveTo>
                  <a:cubicBezTo>
                    <a:pt x="171" y="175"/>
                    <a:pt x="178" y="177"/>
                    <a:pt x="180" y="178"/>
                  </a:cubicBezTo>
                  <a:cubicBezTo>
                    <a:pt x="181" y="179"/>
                    <a:pt x="181" y="180"/>
                    <a:pt x="181" y="182"/>
                  </a:cubicBezTo>
                  <a:cubicBezTo>
                    <a:pt x="177" y="196"/>
                    <a:pt x="173" y="210"/>
                    <a:pt x="170" y="226"/>
                  </a:cubicBezTo>
                  <a:cubicBezTo>
                    <a:pt x="170" y="229"/>
                    <a:pt x="167" y="231"/>
                    <a:pt x="164" y="231"/>
                  </a:cubicBezTo>
                  <a:cubicBezTo>
                    <a:pt x="161" y="231"/>
                    <a:pt x="157" y="231"/>
                    <a:pt x="142" y="231"/>
                  </a:cubicBezTo>
                  <a:cubicBezTo>
                    <a:pt x="128" y="231"/>
                    <a:pt x="110" y="230"/>
                    <a:pt x="52" y="230"/>
                  </a:cubicBezTo>
                  <a:cubicBezTo>
                    <a:pt x="33" y="230"/>
                    <a:pt x="17" y="232"/>
                    <a:pt x="12" y="232"/>
                  </a:cubicBezTo>
                  <a:cubicBezTo>
                    <a:pt x="8" y="233"/>
                    <a:pt x="6" y="233"/>
                    <a:pt x="5" y="233"/>
                  </a:cubicBezTo>
                  <a:cubicBezTo>
                    <a:pt x="4" y="232"/>
                    <a:pt x="1" y="224"/>
                    <a:pt x="1" y="222"/>
                  </a:cubicBezTo>
                  <a:cubicBezTo>
                    <a:pt x="19" y="220"/>
                    <a:pt x="28" y="217"/>
                    <a:pt x="31" y="206"/>
                  </a:cubicBezTo>
                  <a:cubicBezTo>
                    <a:pt x="32" y="202"/>
                    <a:pt x="33" y="188"/>
                    <a:pt x="33" y="152"/>
                  </a:cubicBezTo>
                  <a:cubicBezTo>
                    <a:pt x="33" y="80"/>
                    <a:pt x="33" y="80"/>
                    <a:pt x="33" y="80"/>
                  </a:cubicBezTo>
                  <a:cubicBezTo>
                    <a:pt x="33" y="50"/>
                    <a:pt x="32" y="31"/>
                    <a:pt x="32" y="24"/>
                  </a:cubicBezTo>
                  <a:cubicBezTo>
                    <a:pt x="31" y="16"/>
                    <a:pt x="28" y="14"/>
                    <a:pt x="3" y="14"/>
                  </a:cubicBezTo>
                  <a:cubicBezTo>
                    <a:pt x="1" y="14"/>
                    <a:pt x="0" y="12"/>
                    <a:pt x="1" y="10"/>
                  </a:cubicBezTo>
                  <a:cubicBezTo>
                    <a:pt x="4" y="4"/>
                    <a:pt x="4" y="4"/>
                    <a:pt x="4" y="4"/>
                  </a:cubicBezTo>
                  <a:cubicBezTo>
                    <a:pt x="5" y="2"/>
                    <a:pt x="5" y="2"/>
                    <a:pt x="6" y="2"/>
                  </a:cubicBezTo>
                  <a:cubicBezTo>
                    <a:pt x="32" y="3"/>
                    <a:pt x="61" y="2"/>
                    <a:pt x="91" y="0"/>
                  </a:cubicBezTo>
                  <a:cubicBezTo>
                    <a:pt x="92" y="1"/>
                    <a:pt x="93" y="7"/>
                    <a:pt x="93" y="10"/>
                  </a:cubicBezTo>
                  <a:cubicBezTo>
                    <a:pt x="70" y="13"/>
                    <a:pt x="63" y="14"/>
                    <a:pt x="62" y="29"/>
                  </a:cubicBezTo>
                  <a:cubicBezTo>
                    <a:pt x="61" y="39"/>
                    <a:pt x="60" y="65"/>
                    <a:pt x="60" y="91"/>
                  </a:cubicBezTo>
                  <a:cubicBezTo>
                    <a:pt x="60" y="134"/>
                    <a:pt x="60" y="134"/>
                    <a:pt x="60" y="134"/>
                  </a:cubicBezTo>
                  <a:cubicBezTo>
                    <a:pt x="60" y="190"/>
                    <a:pt x="61" y="201"/>
                    <a:pt x="61" y="206"/>
                  </a:cubicBezTo>
                  <a:cubicBezTo>
                    <a:pt x="62" y="212"/>
                    <a:pt x="64" y="215"/>
                    <a:pt x="68" y="216"/>
                  </a:cubicBezTo>
                  <a:cubicBezTo>
                    <a:pt x="74" y="217"/>
                    <a:pt x="86" y="217"/>
                    <a:pt x="102" y="217"/>
                  </a:cubicBezTo>
                  <a:cubicBezTo>
                    <a:pt x="125" y="217"/>
                    <a:pt x="147" y="217"/>
                    <a:pt x="159" y="200"/>
                  </a:cubicBezTo>
                  <a:cubicBezTo>
                    <a:pt x="163" y="195"/>
                    <a:pt x="166" y="188"/>
                    <a:pt x="169" y="177"/>
                  </a:cubicBezTo>
                  <a:cubicBezTo>
                    <a:pt x="169" y="176"/>
                    <a:pt x="169" y="175"/>
                    <a:pt x="170" y="17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55" name="Google Shape;455;p94"/>
            <p:cNvSpPr/>
            <p:nvPr/>
          </p:nvSpPr>
          <p:spPr>
            <a:xfrm>
              <a:off x="-1375" y="2244"/>
              <a:ext cx="332" cy="299"/>
            </a:xfrm>
            <a:custGeom>
              <a:avLst/>
              <a:gdLst/>
              <a:ahLst/>
              <a:cxnLst/>
              <a:rect l="l" t="t" r="r" b="b"/>
              <a:pathLst>
                <a:path w="159" h="143" extrusionOk="0">
                  <a:moveTo>
                    <a:pt x="38" y="0"/>
                  </a:moveTo>
                  <a:cubicBezTo>
                    <a:pt x="41" y="0"/>
                    <a:pt x="41" y="2"/>
                    <a:pt x="42" y="6"/>
                  </a:cubicBezTo>
                  <a:cubicBezTo>
                    <a:pt x="42" y="9"/>
                    <a:pt x="42" y="16"/>
                    <a:pt x="42" y="30"/>
                  </a:cubicBezTo>
                  <a:cubicBezTo>
                    <a:pt x="41" y="46"/>
                    <a:pt x="40" y="80"/>
                    <a:pt x="40" y="101"/>
                  </a:cubicBezTo>
                  <a:cubicBezTo>
                    <a:pt x="40" y="117"/>
                    <a:pt x="57" y="125"/>
                    <a:pt x="69" y="125"/>
                  </a:cubicBezTo>
                  <a:cubicBezTo>
                    <a:pt x="83" y="124"/>
                    <a:pt x="94" y="118"/>
                    <a:pt x="104" y="112"/>
                  </a:cubicBezTo>
                  <a:cubicBezTo>
                    <a:pt x="106" y="110"/>
                    <a:pt x="107" y="108"/>
                    <a:pt x="108" y="104"/>
                  </a:cubicBezTo>
                  <a:cubicBezTo>
                    <a:pt x="109" y="94"/>
                    <a:pt x="110" y="79"/>
                    <a:pt x="110" y="61"/>
                  </a:cubicBezTo>
                  <a:cubicBezTo>
                    <a:pt x="110" y="38"/>
                    <a:pt x="109" y="29"/>
                    <a:pt x="106" y="25"/>
                  </a:cubicBezTo>
                  <a:cubicBezTo>
                    <a:pt x="104" y="21"/>
                    <a:pt x="100" y="20"/>
                    <a:pt x="87" y="17"/>
                  </a:cubicBezTo>
                  <a:cubicBezTo>
                    <a:pt x="86" y="17"/>
                    <a:pt x="85" y="16"/>
                    <a:pt x="85" y="15"/>
                  </a:cubicBezTo>
                  <a:cubicBezTo>
                    <a:pt x="85" y="14"/>
                    <a:pt x="84" y="9"/>
                    <a:pt x="84" y="8"/>
                  </a:cubicBezTo>
                  <a:cubicBezTo>
                    <a:pt x="84" y="8"/>
                    <a:pt x="84" y="8"/>
                    <a:pt x="85" y="7"/>
                  </a:cubicBezTo>
                  <a:cubicBezTo>
                    <a:pt x="86" y="7"/>
                    <a:pt x="114" y="4"/>
                    <a:pt x="129" y="4"/>
                  </a:cubicBezTo>
                  <a:cubicBezTo>
                    <a:pt x="132" y="4"/>
                    <a:pt x="132" y="5"/>
                    <a:pt x="133" y="8"/>
                  </a:cubicBezTo>
                  <a:cubicBezTo>
                    <a:pt x="134" y="11"/>
                    <a:pt x="134" y="13"/>
                    <a:pt x="134" y="23"/>
                  </a:cubicBezTo>
                  <a:cubicBezTo>
                    <a:pt x="133" y="34"/>
                    <a:pt x="132" y="45"/>
                    <a:pt x="132" y="67"/>
                  </a:cubicBezTo>
                  <a:cubicBezTo>
                    <a:pt x="132" y="101"/>
                    <a:pt x="132" y="101"/>
                    <a:pt x="132" y="101"/>
                  </a:cubicBezTo>
                  <a:cubicBezTo>
                    <a:pt x="132" y="112"/>
                    <a:pt x="133" y="120"/>
                    <a:pt x="134" y="122"/>
                  </a:cubicBezTo>
                  <a:cubicBezTo>
                    <a:pt x="134" y="124"/>
                    <a:pt x="135" y="125"/>
                    <a:pt x="137" y="124"/>
                  </a:cubicBezTo>
                  <a:cubicBezTo>
                    <a:pt x="139" y="124"/>
                    <a:pt x="147" y="122"/>
                    <a:pt x="156" y="120"/>
                  </a:cubicBezTo>
                  <a:cubicBezTo>
                    <a:pt x="157" y="120"/>
                    <a:pt x="159" y="122"/>
                    <a:pt x="159" y="123"/>
                  </a:cubicBezTo>
                  <a:cubicBezTo>
                    <a:pt x="156" y="134"/>
                    <a:pt x="156" y="135"/>
                    <a:pt x="154" y="135"/>
                  </a:cubicBezTo>
                  <a:cubicBezTo>
                    <a:pt x="137" y="136"/>
                    <a:pt x="115" y="143"/>
                    <a:pt x="112" y="143"/>
                  </a:cubicBezTo>
                  <a:cubicBezTo>
                    <a:pt x="111" y="143"/>
                    <a:pt x="110" y="143"/>
                    <a:pt x="109" y="142"/>
                  </a:cubicBezTo>
                  <a:cubicBezTo>
                    <a:pt x="107" y="139"/>
                    <a:pt x="106" y="138"/>
                    <a:pt x="106" y="137"/>
                  </a:cubicBezTo>
                  <a:cubicBezTo>
                    <a:pt x="107" y="122"/>
                    <a:pt x="107" y="122"/>
                    <a:pt x="107" y="122"/>
                  </a:cubicBezTo>
                  <a:cubicBezTo>
                    <a:pt x="97" y="126"/>
                    <a:pt x="83" y="134"/>
                    <a:pt x="74" y="138"/>
                  </a:cubicBezTo>
                  <a:cubicBezTo>
                    <a:pt x="68" y="142"/>
                    <a:pt x="58" y="143"/>
                    <a:pt x="52" y="143"/>
                  </a:cubicBezTo>
                  <a:cubicBezTo>
                    <a:pt x="41" y="143"/>
                    <a:pt x="29" y="139"/>
                    <a:pt x="21" y="127"/>
                  </a:cubicBezTo>
                  <a:cubicBezTo>
                    <a:pt x="18" y="122"/>
                    <a:pt x="17" y="113"/>
                    <a:pt x="17" y="105"/>
                  </a:cubicBezTo>
                  <a:cubicBezTo>
                    <a:pt x="17" y="66"/>
                    <a:pt x="18" y="42"/>
                    <a:pt x="18" y="33"/>
                  </a:cubicBezTo>
                  <a:cubicBezTo>
                    <a:pt x="18" y="27"/>
                    <a:pt x="17" y="25"/>
                    <a:pt x="3" y="19"/>
                  </a:cubicBezTo>
                  <a:cubicBezTo>
                    <a:pt x="2" y="18"/>
                    <a:pt x="1" y="17"/>
                    <a:pt x="0" y="14"/>
                  </a:cubicBezTo>
                  <a:cubicBezTo>
                    <a:pt x="0" y="10"/>
                    <a:pt x="0" y="9"/>
                    <a:pt x="2" y="9"/>
                  </a:cubicBezTo>
                  <a:cubicBezTo>
                    <a:pt x="7" y="7"/>
                    <a:pt x="34" y="0"/>
                    <a:pt x="38"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56" name="Google Shape;456;p94"/>
            <p:cNvSpPr/>
            <p:nvPr/>
          </p:nvSpPr>
          <p:spPr>
            <a:xfrm>
              <a:off x="-1013" y="2241"/>
              <a:ext cx="240" cy="300"/>
            </a:xfrm>
            <a:custGeom>
              <a:avLst/>
              <a:gdLst/>
              <a:ahLst/>
              <a:cxnLst/>
              <a:rect l="l" t="t" r="r" b="b"/>
              <a:pathLst>
                <a:path w="115" h="143" extrusionOk="0">
                  <a:moveTo>
                    <a:pt x="80" y="0"/>
                  </a:moveTo>
                  <a:cubicBezTo>
                    <a:pt x="92" y="0"/>
                    <a:pt x="106" y="5"/>
                    <a:pt x="113" y="12"/>
                  </a:cubicBezTo>
                  <a:cubicBezTo>
                    <a:pt x="115" y="14"/>
                    <a:pt x="115" y="15"/>
                    <a:pt x="115" y="16"/>
                  </a:cubicBezTo>
                  <a:cubicBezTo>
                    <a:pt x="115" y="21"/>
                    <a:pt x="108" y="26"/>
                    <a:pt x="105" y="29"/>
                  </a:cubicBezTo>
                  <a:cubicBezTo>
                    <a:pt x="102" y="30"/>
                    <a:pt x="98" y="31"/>
                    <a:pt x="97" y="30"/>
                  </a:cubicBezTo>
                  <a:cubicBezTo>
                    <a:pt x="95" y="29"/>
                    <a:pt x="93" y="28"/>
                    <a:pt x="89" y="26"/>
                  </a:cubicBezTo>
                  <a:cubicBezTo>
                    <a:pt x="82" y="21"/>
                    <a:pt x="71" y="18"/>
                    <a:pt x="64" y="18"/>
                  </a:cubicBezTo>
                  <a:cubicBezTo>
                    <a:pt x="52" y="18"/>
                    <a:pt x="43" y="22"/>
                    <a:pt x="38" y="27"/>
                  </a:cubicBezTo>
                  <a:cubicBezTo>
                    <a:pt x="28" y="37"/>
                    <a:pt x="25" y="50"/>
                    <a:pt x="25" y="68"/>
                  </a:cubicBezTo>
                  <a:cubicBezTo>
                    <a:pt x="25" y="89"/>
                    <a:pt x="32" y="103"/>
                    <a:pt x="36" y="109"/>
                  </a:cubicBezTo>
                  <a:cubicBezTo>
                    <a:pt x="47" y="122"/>
                    <a:pt x="62" y="126"/>
                    <a:pt x="70" y="126"/>
                  </a:cubicBezTo>
                  <a:cubicBezTo>
                    <a:pt x="81" y="126"/>
                    <a:pt x="98" y="117"/>
                    <a:pt x="106" y="112"/>
                  </a:cubicBezTo>
                  <a:cubicBezTo>
                    <a:pt x="106" y="112"/>
                    <a:pt x="110" y="113"/>
                    <a:pt x="110" y="114"/>
                  </a:cubicBezTo>
                  <a:cubicBezTo>
                    <a:pt x="110" y="117"/>
                    <a:pt x="108" y="123"/>
                    <a:pt x="105" y="125"/>
                  </a:cubicBezTo>
                  <a:cubicBezTo>
                    <a:pt x="101" y="128"/>
                    <a:pt x="88" y="135"/>
                    <a:pt x="76" y="140"/>
                  </a:cubicBezTo>
                  <a:cubicBezTo>
                    <a:pt x="69" y="142"/>
                    <a:pt x="61" y="143"/>
                    <a:pt x="57" y="143"/>
                  </a:cubicBezTo>
                  <a:cubicBezTo>
                    <a:pt x="45" y="143"/>
                    <a:pt x="30" y="138"/>
                    <a:pt x="19" y="129"/>
                  </a:cubicBezTo>
                  <a:cubicBezTo>
                    <a:pt x="11" y="124"/>
                    <a:pt x="0" y="107"/>
                    <a:pt x="0" y="85"/>
                  </a:cubicBezTo>
                  <a:cubicBezTo>
                    <a:pt x="0" y="48"/>
                    <a:pt x="15" y="36"/>
                    <a:pt x="21" y="30"/>
                  </a:cubicBezTo>
                  <a:cubicBezTo>
                    <a:pt x="28" y="22"/>
                    <a:pt x="44" y="12"/>
                    <a:pt x="52" y="8"/>
                  </a:cubicBezTo>
                  <a:cubicBezTo>
                    <a:pt x="60" y="4"/>
                    <a:pt x="69" y="0"/>
                    <a:pt x="8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57" name="Google Shape;457;p94"/>
            <p:cNvSpPr/>
            <p:nvPr/>
          </p:nvSpPr>
          <p:spPr>
            <a:xfrm>
              <a:off x="-733" y="2078"/>
              <a:ext cx="140" cy="461"/>
            </a:xfrm>
            <a:custGeom>
              <a:avLst/>
              <a:gdLst/>
              <a:ahLst/>
              <a:cxnLst/>
              <a:rect l="l" t="t" r="r" b="b"/>
              <a:pathLst>
                <a:path w="67" h="220" extrusionOk="0">
                  <a:moveTo>
                    <a:pt x="36" y="218"/>
                  </a:moveTo>
                  <a:cubicBezTo>
                    <a:pt x="19" y="218"/>
                    <a:pt x="4" y="220"/>
                    <a:pt x="3" y="220"/>
                  </a:cubicBezTo>
                  <a:cubicBezTo>
                    <a:pt x="2" y="220"/>
                    <a:pt x="1" y="220"/>
                    <a:pt x="1" y="218"/>
                  </a:cubicBezTo>
                  <a:cubicBezTo>
                    <a:pt x="0" y="216"/>
                    <a:pt x="0" y="212"/>
                    <a:pt x="0" y="210"/>
                  </a:cubicBezTo>
                  <a:cubicBezTo>
                    <a:pt x="0" y="209"/>
                    <a:pt x="1" y="209"/>
                    <a:pt x="2" y="209"/>
                  </a:cubicBezTo>
                  <a:cubicBezTo>
                    <a:pt x="15" y="207"/>
                    <a:pt x="18" y="206"/>
                    <a:pt x="20" y="197"/>
                  </a:cubicBezTo>
                  <a:cubicBezTo>
                    <a:pt x="21" y="191"/>
                    <a:pt x="22" y="166"/>
                    <a:pt x="22" y="144"/>
                  </a:cubicBezTo>
                  <a:cubicBezTo>
                    <a:pt x="22" y="125"/>
                    <a:pt x="22" y="114"/>
                    <a:pt x="21" y="107"/>
                  </a:cubicBezTo>
                  <a:cubicBezTo>
                    <a:pt x="21" y="105"/>
                    <a:pt x="19" y="104"/>
                    <a:pt x="2" y="102"/>
                  </a:cubicBezTo>
                  <a:cubicBezTo>
                    <a:pt x="0" y="101"/>
                    <a:pt x="0" y="101"/>
                    <a:pt x="1" y="99"/>
                  </a:cubicBezTo>
                  <a:cubicBezTo>
                    <a:pt x="3" y="93"/>
                    <a:pt x="4" y="92"/>
                    <a:pt x="5" y="92"/>
                  </a:cubicBezTo>
                  <a:cubicBezTo>
                    <a:pt x="19" y="87"/>
                    <a:pt x="29" y="82"/>
                    <a:pt x="45" y="77"/>
                  </a:cubicBezTo>
                  <a:cubicBezTo>
                    <a:pt x="47" y="76"/>
                    <a:pt x="47" y="76"/>
                    <a:pt x="47" y="79"/>
                  </a:cubicBezTo>
                  <a:cubicBezTo>
                    <a:pt x="46" y="103"/>
                    <a:pt x="44" y="152"/>
                    <a:pt x="44" y="170"/>
                  </a:cubicBezTo>
                  <a:cubicBezTo>
                    <a:pt x="44" y="189"/>
                    <a:pt x="44" y="195"/>
                    <a:pt x="44" y="199"/>
                  </a:cubicBezTo>
                  <a:cubicBezTo>
                    <a:pt x="45" y="204"/>
                    <a:pt x="46" y="206"/>
                    <a:pt x="49" y="205"/>
                  </a:cubicBezTo>
                  <a:cubicBezTo>
                    <a:pt x="60" y="204"/>
                    <a:pt x="63" y="204"/>
                    <a:pt x="64" y="204"/>
                  </a:cubicBezTo>
                  <a:cubicBezTo>
                    <a:pt x="65" y="204"/>
                    <a:pt x="67" y="206"/>
                    <a:pt x="67" y="207"/>
                  </a:cubicBezTo>
                  <a:cubicBezTo>
                    <a:pt x="66" y="216"/>
                    <a:pt x="66" y="216"/>
                    <a:pt x="66" y="216"/>
                  </a:cubicBezTo>
                  <a:cubicBezTo>
                    <a:pt x="66" y="218"/>
                    <a:pt x="65" y="218"/>
                    <a:pt x="63" y="218"/>
                  </a:cubicBezTo>
                  <a:lnTo>
                    <a:pt x="36" y="218"/>
                  </a:lnTo>
                  <a:close/>
                  <a:moveTo>
                    <a:pt x="39" y="0"/>
                  </a:moveTo>
                  <a:cubicBezTo>
                    <a:pt x="47" y="0"/>
                    <a:pt x="53" y="7"/>
                    <a:pt x="53" y="15"/>
                  </a:cubicBezTo>
                  <a:cubicBezTo>
                    <a:pt x="53" y="25"/>
                    <a:pt x="45" y="32"/>
                    <a:pt x="37" y="32"/>
                  </a:cubicBezTo>
                  <a:cubicBezTo>
                    <a:pt x="29" y="32"/>
                    <a:pt x="23" y="26"/>
                    <a:pt x="23" y="17"/>
                  </a:cubicBezTo>
                  <a:cubicBezTo>
                    <a:pt x="23" y="6"/>
                    <a:pt x="31" y="0"/>
                    <a:pt x="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58" name="Google Shape;458;p94"/>
            <p:cNvSpPr/>
            <p:nvPr/>
          </p:nvSpPr>
          <p:spPr>
            <a:xfrm>
              <a:off x="-558" y="2013"/>
              <a:ext cx="149" cy="528"/>
            </a:xfrm>
            <a:custGeom>
              <a:avLst/>
              <a:gdLst/>
              <a:ahLst/>
              <a:cxnLst/>
              <a:rect l="l" t="t" r="r" b="b"/>
              <a:pathLst>
                <a:path w="71" h="252" extrusionOk="0">
                  <a:moveTo>
                    <a:pt x="0" y="247"/>
                  </a:moveTo>
                  <a:cubicBezTo>
                    <a:pt x="0" y="245"/>
                    <a:pt x="1" y="242"/>
                    <a:pt x="2" y="241"/>
                  </a:cubicBezTo>
                  <a:cubicBezTo>
                    <a:pt x="4" y="240"/>
                    <a:pt x="8" y="239"/>
                    <a:pt x="11" y="238"/>
                  </a:cubicBezTo>
                  <a:cubicBezTo>
                    <a:pt x="17" y="236"/>
                    <a:pt x="18" y="234"/>
                    <a:pt x="19" y="230"/>
                  </a:cubicBezTo>
                  <a:cubicBezTo>
                    <a:pt x="21" y="180"/>
                    <a:pt x="22" y="109"/>
                    <a:pt x="22" y="84"/>
                  </a:cubicBezTo>
                  <a:cubicBezTo>
                    <a:pt x="22" y="67"/>
                    <a:pt x="22" y="48"/>
                    <a:pt x="21" y="39"/>
                  </a:cubicBezTo>
                  <a:cubicBezTo>
                    <a:pt x="21" y="29"/>
                    <a:pt x="18" y="29"/>
                    <a:pt x="2" y="27"/>
                  </a:cubicBezTo>
                  <a:cubicBezTo>
                    <a:pt x="1" y="27"/>
                    <a:pt x="1" y="27"/>
                    <a:pt x="3" y="20"/>
                  </a:cubicBezTo>
                  <a:cubicBezTo>
                    <a:pt x="3" y="19"/>
                    <a:pt x="4" y="18"/>
                    <a:pt x="6" y="18"/>
                  </a:cubicBezTo>
                  <a:cubicBezTo>
                    <a:pt x="18" y="14"/>
                    <a:pt x="31" y="8"/>
                    <a:pt x="46" y="1"/>
                  </a:cubicBezTo>
                  <a:cubicBezTo>
                    <a:pt x="48" y="0"/>
                    <a:pt x="49" y="0"/>
                    <a:pt x="49" y="3"/>
                  </a:cubicBezTo>
                  <a:cubicBezTo>
                    <a:pt x="45" y="48"/>
                    <a:pt x="44" y="118"/>
                    <a:pt x="44" y="182"/>
                  </a:cubicBezTo>
                  <a:cubicBezTo>
                    <a:pt x="44" y="231"/>
                    <a:pt x="46" y="237"/>
                    <a:pt x="54" y="237"/>
                  </a:cubicBezTo>
                  <a:cubicBezTo>
                    <a:pt x="60" y="237"/>
                    <a:pt x="69" y="236"/>
                    <a:pt x="70" y="236"/>
                  </a:cubicBezTo>
                  <a:cubicBezTo>
                    <a:pt x="71" y="236"/>
                    <a:pt x="71" y="237"/>
                    <a:pt x="71" y="238"/>
                  </a:cubicBezTo>
                  <a:cubicBezTo>
                    <a:pt x="71" y="242"/>
                    <a:pt x="71" y="245"/>
                    <a:pt x="70" y="248"/>
                  </a:cubicBezTo>
                  <a:cubicBezTo>
                    <a:pt x="70" y="249"/>
                    <a:pt x="69" y="249"/>
                    <a:pt x="68" y="249"/>
                  </a:cubicBezTo>
                  <a:cubicBezTo>
                    <a:pt x="59" y="249"/>
                    <a:pt x="12" y="250"/>
                    <a:pt x="2" y="252"/>
                  </a:cubicBezTo>
                  <a:cubicBezTo>
                    <a:pt x="0" y="252"/>
                    <a:pt x="0" y="252"/>
                    <a:pt x="0" y="250"/>
                  </a:cubicBezTo>
                  <a:lnTo>
                    <a:pt x="0" y="24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59" name="Google Shape;459;p94"/>
            <p:cNvSpPr/>
            <p:nvPr/>
          </p:nvSpPr>
          <p:spPr>
            <a:xfrm>
              <a:off x="-384" y="2244"/>
              <a:ext cx="250" cy="297"/>
            </a:xfrm>
            <a:custGeom>
              <a:avLst/>
              <a:gdLst/>
              <a:ahLst/>
              <a:cxnLst/>
              <a:rect l="l" t="t" r="r" b="b"/>
              <a:pathLst>
                <a:path w="120" h="142" extrusionOk="0">
                  <a:moveTo>
                    <a:pt x="67" y="0"/>
                  </a:moveTo>
                  <a:cubicBezTo>
                    <a:pt x="78" y="0"/>
                    <a:pt x="89" y="7"/>
                    <a:pt x="95" y="13"/>
                  </a:cubicBezTo>
                  <a:cubicBezTo>
                    <a:pt x="101" y="19"/>
                    <a:pt x="105" y="26"/>
                    <a:pt x="108" y="35"/>
                  </a:cubicBezTo>
                  <a:cubicBezTo>
                    <a:pt x="111" y="35"/>
                    <a:pt x="118" y="33"/>
                    <a:pt x="120" y="34"/>
                  </a:cubicBezTo>
                  <a:cubicBezTo>
                    <a:pt x="120" y="34"/>
                    <a:pt x="120" y="35"/>
                    <a:pt x="120" y="36"/>
                  </a:cubicBezTo>
                  <a:cubicBezTo>
                    <a:pt x="119" y="40"/>
                    <a:pt x="117" y="46"/>
                    <a:pt x="114" y="47"/>
                  </a:cubicBezTo>
                  <a:cubicBezTo>
                    <a:pt x="88" y="53"/>
                    <a:pt x="44" y="61"/>
                    <a:pt x="29" y="65"/>
                  </a:cubicBezTo>
                  <a:cubicBezTo>
                    <a:pt x="27" y="66"/>
                    <a:pt x="26" y="68"/>
                    <a:pt x="26" y="72"/>
                  </a:cubicBezTo>
                  <a:cubicBezTo>
                    <a:pt x="28" y="109"/>
                    <a:pt x="47" y="123"/>
                    <a:pt x="70" y="123"/>
                  </a:cubicBezTo>
                  <a:cubicBezTo>
                    <a:pt x="86" y="123"/>
                    <a:pt x="100" y="116"/>
                    <a:pt x="111" y="106"/>
                  </a:cubicBezTo>
                  <a:cubicBezTo>
                    <a:pt x="113" y="105"/>
                    <a:pt x="117" y="105"/>
                    <a:pt x="117" y="106"/>
                  </a:cubicBezTo>
                  <a:cubicBezTo>
                    <a:pt x="116" y="113"/>
                    <a:pt x="116" y="116"/>
                    <a:pt x="114" y="118"/>
                  </a:cubicBezTo>
                  <a:cubicBezTo>
                    <a:pt x="100" y="130"/>
                    <a:pt x="83" y="137"/>
                    <a:pt x="71" y="141"/>
                  </a:cubicBezTo>
                  <a:cubicBezTo>
                    <a:pt x="66" y="142"/>
                    <a:pt x="62" y="142"/>
                    <a:pt x="59" y="142"/>
                  </a:cubicBezTo>
                  <a:cubicBezTo>
                    <a:pt x="35" y="142"/>
                    <a:pt x="19" y="127"/>
                    <a:pt x="15" y="123"/>
                  </a:cubicBezTo>
                  <a:cubicBezTo>
                    <a:pt x="10" y="117"/>
                    <a:pt x="0" y="102"/>
                    <a:pt x="0" y="79"/>
                  </a:cubicBezTo>
                  <a:cubicBezTo>
                    <a:pt x="0" y="48"/>
                    <a:pt x="18" y="25"/>
                    <a:pt x="35" y="12"/>
                  </a:cubicBezTo>
                  <a:cubicBezTo>
                    <a:pt x="44" y="5"/>
                    <a:pt x="56" y="0"/>
                    <a:pt x="66" y="0"/>
                  </a:cubicBezTo>
                  <a:lnTo>
                    <a:pt x="67" y="0"/>
                  </a:lnTo>
                  <a:close/>
                  <a:moveTo>
                    <a:pt x="83" y="38"/>
                  </a:moveTo>
                  <a:cubicBezTo>
                    <a:pt x="83" y="30"/>
                    <a:pt x="69" y="13"/>
                    <a:pt x="54" y="13"/>
                  </a:cubicBezTo>
                  <a:cubicBezTo>
                    <a:pt x="52" y="13"/>
                    <a:pt x="48" y="14"/>
                    <a:pt x="45" y="17"/>
                  </a:cubicBezTo>
                  <a:cubicBezTo>
                    <a:pt x="34" y="24"/>
                    <a:pt x="29" y="41"/>
                    <a:pt x="30" y="55"/>
                  </a:cubicBezTo>
                  <a:cubicBezTo>
                    <a:pt x="45" y="51"/>
                    <a:pt x="62" y="48"/>
                    <a:pt x="79" y="44"/>
                  </a:cubicBezTo>
                  <a:cubicBezTo>
                    <a:pt x="82" y="43"/>
                    <a:pt x="83" y="42"/>
                    <a:pt x="83" y="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60" name="Google Shape;460;p94"/>
            <p:cNvSpPr/>
            <p:nvPr/>
          </p:nvSpPr>
          <p:spPr>
            <a:xfrm>
              <a:off x="-46" y="2032"/>
              <a:ext cx="727" cy="980"/>
            </a:xfrm>
            <a:custGeom>
              <a:avLst/>
              <a:gdLst/>
              <a:ahLst/>
              <a:cxnLst/>
              <a:rect l="l" t="t" r="r" b="b"/>
              <a:pathLst>
                <a:path w="348" h="468" extrusionOk="0">
                  <a:moveTo>
                    <a:pt x="1" y="457"/>
                  </a:moveTo>
                  <a:cubicBezTo>
                    <a:pt x="29" y="451"/>
                    <a:pt x="45" y="443"/>
                    <a:pt x="49" y="420"/>
                  </a:cubicBezTo>
                  <a:cubicBezTo>
                    <a:pt x="51" y="407"/>
                    <a:pt x="53" y="368"/>
                    <a:pt x="53" y="298"/>
                  </a:cubicBezTo>
                  <a:cubicBezTo>
                    <a:pt x="53" y="177"/>
                    <a:pt x="53" y="177"/>
                    <a:pt x="53" y="177"/>
                  </a:cubicBezTo>
                  <a:cubicBezTo>
                    <a:pt x="53" y="72"/>
                    <a:pt x="53" y="46"/>
                    <a:pt x="46" y="29"/>
                  </a:cubicBezTo>
                  <a:cubicBezTo>
                    <a:pt x="42" y="17"/>
                    <a:pt x="35" y="15"/>
                    <a:pt x="3" y="12"/>
                  </a:cubicBezTo>
                  <a:cubicBezTo>
                    <a:pt x="0" y="11"/>
                    <a:pt x="0" y="11"/>
                    <a:pt x="0" y="8"/>
                  </a:cubicBezTo>
                  <a:cubicBezTo>
                    <a:pt x="0" y="6"/>
                    <a:pt x="2" y="2"/>
                    <a:pt x="4" y="0"/>
                  </a:cubicBezTo>
                  <a:cubicBezTo>
                    <a:pt x="13" y="0"/>
                    <a:pt x="45" y="3"/>
                    <a:pt x="69" y="3"/>
                  </a:cubicBezTo>
                  <a:cubicBezTo>
                    <a:pt x="82" y="3"/>
                    <a:pt x="150" y="1"/>
                    <a:pt x="159" y="1"/>
                  </a:cubicBezTo>
                  <a:cubicBezTo>
                    <a:pt x="197" y="1"/>
                    <a:pt x="250" y="8"/>
                    <a:pt x="297" y="42"/>
                  </a:cubicBezTo>
                  <a:cubicBezTo>
                    <a:pt x="337" y="73"/>
                    <a:pt x="348" y="120"/>
                    <a:pt x="348" y="141"/>
                  </a:cubicBezTo>
                  <a:cubicBezTo>
                    <a:pt x="348" y="187"/>
                    <a:pt x="329" y="215"/>
                    <a:pt x="300" y="244"/>
                  </a:cubicBezTo>
                  <a:cubicBezTo>
                    <a:pt x="261" y="284"/>
                    <a:pt x="190" y="298"/>
                    <a:pt x="136" y="298"/>
                  </a:cubicBezTo>
                  <a:cubicBezTo>
                    <a:pt x="126" y="298"/>
                    <a:pt x="112" y="298"/>
                    <a:pt x="105" y="298"/>
                  </a:cubicBezTo>
                  <a:cubicBezTo>
                    <a:pt x="100" y="298"/>
                    <a:pt x="98" y="300"/>
                    <a:pt x="98" y="309"/>
                  </a:cubicBezTo>
                  <a:cubicBezTo>
                    <a:pt x="98" y="349"/>
                    <a:pt x="100" y="376"/>
                    <a:pt x="102" y="399"/>
                  </a:cubicBezTo>
                  <a:cubicBezTo>
                    <a:pt x="104" y="418"/>
                    <a:pt x="106" y="435"/>
                    <a:pt x="125" y="443"/>
                  </a:cubicBezTo>
                  <a:cubicBezTo>
                    <a:pt x="131" y="446"/>
                    <a:pt x="151" y="450"/>
                    <a:pt x="165" y="452"/>
                  </a:cubicBezTo>
                  <a:cubicBezTo>
                    <a:pt x="169" y="453"/>
                    <a:pt x="170" y="454"/>
                    <a:pt x="170" y="456"/>
                  </a:cubicBezTo>
                  <a:cubicBezTo>
                    <a:pt x="170" y="460"/>
                    <a:pt x="169" y="462"/>
                    <a:pt x="168" y="465"/>
                  </a:cubicBezTo>
                  <a:cubicBezTo>
                    <a:pt x="112" y="465"/>
                    <a:pt x="75" y="464"/>
                    <a:pt x="67" y="464"/>
                  </a:cubicBezTo>
                  <a:cubicBezTo>
                    <a:pt x="38" y="464"/>
                    <a:pt x="24" y="466"/>
                    <a:pt x="7" y="468"/>
                  </a:cubicBezTo>
                  <a:cubicBezTo>
                    <a:pt x="4" y="468"/>
                    <a:pt x="4" y="467"/>
                    <a:pt x="3" y="462"/>
                  </a:cubicBezTo>
                  <a:lnTo>
                    <a:pt x="1" y="457"/>
                  </a:lnTo>
                  <a:close/>
                  <a:moveTo>
                    <a:pt x="289" y="147"/>
                  </a:moveTo>
                  <a:cubicBezTo>
                    <a:pt x="289" y="129"/>
                    <a:pt x="290" y="20"/>
                    <a:pt x="157" y="20"/>
                  </a:cubicBezTo>
                  <a:cubicBezTo>
                    <a:pt x="125" y="20"/>
                    <a:pt x="115" y="23"/>
                    <a:pt x="111" y="25"/>
                  </a:cubicBezTo>
                  <a:cubicBezTo>
                    <a:pt x="108" y="27"/>
                    <a:pt x="105" y="30"/>
                    <a:pt x="104" y="43"/>
                  </a:cubicBezTo>
                  <a:cubicBezTo>
                    <a:pt x="103" y="69"/>
                    <a:pt x="100" y="219"/>
                    <a:pt x="100" y="262"/>
                  </a:cubicBezTo>
                  <a:cubicBezTo>
                    <a:pt x="100" y="271"/>
                    <a:pt x="101" y="272"/>
                    <a:pt x="109" y="275"/>
                  </a:cubicBezTo>
                  <a:cubicBezTo>
                    <a:pt x="118" y="277"/>
                    <a:pt x="130" y="280"/>
                    <a:pt x="144" y="280"/>
                  </a:cubicBezTo>
                  <a:cubicBezTo>
                    <a:pt x="168" y="280"/>
                    <a:pt x="192" y="274"/>
                    <a:pt x="206" y="269"/>
                  </a:cubicBezTo>
                  <a:cubicBezTo>
                    <a:pt x="242" y="257"/>
                    <a:pt x="289" y="216"/>
                    <a:pt x="289" y="148"/>
                  </a:cubicBezTo>
                  <a:lnTo>
                    <a:pt x="289" y="14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61" name="Google Shape;461;p94"/>
            <p:cNvSpPr/>
            <p:nvPr/>
          </p:nvSpPr>
          <p:spPr>
            <a:xfrm>
              <a:off x="683" y="2421"/>
              <a:ext cx="512" cy="603"/>
            </a:xfrm>
            <a:custGeom>
              <a:avLst/>
              <a:gdLst/>
              <a:ahLst/>
              <a:cxnLst/>
              <a:rect l="l" t="t" r="r" b="b"/>
              <a:pathLst>
                <a:path w="245" h="288" extrusionOk="0">
                  <a:moveTo>
                    <a:pt x="31" y="81"/>
                  </a:moveTo>
                  <a:cubicBezTo>
                    <a:pt x="27" y="82"/>
                    <a:pt x="23"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3" y="252"/>
                    <a:pt x="245" y="255"/>
                    <a:pt x="245" y="258"/>
                  </a:cubicBezTo>
                  <a:cubicBezTo>
                    <a:pt x="244" y="266"/>
                    <a:pt x="244" y="266"/>
                    <a:pt x="244" y="266"/>
                  </a:cubicBezTo>
                  <a:cubicBezTo>
                    <a:pt x="244" y="268"/>
                    <a:pt x="243" y="270"/>
                    <a:pt x="239" y="272"/>
                  </a:cubicBezTo>
                  <a:cubicBezTo>
                    <a:pt x="232" y="277"/>
                    <a:pt x="195" y="288"/>
                    <a:pt x="173" y="288"/>
                  </a:cubicBezTo>
                  <a:cubicBezTo>
                    <a:pt x="160" y="288"/>
                    <a:pt x="149" y="282"/>
                    <a:pt x="145" y="254"/>
                  </a:cubicBezTo>
                  <a:cubicBezTo>
                    <a:pt x="122" y="264"/>
                    <a:pt x="79" y="284"/>
                    <a:pt x="56" y="284"/>
                  </a:cubicBezTo>
                  <a:cubicBezTo>
                    <a:pt x="49" y="284"/>
                    <a:pt x="36" y="283"/>
                    <a:pt x="18" y="271"/>
                  </a:cubicBezTo>
                  <a:cubicBezTo>
                    <a:pt x="9" y="265"/>
                    <a:pt x="0" y="248"/>
                    <a:pt x="0" y="222"/>
                  </a:cubicBezTo>
                  <a:cubicBezTo>
                    <a:pt x="0" y="209"/>
                    <a:pt x="10" y="198"/>
                    <a:pt x="27" y="188"/>
                  </a:cubicBezTo>
                  <a:cubicBezTo>
                    <a:pt x="65" y="167"/>
                    <a:pt x="105" y="159"/>
                    <a:pt x="147" y="152"/>
                  </a:cubicBezTo>
                  <a:cubicBezTo>
                    <a:pt x="149" y="130"/>
                    <a:pt x="148" y="109"/>
                    <a:pt x="148" y="92"/>
                  </a:cubicBezTo>
                  <a:cubicBezTo>
                    <a:pt x="148" y="62"/>
                    <a:pt x="144" y="46"/>
                    <a:pt x="137" y="40"/>
                  </a:cubicBezTo>
                  <a:cubicBezTo>
                    <a:pt x="131" y="35"/>
                    <a:pt x="110" y="30"/>
                    <a:pt x="95" y="30"/>
                  </a:cubicBezTo>
                  <a:cubicBezTo>
                    <a:pt x="83" y="30"/>
                    <a:pt x="75" y="32"/>
                    <a:pt x="71"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62" name="Google Shape;462;p94"/>
            <p:cNvSpPr/>
            <p:nvPr/>
          </p:nvSpPr>
          <p:spPr>
            <a:xfrm>
              <a:off x="1212" y="2417"/>
              <a:ext cx="468" cy="601"/>
            </a:xfrm>
            <a:custGeom>
              <a:avLst/>
              <a:gdLst/>
              <a:ahLst/>
              <a:cxnLst/>
              <a:rect l="l" t="t" r="r" b="b"/>
              <a:pathLst>
                <a:path w="224" h="287" extrusionOk="0">
                  <a:moveTo>
                    <a:pt x="157" y="0"/>
                  </a:moveTo>
                  <a:cubicBezTo>
                    <a:pt x="180" y="0"/>
                    <a:pt x="206" y="9"/>
                    <a:pt x="221" y="23"/>
                  </a:cubicBezTo>
                  <a:cubicBezTo>
                    <a:pt x="222" y="25"/>
                    <a:pt x="224" y="28"/>
                    <a:pt x="224" y="32"/>
                  </a:cubicBezTo>
                  <a:cubicBezTo>
                    <a:pt x="224" y="39"/>
                    <a:pt x="215" y="46"/>
                    <a:pt x="208" y="50"/>
                  </a:cubicBezTo>
                  <a:cubicBezTo>
                    <a:pt x="203" y="54"/>
                    <a:pt x="197" y="56"/>
                    <a:pt x="194" y="54"/>
                  </a:cubicBezTo>
                  <a:cubicBezTo>
                    <a:pt x="190" y="53"/>
                    <a:pt x="184" y="50"/>
                    <a:pt x="177" y="46"/>
                  </a:cubicBezTo>
                  <a:cubicBezTo>
                    <a:pt x="161" y="35"/>
                    <a:pt x="146" y="30"/>
                    <a:pt x="127" y="30"/>
                  </a:cubicBezTo>
                  <a:cubicBezTo>
                    <a:pt x="101" y="30"/>
                    <a:pt x="82" y="44"/>
                    <a:pt x="72" y="54"/>
                  </a:cubicBezTo>
                  <a:cubicBezTo>
                    <a:pt x="52" y="73"/>
                    <a:pt x="47" y="99"/>
                    <a:pt x="47" y="136"/>
                  </a:cubicBezTo>
                  <a:cubicBezTo>
                    <a:pt x="47" y="178"/>
                    <a:pt x="59" y="211"/>
                    <a:pt x="71" y="224"/>
                  </a:cubicBezTo>
                  <a:cubicBezTo>
                    <a:pt x="94" y="248"/>
                    <a:pt x="119" y="258"/>
                    <a:pt x="137" y="258"/>
                  </a:cubicBezTo>
                  <a:cubicBezTo>
                    <a:pt x="167" y="258"/>
                    <a:pt x="194" y="241"/>
                    <a:pt x="209" y="230"/>
                  </a:cubicBezTo>
                  <a:cubicBezTo>
                    <a:pt x="212" y="230"/>
                    <a:pt x="215" y="231"/>
                    <a:pt x="215" y="233"/>
                  </a:cubicBezTo>
                  <a:cubicBezTo>
                    <a:pt x="215" y="236"/>
                    <a:pt x="212" y="244"/>
                    <a:pt x="207" y="249"/>
                  </a:cubicBezTo>
                  <a:cubicBezTo>
                    <a:pt x="198" y="256"/>
                    <a:pt x="173" y="272"/>
                    <a:pt x="148" y="280"/>
                  </a:cubicBezTo>
                  <a:cubicBezTo>
                    <a:pt x="135" y="284"/>
                    <a:pt x="120" y="287"/>
                    <a:pt x="112" y="287"/>
                  </a:cubicBezTo>
                  <a:cubicBezTo>
                    <a:pt x="90" y="287"/>
                    <a:pt x="59" y="276"/>
                    <a:pt x="40" y="260"/>
                  </a:cubicBezTo>
                  <a:cubicBezTo>
                    <a:pt x="23" y="247"/>
                    <a:pt x="0" y="212"/>
                    <a:pt x="0" y="169"/>
                  </a:cubicBezTo>
                  <a:cubicBezTo>
                    <a:pt x="0" y="97"/>
                    <a:pt x="30" y="70"/>
                    <a:pt x="42" y="60"/>
                  </a:cubicBezTo>
                  <a:cubicBezTo>
                    <a:pt x="56" y="44"/>
                    <a:pt x="88" y="24"/>
                    <a:pt x="103" y="17"/>
                  </a:cubicBezTo>
                  <a:cubicBezTo>
                    <a:pt x="120" y="8"/>
                    <a:pt x="139" y="0"/>
                    <a:pt x="157"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63" name="Google Shape;463;p94"/>
            <p:cNvSpPr/>
            <p:nvPr/>
          </p:nvSpPr>
          <p:spPr>
            <a:xfrm>
              <a:off x="1694" y="1946"/>
              <a:ext cx="646" cy="1064"/>
            </a:xfrm>
            <a:custGeom>
              <a:avLst/>
              <a:gdLst/>
              <a:ahLst/>
              <a:cxnLst/>
              <a:rect l="l" t="t" r="r" b="b"/>
              <a:pathLst>
                <a:path w="309" h="508" extrusionOk="0">
                  <a:moveTo>
                    <a:pt x="3" y="498"/>
                  </a:moveTo>
                  <a:cubicBezTo>
                    <a:pt x="4" y="495"/>
                    <a:pt x="5" y="495"/>
                    <a:pt x="7" y="495"/>
                  </a:cubicBezTo>
                  <a:cubicBezTo>
                    <a:pt x="26" y="491"/>
                    <a:pt x="35" y="488"/>
                    <a:pt x="36" y="479"/>
                  </a:cubicBezTo>
                  <a:cubicBezTo>
                    <a:pt x="40" y="463"/>
                    <a:pt x="42" y="403"/>
                    <a:pt x="42" y="284"/>
                  </a:cubicBezTo>
                  <a:cubicBezTo>
                    <a:pt x="42" y="224"/>
                    <a:pt x="43" y="127"/>
                    <a:pt x="42" y="76"/>
                  </a:cubicBezTo>
                  <a:cubicBezTo>
                    <a:pt x="41" y="61"/>
                    <a:pt x="39" y="59"/>
                    <a:pt x="30" y="53"/>
                  </a:cubicBezTo>
                  <a:cubicBezTo>
                    <a:pt x="21" y="48"/>
                    <a:pt x="16" y="45"/>
                    <a:pt x="13" y="43"/>
                  </a:cubicBezTo>
                  <a:cubicBezTo>
                    <a:pt x="10" y="40"/>
                    <a:pt x="9" y="36"/>
                    <a:pt x="11" y="34"/>
                  </a:cubicBezTo>
                  <a:cubicBezTo>
                    <a:pt x="14" y="30"/>
                    <a:pt x="72" y="3"/>
                    <a:pt x="79" y="1"/>
                  </a:cubicBezTo>
                  <a:cubicBezTo>
                    <a:pt x="84" y="0"/>
                    <a:pt x="86" y="2"/>
                    <a:pt x="86" y="12"/>
                  </a:cubicBezTo>
                  <a:cubicBezTo>
                    <a:pt x="86" y="21"/>
                    <a:pt x="86" y="46"/>
                    <a:pt x="86" y="118"/>
                  </a:cubicBezTo>
                  <a:cubicBezTo>
                    <a:pt x="83" y="348"/>
                    <a:pt x="83" y="348"/>
                    <a:pt x="83" y="348"/>
                  </a:cubicBezTo>
                  <a:cubicBezTo>
                    <a:pt x="83" y="355"/>
                    <a:pt x="83" y="356"/>
                    <a:pt x="89" y="356"/>
                  </a:cubicBezTo>
                  <a:cubicBezTo>
                    <a:pt x="97" y="356"/>
                    <a:pt x="104" y="352"/>
                    <a:pt x="114" y="343"/>
                  </a:cubicBezTo>
                  <a:cubicBezTo>
                    <a:pt x="134" y="328"/>
                    <a:pt x="175" y="286"/>
                    <a:pt x="195" y="261"/>
                  </a:cubicBezTo>
                  <a:cubicBezTo>
                    <a:pt x="202" y="252"/>
                    <a:pt x="197" y="250"/>
                    <a:pt x="187" y="250"/>
                  </a:cubicBezTo>
                  <a:cubicBezTo>
                    <a:pt x="180" y="250"/>
                    <a:pt x="176" y="250"/>
                    <a:pt x="172" y="250"/>
                  </a:cubicBezTo>
                  <a:cubicBezTo>
                    <a:pt x="170" y="250"/>
                    <a:pt x="168" y="249"/>
                    <a:pt x="169" y="246"/>
                  </a:cubicBezTo>
                  <a:cubicBezTo>
                    <a:pt x="172" y="240"/>
                    <a:pt x="172" y="240"/>
                    <a:pt x="172" y="240"/>
                  </a:cubicBezTo>
                  <a:cubicBezTo>
                    <a:pt x="173" y="238"/>
                    <a:pt x="174" y="236"/>
                    <a:pt x="177" y="236"/>
                  </a:cubicBezTo>
                  <a:cubicBezTo>
                    <a:pt x="204" y="236"/>
                    <a:pt x="251" y="234"/>
                    <a:pt x="285" y="230"/>
                  </a:cubicBezTo>
                  <a:cubicBezTo>
                    <a:pt x="288" y="230"/>
                    <a:pt x="288" y="231"/>
                    <a:pt x="288" y="232"/>
                  </a:cubicBezTo>
                  <a:cubicBezTo>
                    <a:pt x="288" y="234"/>
                    <a:pt x="288" y="236"/>
                    <a:pt x="288" y="238"/>
                  </a:cubicBezTo>
                  <a:cubicBezTo>
                    <a:pt x="288" y="240"/>
                    <a:pt x="287" y="242"/>
                    <a:pt x="281" y="243"/>
                  </a:cubicBezTo>
                  <a:cubicBezTo>
                    <a:pt x="256" y="247"/>
                    <a:pt x="245" y="252"/>
                    <a:pt x="224" y="267"/>
                  </a:cubicBezTo>
                  <a:cubicBezTo>
                    <a:pt x="205" y="279"/>
                    <a:pt x="176" y="305"/>
                    <a:pt x="145" y="336"/>
                  </a:cubicBezTo>
                  <a:cubicBezTo>
                    <a:pt x="142" y="339"/>
                    <a:pt x="142" y="341"/>
                    <a:pt x="147" y="348"/>
                  </a:cubicBezTo>
                  <a:cubicBezTo>
                    <a:pt x="165" y="370"/>
                    <a:pt x="211" y="424"/>
                    <a:pt x="234" y="448"/>
                  </a:cubicBezTo>
                  <a:cubicBezTo>
                    <a:pt x="267" y="483"/>
                    <a:pt x="277" y="490"/>
                    <a:pt x="305" y="495"/>
                  </a:cubicBezTo>
                  <a:cubicBezTo>
                    <a:pt x="308" y="495"/>
                    <a:pt x="309" y="498"/>
                    <a:pt x="309" y="502"/>
                  </a:cubicBezTo>
                  <a:cubicBezTo>
                    <a:pt x="309" y="507"/>
                    <a:pt x="308" y="506"/>
                    <a:pt x="303" y="506"/>
                  </a:cubicBezTo>
                  <a:cubicBezTo>
                    <a:pt x="296" y="506"/>
                    <a:pt x="284" y="506"/>
                    <a:pt x="260" y="506"/>
                  </a:cubicBezTo>
                  <a:cubicBezTo>
                    <a:pt x="235" y="506"/>
                    <a:pt x="221" y="508"/>
                    <a:pt x="196" y="508"/>
                  </a:cubicBezTo>
                  <a:cubicBezTo>
                    <a:pt x="192" y="508"/>
                    <a:pt x="192" y="506"/>
                    <a:pt x="191" y="504"/>
                  </a:cubicBezTo>
                  <a:cubicBezTo>
                    <a:pt x="189" y="500"/>
                    <a:pt x="189" y="500"/>
                    <a:pt x="189" y="500"/>
                  </a:cubicBezTo>
                  <a:cubicBezTo>
                    <a:pt x="189" y="497"/>
                    <a:pt x="189" y="496"/>
                    <a:pt x="191" y="496"/>
                  </a:cubicBezTo>
                  <a:cubicBezTo>
                    <a:pt x="211" y="492"/>
                    <a:pt x="213" y="490"/>
                    <a:pt x="208" y="484"/>
                  </a:cubicBezTo>
                  <a:cubicBezTo>
                    <a:pt x="176" y="446"/>
                    <a:pt x="151" y="415"/>
                    <a:pt x="117" y="379"/>
                  </a:cubicBezTo>
                  <a:cubicBezTo>
                    <a:pt x="109" y="372"/>
                    <a:pt x="104" y="369"/>
                    <a:pt x="91" y="369"/>
                  </a:cubicBezTo>
                  <a:cubicBezTo>
                    <a:pt x="83" y="369"/>
                    <a:pt x="83" y="370"/>
                    <a:pt x="82" y="378"/>
                  </a:cubicBezTo>
                  <a:cubicBezTo>
                    <a:pt x="81" y="384"/>
                    <a:pt x="81" y="400"/>
                    <a:pt x="82" y="444"/>
                  </a:cubicBezTo>
                  <a:cubicBezTo>
                    <a:pt x="82" y="481"/>
                    <a:pt x="85" y="490"/>
                    <a:pt x="89" y="490"/>
                  </a:cubicBezTo>
                  <a:cubicBezTo>
                    <a:pt x="95" y="490"/>
                    <a:pt x="105" y="489"/>
                    <a:pt x="112" y="489"/>
                  </a:cubicBezTo>
                  <a:cubicBezTo>
                    <a:pt x="116" y="489"/>
                    <a:pt x="116" y="490"/>
                    <a:pt x="116" y="493"/>
                  </a:cubicBezTo>
                  <a:cubicBezTo>
                    <a:pt x="116" y="495"/>
                    <a:pt x="115" y="498"/>
                    <a:pt x="113" y="503"/>
                  </a:cubicBezTo>
                  <a:cubicBezTo>
                    <a:pt x="112" y="505"/>
                    <a:pt x="110" y="507"/>
                    <a:pt x="106" y="507"/>
                  </a:cubicBezTo>
                  <a:cubicBezTo>
                    <a:pt x="102" y="507"/>
                    <a:pt x="90" y="505"/>
                    <a:pt x="64" y="505"/>
                  </a:cubicBezTo>
                  <a:cubicBezTo>
                    <a:pt x="42" y="505"/>
                    <a:pt x="13" y="507"/>
                    <a:pt x="5" y="507"/>
                  </a:cubicBezTo>
                  <a:cubicBezTo>
                    <a:pt x="2" y="507"/>
                    <a:pt x="0" y="505"/>
                    <a:pt x="1" y="502"/>
                  </a:cubicBezTo>
                  <a:lnTo>
                    <a:pt x="3" y="4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64" name="Google Shape;464;p94"/>
            <p:cNvSpPr/>
            <p:nvPr/>
          </p:nvSpPr>
          <p:spPr>
            <a:xfrm>
              <a:off x="2376" y="2421"/>
              <a:ext cx="514" cy="603"/>
            </a:xfrm>
            <a:custGeom>
              <a:avLst/>
              <a:gdLst/>
              <a:ahLst/>
              <a:cxnLst/>
              <a:rect l="l" t="t" r="r" b="b"/>
              <a:pathLst>
                <a:path w="246" h="288" extrusionOk="0">
                  <a:moveTo>
                    <a:pt x="31" y="81"/>
                  </a:moveTo>
                  <a:cubicBezTo>
                    <a:pt x="27" y="82"/>
                    <a:pt x="24"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4" y="252"/>
                    <a:pt x="246" y="255"/>
                    <a:pt x="246" y="258"/>
                  </a:cubicBezTo>
                  <a:cubicBezTo>
                    <a:pt x="245" y="266"/>
                    <a:pt x="245" y="266"/>
                    <a:pt x="245" y="266"/>
                  </a:cubicBezTo>
                  <a:cubicBezTo>
                    <a:pt x="244" y="268"/>
                    <a:pt x="243" y="270"/>
                    <a:pt x="239" y="272"/>
                  </a:cubicBezTo>
                  <a:cubicBezTo>
                    <a:pt x="232" y="277"/>
                    <a:pt x="196" y="288"/>
                    <a:pt x="174" y="288"/>
                  </a:cubicBezTo>
                  <a:cubicBezTo>
                    <a:pt x="160" y="288"/>
                    <a:pt x="149" y="282"/>
                    <a:pt x="145" y="254"/>
                  </a:cubicBezTo>
                  <a:cubicBezTo>
                    <a:pt x="122" y="264"/>
                    <a:pt x="79" y="284"/>
                    <a:pt x="56" y="284"/>
                  </a:cubicBezTo>
                  <a:cubicBezTo>
                    <a:pt x="49" y="284"/>
                    <a:pt x="37" y="283"/>
                    <a:pt x="18" y="271"/>
                  </a:cubicBezTo>
                  <a:cubicBezTo>
                    <a:pt x="9" y="265"/>
                    <a:pt x="0" y="248"/>
                    <a:pt x="0" y="222"/>
                  </a:cubicBezTo>
                  <a:cubicBezTo>
                    <a:pt x="0" y="209"/>
                    <a:pt x="10" y="198"/>
                    <a:pt x="28" y="188"/>
                  </a:cubicBezTo>
                  <a:cubicBezTo>
                    <a:pt x="66" y="167"/>
                    <a:pt x="106" y="159"/>
                    <a:pt x="147" y="152"/>
                  </a:cubicBezTo>
                  <a:cubicBezTo>
                    <a:pt x="149" y="130"/>
                    <a:pt x="148" y="109"/>
                    <a:pt x="148" y="92"/>
                  </a:cubicBezTo>
                  <a:cubicBezTo>
                    <a:pt x="148" y="62"/>
                    <a:pt x="144" y="46"/>
                    <a:pt x="137" y="40"/>
                  </a:cubicBezTo>
                  <a:cubicBezTo>
                    <a:pt x="131" y="35"/>
                    <a:pt x="110" y="30"/>
                    <a:pt x="95" y="30"/>
                  </a:cubicBezTo>
                  <a:cubicBezTo>
                    <a:pt x="84" y="30"/>
                    <a:pt x="75" y="32"/>
                    <a:pt x="72"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65" name="Google Shape;465;p94"/>
            <p:cNvSpPr/>
            <p:nvPr/>
          </p:nvSpPr>
          <p:spPr>
            <a:xfrm>
              <a:off x="2938" y="2417"/>
              <a:ext cx="405" cy="590"/>
            </a:xfrm>
            <a:custGeom>
              <a:avLst/>
              <a:gdLst/>
              <a:ahLst/>
              <a:cxnLst/>
              <a:rect l="l" t="t" r="r" b="b"/>
              <a:pathLst>
                <a:path w="194" h="282" extrusionOk="0">
                  <a:moveTo>
                    <a:pt x="5" y="270"/>
                  </a:moveTo>
                  <a:cubicBezTo>
                    <a:pt x="23" y="265"/>
                    <a:pt x="27" y="262"/>
                    <a:pt x="28" y="252"/>
                  </a:cubicBezTo>
                  <a:cubicBezTo>
                    <a:pt x="30" y="244"/>
                    <a:pt x="30" y="228"/>
                    <a:pt x="30" y="157"/>
                  </a:cubicBezTo>
                  <a:cubicBezTo>
                    <a:pt x="30" y="84"/>
                    <a:pt x="30" y="84"/>
                    <a:pt x="30" y="84"/>
                  </a:cubicBezTo>
                  <a:cubicBezTo>
                    <a:pt x="30" y="64"/>
                    <a:pt x="26" y="60"/>
                    <a:pt x="11" y="53"/>
                  </a:cubicBezTo>
                  <a:cubicBezTo>
                    <a:pt x="5" y="50"/>
                    <a:pt x="2" y="48"/>
                    <a:pt x="3" y="43"/>
                  </a:cubicBezTo>
                  <a:cubicBezTo>
                    <a:pt x="24" y="29"/>
                    <a:pt x="39" y="19"/>
                    <a:pt x="62" y="3"/>
                  </a:cubicBezTo>
                  <a:cubicBezTo>
                    <a:pt x="65" y="0"/>
                    <a:pt x="67" y="0"/>
                    <a:pt x="71" y="0"/>
                  </a:cubicBezTo>
                  <a:cubicBezTo>
                    <a:pt x="73" y="0"/>
                    <a:pt x="74" y="3"/>
                    <a:pt x="74" y="8"/>
                  </a:cubicBezTo>
                  <a:cubicBezTo>
                    <a:pt x="73" y="30"/>
                    <a:pt x="71" y="45"/>
                    <a:pt x="71" y="65"/>
                  </a:cubicBezTo>
                  <a:cubicBezTo>
                    <a:pt x="87" y="58"/>
                    <a:pt x="135" y="22"/>
                    <a:pt x="141" y="17"/>
                  </a:cubicBezTo>
                  <a:cubicBezTo>
                    <a:pt x="149" y="11"/>
                    <a:pt x="154" y="9"/>
                    <a:pt x="159" y="9"/>
                  </a:cubicBezTo>
                  <a:cubicBezTo>
                    <a:pt x="176" y="9"/>
                    <a:pt x="194" y="24"/>
                    <a:pt x="194" y="39"/>
                  </a:cubicBezTo>
                  <a:cubicBezTo>
                    <a:pt x="194" y="47"/>
                    <a:pt x="182" y="59"/>
                    <a:pt x="175" y="66"/>
                  </a:cubicBezTo>
                  <a:cubicBezTo>
                    <a:pt x="172" y="68"/>
                    <a:pt x="168" y="70"/>
                    <a:pt x="164" y="70"/>
                  </a:cubicBezTo>
                  <a:cubicBezTo>
                    <a:pt x="160" y="70"/>
                    <a:pt x="159" y="69"/>
                    <a:pt x="156" y="68"/>
                  </a:cubicBezTo>
                  <a:cubicBezTo>
                    <a:pt x="150" y="63"/>
                    <a:pt x="139" y="54"/>
                    <a:pt x="123" y="54"/>
                  </a:cubicBezTo>
                  <a:cubicBezTo>
                    <a:pt x="110" y="54"/>
                    <a:pt x="89" y="70"/>
                    <a:pt x="83" y="78"/>
                  </a:cubicBezTo>
                  <a:cubicBezTo>
                    <a:pt x="73" y="89"/>
                    <a:pt x="71" y="94"/>
                    <a:pt x="71" y="130"/>
                  </a:cubicBezTo>
                  <a:cubicBezTo>
                    <a:pt x="71" y="231"/>
                    <a:pt x="71" y="231"/>
                    <a:pt x="71" y="231"/>
                  </a:cubicBezTo>
                  <a:cubicBezTo>
                    <a:pt x="71" y="249"/>
                    <a:pt x="71" y="256"/>
                    <a:pt x="74" y="259"/>
                  </a:cubicBezTo>
                  <a:cubicBezTo>
                    <a:pt x="76" y="262"/>
                    <a:pt x="79" y="265"/>
                    <a:pt x="86" y="264"/>
                  </a:cubicBezTo>
                  <a:cubicBezTo>
                    <a:pt x="120" y="263"/>
                    <a:pt x="120" y="263"/>
                    <a:pt x="120" y="263"/>
                  </a:cubicBezTo>
                  <a:cubicBezTo>
                    <a:pt x="123" y="263"/>
                    <a:pt x="126" y="266"/>
                    <a:pt x="126" y="269"/>
                  </a:cubicBezTo>
                  <a:cubicBezTo>
                    <a:pt x="123" y="280"/>
                    <a:pt x="123" y="280"/>
                    <a:pt x="123" y="280"/>
                  </a:cubicBezTo>
                  <a:cubicBezTo>
                    <a:pt x="39" y="280"/>
                    <a:pt x="39" y="280"/>
                    <a:pt x="39" y="280"/>
                  </a:cubicBezTo>
                  <a:cubicBezTo>
                    <a:pt x="24" y="280"/>
                    <a:pt x="10" y="282"/>
                    <a:pt x="4" y="282"/>
                  </a:cubicBezTo>
                  <a:cubicBezTo>
                    <a:pt x="1" y="282"/>
                    <a:pt x="0" y="280"/>
                    <a:pt x="2" y="275"/>
                  </a:cubicBezTo>
                  <a:lnTo>
                    <a:pt x="5" y="2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66" name="Google Shape;466;p94"/>
            <p:cNvSpPr/>
            <p:nvPr/>
          </p:nvSpPr>
          <p:spPr>
            <a:xfrm>
              <a:off x="3337" y="1942"/>
              <a:ext cx="639" cy="1091"/>
            </a:xfrm>
            <a:custGeom>
              <a:avLst/>
              <a:gdLst/>
              <a:ahLst/>
              <a:cxnLst/>
              <a:rect l="l" t="t" r="r" b="b"/>
              <a:pathLst>
                <a:path w="306" h="521" extrusionOk="0">
                  <a:moveTo>
                    <a:pt x="0" y="390"/>
                  </a:moveTo>
                  <a:cubicBezTo>
                    <a:pt x="0" y="358"/>
                    <a:pt x="9" y="320"/>
                    <a:pt x="50" y="281"/>
                  </a:cubicBezTo>
                  <a:cubicBezTo>
                    <a:pt x="71" y="259"/>
                    <a:pt x="113" y="233"/>
                    <a:pt x="152" y="233"/>
                  </a:cubicBezTo>
                  <a:cubicBezTo>
                    <a:pt x="170" y="233"/>
                    <a:pt x="195" y="237"/>
                    <a:pt x="204" y="241"/>
                  </a:cubicBezTo>
                  <a:cubicBezTo>
                    <a:pt x="206" y="241"/>
                    <a:pt x="211" y="239"/>
                    <a:pt x="211" y="236"/>
                  </a:cubicBezTo>
                  <a:cubicBezTo>
                    <a:pt x="212" y="225"/>
                    <a:pt x="212" y="213"/>
                    <a:pt x="213" y="178"/>
                  </a:cubicBezTo>
                  <a:cubicBezTo>
                    <a:pt x="213" y="116"/>
                    <a:pt x="211" y="84"/>
                    <a:pt x="210" y="72"/>
                  </a:cubicBezTo>
                  <a:cubicBezTo>
                    <a:pt x="209" y="61"/>
                    <a:pt x="207" y="58"/>
                    <a:pt x="184" y="53"/>
                  </a:cubicBezTo>
                  <a:cubicBezTo>
                    <a:pt x="180" y="52"/>
                    <a:pt x="177" y="50"/>
                    <a:pt x="177" y="49"/>
                  </a:cubicBezTo>
                  <a:cubicBezTo>
                    <a:pt x="176" y="46"/>
                    <a:pt x="176" y="46"/>
                    <a:pt x="176" y="46"/>
                  </a:cubicBezTo>
                  <a:cubicBezTo>
                    <a:pt x="175" y="43"/>
                    <a:pt x="176" y="43"/>
                    <a:pt x="178" y="42"/>
                  </a:cubicBezTo>
                  <a:cubicBezTo>
                    <a:pt x="201" y="30"/>
                    <a:pt x="224" y="17"/>
                    <a:pt x="247" y="1"/>
                  </a:cubicBezTo>
                  <a:cubicBezTo>
                    <a:pt x="248" y="0"/>
                    <a:pt x="251" y="0"/>
                    <a:pt x="253" y="1"/>
                  </a:cubicBezTo>
                  <a:cubicBezTo>
                    <a:pt x="256" y="2"/>
                    <a:pt x="257" y="8"/>
                    <a:pt x="257" y="13"/>
                  </a:cubicBezTo>
                  <a:cubicBezTo>
                    <a:pt x="256" y="43"/>
                    <a:pt x="253" y="148"/>
                    <a:pt x="253" y="300"/>
                  </a:cubicBezTo>
                  <a:cubicBezTo>
                    <a:pt x="253" y="395"/>
                    <a:pt x="253" y="395"/>
                    <a:pt x="253" y="395"/>
                  </a:cubicBezTo>
                  <a:cubicBezTo>
                    <a:pt x="253" y="435"/>
                    <a:pt x="255" y="460"/>
                    <a:pt x="259" y="482"/>
                  </a:cubicBezTo>
                  <a:cubicBezTo>
                    <a:pt x="260" y="490"/>
                    <a:pt x="262" y="492"/>
                    <a:pt x="266" y="492"/>
                  </a:cubicBezTo>
                  <a:cubicBezTo>
                    <a:pt x="274" y="492"/>
                    <a:pt x="289" y="486"/>
                    <a:pt x="298" y="482"/>
                  </a:cubicBezTo>
                  <a:cubicBezTo>
                    <a:pt x="301" y="481"/>
                    <a:pt x="302" y="482"/>
                    <a:pt x="303" y="485"/>
                  </a:cubicBezTo>
                  <a:cubicBezTo>
                    <a:pt x="305" y="489"/>
                    <a:pt x="306" y="492"/>
                    <a:pt x="306" y="496"/>
                  </a:cubicBezTo>
                  <a:cubicBezTo>
                    <a:pt x="306" y="498"/>
                    <a:pt x="305" y="499"/>
                    <a:pt x="301" y="501"/>
                  </a:cubicBezTo>
                  <a:cubicBezTo>
                    <a:pt x="288" y="504"/>
                    <a:pt x="234" y="518"/>
                    <a:pt x="225" y="520"/>
                  </a:cubicBezTo>
                  <a:cubicBezTo>
                    <a:pt x="221" y="521"/>
                    <a:pt x="214" y="517"/>
                    <a:pt x="213" y="510"/>
                  </a:cubicBezTo>
                  <a:cubicBezTo>
                    <a:pt x="210" y="501"/>
                    <a:pt x="212" y="482"/>
                    <a:pt x="212" y="474"/>
                  </a:cubicBezTo>
                  <a:cubicBezTo>
                    <a:pt x="162" y="497"/>
                    <a:pt x="130" y="513"/>
                    <a:pt x="108" y="513"/>
                  </a:cubicBezTo>
                  <a:cubicBezTo>
                    <a:pt x="82" y="513"/>
                    <a:pt x="53" y="496"/>
                    <a:pt x="39" y="482"/>
                  </a:cubicBezTo>
                  <a:cubicBezTo>
                    <a:pt x="12" y="456"/>
                    <a:pt x="0" y="419"/>
                    <a:pt x="0" y="391"/>
                  </a:cubicBezTo>
                  <a:lnTo>
                    <a:pt x="0" y="390"/>
                  </a:lnTo>
                  <a:close/>
                  <a:moveTo>
                    <a:pt x="124" y="259"/>
                  </a:moveTo>
                  <a:cubicBezTo>
                    <a:pt x="113" y="259"/>
                    <a:pt x="85" y="265"/>
                    <a:pt x="69" y="281"/>
                  </a:cubicBezTo>
                  <a:cubicBezTo>
                    <a:pt x="53" y="296"/>
                    <a:pt x="45" y="322"/>
                    <a:pt x="45" y="354"/>
                  </a:cubicBezTo>
                  <a:cubicBezTo>
                    <a:pt x="45" y="382"/>
                    <a:pt x="48" y="425"/>
                    <a:pt x="82" y="455"/>
                  </a:cubicBezTo>
                  <a:cubicBezTo>
                    <a:pt x="105" y="475"/>
                    <a:pt x="124" y="479"/>
                    <a:pt x="145" y="479"/>
                  </a:cubicBezTo>
                  <a:cubicBezTo>
                    <a:pt x="166" y="479"/>
                    <a:pt x="190" y="469"/>
                    <a:pt x="202" y="462"/>
                  </a:cubicBezTo>
                  <a:cubicBezTo>
                    <a:pt x="209" y="458"/>
                    <a:pt x="209" y="454"/>
                    <a:pt x="209" y="449"/>
                  </a:cubicBezTo>
                  <a:cubicBezTo>
                    <a:pt x="214" y="417"/>
                    <a:pt x="214" y="322"/>
                    <a:pt x="209" y="297"/>
                  </a:cubicBezTo>
                  <a:cubicBezTo>
                    <a:pt x="209" y="290"/>
                    <a:pt x="208" y="288"/>
                    <a:pt x="198" y="280"/>
                  </a:cubicBezTo>
                  <a:cubicBezTo>
                    <a:pt x="181" y="267"/>
                    <a:pt x="151" y="259"/>
                    <a:pt x="124" y="25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67" name="Google Shape;467;p94"/>
            <p:cNvSpPr/>
            <p:nvPr/>
          </p:nvSpPr>
          <p:spPr>
            <a:xfrm>
              <a:off x="967" y="1716"/>
              <a:ext cx="587" cy="553"/>
            </a:xfrm>
            <a:custGeom>
              <a:avLst/>
              <a:gdLst/>
              <a:ahLst/>
              <a:cxnLst/>
              <a:rect l="l" t="t" r="r" b="b"/>
              <a:pathLst>
                <a:path w="281" h="264" extrusionOk="0">
                  <a:moveTo>
                    <a:pt x="134" y="36"/>
                  </a:moveTo>
                  <a:cubicBezTo>
                    <a:pt x="133" y="36"/>
                    <a:pt x="130" y="34"/>
                    <a:pt x="127" y="29"/>
                  </a:cubicBezTo>
                  <a:cubicBezTo>
                    <a:pt x="119" y="16"/>
                    <a:pt x="108" y="11"/>
                    <a:pt x="90" y="11"/>
                  </a:cubicBezTo>
                  <a:cubicBezTo>
                    <a:pt x="68" y="11"/>
                    <a:pt x="57" y="32"/>
                    <a:pt x="57" y="50"/>
                  </a:cubicBezTo>
                  <a:cubicBezTo>
                    <a:pt x="57" y="76"/>
                    <a:pt x="67" y="83"/>
                    <a:pt x="70" y="86"/>
                  </a:cubicBezTo>
                  <a:cubicBezTo>
                    <a:pt x="73" y="88"/>
                    <a:pt x="79" y="89"/>
                    <a:pt x="81" y="89"/>
                  </a:cubicBezTo>
                  <a:cubicBezTo>
                    <a:pt x="88" y="88"/>
                    <a:pt x="117" y="82"/>
                    <a:pt x="121" y="82"/>
                  </a:cubicBezTo>
                  <a:cubicBezTo>
                    <a:pt x="127" y="82"/>
                    <a:pt x="128" y="84"/>
                    <a:pt x="128" y="88"/>
                  </a:cubicBezTo>
                  <a:cubicBezTo>
                    <a:pt x="128" y="100"/>
                    <a:pt x="124" y="105"/>
                    <a:pt x="118" y="104"/>
                  </a:cubicBezTo>
                  <a:cubicBezTo>
                    <a:pt x="109" y="104"/>
                    <a:pt x="88" y="102"/>
                    <a:pt x="82" y="101"/>
                  </a:cubicBezTo>
                  <a:cubicBezTo>
                    <a:pt x="78" y="101"/>
                    <a:pt x="74" y="102"/>
                    <a:pt x="68" y="105"/>
                  </a:cubicBezTo>
                  <a:cubicBezTo>
                    <a:pt x="53" y="113"/>
                    <a:pt x="28" y="134"/>
                    <a:pt x="28" y="169"/>
                  </a:cubicBezTo>
                  <a:cubicBezTo>
                    <a:pt x="28" y="198"/>
                    <a:pt x="40" y="213"/>
                    <a:pt x="54" y="225"/>
                  </a:cubicBezTo>
                  <a:cubicBezTo>
                    <a:pt x="68" y="237"/>
                    <a:pt x="91" y="245"/>
                    <a:pt x="110" y="245"/>
                  </a:cubicBezTo>
                  <a:cubicBezTo>
                    <a:pt x="133" y="245"/>
                    <a:pt x="157" y="240"/>
                    <a:pt x="177" y="223"/>
                  </a:cubicBezTo>
                  <a:cubicBezTo>
                    <a:pt x="194" y="209"/>
                    <a:pt x="202" y="188"/>
                    <a:pt x="202" y="174"/>
                  </a:cubicBezTo>
                  <a:cubicBezTo>
                    <a:pt x="202" y="168"/>
                    <a:pt x="200" y="156"/>
                    <a:pt x="194" y="156"/>
                  </a:cubicBezTo>
                  <a:cubicBezTo>
                    <a:pt x="183" y="156"/>
                    <a:pt x="164" y="159"/>
                    <a:pt x="152" y="163"/>
                  </a:cubicBezTo>
                  <a:cubicBezTo>
                    <a:pt x="146" y="165"/>
                    <a:pt x="143" y="167"/>
                    <a:pt x="139" y="184"/>
                  </a:cubicBezTo>
                  <a:cubicBezTo>
                    <a:pt x="139" y="185"/>
                    <a:pt x="134" y="186"/>
                    <a:pt x="132" y="185"/>
                  </a:cubicBezTo>
                  <a:cubicBezTo>
                    <a:pt x="128" y="185"/>
                    <a:pt x="124" y="181"/>
                    <a:pt x="124" y="178"/>
                  </a:cubicBezTo>
                  <a:cubicBezTo>
                    <a:pt x="124" y="167"/>
                    <a:pt x="149" y="150"/>
                    <a:pt x="171" y="144"/>
                  </a:cubicBezTo>
                  <a:cubicBezTo>
                    <a:pt x="191" y="139"/>
                    <a:pt x="217" y="135"/>
                    <a:pt x="242" y="131"/>
                  </a:cubicBezTo>
                  <a:cubicBezTo>
                    <a:pt x="258" y="128"/>
                    <a:pt x="267" y="123"/>
                    <a:pt x="260" y="107"/>
                  </a:cubicBezTo>
                  <a:cubicBezTo>
                    <a:pt x="258" y="104"/>
                    <a:pt x="260" y="102"/>
                    <a:pt x="262" y="102"/>
                  </a:cubicBezTo>
                  <a:cubicBezTo>
                    <a:pt x="268" y="102"/>
                    <a:pt x="280" y="113"/>
                    <a:pt x="281" y="124"/>
                  </a:cubicBezTo>
                  <a:cubicBezTo>
                    <a:pt x="281" y="132"/>
                    <a:pt x="272" y="142"/>
                    <a:pt x="263" y="145"/>
                  </a:cubicBezTo>
                  <a:cubicBezTo>
                    <a:pt x="252" y="148"/>
                    <a:pt x="216" y="154"/>
                    <a:pt x="208" y="155"/>
                  </a:cubicBezTo>
                  <a:cubicBezTo>
                    <a:pt x="210" y="161"/>
                    <a:pt x="214" y="179"/>
                    <a:pt x="214" y="184"/>
                  </a:cubicBezTo>
                  <a:cubicBezTo>
                    <a:pt x="214" y="207"/>
                    <a:pt x="200" y="225"/>
                    <a:pt x="181" y="239"/>
                  </a:cubicBezTo>
                  <a:cubicBezTo>
                    <a:pt x="156" y="258"/>
                    <a:pt x="126" y="264"/>
                    <a:pt x="102" y="264"/>
                  </a:cubicBezTo>
                  <a:cubicBezTo>
                    <a:pt x="84" y="264"/>
                    <a:pt x="52" y="260"/>
                    <a:pt x="30" y="240"/>
                  </a:cubicBezTo>
                  <a:cubicBezTo>
                    <a:pt x="10" y="222"/>
                    <a:pt x="0" y="204"/>
                    <a:pt x="0" y="175"/>
                  </a:cubicBezTo>
                  <a:cubicBezTo>
                    <a:pt x="0" y="154"/>
                    <a:pt x="10" y="135"/>
                    <a:pt x="19" y="126"/>
                  </a:cubicBezTo>
                  <a:cubicBezTo>
                    <a:pt x="28" y="118"/>
                    <a:pt x="43" y="108"/>
                    <a:pt x="61" y="99"/>
                  </a:cubicBezTo>
                  <a:cubicBezTo>
                    <a:pt x="64" y="97"/>
                    <a:pt x="66" y="96"/>
                    <a:pt x="63" y="94"/>
                  </a:cubicBezTo>
                  <a:cubicBezTo>
                    <a:pt x="44" y="85"/>
                    <a:pt x="31" y="74"/>
                    <a:pt x="31" y="52"/>
                  </a:cubicBezTo>
                  <a:cubicBezTo>
                    <a:pt x="31" y="44"/>
                    <a:pt x="33" y="34"/>
                    <a:pt x="42" y="25"/>
                  </a:cubicBezTo>
                  <a:cubicBezTo>
                    <a:pt x="56" y="12"/>
                    <a:pt x="81" y="0"/>
                    <a:pt x="105" y="0"/>
                  </a:cubicBezTo>
                  <a:cubicBezTo>
                    <a:pt x="121" y="0"/>
                    <a:pt x="150" y="8"/>
                    <a:pt x="150" y="21"/>
                  </a:cubicBezTo>
                  <a:cubicBezTo>
                    <a:pt x="150" y="28"/>
                    <a:pt x="140" y="36"/>
                    <a:pt x="134" y="3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68" name="Google Shape;468;p94"/>
            <p:cNvSpPr/>
            <p:nvPr/>
          </p:nvSpPr>
          <p:spPr>
            <a:xfrm>
              <a:off x="38" y="3231"/>
              <a:ext cx="196" cy="275"/>
            </a:xfrm>
            <a:custGeom>
              <a:avLst/>
              <a:gdLst/>
              <a:ahLst/>
              <a:cxnLst/>
              <a:rect l="l" t="t" r="r" b="b"/>
              <a:pathLst>
                <a:path w="94" h="131" extrusionOk="0">
                  <a:moveTo>
                    <a:pt x="7" y="123"/>
                  </a:moveTo>
                  <a:cubicBezTo>
                    <a:pt x="10" y="123"/>
                    <a:pt x="11" y="122"/>
                    <a:pt x="12" y="119"/>
                  </a:cubicBezTo>
                  <a:cubicBezTo>
                    <a:pt x="12" y="111"/>
                    <a:pt x="13" y="90"/>
                    <a:pt x="13" y="71"/>
                  </a:cubicBezTo>
                  <a:cubicBezTo>
                    <a:pt x="13" y="51"/>
                    <a:pt x="13" y="51"/>
                    <a:pt x="13" y="51"/>
                  </a:cubicBezTo>
                  <a:cubicBezTo>
                    <a:pt x="13" y="38"/>
                    <a:pt x="13" y="27"/>
                    <a:pt x="13" y="18"/>
                  </a:cubicBezTo>
                  <a:cubicBezTo>
                    <a:pt x="12" y="10"/>
                    <a:pt x="11" y="9"/>
                    <a:pt x="0" y="7"/>
                  </a:cubicBezTo>
                  <a:cubicBezTo>
                    <a:pt x="0" y="6"/>
                    <a:pt x="0" y="4"/>
                    <a:pt x="0" y="2"/>
                  </a:cubicBezTo>
                  <a:cubicBezTo>
                    <a:pt x="1" y="1"/>
                    <a:pt x="1" y="1"/>
                    <a:pt x="2" y="1"/>
                  </a:cubicBezTo>
                  <a:cubicBezTo>
                    <a:pt x="4" y="1"/>
                    <a:pt x="17" y="2"/>
                    <a:pt x="25" y="2"/>
                  </a:cubicBezTo>
                  <a:cubicBezTo>
                    <a:pt x="62" y="2"/>
                    <a:pt x="62" y="2"/>
                    <a:pt x="62" y="2"/>
                  </a:cubicBezTo>
                  <a:cubicBezTo>
                    <a:pt x="78" y="2"/>
                    <a:pt x="89" y="1"/>
                    <a:pt x="93" y="0"/>
                  </a:cubicBezTo>
                  <a:cubicBezTo>
                    <a:pt x="93" y="0"/>
                    <a:pt x="94" y="1"/>
                    <a:pt x="94" y="3"/>
                  </a:cubicBezTo>
                  <a:cubicBezTo>
                    <a:pt x="94" y="17"/>
                    <a:pt x="94" y="26"/>
                    <a:pt x="94" y="30"/>
                  </a:cubicBezTo>
                  <a:cubicBezTo>
                    <a:pt x="94" y="31"/>
                    <a:pt x="93" y="31"/>
                    <a:pt x="91" y="31"/>
                  </a:cubicBezTo>
                  <a:cubicBezTo>
                    <a:pt x="87" y="30"/>
                    <a:pt x="87" y="30"/>
                    <a:pt x="87" y="29"/>
                  </a:cubicBezTo>
                  <a:cubicBezTo>
                    <a:pt x="85" y="19"/>
                    <a:pt x="82" y="14"/>
                    <a:pt x="76" y="12"/>
                  </a:cubicBezTo>
                  <a:cubicBezTo>
                    <a:pt x="71" y="10"/>
                    <a:pt x="66" y="10"/>
                    <a:pt x="54" y="10"/>
                  </a:cubicBezTo>
                  <a:cubicBezTo>
                    <a:pt x="45" y="10"/>
                    <a:pt x="43" y="10"/>
                    <a:pt x="39" y="11"/>
                  </a:cubicBezTo>
                  <a:cubicBezTo>
                    <a:pt x="37" y="11"/>
                    <a:pt x="36" y="12"/>
                    <a:pt x="35" y="18"/>
                  </a:cubicBezTo>
                  <a:cubicBezTo>
                    <a:pt x="34" y="36"/>
                    <a:pt x="34" y="59"/>
                    <a:pt x="34" y="61"/>
                  </a:cubicBezTo>
                  <a:cubicBezTo>
                    <a:pt x="34" y="62"/>
                    <a:pt x="35" y="63"/>
                    <a:pt x="36" y="63"/>
                  </a:cubicBezTo>
                  <a:cubicBezTo>
                    <a:pt x="37" y="63"/>
                    <a:pt x="40" y="64"/>
                    <a:pt x="50" y="64"/>
                  </a:cubicBezTo>
                  <a:cubicBezTo>
                    <a:pt x="60" y="64"/>
                    <a:pt x="65" y="63"/>
                    <a:pt x="70" y="63"/>
                  </a:cubicBezTo>
                  <a:cubicBezTo>
                    <a:pt x="76" y="63"/>
                    <a:pt x="77" y="62"/>
                    <a:pt x="79" y="52"/>
                  </a:cubicBezTo>
                  <a:cubicBezTo>
                    <a:pt x="80" y="51"/>
                    <a:pt x="85" y="49"/>
                    <a:pt x="86" y="50"/>
                  </a:cubicBezTo>
                  <a:cubicBezTo>
                    <a:pt x="86" y="57"/>
                    <a:pt x="86" y="62"/>
                    <a:pt x="86" y="67"/>
                  </a:cubicBezTo>
                  <a:cubicBezTo>
                    <a:pt x="86" y="73"/>
                    <a:pt x="87" y="82"/>
                    <a:pt x="87" y="86"/>
                  </a:cubicBezTo>
                  <a:cubicBezTo>
                    <a:pt x="86" y="87"/>
                    <a:pt x="81" y="87"/>
                    <a:pt x="80" y="86"/>
                  </a:cubicBezTo>
                  <a:cubicBezTo>
                    <a:pt x="79" y="81"/>
                    <a:pt x="78" y="77"/>
                    <a:pt x="75" y="75"/>
                  </a:cubicBezTo>
                  <a:cubicBezTo>
                    <a:pt x="71" y="73"/>
                    <a:pt x="67" y="72"/>
                    <a:pt x="51" y="72"/>
                  </a:cubicBezTo>
                  <a:cubicBezTo>
                    <a:pt x="42" y="72"/>
                    <a:pt x="39" y="72"/>
                    <a:pt x="36" y="73"/>
                  </a:cubicBezTo>
                  <a:cubicBezTo>
                    <a:pt x="35" y="73"/>
                    <a:pt x="34" y="75"/>
                    <a:pt x="34" y="81"/>
                  </a:cubicBezTo>
                  <a:cubicBezTo>
                    <a:pt x="34" y="95"/>
                    <a:pt x="34" y="95"/>
                    <a:pt x="34" y="95"/>
                  </a:cubicBezTo>
                  <a:cubicBezTo>
                    <a:pt x="34" y="104"/>
                    <a:pt x="34" y="111"/>
                    <a:pt x="35" y="115"/>
                  </a:cubicBezTo>
                  <a:cubicBezTo>
                    <a:pt x="36" y="122"/>
                    <a:pt x="41" y="123"/>
                    <a:pt x="53" y="123"/>
                  </a:cubicBezTo>
                  <a:cubicBezTo>
                    <a:pt x="55" y="123"/>
                    <a:pt x="55" y="124"/>
                    <a:pt x="55" y="125"/>
                  </a:cubicBezTo>
                  <a:cubicBezTo>
                    <a:pt x="53" y="131"/>
                    <a:pt x="53" y="131"/>
                    <a:pt x="53" y="131"/>
                  </a:cubicBezTo>
                  <a:cubicBezTo>
                    <a:pt x="48" y="131"/>
                    <a:pt x="48" y="131"/>
                    <a:pt x="48" y="131"/>
                  </a:cubicBezTo>
                  <a:cubicBezTo>
                    <a:pt x="40" y="131"/>
                    <a:pt x="33" y="130"/>
                    <a:pt x="24" y="130"/>
                  </a:cubicBezTo>
                  <a:cubicBezTo>
                    <a:pt x="16" y="130"/>
                    <a:pt x="4" y="131"/>
                    <a:pt x="4" y="131"/>
                  </a:cubicBezTo>
                  <a:cubicBezTo>
                    <a:pt x="3" y="131"/>
                    <a:pt x="2" y="130"/>
                    <a:pt x="2" y="129"/>
                  </a:cubicBezTo>
                  <a:cubicBezTo>
                    <a:pt x="1" y="126"/>
                    <a:pt x="1" y="124"/>
                    <a:pt x="2" y="123"/>
                  </a:cubicBezTo>
                  <a:lnTo>
                    <a:pt x="7" y="1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69" name="Google Shape;469;p94"/>
            <p:cNvSpPr/>
            <p:nvPr/>
          </p:nvSpPr>
          <p:spPr>
            <a:xfrm>
              <a:off x="301" y="3227"/>
              <a:ext cx="294" cy="285"/>
            </a:xfrm>
            <a:custGeom>
              <a:avLst/>
              <a:gdLst/>
              <a:ahLst/>
              <a:cxnLst/>
              <a:rect l="l" t="t" r="r" b="b"/>
              <a:pathLst>
                <a:path w="141" h="136" extrusionOk="0">
                  <a:moveTo>
                    <a:pt x="72" y="0"/>
                  </a:moveTo>
                  <a:cubicBezTo>
                    <a:pt x="108" y="0"/>
                    <a:pt x="141" y="29"/>
                    <a:pt x="141" y="65"/>
                  </a:cubicBezTo>
                  <a:cubicBezTo>
                    <a:pt x="141" y="89"/>
                    <a:pt x="130" y="108"/>
                    <a:pt x="118" y="118"/>
                  </a:cubicBezTo>
                  <a:cubicBezTo>
                    <a:pt x="104" y="131"/>
                    <a:pt x="86" y="136"/>
                    <a:pt x="76"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7" y="128"/>
                    <a:pt x="117" y="108"/>
                    <a:pt x="117" y="73"/>
                  </a:cubicBezTo>
                  <a:cubicBezTo>
                    <a:pt x="117" y="56"/>
                    <a:pt x="113" y="37"/>
                    <a:pt x="100" y="23"/>
                  </a:cubicBezTo>
                  <a:cubicBezTo>
                    <a:pt x="93" y="15"/>
                    <a:pt x="82" y="8"/>
                    <a:pt x="67"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70" name="Google Shape;470;p94"/>
            <p:cNvSpPr/>
            <p:nvPr/>
          </p:nvSpPr>
          <p:spPr>
            <a:xfrm>
              <a:off x="660" y="3231"/>
              <a:ext cx="289" cy="281"/>
            </a:xfrm>
            <a:custGeom>
              <a:avLst/>
              <a:gdLst/>
              <a:ahLst/>
              <a:cxnLst/>
              <a:rect l="l" t="t" r="r" b="b"/>
              <a:pathLst>
                <a:path w="138" h="134" extrusionOk="0">
                  <a:moveTo>
                    <a:pt x="136" y="8"/>
                  </a:moveTo>
                  <a:cubicBezTo>
                    <a:pt x="134" y="8"/>
                    <a:pt x="131" y="9"/>
                    <a:pt x="129" y="9"/>
                  </a:cubicBezTo>
                  <a:cubicBezTo>
                    <a:pt x="127" y="9"/>
                    <a:pt x="126" y="10"/>
                    <a:pt x="125" y="13"/>
                  </a:cubicBezTo>
                  <a:cubicBezTo>
                    <a:pt x="124" y="18"/>
                    <a:pt x="124" y="30"/>
                    <a:pt x="123" y="65"/>
                  </a:cubicBezTo>
                  <a:cubicBezTo>
                    <a:pt x="122" y="87"/>
                    <a:pt x="120" y="99"/>
                    <a:pt x="111" y="112"/>
                  </a:cubicBezTo>
                  <a:cubicBezTo>
                    <a:pt x="101" y="125"/>
                    <a:pt x="82" y="134"/>
                    <a:pt x="66" y="134"/>
                  </a:cubicBezTo>
                  <a:cubicBezTo>
                    <a:pt x="45" y="134"/>
                    <a:pt x="30" y="126"/>
                    <a:pt x="25" y="120"/>
                  </a:cubicBezTo>
                  <a:cubicBezTo>
                    <a:pt x="13" y="109"/>
                    <a:pt x="12" y="98"/>
                    <a:pt x="12" y="85"/>
                  </a:cubicBezTo>
                  <a:cubicBezTo>
                    <a:pt x="12" y="72"/>
                    <a:pt x="12" y="59"/>
                    <a:pt x="12" y="43"/>
                  </a:cubicBezTo>
                  <a:cubicBezTo>
                    <a:pt x="13" y="18"/>
                    <a:pt x="13" y="14"/>
                    <a:pt x="12" y="12"/>
                  </a:cubicBezTo>
                  <a:cubicBezTo>
                    <a:pt x="10" y="9"/>
                    <a:pt x="7" y="8"/>
                    <a:pt x="0" y="7"/>
                  </a:cubicBezTo>
                  <a:cubicBezTo>
                    <a:pt x="1" y="3"/>
                    <a:pt x="1" y="3"/>
                    <a:pt x="1" y="3"/>
                  </a:cubicBezTo>
                  <a:cubicBezTo>
                    <a:pt x="1" y="1"/>
                    <a:pt x="2" y="1"/>
                    <a:pt x="4" y="1"/>
                  </a:cubicBezTo>
                  <a:cubicBezTo>
                    <a:pt x="9" y="1"/>
                    <a:pt x="20" y="2"/>
                    <a:pt x="24" y="2"/>
                  </a:cubicBezTo>
                  <a:cubicBezTo>
                    <a:pt x="34" y="1"/>
                    <a:pt x="43" y="0"/>
                    <a:pt x="53" y="0"/>
                  </a:cubicBezTo>
                  <a:cubicBezTo>
                    <a:pt x="54" y="0"/>
                    <a:pt x="54" y="0"/>
                    <a:pt x="54" y="1"/>
                  </a:cubicBezTo>
                  <a:cubicBezTo>
                    <a:pt x="54" y="2"/>
                    <a:pt x="54" y="6"/>
                    <a:pt x="54" y="7"/>
                  </a:cubicBezTo>
                  <a:cubicBezTo>
                    <a:pt x="42" y="8"/>
                    <a:pt x="37" y="10"/>
                    <a:pt x="36" y="15"/>
                  </a:cubicBezTo>
                  <a:cubicBezTo>
                    <a:pt x="35" y="18"/>
                    <a:pt x="34" y="24"/>
                    <a:pt x="34" y="34"/>
                  </a:cubicBezTo>
                  <a:cubicBezTo>
                    <a:pt x="34" y="45"/>
                    <a:pt x="33" y="65"/>
                    <a:pt x="33" y="85"/>
                  </a:cubicBezTo>
                  <a:cubicBezTo>
                    <a:pt x="33" y="98"/>
                    <a:pt x="37" y="106"/>
                    <a:pt x="46" y="112"/>
                  </a:cubicBezTo>
                  <a:cubicBezTo>
                    <a:pt x="53" y="118"/>
                    <a:pt x="64" y="120"/>
                    <a:pt x="72" y="120"/>
                  </a:cubicBezTo>
                  <a:cubicBezTo>
                    <a:pt x="91" y="120"/>
                    <a:pt x="99" y="112"/>
                    <a:pt x="103" y="107"/>
                  </a:cubicBezTo>
                  <a:cubicBezTo>
                    <a:pt x="110" y="98"/>
                    <a:pt x="113" y="82"/>
                    <a:pt x="113" y="64"/>
                  </a:cubicBezTo>
                  <a:cubicBezTo>
                    <a:pt x="113" y="44"/>
                    <a:pt x="112" y="25"/>
                    <a:pt x="111" y="16"/>
                  </a:cubicBezTo>
                  <a:cubicBezTo>
                    <a:pt x="110" y="9"/>
                    <a:pt x="108" y="9"/>
                    <a:pt x="93" y="9"/>
                  </a:cubicBezTo>
                  <a:cubicBezTo>
                    <a:pt x="92" y="9"/>
                    <a:pt x="91" y="7"/>
                    <a:pt x="91" y="6"/>
                  </a:cubicBezTo>
                  <a:cubicBezTo>
                    <a:pt x="92" y="5"/>
                    <a:pt x="93" y="3"/>
                    <a:pt x="94" y="2"/>
                  </a:cubicBezTo>
                  <a:cubicBezTo>
                    <a:pt x="94" y="2"/>
                    <a:pt x="95" y="2"/>
                    <a:pt x="97" y="2"/>
                  </a:cubicBezTo>
                  <a:cubicBezTo>
                    <a:pt x="100" y="2"/>
                    <a:pt x="110" y="2"/>
                    <a:pt x="115" y="2"/>
                  </a:cubicBezTo>
                  <a:cubicBezTo>
                    <a:pt x="122" y="2"/>
                    <a:pt x="133" y="1"/>
                    <a:pt x="137" y="1"/>
                  </a:cubicBezTo>
                  <a:cubicBezTo>
                    <a:pt x="138" y="1"/>
                    <a:pt x="138" y="1"/>
                    <a:pt x="138" y="3"/>
                  </a:cubicBezTo>
                  <a:lnTo>
                    <a:pt x="136" y="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71" name="Google Shape;471;p94"/>
            <p:cNvSpPr/>
            <p:nvPr/>
          </p:nvSpPr>
          <p:spPr>
            <a:xfrm>
              <a:off x="992" y="3233"/>
              <a:ext cx="320" cy="281"/>
            </a:xfrm>
            <a:custGeom>
              <a:avLst/>
              <a:gdLst/>
              <a:ahLst/>
              <a:cxnLst/>
              <a:rect l="l" t="t" r="r" b="b"/>
              <a:pathLst>
                <a:path w="153" h="134" extrusionOk="0">
                  <a:moveTo>
                    <a:pt x="0" y="0"/>
                  </a:moveTo>
                  <a:cubicBezTo>
                    <a:pt x="9" y="0"/>
                    <a:pt x="13" y="1"/>
                    <a:pt x="31" y="1"/>
                  </a:cubicBezTo>
                  <a:cubicBezTo>
                    <a:pt x="32" y="1"/>
                    <a:pt x="34" y="1"/>
                    <a:pt x="34" y="1"/>
                  </a:cubicBezTo>
                  <a:cubicBezTo>
                    <a:pt x="35" y="2"/>
                    <a:pt x="36" y="3"/>
                    <a:pt x="36" y="4"/>
                  </a:cubicBezTo>
                  <a:cubicBezTo>
                    <a:pt x="37" y="7"/>
                    <a:pt x="45" y="17"/>
                    <a:pt x="49" y="21"/>
                  </a:cubicBezTo>
                  <a:cubicBezTo>
                    <a:pt x="60" y="32"/>
                    <a:pt x="85" y="58"/>
                    <a:pt x="124" y="94"/>
                  </a:cubicBezTo>
                  <a:cubicBezTo>
                    <a:pt x="124" y="87"/>
                    <a:pt x="124" y="75"/>
                    <a:pt x="124" y="60"/>
                  </a:cubicBezTo>
                  <a:cubicBezTo>
                    <a:pt x="124" y="39"/>
                    <a:pt x="125" y="28"/>
                    <a:pt x="124" y="19"/>
                  </a:cubicBezTo>
                  <a:cubicBezTo>
                    <a:pt x="123" y="15"/>
                    <a:pt x="123" y="10"/>
                    <a:pt x="119" y="9"/>
                  </a:cubicBezTo>
                  <a:cubicBezTo>
                    <a:pt x="117" y="9"/>
                    <a:pt x="110" y="8"/>
                    <a:pt x="107" y="7"/>
                  </a:cubicBezTo>
                  <a:cubicBezTo>
                    <a:pt x="107" y="7"/>
                    <a:pt x="106" y="7"/>
                    <a:pt x="106" y="6"/>
                  </a:cubicBezTo>
                  <a:cubicBezTo>
                    <a:pt x="106" y="1"/>
                    <a:pt x="106" y="1"/>
                    <a:pt x="106" y="1"/>
                  </a:cubicBezTo>
                  <a:cubicBezTo>
                    <a:pt x="128" y="1"/>
                    <a:pt x="128" y="1"/>
                    <a:pt x="128" y="1"/>
                  </a:cubicBezTo>
                  <a:cubicBezTo>
                    <a:pt x="136" y="1"/>
                    <a:pt x="145" y="0"/>
                    <a:pt x="150" y="0"/>
                  </a:cubicBezTo>
                  <a:cubicBezTo>
                    <a:pt x="151" y="0"/>
                    <a:pt x="152" y="0"/>
                    <a:pt x="152" y="1"/>
                  </a:cubicBezTo>
                  <a:cubicBezTo>
                    <a:pt x="153" y="5"/>
                    <a:pt x="153" y="5"/>
                    <a:pt x="153" y="5"/>
                  </a:cubicBezTo>
                  <a:cubicBezTo>
                    <a:pt x="147" y="7"/>
                    <a:pt x="144" y="8"/>
                    <a:pt x="141" y="10"/>
                  </a:cubicBezTo>
                  <a:cubicBezTo>
                    <a:pt x="137" y="12"/>
                    <a:pt x="136" y="18"/>
                    <a:pt x="135" y="44"/>
                  </a:cubicBezTo>
                  <a:cubicBezTo>
                    <a:pt x="134" y="63"/>
                    <a:pt x="134" y="76"/>
                    <a:pt x="134" y="98"/>
                  </a:cubicBezTo>
                  <a:cubicBezTo>
                    <a:pt x="134" y="113"/>
                    <a:pt x="134" y="125"/>
                    <a:pt x="134" y="128"/>
                  </a:cubicBezTo>
                  <a:cubicBezTo>
                    <a:pt x="134" y="130"/>
                    <a:pt x="133" y="131"/>
                    <a:pt x="129" y="134"/>
                  </a:cubicBezTo>
                  <a:cubicBezTo>
                    <a:pt x="128" y="134"/>
                    <a:pt x="127" y="134"/>
                    <a:pt x="126" y="132"/>
                  </a:cubicBezTo>
                  <a:cubicBezTo>
                    <a:pt x="115" y="116"/>
                    <a:pt x="98" y="99"/>
                    <a:pt x="77" y="78"/>
                  </a:cubicBezTo>
                  <a:cubicBezTo>
                    <a:pt x="58" y="59"/>
                    <a:pt x="43" y="44"/>
                    <a:pt x="30" y="31"/>
                  </a:cubicBezTo>
                  <a:cubicBezTo>
                    <a:pt x="29" y="41"/>
                    <a:pt x="29" y="52"/>
                    <a:pt x="29" y="64"/>
                  </a:cubicBezTo>
                  <a:cubicBezTo>
                    <a:pt x="29" y="78"/>
                    <a:pt x="29" y="107"/>
                    <a:pt x="31" y="115"/>
                  </a:cubicBezTo>
                  <a:cubicBezTo>
                    <a:pt x="32" y="120"/>
                    <a:pt x="41" y="122"/>
                    <a:pt x="47" y="123"/>
                  </a:cubicBezTo>
                  <a:cubicBezTo>
                    <a:pt x="48" y="128"/>
                    <a:pt x="48" y="128"/>
                    <a:pt x="48" y="128"/>
                  </a:cubicBezTo>
                  <a:cubicBezTo>
                    <a:pt x="49" y="129"/>
                    <a:pt x="47" y="130"/>
                    <a:pt x="47" y="130"/>
                  </a:cubicBezTo>
                  <a:cubicBezTo>
                    <a:pt x="39" y="130"/>
                    <a:pt x="29" y="129"/>
                    <a:pt x="21" y="129"/>
                  </a:cubicBezTo>
                  <a:cubicBezTo>
                    <a:pt x="14" y="129"/>
                    <a:pt x="8" y="130"/>
                    <a:pt x="5" y="130"/>
                  </a:cubicBezTo>
                  <a:cubicBezTo>
                    <a:pt x="3" y="124"/>
                    <a:pt x="3" y="124"/>
                    <a:pt x="3" y="124"/>
                  </a:cubicBezTo>
                  <a:cubicBezTo>
                    <a:pt x="16" y="121"/>
                    <a:pt x="16" y="119"/>
                    <a:pt x="17" y="112"/>
                  </a:cubicBezTo>
                  <a:cubicBezTo>
                    <a:pt x="18" y="107"/>
                    <a:pt x="19" y="89"/>
                    <a:pt x="19" y="66"/>
                  </a:cubicBezTo>
                  <a:cubicBezTo>
                    <a:pt x="19" y="44"/>
                    <a:pt x="19" y="44"/>
                    <a:pt x="19" y="44"/>
                  </a:cubicBezTo>
                  <a:cubicBezTo>
                    <a:pt x="19" y="20"/>
                    <a:pt x="19" y="16"/>
                    <a:pt x="16" y="13"/>
                  </a:cubicBezTo>
                  <a:cubicBezTo>
                    <a:pt x="12" y="9"/>
                    <a:pt x="10" y="8"/>
                    <a:pt x="2" y="7"/>
                  </a:cubicBezTo>
                  <a:cubicBezTo>
                    <a:pt x="1" y="6"/>
                    <a:pt x="0" y="6"/>
                    <a:pt x="0" y="5"/>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72" name="Google Shape;472;p94"/>
            <p:cNvSpPr/>
            <p:nvPr/>
          </p:nvSpPr>
          <p:spPr>
            <a:xfrm>
              <a:off x="1366" y="3231"/>
              <a:ext cx="289" cy="275"/>
            </a:xfrm>
            <a:custGeom>
              <a:avLst/>
              <a:gdLst/>
              <a:ahLst/>
              <a:cxnLst/>
              <a:rect l="l" t="t" r="r" b="b"/>
              <a:pathLst>
                <a:path w="138" h="131" extrusionOk="0">
                  <a:moveTo>
                    <a:pt x="138" y="66"/>
                  </a:moveTo>
                  <a:cubicBezTo>
                    <a:pt x="138" y="77"/>
                    <a:pt x="133" y="94"/>
                    <a:pt x="119" y="108"/>
                  </a:cubicBezTo>
                  <a:cubicBezTo>
                    <a:pt x="105" y="121"/>
                    <a:pt x="95" y="125"/>
                    <a:pt x="85" y="128"/>
                  </a:cubicBezTo>
                  <a:cubicBezTo>
                    <a:pt x="74" y="131"/>
                    <a:pt x="67" y="131"/>
                    <a:pt x="53" y="131"/>
                  </a:cubicBezTo>
                  <a:cubicBezTo>
                    <a:pt x="42" y="131"/>
                    <a:pt x="23" y="130"/>
                    <a:pt x="19" y="130"/>
                  </a:cubicBezTo>
                  <a:cubicBezTo>
                    <a:pt x="13" y="130"/>
                    <a:pt x="6" y="130"/>
                    <a:pt x="2" y="131"/>
                  </a:cubicBezTo>
                  <a:cubicBezTo>
                    <a:pt x="1" y="129"/>
                    <a:pt x="1" y="125"/>
                    <a:pt x="1" y="124"/>
                  </a:cubicBezTo>
                  <a:cubicBezTo>
                    <a:pt x="10" y="121"/>
                    <a:pt x="12" y="120"/>
                    <a:pt x="12" y="116"/>
                  </a:cubicBezTo>
                  <a:cubicBezTo>
                    <a:pt x="13" y="101"/>
                    <a:pt x="13" y="67"/>
                    <a:pt x="13" y="43"/>
                  </a:cubicBezTo>
                  <a:cubicBezTo>
                    <a:pt x="13" y="22"/>
                    <a:pt x="13" y="17"/>
                    <a:pt x="13" y="15"/>
                  </a:cubicBezTo>
                  <a:cubicBezTo>
                    <a:pt x="12" y="12"/>
                    <a:pt x="11" y="10"/>
                    <a:pt x="2" y="8"/>
                  </a:cubicBezTo>
                  <a:cubicBezTo>
                    <a:pt x="1" y="8"/>
                    <a:pt x="1" y="8"/>
                    <a:pt x="1" y="5"/>
                  </a:cubicBezTo>
                  <a:cubicBezTo>
                    <a:pt x="0" y="2"/>
                    <a:pt x="0" y="2"/>
                    <a:pt x="0" y="2"/>
                  </a:cubicBezTo>
                  <a:cubicBezTo>
                    <a:pt x="8" y="2"/>
                    <a:pt x="16" y="1"/>
                    <a:pt x="27" y="1"/>
                  </a:cubicBezTo>
                  <a:cubicBezTo>
                    <a:pt x="41" y="1"/>
                    <a:pt x="48" y="0"/>
                    <a:pt x="57" y="0"/>
                  </a:cubicBezTo>
                  <a:cubicBezTo>
                    <a:pt x="72" y="0"/>
                    <a:pt x="98" y="2"/>
                    <a:pt x="116" y="19"/>
                  </a:cubicBezTo>
                  <a:cubicBezTo>
                    <a:pt x="131" y="32"/>
                    <a:pt x="138" y="48"/>
                    <a:pt x="138" y="66"/>
                  </a:cubicBezTo>
                  <a:close/>
                  <a:moveTo>
                    <a:pt x="55" y="8"/>
                  </a:moveTo>
                  <a:cubicBezTo>
                    <a:pt x="50" y="8"/>
                    <a:pt x="39" y="10"/>
                    <a:pt x="37" y="12"/>
                  </a:cubicBezTo>
                  <a:cubicBezTo>
                    <a:pt x="36" y="12"/>
                    <a:pt x="36" y="14"/>
                    <a:pt x="36" y="16"/>
                  </a:cubicBezTo>
                  <a:cubicBezTo>
                    <a:pt x="35" y="24"/>
                    <a:pt x="34" y="42"/>
                    <a:pt x="34" y="58"/>
                  </a:cubicBezTo>
                  <a:cubicBezTo>
                    <a:pt x="34" y="87"/>
                    <a:pt x="35" y="107"/>
                    <a:pt x="38" y="118"/>
                  </a:cubicBezTo>
                  <a:cubicBezTo>
                    <a:pt x="38" y="120"/>
                    <a:pt x="39" y="120"/>
                    <a:pt x="40" y="121"/>
                  </a:cubicBezTo>
                  <a:cubicBezTo>
                    <a:pt x="45" y="122"/>
                    <a:pt x="50" y="123"/>
                    <a:pt x="56" y="123"/>
                  </a:cubicBezTo>
                  <a:cubicBezTo>
                    <a:pt x="64" y="123"/>
                    <a:pt x="75" y="122"/>
                    <a:pt x="88" y="114"/>
                  </a:cubicBezTo>
                  <a:cubicBezTo>
                    <a:pt x="104" y="104"/>
                    <a:pt x="112" y="85"/>
                    <a:pt x="112" y="64"/>
                  </a:cubicBezTo>
                  <a:cubicBezTo>
                    <a:pt x="112" y="43"/>
                    <a:pt x="103" y="28"/>
                    <a:pt x="93" y="21"/>
                  </a:cubicBezTo>
                  <a:cubicBezTo>
                    <a:pt x="80" y="10"/>
                    <a:pt x="65" y="8"/>
                    <a:pt x="56" y="8"/>
                  </a:cubicBezTo>
                  <a:lnTo>
                    <a:pt x="55" y="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73" name="Google Shape;473;p94"/>
            <p:cNvSpPr/>
            <p:nvPr/>
          </p:nvSpPr>
          <p:spPr>
            <a:xfrm>
              <a:off x="1680" y="3227"/>
              <a:ext cx="280" cy="281"/>
            </a:xfrm>
            <a:custGeom>
              <a:avLst/>
              <a:gdLst/>
              <a:ahLst/>
              <a:cxnLst/>
              <a:rect l="l" t="t" r="r" b="b"/>
              <a:pathLst>
                <a:path w="134" h="134" extrusionOk="0">
                  <a:moveTo>
                    <a:pt x="70" y="0"/>
                  </a:moveTo>
                  <a:cubicBezTo>
                    <a:pt x="72" y="0"/>
                    <a:pt x="72" y="1"/>
                    <a:pt x="73" y="4"/>
                  </a:cubicBezTo>
                  <a:cubicBezTo>
                    <a:pt x="79" y="22"/>
                    <a:pt x="83" y="32"/>
                    <a:pt x="90" y="51"/>
                  </a:cubicBezTo>
                  <a:cubicBezTo>
                    <a:pt x="97" y="69"/>
                    <a:pt x="112" y="104"/>
                    <a:pt x="115" y="110"/>
                  </a:cubicBezTo>
                  <a:cubicBezTo>
                    <a:pt x="119" y="120"/>
                    <a:pt x="122" y="125"/>
                    <a:pt x="134" y="127"/>
                  </a:cubicBezTo>
                  <a:cubicBezTo>
                    <a:pt x="134" y="127"/>
                    <a:pt x="133" y="133"/>
                    <a:pt x="131" y="133"/>
                  </a:cubicBezTo>
                  <a:cubicBezTo>
                    <a:pt x="113" y="133"/>
                    <a:pt x="109" y="133"/>
                    <a:pt x="102" y="133"/>
                  </a:cubicBezTo>
                  <a:cubicBezTo>
                    <a:pt x="96" y="133"/>
                    <a:pt x="89" y="134"/>
                    <a:pt x="87" y="134"/>
                  </a:cubicBezTo>
                  <a:cubicBezTo>
                    <a:pt x="86" y="134"/>
                    <a:pt x="86" y="133"/>
                    <a:pt x="86" y="133"/>
                  </a:cubicBezTo>
                  <a:cubicBezTo>
                    <a:pt x="85" y="132"/>
                    <a:pt x="84" y="128"/>
                    <a:pt x="84" y="127"/>
                  </a:cubicBezTo>
                  <a:cubicBezTo>
                    <a:pt x="93" y="125"/>
                    <a:pt x="94" y="124"/>
                    <a:pt x="93" y="118"/>
                  </a:cubicBezTo>
                  <a:cubicBezTo>
                    <a:pt x="93" y="114"/>
                    <a:pt x="86" y="96"/>
                    <a:pt x="84" y="92"/>
                  </a:cubicBezTo>
                  <a:cubicBezTo>
                    <a:pt x="83" y="89"/>
                    <a:pt x="82" y="88"/>
                    <a:pt x="80" y="88"/>
                  </a:cubicBezTo>
                  <a:cubicBezTo>
                    <a:pt x="70" y="88"/>
                    <a:pt x="50" y="88"/>
                    <a:pt x="40" y="89"/>
                  </a:cubicBezTo>
                  <a:cubicBezTo>
                    <a:pt x="37" y="89"/>
                    <a:pt x="36" y="90"/>
                    <a:pt x="35" y="93"/>
                  </a:cubicBezTo>
                  <a:cubicBezTo>
                    <a:pt x="33" y="98"/>
                    <a:pt x="27" y="112"/>
                    <a:pt x="27" y="118"/>
                  </a:cubicBezTo>
                  <a:cubicBezTo>
                    <a:pt x="27" y="122"/>
                    <a:pt x="29" y="124"/>
                    <a:pt x="39" y="126"/>
                  </a:cubicBezTo>
                  <a:cubicBezTo>
                    <a:pt x="40" y="127"/>
                    <a:pt x="38" y="132"/>
                    <a:pt x="37" y="133"/>
                  </a:cubicBezTo>
                  <a:cubicBezTo>
                    <a:pt x="26" y="132"/>
                    <a:pt x="14" y="132"/>
                    <a:pt x="10" y="132"/>
                  </a:cubicBezTo>
                  <a:cubicBezTo>
                    <a:pt x="7" y="132"/>
                    <a:pt x="4" y="133"/>
                    <a:pt x="3" y="133"/>
                  </a:cubicBezTo>
                  <a:cubicBezTo>
                    <a:pt x="2" y="133"/>
                    <a:pt x="2" y="132"/>
                    <a:pt x="2" y="132"/>
                  </a:cubicBezTo>
                  <a:cubicBezTo>
                    <a:pt x="1" y="131"/>
                    <a:pt x="0" y="127"/>
                    <a:pt x="1" y="126"/>
                  </a:cubicBezTo>
                  <a:cubicBezTo>
                    <a:pt x="10" y="124"/>
                    <a:pt x="12" y="117"/>
                    <a:pt x="17" y="107"/>
                  </a:cubicBezTo>
                  <a:cubicBezTo>
                    <a:pt x="22" y="97"/>
                    <a:pt x="45" y="42"/>
                    <a:pt x="56" y="16"/>
                  </a:cubicBezTo>
                  <a:cubicBezTo>
                    <a:pt x="58" y="11"/>
                    <a:pt x="60" y="7"/>
                    <a:pt x="61" y="4"/>
                  </a:cubicBezTo>
                  <a:cubicBezTo>
                    <a:pt x="61" y="3"/>
                    <a:pt x="62" y="3"/>
                    <a:pt x="63" y="2"/>
                  </a:cubicBezTo>
                  <a:cubicBezTo>
                    <a:pt x="64" y="1"/>
                    <a:pt x="68" y="0"/>
                    <a:pt x="70" y="0"/>
                  </a:cubicBezTo>
                  <a:close/>
                  <a:moveTo>
                    <a:pt x="46" y="78"/>
                  </a:moveTo>
                  <a:cubicBezTo>
                    <a:pt x="47" y="78"/>
                    <a:pt x="51" y="79"/>
                    <a:pt x="59" y="79"/>
                  </a:cubicBezTo>
                  <a:cubicBezTo>
                    <a:pt x="66" y="79"/>
                    <a:pt x="71" y="79"/>
                    <a:pt x="76" y="78"/>
                  </a:cubicBezTo>
                  <a:cubicBezTo>
                    <a:pt x="78" y="78"/>
                    <a:pt x="79" y="77"/>
                    <a:pt x="78" y="76"/>
                  </a:cubicBezTo>
                  <a:cubicBezTo>
                    <a:pt x="71" y="54"/>
                    <a:pt x="67" y="43"/>
                    <a:pt x="62" y="31"/>
                  </a:cubicBezTo>
                  <a:cubicBezTo>
                    <a:pt x="62" y="30"/>
                    <a:pt x="61" y="30"/>
                    <a:pt x="60" y="31"/>
                  </a:cubicBezTo>
                  <a:cubicBezTo>
                    <a:pt x="52" y="49"/>
                    <a:pt x="49" y="56"/>
                    <a:pt x="42" y="76"/>
                  </a:cubicBezTo>
                  <a:cubicBezTo>
                    <a:pt x="41" y="77"/>
                    <a:pt x="43" y="78"/>
                    <a:pt x="45" y="78"/>
                  </a:cubicBezTo>
                  <a:lnTo>
                    <a:pt x="46" y="7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74" name="Google Shape;474;p94"/>
            <p:cNvSpPr/>
            <p:nvPr/>
          </p:nvSpPr>
          <p:spPr>
            <a:xfrm>
              <a:off x="1949" y="3215"/>
              <a:ext cx="282" cy="291"/>
            </a:xfrm>
            <a:custGeom>
              <a:avLst/>
              <a:gdLst/>
              <a:ahLst/>
              <a:cxnLst/>
              <a:rect l="l" t="t" r="r" b="b"/>
              <a:pathLst>
                <a:path w="135" h="139" extrusionOk="0">
                  <a:moveTo>
                    <a:pt x="36" y="133"/>
                  </a:moveTo>
                  <a:cubicBezTo>
                    <a:pt x="40" y="132"/>
                    <a:pt x="45" y="131"/>
                    <a:pt x="48" y="131"/>
                  </a:cubicBezTo>
                  <a:cubicBezTo>
                    <a:pt x="53" y="130"/>
                    <a:pt x="56" y="128"/>
                    <a:pt x="56" y="124"/>
                  </a:cubicBezTo>
                  <a:cubicBezTo>
                    <a:pt x="57" y="121"/>
                    <a:pt x="58" y="107"/>
                    <a:pt x="58" y="80"/>
                  </a:cubicBezTo>
                  <a:cubicBezTo>
                    <a:pt x="58" y="60"/>
                    <a:pt x="58" y="60"/>
                    <a:pt x="58" y="60"/>
                  </a:cubicBezTo>
                  <a:cubicBezTo>
                    <a:pt x="58" y="24"/>
                    <a:pt x="58" y="18"/>
                    <a:pt x="57" y="18"/>
                  </a:cubicBezTo>
                  <a:cubicBezTo>
                    <a:pt x="45" y="18"/>
                    <a:pt x="45" y="18"/>
                    <a:pt x="45" y="18"/>
                  </a:cubicBezTo>
                  <a:cubicBezTo>
                    <a:pt x="27" y="18"/>
                    <a:pt x="16" y="21"/>
                    <a:pt x="14" y="22"/>
                  </a:cubicBezTo>
                  <a:cubicBezTo>
                    <a:pt x="12" y="23"/>
                    <a:pt x="10" y="27"/>
                    <a:pt x="7" y="36"/>
                  </a:cubicBezTo>
                  <a:cubicBezTo>
                    <a:pt x="7" y="37"/>
                    <a:pt x="6" y="37"/>
                    <a:pt x="5" y="36"/>
                  </a:cubicBezTo>
                  <a:cubicBezTo>
                    <a:pt x="3" y="35"/>
                    <a:pt x="1" y="33"/>
                    <a:pt x="0" y="32"/>
                  </a:cubicBezTo>
                  <a:cubicBezTo>
                    <a:pt x="3" y="26"/>
                    <a:pt x="7" y="17"/>
                    <a:pt x="12" y="1"/>
                  </a:cubicBezTo>
                  <a:cubicBezTo>
                    <a:pt x="13" y="0"/>
                    <a:pt x="14" y="0"/>
                    <a:pt x="16" y="1"/>
                  </a:cubicBezTo>
                  <a:cubicBezTo>
                    <a:pt x="17" y="1"/>
                    <a:pt x="17" y="1"/>
                    <a:pt x="18" y="2"/>
                  </a:cubicBezTo>
                  <a:cubicBezTo>
                    <a:pt x="18" y="7"/>
                    <a:pt x="19" y="8"/>
                    <a:pt x="20" y="8"/>
                  </a:cubicBezTo>
                  <a:cubicBezTo>
                    <a:pt x="22" y="9"/>
                    <a:pt x="25" y="9"/>
                    <a:pt x="29" y="9"/>
                  </a:cubicBezTo>
                  <a:cubicBezTo>
                    <a:pt x="35" y="10"/>
                    <a:pt x="41" y="10"/>
                    <a:pt x="61" y="10"/>
                  </a:cubicBezTo>
                  <a:cubicBezTo>
                    <a:pt x="83" y="10"/>
                    <a:pt x="102" y="9"/>
                    <a:pt x="114" y="9"/>
                  </a:cubicBezTo>
                  <a:cubicBezTo>
                    <a:pt x="119" y="9"/>
                    <a:pt x="122" y="9"/>
                    <a:pt x="124" y="8"/>
                  </a:cubicBezTo>
                  <a:cubicBezTo>
                    <a:pt x="125" y="8"/>
                    <a:pt x="127" y="5"/>
                    <a:pt x="128" y="2"/>
                  </a:cubicBezTo>
                  <a:cubicBezTo>
                    <a:pt x="129" y="1"/>
                    <a:pt x="129" y="1"/>
                    <a:pt x="130" y="1"/>
                  </a:cubicBezTo>
                  <a:cubicBezTo>
                    <a:pt x="131" y="1"/>
                    <a:pt x="133" y="2"/>
                    <a:pt x="134" y="3"/>
                  </a:cubicBezTo>
                  <a:cubicBezTo>
                    <a:pt x="135" y="3"/>
                    <a:pt x="135" y="4"/>
                    <a:pt x="135" y="5"/>
                  </a:cubicBezTo>
                  <a:cubicBezTo>
                    <a:pt x="131" y="16"/>
                    <a:pt x="131" y="21"/>
                    <a:pt x="130" y="34"/>
                  </a:cubicBezTo>
                  <a:cubicBezTo>
                    <a:pt x="130" y="35"/>
                    <a:pt x="129" y="36"/>
                    <a:pt x="127" y="36"/>
                  </a:cubicBezTo>
                  <a:cubicBezTo>
                    <a:pt x="126" y="36"/>
                    <a:pt x="124" y="36"/>
                    <a:pt x="123" y="35"/>
                  </a:cubicBezTo>
                  <a:cubicBezTo>
                    <a:pt x="123" y="35"/>
                    <a:pt x="122" y="34"/>
                    <a:pt x="122" y="34"/>
                  </a:cubicBezTo>
                  <a:cubicBezTo>
                    <a:pt x="122" y="33"/>
                    <a:pt x="123" y="25"/>
                    <a:pt x="123" y="24"/>
                  </a:cubicBezTo>
                  <a:cubicBezTo>
                    <a:pt x="123" y="22"/>
                    <a:pt x="122" y="21"/>
                    <a:pt x="120" y="20"/>
                  </a:cubicBezTo>
                  <a:cubicBezTo>
                    <a:pt x="118" y="19"/>
                    <a:pt x="107" y="18"/>
                    <a:pt x="94" y="18"/>
                  </a:cubicBezTo>
                  <a:cubicBezTo>
                    <a:pt x="84" y="18"/>
                    <a:pt x="84" y="18"/>
                    <a:pt x="84" y="18"/>
                  </a:cubicBezTo>
                  <a:cubicBezTo>
                    <a:pt x="81" y="18"/>
                    <a:pt x="80" y="19"/>
                    <a:pt x="80" y="22"/>
                  </a:cubicBezTo>
                  <a:cubicBezTo>
                    <a:pt x="80" y="26"/>
                    <a:pt x="80" y="36"/>
                    <a:pt x="80" y="61"/>
                  </a:cubicBezTo>
                  <a:cubicBezTo>
                    <a:pt x="80" y="82"/>
                    <a:pt x="80" y="82"/>
                    <a:pt x="80" y="82"/>
                  </a:cubicBezTo>
                  <a:cubicBezTo>
                    <a:pt x="80" y="109"/>
                    <a:pt x="80" y="118"/>
                    <a:pt x="81" y="122"/>
                  </a:cubicBezTo>
                  <a:cubicBezTo>
                    <a:pt x="82" y="125"/>
                    <a:pt x="83" y="128"/>
                    <a:pt x="86" y="129"/>
                  </a:cubicBezTo>
                  <a:cubicBezTo>
                    <a:pt x="89" y="131"/>
                    <a:pt x="98" y="132"/>
                    <a:pt x="103" y="132"/>
                  </a:cubicBezTo>
                  <a:cubicBezTo>
                    <a:pt x="104" y="132"/>
                    <a:pt x="104" y="133"/>
                    <a:pt x="104" y="134"/>
                  </a:cubicBezTo>
                  <a:cubicBezTo>
                    <a:pt x="103" y="138"/>
                    <a:pt x="103" y="138"/>
                    <a:pt x="103" y="138"/>
                  </a:cubicBezTo>
                  <a:cubicBezTo>
                    <a:pt x="103" y="139"/>
                    <a:pt x="103" y="139"/>
                    <a:pt x="100" y="139"/>
                  </a:cubicBezTo>
                  <a:cubicBezTo>
                    <a:pt x="96" y="139"/>
                    <a:pt x="81" y="138"/>
                    <a:pt x="71" y="138"/>
                  </a:cubicBezTo>
                  <a:cubicBezTo>
                    <a:pt x="58" y="138"/>
                    <a:pt x="41" y="139"/>
                    <a:pt x="40" y="139"/>
                  </a:cubicBezTo>
                  <a:cubicBezTo>
                    <a:pt x="38" y="139"/>
                    <a:pt x="37" y="139"/>
                    <a:pt x="37" y="138"/>
                  </a:cubicBezTo>
                  <a:lnTo>
                    <a:pt x="3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75" name="Google Shape;475;p94"/>
            <p:cNvSpPr/>
            <p:nvPr/>
          </p:nvSpPr>
          <p:spPr>
            <a:xfrm>
              <a:off x="2275" y="3233"/>
              <a:ext cx="132" cy="273"/>
            </a:xfrm>
            <a:custGeom>
              <a:avLst/>
              <a:gdLst/>
              <a:ahLst/>
              <a:cxnLst/>
              <a:rect l="l" t="t" r="r" b="b"/>
              <a:pathLst>
                <a:path w="63" h="130" extrusionOk="0">
                  <a:moveTo>
                    <a:pt x="63" y="6"/>
                  </a:moveTo>
                  <a:cubicBezTo>
                    <a:pt x="45" y="8"/>
                    <a:pt x="44" y="10"/>
                    <a:pt x="43" y="13"/>
                  </a:cubicBezTo>
                  <a:cubicBezTo>
                    <a:pt x="42" y="17"/>
                    <a:pt x="41" y="25"/>
                    <a:pt x="41" y="46"/>
                  </a:cubicBezTo>
                  <a:cubicBezTo>
                    <a:pt x="41" y="82"/>
                    <a:pt x="41" y="82"/>
                    <a:pt x="41" y="82"/>
                  </a:cubicBezTo>
                  <a:cubicBezTo>
                    <a:pt x="41" y="96"/>
                    <a:pt x="42" y="108"/>
                    <a:pt x="43" y="115"/>
                  </a:cubicBezTo>
                  <a:cubicBezTo>
                    <a:pt x="43" y="120"/>
                    <a:pt x="45" y="121"/>
                    <a:pt x="47" y="121"/>
                  </a:cubicBezTo>
                  <a:cubicBezTo>
                    <a:pt x="49" y="122"/>
                    <a:pt x="55" y="122"/>
                    <a:pt x="58" y="123"/>
                  </a:cubicBezTo>
                  <a:cubicBezTo>
                    <a:pt x="59" y="123"/>
                    <a:pt x="59" y="123"/>
                    <a:pt x="59" y="124"/>
                  </a:cubicBezTo>
                  <a:cubicBezTo>
                    <a:pt x="59" y="125"/>
                    <a:pt x="59" y="129"/>
                    <a:pt x="58" y="130"/>
                  </a:cubicBezTo>
                  <a:cubicBezTo>
                    <a:pt x="43" y="130"/>
                    <a:pt x="35" y="129"/>
                    <a:pt x="27" y="129"/>
                  </a:cubicBezTo>
                  <a:cubicBezTo>
                    <a:pt x="14" y="129"/>
                    <a:pt x="4" y="130"/>
                    <a:pt x="3" y="130"/>
                  </a:cubicBezTo>
                  <a:cubicBezTo>
                    <a:pt x="2" y="130"/>
                    <a:pt x="1" y="129"/>
                    <a:pt x="1" y="129"/>
                  </a:cubicBezTo>
                  <a:cubicBezTo>
                    <a:pt x="1" y="127"/>
                    <a:pt x="0" y="125"/>
                    <a:pt x="0" y="123"/>
                  </a:cubicBezTo>
                  <a:cubicBezTo>
                    <a:pt x="13" y="122"/>
                    <a:pt x="17" y="122"/>
                    <a:pt x="19" y="116"/>
                  </a:cubicBezTo>
                  <a:cubicBezTo>
                    <a:pt x="19" y="113"/>
                    <a:pt x="20" y="106"/>
                    <a:pt x="20" y="82"/>
                  </a:cubicBezTo>
                  <a:cubicBezTo>
                    <a:pt x="20" y="38"/>
                    <a:pt x="20" y="38"/>
                    <a:pt x="20" y="38"/>
                  </a:cubicBezTo>
                  <a:cubicBezTo>
                    <a:pt x="20" y="11"/>
                    <a:pt x="20" y="9"/>
                    <a:pt x="13" y="8"/>
                  </a:cubicBezTo>
                  <a:cubicBezTo>
                    <a:pt x="10" y="8"/>
                    <a:pt x="7" y="7"/>
                    <a:pt x="3" y="7"/>
                  </a:cubicBezTo>
                  <a:cubicBezTo>
                    <a:pt x="2" y="7"/>
                    <a:pt x="2" y="7"/>
                    <a:pt x="2" y="6"/>
                  </a:cubicBezTo>
                  <a:cubicBezTo>
                    <a:pt x="2" y="5"/>
                    <a:pt x="2" y="4"/>
                    <a:pt x="3" y="2"/>
                  </a:cubicBezTo>
                  <a:cubicBezTo>
                    <a:pt x="4" y="1"/>
                    <a:pt x="4" y="1"/>
                    <a:pt x="5" y="1"/>
                  </a:cubicBezTo>
                  <a:cubicBezTo>
                    <a:pt x="6" y="0"/>
                    <a:pt x="8" y="0"/>
                    <a:pt x="10" y="0"/>
                  </a:cubicBezTo>
                  <a:cubicBezTo>
                    <a:pt x="13" y="0"/>
                    <a:pt x="19" y="1"/>
                    <a:pt x="33" y="1"/>
                  </a:cubicBezTo>
                  <a:cubicBezTo>
                    <a:pt x="43" y="0"/>
                    <a:pt x="56" y="0"/>
                    <a:pt x="58" y="0"/>
                  </a:cubicBezTo>
                  <a:cubicBezTo>
                    <a:pt x="61" y="0"/>
                    <a:pt x="61" y="0"/>
                    <a:pt x="61" y="1"/>
                  </a:cubicBezTo>
                  <a:lnTo>
                    <a:pt x="63"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76" name="Google Shape;476;p94"/>
            <p:cNvSpPr/>
            <p:nvPr/>
          </p:nvSpPr>
          <p:spPr>
            <a:xfrm>
              <a:off x="2457" y="3227"/>
              <a:ext cx="295" cy="285"/>
            </a:xfrm>
            <a:custGeom>
              <a:avLst/>
              <a:gdLst/>
              <a:ahLst/>
              <a:cxnLst/>
              <a:rect l="l" t="t" r="r" b="b"/>
              <a:pathLst>
                <a:path w="141" h="136" extrusionOk="0">
                  <a:moveTo>
                    <a:pt x="72" y="0"/>
                  </a:moveTo>
                  <a:cubicBezTo>
                    <a:pt x="108" y="0"/>
                    <a:pt x="141" y="29"/>
                    <a:pt x="141" y="65"/>
                  </a:cubicBezTo>
                  <a:cubicBezTo>
                    <a:pt x="141" y="89"/>
                    <a:pt x="130" y="108"/>
                    <a:pt x="118" y="118"/>
                  </a:cubicBezTo>
                  <a:cubicBezTo>
                    <a:pt x="103" y="131"/>
                    <a:pt x="86" y="136"/>
                    <a:pt x="75"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6" y="128"/>
                    <a:pt x="117" y="108"/>
                    <a:pt x="117" y="73"/>
                  </a:cubicBezTo>
                  <a:cubicBezTo>
                    <a:pt x="117" y="56"/>
                    <a:pt x="113" y="37"/>
                    <a:pt x="100" y="23"/>
                  </a:cubicBezTo>
                  <a:cubicBezTo>
                    <a:pt x="92" y="15"/>
                    <a:pt x="82" y="8"/>
                    <a:pt x="67"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477" name="Google Shape;477;p94"/>
            <p:cNvSpPr/>
            <p:nvPr/>
          </p:nvSpPr>
          <p:spPr>
            <a:xfrm>
              <a:off x="2804" y="3233"/>
              <a:ext cx="320" cy="281"/>
            </a:xfrm>
            <a:custGeom>
              <a:avLst/>
              <a:gdLst/>
              <a:ahLst/>
              <a:cxnLst/>
              <a:rect l="l" t="t" r="r" b="b"/>
              <a:pathLst>
                <a:path w="153" h="134" extrusionOk="0">
                  <a:moveTo>
                    <a:pt x="0" y="0"/>
                  </a:moveTo>
                  <a:cubicBezTo>
                    <a:pt x="9" y="0"/>
                    <a:pt x="13" y="1"/>
                    <a:pt x="30" y="1"/>
                  </a:cubicBezTo>
                  <a:cubicBezTo>
                    <a:pt x="32" y="1"/>
                    <a:pt x="33" y="1"/>
                    <a:pt x="34" y="1"/>
                  </a:cubicBezTo>
                  <a:cubicBezTo>
                    <a:pt x="35" y="2"/>
                    <a:pt x="35" y="3"/>
                    <a:pt x="36" y="4"/>
                  </a:cubicBezTo>
                  <a:cubicBezTo>
                    <a:pt x="37" y="7"/>
                    <a:pt x="45" y="17"/>
                    <a:pt x="48" y="21"/>
                  </a:cubicBezTo>
                  <a:cubicBezTo>
                    <a:pt x="59" y="32"/>
                    <a:pt x="85" y="58"/>
                    <a:pt x="124" y="94"/>
                  </a:cubicBezTo>
                  <a:cubicBezTo>
                    <a:pt x="124" y="87"/>
                    <a:pt x="124" y="75"/>
                    <a:pt x="124" y="60"/>
                  </a:cubicBezTo>
                  <a:cubicBezTo>
                    <a:pt x="124" y="39"/>
                    <a:pt x="124" y="28"/>
                    <a:pt x="123" y="19"/>
                  </a:cubicBezTo>
                  <a:cubicBezTo>
                    <a:pt x="123" y="15"/>
                    <a:pt x="122" y="10"/>
                    <a:pt x="118" y="9"/>
                  </a:cubicBezTo>
                  <a:cubicBezTo>
                    <a:pt x="116" y="9"/>
                    <a:pt x="109" y="8"/>
                    <a:pt x="107" y="7"/>
                  </a:cubicBezTo>
                  <a:cubicBezTo>
                    <a:pt x="106" y="7"/>
                    <a:pt x="105" y="7"/>
                    <a:pt x="105" y="6"/>
                  </a:cubicBezTo>
                  <a:cubicBezTo>
                    <a:pt x="105" y="1"/>
                    <a:pt x="105" y="1"/>
                    <a:pt x="105" y="1"/>
                  </a:cubicBezTo>
                  <a:cubicBezTo>
                    <a:pt x="128" y="1"/>
                    <a:pt x="128" y="1"/>
                    <a:pt x="128" y="1"/>
                  </a:cubicBezTo>
                  <a:cubicBezTo>
                    <a:pt x="135" y="1"/>
                    <a:pt x="144" y="0"/>
                    <a:pt x="150" y="0"/>
                  </a:cubicBezTo>
                  <a:cubicBezTo>
                    <a:pt x="151" y="0"/>
                    <a:pt x="151" y="0"/>
                    <a:pt x="152" y="1"/>
                  </a:cubicBezTo>
                  <a:cubicBezTo>
                    <a:pt x="153" y="5"/>
                    <a:pt x="153" y="5"/>
                    <a:pt x="153" y="5"/>
                  </a:cubicBezTo>
                  <a:cubicBezTo>
                    <a:pt x="147" y="7"/>
                    <a:pt x="144" y="8"/>
                    <a:pt x="141" y="10"/>
                  </a:cubicBezTo>
                  <a:cubicBezTo>
                    <a:pt x="137" y="12"/>
                    <a:pt x="135" y="18"/>
                    <a:pt x="134" y="44"/>
                  </a:cubicBezTo>
                  <a:cubicBezTo>
                    <a:pt x="133" y="63"/>
                    <a:pt x="133" y="76"/>
                    <a:pt x="133" y="98"/>
                  </a:cubicBezTo>
                  <a:cubicBezTo>
                    <a:pt x="133" y="113"/>
                    <a:pt x="134" y="125"/>
                    <a:pt x="134" y="128"/>
                  </a:cubicBezTo>
                  <a:cubicBezTo>
                    <a:pt x="134" y="130"/>
                    <a:pt x="133" y="131"/>
                    <a:pt x="128" y="134"/>
                  </a:cubicBezTo>
                  <a:cubicBezTo>
                    <a:pt x="127" y="134"/>
                    <a:pt x="126" y="134"/>
                    <a:pt x="125" y="132"/>
                  </a:cubicBezTo>
                  <a:cubicBezTo>
                    <a:pt x="114" y="116"/>
                    <a:pt x="98" y="99"/>
                    <a:pt x="77" y="78"/>
                  </a:cubicBezTo>
                  <a:cubicBezTo>
                    <a:pt x="57" y="59"/>
                    <a:pt x="42" y="44"/>
                    <a:pt x="29" y="31"/>
                  </a:cubicBezTo>
                  <a:cubicBezTo>
                    <a:pt x="29" y="41"/>
                    <a:pt x="28" y="52"/>
                    <a:pt x="28" y="64"/>
                  </a:cubicBezTo>
                  <a:cubicBezTo>
                    <a:pt x="28" y="78"/>
                    <a:pt x="28" y="107"/>
                    <a:pt x="30" y="115"/>
                  </a:cubicBezTo>
                  <a:cubicBezTo>
                    <a:pt x="32" y="120"/>
                    <a:pt x="40" y="122"/>
                    <a:pt x="47" y="123"/>
                  </a:cubicBezTo>
                  <a:cubicBezTo>
                    <a:pt x="48" y="128"/>
                    <a:pt x="48" y="128"/>
                    <a:pt x="48" y="128"/>
                  </a:cubicBezTo>
                  <a:cubicBezTo>
                    <a:pt x="48" y="129"/>
                    <a:pt x="47" y="130"/>
                    <a:pt x="46" y="130"/>
                  </a:cubicBezTo>
                  <a:cubicBezTo>
                    <a:pt x="39" y="130"/>
                    <a:pt x="29" y="129"/>
                    <a:pt x="21" y="129"/>
                  </a:cubicBezTo>
                  <a:cubicBezTo>
                    <a:pt x="14" y="129"/>
                    <a:pt x="8" y="130"/>
                    <a:pt x="4" y="130"/>
                  </a:cubicBezTo>
                  <a:cubicBezTo>
                    <a:pt x="2" y="124"/>
                    <a:pt x="2" y="124"/>
                    <a:pt x="2" y="124"/>
                  </a:cubicBezTo>
                  <a:cubicBezTo>
                    <a:pt x="15" y="121"/>
                    <a:pt x="15" y="119"/>
                    <a:pt x="16" y="112"/>
                  </a:cubicBezTo>
                  <a:cubicBezTo>
                    <a:pt x="17" y="107"/>
                    <a:pt x="19" y="89"/>
                    <a:pt x="19" y="66"/>
                  </a:cubicBezTo>
                  <a:cubicBezTo>
                    <a:pt x="19" y="44"/>
                    <a:pt x="19" y="44"/>
                    <a:pt x="19" y="44"/>
                  </a:cubicBezTo>
                  <a:cubicBezTo>
                    <a:pt x="19" y="20"/>
                    <a:pt x="18" y="16"/>
                    <a:pt x="15" y="13"/>
                  </a:cubicBezTo>
                  <a:cubicBezTo>
                    <a:pt x="12" y="9"/>
                    <a:pt x="9" y="8"/>
                    <a:pt x="2" y="7"/>
                  </a:cubicBezTo>
                  <a:cubicBezTo>
                    <a:pt x="0" y="6"/>
                    <a:pt x="0" y="6"/>
                    <a:pt x="0" y="5"/>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Layout Opt 1-1">
  <p:cSld name="Quote Layout Opt 1-1">
    <p:spTree>
      <p:nvGrpSpPr>
        <p:cNvPr id="1" name="Shape 478"/>
        <p:cNvGrpSpPr/>
        <p:nvPr/>
      </p:nvGrpSpPr>
      <p:grpSpPr>
        <a:xfrm>
          <a:off x="0" y="0"/>
          <a:ext cx="0" cy="0"/>
          <a:chOff x="0" y="0"/>
          <a:chExt cx="0" cy="0"/>
        </a:xfrm>
      </p:grpSpPr>
      <p:sp>
        <p:nvSpPr>
          <p:cNvPr id="479" name="Google Shape;479;p95"/>
          <p:cNvSpPr/>
          <p:nvPr/>
        </p:nvSpPr>
        <p:spPr>
          <a:xfrm>
            <a:off x="0" y="0"/>
            <a:ext cx="12192000" cy="6858000"/>
          </a:xfrm>
          <a:prstGeom prst="rect">
            <a:avLst/>
          </a:prstGeom>
          <a:gradFill>
            <a:gsLst>
              <a:gs pos="0">
                <a:schemeClr val="accent1"/>
              </a:gs>
              <a:gs pos="100000">
                <a:srgbClr val="2A4D55"/>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pic>
        <p:nvPicPr>
          <p:cNvPr id="480" name="Google Shape;480;p95" descr="vignette.png"/>
          <p:cNvPicPr preferRelativeResize="0"/>
          <p:nvPr/>
        </p:nvPicPr>
        <p:blipFill rotWithShape="1">
          <a:blip r:embed="rId2">
            <a:alphaModFix amt="34000"/>
          </a:blip>
          <a:srcRect/>
          <a:stretch/>
        </p:blipFill>
        <p:spPr>
          <a:xfrm>
            <a:off x="0" y="0"/>
            <a:ext cx="12192000" cy="6858000"/>
          </a:xfrm>
          <a:prstGeom prst="rect">
            <a:avLst/>
          </a:prstGeom>
          <a:noFill/>
          <a:ln>
            <a:noFill/>
          </a:ln>
        </p:spPr>
      </p:pic>
      <p:sp>
        <p:nvSpPr>
          <p:cNvPr id="481" name="Google Shape;481;p95"/>
          <p:cNvSpPr txBox="1">
            <a:spLocks noGrp="1"/>
          </p:cNvSpPr>
          <p:nvPr>
            <p:ph type="ctrTitle"/>
          </p:nvPr>
        </p:nvSpPr>
        <p:spPr>
          <a:xfrm>
            <a:off x="2978465" y="2789880"/>
            <a:ext cx="8887932" cy="2217212"/>
          </a:xfrm>
          <a:prstGeom prst="rect">
            <a:avLst/>
          </a:prstGeom>
          <a:noFill/>
          <a:ln>
            <a:noFill/>
          </a:ln>
        </p:spPr>
        <p:txBody>
          <a:bodyPr spcFirstLastPara="1" wrap="square" lIns="91375" tIns="45675" rIns="91375" bIns="45675" anchor="b" anchorCtr="0">
            <a:noAutofit/>
          </a:bodyPr>
          <a:lstStyle>
            <a:lvl1pPr lvl="0" algn="l">
              <a:lnSpc>
                <a:spcPct val="90000"/>
              </a:lnSpc>
              <a:spcBef>
                <a:spcPts val="0"/>
              </a:spcBef>
              <a:spcAft>
                <a:spcPts val="0"/>
              </a:spcAft>
              <a:buClr>
                <a:schemeClr val="lt2"/>
              </a:buClr>
              <a:buSzPts val="3000"/>
              <a:buFont typeface="Georgia"/>
              <a:buNone/>
              <a:defRPr sz="3000">
                <a:solidFill>
                  <a:schemeClr val="lt2"/>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82" name="Google Shape;482;p95"/>
          <p:cNvSpPr/>
          <p:nvPr/>
        </p:nvSpPr>
        <p:spPr>
          <a:xfrm>
            <a:off x="-1377243" y="-14520"/>
            <a:ext cx="1377245" cy="230772"/>
          </a:xfrm>
          <a:prstGeom prst="rect">
            <a:avLst/>
          </a:prstGeom>
          <a:noFill/>
          <a:ln>
            <a:noFill/>
          </a:ln>
        </p:spPr>
        <p:txBody>
          <a:bodyPr spcFirstLastPara="1" wrap="square" lIns="76125" tIns="38050" rIns="76125" bIns="3805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mj-lt"/>
                <a:ea typeface="Georgia"/>
                <a:cs typeface="Georgia"/>
                <a:sym typeface="Georgia"/>
              </a:rPr>
              <a:t>Quote Slide Layout</a:t>
            </a:r>
            <a:endParaRPr sz="1400" b="0" i="0" u="none" strike="noStrike" cap="none">
              <a:solidFill>
                <a:srgbClr val="000000"/>
              </a:solidFill>
              <a:latin typeface="+mj-lt"/>
              <a:ea typeface="Arial"/>
              <a:cs typeface="Arial"/>
              <a:sym typeface="Arial"/>
            </a:endParaRPr>
          </a:p>
        </p:txBody>
      </p:sp>
      <p:grpSp>
        <p:nvGrpSpPr>
          <p:cNvPr id="483" name="Google Shape;483;p95"/>
          <p:cNvGrpSpPr/>
          <p:nvPr/>
        </p:nvGrpSpPr>
        <p:grpSpPr>
          <a:xfrm>
            <a:off x="-322422" y="98354"/>
            <a:ext cx="13029596" cy="6443133"/>
            <a:chOff x="0" y="850392"/>
            <a:chExt cx="9144001" cy="4521707"/>
          </a:xfrm>
        </p:grpSpPr>
        <p:sp>
          <p:nvSpPr>
            <p:cNvPr id="484" name="Google Shape;484;p95"/>
            <p:cNvSpPr/>
            <p:nvPr/>
          </p:nvSpPr>
          <p:spPr>
            <a:xfrm>
              <a:off x="0" y="1365988"/>
              <a:ext cx="3418397" cy="4006111"/>
            </a:xfrm>
            <a:custGeom>
              <a:avLst/>
              <a:gdLst/>
              <a:ahLst/>
              <a:cxnLst/>
              <a:rect l="l" t="t" r="r" b="b"/>
              <a:pathLst>
                <a:path w="2418" h="2836" extrusionOk="0">
                  <a:moveTo>
                    <a:pt x="2411" y="1804"/>
                  </a:moveTo>
                  <a:lnTo>
                    <a:pt x="2408" y="1797"/>
                  </a:lnTo>
                  <a:lnTo>
                    <a:pt x="2403" y="1792"/>
                  </a:lnTo>
                  <a:lnTo>
                    <a:pt x="2386" y="1792"/>
                  </a:lnTo>
                  <a:lnTo>
                    <a:pt x="2378" y="1789"/>
                  </a:lnTo>
                  <a:lnTo>
                    <a:pt x="2365" y="1783"/>
                  </a:lnTo>
                  <a:lnTo>
                    <a:pt x="2351" y="1770"/>
                  </a:lnTo>
                  <a:lnTo>
                    <a:pt x="2344" y="1764"/>
                  </a:lnTo>
                  <a:lnTo>
                    <a:pt x="2336" y="1757"/>
                  </a:lnTo>
                  <a:lnTo>
                    <a:pt x="2330" y="1754"/>
                  </a:lnTo>
                  <a:lnTo>
                    <a:pt x="2320" y="1751"/>
                  </a:lnTo>
                  <a:lnTo>
                    <a:pt x="2308" y="1751"/>
                  </a:lnTo>
                  <a:lnTo>
                    <a:pt x="2295" y="1753"/>
                  </a:lnTo>
                  <a:lnTo>
                    <a:pt x="2292" y="1754"/>
                  </a:lnTo>
                  <a:lnTo>
                    <a:pt x="2287" y="1753"/>
                  </a:lnTo>
                  <a:lnTo>
                    <a:pt x="2279" y="1751"/>
                  </a:lnTo>
                  <a:lnTo>
                    <a:pt x="2263" y="1745"/>
                  </a:lnTo>
                  <a:lnTo>
                    <a:pt x="2253" y="1745"/>
                  </a:lnTo>
                  <a:lnTo>
                    <a:pt x="2247" y="1749"/>
                  </a:lnTo>
                  <a:lnTo>
                    <a:pt x="2242" y="1753"/>
                  </a:lnTo>
                  <a:lnTo>
                    <a:pt x="2241" y="1754"/>
                  </a:lnTo>
                  <a:lnTo>
                    <a:pt x="2244" y="1749"/>
                  </a:lnTo>
                  <a:lnTo>
                    <a:pt x="2245" y="1740"/>
                  </a:lnTo>
                  <a:lnTo>
                    <a:pt x="2239" y="1733"/>
                  </a:lnTo>
                  <a:lnTo>
                    <a:pt x="2229" y="1725"/>
                  </a:lnTo>
                  <a:lnTo>
                    <a:pt x="2201" y="1713"/>
                  </a:lnTo>
                  <a:lnTo>
                    <a:pt x="2190" y="1709"/>
                  </a:lnTo>
                  <a:lnTo>
                    <a:pt x="2183" y="1709"/>
                  </a:lnTo>
                  <a:lnTo>
                    <a:pt x="2180" y="1711"/>
                  </a:lnTo>
                  <a:lnTo>
                    <a:pt x="2175" y="1711"/>
                  </a:lnTo>
                  <a:lnTo>
                    <a:pt x="2172" y="1716"/>
                  </a:lnTo>
                  <a:lnTo>
                    <a:pt x="2170" y="1722"/>
                  </a:lnTo>
                  <a:lnTo>
                    <a:pt x="2169" y="1725"/>
                  </a:lnTo>
                  <a:lnTo>
                    <a:pt x="2164" y="1725"/>
                  </a:lnTo>
                  <a:lnTo>
                    <a:pt x="2170" y="1713"/>
                  </a:lnTo>
                  <a:lnTo>
                    <a:pt x="2169" y="1708"/>
                  </a:lnTo>
                  <a:lnTo>
                    <a:pt x="2166" y="1706"/>
                  </a:lnTo>
                  <a:lnTo>
                    <a:pt x="2154" y="1700"/>
                  </a:lnTo>
                  <a:lnTo>
                    <a:pt x="2140" y="1698"/>
                  </a:lnTo>
                  <a:lnTo>
                    <a:pt x="2135" y="1700"/>
                  </a:lnTo>
                  <a:lnTo>
                    <a:pt x="2134" y="1700"/>
                  </a:lnTo>
                  <a:lnTo>
                    <a:pt x="2135" y="1697"/>
                  </a:lnTo>
                  <a:lnTo>
                    <a:pt x="2145" y="1682"/>
                  </a:lnTo>
                  <a:lnTo>
                    <a:pt x="2145" y="1673"/>
                  </a:lnTo>
                  <a:lnTo>
                    <a:pt x="2140" y="1666"/>
                  </a:lnTo>
                  <a:lnTo>
                    <a:pt x="2134" y="1663"/>
                  </a:lnTo>
                  <a:lnTo>
                    <a:pt x="2130" y="1660"/>
                  </a:lnTo>
                  <a:lnTo>
                    <a:pt x="2127" y="1655"/>
                  </a:lnTo>
                  <a:lnTo>
                    <a:pt x="2126" y="1652"/>
                  </a:lnTo>
                  <a:lnTo>
                    <a:pt x="2124" y="1641"/>
                  </a:lnTo>
                  <a:lnTo>
                    <a:pt x="2119" y="1626"/>
                  </a:lnTo>
                  <a:lnTo>
                    <a:pt x="2121" y="1623"/>
                  </a:lnTo>
                  <a:lnTo>
                    <a:pt x="2116" y="1623"/>
                  </a:lnTo>
                  <a:lnTo>
                    <a:pt x="2115" y="1622"/>
                  </a:lnTo>
                  <a:lnTo>
                    <a:pt x="2113" y="1623"/>
                  </a:lnTo>
                  <a:lnTo>
                    <a:pt x="2108" y="1620"/>
                  </a:lnTo>
                  <a:lnTo>
                    <a:pt x="2103" y="1612"/>
                  </a:lnTo>
                  <a:lnTo>
                    <a:pt x="2092" y="1606"/>
                  </a:lnTo>
                  <a:lnTo>
                    <a:pt x="2089" y="1601"/>
                  </a:lnTo>
                  <a:lnTo>
                    <a:pt x="2067" y="1595"/>
                  </a:lnTo>
                  <a:lnTo>
                    <a:pt x="2067" y="1595"/>
                  </a:lnTo>
                  <a:lnTo>
                    <a:pt x="2059" y="1591"/>
                  </a:lnTo>
                  <a:lnTo>
                    <a:pt x="2049" y="1590"/>
                  </a:lnTo>
                  <a:lnTo>
                    <a:pt x="2036" y="1593"/>
                  </a:lnTo>
                  <a:lnTo>
                    <a:pt x="2032" y="1593"/>
                  </a:lnTo>
                  <a:lnTo>
                    <a:pt x="2028" y="1591"/>
                  </a:lnTo>
                  <a:lnTo>
                    <a:pt x="2020" y="1587"/>
                  </a:lnTo>
                  <a:lnTo>
                    <a:pt x="2016" y="1588"/>
                  </a:lnTo>
                  <a:lnTo>
                    <a:pt x="2012" y="1590"/>
                  </a:lnTo>
                  <a:lnTo>
                    <a:pt x="2011" y="1590"/>
                  </a:lnTo>
                  <a:lnTo>
                    <a:pt x="2009" y="1588"/>
                  </a:lnTo>
                  <a:lnTo>
                    <a:pt x="1996" y="1575"/>
                  </a:lnTo>
                  <a:lnTo>
                    <a:pt x="1993" y="1575"/>
                  </a:lnTo>
                  <a:lnTo>
                    <a:pt x="1988" y="1571"/>
                  </a:lnTo>
                  <a:lnTo>
                    <a:pt x="1988" y="1564"/>
                  </a:lnTo>
                  <a:lnTo>
                    <a:pt x="1985" y="1561"/>
                  </a:lnTo>
                  <a:lnTo>
                    <a:pt x="1969" y="1551"/>
                  </a:lnTo>
                  <a:lnTo>
                    <a:pt x="1966" y="1548"/>
                  </a:lnTo>
                  <a:lnTo>
                    <a:pt x="1966" y="1547"/>
                  </a:lnTo>
                  <a:lnTo>
                    <a:pt x="1966" y="1547"/>
                  </a:lnTo>
                  <a:lnTo>
                    <a:pt x="1963" y="1545"/>
                  </a:lnTo>
                  <a:lnTo>
                    <a:pt x="1960" y="1543"/>
                  </a:lnTo>
                  <a:lnTo>
                    <a:pt x="1960" y="1545"/>
                  </a:lnTo>
                  <a:lnTo>
                    <a:pt x="1953" y="1543"/>
                  </a:lnTo>
                  <a:lnTo>
                    <a:pt x="1937" y="1543"/>
                  </a:lnTo>
                  <a:lnTo>
                    <a:pt x="1941" y="1539"/>
                  </a:lnTo>
                  <a:lnTo>
                    <a:pt x="1942" y="1531"/>
                  </a:lnTo>
                  <a:lnTo>
                    <a:pt x="1942" y="1528"/>
                  </a:lnTo>
                  <a:lnTo>
                    <a:pt x="1939" y="1526"/>
                  </a:lnTo>
                  <a:lnTo>
                    <a:pt x="1933" y="1523"/>
                  </a:lnTo>
                  <a:lnTo>
                    <a:pt x="1941" y="1521"/>
                  </a:lnTo>
                  <a:lnTo>
                    <a:pt x="1944" y="1518"/>
                  </a:lnTo>
                  <a:lnTo>
                    <a:pt x="1944" y="1508"/>
                  </a:lnTo>
                  <a:lnTo>
                    <a:pt x="1939" y="1504"/>
                  </a:lnTo>
                  <a:lnTo>
                    <a:pt x="1928" y="1504"/>
                  </a:lnTo>
                  <a:lnTo>
                    <a:pt x="1923" y="1505"/>
                  </a:lnTo>
                  <a:lnTo>
                    <a:pt x="1921" y="1508"/>
                  </a:lnTo>
                  <a:lnTo>
                    <a:pt x="1917" y="1505"/>
                  </a:lnTo>
                  <a:lnTo>
                    <a:pt x="1909" y="1504"/>
                  </a:lnTo>
                  <a:lnTo>
                    <a:pt x="1901" y="1504"/>
                  </a:lnTo>
                  <a:lnTo>
                    <a:pt x="1889" y="1505"/>
                  </a:lnTo>
                  <a:lnTo>
                    <a:pt x="1880" y="1508"/>
                  </a:lnTo>
                  <a:lnTo>
                    <a:pt x="1866" y="1516"/>
                  </a:lnTo>
                  <a:lnTo>
                    <a:pt x="1859" y="1516"/>
                  </a:lnTo>
                  <a:lnTo>
                    <a:pt x="1851" y="1512"/>
                  </a:lnTo>
                  <a:lnTo>
                    <a:pt x="1842" y="1507"/>
                  </a:lnTo>
                  <a:lnTo>
                    <a:pt x="1835" y="1505"/>
                  </a:lnTo>
                  <a:lnTo>
                    <a:pt x="1830" y="1507"/>
                  </a:lnTo>
                  <a:lnTo>
                    <a:pt x="1824" y="1508"/>
                  </a:lnTo>
                  <a:lnTo>
                    <a:pt x="1816" y="1508"/>
                  </a:lnTo>
                  <a:lnTo>
                    <a:pt x="1811" y="1507"/>
                  </a:lnTo>
                  <a:lnTo>
                    <a:pt x="1811" y="1505"/>
                  </a:lnTo>
                  <a:lnTo>
                    <a:pt x="1808" y="1494"/>
                  </a:lnTo>
                  <a:lnTo>
                    <a:pt x="1802" y="1489"/>
                  </a:lnTo>
                  <a:lnTo>
                    <a:pt x="1794" y="1488"/>
                  </a:lnTo>
                  <a:lnTo>
                    <a:pt x="1791" y="1488"/>
                  </a:lnTo>
                  <a:lnTo>
                    <a:pt x="1787" y="1484"/>
                  </a:lnTo>
                  <a:lnTo>
                    <a:pt x="1783" y="1478"/>
                  </a:lnTo>
                  <a:lnTo>
                    <a:pt x="1773" y="1478"/>
                  </a:lnTo>
                  <a:lnTo>
                    <a:pt x="1773" y="1483"/>
                  </a:lnTo>
                  <a:lnTo>
                    <a:pt x="1771" y="1486"/>
                  </a:lnTo>
                  <a:lnTo>
                    <a:pt x="1773" y="1489"/>
                  </a:lnTo>
                  <a:lnTo>
                    <a:pt x="1759" y="1496"/>
                  </a:lnTo>
                  <a:lnTo>
                    <a:pt x="1751" y="1499"/>
                  </a:lnTo>
                  <a:lnTo>
                    <a:pt x="1747" y="1504"/>
                  </a:lnTo>
                  <a:lnTo>
                    <a:pt x="1747" y="1504"/>
                  </a:lnTo>
                  <a:lnTo>
                    <a:pt x="1747" y="1504"/>
                  </a:lnTo>
                  <a:lnTo>
                    <a:pt x="1744" y="1497"/>
                  </a:lnTo>
                  <a:lnTo>
                    <a:pt x="1744" y="1492"/>
                  </a:lnTo>
                  <a:lnTo>
                    <a:pt x="1744" y="1492"/>
                  </a:lnTo>
                  <a:lnTo>
                    <a:pt x="1747" y="1491"/>
                  </a:lnTo>
                  <a:lnTo>
                    <a:pt x="1752" y="1489"/>
                  </a:lnTo>
                  <a:lnTo>
                    <a:pt x="1757" y="1484"/>
                  </a:lnTo>
                  <a:lnTo>
                    <a:pt x="1757" y="1478"/>
                  </a:lnTo>
                  <a:lnTo>
                    <a:pt x="1752" y="1475"/>
                  </a:lnTo>
                  <a:lnTo>
                    <a:pt x="1747" y="1472"/>
                  </a:lnTo>
                  <a:lnTo>
                    <a:pt x="1744" y="1473"/>
                  </a:lnTo>
                  <a:lnTo>
                    <a:pt x="1735" y="1480"/>
                  </a:lnTo>
                  <a:lnTo>
                    <a:pt x="1728" y="1483"/>
                  </a:lnTo>
                  <a:lnTo>
                    <a:pt x="1724" y="1484"/>
                  </a:lnTo>
                  <a:lnTo>
                    <a:pt x="1720" y="1486"/>
                  </a:lnTo>
                  <a:lnTo>
                    <a:pt x="1712" y="1492"/>
                  </a:lnTo>
                  <a:lnTo>
                    <a:pt x="1709" y="1492"/>
                  </a:lnTo>
                  <a:lnTo>
                    <a:pt x="1704" y="1494"/>
                  </a:lnTo>
                  <a:lnTo>
                    <a:pt x="1698" y="1494"/>
                  </a:lnTo>
                  <a:lnTo>
                    <a:pt x="1695" y="1497"/>
                  </a:lnTo>
                  <a:lnTo>
                    <a:pt x="1695" y="1499"/>
                  </a:lnTo>
                  <a:lnTo>
                    <a:pt x="1690" y="1496"/>
                  </a:lnTo>
                  <a:lnTo>
                    <a:pt x="1684" y="1497"/>
                  </a:lnTo>
                  <a:lnTo>
                    <a:pt x="1677" y="1500"/>
                  </a:lnTo>
                  <a:lnTo>
                    <a:pt x="1671" y="1508"/>
                  </a:lnTo>
                  <a:lnTo>
                    <a:pt x="1669" y="1515"/>
                  </a:lnTo>
                  <a:lnTo>
                    <a:pt x="1671" y="1523"/>
                  </a:lnTo>
                  <a:lnTo>
                    <a:pt x="1669" y="1526"/>
                  </a:lnTo>
                  <a:lnTo>
                    <a:pt x="1653" y="1540"/>
                  </a:lnTo>
                  <a:lnTo>
                    <a:pt x="1647" y="1550"/>
                  </a:lnTo>
                  <a:lnTo>
                    <a:pt x="1647" y="1550"/>
                  </a:lnTo>
                  <a:lnTo>
                    <a:pt x="1642" y="1547"/>
                  </a:lnTo>
                  <a:lnTo>
                    <a:pt x="1637" y="1537"/>
                  </a:lnTo>
                  <a:lnTo>
                    <a:pt x="1629" y="1531"/>
                  </a:lnTo>
                  <a:lnTo>
                    <a:pt x="1623" y="1528"/>
                  </a:lnTo>
                  <a:lnTo>
                    <a:pt x="1602" y="1523"/>
                  </a:lnTo>
                  <a:lnTo>
                    <a:pt x="1596" y="1524"/>
                  </a:lnTo>
                  <a:lnTo>
                    <a:pt x="1588" y="1528"/>
                  </a:lnTo>
                  <a:lnTo>
                    <a:pt x="1578" y="1537"/>
                  </a:lnTo>
                  <a:lnTo>
                    <a:pt x="1575" y="1537"/>
                  </a:lnTo>
                  <a:lnTo>
                    <a:pt x="1569" y="1539"/>
                  </a:lnTo>
                  <a:lnTo>
                    <a:pt x="1562" y="1535"/>
                  </a:lnTo>
                  <a:lnTo>
                    <a:pt x="1556" y="1532"/>
                  </a:lnTo>
                  <a:lnTo>
                    <a:pt x="1546" y="1526"/>
                  </a:lnTo>
                  <a:lnTo>
                    <a:pt x="1538" y="1515"/>
                  </a:lnTo>
                  <a:lnTo>
                    <a:pt x="1534" y="1508"/>
                  </a:lnTo>
                  <a:lnTo>
                    <a:pt x="1535" y="1508"/>
                  </a:lnTo>
                  <a:lnTo>
                    <a:pt x="1530" y="1504"/>
                  </a:lnTo>
                  <a:lnTo>
                    <a:pt x="1529" y="1502"/>
                  </a:lnTo>
                  <a:lnTo>
                    <a:pt x="1529" y="1502"/>
                  </a:lnTo>
                  <a:lnTo>
                    <a:pt x="1527" y="1500"/>
                  </a:lnTo>
                  <a:lnTo>
                    <a:pt x="1527" y="1497"/>
                  </a:lnTo>
                  <a:lnTo>
                    <a:pt x="1534" y="1472"/>
                  </a:lnTo>
                  <a:lnTo>
                    <a:pt x="1532" y="1462"/>
                  </a:lnTo>
                  <a:lnTo>
                    <a:pt x="1532" y="1454"/>
                  </a:lnTo>
                  <a:lnTo>
                    <a:pt x="1537" y="1445"/>
                  </a:lnTo>
                  <a:lnTo>
                    <a:pt x="1537" y="1441"/>
                  </a:lnTo>
                  <a:lnTo>
                    <a:pt x="1538" y="1430"/>
                  </a:lnTo>
                  <a:lnTo>
                    <a:pt x="1538" y="1430"/>
                  </a:lnTo>
                  <a:lnTo>
                    <a:pt x="1538" y="1429"/>
                  </a:lnTo>
                  <a:lnTo>
                    <a:pt x="1538" y="1425"/>
                  </a:lnTo>
                  <a:lnTo>
                    <a:pt x="1538" y="1422"/>
                  </a:lnTo>
                  <a:lnTo>
                    <a:pt x="1538" y="1424"/>
                  </a:lnTo>
                  <a:lnTo>
                    <a:pt x="1535" y="1419"/>
                  </a:lnTo>
                  <a:lnTo>
                    <a:pt x="1530" y="1417"/>
                  </a:lnTo>
                  <a:lnTo>
                    <a:pt x="1524" y="1414"/>
                  </a:lnTo>
                  <a:lnTo>
                    <a:pt x="1518" y="1409"/>
                  </a:lnTo>
                  <a:lnTo>
                    <a:pt x="1506" y="1406"/>
                  </a:lnTo>
                  <a:lnTo>
                    <a:pt x="1497" y="1405"/>
                  </a:lnTo>
                  <a:lnTo>
                    <a:pt x="1486" y="1406"/>
                  </a:lnTo>
                  <a:lnTo>
                    <a:pt x="1478" y="1409"/>
                  </a:lnTo>
                  <a:lnTo>
                    <a:pt x="1470" y="1411"/>
                  </a:lnTo>
                  <a:lnTo>
                    <a:pt x="1460" y="1409"/>
                  </a:lnTo>
                  <a:lnTo>
                    <a:pt x="1451" y="1409"/>
                  </a:lnTo>
                  <a:lnTo>
                    <a:pt x="1455" y="1405"/>
                  </a:lnTo>
                  <a:lnTo>
                    <a:pt x="1443" y="1411"/>
                  </a:lnTo>
                  <a:lnTo>
                    <a:pt x="1441" y="1411"/>
                  </a:lnTo>
                  <a:lnTo>
                    <a:pt x="1441" y="1411"/>
                  </a:lnTo>
                  <a:lnTo>
                    <a:pt x="1439" y="1413"/>
                  </a:lnTo>
                  <a:lnTo>
                    <a:pt x="1439" y="1411"/>
                  </a:lnTo>
                  <a:lnTo>
                    <a:pt x="1441" y="1408"/>
                  </a:lnTo>
                  <a:lnTo>
                    <a:pt x="1443" y="1403"/>
                  </a:lnTo>
                  <a:lnTo>
                    <a:pt x="1447" y="1400"/>
                  </a:lnTo>
                  <a:lnTo>
                    <a:pt x="1447" y="1385"/>
                  </a:lnTo>
                  <a:lnTo>
                    <a:pt x="1446" y="1376"/>
                  </a:lnTo>
                  <a:lnTo>
                    <a:pt x="1447" y="1374"/>
                  </a:lnTo>
                  <a:lnTo>
                    <a:pt x="1447" y="1374"/>
                  </a:lnTo>
                  <a:lnTo>
                    <a:pt x="1449" y="1373"/>
                  </a:lnTo>
                  <a:lnTo>
                    <a:pt x="1451" y="1374"/>
                  </a:lnTo>
                  <a:lnTo>
                    <a:pt x="1452" y="1373"/>
                  </a:lnTo>
                  <a:lnTo>
                    <a:pt x="1457" y="1371"/>
                  </a:lnTo>
                  <a:lnTo>
                    <a:pt x="1455" y="1370"/>
                  </a:lnTo>
                  <a:lnTo>
                    <a:pt x="1457" y="1366"/>
                  </a:lnTo>
                  <a:lnTo>
                    <a:pt x="1462" y="1344"/>
                  </a:lnTo>
                  <a:lnTo>
                    <a:pt x="1462" y="1330"/>
                  </a:lnTo>
                  <a:lnTo>
                    <a:pt x="1463" y="1328"/>
                  </a:lnTo>
                  <a:lnTo>
                    <a:pt x="1471" y="1322"/>
                  </a:lnTo>
                  <a:lnTo>
                    <a:pt x="1475" y="1315"/>
                  </a:lnTo>
                  <a:lnTo>
                    <a:pt x="1475" y="1306"/>
                  </a:lnTo>
                  <a:lnTo>
                    <a:pt x="1471" y="1303"/>
                  </a:lnTo>
                  <a:lnTo>
                    <a:pt x="1465" y="1303"/>
                  </a:lnTo>
                  <a:lnTo>
                    <a:pt x="1460" y="1304"/>
                  </a:lnTo>
                  <a:lnTo>
                    <a:pt x="1451" y="1301"/>
                  </a:lnTo>
                  <a:lnTo>
                    <a:pt x="1446" y="1301"/>
                  </a:lnTo>
                  <a:lnTo>
                    <a:pt x="1428" y="1304"/>
                  </a:lnTo>
                  <a:lnTo>
                    <a:pt x="1417" y="1306"/>
                  </a:lnTo>
                  <a:lnTo>
                    <a:pt x="1406" y="1312"/>
                  </a:lnTo>
                  <a:lnTo>
                    <a:pt x="1403" y="1318"/>
                  </a:lnTo>
                  <a:lnTo>
                    <a:pt x="1401" y="1328"/>
                  </a:lnTo>
                  <a:lnTo>
                    <a:pt x="1401" y="1333"/>
                  </a:lnTo>
                  <a:lnTo>
                    <a:pt x="1400" y="1334"/>
                  </a:lnTo>
                  <a:lnTo>
                    <a:pt x="1396" y="1338"/>
                  </a:lnTo>
                  <a:lnTo>
                    <a:pt x="1396" y="1347"/>
                  </a:lnTo>
                  <a:lnTo>
                    <a:pt x="1395" y="1349"/>
                  </a:lnTo>
                  <a:lnTo>
                    <a:pt x="1385" y="1355"/>
                  </a:lnTo>
                  <a:lnTo>
                    <a:pt x="1385" y="1357"/>
                  </a:lnTo>
                  <a:lnTo>
                    <a:pt x="1384" y="1358"/>
                  </a:lnTo>
                  <a:lnTo>
                    <a:pt x="1384" y="1358"/>
                  </a:lnTo>
                  <a:lnTo>
                    <a:pt x="1376" y="1355"/>
                  </a:lnTo>
                  <a:lnTo>
                    <a:pt x="1366" y="1355"/>
                  </a:lnTo>
                  <a:lnTo>
                    <a:pt x="1352" y="1358"/>
                  </a:lnTo>
                  <a:lnTo>
                    <a:pt x="1331" y="1365"/>
                  </a:lnTo>
                  <a:lnTo>
                    <a:pt x="1323" y="1360"/>
                  </a:lnTo>
                  <a:lnTo>
                    <a:pt x="1318" y="1357"/>
                  </a:lnTo>
                  <a:lnTo>
                    <a:pt x="1313" y="1355"/>
                  </a:lnTo>
                  <a:lnTo>
                    <a:pt x="1309" y="1354"/>
                  </a:lnTo>
                  <a:lnTo>
                    <a:pt x="1309" y="1354"/>
                  </a:lnTo>
                  <a:lnTo>
                    <a:pt x="1307" y="1350"/>
                  </a:lnTo>
                  <a:lnTo>
                    <a:pt x="1302" y="1331"/>
                  </a:lnTo>
                  <a:lnTo>
                    <a:pt x="1294" y="1326"/>
                  </a:lnTo>
                  <a:lnTo>
                    <a:pt x="1289" y="1320"/>
                  </a:lnTo>
                  <a:lnTo>
                    <a:pt x="1285" y="1314"/>
                  </a:lnTo>
                  <a:lnTo>
                    <a:pt x="1281" y="1307"/>
                  </a:lnTo>
                  <a:lnTo>
                    <a:pt x="1280" y="1299"/>
                  </a:lnTo>
                  <a:lnTo>
                    <a:pt x="1278" y="1280"/>
                  </a:lnTo>
                  <a:lnTo>
                    <a:pt x="1278" y="1259"/>
                  </a:lnTo>
                  <a:lnTo>
                    <a:pt x="1280" y="1245"/>
                  </a:lnTo>
                  <a:lnTo>
                    <a:pt x="1285" y="1231"/>
                  </a:lnTo>
                  <a:lnTo>
                    <a:pt x="1286" y="1228"/>
                  </a:lnTo>
                  <a:lnTo>
                    <a:pt x="1288" y="1228"/>
                  </a:lnTo>
                  <a:lnTo>
                    <a:pt x="1286" y="1223"/>
                  </a:lnTo>
                  <a:lnTo>
                    <a:pt x="1286" y="1221"/>
                  </a:lnTo>
                  <a:lnTo>
                    <a:pt x="1286" y="1220"/>
                  </a:lnTo>
                  <a:lnTo>
                    <a:pt x="1285" y="1218"/>
                  </a:lnTo>
                  <a:lnTo>
                    <a:pt x="1285" y="1213"/>
                  </a:lnTo>
                  <a:lnTo>
                    <a:pt x="1280" y="1207"/>
                  </a:lnTo>
                  <a:lnTo>
                    <a:pt x="1278" y="1204"/>
                  </a:lnTo>
                  <a:lnTo>
                    <a:pt x="1281" y="1199"/>
                  </a:lnTo>
                  <a:lnTo>
                    <a:pt x="1285" y="1194"/>
                  </a:lnTo>
                  <a:lnTo>
                    <a:pt x="1285" y="1189"/>
                  </a:lnTo>
                  <a:lnTo>
                    <a:pt x="1283" y="1186"/>
                  </a:lnTo>
                  <a:lnTo>
                    <a:pt x="1291" y="1181"/>
                  </a:lnTo>
                  <a:lnTo>
                    <a:pt x="1294" y="1176"/>
                  </a:lnTo>
                  <a:lnTo>
                    <a:pt x="1299" y="1170"/>
                  </a:lnTo>
                  <a:lnTo>
                    <a:pt x="1313" y="1170"/>
                  </a:lnTo>
                  <a:lnTo>
                    <a:pt x="1325" y="1159"/>
                  </a:lnTo>
                  <a:lnTo>
                    <a:pt x="1326" y="1154"/>
                  </a:lnTo>
                  <a:lnTo>
                    <a:pt x="1326" y="1153"/>
                  </a:lnTo>
                  <a:lnTo>
                    <a:pt x="1336" y="1153"/>
                  </a:lnTo>
                  <a:lnTo>
                    <a:pt x="1337" y="1151"/>
                  </a:lnTo>
                  <a:lnTo>
                    <a:pt x="1341" y="1148"/>
                  </a:lnTo>
                  <a:lnTo>
                    <a:pt x="1344" y="1145"/>
                  </a:lnTo>
                  <a:lnTo>
                    <a:pt x="1344" y="1145"/>
                  </a:lnTo>
                  <a:lnTo>
                    <a:pt x="1350" y="1148"/>
                  </a:lnTo>
                  <a:lnTo>
                    <a:pt x="1355" y="1148"/>
                  </a:lnTo>
                  <a:lnTo>
                    <a:pt x="1355" y="1145"/>
                  </a:lnTo>
                  <a:lnTo>
                    <a:pt x="1356" y="1145"/>
                  </a:lnTo>
                  <a:lnTo>
                    <a:pt x="1363" y="1151"/>
                  </a:lnTo>
                  <a:lnTo>
                    <a:pt x="1369" y="1153"/>
                  </a:lnTo>
                  <a:lnTo>
                    <a:pt x="1374" y="1151"/>
                  </a:lnTo>
                  <a:lnTo>
                    <a:pt x="1379" y="1151"/>
                  </a:lnTo>
                  <a:lnTo>
                    <a:pt x="1379" y="1148"/>
                  </a:lnTo>
                  <a:lnTo>
                    <a:pt x="1387" y="1153"/>
                  </a:lnTo>
                  <a:lnTo>
                    <a:pt x="1390" y="1156"/>
                  </a:lnTo>
                  <a:lnTo>
                    <a:pt x="1395" y="1159"/>
                  </a:lnTo>
                  <a:lnTo>
                    <a:pt x="1409" y="1159"/>
                  </a:lnTo>
                  <a:lnTo>
                    <a:pt x="1412" y="1154"/>
                  </a:lnTo>
                  <a:lnTo>
                    <a:pt x="1420" y="1159"/>
                  </a:lnTo>
                  <a:lnTo>
                    <a:pt x="1422" y="1161"/>
                  </a:lnTo>
                  <a:lnTo>
                    <a:pt x="1427" y="1164"/>
                  </a:lnTo>
                  <a:lnTo>
                    <a:pt x="1433" y="1161"/>
                  </a:lnTo>
                  <a:lnTo>
                    <a:pt x="1433" y="1156"/>
                  </a:lnTo>
                  <a:lnTo>
                    <a:pt x="1424" y="1146"/>
                  </a:lnTo>
                  <a:lnTo>
                    <a:pt x="1424" y="1141"/>
                  </a:lnTo>
                  <a:lnTo>
                    <a:pt x="1422" y="1140"/>
                  </a:lnTo>
                  <a:lnTo>
                    <a:pt x="1424" y="1138"/>
                  </a:lnTo>
                  <a:lnTo>
                    <a:pt x="1428" y="1137"/>
                  </a:lnTo>
                  <a:lnTo>
                    <a:pt x="1447" y="1137"/>
                  </a:lnTo>
                  <a:lnTo>
                    <a:pt x="1451" y="1132"/>
                  </a:lnTo>
                  <a:lnTo>
                    <a:pt x="1451" y="1132"/>
                  </a:lnTo>
                  <a:lnTo>
                    <a:pt x="1452" y="1135"/>
                  </a:lnTo>
                  <a:lnTo>
                    <a:pt x="1452" y="1140"/>
                  </a:lnTo>
                  <a:lnTo>
                    <a:pt x="1455" y="1140"/>
                  </a:lnTo>
                  <a:lnTo>
                    <a:pt x="1479" y="1135"/>
                  </a:lnTo>
                  <a:lnTo>
                    <a:pt x="1483" y="1137"/>
                  </a:lnTo>
                  <a:lnTo>
                    <a:pt x="1489" y="1140"/>
                  </a:lnTo>
                  <a:lnTo>
                    <a:pt x="1491" y="1141"/>
                  </a:lnTo>
                  <a:lnTo>
                    <a:pt x="1492" y="1146"/>
                  </a:lnTo>
                  <a:lnTo>
                    <a:pt x="1495" y="1149"/>
                  </a:lnTo>
                  <a:lnTo>
                    <a:pt x="1500" y="1153"/>
                  </a:lnTo>
                  <a:lnTo>
                    <a:pt x="1505" y="1153"/>
                  </a:lnTo>
                  <a:lnTo>
                    <a:pt x="1510" y="1149"/>
                  </a:lnTo>
                  <a:lnTo>
                    <a:pt x="1518" y="1143"/>
                  </a:lnTo>
                  <a:lnTo>
                    <a:pt x="1521" y="1141"/>
                  </a:lnTo>
                  <a:lnTo>
                    <a:pt x="1522" y="1143"/>
                  </a:lnTo>
                  <a:lnTo>
                    <a:pt x="1540" y="1162"/>
                  </a:lnTo>
                  <a:lnTo>
                    <a:pt x="1542" y="1164"/>
                  </a:lnTo>
                  <a:lnTo>
                    <a:pt x="1540" y="1170"/>
                  </a:lnTo>
                  <a:lnTo>
                    <a:pt x="1538" y="1175"/>
                  </a:lnTo>
                  <a:lnTo>
                    <a:pt x="1538" y="1178"/>
                  </a:lnTo>
                  <a:lnTo>
                    <a:pt x="1542" y="1184"/>
                  </a:lnTo>
                  <a:lnTo>
                    <a:pt x="1542" y="1189"/>
                  </a:lnTo>
                  <a:lnTo>
                    <a:pt x="1543" y="1196"/>
                  </a:lnTo>
                  <a:lnTo>
                    <a:pt x="1550" y="1202"/>
                  </a:lnTo>
                  <a:lnTo>
                    <a:pt x="1551" y="1204"/>
                  </a:lnTo>
                  <a:lnTo>
                    <a:pt x="1551" y="1216"/>
                  </a:lnTo>
                  <a:lnTo>
                    <a:pt x="1556" y="1221"/>
                  </a:lnTo>
                  <a:lnTo>
                    <a:pt x="1561" y="1223"/>
                  </a:lnTo>
                  <a:lnTo>
                    <a:pt x="1567" y="1234"/>
                  </a:lnTo>
                  <a:lnTo>
                    <a:pt x="1569" y="1237"/>
                  </a:lnTo>
                  <a:lnTo>
                    <a:pt x="1575" y="1242"/>
                  </a:lnTo>
                  <a:lnTo>
                    <a:pt x="1583" y="1242"/>
                  </a:lnTo>
                  <a:lnTo>
                    <a:pt x="1586" y="1239"/>
                  </a:lnTo>
                  <a:lnTo>
                    <a:pt x="1586" y="1236"/>
                  </a:lnTo>
                  <a:lnTo>
                    <a:pt x="1588" y="1232"/>
                  </a:lnTo>
                  <a:lnTo>
                    <a:pt x="1591" y="1226"/>
                  </a:lnTo>
                  <a:lnTo>
                    <a:pt x="1594" y="1215"/>
                  </a:lnTo>
                  <a:lnTo>
                    <a:pt x="1594" y="1207"/>
                  </a:lnTo>
                  <a:lnTo>
                    <a:pt x="1593" y="1194"/>
                  </a:lnTo>
                  <a:lnTo>
                    <a:pt x="1589" y="1184"/>
                  </a:lnTo>
                  <a:lnTo>
                    <a:pt x="1585" y="1176"/>
                  </a:lnTo>
                  <a:lnTo>
                    <a:pt x="1583" y="1173"/>
                  </a:lnTo>
                  <a:lnTo>
                    <a:pt x="1583" y="1164"/>
                  </a:lnTo>
                  <a:lnTo>
                    <a:pt x="1580" y="1159"/>
                  </a:lnTo>
                  <a:lnTo>
                    <a:pt x="1575" y="1153"/>
                  </a:lnTo>
                  <a:lnTo>
                    <a:pt x="1572" y="1145"/>
                  </a:lnTo>
                  <a:lnTo>
                    <a:pt x="1570" y="1135"/>
                  </a:lnTo>
                  <a:lnTo>
                    <a:pt x="1570" y="1125"/>
                  </a:lnTo>
                  <a:lnTo>
                    <a:pt x="1572" y="1117"/>
                  </a:lnTo>
                  <a:lnTo>
                    <a:pt x="1578" y="1106"/>
                  </a:lnTo>
                  <a:lnTo>
                    <a:pt x="1583" y="1097"/>
                  </a:lnTo>
                  <a:lnTo>
                    <a:pt x="1589" y="1092"/>
                  </a:lnTo>
                  <a:lnTo>
                    <a:pt x="1594" y="1089"/>
                  </a:lnTo>
                  <a:lnTo>
                    <a:pt x="1599" y="1087"/>
                  </a:lnTo>
                  <a:lnTo>
                    <a:pt x="1602" y="1086"/>
                  </a:lnTo>
                  <a:lnTo>
                    <a:pt x="1607" y="1081"/>
                  </a:lnTo>
                  <a:lnTo>
                    <a:pt x="1609" y="1076"/>
                  </a:lnTo>
                  <a:lnTo>
                    <a:pt x="1612" y="1073"/>
                  </a:lnTo>
                  <a:lnTo>
                    <a:pt x="1617" y="1070"/>
                  </a:lnTo>
                  <a:lnTo>
                    <a:pt x="1618" y="1068"/>
                  </a:lnTo>
                  <a:lnTo>
                    <a:pt x="1625" y="1068"/>
                  </a:lnTo>
                  <a:lnTo>
                    <a:pt x="1629" y="1065"/>
                  </a:lnTo>
                  <a:lnTo>
                    <a:pt x="1634" y="1058"/>
                  </a:lnTo>
                  <a:lnTo>
                    <a:pt x="1637" y="1055"/>
                  </a:lnTo>
                  <a:lnTo>
                    <a:pt x="1642" y="1052"/>
                  </a:lnTo>
                  <a:lnTo>
                    <a:pt x="1650" y="1050"/>
                  </a:lnTo>
                  <a:lnTo>
                    <a:pt x="1656" y="1047"/>
                  </a:lnTo>
                  <a:lnTo>
                    <a:pt x="1656" y="1042"/>
                  </a:lnTo>
                  <a:lnTo>
                    <a:pt x="1653" y="1034"/>
                  </a:lnTo>
                  <a:lnTo>
                    <a:pt x="1652" y="1033"/>
                  </a:lnTo>
                  <a:lnTo>
                    <a:pt x="1652" y="1031"/>
                  </a:lnTo>
                  <a:lnTo>
                    <a:pt x="1655" y="1034"/>
                  </a:lnTo>
                  <a:lnTo>
                    <a:pt x="1663" y="1034"/>
                  </a:lnTo>
                  <a:lnTo>
                    <a:pt x="1668" y="1033"/>
                  </a:lnTo>
                  <a:lnTo>
                    <a:pt x="1677" y="1025"/>
                  </a:lnTo>
                  <a:lnTo>
                    <a:pt x="1677" y="1018"/>
                  </a:lnTo>
                  <a:lnTo>
                    <a:pt x="1671" y="1015"/>
                  </a:lnTo>
                  <a:lnTo>
                    <a:pt x="1669" y="1015"/>
                  </a:lnTo>
                  <a:lnTo>
                    <a:pt x="1671" y="1014"/>
                  </a:lnTo>
                  <a:lnTo>
                    <a:pt x="1671" y="1006"/>
                  </a:lnTo>
                  <a:lnTo>
                    <a:pt x="1666" y="999"/>
                  </a:lnTo>
                  <a:lnTo>
                    <a:pt x="1658" y="998"/>
                  </a:lnTo>
                  <a:lnTo>
                    <a:pt x="1661" y="993"/>
                  </a:lnTo>
                  <a:lnTo>
                    <a:pt x="1663" y="991"/>
                  </a:lnTo>
                  <a:lnTo>
                    <a:pt x="1663" y="995"/>
                  </a:lnTo>
                  <a:lnTo>
                    <a:pt x="1669" y="995"/>
                  </a:lnTo>
                  <a:lnTo>
                    <a:pt x="1672" y="990"/>
                  </a:lnTo>
                  <a:lnTo>
                    <a:pt x="1680" y="972"/>
                  </a:lnTo>
                  <a:lnTo>
                    <a:pt x="1682" y="966"/>
                  </a:lnTo>
                  <a:lnTo>
                    <a:pt x="1682" y="958"/>
                  </a:lnTo>
                  <a:lnTo>
                    <a:pt x="1680" y="956"/>
                  </a:lnTo>
                  <a:lnTo>
                    <a:pt x="1684" y="958"/>
                  </a:lnTo>
                  <a:lnTo>
                    <a:pt x="1688" y="956"/>
                  </a:lnTo>
                  <a:lnTo>
                    <a:pt x="1692" y="950"/>
                  </a:lnTo>
                  <a:lnTo>
                    <a:pt x="1696" y="945"/>
                  </a:lnTo>
                  <a:lnTo>
                    <a:pt x="1703" y="937"/>
                  </a:lnTo>
                  <a:lnTo>
                    <a:pt x="1704" y="932"/>
                  </a:lnTo>
                  <a:lnTo>
                    <a:pt x="1704" y="926"/>
                  </a:lnTo>
                  <a:lnTo>
                    <a:pt x="1703" y="926"/>
                  </a:lnTo>
                  <a:lnTo>
                    <a:pt x="1704" y="924"/>
                  </a:lnTo>
                  <a:lnTo>
                    <a:pt x="1717" y="924"/>
                  </a:lnTo>
                  <a:lnTo>
                    <a:pt x="1727" y="923"/>
                  </a:lnTo>
                  <a:lnTo>
                    <a:pt x="1735" y="920"/>
                  </a:lnTo>
                  <a:lnTo>
                    <a:pt x="1739" y="916"/>
                  </a:lnTo>
                  <a:lnTo>
                    <a:pt x="1739" y="908"/>
                  </a:lnTo>
                  <a:lnTo>
                    <a:pt x="1733" y="908"/>
                  </a:lnTo>
                  <a:lnTo>
                    <a:pt x="1719" y="910"/>
                  </a:lnTo>
                  <a:lnTo>
                    <a:pt x="1722" y="910"/>
                  </a:lnTo>
                  <a:lnTo>
                    <a:pt x="1738" y="907"/>
                  </a:lnTo>
                  <a:lnTo>
                    <a:pt x="1743" y="907"/>
                  </a:lnTo>
                  <a:lnTo>
                    <a:pt x="1744" y="904"/>
                  </a:lnTo>
                  <a:lnTo>
                    <a:pt x="1747" y="900"/>
                  </a:lnTo>
                  <a:lnTo>
                    <a:pt x="1754" y="904"/>
                  </a:lnTo>
                  <a:lnTo>
                    <a:pt x="1760" y="904"/>
                  </a:lnTo>
                  <a:lnTo>
                    <a:pt x="1768" y="894"/>
                  </a:lnTo>
                  <a:lnTo>
                    <a:pt x="1767" y="889"/>
                  </a:lnTo>
                  <a:lnTo>
                    <a:pt x="1765" y="883"/>
                  </a:lnTo>
                  <a:lnTo>
                    <a:pt x="1760" y="881"/>
                  </a:lnTo>
                  <a:lnTo>
                    <a:pt x="1760" y="880"/>
                  </a:lnTo>
                  <a:lnTo>
                    <a:pt x="1763" y="875"/>
                  </a:lnTo>
                  <a:lnTo>
                    <a:pt x="1763" y="870"/>
                  </a:lnTo>
                  <a:lnTo>
                    <a:pt x="1765" y="865"/>
                  </a:lnTo>
                  <a:lnTo>
                    <a:pt x="1768" y="861"/>
                  </a:lnTo>
                  <a:lnTo>
                    <a:pt x="1770" y="859"/>
                  </a:lnTo>
                  <a:lnTo>
                    <a:pt x="1771" y="859"/>
                  </a:lnTo>
                  <a:lnTo>
                    <a:pt x="1776" y="856"/>
                  </a:lnTo>
                  <a:lnTo>
                    <a:pt x="1779" y="853"/>
                  </a:lnTo>
                  <a:lnTo>
                    <a:pt x="1781" y="853"/>
                  </a:lnTo>
                  <a:lnTo>
                    <a:pt x="1787" y="851"/>
                  </a:lnTo>
                  <a:lnTo>
                    <a:pt x="1792" y="846"/>
                  </a:lnTo>
                  <a:lnTo>
                    <a:pt x="1797" y="838"/>
                  </a:lnTo>
                  <a:lnTo>
                    <a:pt x="1811" y="841"/>
                  </a:lnTo>
                  <a:lnTo>
                    <a:pt x="1814" y="841"/>
                  </a:lnTo>
                  <a:lnTo>
                    <a:pt x="1819" y="840"/>
                  </a:lnTo>
                  <a:lnTo>
                    <a:pt x="1832" y="830"/>
                  </a:lnTo>
                  <a:lnTo>
                    <a:pt x="1843" y="824"/>
                  </a:lnTo>
                  <a:lnTo>
                    <a:pt x="1846" y="822"/>
                  </a:lnTo>
                  <a:lnTo>
                    <a:pt x="1850" y="822"/>
                  </a:lnTo>
                  <a:lnTo>
                    <a:pt x="1858" y="821"/>
                  </a:lnTo>
                  <a:lnTo>
                    <a:pt x="1862" y="816"/>
                  </a:lnTo>
                  <a:lnTo>
                    <a:pt x="1867" y="811"/>
                  </a:lnTo>
                  <a:lnTo>
                    <a:pt x="1867" y="814"/>
                  </a:lnTo>
                  <a:lnTo>
                    <a:pt x="1874" y="817"/>
                  </a:lnTo>
                  <a:lnTo>
                    <a:pt x="1869" y="817"/>
                  </a:lnTo>
                  <a:lnTo>
                    <a:pt x="1862" y="819"/>
                  </a:lnTo>
                  <a:lnTo>
                    <a:pt x="1858" y="824"/>
                  </a:lnTo>
                  <a:lnTo>
                    <a:pt x="1850" y="832"/>
                  </a:lnTo>
                  <a:lnTo>
                    <a:pt x="1842" y="838"/>
                  </a:lnTo>
                  <a:lnTo>
                    <a:pt x="1840" y="845"/>
                  </a:lnTo>
                  <a:lnTo>
                    <a:pt x="1842" y="851"/>
                  </a:lnTo>
                  <a:lnTo>
                    <a:pt x="1853" y="859"/>
                  </a:lnTo>
                  <a:lnTo>
                    <a:pt x="1861" y="859"/>
                  </a:lnTo>
                  <a:lnTo>
                    <a:pt x="1869" y="856"/>
                  </a:lnTo>
                  <a:lnTo>
                    <a:pt x="1875" y="849"/>
                  </a:lnTo>
                  <a:lnTo>
                    <a:pt x="1882" y="845"/>
                  </a:lnTo>
                  <a:lnTo>
                    <a:pt x="1883" y="840"/>
                  </a:lnTo>
                  <a:lnTo>
                    <a:pt x="1886" y="838"/>
                  </a:lnTo>
                  <a:lnTo>
                    <a:pt x="1889" y="837"/>
                  </a:lnTo>
                  <a:lnTo>
                    <a:pt x="1910" y="833"/>
                  </a:lnTo>
                  <a:lnTo>
                    <a:pt x="1933" y="825"/>
                  </a:lnTo>
                  <a:lnTo>
                    <a:pt x="1937" y="824"/>
                  </a:lnTo>
                  <a:lnTo>
                    <a:pt x="1941" y="819"/>
                  </a:lnTo>
                  <a:lnTo>
                    <a:pt x="1939" y="816"/>
                  </a:lnTo>
                  <a:lnTo>
                    <a:pt x="1939" y="814"/>
                  </a:lnTo>
                  <a:lnTo>
                    <a:pt x="1953" y="811"/>
                  </a:lnTo>
                  <a:lnTo>
                    <a:pt x="1961" y="806"/>
                  </a:lnTo>
                  <a:lnTo>
                    <a:pt x="1964" y="801"/>
                  </a:lnTo>
                  <a:lnTo>
                    <a:pt x="1961" y="795"/>
                  </a:lnTo>
                  <a:lnTo>
                    <a:pt x="1957" y="795"/>
                  </a:lnTo>
                  <a:lnTo>
                    <a:pt x="1953" y="793"/>
                  </a:lnTo>
                  <a:lnTo>
                    <a:pt x="1955" y="786"/>
                  </a:lnTo>
                  <a:lnTo>
                    <a:pt x="1955" y="781"/>
                  </a:lnTo>
                  <a:lnTo>
                    <a:pt x="1950" y="781"/>
                  </a:lnTo>
                  <a:lnTo>
                    <a:pt x="1945" y="782"/>
                  </a:lnTo>
                  <a:lnTo>
                    <a:pt x="1941" y="787"/>
                  </a:lnTo>
                  <a:lnTo>
                    <a:pt x="1937" y="790"/>
                  </a:lnTo>
                  <a:lnTo>
                    <a:pt x="1934" y="793"/>
                  </a:lnTo>
                  <a:lnTo>
                    <a:pt x="1933" y="795"/>
                  </a:lnTo>
                  <a:lnTo>
                    <a:pt x="1928" y="798"/>
                  </a:lnTo>
                  <a:lnTo>
                    <a:pt x="1928" y="803"/>
                  </a:lnTo>
                  <a:lnTo>
                    <a:pt x="1926" y="806"/>
                  </a:lnTo>
                  <a:lnTo>
                    <a:pt x="1926" y="806"/>
                  </a:lnTo>
                  <a:lnTo>
                    <a:pt x="1923" y="806"/>
                  </a:lnTo>
                  <a:lnTo>
                    <a:pt x="1915" y="808"/>
                  </a:lnTo>
                  <a:lnTo>
                    <a:pt x="1905" y="808"/>
                  </a:lnTo>
                  <a:lnTo>
                    <a:pt x="1897" y="805"/>
                  </a:lnTo>
                  <a:lnTo>
                    <a:pt x="1894" y="803"/>
                  </a:lnTo>
                  <a:lnTo>
                    <a:pt x="1889" y="798"/>
                  </a:lnTo>
                  <a:lnTo>
                    <a:pt x="1883" y="793"/>
                  </a:lnTo>
                  <a:lnTo>
                    <a:pt x="1875" y="790"/>
                  </a:lnTo>
                  <a:lnTo>
                    <a:pt x="1875" y="789"/>
                  </a:lnTo>
                  <a:lnTo>
                    <a:pt x="1874" y="782"/>
                  </a:lnTo>
                  <a:lnTo>
                    <a:pt x="1870" y="778"/>
                  </a:lnTo>
                  <a:lnTo>
                    <a:pt x="1869" y="776"/>
                  </a:lnTo>
                  <a:lnTo>
                    <a:pt x="1872" y="771"/>
                  </a:lnTo>
                  <a:lnTo>
                    <a:pt x="1872" y="770"/>
                  </a:lnTo>
                  <a:lnTo>
                    <a:pt x="1875" y="765"/>
                  </a:lnTo>
                  <a:lnTo>
                    <a:pt x="1875" y="762"/>
                  </a:lnTo>
                  <a:lnTo>
                    <a:pt x="1872" y="758"/>
                  </a:lnTo>
                  <a:lnTo>
                    <a:pt x="1864" y="758"/>
                  </a:lnTo>
                  <a:lnTo>
                    <a:pt x="1859" y="763"/>
                  </a:lnTo>
                  <a:lnTo>
                    <a:pt x="1858" y="763"/>
                  </a:lnTo>
                  <a:lnTo>
                    <a:pt x="1858" y="762"/>
                  </a:lnTo>
                  <a:lnTo>
                    <a:pt x="1877" y="754"/>
                  </a:lnTo>
                  <a:lnTo>
                    <a:pt x="1880" y="749"/>
                  </a:lnTo>
                  <a:lnTo>
                    <a:pt x="1883" y="744"/>
                  </a:lnTo>
                  <a:lnTo>
                    <a:pt x="1880" y="733"/>
                  </a:lnTo>
                  <a:lnTo>
                    <a:pt x="1877" y="730"/>
                  </a:lnTo>
                  <a:lnTo>
                    <a:pt x="1874" y="726"/>
                  </a:lnTo>
                  <a:lnTo>
                    <a:pt x="1862" y="725"/>
                  </a:lnTo>
                  <a:lnTo>
                    <a:pt x="1853" y="725"/>
                  </a:lnTo>
                  <a:lnTo>
                    <a:pt x="1838" y="728"/>
                  </a:lnTo>
                  <a:lnTo>
                    <a:pt x="1814" y="736"/>
                  </a:lnTo>
                  <a:lnTo>
                    <a:pt x="1797" y="744"/>
                  </a:lnTo>
                  <a:lnTo>
                    <a:pt x="1789" y="750"/>
                  </a:lnTo>
                  <a:lnTo>
                    <a:pt x="1807" y="733"/>
                  </a:lnTo>
                  <a:lnTo>
                    <a:pt x="1811" y="730"/>
                  </a:lnTo>
                  <a:lnTo>
                    <a:pt x="1822" y="730"/>
                  </a:lnTo>
                  <a:lnTo>
                    <a:pt x="1826" y="725"/>
                  </a:lnTo>
                  <a:lnTo>
                    <a:pt x="1830" y="718"/>
                  </a:lnTo>
                  <a:lnTo>
                    <a:pt x="1838" y="711"/>
                  </a:lnTo>
                  <a:lnTo>
                    <a:pt x="1843" y="709"/>
                  </a:lnTo>
                  <a:lnTo>
                    <a:pt x="1856" y="707"/>
                  </a:lnTo>
                  <a:lnTo>
                    <a:pt x="1893" y="706"/>
                  </a:lnTo>
                  <a:lnTo>
                    <a:pt x="1950" y="706"/>
                  </a:lnTo>
                  <a:lnTo>
                    <a:pt x="1958" y="704"/>
                  </a:lnTo>
                  <a:lnTo>
                    <a:pt x="1969" y="699"/>
                  </a:lnTo>
                  <a:lnTo>
                    <a:pt x="1977" y="693"/>
                  </a:lnTo>
                  <a:lnTo>
                    <a:pt x="1984" y="683"/>
                  </a:lnTo>
                  <a:lnTo>
                    <a:pt x="1993" y="679"/>
                  </a:lnTo>
                  <a:lnTo>
                    <a:pt x="2011" y="679"/>
                  </a:lnTo>
                  <a:lnTo>
                    <a:pt x="2017" y="677"/>
                  </a:lnTo>
                  <a:lnTo>
                    <a:pt x="2020" y="675"/>
                  </a:lnTo>
                  <a:lnTo>
                    <a:pt x="2017" y="680"/>
                  </a:lnTo>
                  <a:lnTo>
                    <a:pt x="2006" y="691"/>
                  </a:lnTo>
                  <a:lnTo>
                    <a:pt x="1996" y="704"/>
                  </a:lnTo>
                  <a:lnTo>
                    <a:pt x="1993" y="714"/>
                  </a:lnTo>
                  <a:lnTo>
                    <a:pt x="1993" y="722"/>
                  </a:lnTo>
                  <a:lnTo>
                    <a:pt x="1992" y="728"/>
                  </a:lnTo>
                  <a:lnTo>
                    <a:pt x="1988" y="730"/>
                  </a:lnTo>
                  <a:lnTo>
                    <a:pt x="1982" y="730"/>
                  </a:lnTo>
                  <a:lnTo>
                    <a:pt x="1976" y="734"/>
                  </a:lnTo>
                  <a:lnTo>
                    <a:pt x="1974" y="739"/>
                  </a:lnTo>
                  <a:lnTo>
                    <a:pt x="1974" y="742"/>
                  </a:lnTo>
                  <a:lnTo>
                    <a:pt x="1976" y="744"/>
                  </a:lnTo>
                  <a:lnTo>
                    <a:pt x="1976" y="746"/>
                  </a:lnTo>
                  <a:lnTo>
                    <a:pt x="1971" y="752"/>
                  </a:lnTo>
                  <a:lnTo>
                    <a:pt x="1968" y="760"/>
                  </a:lnTo>
                  <a:lnTo>
                    <a:pt x="1968" y="763"/>
                  </a:lnTo>
                  <a:lnTo>
                    <a:pt x="1972" y="768"/>
                  </a:lnTo>
                  <a:lnTo>
                    <a:pt x="1979" y="770"/>
                  </a:lnTo>
                  <a:lnTo>
                    <a:pt x="1987" y="768"/>
                  </a:lnTo>
                  <a:lnTo>
                    <a:pt x="2014" y="768"/>
                  </a:lnTo>
                  <a:lnTo>
                    <a:pt x="2020" y="766"/>
                  </a:lnTo>
                  <a:lnTo>
                    <a:pt x="2030" y="762"/>
                  </a:lnTo>
                  <a:lnTo>
                    <a:pt x="2033" y="763"/>
                  </a:lnTo>
                  <a:lnTo>
                    <a:pt x="2038" y="768"/>
                  </a:lnTo>
                  <a:lnTo>
                    <a:pt x="2041" y="768"/>
                  </a:lnTo>
                  <a:lnTo>
                    <a:pt x="2038" y="771"/>
                  </a:lnTo>
                  <a:lnTo>
                    <a:pt x="2036" y="776"/>
                  </a:lnTo>
                  <a:lnTo>
                    <a:pt x="2036" y="782"/>
                  </a:lnTo>
                  <a:lnTo>
                    <a:pt x="2041" y="782"/>
                  </a:lnTo>
                  <a:lnTo>
                    <a:pt x="2046" y="781"/>
                  </a:lnTo>
                  <a:lnTo>
                    <a:pt x="2055" y="774"/>
                  </a:lnTo>
                  <a:lnTo>
                    <a:pt x="2059" y="773"/>
                  </a:lnTo>
                  <a:lnTo>
                    <a:pt x="2062" y="773"/>
                  </a:lnTo>
                  <a:lnTo>
                    <a:pt x="2062" y="773"/>
                  </a:lnTo>
                  <a:lnTo>
                    <a:pt x="2062" y="779"/>
                  </a:lnTo>
                  <a:lnTo>
                    <a:pt x="2065" y="781"/>
                  </a:lnTo>
                  <a:lnTo>
                    <a:pt x="2073" y="786"/>
                  </a:lnTo>
                  <a:lnTo>
                    <a:pt x="2081" y="786"/>
                  </a:lnTo>
                  <a:lnTo>
                    <a:pt x="2087" y="784"/>
                  </a:lnTo>
                  <a:lnTo>
                    <a:pt x="2092" y="774"/>
                  </a:lnTo>
                  <a:lnTo>
                    <a:pt x="2092" y="771"/>
                  </a:lnTo>
                  <a:lnTo>
                    <a:pt x="2091" y="763"/>
                  </a:lnTo>
                  <a:lnTo>
                    <a:pt x="2084" y="760"/>
                  </a:lnTo>
                  <a:lnTo>
                    <a:pt x="2081" y="755"/>
                  </a:lnTo>
                  <a:lnTo>
                    <a:pt x="2079" y="757"/>
                  </a:lnTo>
                  <a:lnTo>
                    <a:pt x="2081" y="754"/>
                  </a:lnTo>
                  <a:lnTo>
                    <a:pt x="2084" y="749"/>
                  </a:lnTo>
                  <a:lnTo>
                    <a:pt x="2081" y="744"/>
                  </a:lnTo>
                  <a:lnTo>
                    <a:pt x="2076" y="744"/>
                  </a:lnTo>
                  <a:lnTo>
                    <a:pt x="2071" y="746"/>
                  </a:lnTo>
                  <a:lnTo>
                    <a:pt x="2070" y="742"/>
                  </a:lnTo>
                  <a:lnTo>
                    <a:pt x="2071" y="736"/>
                  </a:lnTo>
                  <a:lnTo>
                    <a:pt x="2076" y="733"/>
                  </a:lnTo>
                  <a:lnTo>
                    <a:pt x="2076" y="726"/>
                  </a:lnTo>
                  <a:lnTo>
                    <a:pt x="2067" y="722"/>
                  </a:lnTo>
                  <a:lnTo>
                    <a:pt x="2055" y="722"/>
                  </a:lnTo>
                  <a:lnTo>
                    <a:pt x="2055" y="725"/>
                  </a:lnTo>
                  <a:lnTo>
                    <a:pt x="2054" y="726"/>
                  </a:lnTo>
                  <a:lnTo>
                    <a:pt x="2052" y="726"/>
                  </a:lnTo>
                  <a:lnTo>
                    <a:pt x="2047" y="725"/>
                  </a:lnTo>
                  <a:lnTo>
                    <a:pt x="2041" y="718"/>
                  </a:lnTo>
                  <a:lnTo>
                    <a:pt x="2038" y="715"/>
                  </a:lnTo>
                  <a:lnTo>
                    <a:pt x="2038" y="711"/>
                  </a:lnTo>
                  <a:lnTo>
                    <a:pt x="2035" y="707"/>
                  </a:lnTo>
                  <a:lnTo>
                    <a:pt x="2028" y="706"/>
                  </a:lnTo>
                  <a:lnTo>
                    <a:pt x="2022" y="707"/>
                  </a:lnTo>
                  <a:lnTo>
                    <a:pt x="2020" y="709"/>
                  </a:lnTo>
                  <a:lnTo>
                    <a:pt x="2020" y="709"/>
                  </a:lnTo>
                  <a:lnTo>
                    <a:pt x="2030" y="696"/>
                  </a:lnTo>
                  <a:lnTo>
                    <a:pt x="2033" y="687"/>
                  </a:lnTo>
                  <a:lnTo>
                    <a:pt x="2043" y="677"/>
                  </a:lnTo>
                  <a:lnTo>
                    <a:pt x="2038" y="672"/>
                  </a:lnTo>
                  <a:lnTo>
                    <a:pt x="2032" y="671"/>
                  </a:lnTo>
                  <a:lnTo>
                    <a:pt x="2020" y="674"/>
                  </a:lnTo>
                  <a:lnTo>
                    <a:pt x="2024" y="671"/>
                  </a:lnTo>
                  <a:lnTo>
                    <a:pt x="2033" y="663"/>
                  </a:lnTo>
                  <a:lnTo>
                    <a:pt x="2038" y="659"/>
                  </a:lnTo>
                  <a:lnTo>
                    <a:pt x="2038" y="653"/>
                  </a:lnTo>
                  <a:lnTo>
                    <a:pt x="2035" y="650"/>
                  </a:lnTo>
                  <a:lnTo>
                    <a:pt x="2030" y="650"/>
                  </a:lnTo>
                  <a:lnTo>
                    <a:pt x="2030" y="650"/>
                  </a:lnTo>
                  <a:lnTo>
                    <a:pt x="2033" y="647"/>
                  </a:lnTo>
                  <a:lnTo>
                    <a:pt x="2036" y="643"/>
                  </a:lnTo>
                  <a:lnTo>
                    <a:pt x="2040" y="639"/>
                  </a:lnTo>
                  <a:lnTo>
                    <a:pt x="2040" y="631"/>
                  </a:lnTo>
                  <a:lnTo>
                    <a:pt x="2025" y="616"/>
                  </a:lnTo>
                  <a:lnTo>
                    <a:pt x="2017" y="616"/>
                  </a:lnTo>
                  <a:lnTo>
                    <a:pt x="2016" y="618"/>
                  </a:lnTo>
                  <a:lnTo>
                    <a:pt x="2011" y="621"/>
                  </a:lnTo>
                  <a:lnTo>
                    <a:pt x="2009" y="621"/>
                  </a:lnTo>
                  <a:lnTo>
                    <a:pt x="2011" y="616"/>
                  </a:lnTo>
                  <a:lnTo>
                    <a:pt x="2011" y="613"/>
                  </a:lnTo>
                  <a:lnTo>
                    <a:pt x="2008" y="607"/>
                  </a:lnTo>
                  <a:lnTo>
                    <a:pt x="2000" y="605"/>
                  </a:lnTo>
                  <a:lnTo>
                    <a:pt x="2006" y="602"/>
                  </a:lnTo>
                  <a:lnTo>
                    <a:pt x="2006" y="597"/>
                  </a:lnTo>
                  <a:lnTo>
                    <a:pt x="2004" y="592"/>
                  </a:lnTo>
                  <a:lnTo>
                    <a:pt x="1998" y="588"/>
                  </a:lnTo>
                  <a:lnTo>
                    <a:pt x="1985" y="588"/>
                  </a:lnTo>
                  <a:lnTo>
                    <a:pt x="1980" y="583"/>
                  </a:lnTo>
                  <a:lnTo>
                    <a:pt x="1976" y="580"/>
                  </a:lnTo>
                  <a:lnTo>
                    <a:pt x="1969" y="580"/>
                  </a:lnTo>
                  <a:lnTo>
                    <a:pt x="1966" y="581"/>
                  </a:lnTo>
                  <a:lnTo>
                    <a:pt x="1964" y="578"/>
                  </a:lnTo>
                  <a:lnTo>
                    <a:pt x="1958" y="578"/>
                  </a:lnTo>
                  <a:lnTo>
                    <a:pt x="1955" y="580"/>
                  </a:lnTo>
                  <a:lnTo>
                    <a:pt x="1953" y="578"/>
                  </a:lnTo>
                  <a:lnTo>
                    <a:pt x="1952" y="576"/>
                  </a:lnTo>
                  <a:lnTo>
                    <a:pt x="1949" y="572"/>
                  </a:lnTo>
                  <a:lnTo>
                    <a:pt x="1945" y="565"/>
                  </a:lnTo>
                  <a:lnTo>
                    <a:pt x="1936" y="557"/>
                  </a:lnTo>
                  <a:lnTo>
                    <a:pt x="1921" y="549"/>
                  </a:lnTo>
                  <a:lnTo>
                    <a:pt x="1928" y="548"/>
                  </a:lnTo>
                  <a:lnTo>
                    <a:pt x="1931" y="541"/>
                  </a:lnTo>
                  <a:lnTo>
                    <a:pt x="1936" y="538"/>
                  </a:lnTo>
                  <a:lnTo>
                    <a:pt x="1936" y="532"/>
                  </a:lnTo>
                  <a:lnTo>
                    <a:pt x="1933" y="530"/>
                  </a:lnTo>
                  <a:lnTo>
                    <a:pt x="1926" y="525"/>
                  </a:lnTo>
                  <a:lnTo>
                    <a:pt x="1925" y="524"/>
                  </a:lnTo>
                  <a:lnTo>
                    <a:pt x="1926" y="519"/>
                  </a:lnTo>
                  <a:lnTo>
                    <a:pt x="1925" y="514"/>
                  </a:lnTo>
                  <a:lnTo>
                    <a:pt x="1918" y="511"/>
                  </a:lnTo>
                  <a:lnTo>
                    <a:pt x="1913" y="505"/>
                  </a:lnTo>
                  <a:lnTo>
                    <a:pt x="1913" y="501"/>
                  </a:lnTo>
                  <a:lnTo>
                    <a:pt x="1909" y="500"/>
                  </a:lnTo>
                  <a:lnTo>
                    <a:pt x="1907" y="495"/>
                  </a:lnTo>
                  <a:lnTo>
                    <a:pt x="1907" y="492"/>
                  </a:lnTo>
                  <a:lnTo>
                    <a:pt x="1904" y="487"/>
                  </a:lnTo>
                  <a:lnTo>
                    <a:pt x="1901" y="481"/>
                  </a:lnTo>
                  <a:lnTo>
                    <a:pt x="1899" y="476"/>
                  </a:lnTo>
                  <a:lnTo>
                    <a:pt x="1894" y="471"/>
                  </a:lnTo>
                  <a:lnTo>
                    <a:pt x="1889" y="465"/>
                  </a:lnTo>
                  <a:lnTo>
                    <a:pt x="1888" y="460"/>
                  </a:lnTo>
                  <a:lnTo>
                    <a:pt x="1885" y="454"/>
                  </a:lnTo>
                  <a:lnTo>
                    <a:pt x="1878" y="444"/>
                  </a:lnTo>
                  <a:lnTo>
                    <a:pt x="1875" y="439"/>
                  </a:lnTo>
                  <a:lnTo>
                    <a:pt x="1870" y="439"/>
                  </a:lnTo>
                  <a:lnTo>
                    <a:pt x="1864" y="450"/>
                  </a:lnTo>
                  <a:lnTo>
                    <a:pt x="1862" y="455"/>
                  </a:lnTo>
                  <a:lnTo>
                    <a:pt x="1861" y="457"/>
                  </a:lnTo>
                  <a:lnTo>
                    <a:pt x="1856" y="460"/>
                  </a:lnTo>
                  <a:lnTo>
                    <a:pt x="1856" y="465"/>
                  </a:lnTo>
                  <a:lnTo>
                    <a:pt x="1858" y="468"/>
                  </a:lnTo>
                  <a:lnTo>
                    <a:pt x="1858" y="470"/>
                  </a:lnTo>
                  <a:lnTo>
                    <a:pt x="1856" y="473"/>
                  </a:lnTo>
                  <a:lnTo>
                    <a:pt x="1853" y="478"/>
                  </a:lnTo>
                  <a:lnTo>
                    <a:pt x="1853" y="482"/>
                  </a:lnTo>
                  <a:lnTo>
                    <a:pt x="1853" y="482"/>
                  </a:lnTo>
                  <a:lnTo>
                    <a:pt x="1850" y="482"/>
                  </a:lnTo>
                  <a:lnTo>
                    <a:pt x="1846" y="486"/>
                  </a:lnTo>
                  <a:lnTo>
                    <a:pt x="1846" y="487"/>
                  </a:lnTo>
                  <a:lnTo>
                    <a:pt x="1845" y="486"/>
                  </a:lnTo>
                  <a:lnTo>
                    <a:pt x="1840" y="486"/>
                  </a:lnTo>
                  <a:lnTo>
                    <a:pt x="1834" y="489"/>
                  </a:lnTo>
                  <a:lnTo>
                    <a:pt x="1834" y="492"/>
                  </a:lnTo>
                  <a:lnTo>
                    <a:pt x="1827" y="498"/>
                  </a:lnTo>
                  <a:lnTo>
                    <a:pt x="1822" y="500"/>
                  </a:lnTo>
                  <a:lnTo>
                    <a:pt x="1818" y="500"/>
                  </a:lnTo>
                  <a:lnTo>
                    <a:pt x="1816" y="500"/>
                  </a:lnTo>
                  <a:lnTo>
                    <a:pt x="1813" y="492"/>
                  </a:lnTo>
                  <a:lnTo>
                    <a:pt x="1808" y="492"/>
                  </a:lnTo>
                  <a:lnTo>
                    <a:pt x="1808" y="490"/>
                  </a:lnTo>
                  <a:lnTo>
                    <a:pt x="1802" y="484"/>
                  </a:lnTo>
                  <a:lnTo>
                    <a:pt x="1794" y="484"/>
                  </a:lnTo>
                  <a:lnTo>
                    <a:pt x="1792" y="482"/>
                  </a:lnTo>
                  <a:lnTo>
                    <a:pt x="1792" y="479"/>
                  </a:lnTo>
                  <a:lnTo>
                    <a:pt x="1791" y="474"/>
                  </a:lnTo>
                  <a:lnTo>
                    <a:pt x="1786" y="471"/>
                  </a:lnTo>
                  <a:lnTo>
                    <a:pt x="1784" y="470"/>
                  </a:lnTo>
                  <a:lnTo>
                    <a:pt x="1786" y="465"/>
                  </a:lnTo>
                  <a:lnTo>
                    <a:pt x="1786" y="460"/>
                  </a:lnTo>
                  <a:lnTo>
                    <a:pt x="1784" y="455"/>
                  </a:lnTo>
                  <a:lnTo>
                    <a:pt x="1783" y="447"/>
                  </a:lnTo>
                  <a:lnTo>
                    <a:pt x="1783" y="444"/>
                  </a:lnTo>
                  <a:lnTo>
                    <a:pt x="1784" y="439"/>
                  </a:lnTo>
                  <a:lnTo>
                    <a:pt x="1786" y="438"/>
                  </a:lnTo>
                  <a:lnTo>
                    <a:pt x="1789" y="433"/>
                  </a:lnTo>
                  <a:lnTo>
                    <a:pt x="1786" y="426"/>
                  </a:lnTo>
                  <a:lnTo>
                    <a:pt x="1779" y="426"/>
                  </a:lnTo>
                  <a:lnTo>
                    <a:pt x="1773" y="430"/>
                  </a:lnTo>
                  <a:lnTo>
                    <a:pt x="1771" y="425"/>
                  </a:lnTo>
                  <a:lnTo>
                    <a:pt x="1760" y="425"/>
                  </a:lnTo>
                  <a:lnTo>
                    <a:pt x="1749" y="422"/>
                  </a:lnTo>
                  <a:lnTo>
                    <a:pt x="1746" y="415"/>
                  </a:lnTo>
                  <a:lnTo>
                    <a:pt x="1743" y="414"/>
                  </a:lnTo>
                  <a:lnTo>
                    <a:pt x="1739" y="412"/>
                  </a:lnTo>
                  <a:lnTo>
                    <a:pt x="1739" y="409"/>
                  </a:lnTo>
                  <a:lnTo>
                    <a:pt x="1733" y="403"/>
                  </a:lnTo>
                  <a:lnTo>
                    <a:pt x="1730" y="403"/>
                  </a:lnTo>
                  <a:lnTo>
                    <a:pt x="1730" y="401"/>
                  </a:lnTo>
                  <a:lnTo>
                    <a:pt x="1727" y="395"/>
                  </a:lnTo>
                  <a:lnTo>
                    <a:pt x="1724" y="395"/>
                  </a:lnTo>
                  <a:lnTo>
                    <a:pt x="1720" y="393"/>
                  </a:lnTo>
                  <a:lnTo>
                    <a:pt x="1719" y="393"/>
                  </a:lnTo>
                  <a:lnTo>
                    <a:pt x="1716" y="391"/>
                  </a:lnTo>
                  <a:lnTo>
                    <a:pt x="1708" y="387"/>
                  </a:lnTo>
                  <a:lnTo>
                    <a:pt x="1701" y="387"/>
                  </a:lnTo>
                  <a:lnTo>
                    <a:pt x="1695" y="388"/>
                  </a:lnTo>
                  <a:lnTo>
                    <a:pt x="1687" y="393"/>
                  </a:lnTo>
                  <a:lnTo>
                    <a:pt x="1685" y="393"/>
                  </a:lnTo>
                  <a:lnTo>
                    <a:pt x="1677" y="390"/>
                  </a:lnTo>
                  <a:lnTo>
                    <a:pt x="1671" y="390"/>
                  </a:lnTo>
                  <a:lnTo>
                    <a:pt x="1671" y="391"/>
                  </a:lnTo>
                  <a:lnTo>
                    <a:pt x="1660" y="385"/>
                  </a:lnTo>
                  <a:lnTo>
                    <a:pt x="1642" y="383"/>
                  </a:lnTo>
                  <a:lnTo>
                    <a:pt x="1637" y="383"/>
                  </a:lnTo>
                  <a:lnTo>
                    <a:pt x="1633" y="387"/>
                  </a:lnTo>
                  <a:lnTo>
                    <a:pt x="1631" y="390"/>
                  </a:lnTo>
                  <a:lnTo>
                    <a:pt x="1628" y="391"/>
                  </a:lnTo>
                  <a:lnTo>
                    <a:pt x="1625" y="395"/>
                  </a:lnTo>
                  <a:lnTo>
                    <a:pt x="1623" y="401"/>
                  </a:lnTo>
                  <a:lnTo>
                    <a:pt x="1628" y="407"/>
                  </a:lnTo>
                  <a:lnTo>
                    <a:pt x="1631" y="411"/>
                  </a:lnTo>
                  <a:lnTo>
                    <a:pt x="1634" y="414"/>
                  </a:lnTo>
                  <a:lnTo>
                    <a:pt x="1636" y="415"/>
                  </a:lnTo>
                  <a:lnTo>
                    <a:pt x="1636" y="415"/>
                  </a:lnTo>
                  <a:lnTo>
                    <a:pt x="1634" y="418"/>
                  </a:lnTo>
                  <a:lnTo>
                    <a:pt x="1629" y="425"/>
                  </a:lnTo>
                  <a:lnTo>
                    <a:pt x="1623" y="431"/>
                  </a:lnTo>
                  <a:lnTo>
                    <a:pt x="1628" y="436"/>
                  </a:lnTo>
                  <a:lnTo>
                    <a:pt x="1631" y="442"/>
                  </a:lnTo>
                  <a:lnTo>
                    <a:pt x="1633" y="447"/>
                  </a:lnTo>
                  <a:lnTo>
                    <a:pt x="1634" y="450"/>
                  </a:lnTo>
                  <a:lnTo>
                    <a:pt x="1637" y="454"/>
                  </a:lnTo>
                  <a:lnTo>
                    <a:pt x="1637" y="462"/>
                  </a:lnTo>
                  <a:lnTo>
                    <a:pt x="1633" y="463"/>
                  </a:lnTo>
                  <a:lnTo>
                    <a:pt x="1629" y="466"/>
                  </a:lnTo>
                  <a:lnTo>
                    <a:pt x="1629" y="471"/>
                  </a:lnTo>
                  <a:lnTo>
                    <a:pt x="1628" y="473"/>
                  </a:lnTo>
                  <a:lnTo>
                    <a:pt x="1626" y="478"/>
                  </a:lnTo>
                  <a:lnTo>
                    <a:pt x="1618" y="487"/>
                  </a:lnTo>
                  <a:lnTo>
                    <a:pt x="1618" y="492"/>
                  </a:lnTo>
                  <a:lnTo>
                    <a:pt x="1620" y="497"/>
                  </a:lnTo>
                  <a:lnTo>
                    <a:pt x="1634" y="508"/>
                  </a:lnTo>
                  <a:lnTo>
                    <a:pt x="1642" y="513"/>
                  </a:lnTo>
                  <a:lnTo>
                    <a:pt x="1647" y="519"/>
                  </a:lnTo>
                  <a:lnTo>
                    <a:pt x="1650" y="527"/>
                  </a:lnTo>
                  <a:lnTo>
                    <a:pt x="1652" y="537"/>
                  </a:lnTo>
                  <a:lnTo>
                    <a:pt x="1652" y="548"/>
                  </a:lnTo>
                  <a:lnTo>
                    <a:pt x="1650" y="557"/>
                  </a:lnTo>
                  <a:lnTo>
                    <a:pt x="1650" y="559"/>
                  </a:lnTo>
                  <a:lnTo>
                    <a:pt x="1642" y="567"/>
                  </a:lnTo>
                  <a:lnTo>
                    <a:pt x="1634" y="572"/>
                  </a:lnTo>
                  <a:lnTo>
                    <a:pt x="1626" y="580"/>
                  </a:lnTo>
                  <a:lnTo>
                    <a:pt x="1620" y="584"/>
                  </a:lnTo>
                  <a:lnTo>
                    <a:pt x="1613" y="588"/>
                  </a:lnTo>
                  <a:lnTo>
                    <a:pt x="1602" y="588"/>
                  </a:lnTo>
                  <a:lnTo>
                    <a:pt x="1601" y="589"/>
                  </a:lnTo>
                  <a:lnTo>
                    <a:pt x="1597" y="589"/>
                  </a:lnTo>
                  <a:lnTo>
                    <a:pt x="1597" y="599"/>
                  </a:lnTo>
                  <a:lnTo>
                    <a:pt x="1601" y="604"/>
                  </a:lnTo>
                  <a:lnTo>
                    <a:pt x="1605" y="610"/>
                  </a:lnTo>
                  <a:lnTo>
                    <a:pt x="1609" y="615"/>
                  </a:lnTo>
                  <a:lnTo>
                    <a:pt x="1609" y="621"/>
                  </a:lnTo>
                  <a:lnTo>
                    <a:pt x="1610" y="626"/>
                  </a:lnTo>
                  <a:lnTo>
                    <a:pt x="1612" y="632"/>
                  </a:lnTo>
                  <a:lnTo>
                    <a:pt x="1612" y="645"/>
                  </a:lnTo>
                  <a:lnTo>
                    <a:pt x="1615" y="650"/>
                  </a:lnTo>
                  <a:lnTo>
                    <a:pt x="1617" y="653"/>
                  </a:lnTo>
                  <a:lnTo>
                    <a:pt x="1617" y="656"/>
                  </a:lnTo>
                  <a:lnTo>
                    <a:pt x="1615" y="658"/>
                  </a:lnTo>
                  <a:lnTo>
                    <a:pt x="1610" y="661"/>
                  </a:lnTo>
                  <a:lnTo>
                    <a:pt x="1609" y="666"/>
                  </a:lnTo>
                  <a:lnTo>
                    <a:pt x="1612" y="671"/>
                  </a:lnTo>
                  <a:lnTo>
                    <a:pt x="1610" y="669"/>
                  </a:lnTo>
                  <a:lnTo>
                    <a:pt x="1609" y="667"/>
                  </a:lnTo>
                  <a:lnTo>
                    <a:pt x="1604" y="667"/>
                  </a:lnTo>
                  <a:lnTo>
                    <a:pt x="1599" y="672"/>
                  </a:lnTo>
                  <a:lnTo>
                    <a:pt x="1596" y="677"/>
                  </a:lnTo>
                  <a:lnTo>
                    <a:pt x="1596" y="680"/>
                  </a:lnTo>
                  <a:lnTo>
                    <a:pt x="1594" y="679"/>
                  </a:lnTo>
                  <a:lnTo>
                    <a:pt x="1589" y="675"/>
                  </a:lnTo>
                  <a:lnTo>
                    <a:pt x="1585" y="674"/>
                  </a:lnTo>
                  <a:lnTo>
                    <a:pt x="1585" y="674"/>
                  </a:lnTo>
                  <a:lnTo>
                    <a:pt x="1585" y="667"/>
                  </a:lnTo>
                  <a:lnTo>
                    <a:pt x="1578" y="663"/>
                  </a:lnTo>
                  <a:lnTo>
                    <a:pt x="1570" y="656"/>
                  </a:lnTo>
                  <a:lnTo>
                    <a:pt x="1569" y="655"/>
                  </a:lnTo>
                  <a:lnTo>
                    <a:pt x="1567" y="651"/>
                  </a:lnTo>
                  <a:lnTo>
                    <a:pt x="1566" y="647"/>
                  </a:lnTo>
                  <a:lnTo>
                    <a:pt x="1559" y="643"/>
                  </a:lnTo>
                  <a:lnTo>
                    <a:pt x="1556" y="639"/>
                  </a:lnTo>
                  <a:lnTo>
                    <a:pt x="1556" y="637"/>
                  </a:lnTo>
                  <a:lnTo>
                    <a:pt x="1556" y="615"/>
                  </a:lnTo>
                  <a:lnTo>
                    <a:pt x="1554" y="608"/>
                  </a:lnTo>
                  <a:lnTo>
                    <a:pt x="1553" y="605"/>
                  </a:lnTo>
                  <a:lnTo>
                    <a:pt x="1553" y="602"/>
                  </a:lnTo>
                  <a:lnTo>
                    <a:pt x="1556" y="596"/>
                  </a:lnTo>
                  <a:lnTo>
                    <a:pt x="1556" y="591"/>
                  </a:lnTo>
                  <a:lnTo>
                    <a:pt x="1554" y="586"/>
                  </a:lnTo>
                  <a:lnTo>
                    <a:pt x="1550" y="581"/>
                  </a:lnTo>
                  <a:lnTo>
                    <a:pt x="1543" y="580"/>
                  </a:lnTo>
                  <a:lnTo>
                    <a:pt x="1530" y="580"/>
                  </a:lnTo>
                  <a:lnTo>
                    <a:pt x="1516" y="578"/>
                  </a:lnTo>
                  <a:lnTo>
                    <a:pt x="1503" y="578"/>
                  </a:lnTo>
                  <a:lnTo>
                    <a:pt x="1483" y="565"/>
                  </a:lnTo>
                  <a:lnTo>
                    <a:pt x="1475" y="564"/>
                  </a:lnTo>
                  <a:lnTo>
                    <a:pt x="1467" y="561"/>
                  </a:lnTo>
                  <a:lnTo>
                    <a:pt x="1460" y="557"/>
                  </a:lnTo>
                  <a:lnTo>
                    <a:pt x="1459" y="554"/>
                  </a:lnTo>
                  <a:lnTo>
                    <a:pt x="1455" y="551"/>
                  </a:lnTo>
                  <a:lnTo>
                    <a:pt x="1452" y="548"/>
                  </a:lnTo>
                  <a:lnTo>
                    <a:pt x="1447" y="545"/>
                  </a:lnTo>
                  <a:lnTo>
                    <a:pt x="1443" y="543"/>
                  </a:lnTo>
                  <a:lnTo>
                    <a:pt x="1438" y="540"/>
                  </a:lnTo>
                  <a:lnTo>
                    <a:pt x="1435" y="538"/>
                  </a:lnTo>
                  <a:lnTo>
                    <a:pt x="1428" y="537"/>
                  </a:lnTo>
                  <a:lnTo>
                    <a:pt x="1419" y="535"/>
                  </a:lnTo>
                  <a:lnTo>
                    <a:pt x="1414" y="533"/>
                  </a:lnTo>
                  <a:lnTo>
                    <a:pt x="1401" y="527"/>
                  </a:lnTo>
                  <a:lnTo>
                    <a:pt x="1393" y="525"/>
                  </a:lnTo>
                  <a:lnTo>
                    <a:pt x="1385" y="527"/>
                  </a:lnTo>
                  <a:lnTo>
                    <a:pt x="1379" y="530"/>
                  </a:lnTo>
                  <a:lnTo>
                    <a:pt x="1371" y="532"/>
                  </a:lnTo>
                  <a:lnTo>
                    <a:pt x="1372" y="530"/>
                  </a:lnTo>
                  <a:lnTo>
                    <a:pt x="1372" y="522"/>
                  </a:lnTo>
                  <a:lnTo>
                    <a:pt x="1369" y="517"/>
                  </a:lnTo>
                  <a:lnTo>
                    <a:pt x="1363" y="498"/>
                  </a:lnTo>
                  <a:lnTo>
                    <a:pt x="1360" y="492"/>
                  </a:lnTo>
                  <a:lnTo>
                    <a:pt x="1355" y="487"/>
                  </a:lnTo>
                  <a:lnTo>
                    <a:pt x="1342" y="487"/>
                  </a:lnTo>
                  <a:lnTo>
                    <a:pt x="1337" y="486"/>
                  </a:lnTo>
                  <a:lnTo>
                    <a:pt x="1331" y="482"/>
                  </a:lnTo>
                  <a:lnTo>
                    <a:pt x="1329" y="481"/>
                  </a:lnTo>
                  <a:lnTo>
                    <a:pt x="1329" y="460"/>
                  </a:lnTo>
                  <a:lnTo>
                    <a:pt x="1333" y="444"/>
                  </a:lnTo>
                  <a:lnTo>
                    <a:pt x="1337" y="436"/>
                  </a:lnTo>
                  <a:lnTo>
                    <a:pt x="1341" y="428"/>
                  </a:lnTo>
                  <a:lnTo>
                    <a:pt x="1344" y="418"/>
                  </a:lnTo>
                  <a:lnTo>
                    <a:pt x="1345" y="417"/>
                  </a:lnTo>
                  <a:lnTo>
                    <a:pt x="1352" y="414"/>
                  </a:lnTo>
                  <a:lnTo>
                    <a:pt x="1355" y="414"/>
                  </a:lnTo>
                  <a:lnTo>
                    <a:pt x="1360" y="404"/>
                  </a:lnTo>
                  <a:lnTo>
                    <a:pt x="1360" y="401"/>
                  </a:lnTo>
                  <a:lnTo>
                    <a:pt x="1361" y="399"/>
                  </a:lnTo>
                  <a:lnTo>
                    <a:pt x="1364" y="399"/>
                  </a:lnTo>
                  <a:lnTo>
                    <a:pt x="1366" y="396"/>
                  </a:lnTo>
                  <a:lnTo>
                    <a:pt x="1371" y="390"/>
                  </a:lnTo>
                  <a:lnTo>
                    <a:pt x="1372" y="388"/>
                  </a:lnTo>
                  <a:lnTo>
                    <a:pt x="1380" y="388"/>
                  </a:lnTo>
                  <a:lnTo>
                    <a:pt x="1374" y="382"/>
                  </a:lnTo>
                  <a:lnTo>
                    <a:pt x="1380" y="382"/>
                  </a:lnTo>
                  <a:lnTo>
                    <a:pt x="1395" y="379"/>
                  </a:lnTo>
                  <a:lnTo>
                    <a:pt x="1403" y="374"/>
                  </a:lnTo>
                  <a:lnTo>
                    <a:pt x="1404" y="369"/>
                  </a:lnTo>
                  <a:lnTo>
                    <a:pt x="1404" y="366"/>
                  </a:lnTo>
                  <a:lnTo>
                    <a:pt x="1401" y="361"/>
                  </a:lnTo>
                  <a:lnTo>
                    <a:pt x="1398" y="358"/>
                  </a:lnTo>
                  <a:lnTo>
                    <a:pt x="1387" y="356"/>
                  </a:lnTo>
                  <a:lnTo>
                    <a:pt x="1379" y="356"/>
                  </a:lnTo>
                  <a:lnTo>
                    <a:pt x="1377" y="355"/>
                  </a:lnTo>
                  <a:lnTo>
                    <a:pt x="1377" y="351"/>
                  </a:lnTo>
                  <a:lnTo>
                    <a:pt x="1376" y="350"/>
                  </a:lnTo>
                  <a:lnTo>
                    <a:pt x="1396" y="356"/>
                  </a:lnTo>
                  <a:lnTo>
                    <a:pt x="1412" y="356"/>
                  </a:lnTo>
                  <a:lnTo>
                    <a:pt x="1416" y="353"/>
                  </a:lnTo>
                  <a:lnTo>
                    <a:pt x="1417" y="347"/>
                  </a:lnTo>
                  <a:lnTo>
                    <a:pt x="1416" y="342"/>
                  </a:lnTo>
                  <a:lnTo>
                    <a:pt x="1416" y="340"/>
                  </a:lnTo>
                  <a:lnTo>
                    <a:pt x="1417" y="340"/>
                  </a:lnTo>
                  <a:lnTo>
                    <a:pt x="1422" y="343"/>
                  </a:lnTo>
                  <a:lnTo>
                    <a:pt x="1430" y="345"/>
                  </a:lnTo>
                  <a:lnTo>
                    <a:pt x="1436" y="347"/>
                  </a:lnTo>
                  <a:lnTo>
                    <a:pt x="1447" y="342"/>
                  </a:lnTo>
                  <a:lnTo>
                    <a:pt x="1460" y="324"/>
                  </a:lnTo>
                  <a:lnTo>
                    <a:pt x="1471" y="315"/>
                  </a:lnTo>
                  <a:lnTo>
                    <a:pt x="1471" y="310"/>
                  </a:lnTo>
                  <a:lnTo>
                    <a:pt x="1468" y="308"/>
                  </a:lnTo>
                  <a:lnTo>
                    <a:pt x="1463" y="305"/>
                  </a:lnTo>
                  <a:lnTo>
                    <a:pt x="1473" y="300"/>
                  </a:lnTo>
                  <a:lnTo>
                    <a:pt x="1489" y="284"/>
                  </a:lnTo>
                  <a:lnTo>
                    <a:pt x="1489" y="280"/>
                  </a:lnTo>
                  <a:lnTo>
                    <a:pt x="1478" y="273"/>
                  </a:lnTo>
                  <a:lnTo>
                    <a:pt x="1487" y="272"/>
                  </a:lnTo>
                  <a:lnTo>
                    <a:pt x="1491" y="273"/>
                  </a:lnTo>
                  <a:lnTo>
                    <a:pt x="1494" y="275"/>
                  </a:lnTo>
                  <a:lnTo>
                    <a:pt x="1499" y="278"/>
                  </a:lnTo>
                  <a:lnTo>
                    <a:pt x="1503" y="281"/>
                  </a:lnTo>
                  <a:lnTo>
                    <a:pt x="1508" y="280"/>
                  </a:lnTo>
                  <a:lnTo>
                    <a:pt x="1519" y="278"/>
                  </a:lnTo>
                  <a:lnTo>
                    <a:pt x="1524" y="278"/>
                  </a:lnTo>
                  <a:lnTo>
                    <a:pt x="1524" y="275"/>
                  </a:lnTo>
                  <a:lnTo>
                    <a:pt x="1526" y="276"/>
                  </a:lnTo>
                  <a:lnTo>
                    <a:pt x="1530" y="276"/>
                  </a:lnTo>
                  <a:lnTo>
                    <a:pt x="1542" y="272"/>
                  </a:lnTo>
                  <a:lnTo>
                    <a:pt x="1546" y="270"/>
                  </a:lnTo>
                  <a:lnTo>
                    <a:pt x="1551" y="267"/>
                  </a:lnTo>
                  <a:lnTo>
                    <a:pt x="1558" y="259"/>
                  </a:lnTo>
                  <a:lnTo>
                    <a:pt x="1559" y="257"/>
                  </a:lnTo>
                  <a:lnTo>
                    <a:pt x="1561" y="257"/>
                  </a:lnTo>
                  <a:lnTo>
                    <a:pt x="1566" y="256"/>
                  </a:lnTo>
                  <a:lnTo>
                    <a:pt x="1570" y="251"/>
                  </a:lnTo>
                  <a:lnTo>
                    <a:pt x="1570" y="248"/>
                  </a:lnTo>
                  <a:lnTo>
                    <a:pt x="1572" y="246"/>
                  </a:lnTo>
                  <a:lnTo>
                    <a:pt x="1570" y="237"/>
                  </a:lnTo>
                  <a:lnTo>
                    <a:pt x="1564" y="230"/>
                  </a:lnTo>
                  <a:lnTo>
                    <a:pt x="1559" y="229"/>
                  </a:lnTo>
                  <a:lnTo>
                    <a:pt x="1558" y="225"/>
                  </a:lnTo>
                  <a:lnTo>
                    <a:pt x="1558" y="219"/>
                  </a:lnTo>
                  <a:lnTo>
                    <a:pt x="1551" y="213"/>
                  </a:lnTo>
                  <a:lnTo>
                    <a:pt x="1564" y="213"/>
                  </a:lnTo>
                  <a:lnTo>
                    <a:pt x="1569" y="208"/>
                  </a:lnTo>
                  <a:lnTo>
                    <a:pt x="1574" y="205"/>
                  </a:lnTo>
                  <a:lnTo>
                    <a:pt x="1574" y="198"/>
                  </a:lnTo>
                  <a:lnTo>
                    <a:pt x="1569" y="195"/>
                  </a:lnTo>
                  <a:lnTo>
                    <a:pt x="1569" y="193"/>
                  </a:lnTo>
                  <a:lnTo>
                    <a:pt x="1574" y="192"/>
                  </a:lnTo>
                  <a:lnTo>
                    <a:pt x="1569" y="186"/>
                  </a:lnTo>
                  <a:lnTo>
                    <a:pt x="1566" y="182"/>
                  </a:lnTo>
                  <a:lnTo>
                    <a:pt x="1561" y="181"/>
                  </a:lnTo>
                  <a:lnTo>
                    <a:pt x="1554" y="181"/>
                  </a:lnTo>
                  <a:lnTo>
                    <a:pt x="1551" y="179"/>
                  </a:lnTo>
                  <a:lnTo>
                    <a:pt x="1550" y="178"/>
                  </a:lnTo>
                  <a:lnTo>
                    <a:pt x="1550" y="173"/>
                  </a:lnTo>
                  <a:lnTo>
                    <a:pt x="1546" y="170"/>
                  </a:lnTo>
                  <a:lnTo>
                    <a:pt x="1543" y="170"/>
                  </a:lnTo>
                  <a:lnTo>
                    <a:pt x="1540" y="168"/>
                  </a:lnTo>
                  <a:lnTo>
                    <a:pt x="1532" y="168"/>
                  </a:lnTo>
                  <a:lnTo>
                    <a:pt x="1526" y="166"/>
                  </a:lnTo>
                  <a:lnTo>
                    <a:pt x="1510" y="163"/>
                  </a:lnTo>
                  <a:lnTo>
                    <a:pt x="1495" y="163"/>
                  </a:lnTo>
                  <a:lnTo>
                    <a:pt x="1492" y="166"/>
                  </a:lnTo>
                  <a:lnTo>
                    <a:pt x="1492" y="168"/>
                  </a:lnTo>
                  <a:lnTo>
                    <a:pt x="1491" y="176"/>
                  </a:lnTo>
                  <a:lnTo>
                    <a:pt x="1492" y="182"/>
                  </a:lnTo>
                  <a:lnTo>
                    <a:pt x="1495" y="187"/>
                  </a:lnTo>
                  <a:lnTo>
                    <a:pt x="1499" y="187"/>
                  </a:lnTo>
                  <a:lnTo>
                    <a:pt x="1502" y="189"/>
                  </a:lnTo>
                  <a:lnTo>
                    <a:pt x="1502" y="190"/>
                  </a:lnTo>
                  <a:lnTo>
                    <a:pt x="1503" y="190"/>
                  </a:lnTo>
                  <a:lnTo>
                    <a:pt x="1499" y="193"/>
                  </a:lnTo>
                  <a:lnTo>
                    <a:pt x="1499" y="197"/>
                  </a:lnTo>
                  <a:lnTo>
                    <a:pt x="1492" y="198"/>
                  </a:lnTo>
                  <a:lnTo>
                    <a:pt x="1487" y="201"/>
                  </a:lnTo>
                  <a:lnTo>
                    <a:pt x="1486" y="209"/>
                  </a:lnTo>
                  <a:lnTo>
                    <a:pt x="1484" y="219"/>
                  </a:lnTo>
                  <a:lnTo>
                    <a:pt x="1479" y="224"/>
                  </a:lnTo>
                  <a:lnTo>
                    <a:pt x="1479" y="222"/>
                  </a:lnTo>
                  <a:lnTo>
                    <a:pt x="1479" y="216"/>
                  </a:lnTo>
                  <a:lnTo>
                    <a:pt x="1476" y="213"/>
                  </a:lnTo>
                  <a:lnTo>
                    <a:pt x="1470" y="213"/>
                  </a:lnTo>
                  <a:lnTo>
                    <a:pt x="1467" y="216"/>
                  </a:lnTo>
                  <a:lnTo>
                    <a:pt x="1463" y="222"/>
                  </a:lnTo>
                  <a:lnTo>
                    <a:pt x="1465" y="227"/>
                  </a:lnTo>
                  <a:lnTo>
                    <a:pt x="1465" y="230"/>
                  </a:lnTo>
                  <a:lnTo>
                    <a:pt x="1468" y="232"/>
                  </a:lnTo>
                  <a:lnTo>
                    <a:pt x="1471" y="235"/>
                  </a:lnTo>
                  <a:lnTo>
                    <a:pt x="1471" y="235"/>
                  </a:lnTo>
                  <a:lnTo>
                    <a:pt x="1475" y="240"/>
                  </a:lnTo>
                  <a:lnTo>
                    <a:pt x="1471" y="241"/>
                  </a:lnTo>
                  <a:lnTo>
                    <a:pt x="1467" y="243"/>
                  </a:lnTo>
                  <a:lnTo>
                    <a:pt x="1463" y="248"/>
                  </a:lnTo>
                  <a:lnTo>
                    <a:pt x="1460" y="245"/>
                  </a:lnTo>
                  <a:lnTo>
                    <a:pt x="1455" y="240"/>
                  </a:lnTo>
                  <a:lnTo>
                    <a:pt x="1449" y="232"/>
                  </a:lnTo>
                  <a:lnTo>
                    <a:pt x="1446" y="227"/>
                  </a:lnTo>
                  <a:lnTo>
                    <a:pt x="1446" y="221"/>
                  </a:lnTo>
                  <a:lnTo>
                    <a:pt x="1451" y="217"/>
                  </a:lnTo>
                  <a:lnTo>
                    <a:pt x="1455" y="217"/>
                  </a:lnTo>
                  <a:lnTo>
                    <a:pt x="1455" y="211"/>
                  </a:lnTo>
                  <a:lnTo>
                    <a:pt x="1452" y="203"/>
                  </a:lnTo>
                  <a:lnTo>
                    <a:pt x="1452" y="197"/>
                  </a:lnTo>
                  <a:lnTo>
                    <a:pt x="1444" y="192"/>
                  </a:lnTo>
                  <a:lnTo>
                    <a:pt x="1435" y="182"/>
                  </a:lnTo>
                  <a:lnTo>
                    <a:pt x="1430" y="181"/>
                  </a:lnTo>
                  <a:lnTo>
                    <a:pt x="1422" y="181"/>
                  </a:lnTo>
                  <a:lnTo>
                    <a:pt x="1419" y="186"/>
                  </a:lnTo>
                  <a:lnTo>
                    <a:pt x="1416" y="190"/>
                  </a:lnTo>
                  <a:lnTo>
                    <a:pt x="1416" y="193"/>
                  </a:lnTo>
                  <a:lnTo>
                    <a:pt x="1414" y="195"/>
                  </a:lnTo>
                  <a:lnTo>
                    <a:pt x="1408" y="201"/>
                  </a:lnTo>
                  <a:lnTo>
                    <a:pt x="1406" y="206"/>
                  </a:lnTo>
                  <a:lnTo>
                    <a:pt x="1406" y="205"/>
                  </a:lnTo>
                  <a:lnTo>
                    <a:pt x="1406" y="197"/>
                  </a:lnTo>
                  <a:lnTo>
                    <a:pt x="1404" y="192"/>
                  </a:lnTo>
                  <a:lnTo>
                    <a:pt x="1401" y="189"/>
                  </a:lnTo>
                  <a:lnTo>
                    <a:pt x="1401" y="187"/>
                  </a:lnTo>
                  <a:lnTo>
                    <a:pt x="1412" y="182"/>
                  </a:lnTo>
                  <a:lnTo>
                    <a:pt x="1412" y="178"/>
                  </a:lnTo>
                  <a:lnTo>
                    <a:pt x="1409" y="174"/>
                  </a:lnTo>
                  <a:lnTo>
                    <a:pt x="1400" y="171"/>
                  </a:lnTo>
                  <a:lnTo>
                    <a:pt x="1388" y="166"/>
                  </a:lnTo>
                  <a:lnTo>
                    <a:pt x="1379" y="171"/>
                  </a:lnTo>
                  <a:lnTo>
                    <a:pt x="1377" y="171"/>
                  </a:lnTo>
                  <a:lnTo>
                    <a:pt x="1377" y="171"/>
                  </a:lnTo>
                  <a:lnTo>
                    <a:pt x="1377" y="166"/>
                  </a:lnTo>
                  <a:lnTo>
                    <a:pt x="1379" y="160"/>
                  </a:lnTo>
                  <a:lnTo>
                    <a:pt x="1384" y="160"/>
                  </a:lnTo>
                  <a:lnTo>
                    <a:pt x="1390" y="157"/>
                  </a:lnTo>
                  <a:lnTo>
                    <a:pt x="1390" y="150"/>
                  </a:lnTo>
                  <a:lnTo>
                    <a:pt x="1384" y="146"/>
                  </a:lnTo>
                  <a:lnTo>
                    <a:pt x="1379" y="144"/>
                  </a:lnTo>
                  <a:lnTo>
                    <a:pt x="1379" y="139"/>
                  </a:lnTo>
                  <a:lnTo>
                    <a:pt x="1376" y="136"/>
                  </a:lnTo>
                  <a:lnTo>
                    <a:pt x="1371" y="133"/>
                  </a:lnTo>
                  <a:lnTo>
                    <a:pt x="1361" y="130"/>
                  </a:lnTo>
                  <a:lnTo>
                    <a:pt x="1363" y="128"/>
                  </a:lnTo>
                  <a:lnTo>
                    <a:pt x="1363" y="115"/>
                  </a:lnTo>
                  <a:lnTo>
                    <a:pt x="1352" y="104"/>
                  </a:lnTo>
                  <a:lnTo>
                    <a:pt x="1345" y="99"/>
                  </a:lnTo>
                  <a:lnTo>
                    <a:pt x="1341" y="99"/>
                  </a:lnTo>
                  <a:lnTo>
                    <a:pt x="1337" y="98"/>
                  </a:lnTo>
                  <a:lnTo>
                    <a:pt x="1334" y="98"/>
                  </a:lnTo>
                  <a:lnTo>
                    <a:pt x="1334" y="98"/>
                  </a:lnTo>
                  <a:lnTo>
                    <a:pt x="1334" y="96"/>
                  </a:lnTo>
                  <a:lnTo>
                    <a:pt x="1337" y="96"/>
                  </a:lnTo>
                  <a:lnTo>
                    <a:pt x="1352" y="80"/>
                  </a:lnTo>
                  <a:lnTo>
                    <a:pt x="1355" y="75"/>
                  </a:lnTo>
                  <a:lnTo>
                    <a:pt x="1355" y="72"/>
                  </a:lnTo>
                  <a:lnTo>
                    <a:pt x="1350" y="69"/>
                  </a:lnTo>
                  <a:lnTo>
                    <a:pt x="1350" y="69"/>
                  </a:lnTo>
                  <a:lnTo>
                    <a:pt x="1372" y="74"/>
                  </a:lnTo>
                  <a:lnTo>
                    <a:pt x="1379" y="72"/>
                  </a:lnTo>
                  <a:lnTo>
                    <a:pt x="1387" y="64"/>
                  </a:lnTo>
                  <a:lnTo>
                    <a:pt x="1393" y="55"/>
                  </a:lnTo>
                  <a:lnTo>
                    <a:pt x="1408" y="36"/>
                  </a:lnTo>
                  <a:lnTo>
                    <a:pt x="1409" y="31"/>
                  </a:lnTo>
                  <a:lnTo>
                    <a:pt x="1409" y="28"/>
                  </a:lnTo>
                  <a:lnTo>
                    <a:pt x="1404" y="23"/>
                  </a:lnTo>
                  <a:lnTo>
                    <a:pt x="1395" y="21"/>
                  </a:lnTo>
                  <a:lnTo>
                    <a:pt x="1385" y="23"/>
                  </a:lnTo>
                  <a:lnTo>
                    <a:pt x="1376" y="21"/>
                  </a:lnTo>
                  <a:lnTo>
                    <a:pt x="1363" y="18"/>
                  </a:lnTo>
                  <a:lnTo>
                    <a:pt x="1355" y="16"/>
                  </a:lnTo>
                  <a:lnTo>
                    <a:pt x="1345" y="16"/>
                  </a:lnTo>
                  <a:lnTo>
                    <a:pt x="1321" y="20"/>
                  </a:lnTo>
                  <a:lnTo>
                    <a:pt x="1317" y="21"/>
                  </a:lnTo>
                  <a:lnTo>
                    <a:pt x="1312" y="26"/>
                  </a:lnTo>
                  <a:lnTo>
                    <a:pt x="1315" y="29"/>
                  </a:lnTo>
                  <a:lnTo>
                    <a:pt x="1317" y="32"/>
                  </a:lnTo>
                  <a:lnTo>
                    <a:pt x="1315" y="31"/>
                  </a:lnTo>
                  <a:lnTo>
                    <a:pt x="1310" y="31"/>
                  </a:lnTo>
                  <a:lnTo>
                    <a:pt x="1307" y="37"/>
                  </a:lnTo>
                  <a:lnTo>
                    <a:pt x="1307" y="40"/>
                  </a:lnTo>
                  <a:lnTo>
                    <a:pt x="1309" y="47"/>
                  </a:lnTo>
                  <a:lnTo>
                    <a:pt x="1309" y="64"/>
                  </a:lnTo>
                  <a:lnTo>
                    <a:pt x="1310" y="71"/>
                  </a:lnTo>
                  <a:lnTo>
                    <a:pt x="1315" y="77"/>
                  </a:lnTo>
                  <a:lnTo>
                    <a:pt x="1318" y="85"/>
                  </a:lnTo>
                  <a:lnTo>
                    <a:pt x="1318" y="96"/>
                  </a:lnTo>
                  <a:lnTo>
                    <a:pt x="1317" y="99"/>
                  </a:lnTo>
                  <a:lnTo>
                    <a:pt x="1315" y="101"/>
                  </a:lnTo>
                  <a:lnTo>
                    <a:pt x="1307" y="103"/>
                  </a:lnTo>
                  <a:lnTo>
                    <a:pt x="1307" y="111"/>
                  </a:lnTo>
                  <a:lnTo>
                    <a:pt x="1312" y="115"/>
                  </a:lnTo>
                  <a:lnTo>
                    <a:pt x="1310" y="115"/>
                  </a:lnTo>
                  <a:lnTo>
                    <a:pt x="1307" y="112"/>
                  </a:lnTo>
                  <a:lnTo>
                    <a:pt x="1299" y="112"/>
                  </a:lnTo>
                  <a:lnTo>
                    <a:pt x="1294" y="117"/>
                  </a:lnTo>
                  <a:lnTo>
                    <a:pt x="1293" y="123"/>
                  </a:lnTo>
                  <a:lnTo>
                    <a:pt x="1291" y="130"/>
                  </a:lnTo>
                  <a:lnTo>
                    <a:pt x="1293" y="134"/>
                  </a:lnTo>
                  <a:lnTo>
                    <a:pt x="1299" y="141"/>
                  </a:lnTo>
                  <a:lnTo>
                    <a:pt x="1294" y="147"/>
                  </a:lnTo>
                  <a:lnTo>
                    <a:pt x="1293" y="154"/>
                  </a:lnTo>
                  <a:lnTo>
                    <a:pt x="1294" y="160"/>
                  </a:lnTo>
                  <a:lnTo>
                    <a:pt x="1301" y="168"/>
                  </a:lnTo>
                  <a:lnTo>
                    <a:pt x="1309" y="171"/>
                  </a:lnTo>
                  <a:lnTo>
                    <a:pt x="1310" y="171"/>
                  </a:lnTo>
                  <a:lnTo>
                    <a:pt x="1304" y="171"/>
                  </a:lnTo>
                  <a:lnTo>
                    <a:pt x="1299" y="173"/>
                  </a:lnTo>
                  <a:lnTo>
                    <a:pt x="1294" y="173"/>
                  </a:lnTo>
                  <a:lnTo>
                    <a:pt x="1291" y="171"/>
                  </a:lnTo>
                  <a:lnTo>
                    <a:pt x="1280" y="163"/>
                  </a:lnTo>
                  <a:lnTo>
                    <a:pt x="1275" y="162"/>
                  </a:lnTo>
                  <a:lnTo>
                    <a:pt x="1270" y="162"/>
                  </a:lnTo>
                  <a:lnTo>
                    <a:pt x="1264" y="165"/>
                  </a:lnTo>
                  <a:lnTo>
                    <a:pt x="1259" y="179"/>
                  </a:lnTo>
                  <a:lnTo>
                    <a:pt x="1259" y="182"/>
                  </a:lnTo>
                  <a:lnTo>
                    <a:pt x="1258" y="182"/>
                  </a:lnTo>
                  <a:lnTo>
                    <a:pt x="1248" y="182"/>
                  </a:lnTo>
                  <a:lnTo>
                    <a:pt x="1246" y="184"/>
                  </a:lnTo>
                  <a:lnTo>
                    <a:pt x="1242" y="184"/>
                  </a:lnTo>
                  <a:lnTo>
                    <a:pt x="1242" y="193"/>
                  </a:lnTo>
                  <a:lnTo>
                    <a:pt x="1254" y="200"/>
                  </a:lnTo>
                  <a:lnTo>
                    <a:pt x="1261" y="200"/>
                  </a:lnTo>
                  <a:lnTo>
                    <a:pt x="1267" y="201"/>
                  </a:lnTo>
                  <a:lnTo>
                    <a:pt x="1270" y="205"/>
                  </a:lnTo>
                  <a:lnTo>
                    <a:pt x="1270" y="205"/>
                  </a:lnTo>
                  <a:lnTo>
                    <a:pt x="1267" y="209"/>
                  </a:lnTo>
                  <a:lnTo>
                    <a:pt x="1267" y="209"/>
                  </a:lnTo>
                  <a:lnTo>
                    <a:pt x="1264" y="208"/>
                  </a:lnTo>
                  <a:lnTo>
                    <a:pt x="1258" y="208"/>
                  </a:lnTo>
                  <a:lnTo>
                    <a:pt x="1254" y="214"/>
                  </a:lnTo>
                  <a:lnTo>
                    <a:pt x="1258" y="221"/>
                  </a:lnTo>
                  <a:lnTo>
                    <a:pt x="1254" y="227"/>
                  </a:lnTo>
                  <a:lnTo>
                    <a:pt x="1253" y="227"/>
                  </a:lnTo>
                  <a:lnTo>
                    <a:pt x="1242" y="225"/>
                  </a:lnTo>
                  <a:lnTo>
                    <a:pt x="1226" y="225"/>
                  </a:lnTo>
                  <a:lnTo>
                    <a:pt x="1206" y="229"/>
                  </a:lnTo>
                  <a:lnTo>
                    <a:pt x="1198" y="230"/>
                  </a:lnTo>
                  <a:lnTo>
                    <a:pt x="1191" y="229"/>
                  </a:lnTo>
                  <a:lnTo>
                    <a:pt x="1184" y="225"/>
                  </a:lnTo>
                  <a:lnTo>
                    <a:pt x="1179" y="224"/>
                  </a:lnTo>
                  <a:lnTo>
                    <a:pt x="1176" y="219"/>
                  </a:lnTo>
                  <a:lnTo>
                    <a:pt x="1170" y="219"/>
                  </a:lnTo>
                  <a:lnTo>
                    <a:pt x="1159" y="217"/>
                  </a:lnTo>
                  <a:lnTo>
                    <a:pt x="1155" y="217"/>
                  </a:lnTo>
                  <a:lnTo>
                    <a:pt x="1155" y="216"/>
                  </a:lnTo>
                  <a:lnTo>
                    <a:pt x="1151" y="211"/>
                  </a:lnTo>
                  <a:lnTo>
                    <a:pt x="1143" y="209"/>
                  </a:lnTo>
                  <a:lnTo>
                    <a:pt x="1141" y="209"/>
                  </a:lnTo>
                  <a:lnTo>
                    <a:pt x="1138" y="206"/>
                  </a:lnTo>
                  <a:lnTo>
                    <a:pt x="1136" y="198"/>
                  </a:lnTo>
                  <a:lnTo>
                    <a:pt x="1136" y="193"/>
                  </a:lnTo>
                  <a:lnTo>
                    <a:pt x="1136" y="193"/>
                  </a:lnTo>
                  <a:lnTo>
                    <a:pt x="1146" y="200"/>
                  </a:lnTo>
                  <a:lnTo>
                    <a:pt x="1154" y="201"/>
                  </a:lnTo>
                  <a:lnTo>
                    <a:pt x="1162" y="203"/>
                  </a:lnTo>
                  <a:lnTo>
                    <a:pt x="1170" y="203"/>
                  </a:lnTo>
                  <a:lnTo>
                    <a:pt x="1186" y="201"/>
                  </a:lnTo>
                  <a:lnTo>
                    <a:pt x="1200" y="197"/>
                  </a:lnTo>
                  <a:lnTo>
                    <a:pt x="1205" y="193"/>
                  </a:lnTo>
                  <a:lnTo>
                    <a:pt x="1206" y="189"/>
                  </a:lnTo>
                  <a:lnTo>
                    <a:pt x="1206" y="182"/>
                  </a:lnTo>
                  <a:lnTo>
                    <a:pt x="1198" y="176"/>
                  </a:lnTo>
                  <a:lnTo>
                    <a:pt x="1194" y="173"/>
                  </a:lnTo>
                  <a:lnTo>
                    <a:pt x="1191" y="173"/>
                  </a:lnTo>
                  <a:lnTo>
                    <a:pt x="1186" y="174"/>
                  </a:lnTo>
                  <a:lnTo>
                    <a:pt x="1181" y="179"/>
                  </a:lnTo>
                  <a:lnTo>
                    <a:pt x="1179" y="179"/>
                  </a:lnTo>
                  <a:lnTo>
                    <a:pt x="1176" y="178"/>
                  </a:lnTo>
                  <a:lnTo>
                    <a:pt x="1181" y="176"/>
                  </a:lnTo>
                  <a:lnTo>
                    <a:pt x="1187" y="173"/>
                  </a:lnTo>
                  <a:lnTo>
                    <a:pt x="1192" y="168"/>
                  </a:lnTo>
                  <a:lnTo>
                    <a:pt x="1197" y="168"/>
                  </a:lnTo>
                  <a:lnTo>
                    <a:pt x="1205" y="171"/>
                  </a:lnTo>
                  <a:lnTo>
                    <a:pt x="1213" y="173"/>
                  </a:lnTo>
                  <a:lnTo>
                    <a:pt x="1219" y="170"/>
                  </a:lnTo>
                  <a:lnTo>
                    <a:pt x="1219" y="158"/>
                  </a:lnTo>
                  <a:lnTo>
                    <a:pt x="1214" y="154"/>
                  </a:lnTo>
                  <a:lnTo>
                    <a:pt x="1206" y="147"/>
                  </a:lnTo>
                  <a:lnTo>
                    <a:pt x="1195" y="142"/>
                  </a:lnTo>
                  <a:lnTo>
                    <a:pt x="1179" y="134"/>
                  </a:lnTo>
                  <a:lnTo>
                    <a:pt x="1167" y="130"/>
                  </a:lnTo>
                  <a:lnTo>
                    <a:pt x="1157" y="125"/>
                  </a:lnTo>
                  <a:lnTo>
                    <a:pt x="1155" y="120"/>
                  </a:lnTo>
                  <a:lnTo>
                    <a:pt x="1154" y="119"/>
                  </a:lnTo>
                  <a:lnTo>
                    <a:pt x="1154" y="112"/>
                  </a:lnTo>
                  <a:lnTo>
                    <a:pt x="1155" y="109"/>
                  </a:lnTo>
                  <a:lnTo>
                    <a:pt x="1155" y="103"/>
                  </a:lnTo>
                  <a:lnTo>
                    <a:pt x="1147" y="95"/>
                  </a:lnTo>
                  <a:lnTo>
                    <a:pt x="1144" y="90"/>
                  </a:lnTo>
                  <a:lnTo>
                    <a:pt x="1141" y="80"/>
                  </a:lnTo>
                  <a:lnTo>
                    <a:pt x="1141" y="69"/>
                  </a:lnTo>
                  <a:lnTo>
                    <a:pt x="1144" y="61"/>
                  </a:lnTo>
                  <a:lnTo>
                    <a:pt x="1149" y="55"/>
                  </a:lnTo>
                  <a:lnTo>
                    <a:pt x="1155" y="44"/>
                  </a:lnTo>
                  <a:lnTo>
                    <a:pt x="1152" y="36"/>
                  </a:lnTo>
                  <a:lnTo>
                    <a:pt x="1146" y="31"/>
                  </a:lnTo>
                  <a:lnTo>
                    <a:pt x="1138" y="31"/>
                  </a:lnTo>
                  <a:lnTo>
                    <a:pt x="1131" y="29"/>
                  </a:lnTo>
                  <a:lnTo>
                    <a:pt x="1119" y="32"/>
                  </a:lnTo>
                  <a:lnTo>
                    <a:pt x="1109" y="36"/>
                  </a:lnTo>
                  <a:lnTo>
                    <a:pt x="1106" y="39"/>
                  </a:lnTo>
                  <a:lnTo>
                    <a:pt x="1106" y="44"/>
                  </a:lnTo>
                  <a:lnTo>
                    <a:pt x="1114" y="50"/>
                  </a:lnTo>
                  <a:lnTo>
                    <a:pt x="1109" y="48"/>
                  </a:lnTo>
                  <a:lnTo>
                    <a:pt x="1104" y="48"/>
                  </a:lnTo>
                  <a:lnTo>
                    <a:pt x="1103" y="50"/>
                  </a:lnTo>
                  <a:lnTo>
                    <a:pt x="1103" y="50"/>
                  </a:lnTo>
                  <a:lnTo>
                    <a:pt x="1098" y="47"/>
                  </a:lnTo>
                  <a:lnTo>
                    <a:pt x="1090" y="47"/>
                  </a:lnTo>
                  <a:lnTo>
                    <a:pt x="1084" y="50"/>
                  </a:lnTo>
                  <a:lnTo>
                    <a:pt x="1084" y="61"/>
                  </a:lnTo>
                  <a:lnTo>
                    <a:pt x="1087" y="75"/>
                  </a:lnTo>
                  <a:lnTo>
                    <a:pt x="1092" y="88"/>
                  </a:lnTo>
                  <a:lnTo>
                    <a:pt x="1098" y="99"/>
                  </a:lnTo>
                  <a:lnTo>
                    <a:pt x="1088" y="103"/>
                  </a:lnTo>
                  <a:lnTo>
                    <a:pt x="1087" y="103"/>
                  </a:lnTo>
                  <a:lnTo>
                    <a:pt x="1085" y="93"/>
                  </a:lnTo>
                  <a:lnTo>
                    <a:pt x="1082" y="82"/>
                  </a:lnTo>
                  <a:lnTo>
                    <a:pt x="1077" y="72"/>
                  </a:lnTo>
                  <a:lnTo>
                    <a:pt x="1069" y="66"/>
                  </a:lnTo>
                  <a:lnTo>
                    <a:pt x="1058" y="59"/>
                  </a:lnTo>
                  <a:lnTo>
                    <a:pt x="1047" y="56"/>
                  </a:lnTo>
                  <a:lnTo>
                    <a:pt x="1040" y="56"/>
                  </a:lnTo>
                  <a:lnTo>
                    <a:pt x="1037" y="59"/>
                  </a:lnTo>
                  <a:lnTo>
                    <a:pt x="1037" y="66"/>
                  </a:lnTo>
                  <a:lnTo>
                    <a:pt x="1040" y="67"/>
                  </a:lnTo>
                  <a:lnTo>
                    <a:pt x="1047" y="72"/>
                  </a:lnTo>
                  <a:lnTo>
                    <a:pt x="1052" y="74"/>
                  </a:lnTo>
                  <a:lnTo>
                    <a:pt x="1052" y="75"/>
                  </a:lnTo>
                  <a:lnTo>
                    <a:pt x="1052" y="75"/>
                  </a:lnTo>
                  <a:lnTo>
                    <a:pt x="1050" y="77"/>
                  </a:lnTo>
                  <a:lnTo>
                    <a:pt x="1040" y="74"/>
                  </a:lnTo>
                  <a:lnTo>
                    <a:pt x="1037" y="74"/>
                  </a:lnTo>
                  <a:lnTo>
                    <a:pt x="1033" y="75"/>
                  </a:lnTo>
                  <a:lnTo>
                    <a:pt x="1031" y="77"/>
                  </a:lnTo>
                  <a:lnTo>
                    <a:pt x="1031" y="69"/>
                  </a:lnTo>
                  <a:lnTo>
                    <a:pt x="1028" y="66"/>
                  </a:lnTo>
                  <a:lnTo>
                    <a:pt x="1021" y="61"/>
                  </a:lnTo>
                  <a:lnTo>
                    <a:pt x="1013" y="58"/>
                  </a:lnTo>
                  <a:lnTo>
                    <a:pt x="999" y="56"/>
                  </a:lnTo>
                  <a:lnTo>
                    <a:pt x="993" y="58"/>
                  </a:lnTo>
                  <a:lnTo>
                    <a:pt x="989" y="61"/>
                  </a:lnTo>
                  <a:lnTo>
                    <a:pt x="986" y="66"/>
                  </a:lnTo>
                  <a:lnTo>
                    <a:pt x="986" y="63"/>
                  </a:lnTo>
                  <a:lnTo>
                    <a:pt x="985" y="56"/>
                  </a:lnTo>
                  <a:lnTo>
                    <a:pt x="978" y="48"/>
                  </a:lnTo>
                  <a:lnTo>
                    <a:pt x="977" y="47"/>
                  </a:lnTo>
                  <a:lnTo>
                    <a:pt x="972" y="44"/>
                  </a:lnTo>
                  <a:lnTo>
                    <a:pt x="930" y="58"/>
                  </a:lnTo>
                  <a:lnTo>
                    <a:pt x="930" y="58"/>
                  </a:lnTo>
                  <a:lnTo>
                    <a:pt x="954" y="47"/>
                  </a:lnTo>
                  <a:lnTo>
                    <a:pt x="958" y="44"/>
                  </a:lnTo>
                  <a:lnTo>
                    <a:pt x="958" y="37"/>
                  </a:lnTo>
                  <a:lnTo>
                    <a:pt x="932" y="20"/>
                  </a:lnTo>
                  <a:lnTo>
                    <a:pt x="922" y="15"/>
                  </a:lnTo>
                  <a:lnTo>
                    <a:pt x="911" y="12"/>
                  </a:lnTo>
                  <a:lnTo>
                    <a:pt x="902" y="13"/>
                  </a:lnTo>
                  <a:lnTo>
                    <a:pt x="892" y="16"/>
                  </a:lnTo>
                  <a:lnTo>
                    <a:pt x="890" y="18"/>
                  </a:lnTo>
                  <a:lnTo>
                    <a:pt x="890" y="16"/>
                  </a:lnTo>
                  <a:lnTo>
                    <a:pt x="890" y="12"/>
                  </a:lnTo>
                  <a:lnTo>
                    <a:pt x="883" y="12"/>
                  </a:lnTo>
                  <a:lnTo>
                    <a:pt x="879" y="13"/>
                  </a:lnTo>
                  <a:lnTo>
                    <a:pt x="875" y="13"/>
                  </a:lnTo>
                  <a:lnTo>
                    <a:pt x="865" y="10"/>
                  </a:lnTo>
                  <a:lnTo>
                    <a:pt x="854" y="5"/>
                  </a:lnTo>
                  <a:lnTo>
                    <a:pt x="849" y="2"/>
                  </a:lnTo>
                  <a:lnTo>
                    <a:pt x="844" y="0"/>
                  </a:lnTo>
                  <a:lnTo>
                    <a:pt x="822" y="5"/>
                  </a:lnTo>
                  <a:lnTo>
                    <a:pt x="803" y="8"/>
                  </a:lnTo>
                  <a:lnTo>
                    <a:pt x="788" y="10"/>
                  </a:lnTo>
                  <a:lnTo>
                    <a:pt x="784" y="15"/>
                  </a:lnTo>
                  <a:lnTo>
                    <a:pt x="784" y="20"/>
                  </a:lnTo>
                  <a:lnTo>
                    <a:pt x="792" y="28"/>
                  </a:lnTo>
                  <a:lnTo>
                    <a:pt x="795" y="32"/>
                  </a:lnTo>
                  <a:lnTo>
                    <a:pt x="796" y="34"/>
                  </a:lnTo>
                  <a:lnTo>
                    <a:pt x="796" y="36"/>
                  </a:lnTo>
                  <a:lnTo>
                    <a:pt x="784" y="51"/>
                  </a:lnTo>
                  <a:lnTo>
                    <a:pt x="782" y="56"/>
                  </a:lnTo>
                  <a:lnTo>
                    <a:pt x="782" y="59"/>
                  </a:lnTo>
                  <a:lnTo>
                    <a:pt x="784" y="61"/>
                  </a:lnTo>
                  <a:lnTo>
                    <a:pt x="780" y="66"/>
                  </a:lnTo>
                  <a:lnTo>
                    <a:pt x="766" y="83"/>
                  </a:lnTo>
                  <a:lnTo>
                    <a:pt x="764" y="88"/>
                  </a:lnTo>
                  <a:lnTo>
                    <a:pt x="763" y="91"/>
                  </a:lnTo>
                  <a:lnTo>
                    <a:pt x="766" y="96"/>
                  </a:lnTo>
                  <a:lnTo>
                    <a:pt x="769" y="99"/>
                  </a:lnTo>
                  <a:lnTo>
                    <a:pt x="790" y="103"/>
                  </a:lnTo>
                  <a:lnTo>
                    <a:pt x="798" y="107"/>
                  </a:lnTo>
                  <a:lnTo>
                    <a:pt x="803" y="117"/>
                  </a:lnTo>
                  <a:lnTo>
                    <a:pt x="809" y="126"/>
                  </a:lnTo>
                  <a:lnTo>
                    <a:pt x="812" y="131"/>
                  </a:lnTo>
                  <a:lnTo>
                    <a:pt x="822" y="131"/>
                  </a:lnTo>
                  <a:lnTo>
                    <a:pt x="825" y="125"/>
                  </a:lnTo>
                  <a:lnTo>
                    <a:pt x="830" y="123"/>
                  </a:lnTo>
                  <a:lnTo>
                    <a:pt x="835" y="123"/>
                  </a:lnTo>
                  <a:lnTo>
                    <a:pt x="841" y="122"/>
                  </a:lnTo>
                  <a:lnTo>
                    <a:pt x="844" y="120"/>
                  </a:lnTo>
                  <a:lnTo>
                    <a:pt x="847" y="119"/>
                  </a:lnTo>
                  <a:lnTo>
                    <a:pt x="854" y="119"/>
                  </a:lnTo>
                  <a:lnTo>
                    <a:pt x="862" y="117"/>
                  </a:lnTo>
                  <a:lnTo>
                    <a:pt x="867" y="111"/>
                  </a:lnTo>
                  <a:lnTo>
                    <a:pt x="870" y="96"/>
                  </a:lnTo>
                  <a:lnTo>
                    <a:pt x="871" y="91"/>
                  </a:lnTo>
                  <a:lnTo>
                    <a:pt x="876" y="90"/>
                  </a:lnTo>
                  <a:lnTo>
                    <a:pt x="881" y="88"/>
                  </a:lnTo>
                  <a:lnTo>
                    <a:pt x="886" y="87"/>
                  </a:lnTo>
                  <a:lnTo>
                    <a:pt x="889" y="83"/>
                  </a:lnTo>
                  <a:lnTo>
                    <a:pt x="890" y="77"/>
                  </a:lnTo>
                  <a:lnTo>
                    <a:pt x="892" y="72"/>
                  </a:lnTo>
                  <a:lnTo>
                    <a:pt x="897" y="71"/>
                  </a:lnTo>
                  <a:lnTo>
                    <a:pt x="911" y="66"/>
                  </a:lnTo>
                  <a:lnTo>
                    <a:pt x="924" y="61"/>
                  </a:lnTo>
                  <a:lnTo>
                    <a:pt x="914" y="64"/>
                  </a:lnTo>
                  <a:lnTo>
                    <a:pt x="903" y="71"/>
                  </a:lnTo>
                  <a:lnTo>
                    <a:pt x="898" y="75"/>
                  </a:lnTo>
                  <a:lnTo>
                    <a:pt x="895" y="75"/>
                  </a:lnTo>
                  <a:lnTo>
                    <a:pt x="895" y="82"/>
                  </a:lnTo>
                  <a:lnTo>
                    <a:pt x="897" y="83"/>
                  </a:lnTo>
                  <a:lnTo>
                    <a:pt x="897" y="87"/>
                  </a:lnTo>
                  <a:lnTo>
                    <a:pt x="889" y="95"/>
                  </a:lnTo>
                  <a:lnTo>
                    <a:pt x="886" y="99"/>
                  </a:lnTo>
                  <a:lnTo>
                    <a:pt x="887" y="103"/>
                  </a:lnTo>
                  <a:lnTo>
                    <a:pt x="887" y="106"/>
                  </a:lnTo>
                  <a:lnTo>
                    <a:pt x="894" y="111"/>
                  </a:lnTo>
                  <a:lnTo>
                    <a:pt x="902" y="111"/>
                  </a:lnTo>
                  <a:lnTo>
                    <a:pt x="903" y="111"/>
                  </a:lnTo>
                  <a:lnTo>
                    <a:pt x="903" y="119"/>
                  </a:lnTo>
                  <a:lnTo>
                    <a:pt x="906" y="119"/>
                  </a:lnTo>
                  <a:lnTo>
                    <a:pt x="908" y="120"/>
                  </a:lnTo>
                  <a:lnTo>
                    <a:pt x="918" y="119"/>
                  </a:lnTo>
                  <a:lnTo>
                    <a:pt x="922" y="117"/>
                  </a:lnTo>
                  <a:lnTo>
                    <a:pt x="911" y="120"/>
                  </a:lnTo>
                  <a:lnTo>
                    <a:pt x="905" y="123"/>
                  </a:lnTo>
                  <a:lnTo>
                    <a:pt x="902" y="126"/>
                  </a:lnTo>
                  <a:lnTo>
                    <a:pt x="902" y="130"/>
                  </a:lnTo>
                  <a:lnTo>
                    <a:pt x="903" y="134"/>
                  </a:lnTo>
                  <a:lnTo>
                    <a:pt x="908" y="139"/>
                  </a:lnTo>
                  <a:lnTo>
                    <a:pt x="914" y="141"/>
                  </a:lnTo>
                  <a:lnTo>
                    <a:pt x="921" y="144"/>
                  </a:lnTo>
                  <a:lnTo>
                    <a:pt x="940" y="146"/>
                  </a:lnTo>
                  <a:lnTo>
                    <a:pt x="958" y="144"/>
                  </a:lnTo>
                  <a:lnTo>
                    <a:pt x="967" y="142"/>
                  </a:lnTo>
                  <a:lnTo>
                    <a:pt x="977" y="142"/>
                  </a:lnTo>
                  <a:lnTo>
                    <a:pt x="996" y="144"/>
                  </a:lnTo>
                  <a:lnTo>
                    <a:pt x="1010" y="149"/>
                  </a:lnTo>
                  <a:lnTo>
                    <a:pt x="1012" y="149"/>
                  </a:lnTo>
                  <a:lnTo>
                    <a:pt x="1004" y="150"/>
                  </a:lnTo>
                  <a:lnTo>
                    <a:pt x="972" y="149"/>
                  </a:lnTo>
                  <a:lnTo>
                    <a:pt x="938" y="152"/>
                  </a:lnTo>
                  <a:lnTo>
                    <a:pt x="922" y="157"/>
                  </a:lnTo>
                  <a:lnTo>
                    <a:pt x="919" y="160"/>
                  </a:lnTo>
                  <a:lnTo>
                    <a:pt x="916" y="165"/>
                  </a:lnTo>
                  <a:lnTo>
                    <a:pt x="918" y="171"/>
                  </a:lnTo>
                  <a:lnTo>
                    <a:pt x="924" y="176"/>
                  </a:lnTo>
                  <a:lnTo>
                    <a:pt x="943" y="184"/>
                  </a:lnTo>
                  <a:lnTo>
                    <a:pt x="953" y="187"/>
                  </a:lnTo>
                  <a:lnTo>
                    <a:pt x="959" y="189"/>
                  </a:lnTo>
                  <a:lnTo>
                    <a:pt x="973" y="187"/>
                  </a:lnTo>
                  <a:lnTo>
                    <a:pt x="981" y="187"/>
                  </a:lnTo>
                  <a:lnTo>
                    <a:pt x="983" y="190"/>
                  </a:lnTo>
                  <a:lnTo>
                    <a:pt x="983" y="195"/>
                  </a:lnTo>
                  <a:lnTo>
                    <a:pt x="985" y="200"/>
                  </a:lnTo>
                  <a:lnTo>
                    <a:pt x="989" y="203"/>
                  </a:lnTo>
                  <a:lnTo>
                    <a:pt x="993" y="206"/>
                  </a:lnTo>
                  <a:lnTo>
                    <a:pt x="1007" y="209"/>
                  </a:lnTo>
                  <a:lnTo>
                    <a:pt x="1025" y="211"/>
                  </a:lnTo>
                  <a:lnTo>
                    <a:pt x="1034" y="211"/>
                  </a:lnTo>
                  <a:lnTo>
                    <a:pt x="1045" y="209"/>
                  </a:lnTo>
                  <a:lnTo>
                    <a:pt x="1060" y="205"/>
                  </a:lnTo>
                  <a:lnTo>
                    <a:pt x="1069" y="200"/>
                  </a:lnTo>
                  <a:lnTo>
                    <a:pt x="1074" y="200"/>
                  </a:lnTo>
                  <a:lnTo>
                    <a:pt x="1079" y="198"/>
                  </a:lnTo>
                  <a:lnTo>
                    <a:pt x="1088" y="198"/>
                  </a:lnTo>
                  <a:lnTo>
                    <a:pt x="1095" y="197"/>
                  </a:lnTo>
                  <a:lnTo>
                    <a:pt x="1103" y="193"/>
                  </a:lnTo>
                  <a:lnTo>
                    <a:pt x="1108" y="186"/>
                  </a:lnTo>
                  <a:lnTo>
                    <a:pt x="1112" y="184"/>
                  </a:lnTo>
                  <a:lnTo>
                    <a:pt x="1114" y="182"/>
                  </a:lnTo>
                  <a:lnTo>
                    <a:pt x="1114" y="184"/>
                  </a:lnTo>
                  <a:lnTo>
                    <a:pt x="1116" y="187"/>
                  </a:lnTo>
                  <a:lnTo>
                    <a:pt x="1119" y="189"/>
                  </a:lnTo>
                  <a:lnTo>
                    <a:pt x="1122" y="192"/>
                  </a:lnTo>
                  <a:lnTo>
                    <a:pt x="1127" y="193"/>
                  </a:lnTo>
                  <a:lnTo>
                    <a:pt x="1122" y="192"/>
                  </a:lnTo>
                  <a:lnTo>
                    <a:pt x="1112" y="193"/>
                  </a:lnTo>
                  <a:lnTo>
                    <a:pt x="1103" y="197"/>
                  </a:lnTo>
                  <a:lnTo>
                    <a:pt x="1096" y="200"/>
                  </a:lnTo>
                  <a:lnTo>
                    <a:pt x="1080" y="203"/>
                  </a:lnTo>
                  <a:lnTo>
                    <a:pt x="1079" y="208"/>
                  </a:lnTo>
                  <a:lnTo>
                    <a:pt x="1074" y="209"/>
                  </a:lnTo>
                  <a:lnTo>
                    <a:pt x="1074" y="216"/>
                  </a:lnTo>
                  <a:lnTo>
                    <a:pt x="1077" y="222"/>
                  </a:lnTo>
                  <a:lnTo>
                    <a:pt x="1085" y="222"/>
                  </a:lnTo>
                  <a:lnTo>
                    <a:pt x="1092" y="221"/>
                  </a:lnTo>
                  <a:lnTo>
                    <a:pt x="1093" y="219"/>
                  </a:lnTo>
                  <a:lnTo>
                    <a:pt x="1096" y="217"/>
                  </a:lnTo>
                  <a:lnTo>
                    <a:pt x="1106" y="217"/>
                  </a:lnTo>
                  <a:lnTo>
                    <a:pt x="1096" y="219"/>
                  </a:lnTo>
                  <a:lnTo>
                    <a:pt x="1092" y="221"/>
                  </a:lnTo>
                  <a:lnTo>
                    <a:pt x="1087" y="225"/>
                  </a:lnTo>
                  <a:lnTo>
                    <a:pt x="1087" y="230"/>
                  </a:lnTo>
                  <a:lnTo>
                    <a:pt x="1090" y="238"/>
                  </a:lnTo>
                  <a:lnTo>
                    <a:pt x="1096" y="249"/>
                  </a:lnTo>
                  <a:lnTo>
                    <a:pt x="1100" y="254"/>
                  </a:lnTo>
                  <a:lnTo>
                    <a:pt x="1098" y="254"/>
                  </a:lnTo>
                  <a:lnTo>
                    <a:pt x="1095" y="254"/>
                  </a:lnTo>
                  <a:lnTo>
                    <a:pt x="1092" y="257"/>
                  </a:lnTo>
                  <a:lnTo>
                    <a:pt x="1092" y="259"/>
                  </a:lnTo>
                  <a:lnTo>
                    <a:pt x="1090" y="261"/>
                  </a:lnTo>
                  <a:lnTo>
                    <a:pt x="1088" y="259"/>
                  </a:lnTo>
                  <a:lnTo>
                    <a:pt x="1087" y="257"/>
                  </a:lnTo>
                  <a:lnTo>
                    <a:pt x="1090" y="256"/>
                  </a:lnTo>
                  <a:lnTo>
                    <a:pt x="1090" y="249"/>
                  </a:lnTo>
                  <a:lnTo>
                    <a:pt x="1088" y="243"/>
                  </a:lnTo>
                  <a:lnTo>
                    <a:pt x="1084" y="238"/>
                  </a:lnTo>
                  <a:lnTo>
                    <a:pt x="1079" y="237"/>
                  </a:lnTo>
                  <a:lnTo>
                    <a:pt x="1076" y="235"/>
                  </a:lnTo>
                  <a:lnTo>
                    <a:pt x="1072" y="230"/>
                  </a:lnTo>
                  <a:lnTo>
                    <a:pt x="1064" y="230"/>
                  </a:lnTo>
                  <a:lnTo>
                    <a:pt x="1061" y="229"/>
                  </a:lnTo>
                  <a:lnTo>
                    <a:pt x="1055" y="224"/>
                  </a:lnTo>
                  <a:lnTo>
                    <a:pt x="1048" y="224"/>
                  </a:lnTo>
                  <a:lnTo>
                    <a:pt x="1039" y="227"/>
                  </a:lnTo>
                  <a:lnTo>
                    <a:pt x="1031" y="229"/>
                  </a:lnTo>
                  <a:lnTo>
                    <a:pt x="1012" y="230"/>
                  </a:lnTo>
                  <a:lnTo>
                    <a:pt x="996" y="232"/>
                  </a:lnTo>
                  <a:lnTo>
                    <a:pt x="980" y="232"/>
                  </a:lnTo>
                  <a:lnTo>
                    <a:pt x="967" y="230"/>
                  </a:lnTo>
                  <a:lnTo>
                    <a:pt x="962" y="229"/>
                  </a:lnTo>
                  <a:lnTo>
                    <a:pt x="961" y="229"/>
                  </a:lnTo>
                  <a:lnTo>
                    <a:pt x="961" y="227"/>
                  </a:lnTo>
                  <a:lnTo>
                    <a:pt x="965" y="224"/>
                  </a:lnTo>
                  <a:lnTo>
                    <a:pt x="972" y="221"/>
                  </a:lnTo>
                  <a:lnTo>
                    <a:pt x="978" y="219"/>
                  </a:lnTo>
                  <a:lnTo>
                    <a:pt x="986" y="219"/>
                  </a:lnTo>
                  <a:lnTo>
                    <a:pt x="983" y="211"/>
                  </a:lnTo>
                  <a:lnTo>
                    <a:pt x="978" y="206"/>
                  </a:lnTo>
                  <a:lnTo>
                    <a:pt x="973" y="201"/>
                  </a:lnTo>
                  <a:lnTo>
                    <a:pt x="965" y="195"/>
                  </a:lnTo>
                  <a:lnTo>
                    <a:pt x="953" y="192"/>
                  </a:lnTo>
                  <a:lnTo>
                    <a:pt x="946" y="190"/>
                  </a:lnTo>
                  <a:lnTo>
                    <a:pt x="940" y="190"/>
                  </a:lnTo>
                  <a:lnTo>
                    <a:pt x="940" y="193"/>
                  </a:lnTo>
                  <a:lnTo>
                    <a:pt x="935" y="193"/>
                  </a:lnTo>
                  <a:lnTo>
                    <a:pt x="918" y="190"/>
                  </a:lnTo>
                  <a:lnTo>
                    <a:pt x="908" y="187"/>
                  </a:lnTo>
                  <a:lnTo>
                    <a:pt x="903" y="184"/>
                  </a:lnTo>
                  <a:lnTo>
                    <a:pt x="897" y="182"/>
                  </a:lnTo>
                  <a:lnTo>
                    <a:pt x="890" y="181"/>
                  </a:lnTo>
                  <a:lnTo>
                    <a:pt x="883" y="181"/>
                  </a:lnTo>
                  <a:lnTo>
                    <a:pt x="875" y="179"/>
                  </a:lnTo>
                  <a:lnTo>
                    <a:pt x="865" y="174"/>
                  </a:lnTo>
                  <a:lnTo>
                    <a:pt x="857" y="170"/>
                  </a:lnTo>
                  <a:lnTo>
                    <a:pt x="852" y="166"/>
                  </a:lnTo>
                  <a:lnTo>
                    <a:pt x="844" y="165"/>
                  </a:lnTo>
                  <a:lnTo>
                    <a:pt x="831" y="163"/>
                  </a:lnTo>
                  <a:lnTo>
                    <a:pt x="819" y="166"/>
                  </a:lnTo>
                  <a:lnTo>
                    <a:pt x="814" y="168"/>
                  </a:lnTo>
                  <a:lnTo>
                    <a:pt x="811" y="173"/>
                  </a:lnTo>
                  <a:lnTo>
                    <a:pt x="809" y="176"/>
                  </a:lnTo>
                  <a:lnTo>
                    <a:pt x="800" y="179"/>
                  </a:lnTo>
                  <a:lnTo>
                    <a:pt x="795" y="179"/>
                  </a:lnTo>
                  <a:lnTo>
                    <a:pt x="795" y="179"/>
                  </a:lnTo>
                  <a:lnTo>
                    <a:pt x="795" y="178"/>
                  </a:lnTo>
                  <a:lnTo>
                    <a:pt x="798" y="174"/>
                  </a:lnTo>
                  <a:lnTo>
                    <a:pt x="798" y="168"/>
                  </a:lnTo>
                  <a:lnTo>
                    <a:pt x="795" y="166"/>
                  </a:lnTo>
                  <a:lnTo>
                    <a:pt x="795" y="157"/>
                  </a:lnTo>
                  <a:lnTo>
                    <a:pt x="792" y="154"/>
                  </a:lnTo>
                  <a:lnTo>
                    <a:pt x="784" y="154"/>
                  </a:lnTo>
                  <a:lnTo>
                    <a:pt x="776" y="168"/>
                  </a:lnTo>
                  <a:lnTo>
                    <a:pt x="771" y="176"/>
                  </a:lnTo>
                  <a:lnTo>
                    <a:pt x="766" y="178"/>
                  </a:lnTo>
                  <a:lnTo>
                    <a:pt x="764" y="179"/>
                  </a:lnTo>
                  <a:lnTo>
                    <a:pt x="761" y="178"/>
                  </a:lnTo>
                  <a:lnTo>
                    <a:pt x="760" y="176"/>
                  </a:lnTo>
                  <a:lnTo>
                    <a:pt x="747" y="154"/>
                  </a:lnTo>
                  <a:lnTo>
                    <a:pt x="744" y="147"/>
                  </a:lnTo>
                  <a:lnTo>
                    <a:pt x="739" y="144"/>
                  </a:lnTo>
                  <a:lnTo>
                    <a:pt x="731" y="139"/>
                  </a:lnTo>
                  <a:lnTo>
                    <a:pt x="726" y="138"/>
                  </a:lnTo>
                  <a:lnTo>
                    <a:pt x="720" y="138"/>
                  </a:lnTo>
                  <a:lnTo>
                    <a:pt x="720" y="142"/>
                  </a:lnTo>
                  <a:lnTo>
                    <a:pt x="725" y="152"/>
                  </a:lnTo>
                  <a:lnTo>
                    <a:pt x="721" y="154"/>
                  </a:lnTo>
                  <a:lnTo>
                    <a:pt x="717" y="154"/>
                  </a:lnTo>
                  <a:lnTo>
                    <a:pt x="717" y="162"/>
                  </a:lnTo>
                  <a:lnTo>
                    <a:pt x="715" y="163"/>
                  </a:lnTo>
                  <a:lnTo>
                    <a:pt x="712" y="166"/>
                  </a:lnTo>
                  <a:lnTo>
                    <a:pt x="709" y="168"/>
                  </a:lnTo>
                  <a:lnTo>
                    <a:pt x="707" y="165"/>
                  </a:lnTo>
                  <a:lnTo>
                    <a:pt x="702" y="163"/>
                  </a:lnTo>
                  <a:lnTo>
                    <a:pt x="702" y="157"/>
                  </a:lnTo>
                  <a:lnTo>
                    <a:pt x="699" y="154"/>
                  </a:lnTo>
                  <a:lnTo>
                    <a:pt x="678" y="154"/>
                  </a:lnTo>
                  <a:lnTo>
                    <a:pt x="654" y="165"/>
                  </a:lnTo>
                  <a:lnTo>
                    <a:pt x="648" y="168"/>
                  </a:lnTo>
                  <a:lnTo>
                    <a:pt x="638" y="170"/>
                  </a:lnTo>
                  <a:lnTo>
                    <a:pt x="632" y="173"/>
                  </a:lnTo>
                  <a:lnTo>
                    <a:pt x="632" y="178"/>
                  </a:lnTo>
                  <a:lnTo>
                    <a:pt x="626" y="176"/>
                  </a:lnTo>
                  <a:lnTo>
                    <a:pt x="622" y="176"/>
                  </a:lnTo>
                  <a:lnTo>
                    <a:pt x="622" y="176"/>
                  </a:lnTo>
                  <a:lnTo>
                    <a:pt x="622" y="174"/>
                  </a:lnTo>
                  <a:lnTo>
                    <a:pt x="618" y="171"/>
                  </a:lnTo>
                  <a:lnTo>
                    <a:pt x="613" y="170"/>
                  </a:lnTo>
                  <a:lnTo>
                    <a:pt x="606" y="170"/>
                  </a:lnTo>
                  <a:lnTo>
                    <a:pt x="606" y="173"/>
                  </a:lnTo>
                  <a:lnTo>
                    <a:pt x="605" y="178"/>
                  </a:lnTo>
                  <a:lnTo>
                    <a:pt x="603" y="178"/>
                  </a:lnTo>
                  <a:lnTo>
                    <a:pt x="597" y="178"/>
                  </a:lnTo>
                  <a:lnTo>
                    <a:pt x="581" y="181"/>
                  </a:lnTo>
                  <a:lnTo>
                    <a:pt x="579" y="187"/>
                  </a:lnTo>
                  <a:lnTo>
                    <a:pt x="579" y="192"/>
                  </a:lnTo>
                  <a:lnTo>
                    <a:pt x="589" y="200"/>
                  </a:lnTo>
                  <a:lnTo>
                    <a:pt x="589" y="200"/>
                  </a:lnTo>
                  <a:lnTo>
                    <a:pt x="584" y="197"/>
                  </a:lnTo>
                  <a:lnTo>
                    <a:pt x="576" y="193"/>
                  </a:lnTo>
                  <a:lnTo>
                    <a:pt x="571" y="192"/>
                  </a:lnTo>
                  <a:lnTo>
                    <a:pt x="559" y="192"/>
                  </a:lnTo>
                  <a:lnTo>
                    <a:pt x="554" y="190"/>
                  </a:lnTo>
                  <a:lnTo>
                    <a:pt x="539" y="184"/>
                  </a:lnTo>
                  <a:lnTo>
                    <a:pt x="528" y="178"/>
                  </a:lnTo>
                  <a:lnTo>
                    <a:pt x="525" y="174"/>
                  </a:lnTo>
                  <a:lnTo>
                    <a:pt x="525" y="171"/>
                  </a:lnTo>
                  <a:lnTo>
                    <a:pt x="511" y="171"/>
                  </a:lnTo>
                  <a:lnTo>
                    <a:pt x="490" y="170"/>
                  </a:lnTo>
                  <a:lnTo>
                    <a:pt x="482" y="168"/>
                  </a:lnTo>
                  <a:lnTo>
                    <a:pt x="463" y="160"/>
                  </a:lnTo>
                  <a:lnTo>
                    <a:pt x="452" y="158"/>
                  </a:lnTo>
                  <a:lnTo>
                    <a:pt x="444" y="158"/>
                  </a:lnTo>
                  <a:lnTo>
                    <a:pt x="424" y="160"/>
                  </a:lnTo>
                  <a:lnTo>
                    <a:pt x="417" y="160"/>
                  </a:lnTo>
                  <a:lnTo>
                    <a:pt x="410" y="158"/>
                  </a:lnTo>
                  <a:lnTo>
                    <a:pt x="404" y="157"/>
                  </a:lnTo>
                  <a:lnTo>
                    <a:pt x="397" y="155"/>
                  </a:lnTo>
                  <a:lnTo>
                    <a:pt x="389" y="154"/>
                  </a:lnTo>
                  <a:lnTo>
                    <a:pt x="381" y="155"/>
                  </a:lnTo>
                  <a:lnTo>
                    <a:pt x="372" y="155"/>
                  </a:lnTo>
                  <a:lnTo>
                    <a:pt x="364" y="152"/>
                  </a:lnTo>
                  <a:lnTo>
                    <a:pt x="356" y="147"/>
                  </a:lnTo>
                  <a:lnTo>
                    <a:pt x="343" y="144"/>
                  </a:lnTo>
                  <a:lnTo>
                    <a:pt x="329" y="142"/>
                  </a:lnTo>
                  <a:lnTo>
                    <a:pt x="303" y="146"/>
                  </a:lnTo>
                  <a:lnTo>
                    <a:pt x="297" y="147"/>
                  </a:lnTo>
                  <a:lnTo>
                    <a:pt x="295" y="147"/>
                  </a:lnTo>
                  <a:lnTo>
                    <a:pt x="290" y="142"/>
                  </a:lnTo>
                  <a:lnTo>
                    <a:pt x="284" y="142"/>
                  </a:lnTo>
                  <a:lnTo>
                    <a:pt x="284" y="142"/>
                  </a:lnTo>
                  <a:lnTo>
                    <a:pt x="284" y="139"/>
                  </a:lnTo>
                  <a:lnTo>
                    <a:pt x="282" y="134"/>
                  </a:lnTo>
                  <a:lnTo>
                    <a:pt x="279" y="133"/>
                  </a:lnTo>
                  <a:lnTo>
                    <a:pt x="274" y="130"/>
                  </a:lnTo>
                  <a:lnTo>
                    <a:pt x="265" y="130"/>
                  </a:lnTo>
                  <a:lnTo>
                    <a:pt x="249" y="133"/>
                  </a:lnTo>
                  <a:lnTo>
                    <a:pt x="244" y="133"/>
                  </a:lnTo>
                  <a:lnTo>
                    <a:pt x="243" y="133"/>
                  </a:lnTo>
                  <a:lnTo>
                    <a:pt x="243" y="131"/>
                  </a:lnTo>
                  <a:lnTo>
                    <a:pt x="243" y="126"/>
                  </a:lnTo>
                  <a:lnTo>
                    <a:pt x="236" y="123"/>
                  </a:lnTo>
                  <a:lnTo>
                    <a:pt x="231" y="125"/>
                  </a:lnTo>
                  <a:lnTo>
                    <a:pt x="228" y="130"/>
                  </a:lnTo>
                  <a:lnTo>
                    <a:pt x="227" y="131"/>
                  </a:lnTo>
                  <a:lnTo>
                    <a:pt x="223" y="133"/>
                  </a:lnTo>
                  <a:lnTo>
                    <a:pt x="220" y="133"/>
                  </a:lnTo>
                  <a:lnTo>
                    <a:pt x="220" y="133"/>
                  </a:lnTo>
                  <a:lnTo>
                    <a:pt x="223" y="131"/>
                  </a:lnTo>
                  <a:lnTo>
                    <a:pt x="227" y="126"/>
                  </a:lnTo>
                  <a:lnTo>
                    <a:pt x="223" y="122"/>
                  </a:lnTo>
                  <a:lnTo>
                    <a:pt x="220" y="119"/>
                  </a:lnTo>
                  <a:lnTo>
                    <a:pt x="209" y="115"/>
                  </a:lnTo>
                  <a:lnTo>
                    <a:pt x="204" y="117"/>
                  </a:lnTo>
                  <a:lnTo>
                    <a:pt x="199" y="119"/>
                  </a:lnTo>
                  <a:lnTo>
                    <a:pt x="188" y="128"/>
                  </a:lnTo>
                  <a:lnTo>
                    <a:pt x="182" y="131"/>
                  </a:lnTo>
                  <a:lnTo>
                    <a:pt x="176" y="134"/>
                  </a:lnTo>
                  <a:lnTo>
                    <a:pt x="169" y="134"/>
                  </a:lnTo>
                  <a:lnTo>
                    <a:pt x="163" y="133"/>
                  </a:lnTo>
                  <a:lnTo>
                    <a:pt x="156" y="133"/>
                  </a:lnTo>
                  <a:lnTo>
                    <a:pt x="150" y="134"/>
                  </a:lnTo>
                  <a:lnTo>
                    <a:pt x="145" y="138"/>
                  </a:lnTo>
                  <a:lnTo>
                    <a:pt x="142" y="142"/>
                  </a:lnTo>
                  <a:lnTo>
                    <a:pt x="145" y="146"/>
                  </a:lnTo>
                  <a:lnTo>
                    <a:pt x="148" y="147"/>
                  </a:lnTo>
                  <a:lnTo>
                    <a:pt x="148" y="149"/>
                  </a:lnTo>
                  <a:lnTo>
                    <a:pt x="145" y="149"/>
                  </a:lnTo>
                  <a:lnTo>
                    <a:pt x="144" y="147"/>
                  </a:lnTo>
                  <a:lnTo>
                    <a:pt x="142" y="146"/>
                  </a:lnTo>
                  <a:lnTo>
                    <a:pt x="139" y="146"/>
                  </a:lnTo>
                  <a:lnTo>
                    <a:pt x="134" y="147"/>
                  </a:lnTo>
                  <a:lnTo>
                    <a:pt x="129" y="150"/>
                  </a:lnTo>
                  <a:lnTo>
                    <a:pt x="123" y="152"/>
                  </a:lnTo>
                  <a:lnTo>
                    <a:pt x="110" y="152"/>
                  </a:lnTo>
                  <a:lnTo>
                    <a:pt x="104" y="154"/>
                  </a:lnTo>
                  <a:lnTo>
                    <a:pt x="97" y="158"/>
                  </a:lnTo>
                  <a:lnTo>
                    <a:pt x="86" y="171"/>
                  </a:lnTo>
                  <a:lnTo>
                    <a:pt x="85" y="176"/>
                  </a:lnTo>
                  <a:lnTo>
                    <a:pt x="85" y="179"/>
                  </a:lnTo>
                  <a:lnTo>
                    <a:pt x="83" y="182"/>
                  </a:lnTo>
                  <a:lnTo>
                    <a:pt x="80" y="190"/>
                  </a:lnTo>
                  <a:lnTo>
                    <a:pt x="75" y="192"/>
                  </a:lnTo>
                  <a:lnTo>
                    <a:pt x="69" y="195"/>
                  </a:lnTo>
                  <a:lnTo>
                    <a:pt x="43" y="198"/>
                  </a:lnTo>
                  <a:lnTo>
                    <a:pt x="34" y="197"/>
                  </a:lnTo>
                  <a:lnTo>
                    <a:pt x="32" y="200"/>
                  </a:lnTo>
                  <a:lnTo>
                    <a:pt x="29" y="205"/>
                  </a:lnTo>
                  <a:lnTo>
                    <a:pt x="29" y="208"/>
                  </a:lnTo>
                  <a:lnTo>
                    <a:pt x="27" y="211"/>
                  </a:lnTo>
                  <a:lnTo>
                    <a:pt x="27" y="216"/>
                  </a:lnTo>
                  <a:lnTo>
                    <a:pt x="32" y="219"/>
                  </a:lnTo>
                  <a:lnTo>
                    <a:pt x="38" y="224"/>
                  </a:lnTo>
                  <a:lnTo>
                    <a:pt x="49" y="227"/>
                  </a:lnTo>
                  <a:lnTo>
                    <a:pt x="56" y="230"/>
                  </a:lnTo>
                  <a:lnTo>
                    <a:pt x="61" y="233"/>
                  </a:lnTo>
                  <a:lnTo>
                    <a:pt x="67" y="241"/>
                  </a:lnTo>
                  <a:lnTo>
                    <a:pt x="73" y="251"/>
                  </a:lnTo>
                  <a:lnTo>
                    <a:pt x="77" y="257"/>
                  </a:lnTo>
                  <a:lnTo>
                    <a:pt x="80" y="261"/>
                  </a:lnTo>
                  <a:lnTo>
                    <a:pt x="93" y="261"/>
                  </a:lnTo>
                  <a:lnTo>
                    <a:pt x="102" y="259"/>
                  </a:lnTo>
                  <a:lnTo>
                    <a:pt x="110" y="259"/>
                  </a:lnTo>
                  <a:lnTo>
                    <a:pt x="110" y="259"/>
                  </a:lnTo>
                  <a:lnTo>
                    <a:pt x="112" y="264"/>
                  </a:lnTo>
                  <a:lnTo>
                    <a:pt x="110" y="270"/>
                  </a:lnTo>
                  <a:lnTo>
                    <a:pt x="115" y="275"/>
                  </a:lnTo>
                  <a:lnTo>
                    <a:pt x="121" y="276"/>
                  </a:lnTo>
                  <a:lnTo>
                    <a:pt x="118" y="276"/>
                  </a:lnTo>
                  <a:lnTo>
                    <a:pt x="113" y="278"/>
                  </a:lnTo>
                  <a:lnTo>
                    <a:pt x="104" y="284"/>
                  </a:lnTo>
                  <a:lnTo>
                    <a:pt x="102" y="284"/>
                  </a:lnTo>
                  <a:lnTo>
                    <a:pt x="96" y="281"/>
                  </a:lnTo>
                  <a:lnTo>
                    <a:pt x="89" y="281"/>
                  </a:lnTo>
                  <a:lnTo>
                    <a:pt x="77" y="283"/>
                  </a:lnTo>
                  <a:lnTo>
                    <a:pt x="77" y="281"/>
                  </a:lnTo>
                  <a:lnTo>
                    <a:pt x="80" y="273"/>
                  </a:lnTo>
                  <a:lnTo>
                    <a:pt x="77" y="267"/>
                  </a:lnTo>
                  <a:lnTo>
                    <a:pt x="70" y="265"/>
                  </a:lnTo>
                  <a:lnTo>
                    <a:pt x="61" y="267"/>
                  </a:lnTo>
                  <a:lnTo>
                    <a:pt x="53" y="270"/>
                  </a:lnTo>
                  <a:lnTo>
                    <a:pt x="41" y="278"/>
                  </a:lnTo>
                  <a:lnTo>
                    <a:pt x="40" y="283"/>
                  </a:lnTo>
                  <a:lnTo>
                    <a:pt x="38" y="283"/>
                  </a:lnTo>
                  <a:lnTo>
                    <a:pt x="35" y="281"/>
                  </a:lnTo>
                  <a:lnTo>
                    <a:pt x="29" y="281"/>
                  </a:lnTo>
                  <a:lnTo>
                    <a:pt x="27" y="283"/>
                  </a:lnTo>
                  <a:lnTo>
                    <a:pt x="13" y="291"/>
                  </a:lnTo>
                  <a:lnTo>
                    <a:pt x="6" y="294"/>
                  </a:lnTo>
                  <a:lnTo>
                    <a:pt x="0" y="299"/>
                  </a:lnTo>
                  <a:lnTo>
                    <a:pt x="0" y="304"/>
                  </a:lnTo>
                  <a:lnTo>
                    <a:pt x="11" y="310"/>
                  </a:lnTo>
                  <a:lnTo>
                    <a:pt x="27" y="313"/>
                  </a:lnTo>
                  <a:lnTo>
                    <a:pt x="21" y="318"/>
                  </a:lnTo>
                  <a:lnTo>
                    <a:pt x="26" y="321"/>
                  </a:lnTo>
                  <a:lnTo>
                    <a:pt x="29" y="323"/>
                  </a:lnTo>
                  <a:lnTo>
                    <a:pt x="29" y="326"/>
                  </a:lnTo>
                  <a:lnTo>
                    <a:pt x="32" y="331"/>
                  </a:lnTo>
                  <a:lnTo>
                    <a:pt x="38" y="336"/>
                  </a:lnTo>
                  <a:lnTo>
                    <a:pt x="49" y="339"/>
                  </a:lnTo>
                  <a:lnTo>
                    <a:pt x="61" y="337"/>
                  </a:lnTo>
                  <a:lnTo>
                    <a:pt x="78" y="336"/>
                  </a:lnTo>
                  <a:lnTo>
                    <a:pt x="86" y="339"/>
                  </a:lnTo>
                  <a:lnTo>
                    <a:pt x="91" y="340"/>
                  </a:lnTo>
                  <a:lnTo>
                    <a:pt x="96" y="337"/>
                  </a:lnTo>
                  <a:lnTo>
                    <a:pt x="102" y="332"/>
                  </a:lnTo>
                  <a:lnTo>
                    <a:pt x="110" y="328"/>
                  </a:lnTo>
                  <a:lnTo>
                    <a:pt x="115" y="324"/>
                  </a:lnTo>
                  <a:lnTo>
                    <a:pt x="123" y="324"/>
                  </a:lnTo>
                  <a:lnTo>
                    <a:pt x="124" y="326"/>
                  </a:lnTo>
                  <a:lnTo>
                    <a:pt x="126" y="326"/>
                  </a:lnTo>
                  <a:lnTo>
                    <a:pt x="124" y="328"/>
                  </a:lnTo>
                  <a:lnTo>
                    <a:pt x="118" y="331"/>
                  </a:lnTo>
                  <a:lnTo>
                    <a:pt x="118" y="337"/>
                  </a:lnTo>
                  <a:lnTo>
                    <a:pt x="121" y="342"/>
                  </a:lnTo>
                  <a:lnTo>
                    <a:pt x="124" y="347"/>
                  </a:lnTo>
                  <a:lnTo>
                    <a:pt x="124" y="355"/>
                  </a:lnTo>
                  <a:lnTo>
                    <a:pt x="124" y="356"/>
                  </a:lnTo>
                  <a:lnTo>
                    <a:pt x="116" y="359"/>
                  </a:lnTo>
                  <a:lnTo>
                    <a:pt x="112" y="359"/>
                  </a:lnTo>
                  <a:lnTo>
                    <a:pt x="102" y="358"/>
                  </a:lnTo>
                  <a:lnTo>
                    <a:pt x="99" y="358"/>
                  </a:lnTo>
                  <a:lnTo>
                    <a:pt x="97" y="361"/>
                  </a:lnTo>
                  <a:lnTo>
                    <a:pt x="94" y="364"/>
                  </a:lnTo>
                  <a:lnTo>
                    <a:pt x="93" y="369"/>
                  </a:lnTo>
                  <a:lnTo>
                    <a:pt x="91" y="372"/>
                  </a:lnTo>
                  <a:lnTo>
                    <a:pt x="89" y="374"/>
                  </a:lnTo>
                  <a:lnTo>
                    <a:pt x="86" y="374"/>
                  </a:lnTo>
                  <a:lnTo>
                    <a:pt x="83" y="372"/>
                  </a:lnTo>
                  <a:lnTo>
                    <a:pt x="69" y="366"/>
                  </a:lnTo>
                  <a:lnTo>
                    <a:pt x="64" y="367"/>
                  </a:lnTo>
                  <a:lnTo>
                    <a:pt x="61" y="371"/>
                  </a:lnTo>
                  <a:lnTo>
                    <a:pt x="59" y="375"/>
                  </a:lnTo>
                  <a:lnTo>
                    <a:pt x="59" y="388"/>
                  </a:lnTo>
                  <a:lnTo>
                    <a:pt x="54" y="388"/>
                  </a:lnTo>
                  <a:lnTo>
                    <a:pt x="46" y="391"/>
                  </a:lnTo>
                  <a:lnTo>
                    <a:pt x="43" y="395"/>
                  </a:lnTo>
                  <a:lnTo>
                    <a:pt x="41" y="399"/>
                  </a:lnTo>
                  <a:lnTo>
                    <a:pt x="40" y="404"/>
                  </a:lnTo>
                  <a:lnTo>
                    <a:pt x="38" y="404"/>
                  </a:lnTo>
                  <a:lnTo>
                    <a:pt x="34" y="406"/>
                  </a:lnTo>
                  <a:lnTo>
                    <a:pt x="27" y="409"/>
                  </a:lnTo>
                  <a:lnTo>
                    <a:pt x="32" y="418"/>
                  </a:lnTo>
                  <a:lnTo>
                    <a:pt x="43" y="430"/>
                  </a:lnTo>
                  <a:lnTo>
                    <a:pt x="48" y="430"/>
                  </a:lnTo>
                  <a:lnTo>
                    <a:pt x="51" y="431"/>
                  </a:lnTo>
                  <a:lnTo>
                    <a:pt x="48" y="436"/>
                  </a:lnTo>
                  <a:lnTo>
                    <a:pt x="46" y="441"/>
                  </a:lnTo>
                  <a:lnTo>
                    <a:pt x="46" y="446"/>
                  </a:lnTo>
                  <a:lnTo>
                    <a:pt x="49" y="447"/>
                  </a:lnTo>
                  <a:lnTo>
                    <a:pt x="56" y="452"/>
                  </a:lnTo>
                  <a:lnTo>
                    <a:pt x="59" y="455"/>
                  </a:lnTo>
                  <a:lnTo>
                    <a:pt x="72" y="468"/>
                  </a:lnTo>
                  <a:lnTo>
                    <a:pt x="73" y="471"/>
                  </a:lnTo>
                  <a:lnTo>
                    <a:pt x="78" y="471"/>
                  </a:lnTo>
                  <a:lnTo>
                    <a:pt x="88" y="468"/>
                  </a:lnTo>
                  <a:lnTo>
                    <a:pt x="94" y="466"/>
                  </a:lnTo>
                  <a:lnTo>
                    <a:pt x="99" y="466"/>
                  </a:lnTo>
                  <a:lnTo>
                    <a:pt x="102" y="463"/>
                  </a:lnTo>
                  <a:lnTo>
                    <a:pt x="102" y="460"/>
                  </a:lnTo>
                  <a:lnTo>
                    <a:pt x="107" y="468"/>
                  </a:lnTo>
                  <a:lnTo>
                    <a:pt x="109" y="471"/>
                  </a:lnTo>
                  <a:lnTo>
                    <a:pt x="109" y="473"/>
                  </a:lnTo>
                  <a:lnTo>
                    <a:pt x="105" y="479"/>
                  </a:lnTo>
                  <a:lnTo>
                    <a:pt x="105" y="495"/>
                  </a:lnTo>
                  <a:lnTo>
                    <a:pt x="110" y="500"/>
                  </a:lnTo>
                  <a:lnTo>
                    <a:pt x="118" y="500"/>
                  </a:lnTo>
                  <a:lnTo>
                    <a:pt x="124" y="498"/>
                  </a:lnTo>
                  <a:lnTo>
                    <a:pt x="129" y="497"/>
                  </a:lnTo>
                  <a:lnTo>
                    <a:pt x="132" y="493"/>
                  </a:lnTo>
                  <a:lnTo>
                    <a:pt x="132" y="492"/>
                  </a:lnTo>
                  <a:lnTo>
                    <a:pt x="139" y="490"/>
                  </a:lnTo>
                  <a:lnTo>
                    <a:pt x="145" y="492"/>
                  </a:lnTo>
                  <a:lnTo>
                    <a:pt x="148" y="493"/>
                  </a:lnTo>
                  <a:lnTo>
                    <a:pt x="156" y="501"/>
                  </a:lnTo>
                  <a:lnTo>
                    <a:pt x="161" y="505"/>
                  </a:lnTo>
                  <a:lnTo>
                    <a:pt x="168" y="505"/>
                  </a:lnTo>
                  <a:lnTo>
                    <a:pt x="168" y="497"/>
                  </a:lnTo>
                  <a:lnTo>
                    <a:pt x="169" y="490"/>
                  </a:lnTo>
                  <a:lnTo>
                    <a:pt x="171" y="493"/>
                  </a:lnTo>
                  <a:lnTo>
                    <a:pt x="177" y="497"/>
                  </a:lnTo>
                  <a:lnTo>
                    <a:pt x="192" y="493"/>
                  </a:lnTo>
                  <a:lnTo>
                    <a:pt x="188" y="497"/>
                  </a:lnTo>
                  <a:lnTo>
                    <a:pt x="187" y="501"/>
                  </a:lnTo>
                  <a:lnTo>
                    <a:pt x="185" y="506"/>
                  </a:lnTo>
                  <a:lnTo>
                    <a:pt x="185" y="522"/>
                  </a:lnTo>
                  <a:lnTo>
                    <a:pt x="182" y="525"/>
                  </a:lnTo>
                  <a:lnTo>
                    <a:pt x="179" y="527"/>
                  </a:lnTo>
                  <a:lnTo>
                    <a:pt x="169" y="540"/>
                  </a:lnTo>
                  <a:lnTo>
                    <a:pt x="163" y="543"/>
                  </a:lnTo>
                  <a:lnTo>
                    <a:pt x="153" y="546"/>
                  </a:lnTo>
                  <a:lnTo>
                    <a:pt x="142" y="556"/>
                  </a:lnTo>
                  <a:lnTo>
                    <a:pt x="132" y="567"/>
                  </a:lnTo>
                  <a:lnTo>
                    <a:pt x="129" y="567"/>
                  </a:lnTo>
                  <a:lnTo>
                    <a:pt x="120" y="565"/>
                  </a:lnTo>
                  <a:lnTo>
                    <a:pt x="110" y="565"/>
                  </a:lnTo>
                  <a:lnTo>
                    <a:pt x="105" y="568"/>
                  </a:lnTo>
                  <a:lnTo>
                    <a:pt x="99" y="578"/>
                  </a:lnTo>
                  <a:lnTo>
                    <a:pt x="94" y="581"/>
                  </a:lnTo>
                  <a:lnTo>
                    <a:pt x="91" y="588"/>
                  </a:lnTo>
                  <a:lnTo>
                    <a:pt x="86" y="591"/>
                  </a:lnTo>
                  <a:lnTo>
                    <a:pt x="88" y="592"/>
                  </a:lnTo>
                  <a:lnTo>
                    <a:pt x="86" y="592"/>
                  </a:lnTo>
                  <a:lnTo>
                    <a:pt x="85" y="591"/>
                  </a:lnTo>
                  <a:lnTo>
                    <a:pt x="73" y="591"/>
                  </a:lnTo>
                  <a:lnTo>
                    <a:pt x="62" y="596"/>
                  </a:lnTo>
                  <a:lnTo>
                    <a:pt x="54" y="602"/>
                  </a:lnTo>
                  <a:lnTo>
                    <a:pt x="54" y="608"/>
                  </a:lnTo>
                  <a:lnTo>
                    <a:pt x="62" y="608"/>
                  </a:lnTo>
                  <a:lnTo>
                    <a:pt x="70" y="605"/>
                  </a:lnTo>
                  <a:lnTo>
                    <a:pt x="73" y="604"/>
                  </a:lnTo>
                  <a:lnTo>
                    <a:pt x="78" y="604"/>
                  </a:lnTo>
                  <a:lnTo>
                    <a:pt x="85" y="602"/>
                  </a:lnTo>
                  <a:lnTo>
                    <a:pt x="91" y="596"/>
                  </a:lnTo>
                  <a:lnTo>
                    <a:pt x="97" y="596"/>
                  </a:lnTo>
                  <a:lnTo>
                    <a:pt x="105" y="592"/>
                  </a:lnTo>
                  <a:lnTo>
                    <a:pt x="112" y="586"/>
                  </a:lnTo>
                  <a:lnTo>
                    <a:pt x="115" y="583"/>
                  </a:lnTo>
                  <a:lnTo>
                    <a:pt x="116" y="581"/>
                  </a:lnTo>
                  <a:lnTo>
                    <a:pt x="123" y="584"/>
                  </a:lnTo>
                  <a:lnTo>
                    <a:pt x="129" y="584"/>
                  </a:lnTo>
                  <a:lnTo>
                    <a:pt x="137" y="578"/>
                  </a:lnTo>
                  <a:lnTo>
                    <a:pt x="139" y="576"/>
                  </a:lnTo>
                  <a:lnTo>
                    <a:pt x="150" y="576"/>
                  </a:lnTo>
                  <a:lnTo>
                    <a:pt x="155" y="575"/>
                  </a:lnTo>
                  <a:lnTo>
                    <a:pt x="160" y="573"/>
                  </a:lnTo>
                  <a:lnTo>
                    <a:pt x="166" y="570"/>
                  </a:lnTo>
                  <a:lnTo>
                    <a:pt x="172" y="568"/>
                  </a:lnTo>
                  <a:lnTo>
                    <a:pt x="174" y="565"/>
                  </a:lnTo>
                  <a:lnTo>
                    <a:pt x="179" y="559"/>
                  </a:lnTo>
                  <a:lnTo>
                    <a:pt x="182" y="554"/>
                  </a:lnTo>
                  <a:lnTo>
                    <a:pt x="192" y="549"/>
                  </a:lnTo>
                  <a:lnTo>
                    <a:pt x="209" y="541"/>
                  </a:lnTo>
                  <a:lnTo>
                    <a:pt x="214" y="538"/>
                  </a:lnTo>
                  <a:lnTo>
                    <a:pt x="214" y="533"/>
                  </a:lnTo>
                  <a:lnTo>
                    <a:pt x="214" y="532"/>
                  </a:lnTo>
                  <a:lnTo>
                    <a:pt x="220" y="530"/>
                  </a:lnTo>
                  <a:lnTo>
                    <a:pt x="236" y="519"/>
                  </a:lnTo>
                  <a:lnTo>
                    <a:pt x="241" y="516"/>
                  </a:lnTo>
                  <a:lnTo>
                    <a:pt x="243" y="516"/>
                  </a:lnTo>
                  <a:lnTo>
                    <a:pt x="251" y="514"/>
                  </a:lnTo>
                  <a:lnTo>
                    <a:pt x="254" y="511"/>
                  </a:lnTo>
                  <a:lnTo>
                    <a:pt x="254" y="508"/>
                  </a:lnTo>
                  <a:lnTo>
                    <a:pt x="255" y="505"/>
                  </a:lnTo>
                  <a:lnTo>
                    <a:pt x="255" y="501"/>
                  </a:lnTo>
                  <a:lnTo>
                    <a:pt x="255" y="501"/>
                  </a:lnTo>
                  <a:lnTo>
                    <a:pt x="263" y="497"/>
                  </a:lnTo>
                  <a:lnTo>
                    <a:pt x="267" y="492"/>
                  </a:lnTo>
                  <a:lnTo>
                    <a:pt x="267" y="486"/>
                  </a:lnTo>
                  <a:lnTo>
                    <a:pt x="263" y="482"/>
                  </a:lnTo>
                  <a:lnTo>
                    <a:pt x="254" y="479"/>
                  </a:lnTo>
                  <a:lnTo>
                    <a:pt x="254" y="479"/>
                  </a:lnTo>
                  <a:lnTo>
                    <a:pt x="257" y="476"/>
                  </a:lnTo>
                  <a:lnTo>
                    <a:pt x="262" y="473"/>
                  </a:lnTo>
                  <a:lnTo>
                    <a:pt x="265" y="471"/>
                  </a:lnTo>
                  <a:lnTo>
                    <a:pt x="268" y="471"/>
                  </a:lnTo>
                  <a:lnTo>
                    <a:pt x="273" y="470"/>
                  </a:lnTo>
                  <a:lnTo>
                    <a:pt x="278" y="463"/>
                  </a:lnTo>
                  <a:lnTo>
                    <a:pt x="279" y="460"/>
                  </a:lnTo>
                  <a:lnTo>
                    <a:pt x="281" y="455"/>
                  </a:lnTo>
                  <a:lnTo>
                    <a:pt x="282" y="454"/>
                  </a:lnTo>
                  <a:lnTo>
                    <a:pt x="290" y="447"/>
                  </a:lnTo>
                  <a:lnTo>
                    <a:pt x="295" y="439"/>
                  </a:lnTo>
                  <a:lnTo>
                    <a:pt x="297" y="438"/>
                  </a:lnTo>
                  <a:lnTo>
                    <a:pt x="302" y="436"/>
                  </a:lnTo>
                  <a:lnTo>
                    <a:pt x="298" y="441"/>
                  </a:lnTo>
                  <a:lnTo>
                    <a:pt x="298" y="446"/>
                  </a:lnTo>
                  <a:lnTo>
                    <a:pt x="297" y="447"/>
                  </a:lnTo>
                  <a:lnTo>
                    <a:pt x="295" y="452"/>
                  </a:lnTo>
                  <a:lnTo>
                    <a:pt x="290" y="463"/>
                  </a:lnTo>
                  <a:lnTo>
                    <a:pt x="294" y="470"/>
                  </a:lnTo>
                  <a:lnTo>
                    <a:pt x="297" y="470"/>
                  </a:lnTo>
                  <a:lnTo>
                    <a:pt x="292" y="473"/>
                  </a:lnTo>
                  <a:lnTo>
                    <a:pt x="287" y="476"/>
                  </a:lnTo>
                  <a:lnTo>
                    <a:pt x="287" y="481"/>
                  </a:lnTo>
                  <a:lnTo>
                    <a:pt x="294" y="484"/>
                  </a:lnTo>
                  <a:lnTo>
                    <a:pt x="300" y="484"/>
                  </a:lnTo>
                  <a:lnTo>
                    <a:pt x="308" y="482"/>
                  </a:lnTo>
                  <a:lnTo>
                    <a:pt x="318" y="478"/>
                  </a:lnTo>
                  <a:lnTo>
                    <a:pt x="337" y="465"/>
                  </a:lnTo>
                  <a:lnTo>
                    <a:pt x="345" y="462"/>
                  </a:lnTo>
                  <a:lnTo>
                    <a:pt x="353" y="463"/>
                  </a:lnTo>
                  <a:lnTo>
                    <a:pt x="365" y="463"/>
                  </a:lnTo>
                  <a:lnTo>
                    <a:pt x="365" y="457"/>
                  </a:lnTo>
                  <a:lnTo>
                    <a:pt x="364" y="454"/>
                  </a:lnTo>
                  <a:lnTo>
                    <a:pt x="365" y="454"/>
                  </a:lnTo>
                  <a:lnTo>
                    <a:pt x="365" y="449"/>
                  </a:lnTo>
                  <a:lnTo>
                    <a:pt x="361" y="444"/>
                  </a:lnTo>
                  <a:lnTo>
                    <a:pt x="357" y="439"/>
                  </a:lnTo>
                  <a:lnTo>
                    <a:pt x="357" y="439"/>
                  </a:lnTo>
                  <a:lnTo>
                    <a:pt x="364" y="431"/>
                  </a:lnTo>
                  <a:lnTo>
                    <a:pt x="370" y="434"/>
                  </a:lnTo>
                  <a:lnTo>
                    <a:pt x="377" y="434"/>
                  </a:lnTo>
                  <a:lnTo>
                    <a:pt x="378" y="436"/>
                  </a:lnTo>
                  <a:lnTo>
                    <a:pt x="386" y="442"/>
                  </a:lnTo>
                  <a:lnTo>
                    <a:pt x="386" y="442"/>
                  </a:lnTo>
                  <a:lnTo>
                    <a:pt x="383" y="446"/>
                  </a:lnTo>
                  <a:lnTo>
                    <a:pt x="383" y="452"/>
                  </a:lnTo>
                  <a:lnTo>
                    <a:pt x="386" y="455"/>
                  </a:lnTo>
                  <a:lnTo>
                    <a:pt x="393" y="455"/>
                  </a:lnTo>
                  <a:lnTo>
                    <a:pt x="396" y="452"/>
                  </a:lnTo>
                  <a:lnTo>
                    <a:pt x="399" y="450"/>
                  </a:lnTo>
                  <a:lnTo>
                    <a:pt x="402" y="450"/>
                  </a:lnTo>
                  <a:lnTo>
                    <a:pt x="409" y="454"/>
                  </a:lnTo>
                  <a:lnTo>
                    <a:pt x="413" y="454"/>
                  </a:lnTo>
                  <a:lnTo>
                    <a:pt x="417" y="450"/>
                  </a:lnTo>
                  <a:lnTo>
                    <a:pt x="417" y="452"/>
                  </a:lnTo>
                  <a:lnTo>
                    <a:pt x="420" y="455"/>
                  </a:lnTo>
                  <a:lnTo>
                    <a:pt x="426" y="457"/>
                  </a:lnTo>
                  <a:lnTo>
                    <a:pt x="440" y="460"/>
                  </a:lnTo>
                  <a:lnTo>
                    <a:pt x="452" y="462"/>
                  </a:lnTo>
                  <a:lnTo>
                    <a:pt x="463" y="460"/>
                  </a:lnTo>
                  <a:lnTo>
                    <a:pt x="480" y="458"/>
                  </a:lnTo>
                  <a:lnTo>
                    <a:pt x="482" y="458"/>
                  </a:lnTo>
                  <a:lnTo>
                    <a:pt x="482" y="462"/>
                  </a:lnTo>
                  <a:lnTo>
                    <a:pt x="487" y="465"/>
                  </a:lnTo>
                  <a:lnTo>
                    <a:pt x="495" y="470"/>
                  </a:lnTo>
                  <a:lnTo>
                    <a:pt x="504" y="470"/>
                  </a:lnTo>
                  <a:lnTo>
                    <a:pt x="511" y="465"/>
                  </a:lnTo>
                  <a:lnTo>
                    <a:pt x="514" y="462"/>
                  </a:lnTo>
                  <a:lnTo>
                    <a:pt x="517" y="463"/>
                  </a:lnTo>
                  <a:lnTo>
                    <a:pt x="511" y="470"/>
                  </a:lnTo>
                  <a:lnTo>
                    <a:pt x="511" y="474"/>
                  </a:lnTo>
                  <a:lnTo>
                    <a:pt x="514" y="476"/>
                  </a:lnTo>
                  <a:lnTo>
                    <a:pt x="522" y="481"/>
                  </a:lnTo>
                  <a:lnTo>
                    <a:pt x="531" y="484"/>
                  </a:lnTo>
                  <a:lnTo>
                    <a:pt x="538" y="487"/>
                  </a:lnTo>
                  <a:lnTo>
                    <a:pt x="543" y="489"/>
                  </a:lnTo>
                  <a:lnTo>
                    <a:pt x="555" y="501"/>
                  </a:lnTo>
                  <a:lnTo>
                    <a:pt x="563" y="508"/>
                  </a:lnTo>
                  <a:lnTo>
                    <a:pt x="568" y="509"/>
                  </a:lnTo>
                  <a:lnTo>
                    <a:pt x="571" y="508"/>
                  </a:lnTo>
                  <a:lnTo>
                    <a:pt x="571" y="514"/>
                  </a:lnTo>
                  <a:lnTo>
                    <a:pt x="573" y="521"/>
                  </a:lnTo>
                  <a:lnTo>
                    <a:pt x="578" y="525"/>
                  </a:lnTo>
                  <a:lnTo>
                    <a:pt x="582" y="532"/>
                  </a:lnTo>
                  <a:lnTo>
                    <a:pt x="587" y="535"/>
                  </a:lnTo>
                  <a:lnTo>
                    <a:pt x="589" y="535"/>
                  </a:lnTo>
                  <a:lnTo>
                    <a:pt x="589" y="538"/>
                  </a:lnTo>
                  <a:lnTo>
                    <a:pt x="590" y="543"/>
                  </a:lnTo>
                  <a:lnTo>
                    <a:pt x="595" y="548"/>
                  </a:lnTo>
                  <a:lnTo>
                    <a:pt x="598" y="553"/>
                  </a:lnTo>
                  <a:lnTo>
                    <a:pt x="598" y="557"/>
                  </a:lnTo>
                  <a:lnTo>
                    <a:pt x="605" y="557"/>
                  </a:lnTo>
                  <a:lnTo>
                    <a:pt x="608" y="551"/>
                  </a:lnTo>
                  <a:lnTo>
                    <a:pt x="608" y="559"/>
                  </a:lnTo>
                  <a:lnTo>
                    <a:pt x="614" y="565"/>
                  </a:lnTo>
                  <a:lnTo>
                    <a:pt x="619" y="561"/>
                  </a:lnTo>
                  <a:lnTo>
                    <a:pt x="619" y="557"/>
                  </a:lnTo>
                  <a:lnTo>
                    <a:pt x="621" y="559"/>
                  </a:lnTo>
                  <a:lnTo>
                    <a:pt x="626" y="559"/>
                  </a:lnTo>
                  <a:lnTo>
                    <a:pt x="629" y="556"/>
                  </a:lnTo>
                  <a:lnTo>
                    <a:pt x="630" y="554"/>
                  </a:lnTo>
                  <a:lnTo>
                    <a:pt x="634" y="557"/>
                  </a:lnTo>
                  <a:lnTo>
                    <a:pt x="638" y="564"/>
                  </a:lnTo>
                  <a:lnTo>
                    <a:pt x="643" y="567"/>
                  </a:lnTo>
                  <a:lnTo>
                    <a:pt x="646" y="567"/>
                  </a:lnTo>
                  <a:lnTo>
                    <a:pt x="643" y="570"/>
                  </a:lnTo>
                  <a:lnTo>
                    <a:pt x="643" y="570"/>
                  </a:lnTo>
                  <a:lnTo>
                    <a:pt x="635" y="564"/>
                  </a:lnTo>
                  <a:lnTo>
                    <a:pt x="630" y="561"/>
                  </a:lnTo>
                  <a:lnTo>
                    <a:pt x="626" y="564"/>
                  </a:lnTo>
                  <a:lnTo>
                    <a:pt x="626" y="570"/>
                  </a:lnTo>
                  <a:lnTo>
                    <a:pt x="629" y="578"/>
                  </a:lnTo>
                  <a:lnTo>
                    <a:pt x="629" y="583"/>
                  </a:lnTo>
                  <a:lnTo>
                    <a:pt x="627" y="586"/>
                  </a:lnTo>
                  <a:lnTo>
                    <a:pt x="627" y="596"/>
                  </a:lnTo>
                  <a:lnTo>
                    <a:pt x="637" y="600"/>
                  </a:lnTo>
                  <a:lnTo>
                    <a:pt x="642" y="597"/>
                  </a:lnTo>
                  <a:lnTo>
                    <a:pt x="642" y="592"/>
                  </a:lnTo>
                  <a:lnTo>
                    <a:pt x="642" y="592"/>
                  </a:lnTo>
                  <a:lnTo>
                    <a:pt x="648" y="597"/>
                  </a:lnTo>
                  <a:lnTo>
                    <a:pt x="653" y="597"/>
                  </a:lnTo>
                  <a:lnTo>
                    <a:pt x="656" y="591"/>
                  </a:lnTo>
                  <a:lnTo>
                    <a:pt x="656" y="586"/>
                  </a:lnTo>
                  <a:lnTo>
                    <a:pt x="657" y="586"/>
                  </a:lnTo>
                  <a:lnTo>
                    <a:pt x="661" y="589"/>
                  </a:lnTo>
                  <a:lnTo>
                    <a:pt x="664" y="592"/>
                  </a:lnTo>
                  <a:lnTo>
                    <a:pt x="667" y="588"/>
                  </a:lnTo>
                  <a:lnTo>
                    <a:pt x="669" y="586"/>
                  </a:lnTo>
                  <a:lnTo>
                    <a:pt x="670" y="586"/>
                  </a:lnTo>
                  <a:lnTo>
                    <a:pt x="670" y="588"/>
                  </a:lnTo>
                  <a:lnTo>
                    <a:pt x="669" y="597"/>
                  </a:lnTo>
                  <a:lnTo>
                    <a:pt x="673" y="600"/>
                  </a:lnTo>
                  <a:lnTo>
                    <a:pt x="677" y="599"/>
                  </a:lnTo>
                  <a:lnTo>
                    <a:pt x="677" y="600"/>
                  </a:lnTo>
                  <a:lnTo>
                    <a:pt x="677" y="605"/>
                  </a:lnTo>
                  <a:lnTo>
                    <a:pt x="678" y="604"/>
                  </a:lnTo>
                  <a:lnTo>
                    <a:pt x="680" y="605"/>
                  </a:lnTo>
                  <a:lnTo>
                    <a:pt x="685" y="608"/>
                  </a:lnTo>
                  <a:lnTo>
                    <a:pt x="677" y="612"/>
                  </a:lnTo>
                  <a:lnTo>
                    <a:pt x="680" y="616"/>
                  </a:lnTo>
                  <a:lnTo>
                    <a:pt x="681" y="618"/>
                  </a:lnTo>
                  <a:lnTo>
                    <a:pt x="681" y="624"/>
                  </a:lnTo>
                  <a:lnTo>
                    <a:pt x="683" y="631"/>
                  </a:lnTo>
                  <a:lnTo>
                    <a:pt x="689" y="634"/>
                  </a:lnTo>
                  <a:lnTo>
                    <a:pt x="699" y="634"/>
                  </a:lnTo>
                  <a:lnTo>
                    <a:pt x="702" y="631"/>
                  </a:lnTo>
                  <a:lnTo>
                    <a:pt x="702" y="631"/>
                  </a:lnTo>
                  <a:lnTo>
                    <a:pt x="704" y="634"/>
                  </a:lnTo>
                  <a:lnTo>
                    <a:pt x="702" y="637"/>
                  </a:lnTo>
                  <a:lnTo>
                    <a:pt x="701" y="642"/>
                  </a:lnTo>
                  <a:lnTo>
                    <a:pt x="705" y="647"/>
                  </a:lnTo>
                  <a:lnTo>
                    <a:pt x="710" y="650"/>
                  </a:lnTo>
                  <a:lnTo>
                    <a:pt x="715" y="647"/>
                  </a:lnTo>
                  <a:lnTo>
                    <a:pt x="718" y="650"/>
                  </a:lnTo>
                  <a:lnTo>
                    <a:pt x="726" y="655"/>
                  </a:lnTo>
                  <a:lnTo>
                    <a:pt x="726" y="656"/>
                  </a:lnTo>
                  <a:lnTo>
                    <a:pt x="728" y="658"/>
                  </a:lnTo>
                  <a:lnTo>
                    <a:pt x="723" y="658"/>
                  </a:lnTo>
                  <a:lnTo>
                    <a:pt x="723" y="663"/>
                  </a:lnTo>
                  <a:lnTo>
                    <a:pt x="721" y="666"/>
                  </a:lnTo>
                  <a:lnTo>
                    <a:pt x="721" y="672"/>
                  </a:lnTo>
                  <a:lnTo>
                    <a:pt x="728" y="675"/>
                  </a:lnTo>
                  <a:lnTo>
                    <a:pt x="729" y="682"/>
                  </a:lnTo>
                  <a:lnTo>
                    <a:pt x="732" y="688"/>
                  </a:lnTo>
                  <a:lnTo>
                    <a:pt x="734" y="688"/>
                  </a:lnTo>
                  <a:lnTo>
                    <a:pt x="726" y="688"/>
                  </a:lnTo>
                  <a:lnTo>
                    <a:pt x="720" y="690"/>
                  </a:lnTo>
                  <a:lnTo>
                    <a:pt x="715" y="696"/>
                  </a:lnTo>
                  <a:lnTo>
                    <a:pt x="721" y="699"/>
                  </a:lnTo>
                  <a:lnTo>
                    <a:pt x="725" y="703"/>
                  </a:lnTo>
                  <a:lnTo>
                    <a:pt x="725" y="706"/>
                  </a:lnTo>
                  <a:lnTo>
                    <a:pt x="728" y="707"/>
                  </a:lnTo>
                  <a:lnTo>
                    <a:pt x="732" y="711"/>
                  </a:lnTo>
                  <a:lnTo>
                    <a:pt x="737" y="711"/>
                  </a:lnTo>
                  <a:lnTo>
                    <a:pt x="739" y="712"/>
                  </a:lnTo>
                  <a:lnTo>
                    <a:pt x="744" y="718"/>
                  </a:lnTo>
                  <a:lnTo>
                    <a:pt x="750" y="722"/>
                  </a:lnTo>
                  <a:lnTo>
                    <a:pt x="755" y="725"/>
                  </a:lnTo>
                  <a:lnTo>
                    <a:pt x="760" y="728"/>
                  </a:lnTo>
                  <a:lnTo>
                    <a:pt x="761" y="728"/>
                  </a:lnTo>
                  <a:lnTo>
                    <a:pt x="763" y="730"/>
                  </a:lnTo>
                  <a:lnTo>
                    <a:pt x="768" y="736"/>
                  </a:lnTo>
                  <a:lnTo>
                    <a:pt x="772" y="739"/>
                  </a:lnTo>
                  <a:lnTo>
                    <a:pt x="776" y="739"/>
                  </a:lnTo>
                  <a:lnTo>
                    <a:pt x="776" y="742"/>
                  </a:lnTo>
                  <a:lnTo>
                    <a:pt x="780" y="746"/>
                  </a:lnTo>
                  <a:lnTo>
                    <a:pt x="782" y="747"/>
                  </a:lnTo>
                  <a:lnTo>
                    <a:pt x="784" y="749"/>
                  </a:lnTo>
                  <a:lnTo>
                    <a:pt x="784" y="750"/>
                  </a:lnTo>
                  <a:lnTo>
                    <a:pt x="787" y="760"/>
                  </a:lnTo>
                  <a:lnTo>
                    <a:pt x="788" y="768"/>
                  </a:lnTo>
                  <a:lnTo>
                    <a:pt x="793" y="776"/>
                  </a:lnTo>
                  <a:lnTo>
                    <a:pt x="796" y="781"/>
                  </a:lnTo>
                  <a:lnTo>
                    <a:pt x="796" y="784"/>
                  </a:lnTo>
                  <a:lnTo>
                    <a:pt x="798" y="789"/>
                  </a:lnTo>
                  <a:lnTo>
                    <a:pt x="803" y="793"/>
                  </a:lnTo>
                  <a:lnTo>
                    <a:pt x="798" y="793"/>
                  </a:lnTo>
                  <a:lnTo>
                    <a:pt x="798" y="813"/>
                  </a:lnTo>
                  <a:lnTo>
                    <a:pt x="795" y="857"/>
                  </a:lnTo>
                  <a:lnTo>
                    <a:pt x="793" y="862"/>
                  </a:lnTo>
                  <a:lnTo>
                    <a:pt x="790" y="872"/>
                  </a:lnTo>
                  <a:lnTo>
                    <a:pt x="788" y="878"/>
                  </a:lnTo>
                  <a:lnTo>
                    <a:pt x="788" y="881"/>
                  </a:lnTo>
                  <a:lnTo>
                    <a:pt x="793" y="894"/>
                  </a:lnTo>
                  <a:lnTo>
                    <a:pt x="796" y="899"/>
                  </a:lnTo>
                  <a:lnTo>
                    <a:pt x="796" y="915"/>
                  </a:lnTo>
                  <a:lnTo>
                    <a:pt x="795" y="921"/>
                  </a:lnTo>
                  <a:lnTo>
                    <a:pt x="795" y="934"/>
                  </a:lnTo>
                  <a:lnTo>
                    <a:pt x="798" y="939"/>
                  </a:lnTo>
                  <a:lnTo>
                    <a:pt x="801" y="951"/>
                  </a:lnTo>
                  <a:lnTo>
                    <a:pt x="801" y="961"/>
                  </a:lnTo>
                  <a:lnTo>
                    <a:pt x="812" y="969"/>
                  </a:lnTo>
                  <a:lnTo>
                    <a:pt x="819" y="979"/>
                  </a:lnTo>
                  <a:lnTo>
                    <a:pt x="822" y="982"/>
                  </a:lnTo>
                  <a:lnTo>
                    <a:pt x="825" y="985"/>
                  </a:lnTo>
                  <a:lnTo>
                    <a:pt x="825" y="985"/>
                  </a:lnTo>
                  <a:lnTo>
                    <a:pt x="827" y="988"/>
                  </a:lnTo>
                  <a:lnTo>
                    <a:pt x="828" y="996"/>
                  </a:lnTo>
                  <a:lnTo>
                    <a:pt x="831" y="998"/>
                  </a:lnTo>
                  <a:lnTo>
                    <a:pt x="835" y="1001"/>
                  </a:lnTo>
                  <a:lnTo>
                    <a:pt x="836" y="1003"/>
                  </a:lnTo>
                  <a:lnTo>
                    <a:pt x="836" y="1012"/>
                  </a:lnTo>
                  <a:lnTo>
                    <a:pt x="838" y="1017"/>
                  </a:lnTo>
                  <a:lnTo>
                    <a:pt x="843" y="1022"/>
                  </a:lnTo>
                  <a:lnTo>
                    <a:pt x="857" y="1038"/>
                  </a:lnTo>
                  <a:lnTo>
                    <a:pt x="859" y="1041"/>
                  </a:lnTo>
                  <a:lnTo>
                    <a:pt x="860" y="1044"/>
                  </a:lnTo>
                  <a:lnTo>
                    <a:pt x="860" y="1049"/>
                  </a:lnTo>
                  <a:lnTo>
                    <a:pt x="863" y="1052"/>
                  </a:lnTo>
                  <a:lnTo>
                    <a:pt x="871" y="1054"/>
                  </a:lnTo>
                  <a:lnTo>
                    <a:pt x="876" y="1055"/>
                  </a:lnTo>
                  <a:lnTo>
                    <a:pt x="887" y="1062"/>
                  </a:lnTo>
                  <a:lnTo>
                    <a:pt x="892" y="1063"/>
                  </a:lnTo>
                  <a:lnTo>
                    <a:pt x="897" y="1065"/>
                  </a:lnTo>
                  <a:lnTo>
                    <a:pt x="903" y="1065"/>
                  </a:lnTo>
                  <a:lnTo>
                    <a:pt x="906" y="1068"/>
                  </a:lnTo>
                  <a:lnTo>
                    <a:pt x="911" y="1071"/>
                  </a:lnTo>
                  <a:lnTo>
                    <a:pt x="914" y="1078"/>
                  </a:lnTo>
                  <a:lnTo>
                    <a:pt x="918" y="1082"/>
                  </a:lnTo>
                  <a:lnTo>
                    <a:pt x="921" y="1090"/>
                  </a:lnTo>
                  <a:lnTo>
                    <a:pt x="921" y="1090"/>
                  </a:lnTo>
                  <a:lnTo>
                    <a:pt x="922" y="1095"/>
                  </a:lnTo>
                  <a:lnTo>
                    <a:pt x="924" y="1097"/>
                  </a:lnTo>
                  <a:lnTo>
                    <a:pt x="924" y="1097"/>
                  </a:lnTo>
                  <a:lnTo>
                    <a:pt x="926" y="1101"/>
                  </a:lnTo>
                  <a:lnTo>
                    <a:pt x="932" y="1109"/>
                  </a:lnTo>
                  <a:lnTo>
                    <a:pt x="942" y="1129"/>
                  </a:lnTo>
                  <a:lnTo>
                    <a:pt x="945" y="1137"/>
                  </a:lnTo>
                  <a:lnTo>
                    <a:pt x="946" y="1143"/>
                  </a:lnTo>
                  <a:lnTo>
                    <a:pt x="951" y="1149"/>
                  </a:lnTo>
                  <a:lnTo>
                    <a:pt x="956" y="1154"/>
                  </a:lnTo>
                  <a:lnTo>
                    <a:pt x="970" y="1164"/>
                  </a:lnTo>
                  <a:lnTo>
                    <a:pt x="975" y="1168"/>
                  </a:lnTo>
                  <a:lnTo>
                    <a:pt x="978" y="1180"/>
                  </a:lnTo>
                  <a:lnTo>
                    <a:pt x="978" y="1183"/>
                  </a:lnTo>
                  <a:lnTo>
                    <a:pt x="973" y="1183"/>
                  </a:lnTo>
                  <a:lnTo>
                    <a:pt x="970" y="1181"/>
                  </a:lnTo>
                  <a:lnTo>
                    <a:pt x="964" y="1181"/>
                  </a:lnTo>
                  <a:lnTo>
                    <a:pt x="964" y="1186"/>
                  </a:lnTo>
                  <a:lnTo>
                    <a:pt x="965" y="1192"/>
                  </a:lnTo>
                  <a:lnTo>
                    <a:pt x="973" y="1199"/>
                  </a:lnTo>
                  <a:lnTo>
                    <a:pt x="981" y="1204"/>
                  </a:lnTo>
                  <a:lnTo>
                    <a:pt x="988" y="1205"/>
                  </a:lnTo>
                  <a:lnTo>
                    <a:pt x="991" y="1207"/>
                  </a:lnTo>
                  <a:lnTo>
                    <a:pt x="996" y="1208"/>
                  </a:lnTo>
                  <a:lnTo>
                    <a:pt x="1007" y="1216"/>
                  </a:lnTo>
                  <a:lnTo>
                    <a:pt x="1010" y="1223"/>
                  </a:lnTo>
                  <a:lnTo>
                    <a:pt x="1013" y="1228"/>
                  </a:lnTo>
                  <a:lnTo>
                    <a:pt x="1013" y="1232"/>
                  </a:lnTo>
                  <a:lnTo>
                    <a:pt x="1010" y="1236"/>
                  </a:lnTo>
                  <a:lnTo>
                    <a:pt x="1010" y="1242"/>
                  </a:lnTo>
                  <a:lnTo>
                    <a:pt x="1033" y="1256"/>
                  </a:lnTo>
                  <a:lnTo>
                    <a:pt x="1045" y="1271"/>
                  </a:lnTo>
                  <a:lnTo>
                    <a:pt x="1048" y="1275"/>
                  </a:lnTo>
                  <a:lnTo>
                    <a:pt x="1050" y="1280"/>
                  </a:lnTo>
                  <a:lnTo>
                    <a:pt x="1053" y="1283"/>
                  </a:lnTo>
                  <a:lnTo>
                    <a:pt x="1060" y="1283"/>
                  </a:lnTo>
                  <a:lnTo>
                    <a:pt x="1063" y="1279"/>
                  </a:lnTo>
                  <a:lnTo>
                    <a:pt x="1066" y="1274"/>
                  </a:lnTo>
                  <a:lnTo>
                    <a:pt x="1066" y="1269"/>
                  </a:lnTo>
                  <a:lnTo>
                    <a:pt x="1063" y="1261"/>
                  </a:lnTo>
                  <a:lnTo>
                    <a:pt x="1061" y="1258"/>
                  </a:lnTo>
                  <a:lnTo>
                    <a:pt x="1061" y="1255"/>
                  </a:lnTo>
                  <a:lnTo>
                    <a:pt x="1058" y="1251"/>
                  </a:lnTo>
                  <a:lnTo>
                    <a:pt x="1052" y="1250"/>
                  </a:lnTo>
                  <a:lnTo>
                    <a:pt x="1044" y="1248"/>
                  </a:lnTo>
                  <a:lnTo>
                    <a:pt x="1044" y="1240"/>
                  </a:lnTo>
                  <a:lnTo>
                    <a:pt x="1042" y="1234"/>
                  </a:lnTo>
                  <a:lnTo>
                    <a:pt x="1039" y="1229"/>
                  </a:lnTo>
                  <a:lnTo>
                    <a:pt x="1036" y="1223"/>
                  </a:lnTo>
                  <a:lnTo>
                    <a:pt x="1031" y="1208"/>
                  </a:lnTo>
                  <a:lnTo>
                    <a:pt x="1020" y="1196"/>
                  </a:lnTo>
                  <a:lnTo>
                    <a:pt x="1015" y="1189"/>
                  </a:lnTo>
                  <a:lnTo>
                    <a:pt x="1010" y="1181"/>
                  </a:lnTo>
                  <a:lnTo>
                    <a:pt x="1002" y="1170"/>
                  </a:lnTo>
                  <a:lnTo>
                    <a:pt x="996" y="1162"/>
                  </a:lnTo>
                  <a:lnTo>
                    <a:pt x="997" y="1161"/>
                  </a:lnTo>
                  <a:lnTo>
                    <a:pt x="999" y="1157"/>
                  </a:lnTo>
                  <a:lnTo>
                    <a:pt x="997" y="1153"/>
                  </a:lnTo>
                  <a:lnTo>
                    <a:pt x="994" y="1151"/>
                  </a:lnTo>
                  <a:lnTo>
                    <a:pt x="983" y="1145"/>
                  </a:lnTo>
                  <a:lnTo>
                    <a:pt x="978" y="1143"/>
                  </a:lnTo>
                  <a:lnTo>
                    <a:pt x="977" y="1141"/>
                  </a:lnTo>
                  <a:lnTo>
                    <a:pt x="975" y="1137"/>
                  </a:lnTo>
                  <a:lnTo>
                    <a:pt x="973" y="1133"/>
                  </a:lnTo>
                  <a:lnTo>
                    <a:pt x="972" y="1121"/>
                  </a:lnTo>
                  <a:lnTo>
                    <a:pt x="969" y="1108"/>
                  </a:lnTo>
                  <a:lnTo>
                    <a:pt x="970" y="1108"/>
                  </a:lnTo>
                  <a:lnTo>
                    <a:pt x="972" y="1113"/>
                  </a:lnTo>
                  <a:lnTo>
                    <a:pt x="980" y="1113"/>
                  </a:lnTo>
                  <a:lnTo>
                    <a:pt x="980" y="1111"/>
                  </a:lnTo>
                  <a:lnTo>
                    <a:pt x="983" y="1113"/>
                  </a:lnTo>
                  <a:lnTo>
                    <a:pt x="983" y="1113"/>
                  </a:lnTo>
                  <a:lnTo>
                    <a:pt x="988" y="1117"/>
                  </a:lnTo>
                  <a:lnTo>
                    <a:pt x="996" y="1117"/>
                  </a:lnTo>
                  <a:lnTo>
                    <a:pt x="996" y="1117"/>
                  </a:lnTo>
                  <a:lnTo>
                    <a:pt x="994" y="1121"/>
                  </a:lnTo>
                  <a:lnTo>
                    <a:pt x="994" y="1127"/>
                  </a:lnTo>
                  <a:lnTo>
                    <a:pt x="996" y="1133"/>
                  </a:lnTo>
                  <a:lnTo>
                    <a:pt x="1005" y="1151"/>
                  </a:lnTo>
                  <a:lnTo>
                    <a:pt x="1004" y="1151"/>
                  </a:lnTo>
                  <a:lnTo>
                    <a:pt x="1002" y="1159"/>
                  </a:lnTo>
                  <a:lnTo>
                    <a:pt x="1004" y="1167"/>
                  </a:lnTo>
                  <a:lnTo>
                    <a:pt x="1009" y="1170"/>
                  </a:lnTo>
                  <a:lnTo>
                    <a:pt x="1013" y="1168"/>
                  </a:lnTo>
                  <a:lnTo>
                    <a:pt x="1015" y="1167"/>
                  </a:lnTo>
                  <a:lnTo>
                    <a:pt x="1017" y="1167"/>
                  </a:lnTo>
                  <a:lnTo>
                    <a:pt x="1018" y="1168"/>
                  </a:lnTo>
                  <a:lnTo>
                    <a:pt x="1025" y="1175"/>
                  </a:lnTo>
                  <a:lnTo>
                    <a:pt x="1029" y="1181"/>
                  </a:lnTo>
                  <a:lnTo>
                    <a:pt x="1039" y="1184"/>
                  </a:lnTo>
                  <a:lnTo>
                    <a:pt x="1039" y="1184"/>
                  </a:lnTo>
                  <a:lnTo>
                    <a:pt x="1039" y="1188"/>
                  </a:lnTo>
                  <a:lnTo>
                    <a:pt x="1040" y="1192"/>
                  </a:lnTo>
                  <a:lnTo>
                    <a:pt x="1045" y="1196"/>
                  </a:lnTo>
                  <a:lnTo>
                    <a:pt x="1048" y="1199"/>
                  </a:lnTo>
                  <a:lnTo>
                    <a:pt x="1053" y="1200"/>
                  </a:lnTo>
                  <a:lnTo>
                    <a:pt x="1055" y="1202"/>
                  </a:lnTo>
                  <a:lnTo>
                    <a:pt x="1058" y="1205"/>
                  </a:lnTo>
                  <a:lnTo>
                    <a:pt x="1064" y="1208"/>
                  </a:lnTo>
                  <a:lnTo>
                    <a:pt x="1064" y="1210"/>
                  </a:lnTo>
                  <a:lnTo>
                    <a:pt x="1064" y="1213"/>
                  </a:lnTo>
                  <a:lnTo>
                    <a:pt x="1061" y="1220"/>
                  </a:lnTo>
                  <a:lnTo>
                    <a:pt x="1063" y="1224"/>
                  </a:lnTo>
                  <a:lnTo>
                    <a:pt x="1069" y="1229"/>
                  </a:lnTo>
                  <a:lnTo>
                    <a:pt x="1076" y="1234"/>
                  </a:lnTo>
                  <a:lnTo>
                    <a:pt x="1080" y="1236"/>
                  </a:lnTo>
                  <a:lnTo>
                    <a:pt x="1082" y="1237"/>
                  </a:lnTo>
                  <a:lnTo>
                    <a:pt x="1084" y="1240"/>
                  </a:lnTo>
                  <a:lnTo>
                    <a:pt x="1109" y="1267"/>
                  </a:lnTo>
                  <a:lnTo>
                    <a:pt x="1127" y="1288"/>
                  </a:lnTo>
                  <a:lnTo>
                    <a:pt x="1133" y="1299"/>
                  </a:lnTo>
                  <a:lnTo>
                    <a:pt x="1136" y="1306"/>
                  </a:lnTo>
                  <a:lnTo>
                    <a:pt x="1136" y="1310"/>
                  </a:lnTo>
                  <a:lnTo>
                    <a:pt x="1135" y="1314"/>
                  </a:lnTo>
                  <a:lnTo>
                    <a:pt x="1135" y="1320"/>
                  </a:lnTo>
                  <a:lnTo>
                    <a:pt x="1130" y="1325"/>
                  </a:lnTo>
                  <a:lnTo>
                    <a:pt x="1131" y="1331"/>
                  </a:lnTo>
                  <a:lnTo>
                    <a:pt x="1133" y="1338"/>
                  </a:lnTo>
                  <a:lnTo>
                    <a:pt x="1139" y="1349"/>
                  </a:lnTo>
                  <a:lnTo>
                    <a:pt x="1146" y="1352"/>
                  </a:lnTo>
                  <a:lnTo>
                    <a:pt x="1152" y="1354"/>
                  </a:lnTo>
                  <a:lnTo>
                    <a:pt x="1159" y="1358"/>
                  </a:lnTo>
                  <a:lnTo>
                    <a:pt x="1171" y="1370"/>
                  </a:lnTo>
                  <a:lnTo>
                    <a:pt x="1178" y="1373"/>
                  </a:lnTo>
                  <a:lnTo>
                    <a:pt x="1200" y="1378"/>
                  </a:lnTo>
                  <a:lnTo>
                    <a:pt x="1216" y="1387"/>
                  </a:lnTo>
                  <a:lnTo>
                    <a:pt x="1226" y="1392"/>
                  </a:lnTo>
                  <a:lnTo>
                    <a:pt x="1258" y="1403"/>
                  </a:lnTo>
                  <a:lnTo>
                    <a:pt x="1277" y="1413"/>
                  </a:lnTo>
                  <a:lnTo>
                    <a:pt x="1286" y="1416"/>
                  </a:lnTo>
                  <a:lnTo>
                    <a:pt x="1294" y="1417"/>
                  </a:lnTo>
                  <a:lnTo>
                    <a:pt x="1305" y="1414"/>
                  </a:lnTo>
                  <a:lnTo>
                    <a:pt x="1317" y="1411"/>
                  </a:lnTo>
                  <a:lnTo>
                    <a:pt x="1320" y="1409"/>
                  </a:lnTo>
                  <a:lnTo>
                    <a:pt x="1325" y="1409"/>
                  </a:lnTo>
                  <a:lnTo>
                    <a:pt x="1339" y="1413"/>
                  </a:lnTo>
                  <a:lnTo>
                    <a:pt x="1345" y="1416"/>
                  </a:lnTo>
                  <a:lnTo>
                    <a:pt x="1353" y="1422"/>
                  </a:lnTo>
                  <a:lnTo>
                    <a:pt x="1361" y="1429"/>
                  </a:lnTo>
                  <a:lnTo>
                    <a:pt x="1361" y="1429"/>
                  </a:lnTo>
                  <a:lnTo>
                    <a:pt x="1363" y="1430"/>
                  </a:lnTo>
                  <a:lnTo>
                    <a:pt x="1366" y="1433"/>
                  </a:lnTo>
                  <a:lnTo>
                    <a:pt x="1366" y="1433"/>
                  </a:lnTo>
                  <a:lnTo>
                    <a:pt x="1376" y="1441"/>
                  </a:lnTo>
                  <a:lnTo>
                    <a:pt x="1385" y="1448"/>
                  </a:lnTo>
                  <a:lnTo>
                    <a:pt x="1400" y="1451"/>
                  </a:lnTo>
                  <a:lnTo>
                    <a:pt x="1406" y="1451"/>
                  </a:lnTo>
                  <a:lnTo>
                    <a:pt x="1409" y="1453"/>
                  </a:lnTo>
                  <a:lnTo>
                    <a:pt x="1411" y="1453"/>
                  </a:lnTo>
                  <a:lnTo>
                    <a:pt x="1417" y="1457"/>
                  </a:lnTo>
                  <a:lnTo>
                    <a:pt x="1428" y="1460"/>
                  </a:lnTo>
                  <a:lnTo>
                    <a:pt x="1439" y="1464"/>
                  </a:lnTo>
                  <a:lnTo>
                    <a:pt x="1447" y="1465"/>
                  </a:lnTo>
                  <a:lnTo>
                    <a:pt x="1452" y="1464"/>
                  </a:lnTo>
                  <a:lnTo>
                    <a:pt x="1454" y="1462"/>
                  </a:lnTo>
                  <a:lnTo>
                    <a:pt x="1455" y="1460"/>
                  </a:lnTo>
                  <a:lnTo>
                    <a:pt x="1457" y="1460"/>
                  </a:lnTo>
                  <a:lnTo>
                    <a:pt x="1457" y="1462"/>
                  </a:lnTo>
                  <a:lnTo>
                    <a:pt x="1457" y="1470"/>
                  </a:lnTo>
                  <a:lnTo>
                    <a:pt x="1457" y="1470"/>
                  </a:lnTo>
                  <a:lnTo>
                    <a:pt x="1460" y="1475"/>
                  </a:lnTo>
                  <a:lnTo>
                    <a:pt x="1467" y="1480"/>
                  </a:lnTo>
                  <a:lnTo>
                    <a:pt x="1471" y="1484"/>
                  </a:lnTo>
                  <a:lnTo>
                    <a:pt x="1483" y="1497"/>
                  </a:lnTo>
                  <a:lnTo>
                    <a:pt x="1486" y="1499"/>
                  </a:lnTo>
                  <a:lnTo>
                    <a:pt x="1487" y="1500"/>
                  </a:lnTo>
                  <a:lnTo>
                    <a:pt x="1487" y="1505"/>
                  </a:lnTo>
                  <a:lnTo>
                    <a:pt x="1484" y="1512"/>
                  </a:lnTo>
                  <a:lnTo>
                    <a:pt x="1484" y="1516"/>
                  </a:lnTo>
                  <a:lnTo>
                    <a:pt x="1486" y="1521"/>
                  </a:lnTo>
                  <a:lnTo>
                    <a:pt x="1492" y="1528"/>
                  </a:lnTo>
                  <a:lnTo>
                    <a:pt x="1502" y="1528"/>
                  </a:lnTo>
                  <a:lnTo>
                    <a:pt x="1503" y="1526"/>
                  </a:lnTo>
                  <a:lnTo>
                    <a:pt x="1505" y="1524"/>
                  </a:lnTo>
                  <a:lnTo>
                    <a:pt x="1505" y="1528"/>
                  </a:lnTo>
                  <a:lnTo>
                    <a:pt x="1508" y="1529"/>
                  </a:lnTo>
                  <a:lnTo>
                    <a:pt x="1513" y="1532"/>
                  </a:lnTo>
                  <a:lnTo>
                    <a:pt x="1514" y="1532"/>
                  </a:lnTo>
                  <a:lnTo>
                    <a:pt x="1519" y="1534"/>
                  </a:lnTo>
                  <a:lnTo>
                    <a:pt x="1521" y="1537"/>
                  </a:lnTo>
                  <a:lnTo>
                    <a:pt x="1522" y="1540"/>
                  </a:lnTo>
                  <a:lnTo>
                    <a:pt x="1522" y="1543"/>
                  </a:lnTo>
                  <a:lnTo>
                    <a:pt x="1526" y="1548"/>
                  </a:lnTo>
                  <a:lnTo>
                    <a:pt x="1530" y="1551"/>
                  </a:lnTo>
                  <a:lnTo>
                    <a:pt x="1535" y="1551"/>
                  </a:lnTo>
                  <a:lnTo>
                    <a:pt x="1537" y="1551"/>
                  </a:lnTo>
                  <a:lnTo>
                    <a:pt x="1537" y="1551"/>
                  </a:lnTo>
                  <a:lnTo>
                    <a:pt x="1538" y="1553"/>
                  </a:lnTo>
                  <a:lnTo>
                    <a:pt x="1542" y="1555"/>
                  </a:lnTo>
                  <a:lnTo>
                    <a:pt x="1542" y="1553"/>
                  </a:lnTo>
                  <a:lnTo>
                    <a:pt x="1551" y="1556"/>
                  </a:lnTo>
                  <a:lnTo>
                    <a:pt x="1566" y="1566"/>
                  </a:lnTo>
                  <a:lnTo>
                    <a:pt x="1572" y="1569"/>
                  </a:lnTo>
                  <a:lnTo>
                    <a:pt x="1577" y="1574"/>
                  </a:lnTo>
                  <a:lnTo>
                    <a:pt x="1585" y="1574"/>
                  </a:lnTo>
                  <a:lnTo>
                    <a:pt x="1591" y="1569"/>
                  </a:lnTo>
                  <a:lnTo>
                    <a:pt x="1593" y="1564"/>
                  </a:lnTo>
                  <a:lnTo>
                    <a:pt x="1593" y="1563"/>
                  </a:lnTo>
                  <a:lnTo>
                    <a:pt x="1591" y="1558"/>
                  </a:lnTo>
                  <a:lnTo>
                    <a:pt x="1589" y="1556"/>
                  </a:lnTo>
                  <a:lnTo>
                    <a:pt x="1588" y="1555"/>
                  </a:lnTo>
                  <a:lnTo>
                    <a:pt x="1594" y="1551"/>
                  </a:lnTo>
                  <a:lnTo>
                    <a:pt x="1597" y="1548"/>
                  </a:lnTo>
                  <a:lnTo>
                    <a:pt x="1599" y="1545"/>
                  </a:lnTo>
                  <a:lnTo>
                    <a:pt x="1609" y="1542"/>
                  </a:lnTo>
                  <a:lnTo>
                    <a:pt x="1613" y="1543"/>
                  </a:lnTo>
                  <a:lnTo>
                    <a:pt x="1617" y="1545"/>
                  </a:lnTo>
                  <a:lnTo>
                    <a:pt x="1618" y="1547"/>
                  </a:lnTo>
                  <a:lnTo>
                    <a:pt x="1618" y="1548"/>
                  </a:lnTo>
                  <a:lnTo>
                    <a:pt x="1615" y="1555"/>
                  </a:lnTo>
                  <a:lnTo>
                    <a:pt x="1615" y="1558"/>
                  </a:lnTo>
                  <a:lnTo>
                    <a:pt x="1618" y="1563"/>
                  </a:lnTo>
                  <a:lnTo>
                    <a:pt x="1625" y="1571"/>
                  </a:lnTo>
                  <a:lnTo>
                    <a:pt x="1625" y="1571"/>
                  </a:lnTo>
                  <a:lnTo>
                    <a:pt x="1628" y="1572"/>
                  </a:lnTo>
                  <a:lnTo>
                    <a:pt x="1629" y="1575"/>
                  </a:lnTo>
                  <a:lnTo>
                    <a:pt x="1629" y="1575"/>
                  </a:lnTo>
                  <a:lnTo>
                    <a:pt x="1636" y="1582"/>
                  </a:lnTo>
                  <a:lnTo>
                    <a:pt x="1636" y="1590"/>
                  </a:lnTo>
                  <a:lnTo>
                    <a:pt x="1637" y="1596"/>
                  </a:lnTo>
                  <a:lnTo>
                    <a:pt x="1636" y="1601"/>
                  </a:lnTo>
                  <a:lnTo>
                    <a:pt x="1636" y="1614"/>
                  </a:lnTo>
                  <a:lnTo>
                    <a:pt x="1637" y="1625"/>
                  </a:lnTo>
                  <a:lnTo>
                    <a:pt x="1639" y="1630"/>
                  </a:lnTo>
                  <a:lnTo>
                    <a:pt x="1641" y="1631"/>
                  </a:lnTo>
                  <a:lnTo>
                    <a:pt x="1641" y="1634"/>
                  </a:lnTo>
                  <a:lnTo>
                    <a:pt x="1636" y="1642"/>
                  </a:lnTo>
                  <a:lnTo>
                    <a:pt x="1634" y="1647"/>
                  </a:lnTo>
                  <a:lnTo>
                    <a:pt x="1628" y="1652"/>
                  </a:lnTo>
                  <a:lnTo>
                    <a:pt x="1625" y="1652"/>
                  </a:lnTo>
                  <a:lnTo>
                    <a:pt x="1620" y="1654"/>
                  </a:lnTo>
                  <a:lnTo>
                    <a:pt x="1618" y="1657"/>
                  </a:lnTo>
                  <a:lnTo>
                    <a:pt x="1615" y="1660"/>
                  </a:lnTo>
                  <a:lnTo>
                    <a:pt x="1613" y="1665"/>
                  </a:lnTo>
                  <a:lnTo>
                    <a:pt x="1612" y="1665"/>
                  </a:lnTo>
                  <a:lnTo>
                    <a:pt x="1609" y="1668"/>
                  </a:lnTo>
                  <a:lnTo>
                    <a:pt x="1609" y="1668"/>
                  </a:lnTo>
                  <a:lnTo>
                    <a:pt x="1609" y="1668"/>
                  </a:lnTo>
                  <a:lnTo>
                    <a:pt x="1609" y="1676"/>
                  </a:lnTo>
                  <a:lnTo>
                    <a:pt x="1609" y="1676"/>
                  </a:lnTo>
                  <a:lnTo>
                    <a:pt x="1605" y="1679"/>
                  </a:lnTo>
                  <a:lnTo>
                    <a:pt x="1597" y="1681"/>
                  </a:lnTo>
                  <a:lnTo>
                    <a:pt x="1593" y="1682"/>
                  </a:lnTo>
                  <a:lnTo>
                    <a:pt x="1589" y="1689"/>
                  </a:lnTo>
                  <a:lnTo>
                    <a:pt x="1589" y="1698"/>
                  </a:lnTo>
                  <a:lnTo>
                    <a:pt x="1588" y="1700"/>
                  </a:lnTo>
                  <a:lnTo>
                    <a:pt x="1585" y="1703"/>
                  </a:lnTo>
                  <a:lnTo>
                    <a:pt x="1581" y="1706"/>
                  </a:lnTo>
                  <a:lnTo>
                    <a:pt x="1580" y="1714"/>
                  </a:lnTo>
                  <a:lnTo>
                    <a:pt x="1575" y="1717"/>
                  </a:lnTo>
                  <a:lnTo>
                    <a:pt x="1572" y="1722"/>
                  </a:lnTo>
                  <a:lnTo>
                    <a:pt x="1572" y="1725"/>
                  </a:lnTo>
                  <a:lnTo>
                    <a:pt x="1574" y="1730"/>
                  </a:lnTo>
                  <a:lnTo>
                    <a:pt x="1574" y="1737"/>
                  </a:lnTo>
                  <a:lnTo>
                    <a:pt x="1572" y="1740"/>
                  </a:lnTo>
                  <a:lnTo>
                    <a:pt x="1572" y="1745"/>
                  </a:lnTo>
                  <a:lnTo>
                    <a:pt x="1577" y="1748"/>
                  </a:lnTo>
                  <a:lnTo>
                    <a:pt x="1583" y="1753"/>
                  </a:lnTo>
                  <a:lnTo>
                    <a:pt x="1588" y="1756"/>
                  </a:lnTo>
                  <a:lnTo>
                    <a:pt x="1591" y="1756"/>
                  </a:lnTo>
                  <a:lnTo>
                    <a:pt x="1589" y="1759"/>
                  </a:lnTo>
                  <a:lnTo>
                    <a:pt x="1589" y="1759"/>
                  </a:lnTo>
                  <a:lnTo>
                    <a:pt x="1586" y="1760"/>
                  </a:lnTo>
                  <a:lnTo>
                    <a:pt x="1586" y="1759"/>
                  </a:lnTo>
                  <a:lnTo>
                    <a:pt x="1583" y="1760"/>
                  </a:lnTo>
                  <a:lnTo>
                    <a:pt x="1580" y="1760"/>
                  </a:lnTo>
                  <a:lnTo>
                    <a:pt x="1580" y="1762"/>
                  </a:lnTo>
                  <a:lnTo>
                    <a:pt x="1578" y="1765"/>
                  </a:lnTo>
                  <a:lnTo>
                    <a:pt x="1574" y="1768"/>
                  </a:lnTo>
                  <a:lnTo>
                    <a:pt x="1567" y="1778"/>
                  </a:lnTo>
                  <a:lnTo>
                    <a:pt x="1566" y="1783"/>
                  </a:lnTo>
                  <a:lnTo>
                    <a:pt x="1566" y="1786"/>
                  </a:lnTo>
                  <a:lnTo>
                    <a:pt x="1569" y="1794"/>
                  </a:lnTo>
                  <a:lnTo>
                    <a:pt x="1572" y="1804"/>
                  </a:lnTo>
                  <a:lnTo>
                    <a:pt x="1570" y="1804"/>
                  </a:lnTo>
                  <a:lnTo>
                    <a:pt x="1567" y="1810"/>
                  </a:lnTo>
                  <a:lnTo>
                    <a:pt x="1569" y="1813"/>
                  </a:lnTo>
                  <a:lnTo>
                    <a:pt x="1569" y="1815"/>
                  </a:lnTo>
                  <a:lnTo>
                    <a:pt x="1577" y="1820"/>
                  </a:lnTo>
                  <a:lnTo>
                    <a:pt x="1589" y="1828"/>
                  </a:lnTo>
                  <a:lnTo>
                    <a:pt x="1593" y="1832"/>
                  </a:lnTo>
                  <a:lnTo>
                    <a:pt x="1596" y="1839"/>
                  </a:lnTo>
                  <a:lnTo>
                    <a:pt x="1605" y="1851"/>
                  </a:lnTo>
                  <a:lnTo>
                    <a:pt x="1612" y="1861"/>
                  </a:lnTo>
                  <a:lnTo>
                    <a:pt x="1618" y="1879"/>
                  </a:lnTo>
                  <a:lnTo>
                    <a:pt x="1631" y="1907"/>
                  </a:lnTo>
                  <a:lnTo>
                    <a:pt x="1639" y="1922"/>
                  </a:lnTo>
                  <a:lnTo>
                    <a:pt x="1645" y="1931"/>
                  </a:lnTo>
                  <a:lnTo>
                    <a:pt x="1652" y="1939"/>
                  </a:lnTo>
                  <a:lnTo>
                    <a:pt x="1655" y="1947"/>
                  </a:lnTo>
                  <a:lnTo>
                    <a:pt x="1656" y="1950"/>
                  </a:lnTo>
                  <a:lnTo>
                    <a:pt x="1656" y="1963"/>
                  </a:lnTo>
                  <a:lnTo>
                    <a:pt x="1661" y="1968"/>
                  </a:lnTo>
                  <a:lnTo>
                    <a:pt x="1664" y="1973"/>
                  </a:lnTo>
                  <a:lnTo>
                    <a:pt x="1676" y="1979"/>
                  </a:lnTo>
                  <a:lnTo>
                    <a:pt x="1682" y="1985"/>
                  </a:lnTo>
                  <a:lnTo>
                    <a:pt x="1693" y="1993"/>
                  </a:lnTo>
                  <a:lnTo>
                    <a:pt x="1724" y="2009"/>
                  </a:lnTo>
                  <a:lnTo>
                    <a:pt x="1738" y="2017"/>
                  </a:lnTo>
                  <a:lnTo>
                    <a:pt x="1751" y="2030"/>
                  </a:lnTo>
                  <a:lnTo>
                    <a:pt x="1757" y="2035"/>
                  </a:lnTo>
                  <a:lnTo>
                    <a:pt x="1765" y="2040"/>
                  </a:lnTo>
                  <a:lnTo>
                    <a:pt x="1767" y="2041"/>
                  </a:lnTo>
                  <a:lnTo>
                    <a:pt x="1765" y="2049"/>
                  </a:lnTo>
                  <a:lnTo>
                    <a:pt x="1765" y="2054"/>
                  </a:lnTo>
                  <a:lnTo>
                    <a:pt x="1767" y="2059"/>
                  </a:lnTo>
                  <a:lnTo>
                    <a:pt x="1768" y="2065"/>
                  </a:lnTo>
                  <a:lnTo>
                    <a:pt x="1768" y="2104"/>
                  </a:lnTo>
                  <a:lnTo>
                    <a:pt x="1760" y="2129"/>
                  </a:lnTo>
                  <a:lnTo>
                    <a:pt x="1760" y="2137"/>
                  </a:lnTo>
                  <a:lnTo>
                    <a:pt x="1763" y="2140"/>
                  </a:lnTo>
                  <a:lnTo>
                    <a:pt x="1763" y="2142"/>
                  </a:lnTo>
                  <a:lnTo>
                    <a:pt x="1762" y="2143"/>
                  </a:lnTo>
                  <a:lnTo>
                    <a:pt x="1760" y="2148"/>
                  </a:lnTo>
                  <a:lnTo>
                    <a:pt x="1760" y="2175"/>
                  </a:lnTo>
                  <a:lnTo>
                    <a:pt x="1752" y="2204"/>
                  </a:lnTo>
                  <a:lnTo>
                    <a:pt x="1752" y="2210"/>
                  </a:lnTo>
                  <a:lnTo>
                    <a:pt x="1747" y="2223"/>
                  </a:lnTo>
                  <a:lnTo>
                    <a:pt x="1747" y="2230"/>
                  </a:lnTo>
                  <a:lnTo>
                    <a:pt x="1746" y="2233"/>
                  </a:lnTo>
                  <a:lnTo>
                    <a:pt x="1739" y="2239"/>
                  </a:lnTo>
                  <a:lnTo>
                    <a:pt x="1739" y="2244"/>
                  </a:lnTo>
                  <a:lnTo>
                    <a:pt x="1746" y="2258"/>
                  </a:lnTo>
                  <a:lnTo>
                    <a:pt x="1747" y="2262"/>
                  </a:lnTo>
                  <a:lnTo>
                    <a:pt x="1746" y="2265"/>
                  </a:lnTo>
                  <a:lnTo>
                    <a:pt x="1739" y="2274"/>
                  </a:lnTo>
                  <a:lnTo>
                    <a:pt x="1739" y="2282"/>
                  </a:lnTo>
                  <a:lnTo>
                    <a:pt x="1741" y="2293"/>
                  </a:lnTo>
                  <a:lnTo>
                    <a:pt x="1741" y="2305"/>
                  </a:lnTo>
                  <a:lnTo>
                    <a:pt x="1739" y="2321"/>
                  </a:lnTo>
                  <a:lnTo>
                    <a:pt x="1739" y="2322"/>
                  </a:lnTo>
                  <a:lnTo>
                    <a:pt x="1736" y="2329"/>
                  </a:lnTo>
                  <a:lnTo>
                    <a:pt x="1736" y="2338"/>
                  </a:lnTo>
                  <a:lnTo>
                    <a:pt x="1733" y="2341"/>
                  </a:lnTo>
                  <a:lnTo>
                    <a:pt x="1730" y="2354"/>
                  </a:lnTo>
                  <a:lnTo>
                    <a:pt x="1727" y="2364"/>
                  </a:lnTo>
                  <a:lnTo>
                    <a:pt x="1724" y="2375"/>
                  </a:lnTo>
                  <a:lnTo>
                    <a:pt x="1716" y="2392"/>
                  </a:lnTo>
                  <a:lnTo>
                    <a:pt x="1712" y="2404"/>
                  </a:lnTo>
                  <a:lnTo>
                    <a:pt x="1712" y="2405"/>
                  </a:lnTo>
                  <a:lnTo>
                    <a:pt x="1711" y="2405"/>
                  </a:lnTo>
                  <a:lnTo>
                    <a:pt x="1706" y="2407"/>
                  </a:lnTo>
                  <a:lnTo>
                    <a:pt x="1703" y="2410"/>
                  </a:lnTo>
                  <a:lnTo>
                    <a:pt x="1703" y="2416"/>
                  </a:lnTo>
                  <a:lnTo>
                    <a:pt x="1704" y="2421"/>
                  </a:lnTo>
                  <a:lnTo>
                    <a:pt x="1706" y="2427"/>
                  </a:lnTo>
                  <a:lnTo>
                    <a:pt x="1706" y="2439"/>
                  </a:lnTo>
                  <a:lnTo>
                    <a:pt x="1708" y="2447"/>
                  </a:lnTo>
                  <a:lnTo>
                    <a:pt x="1711" y="2455"/>
                  </a:lnTo>
                  <a:lnTo>
                    <a:pt x="1704" y="2469"/>
                  </a:lnTo>
                  <a:lnTo>
                    <a:pt x="1703" y="2474"/>
                  </a:lnTo>
                  <a:lnTo>
                    <a:pt x="1703" y="2479"/>
                  </a:lnTo>
                  <a:lnTo>
                    <a:pt x="1700" y="2487"/>
                  </a:lnTo>
                  <a:lnTo>
                    <a:pt x="1700" y="2499"/>
                  </a:lnTo>
                  <a:lnTo>
                    <a:pt x="1701" y="2506"/>
                  </a:lnTo>
                  <a:lnTo>
                    <a:pt x="1703" y="2507"/>
                  </a:lnTo>
                  <a:lnTo>
                    <a:pt x="1701" y="2507"/>
                  </a:lnTo>
                  <a:lnTo>
                    <a:pt x="1698" y="2507"/>
                  </a:lnTo>
                  <a:lnTo>
                    <a:pt x="1693" y="2514"/>
                  </a:lnTo>
                  <a:lnTo>
                    <a:pt x="1692" y="2530"/>
                  </a:lnTo>
                  <a:lnTo>
                    <a:pt x="1690" y="2538"/>
                  </a:lnTo>
                  <a:lnTo>
                    <a:pt x="1692" y="2542"/>
                  </a:lnTo>
                  <a:lnTo>
                    <a:pt x="1695" y="2546"/>
                  </a:lnTo>
                  <a:lnTo>
                    <a:pt x="1703" y="2544"/>
                  </a:lnTo>
                  <a:lnTo>
                    <a:pt x="1708" y="2541"/>
                  </a:lnTo>
                  <a:lnTo>
                    <a:pt x="1711" y="2536"/>
                  </a:lnTo>
                  <a:lnTo>
                    <a:pt x="1711" y="2514"/>
                  </a:lnTo>
                  <a:lnTo>
                    <a:pt x="1712" y="2512"/>
                  </a:lnTo>
                  <a:lnTo>
                    <a:pt x="1717" y="2512"/>
                  </a:lnTo>
                  <a:lnTo>
                    <a:pt x="1717" y="2509"/>
                  </a:lnTo>
                  <a:lnTo>
                    <a:pt x="1720" y="2510"/>
                  </a:lnTo>
                  <a:lnTo>
                    <a:pt x="1724" y="2514"/>
                  </a:lnTo>
                  <a:lnTo>
                    <a:pt x="1724" y="2514"/>
                  </a:lnTo>
                  <a:lnTo>
                    <a:pt x="1722" y="2514"/>
                  </a:lnTo>
                  <a:lnTo>
                    <a:pt x="1717" y="2518"/>
                  </a:lnTo>
                  <a:lnTo>
                    <a:pt x="1719" y="2525"/>
                  </a:lnTo>
                  <a:lnTo>
                    <a:pt x="1719" y="2531"/>
                  </a:lnTo>
                  <a:lnTo>
                    <a:pt x="1714" y="2538"/>
                  </a:lnTo>
                  <a:lnTo>
                    <a:pt x="1714" y="2550"/>
                  </a:lnTo>
                  <a:lnTo>
                    <a:pt x="1712" y="2552"/>
                  </a:lnTo>
                  <a:lnTo>
                    <a:pt x="1711" y="2557"/>
                  </a:lnTo>
                  <a:lnTo>
                    <a:pt x="1711" y="2562"/>
                  </a:lnTo>
                  <a:lnTo>
                    <a:pt x="1712" y="2565"/>
                  </a:lnTo>
                  <a:lnTo>
                    <a:pt x="1711" y="2570"/>
                  </a:lnTo>
                  <a:lnTo>
                    <a:pt x="1712" y="2571"/>
                  </a:lnTo>
                  <a:lnTo>
                    <a:pt x="1709" y="2574"/>
                  </a:lnTo>
                  <a:lnTo>
                    <a:pt x="1709" y="2579"/>
                  </a:lnTo>
                  <a:lnTo>
                    <a:pt x="1712" y="2585"/>
                  </a:lnTo>
                  <a:lnTo>
                    <a:pt x="1709" y="2585"/>
                  </a:lnTo>
                  <a:lnTo>
                    <a:pt x="1708" y="2585"/>
                  </a:lnTo>
                  <a:lnTo>
                    <a:pt x="1708" y="2581"/>
                  </a:lnTo>
                  <a:lnTo>
                    <a:pt x="1706" y="2574"/>
                  </a:lnTo>
                  <a:lnTo>
                    <a:pt x="1701" y="2570"/>
                  </a:lnTo>
                  <a:lnTo>
                    <a:pt x="1693" y="2570"/>
                  </a:lnTo>
                  <a:lnTo>
                    <a:pt x="1690" y="2573"/>
                  </a:lnTo>
                  <a:lnTo>
                    <a:pt x="1690" y="2576"/>
                  </a:lnTo>
                  <a:lnTo>
                    <a:pt x="1692" y="2581"/>
                  </a:lnTo>
                  <a:lnTo>
                    <a:pt x="1695" y="2584"/>
                  </a:lnTo>
                  <a:lnTo>
                    <a:pt x="1696" y="2585"/>
                  </a:lnTo>
                  <a:lnTo>
                    <a:pt x="1688" y="2585"/>
                  </a:lnTo>
                  <a:lnTo>
                    <a:pt x="1688" y="2592"/>
                  </a:lnTo>
                  <a:lnTo>
                    <a:pt x="1688" y="2592"/>
                  </a:lnTo>
                  <a:lnTo>
                    <a:pt x="1687" y="2592"/>
                  </a:lnTo>
                  <a:lnTo>
                    <a:pt x="1677" y="2597"/>
                  </a:lnTo>
                  <a:lnTo>
                    <a:pt x="1677" y="2606"/>
                  </a:lnTo>
                  <a:lnTo>
                    <a:pt x="1677" y="2606"/>
                  </a:lnTo>
                  <a:lnTo>
                    <a:pt x="1672" y="2609"/>
                  </a:lnTo>
                  <a:lnTo>
                    <a:pt x="1668" y="2614"/>
                  </a:lnTo>
                  <a:lnTo>
                    <a:pt x="1668" y="2622"/>
                  </a:lnTo>
                  <a:lnTo>
                    <a:pt x="1672" y="2627"/>
                  </a:lnTo>
                  <a:lnTo>
                    <a:pt x="1677" y="2622"/>
                  </a:lnTo>
                  <a:lnTo>
                    <a:pt x="1677" y="2621"/>
                  </a:lnTo>
                  <a:lnTo>
                    <a:pt x="1679" y="2619"/>
                  </a:lnTo>
                  <a:lnTo>
                    <a:pt x="1680" y="2621"/>
                  </a:lnTo>
                  <a:lnTo>
                    <a:pt x="1684" y="2627"/>
                  </a:lnTo>
                  <a:lnTo>
                    <a:pt x="1688" y="2624"/>
                  </a:lnTo>
                  <a:lnTo>
                    <a:pt x="1693" y="2624"/>
                  </a:lnTo>
                  <a:lnTo>
                    <a:pt x="1695" y="2624"/>
                  </a:lnTo>
                  <a:lnTo>
                    <a:pt x="1695" y="2625"/>
                  </a:lnTo>
                  <a:lnTo>
                    <a:pt x="1693" y="2627"/>
                  </a:lnTo>
                  <a:lnTo>
                    <a:pt x="1692" y="2627"/>
                  </a:lnTo>
                  <a:lnTo>
                    <a:pt x="1687" y="2632"/>
                  </a:lnTo>
                  <a:lnTo>
                    <a:pt x="1687" y="2645"/>
                  </a:lnTo>
                  <a:lnTo>
                    <a:pt x="1684" y="2645"/>
                  </a:lnTo>
                  <a:lnTo>
                    <a:pt x="1680" y="2645"/>
                  </a:lnTo>
                  <a:lnTo>
                    <a:pt x="1672" y="2648"/>
                  </a:lnTo>
                  <a:lnTo>
                    <a:pt x="1668" y="2652"/>
                  </a:lnTo>
                  <a:lnTo>
                    <a:pt x="1668" y="2657"/>
                  </a:lnTo>
                  <a:lnTo>
                    <a:pt x="1669" y="2659"/>
                  </a:lnTo>
                  <a:lnTo>
                    <a:pt x="1672" y="2665"/>
                  </a:lnTo>
                  <a:lnTo>
                    <a:pt x="1676" y="2668"/>
                  </a:lnTo>
                  <a:lnTo>
                    <a:pt x="1679" y="2668"/>
                  </a:lnTo>
                  <a:lnTo>
                    <a:pt x="1682" y="2667"/>
                  </a:lnTo>
                  <a:lnTo>
                    <a:pt x="1680" y="2672"/>
                  </a:lnTo>
                  <a:lnTo>
                    <a:pt x="1674" y="2678"/>
                  </a:lnTo>
                  <a:lnTo>
                    <a:pt x="1671" y="2683"/>
                  </a:lnTo>
                  <a:lnTo>
                    <a:pt x="1672" y="2686"/>
                  </a:lnTo>
                  <a:lnTo>
                    <a:pt x="1676" y="2692"/>
                  </a:lnTo>
                  <a:lnTo>
                    <a:pt x="1679" y="2691"/>
                  </a:lnTo>
                  <a:lnTo>
                    <a:pt x="1679" y="2692"/>
                  </a:lnTo>
                  <a:lnTo>
                    <a:pt x="1685" y="2696"/>
                  </a:lnTo>
                  <a:lnTo>
                    <a:pt x="1690" y="2696"/>
                  </a:lnTo>
                  <a:lnTo>
                    <a:pt x="1690" y="2696"/>
                  </a:lnTo>
                  <a:lnTo>
                    <a:pt x="1690" y="2702"/>
                  </a:lnTo>
                  <a:lnTo>
                    <a:pt x="1688" y="2704"/>
                  </a:lnTo>
                  <a:lnTo>
                    <a:pt x="1685" y="2704"/>
                  </a:lnTo>
                  <a:lnTo>
                    <a:pt x="1685" y="2708"/>
                  </a:lnTo>
                  <a:lnTo>
                    <a:pt x="1684" y="2710"/>
                  </a:lnTo>
                  <a:lnTo>
                    <a:pt x="1672" y="2710"/>
                  </a:lnTo>
                  <a:lnTo>
                    <a:pt x="1679" y="2716"/>
                  </a:lnTo>
                  <a:lnTo>
                    <a:pt x="1680" y="2718"/>
                  </a:lnTo>
                  <a:lnTo>
                    <a:pt x="1677" y="2723"/>
                  </a:lnTo>
                  <a:lnTo>
                    <a:pt x="1680" y="2729"/>
                  </a:lnTo>
                  <a:lnTo>
                    <a:pt x="1685" y="2729"/>
                  </a:lnTo>
                  <a:lnTo>
                    <a:pt x="1687" y="2727"/>
                  </a:lnTo>
                  <a:lnTo>
                    <a:pt x="1688" y="2726"/>
                  </a:lnTo>
                  <a:lnTo>
                    <a:pt x="1692" y="2726"/>
                  </a:lnTo>
                  <a:lnTo>
                    <a:pt x="1695" y="2727"/>
                  </a:lnTo>
                  <a:lnTo>
                    <a:pt x="1700" y="2726"/>
                  </a:lnTo>
                  <a:lnTo>
                    <a:pt x="1703" y="2726"/>
                  </a:lnTo>
                  <a:lnTo>
                    <a:pt x="1698" y="2727"/>
                  </a:lnTo>
                  <a:lnTo>
                    <a:pt x="1692" y="2734"/>
                  </a:lnTo>
                  <a:lnTo>
                    <a:pt x="1692" y="2740"/>
                  </a:lnTo>
                  <a:lnTo>
                    <a:pt x="1703" y="2740"/>
                  </a:lnTo>
                  <a:lnTo>
                    <a:pt x="1704" y="2743"/>
                  </a:lnTo>
                  <a:lnTo>
                    <a:pt x="1703" y="2743"/>
                  </a:lnTo>
                  <a:lnTo>
                    <a:pt x="1698" y="2748"/>
                  </a:lnTo>
                  <a:lnTo>
                    <a:pt x="1698" y="2753"/>
                  </a:lnTo>
                  <a:lnTo>
                    <a:pt x="1700" y="2759"/>
                  </a:lnTo>
                  <a:lnTo>
                    <a:pt x="1706" y="2763"/>
                  </a:lnTo>
                  <a:lnTo>
                    <a:pt x="1709" y="2763"/>
                  </a:lnTo>
                  <a:lnTo>
                    <a:pt x="1708" y="2766"/>
                  </a:lnTo>
                  <a:lnTo>
                    <a:pt x="1706" y="2769"/>
                  </a:lnTo>
                  <a:lnTo>
                    <a:pt x="1703" y="2774"/>
                  </a:lnTo>
                  <a:lnTo>
                    <a:pt x="1704" y="2774"/>
                  </a:lnTo>
                  <a:lnTo>
                    <a:pt x="1700" y="2777"/>
                  </a:lnTo>
                  <a:lnTo>
                    <a:pt x="1700" y="2780"/>
                  </a:lnTo>
                  <a:lnTo>
                    <a:pt x="1701" y="2787"/>
                  </a:lnTo>
                  <a:lnTo>
                    <a:pt x="1706" y="2793"/>
                  </a:lnTo>
                  <a:lnTo>
                    <a:pt x="1711" y="2795"/>
                  </a:lnTo>
                  <a:lnTo>
                    <a:pt x="1719" y="2795"/>
                  </a:lnTo>
                  <a:lnTo>
                    <a:pt x="1722" y="2796"/>
                  </a:lnTo>
                  <a:lnTo>
                    <a:pt x="1728" y="2801"/>
                  </a:lnTo>
                  <a:lnTo>
                    <a:pt x="1733" y="2802"/>
                  </a:lnTo>
                  <a:lnTo>
                    <a:pt x="1735" y="2802"/>
                  </a:lnTo>
                  <a:lnTo>
                    <a:pt x="1735" y="2810"/>
                  </a:lnTo>
                  <a:lnTo>
                    <a:pt x="1749" y="2810"/>
                  </a:lnTo>
                  <a:lnTo>
                    <a:pt x="1751" y="2812"/>
                  </a:lnTo>
                  <a:lnTo>
                    <a:pt x="1752" y="2815"/>
                  </a:lnTo>
                  <a:lnTo>
                    <a:pt x="1754" y="2820"/>
                  </a:lnTo>
                  <a:lnTo>
                    <a:pt x="1759" y="2826"/>
                  </a:lnTo>
                  <a:lnTo>
                    <a:pt x="1763" y="2826"/>
                  </a:lnTo>
                  <a:lnTo>
                    <a:pt x="1767" y="2820"/>
                  </a:lnTo>
                  <a:lnTo>
                    <a:pt x="1767" y="2815"/>
                  </a:lnTo>
                  <a:lnTo>
                    <a:pt x="1770" y="2823"/>
                  </a:lnTo>
                  <a:lnTo>
                    <a:pt x="1773" y="2826"/>
                  </a:lnTo>
                  <a:lnTo>
                    <a:pt x="1778" y="2830"/>
                  </a:lnTo>
                  <a:lnTo>
                    <a:pt x="1787" y="2830"/>
                  </a:lnTo>
                  <a:lnTo>
                    <a:pt x="1787" y="2823"/>
                  </a:lnTo>
                  <a:lnTo>
                    <a:pt x="1797" y="2833"/>
                  </a:lnTo>
                  <a:lnTo>
                    <a:pt x="1802" y="2836"/>
                  </a:lnTo>
                  <a:lnTo>
                    <a:pt x="1810" y="2836"/>
                  </a:lnTo>
                  <a:lnTo>
                    <a:pt x="1810" y="2830"/>
                  </a:lnTo>
                  <a:lnTo>
                    <a:pt x="1808" y="2823"/>
                  </a:lnTo>
                  <a:lnTo>
                    <a:pt x="1811" y="2825"/>
                  </a:lnTo>
                  <a:lnTo>
                    <a:pt x="1819" y="2826"/>
                  </a:lnTo>
                  <a:lnTo>
                    <a:pt x="1824" y="2825"/>
                  </a:lnTo>
                  <a:lnTo>
                    <a:pt x="1827" y="2822"/>
                  </a:lnTo>
                  <a:lnTo>
                    <a:pt x="1830" y="2823"/>
                  </a:lnTo>
                  <a:lnTo>
                    <a:pt x="1835" y="2823"/>
                  </a:lnTo>
                  <a:lnTo>
                    <a:pt x="1837" y="2822"/>
                  </a:lnTo>
                  <a:lnTo>
                    <a:pt x="1845" y="2818"/>
                  </a:lnTo>
                  <a:lnTo>
                    <a:pt x="1859" y="2815"/>
                  </a:lnTo>
                  <a:lnTo>
                    <a:pt x="1864" y="2810"/>
                  </a:lnTo>
                  <a:lnTo>
                    <a:pt x="1859" y="2806"/>
                  </a:lnTo>
                  <a:lnTo>
                    <a:pt x="1846" y="2804"/>
                  </a:lnTo>
                  <a:lnTo>
                    <a:pt x="1843" y="2802"/>
                  </a:lnTo>
                  <a:lnTo>
                    <a:pt x="1838" y="2801"/>
                  </a:lnTo>
                  <a:lnTo>
                    <a:pt x="1827" y="2793"/>
                  </a:lnTo>
                  <a:lnTo>
                    <a:pt x="1811" y="2782"/>
                  </a:lnTo>
                  <a:lnTo>
                    <a:pt x="1810" y="2779"/>
                  </a:lnTo>
                  <a:lnTo>
                    <a:pt x="1810" y="2775"/>
                  </a:lnTo>
                  <a:lnTo>
                    <a:pt x="1807" y="2772"/>
                  </a:lnTo>
                  <a:lnTo>
                    <a:pt x="1802" y="2772"/>
                  </a:lnTo>
                  <a:lnTo>
                    <a:pt x="1802" y="2772"/>
                  </a:lnTo>
                  <a:lnTo>
                    <a:pt x="1807" y="2769"/>
                  </a:lnTo>
                  <a:lnTo>
                    <a:pt x="1807" y="2761"/>
                  </a:lnTo>
                  <a:lnTo>
                    <a:pt x="1802" y="2758"/>
                  </a:lnTo>
                  <a:lnTo>
                    <a:pt x="1800" y="2756"/>
                  </a:lnTo>
                  <a:lnTo>
                    <a:pt x="1800" y="2755"/>
                  </a:lnTo>
                  <a:lnTo>
                    <a:pt x="1797" y="2755"/>
                  </a:lnTo>
                  <a:lnTo>
                    <a:pt x="1794" y="2753"/>
                  </a:lnTo>
                  <a:lnTo>
                    <a:pt x="1803" y="2753"/>
                  </a:lnTo>
                  <a:lnTo>
                    <a:pt x="1803" y="2747"/>
                  </a:lnTo>
                  <a:lnTo>
                    <a:pt x="1802" y="2745"/>
                  </a:lnTo>
                  <a:lnTo>
                    <a:pt x="1795" y="2735"/>
                  </a:lnTo>
                  <a:lnTo>
                    <a:pt x="1794" y="2732"/>
                  </a:lnTo>
                  <a:lnTo>
                    <a:pt x="1791" y="2720"/>
                  </a:lnTo>
                  <a:lnTo>
                    <a:pt x="1791" y="2712"/>
                  </a:lnTo>
                  <a:lnTo>
                    <a:pt x="1792" y="2708"/>
                  </a:lnTo>
                  <a:lnTo>
                    <a:pt x="1795" y="2705"/>
                  </a:lnTo>
                  <a:lnTo>
                    <a:pt x="1799" y="2699"/>
                  </a:lnTo>
                  <a:lnTo>
                    <a:pt x="1800" y="2699"/>
                  </a:lnTo>
                  <a:lnTo>
                    <a:pt x="1805" y="2699"/>
                  </a:lnTo>
                  <a:lnTo>
                    <a:pt x="1810" y="2697"/>
                  </a:lnTo>
                  <a:lnTo>
                    <a:pt x="1814" y="2691"/>
                  </a:lnTo>
                  <a:lnTo>
                    <a:pt x="1816" y="2683"/>
                  </a:lnTo>
                  <a:lnTo>
                    <a:pt x="1816" y="2678"/>
                  </a:lnTo>
                  <a:lnTo>
                    <a:pt x="1819" y="2673"/>
                  </a:lnTo>
                  <a:lnTo>
                    <a:pt x="1827" y="2667"/>
                  </a:lnTo>
                  <a:lnTo>
                    <a:pt x="1842" y="2656"/>
                  </a:lnTo>
                  <a:lnTo>
                    <a:pt x="1846" y="2651"/>
                  </a:lnTo>
                  <a:lnTo>
                    <a:pt x="1850" y="2649"/>
                  </a:lnTo>
                  <a:lnTo>
                    <a:pt x="1850" y="2637"/>
                  </a:lnTo>
                  <a:lnTo>
                    <a:pt x="1853" y="2629"/>
                  </a:lnTo>
                  <a:lnTo>
                    <a:pt x="1848" y="2622"/>
                  </a:lnTo>
                  <a:lnTo>
                    <a:pt x="1842" y="2622"/>
                  </a:lnTo>
                  <a:lnTo>
                    <a:pt x="1834" y="2621"/>
                  </a:lnTo>
                  <a:lnTo>
                    <a:pt x="1829" y="2619"/>
                  </a:lnTo>
                  <a:lnTo>
                    <a:pt x="1821" y="2609"/>
                  </a:lnTo>
                  <a:lnTo>
                    <a:pt x="1821" y="2601"/>
                  </a:lnTo>
                  <a:lnTo>
                    <a:pt x="1822" y="2597"/>
                  </a:lnTo>
                  <a:lnTo>
                    <a:pt x="1824" y="2592"/>
                  </a:lnTo>
                  <a:lnTo>
                    <a:pt x="1827" y="2590"/>
                  </a:lnTo>
                  <a:lnTo>
                    <a:pt x="1837" y="2585"/>
                  </a:lnTo>
                  <a:lnTo>
                    <a:pt x="1843" y="2582"/>
                  </a:lnTo>
                  <a:lnTo>
                    <a:pt x="1848" y="2582"/>
                  </a:lnTo>
                  <a:lnTo>
                    <a:pt x="1854" y="2579"/>
                  </a:lnTo>
                  <a:lnTo>
                    <a:pt x="1854" y="2573"/>
                  </a:lnTo>
                  <a:lnTo>
                    <a:pt x="1858" y="2570"/>
                  </a:lnTo>
                  <a:lnTo>
                    <a:pt x="1861" y="2565"/>
                  </a:lnTo>
                  <a:lnTo>
                    <a:pt x="1861" y="2557"/>
                  </a:lnTo>
                  <a:lnTo>
                    <a:pt x="1862" y="2547"/>
                  </a:lnTo>
                  <a:lnTo>
                    <a:pt x="1864" y="2542"/>
                  </a:lnTo>
                  <a:lnTo>
                    <a:pt x="1866" y="2542"/>
                  </a:lnTo>
                  <a:lnTo>
                    <a:pt x="1875" y="2538"/>
                  </a:lnTo>
                  <a:lnTo>
                    <a:pt x="1875" y="2533"/>
                  </a:lnTo>
                  <a:lnTo>
                    <a:pt x="1872" y="2531"/>
                  </a:lnTo>
                  <a:lnTo>
                    <a:pt x="1869" y="2530"/>
                  </a:lnTo>
                  <a:lnTo>
                    <a:pt x="1870" y="2528"/>
                  </a:lnTo>
                  <a:lnTo>
                    <a:pt x="1874" y="2530"/>
                  </a:lnTo>
                  <a:lnTo>
                    <a:pt x="1877" y="2534"/>
                  </a:lnTo>
                  <a:lnTo>
                    <a:pt x="1880" y="2534"/>
                  </a:lnTo>
                  <a:lnTo>
                    <a:pt x="1886" y="2533"/>
                  </a:lnTo>
                  <a:lnTo>
                    <a:pt x="1891" y="2528"/>
                  </a:lnTo>
                  <a:lnTo>
                    <a:pt x="1893" y="2523"/>
                  </a:lnTo>
                  <a:lnTo>
                    <a:pt x="1893" y="2520"/>
                  </a:lnTo>
                  <a:lnTo>
                    <a:pt x="1889" y="2514"/>
                  </a:lnTo>
                  <a:lnTo>
                    <a:pt x="1883" y="2512"/>
                  </a:lnTo>
                  <a:lnTo>
                    <a:pt x="1878" y="2514"/>
                  </a:lnTo>
                  <a:lnTo>
                    <a:pt x="1877" y="2515"/>
                  </a:lnTo>
                  <a:lnTo>
                    <a:pt x="1875" y="2517"/>
                  </a:lnTo>
                  <a:lnTo>
                    <a:pt x="1874" y="2517"/>
                  </a:lnTo>
                  <a:lnTo>
                    <a:pt x="1869" y="2514"/>
                  </a:lnTo>
                  <a:lnTo>
                    <a:pt x="1867" y="2512"/>
                  </a:lnTo>
                  <a:lnTo>
                    <a:pt x="1867" y="2510"/>
                  </a:lnTo>
                  <a:lnTo>
                    <a:pt x="1866" y="2506"/>
                  </a:lnTo>
                  <a:lnTo>
                    <a:pt x="1866" y="2502"/>
                  </a:lnTo>
                  <a:lnTo>
                    <a:pt x="1864" y="2495"/>
                  </a:lnTo>
                  <a:lnTo>
                    <a:pt x="1864" y="2490"/>
                  </a:lnTo>
                  <a:lnTo>
                    <a:pt x="1864" y="2488"/>
                  </a:lnTo>
                  <a:lnTo>
                    <a:pt x="1880" y="2495"/>
                  </a:lnTo>
                  <a:lnTo>
                    <a:pt x="1891" y="2496"/>
                  </a:lnTo>
                  <a:lnTo>
                    <a:pt x="1899" y="2496"/>
                  </a:lnTo>
                  <a:lnTo>
                    <a:pt x="1907" y="2493"/>
                  </a:lnTo>
                  <a:lnTo>
                    <a:pt x="1913" y="2488"/>
                  </a:lnTo>
                  <a:lnTo>
                    <a:pt x="1915" y="2483"/>
                  </a:lnTo>
                  <a:lnTo>
                    <a:pt x="1912" y="2474"/>
                  </a:lnTo>
                  <a:lnTo>
                    <a:pt x="1913" y="2469"/>
                  </a:lnTo>
                  <a:lnTo>
                    <a:pt x="1915" y="2469"/>
                  </a:lnTo>
                  <a:lnTo>
                    <a:pt x="1920" y="2464"/>
                  </a:lnTo>
                  <a:lnTo>
                    <a:pt x="1920" y="2458"/>
                  </a:lnTo>
                  <a:lnTo>
                    <a:pt x="1917" y="2455"/>
                  </a:lnTo>
                  <a:lnTo>
                    <a:pt x="1915" y="2453"/>
                  </a:lnTo>
                  <a:lnTo>
                    <a:pt x="1915" y="2448"/>
                  </a:lnTo>
                  <a:lnTo>
                    <a:pt x="1915" y="2448"/>
                  </a:lnTo>
                  <a:lnTo>
                    <a:pt x="1918" y="2448"/>
                  </a:lnTo>
                  <a:lnTo>
                    <a:pt x="1925" y="2450"/>
                  </a:lnTo>
                  <a:lnTo>
                    <a:pt x="1936" y="2450"/>
                  </a:lnTo>
                  <a:lnTo>
                    <a:pt x="1964" y="2447"/>
                  </a:lnTo>
                  <a:lnTo>
                    <a:pt x="1990" y="2439"/>
                  </a:lnTo>
                  <a:lnTo>
                    <a:pt x="1998" y="2434"/>
                  </a:lnTo>
                  <a:lnTo>
                    <a:pt x="2003" y="2427"/>
                  </a:lnTo>
                  <a:lnTo>
                    <a:pt x="2004" y="2423"/>
                  </a:lnTo>
                  <a:lnTo>
                    <a:pt x="2019" y="2404"/>
                  </a:lnTo>
                  <a:lnTo>
                    <a:pt x="2020" y="2399"/>
                  </a:lnTo>
                  <a:lnTo>
                    <a:pt x="2019" y="2394"/>
                  </a:lnTo>
                  <a:lnTo>
                    <a:pt x="2014" y="2389"/>
                  </a:lnTo>
                  <a:lnTo>
                    <a:pt x="2006" y="2386"/>
                  </a:lnTo>
                  <a:lnTo>
                    <a:pt x="2004" y="2384"/>
                  </a:lnTo>
                  <a:lnTo>
                    <a:pt x="2008" y="2376"/>
                  </a:lnTo>
                  <a:lnTo>
                    <a:pt x="2009" y="2372"/>
                  </a:lnTo>
                  <a:lnTo>
                    <a:pt x="2008" y="2367"/>
                  </a:lnTo>
                  <a:lnTo>
                    <a:pt x="2001" y="2362"/>
                  </a:lnTo>
                  <a:lnTo>
                    <a:pt x="1996" y="2360"/>
                  </a:lnTo>
                  <a:lnTo>
                    <a:pt x="1988" y="2360"/>
                  </a:lnTo>
                  <a:lnTo>
                    <a:pt x="1985" y="2359"/>
                  </a:lnTo>
                  <a:lnTo>
                    <a:pt x="1984" y="2356"/>
                  </a:lnTo>
                  <a:lnTo>
                    <a:pt x="1985" y="2352"/>
                  </a:lnTo>
                  <a:lnTo>
                    <a:pt x="1987" y="2354"/>
                  </a:lnTo>
                  <a:lnTo>
                    <a:pt x="1990" y="2357"/>
                  </a:lnTo>
                  <a:lnTo>
                    <a:pt x="2001" y="2357"/>
                  </a:lnTo>
                  <a:lnTo>
                    <a:pt x="2017" y="2364"/>
                  </a:lnTo>
                  <a:lnTo>
                    <a:pt x="2022" y="2365"/>
                  </a:lnTo>
                  <a:lnTo>
                    <a:pt x="2025" y="2365"/>
                  </a:lnTo>
                  <a:lnTo>
                    <a:pt x="2028" y="2364"/>
                  </a:lnTo>
                  <a:lnTo>
                    <a:pt x="2052" y="2364"/>
                  </a:lnTo>
                  <a:lnTo>
                    <a:pt x="2062" y="2360"/>
                  </a:lnTo>
                  <a:lnTo>
                    <a:pt x="2067" y="2356"/>
                  </a:lnTo>
                  <a:lnTo>
                    <a:pt x="2070" y="2351"/>
                  </a:lnTo>
                  <a:lnTo>
                    <a:pt x="2073" y="2346"/>
                  </a:lnTo>
                  <a:lnTo>
                    <a:pt x="2075" y="2346"/>
                  </a:lnTo>
                  <a:lnTo>
                    <a:pt x="2078" y="2341"/>
                  </a:lnTo>
                  <a:lnTo>
                    <a:pt x="2078" y="2340"/>
                  </a:lnTo>
                  <a:lnTo>
                    <a:pt x="2078" y="2340"/>
                  </a:lnTo>
                  <a:lnTo>
                    <a:pt x="2079" y="2337"/>
                  </a:lnTo>
                  <a:lnTo>
                    <a:pt x="2084" y="2333"/>
                  </a:lnTo>
                  <a:lnTo>
                    <a:pt x="2092" y="2327"/>
                  </a:lnTo>
                  <a:lnTo>
                    <a:pt x="2095" y="2322"/>
                  </a:lnTo>
                  <a:lnTo>
                    <a:pt x="2097" y="2316"/>
                  </a:lnTo>
                  <a:lnTo>
                    <a:pt x="2099" y="2311"/>
                  </a:lnTo>
                  <a:lnTo>
                    <a:pt x="2102" y="2305"/>
                  </a:lnTo>
                  <a:lnTo>
                    <a:pt x="2103" y="2298"/>
                  </a:lnTo>
                  <a:lnTo>
                    <a:pt x="2111" y="2298"/>
                  </a:lnTo>
                  <a:lnTo>
                    <a:pt x="2126" y="2287"/>
                  </a:lnTo>
                  <a:lnTo>
                    <a:pt x="2134" y="2276"/>
                  </a:lnTo>
                  <a:lnTo>
                    <a:pt x="2143" y="2257"/>
                  </a:lnTo>
                  <a:lnTo>
                    <a:pt x="2148" y="2249"/>
                  </a:lnTo>
                  <a:lnTo>
                    <a:pt x="2151" y="2242"/>
                  </a:lnTo>
                  <a:lnTo>
                    <a:pt x="2154" y="2241"/>
                  </a:lnTo>
                  <a:lnTo>
                    <a:pt x="2158" y="2239"/>
                  </a:lnTo>
                  <a:lnTo>
                    <a:pt x="2161" y="2239"/>
                  </a:lnTo>
                  <a:lnTo>
                    <a:pt x="2164" y="2234"/>
                  </a:lnTo>
                  <a:lnTo>
                    <a:pt x="2166" y="2226"/>
                  </a:lnTo>
                  <a:lnTo>
                    <a:pt x="2166" y="2210"/>
                  </a:lnTo>
                  <a:lnTo>
                    <a:pt x="2164" y="2196"/>
                  </a:lnTo>
                  <a:lnTo>
                    <a:pt x="2164" y="2190"/>
                  </a:lnTo>
                  <a:lnTo>
                    <a:pt x="2167" y="2185"/>
                  </a:lnTo>
                  <a:lnTo>
                    <a:pt x="2169" y="2180"/>
                  </a:lnTo>
                  <a:lnTo>
                    <a:pt x="2169" y="2174"/>
                  </a:lnTo>
                  <a:lnTo>
                    <a:pt x="2175" y="2172"/>
                  </a:lnTo>
                  <a:lnTo>
                    <a:pt x="2180" y="2167"/>
                  </a:lnTo>
                  <a:lnTo>
                    <a:pt x="2193" y="2156"/>
                  </a:lnTo>
                  <a:lnTo>
                    <a:pt x="2199" y="2151"/>
                  </a:lnTo>
                  <a:lnTo>
                    <a:pt x="2205" y="2148"/>
                  </a:lnTo>
                  <a:lnTo>
                    <a:pt x="2209" y="2147"/>
                  </a:lnTo>
                  <a:lnTo>
                    <a:pt x="2215" y="2147"/>
                  </a:lnTo>
                  <a:lnTo>
                    <a:pt x="2221" y="2145"/>
                  </a:lnTo>
                  <a:lnTo>
                    <a:pt x="2226" y="2140"/>
                  </a:lnTo>
                  <a:lnTo>
                    <a:pt x="2231" y="2139"/>
                  </a:lnTo>
                  <a:lnTo>
                    <a:pt x="2241" y="2129"/>
                  </a:lnTo>
                  <a:lnTo>
                    <a:pt x="2252" y="2129"/>
                  </a:lnTo>
                  <a:lnTo>
                    <a:pt x="2269" y="2131"/>
                  </a:lnTo>
                  <a:lnTo>
                    <a:pt x="2280" y="2129"/>
                  </a:lnTo>
                  <a:lnTo>
                    <a:pt x="2285" y="2129"/>
                  </a:lnTo>
                  <a:lnTo>
                    <a:pt x="2288" y="2123"/>
                  </a:lnTo>
                  <a:lnTo>
                    <a:pt x="2288" y="2120"/>
                  </a:lnTo>
                  <a:lnTo>
                    <a:pt x="2293" y="2115"/>
                  </a:lnTo>
                  <a:lnTo>
                    <a:pt x="2295" y="2115"/>
                  </a:lnTo>
                  <a:lnTo>
                    <a:pt x="2298" y="2113"/>
                  </a:lnTo>
                  <a:lnTo>
                    <a:pt x="2303" y="2113"/>
                  </a:lnTo>
                  <a:lnTo>
                    <a:pt x="2306" y="2107"/>
                  </a:lnTo>
                  <a:lnTo>
                    <a:pt x="2306" y="2096"/>
                  </a:lnTo>
                  <a:lnTo>
                    <a:pt x="2309" y="2089"/>
                  </a:lnTo>
                  <a:lnTo>
                    <a:pt x="2312" y="2086"/>
                  </a:lnTo>
                  <a:lnTo>
                    <a:pt x="2316" y="2083"/>
                  </a:lnTo>
                  <a:lnTo>
                    <a:pt x="2319" y="2080"/>
                  </a:lnTo>
                  <a:lnTo>
                    <a:pt x="2320" y="2070"/>
                  </a:lnTo>
                  <a:lnTo>
                    <a:pt x="2320" y="2067"/>
                  </a:lnTo>
                  <a:lnTo>
                    <a:pt x="2324" y="2067"/>
                  </a:lnTo>
                  <a:lnTo>
                    <a:pt x="2327" y="2064"/>
                  </a:lnTo>
                  <a:lnTo>
                    <a:pt x="2327" y="2059"/>
                  </a:lnTo>
                  <a:lnTo>
                    <a:pt x="2330" y="2038"/>
                  </a:lnTo>
                  <a:lnTo>
                    <a:pt x="2332" y="2035"/>
                  </a:lnTo>
                  <a:lnTo>
                    <a:pt x="2332" y="2035"/>
                  </a:lnTo>
                  <a:lnTo>
                    <a:pt x="2335" y="2033"/>
                  </a:lnTo>
                  <a:lnTo>
                    <a:pt x="2340" y="2029"/>
                  </a:lnTo>
                  <a:lnTo>
                    <a:pt x="2340" y="2013"/>
                  </a:lnTo>
                  <a:lnTo>
                    <a:pt x="2343" y="1995"/>
                  </a:lnTo>
                  <a:lnTo>
                    <a:pt x="2343" y="1987"/>
                  </a:lnTo>
                  <a:lnTo>
                    <a:pt x="2341" y="1970"/>
                  </a:lnTo>
                  <a:lnTo>
                    <a:pt x="2341" y="1954"/>
                  </a:lnTo>
                  <a:lnTo>
                    <a:pt x="2343" y="1949"/>
                  </a:lnTo>
                  <a:lnTo>
                    <a:pt x="2344" y="1946"/>
                  </a:lnTo>
                  <a:lnTo>
                    <a:pt x="2348" y="1941"/>
                  </a:lnTo>
                  <a:lnTo>
                    <a:pt x="2348" y="1938"/>
                  </a:lnTo>
                  <a:lnTo>
                    <a:pt x="2346" y="1936"/>
                  </a:lnTo>
                  <a:lnTo>
                    <a:pt x="2348" y="1938"/>
                  </a:lnTo>
                  <a:lnTo>
                    <a:pt x="2352" y="1939"/>
                  </a:lnTo>
                  <a:lnTo>
                    <a:pt x="2357" y="1938"/>
                  </a:lnTo>
                  <a:lnTo>
                    <a:pt x="2360" y="1933"/>
                  </a:lnTo>
                  <a:lnTo>
                    <a:pt x="2367" y="1925"/>
                  </a:lnTo>
                  <a:lnTo>
                    <a:pt x="2373" y="1909"/>
                  </a:lnTo>
                  <a:lnTo>
                    <a:pt x="2376" y="1903"/>
                  </a:lnTo>
                  <a:lnTo>
                    <a:pt x="2379" y="1899"/>
                  </a:lnTo>
                  <a:lnTo>
                    <a:pt x="2389" y="1896"/>
                  </a:lnTo>
                  <a:lnTo>
                    <a:pt x="2394" y="1893"/>
                  </a:lnTo>
                  <a:lnTo>
                    <a:pt x="2402" y="1883"/>
                  </a:lnTo>
                  <a:lnTo>
                    <a:pt x="2408" y="1874"/>
                  </a:lnTo>
                  <a:lnTo>
                    <a:pt x="2415" y="1859"/>
                  </a:lnTo>
                  <a:lnTo>
                    <a:pt x="2418" y="1851"/>
                  </a:lnTo>
                  <a:lnTo>
                    <a:pt x="2418" y="1829"/>
                  </a:lnTo>
                  <a:lnTo>
                    <a:pt x="2415" y="1815"/>
                  </a:lnTo>
                  <a:lnTo>
                    <a:pt x="2411" y="1804"/>
                  </a:lnTo>
                  <a:close/>
                  <a:moveTo>
                    <a:pt x="962" y="411"/>
                  </a:moveTo>
                  <a:lnTo>
                    <a:pt x="964" y="409"/>
                  </a:lnTo>
                  <a:lnTo>
                    <a:pt x="969" y="409"/>
                  </a:lnTo>
                  <a:lnTo>
                    <a:pt x="969" y="401"/>
                  </a:lnTo>
                  <a:lnTo>
                    <a:pt x="965" y="393"/>
                  </a:lnTo>
                  <a:lnTo>
                    <a:pt x="958" y="388"/>
                  </a:lnTo>
                  <a:lnTo>
                    <a:pt x="961" y="387"/>
                  </a:lnTo>
                  <a:lnTo>
                    <a:pt x="967" y="387"/>
                  </a:lnTo>
                  <a:lnTo>
                    <a:pt x="972" y="388"/>
                  </a:lnTo>
                  <a:lnTo>
                    <a:pt x="977" y="390"/>
                  </a:lnTo>
                  <a:lnTo>
                    <a:pt x="986" y="398"/>
                  </a:lnTo>
                  <a:lnTo>
                    <a:pt x="994" y="404"/>
                  </a:lnTo>
                  <a:lnTo>
                    <a:pt x="1002" y="406"/>
                  </a:lnTo>
                  <a:lnTo>
                    <a:pt x="1007" y="406"/>
                  </a:lnTo>
                  <a:lnTo>
                    <a:pt x="1010" y="403"/>
                  </a:lnTo>
                  <a:lnTo>
                    <a:pt x="1021" y="396"/>
                  </a:lnTo>
                  <a:lnTo>
                    <a:pt x="1037" y="388"/>
                  </a:lnTo>
                  <a:lnTo>
                    <a:pt x="1052" y="383"/>
                  </a:lnTo>
                  <a:lnTo>
                    <a:pt x="1053" y="383"/>
                  </a:lnTo>
                  <a:lnTo>
                    <a:pt x="1052" y="385"/>
                  </a:lnTo>
                  <a:lnTo>
                    <a:pt x="1039" y="391"/>
                  </a:lnTo>
                  <a:lnTo>
                    <a:pt x="1025" y="398"/>
                  </a:lnTo>
                  <a:lnTo>
                    <a:pt x="1018" y="401"/>
                  </a:lnTo>
                  <a:lnTo>
                    <a:pt x="1013" y="406"/>
                  </a:lnTo>
                  <a:lnTo>
                    <a:pt x="1005" y="411"/>
                  </a:lnTo>
                  <a:lnTo>
                    <a:pt x="1002" y="414"/>
                  </a:lnTo>
                  <a:lnTo>
                    <a:pt x="993" y="415"/>
                  </a:lnTo>
                  <a:lnTo>
                    <a:pt x="988" y="417"/>
                  </a:lnTo>
                  <a:lnTo>
                    <a:pt x="986" y="420"/>
                  </a:lnTo>
                  <a:lnTo>
                    <a:pt x="983" y="423"/>
                  </a:lnTo>
                  <a:lnTo>
                    <a:pt x="981" y="428"/>
                  </a:lnTo>
                  <a:lnTo>
                    <a:pt x="980" y="428"/>
                  </a:lnTo>
                  <a:lnTo>
                    <a:pt x="977" y="428"/>
                  </a:lnTo>
                  <a:lnTo>
                    <a:pt x="965" y="430"/>
                  </a:lnTo>
                  <a:lnTo>
                    <a:pt x="950" y="430"/>
                  </a:lnTo>
                  <a:lnTo>
                    <a:pt x="938" y="428"/>
                  </a:lnTo>
                  <a:lnTo>
                    <a:pt x="937" y="428"/>
                  </a:lnTo>
                  <a:lnTo>
                    <a:pt x="943" y="426"/>
                  </a:lnTo>
                  <a:lnTo>
                    <a:pt x="950" y="426"/>
                  </a:lnTo>
                  <a:lnTo>
                    <a:pt x="950" y="420"/>
                  </a:lnTo>
                  <a:lnTo>
                    <a:pt x="953" y="414"/>
                  </a:lnTo>
                  <a:lnTo>
                    <a:pt x="958" y="412"/>
                  </a:lnTo>
                  <a:lnTo>
                    <a:pt x="962" y="411"/>
                  </a:lnTo>
                  <a:close/>
                  <a:moveTo>
                    <a:pt x="1336" y="206"/>
                  </a:moveTo>
                  <a:lnTo>
                    <a:pt x="1342" y="195"/>
                  </a:lnTo>
                  <a:lnTo>
                    <a:pt x="1344" y="195"/>
                  </a:lnTo>
                  <a:lnTo>
                    <a:pt x="1345" y="198"/>
                  </a:lnTo>
                  <a:lnTo>
                    <a:pt x="1345" y="205"/>
                  </a:lnTo>
                  <a:lnTo>
                    <a:pt x="1345" y="206"/>
                  </a:lnTo>
                  <a:lnTo>
                    <a:pt x="1339" y="208"/>
                  </a:lnTo>
                  <a:lnTo>
                    <a:pt x="1334" y="211"/>
                  </a:lnTo>
                  <a:lnTo>
                    <a:pt x="1331" y="217"/>
                  </a:lnTo>
                  <a:lnTo>
                    <a:pt x="1326" y="219"/>
                  </a:lnTo>
                  <a:lnTo>
                    <a:pt x="1315" y="219"/>
                  </a:lnTo>
                  <a:lnTo>
                    <a:pt x="1312" y="222"/>
                  </a:lnTo>
                  <a:lnTo>
                    <a:pt x="1312" y="227"/>
                  </a:lnTo>
                  <a:lnTo>
                    <a:pt x="1315" y="241"/>
                  </a:lnTo>
                  <a:lnTo>
                    <a:pt x="1317" y="243"/>
                  </a:lnTo>
                  <a:lnTo>
                    <a:pt x="1315" y="245"/>
                  </a:lnTo>
                  <a:lnTo>
                    <a:pt x="1310" y="243"/>
                  </a:lnTo>
                  <a:lnTo>
                    <a:pt x="1305" y="241"/>
                  </a:lnTo>
                  <a:lnTo>
                    <a:pt x="1302" y="240"/>
                  </a:lnTo>
                  <a:lnTo>
                    <a:pt x="1301" y="237"/>
                  </a:lnTo>
                  <a:lnTo>
                    <a:pt x="1302" y="233"/>
                  </a:lnTo>
                  <a:lnTo>
                    <a:pt x="1307" y="222"/>
                  </a:lnTo>
                  <a:lnTo>
                    <a:pt x="1307" y="217"/>
                  </a:lnTo>
                  <a:lnTo>
                    <a:pt x="1304" y="214"/>
                  </a:lnTo>
                  <a:lnTo>
                    <a:pt x="1291" y="214"/>
                  </a:lnTo>
                  <a:lnTo>
                    <a:pt x="1286" y="213"/>
                  </a:lnTo>
                  <a:lnTo>
                    <a:pt x="1286" y="211"/>
                  </a:lnTo>
                  <a:lnTo>
                    <a:pt x="1294" y="213"/>
                  </a:lnTo>
                  <a:lnTo>
                    <a:pt x="1301" y="213"/>
                  </a:lnTo>
                  <a:lnTo>
                    <a:pt x="1304" y="206"/>
                  </a:lnTo>
                  <a:lnTo>
                    <a:pt x="1304" y="206"/>
                  </a:lnTo>
                  <a:lnTo>
                    <a:pt x="1315" y="208"/>
                  </a:lnTo>
                  <a:lnTo>
                    <a:pt x="1326" y="205"/>
                  </a:lnTo>
                  <a:lnTo>
                    <a:pt x="1329" y="198"/>
                  </a:lnTo>
                  <a:lnTo>
                    <a:pt x="1329" y="206"/>
                  </a:lnTo>
                  <a:lnTo>
                    <a:pt x="1336" y="206"/>
                  </a:lnTo>
                  <a:close/>
                  <a:moveTo>
                    <a:pt x="1424" y="760"/>
                  </a:moveTo>
                  <a:lnTo>
                    <a:pt x="1424" y="760"/>
                  </a:lnTo>
                  <a:lnTo>
                    <a:pt x="1430" y="755"/>
                  </a:lnTo>
                  <a:lnTo>
                    <a:pt x="1428" y="755"/>
                  </a:lnTo>
                  <a:lnTo>
                    <a:pt x="1431" y="752"/>
                  </a:lnTo>
                  <a:lnTo>
                    <a:pt x="1435" y="746"/>
                  </a:lnTo>
                  <a:lnTo>
                    <a:pt x="1441" y="741"/>
                  </a:lnTo>
                  <a:lnTo>
                    <a:pt x="1444" y="739"/>
                  </a:lnTo>
                  <a:lnTo>
                    <a:pt x="1446" y="738"/>
                  </a:lnTo>
                  <a:lnTo>
                    <a:pt x="1465" y="741"/>
                  </a:lnTo>
                  <a:lnTo>
                    <a:pt x="1471" y="744"/>
                  </a:lnTo>
                  <a:lnTo>
                    <a:pt x="1476" y="746"/>
                  </a:lnTo>
                  <a:lnTo>
                    <a:pt x="1478" y="749"/>
                  </a:lnTo>
                  <a:lnTo>
                    <a:pt x="1479" y="752"/>
                  </a:lnTo>
                  <a:lnTo>
                    <a:pt x="1481" y="757"/>
                  </a:lnTo>
                  <a:lnTo>
                    <a:pt x="1486" y="760"/>
                  </a:lnTo>
                  <a:lnTo>
                    <a:pt x="1491" y="762"/>
                  </a:lnTo>
                  <a:lnTo>
                    <a:pt x="1497" y="762"/>
                  </a:lnTo>
                  <a:lnTo>
                    <a:pt x="1499" y="763"/>
                  </a:lnTo>
                  <a:lnTo>
                    <a:pt x="1499" y="765"/>
                  </a:lnTo>
                  <a:lnTo>
                    <a:pt x="1502" y="774"/>
                  </a:lnTo>
                  <a:lnTo>
                    <a:pt x="1508" y="787"/>
                  </a:lnTo>
                  <a:lnTo>
                    <a:pt x="1510" y="789"/>
                  </a:lnTo>
                  <a:lnTo>
                    <a:pt x="1508" y="789"/>
                  </a:lnTo>
                  <a:lnTo>
                    <a:pt x="1508" y="790"/>
                  </a:lnTo>
                  <a:lnTo>
                    <a:pt x="1502" y="786"/>
                  </a:lnTo>
                  <a:lnTo>
                    <a:pt x="1497" y="782"/>
                  </a:lnTo>
                  <a:lnTo>
                    <a:pt x="1494" y="782"/>
                  </a:lnTo>
                  <a:lnTo>
                    <a:pt x="1484" y="784"/>
                  </a:lnTo>
                  <a:lnTo>
                    <a:pt x="1468" y="790"/>
                  </a:lnTo>
                  <a:lnTo>
                    <a:pt x="1463" y="790"/>
                  </a:lnTo>
                  <a:lnTo>
                    <a:pt x="1457" y="787"/>
                  </a:lnTo>
                  <a:lnTo>
                    <a:pt x="1454" y="782"/>
                  </a:lnTo>
                  <a:lnTo>
                    <a:pt x="1452" y="779"/>
                  </a:lnTo>
                  <a:lnTo>
                    <a:pt x="1447" y="778"/>
                  </a:lnTo>
                  <a:lnTo>
                    <a:pt x="1447" y="773"/>
                  </a:lnTo>
                  <a:lnTo>
                    <a:pt x="1451" y="766"/>
                  </a:lnTo>
                  <a:lnTo>
                    <a:pt x="1444" y="766"/>
                  </a:lnTo>
                  <a:lnTo>
                    <a:pt x="1438" y="768"/>
                  </a:lnTo>
                  <a:lnTo>
                    <a:pt x="1417" y="782"/>
                  </a:lnTo>
                  <a:lnTo>
                    <a:pt x="1412" y="784"/>
                  </a:lnTo>
                  <a:lnTo>
                    <a:pt x="1406" y="787"/>
                  </a:lnTo>
                  <a:lnTo>
                    <a:pt x="1404" y="787"/>
                  </a:lnTo>
                  <a:lnTo>
                    <a:pt x="1401" y="786"/>
                  </a:lnTo>
                  <a:lnTo>
                    <a:pt x="1393" y="781"/>
                  </a:lnTo>
                  <a:lnTo>
                    <a:pt x="1387" y="782"/>
                  </a:lnTo>
                  <a:lnTo>
                    <a:pt x="1379" y="782"/>
                  </a:lnTo>
                  <a:lnTo>
                    <a:pt x="1379" y="782"/>
                  </a:lnTo>
                  <a:lnTo>
                    <a:pt x="1382" y="776"/>
                  </a:lnTo>
                  <a:lnTo>
                    <a:pt x="1401" y="766"/>
                  </a:lnTo>
                  <a:lnTo>
                    <a:pt x="1412" y="763"/>
                  </a:lnTo>
                  <a:lnTo>
                    <a:pt x="1419" y="763"/>
                  </a:lnTo>
                  <a:lnTo>
                    <a:pt x="1422" y="760"/>
                  </a:lnTo>
                  <a:lnTo>
                    <a:pt x="1424" y="760"/>
                  </a:lnTo>
                  <a:close/>
                  <a:moveTo>
                    <a:pt x="1656" y="845"/>
                  </a:moveTo>
                  <a:lnTo>
                    <a:pt x="1658" y="846"/>
                  </a:lnTo>
                  <a:lnTo>
                    <a:pt x="1658" y="849"/>
                  </a:lnTo>
                  <a:lnTo>
                    <a:pt x="1656" y="851"/>
                  </a:lnTo>
                  <a:lnTo>
                    <a:pt x="1652" y="854"/>
                  </a:lnTo>
                  <a:lnTo>
                    <a:pt x="1641" y="857"/>
                  </a:lnTo>
                  <a:lnTo>
                    <a:pt x="1612" y="861"/>
                  </a:lnTo>
                  <a:lnTo>
                    <a:pt x="1604" y="861"/>
                  </a:lnTo>
                  <a:lnTo>
                    <a:pt x="1602" y="861"/>
                  </a:lnTo>
                  <a:lnTo>
                    <a:pt x="1602" y="859"/>
                  </a:lnTo>
                  <a:lnTo>
                    <a:pt x="1602" y="857"/>
                  </a:lnTo>
                  <a:lnTo>
                    <a:pt x="1612" y="853"/>
                  </a:lnTo>
                  <a:lnTo>
                    <a:pt x="1625" y="849"/>
                  </a:lnTo>
                  <a:lnTo>
                    <a:pt x="1636" y="848"/>
                  </a:lnTo>
                  <a:lnTo>
                    <a:pt x="1644" y="848"/>
                  </a:lnTo>
                  <a:lnTo>
                    <a:pt x="1656" y="845"/>
                  </a:lnTo>
                  <a:close/>
                  <a:moveTo>
                    <a:pt x="1535" y="897"/>
                  </a:moveTo>
                  <a:lnTo>
                    <a:pt x="1534" y="894"/>
                  </a:lnTo>
                  <a:lnTo>
                    <a:pt x="1534" y="889"/>
                  </a:lnTo>
                  <a:lnTo>
                    <a:pt x="1535" y="888"/>
                  </a:lnTo>
                  <a:lnTo>
                    <a:pt x="1538" y="888"/>
                  </a:lnTo>
                  <a:lnTo>
                    <a:pt x="1543" y="892"/>
                  </a:lnTo>
                  <a:lnTo>
                    <a:pt x="1548" y="892"/>
                  </a:lnTo>
                  <a:lnTo>
                    <a:pt x="1550" y="891"/>
                  </a:lnTo>
                  <a:lnTo>
                    <a:pt x="1550" y="891"/>
                  </a:lnTo>
                  <a:lnTo>
                    <a:pt x="1553" y="889"/>
                  </a:lnTo>
                  <a:lnTo>
                    <a:pt x="1556" y="888"/>
                  </a:lnTo>
                  <a:lnTo>
                    <a:pt x="1556" y="888"/>
                  </a:lnTo>
                  <a:lnTo>
                    <a:pt x="1564" y="881"/>
                  </a:lnTo>
                  <a:lnTo>
                    <a:pt x="1567" y="880"/>
                  </a:lnTo>
                  <a:lnTo>
                    <a:pt x="1574" y="878"/>
                  </a:lnTo>
                  <a:lnTo>
                    <a:pt x="1580" y="880"/>
                  </a:lnTo>
                  <a:lnTo>
                    <a:pt x="1591" y="883"/>
                  </a:lnTo>
                  <a:lnTo>
                    <a:pt x="1602" y="876"/>
                  </a:lnTo>
                  <a:lnTo>
                    <a:pt x="1601" y="878"/>
                  </a:lnTo>
                  <a:lnTo>
                    <a:pt x="1589" y="884"/>
                  </a:lnTo>
                  <a:lnTo>
                    <a:pt x="1564" y="897"/>
                  </a:lnTo>
                  <a:lnTo>
                    <a:pt x="1561" y="899"/>
                  </a:lnTo>
                  <a:lnTo>
                    <a:pt x="1548" y="902"/>
                  </a:lnTo>
                  <a:lnTo>
                    <a:pt x="1543" y="900"/>
                  </a:lnTo>
                  <a:lnTo>
                    <a:pt x="1538" y="899"/>
                  </a:lnTo>
                  <a:lnTo>
                    <a:pt x="1535" y="897"/>
                  </a:lnTo>
                  <a:close/>
                  <a:moveTo>
                    <a:pt x="1591" y="830"/>
                  </a:moveTo>
                  <a:lnTo>
                    <a:pt x="1586" y="830"/>
                  </a:lnTo>
                  <a:lnTo>
                    <a:pt x="1575" y="825"/>
                  </a:lnTo>
                  <a:lnTo>
                    <a:pt x="1569" y="821"/>
                  </a:lnTo>
                  <a:lnTo>
                    <a:pt x="1564" y="825"/>
                  </a:lnTo>
                  <a:lnTo>
                    <a:pt x="1564" y="832"/>
                  </a:lnTo>
                  <a:lnTo>
                    <a:pt x="1562" y="833"/>
                  </a:lnTo>
                  <a:lnTo>
                    <a:pt x="1559" y="837"/>
                  </a:lnTo>
                  <a:lnTo>
                    <a:pt x="1558" y="845"/>
                  </a:lnTo>
                  <a:lnTo>
                    <a:pt x="1558" y="854"/>
                  </a:lnTo>
                  <a:lnTo>
                    <a:pt x="1550" y="868"/>
                  </a:lnTo>
                  <a:lnTo>
                    <a:pt x="1550" y="868"/>
                  </a:lnTo>
                  <a:lnTo>
                    <a:pt x="1550" y="854"/>
                  </a:lnTo>
                  <a:lnTo>
                    <a:pt x="1546" y="849"/>
                  </a:lnTo>
                  <a:lnTo>
                    <a:pt x="1542" y="846"/>
                  </a:lnTo>
                  <a:lnTo>
                    <a:pt x="1532" y="846"/>
                  </a:lnTo>
                  <a:lnTo>
                    <a:pt x="1527" y="851"/>
                  </a:lnTo>
                  <a:lnTo>
                    <a:pt x="1529" y="846"/>
                  </a:lnTo>
                  <a:lnTo>
                    <a:pt x="1534" y="838"/>
                  </a:lnTo>
                  <a:lnTo>
                    <a:pt x="1535" y="833"/>
                  </a:lnTo>
                  <a:lnTo>
                    <a:pt x="1535" y="822"/>
                  </a:lnTo>
                  <a:lnTo>
                    <a:pt x="1530" y="817"/>
                  </a:lnTo>
                  <a:lnTo>
                    <a:pt x="1524" y="809"/>
                  </a:lnTo>
                  <a:lnTo>
                    <a:pt x="1519" y="806"/>
                  </a:lnTo>
                  <a:lnTo>
                    <a:pt x="1510" y="806"/>
                  </a:lnTo>
                  <a:lnTo>
                    <a:pt x="1502" y="811"/>
                  </a:lnTo>
                  <a:lnTo>
                    <a:pt x="1497" y="819"/>
                  </a:lnTo>
                  <a:lnTo>
                    <a:pt x="1491" y="821"/>
                  </a:lnTo>
                  <a:lnTo>
                    <a:pt x="1486" y="822"/>
                  </a:lnTo>
                  <a:lnTo>
                    <a:pt x="1483" y="825"/>
                  </a:lnTo>
                  <a:lnTo>
                    <a:pt x="1479" y="829"/>
                  </a:lnTo>
                  <a:lnTo>
                    <a:pt x="1478" y="837"/>
                  </a:lnTo>
                  <a:lnTo>
                    <a:pt x="1475" y="848"/>
                  </a:lnTo>
                  <a:lnTo>
                    <a:pt x="1475" y="868"/>
                  </a:lnTo>
                  <a:lnTo>
                    <a:pt x="1476" y="876"/>
                  </a:lnTo>
                  <a:lnTo>
                    <a:pt x="1475" y="881"/>
                  </a:lnTo>
                  <a:lnTo>
                    <a:pt x="1471" y="886"/>
                  </a:lnTo>
                  <a:lnTo>
                    <a:pt x="1463" y="891"/>
                  </a:lnTo>
                  <a:lnTo>
                    <a:pt x="1462" y="892"/>
                  </a:lnTo>
                  <a:lnTo>
                    <a:pt x="1459" y="892"/>
                  </a:lnTo>
                  <a:lnTo>
                    <a:pt x="1459" y="891"/>
                  </a:lnTo>
                  <a:lnTo>
                    <a:pt x="1455" y="888"/>
                  </a:lnTo>
                  <a:lnTo>
                    <a:pt x="1454" y="883"/>
                  </a:lnTo>
                  <a:lnTo>
                    <a:pt x="1454" y="876"/>
                  </a:lnTo>
                  <a:lnTo>
                    <a:pt x="1455" y="862"/>
                  </a:lnTo>
                  <a:lnTo>
                    <a:pt x="1462" y="840"/>
                  </a:lnTo>
                  <a:lnTo>
                    <a:pt x="1462" y="829"/>
                  </a:lnTo>
                  <a:lnTo>
                    <a:pt x="1459" y="827"/>
                  </a:lnTo>
                  <a:lnTo>
                    <a:pt x="1462" y="821"/>
                  </a:lnTo>
                  <a:lnTo>
                    <a:pt x="1473" y="814"/>
                  </a:lnTo>
                  <a:lnTo>
                    <a:pt x="1478" y="811"/>
                  </a:lnTo>
                  <a:lnTo>
                    <a:pt x="1483" y="809"/>
                  </a:lnTo>
                  <a:lnTo>
                    <a:pt x="1508" y="806"/>
                  </a:lnTo>
                  <a:lnTo>
                    <a:pt x="1519" y="805"/>
                  </a:lnTo>
                  <a:lnTo>
                    <a:pt x="1524" y="800"/>
                  </a:lnTo>
                  <a:lnTo>
                    <a:pt x="1535" y="800"/>
                  </a:lnTo>
                  <a:lnTo>
                    <a:pt x="1548" y="803"/>
                  </a:lnTo>
                  <a:lnTo>
                    <a:pt x="1553" y="805"/>
                  </a:lnTo>
                  <a:lnTo>
                    <a:pt x="1574" y="805"/>
                  </a:lnTo>
                  <a:lnTo>
                    <a:pt x="1577" y="806"/>
                  </a:lnTo>
                  <a:lnTo>
                    <a:pt x="1578" y="806"/>
                  </a:lnTo>
                  <a:lnTo>
                    <a:pt x="1580" y="811"/>
                  </a:lnTo>
                  <a:lnTo>
                    <a:pt x="1586" y="821"/>
                  </a:lnTo>
                  <a:lnTo>
                    <a:pt x="1591" y="829"/>
                  </a:lnTo>
                  <a:lnTo>
                    <a:pt x="1591" y="830"/>
                  </a:lnTo>
                  <a:close/>
                  <a:moveTo>
                    <a:pt x="1294" y="679"/>
                  </a:moveTo>
                  <a:lnTo>
                    <a:pt x="1294" y="688"/>
                  </a:lnTo>
                  <a:lnTo>
                    <a:pt x="1293" y="693"/>
                  </a:lnTo>
                  <a:lnTo>
                    <a:pt x="1293" y="695"/>
                  </a:lnTo>
                  <a:lnTo>
                    <a:pt x="1291" y="695"/>
                  </a:lnTo>
                  <a:lnTo>
                    <a:pt x="1291" y="695"/>
                  </a:lnTo>
                  <a:lnTo>
                    <a:pt x="1291" y="687"/>
                  </a:lnTo>
                  <a:lnTo>
                    <a:pt x="1289" y="679"/>
                  </a:lnTo>
                  <a:lnTo>
                    <a:pt x="1288" y="674"/>
                  </a:lnTo>
                  <a:lnTo>
                    <a:pt x="1283" y="669"/>
                  </a:lnTo>
                  <a:lnTo>
                    <a:pt x="1278" y="664"/>
                  </a:lnTo>
                  <a:lnTo>
                    <a:pt x="1272" y="659"/>
                  </a:lnTo>
                  <a:lnTo>
                    <a:pt x="1269" y="656"/>
                  </a:lnTo>
                  <a:lnTo>
                    <a:pt x="1259" y="645"/>
                  </a:lnTo>
                  <a:lnTo>
                    <a:pt x="1254" y="634"/>
                  </a:lnTo>
                  <a:lnTo>
                    <a:pt x="1253" y="626"/>
                  </a:lnTo>
                  <a:lnTo>
                    <a:pt x="1254" y="621"/>
                  </a:lnTo>
                  <a:lnTo>
                    <a:pt x="1262" y="618"/>
                  </a:lnTo>
                  <a:lnTo>
                    <a:pt x="1266" y="620"/>
                  </a:lnTo>
                  <a:lnTo>
                    <a:pt x="1269" y="620"/>
                  </a:lnTo>
                  <a:lnTo>
                    <a:pt x="1275" y="631"/>
                  </a:lnTo>
                  <a:lnTo>
                    <a:pt x="1280" y="645"/>
                  </a:lnTo>
                  <a:lnTo>
                    <a:pt x="1294" y="679"/>
                  </a:lnTo>
                  <a:close/>
                  <a:moveTo>
                    <a:pt x="879" y="264"/>
                  </a:moveTo>
                  <a:lnTo>
                    <a:pt x="873" y="265"/>
                  </a:lnTo>
                  <a:lnTo>
                    <a:pt x="868" y="270"/>
                  </a:lnTo>
                  <a:lnTo>
                    <a:pt x="868" y="276"/>
                  </a:lnTo>
                  <a:lnTo>
                    <a:pt x="871" y="280"/>
                  </a:lnTo>
                  <a:lnTo>
                    <a:pt x="883" y="283"/>
                  </a:lnTo>
                  <a:lnTo>
                    <a:pt x="900" y="280"/>
                  </a:lnTo>
                  <a:lnTo>
                    <a:pt x="905" y="275"/>
                  </a:lnTo>
                  <a:lnTo>
                    <a:pt x="908" y="273"/>
                  </a:lnTo>
                  <a:lnTo>
                    <a:pt x="910" y="272"/>
                  </a:lnTo>
                  <a:lnTo>
                    <a:pt x="913" y="272"/>
                  </a:lnTo>
                  <a:lnTo>
                    <a:pt x="914" y="273"/>
                  </a:lnTo>
                  <a:lnTo>
                    <a:pt x="911" y="278"/>
                  </a:lnTo>
                  <a:lnTo>
                    <a:pt x="900" y="289"/>
                  </a:lnTo>
                  <a:lnTo>
                    <a:pt x="895" y="291"/>
                  </a:lnTo>
                  <a:lnTo>
                    <a:pt x="889" y="291"/>
                  </a:lnTo>
                  <a:lnTo>
                    <a:pt x="883" y="289"/>
                  </a:lnTo>
                  <a:lnTo>
                    <a:pt x="876" y="291"/>
                  </a:lnTo>
                  <a:lnTo>
                    <a:pt x="870" y="297"/>
                  </a:lnTo>
                  <a:lnTo>
                    <a:pt x="875" y="302"/>
                  </a:lnTo>
                  <a:lnTo>
                    <a:pt x="876" y="305"/>
                  </a:lnTo>
                  <a:lnTo>
                    <a:pt x="870" y="307"/>
                  </a:lnTo>
                  <a:lnTo>
                    <a:pt x="862" y="310"/>
                  </a:lnTo>
                  <a:lnTo>
                    <a:pt x="857" y="313"/>
                  </a:lnTo>
                  <a:lnTo>
                    <a:pt x="863" y="305"/>
                  </a:lnTo>
                  <a:lnTo>
                    <a:pt x="867" y="300"/>
                  </a:lnTo>
                  <a:lnTo>
                    <a:pt x="863" y="297"/>
                  </a:lnTo>
                  <a:lnTo>
                    <a:pt x="859" y="294"/>
                  </a:lnTo>
                  <a:lnTo>
                    <a:pt x="855" y="294"/>
                  </a:lnTo>
                  <a:lnTo>
                    <a:pt x="847" y="297"/>
                  </a:lnTo>
                  <a:lnTo>
                    <a:pt x="839" y="305"/>
                  </a:lnTo>
                  <a:lnTo>
                    <a:pt x="838" y="310"/>
                  </a:lnTo>
                  <a:lnTo>
                    <a:pt x="838" y="312"/>
                  </a:lnTo>
                  <a:lnTo>
                    <a:pt x="835" y="313"/>
                  </a:lnTo>
                  <a:lnTo>
                    <a:pt x="825" y="313"/>
                  </a:lnTo>
                  <a:lnTo>
                    <a:pt x="820" y="312"/>
                  </a:lnTo>
                  <a:lnTo>
                    <a:pt x="820" y="310"/>
                  </a:lnTo>
                  <a:lnTo>
                    <a:pt x="825" y="304"/>
                  </a:lnTo>
                  <a:lnTo>
                    <a:pt x="828" y="302"/>
                  </a:lnTo>
                  <a:lnTo>
                    <a:pt x="830" y="302"/>
                  </a:lnTo>
                  <a:lnTo>
                    <a:pt x="833" y="299"/>
                  </a:lnTo>
                  <a:lnTo>
                    <a:pt x="833" y="294"/>
                  </a:lnTo>
                  <a:lnTo>
                    <a:pt x="831" y="291"/>
                  </a:lnTo>
                  <a:lnTo>
                    <a:pt x="846" y="291"/>
                  </a:lnTo>
                  <a:lnTo>
                    <a:pt x="851" y="286"/>
                  </a:lnTo>
                  <a:lnTo>
                    <a:pt x="851" y="281"/>
                  </a:lnTo>
                  <a:lnTo>
                    <a:pt x="846" y="278"/>
                  </a:lnTo>
                  <a:lnTo>
                    <a:pt x="839" y="273"/>
                  </a:lnTo>
                  <a:lnTo>
                    <a:pt x="836" y="273"/>
                  </a:lnTo>
                  <a:lnTo>
                    <a:pt x="839" y="272"/>
                  </a:lnTo>
                  <a:lnTo>
                    <a:pt x="849" y="267"/>
                  </a:lnTo>
                  <a:lnTo>
                    <a:pt x="862" y="262"/>
                  </a:lnTo>
                  <a:lnTo>
                    <a:pt x="875" y="261"/>
                  </a:lnTo>
                  <a:lnTo>
                    <a:pt x="878" y="262"/>
                  </a:lnTo>
                  <a:lnTo>
                    <a:pt x="879" y="262"/>
                  </a:lnTo>
                  <a:lnTo>
                    <a:pt x="879" y="264"/>
                  </a:lnTo>
                  <a:close/>
                  <a:moveTo>
                    <a:pt x="806" y="281"/>
                  </a:moveTo>
                  <a:lnTo>
                    <a:pt x="811" y="281"/>
                  </a:lnTo>
                  <a:lnTo>
                    <a:pt x="809" y="281"/>
                  </a:lnTo>
                  <a:lnTo>
                    <a:pt x="806" y="281"/>
                  </a:lnTo>
                  <a:close/>
                  <a:moveTo>
                    <a:pt x="792" y="718"/>
                  </a:moveTo>
                  <a:lnTo>
                    <a:pt x="800" y="717"/>
                  </a:lnTo>
                  <a:lnTo>
                    <a:pt x="804" y="720"/>
                  </a:lnTo>
                  <a:lnTo>
                    <a:pt x="806" y="722"/>
                  </a:lnTo>
                  <a:lnTo>
                    <a:pt x="811" y="722"/>
                  </a:lnTo>
                  <a:lnTo>
                    <a:pt x="814" y="725"/>
                  </a:lnTo>
                  <a:lnTo>
                    <a:pt x="819" y="733"/>
                  </a:lnTo>
                  <a:lnTo>
                    <a:pt x="815" y="733"/>
                  </a:lnTo>
                  <a:lnTo>
                    <a:pt x="820" y="738"/>
                  </a:lnTo>
                  <a:lnTo>
                    <a:pt x="812" y="733"/>
                  </a:lnTo>
                  <a:lnTo>
                    <a:pt x="808" y="731"/>
                  </a:lnTo>
                  <a:lnTo>
                    <a:pt x="803" y="728"/>
                  </a:lnTo>
                  <a:lnTo>
                    <a:pt x="796" y="726"/>
                  </a:lnTo>
                  <a:lnTo>
                    <a:pt x="788" y="723"/>
                  </a:lnTo>
                  <a:lnTo>
                    <a:pt x="788" y="723"/>
                  </a:lnTo>
                  <a:lnTo>
                    <a:pt x="785" y="718"/>
                  </a:lnTo>
                  <a:lnTo>
                    <a:pt x="792" y="718"/>
                  </a:lnTo>
                  <a:close/>
                  <a:moveTo>
                    <a:pt x="822" y="770"/>
                  </a:moveTo>
                  <a:lnTo>
                    <a:pt x="827" y="765"/>
                  </a:lnTo>
                  <a:lnTo>
                    <a:pt x="825" y="771"/>
                  </a:lnTo>
                  <a:lnTo>
                    <a:pt x="823" y="771"/>
                  </a:lnTo>
                  <a:lnTo>
                    <a:pt x="823" y="773"/>
                  </a:lnTo>
                  <a:lnTo>
                    <a:pt x="822" y="773"/>
                  </a:lnTo>
                  <a:lnTo>
                    <a:pt x="822" y="771"/>
                  </a:lnTo>
                  <a:lnTo>
                    <a:pt x="822" y="770"/>
                  </a:lnTo>
                  <a:close/>
                  <a:moveTo>
                    <a:pt x="822" y="739"/>
                  </a:moveTo>
                  <a:lnTo>
                    <a:pt x="825" y="744"/>
                  </a:lnTo>
                  <a:lnTo>
                    <a:pt x="825" y="757"/>
                  </a:lnTo>
                  <a:lnTo>
                    <a:pt x="823" y="755"/>
                  </a:lnTo>
                  <a:lnTo>
                    <a:pt x="819" y="752"/>
                  </a:lnTo>
                  <a:lnTo>
                    <a:pt x="819" y="752"/>
                  </a:lnTo>
                  <a:lnTo>
                    <a:pt x="819" y="749"/>
                  </a:lnTo>
                  <a:lnTo>
                    <a:pt x="820" y="741"/>
                  </a:lnTo>
                  <a:lnTo>
                    <a:pt x="820" y="738"/>
                  </a:lnTo>
                  <a:lnTo>
                    <a:pt x="820" y="738"/>
                  </a:lnTo>
                  <a:lnTo>
                    <a:pt x="822" y="739"/>
                  </a:lnTo>
                  <a:lnTo>
                    <a:pt x="822" y="739"/>
                  </a:lnTo>
                  <a:lnTo>
                    <a:pt x="822" y="739"/>
                  </a:lnTo>
                  <a:close/>
                  <a:moveTo>
                    <a:pt x="782" y="714"/>
                  </a:moveTo>
                  <a:lnTo>
                    <a:pt x="777" y="709"/>
                  </a:lnTo>
                  <a:lnTo>
                    <a:pt x="776" y="706"/>
                  </a:lnTo>
                  <a:lnTo>
                    <a:pt x="776" y="706"/>
                  </a:lnTo>
                  <a:lnTo>
                    <a:pt x="779" y="704"/>
                  </a:lnTo>
                  <a:lnTo>
                    <a:pt x="780" y="704"/>
                  </a:lnTo>
                  <a:lnTo>
                    <a:pt x="782" y="712"/>
                  </a:lnTo>
                  <a:lnTo>
                    <a:pt x="782" y="714"/>
                  </a:lnTo>
                  <a:close/>
                  <a:moveTo>
                    <a:pt x="1320" y="174"/>
                  </a:moveTo>
                  <a:lnTo>
                    <a:pt x="1328" y="176"/>
                  </a:lnTo>
                  <a:lnTo>
                    <a:pt x="1336" y="179"/>
                  </a:lnTo>
                  <a:lnTo>
                    <a:pt x="1334" y="181"/>
                  </a:lnTo>
                  <a:lnTo>
                    <a:pt x="1334" y="186"/>
                  </a:lnTo>
                  <a:lnTo>
                    <a:pt x="1336" y="189"/>
                  </a:lnTo>
                  <a:lnTo>
                    <a:pt x="1333" y="192"/>
                  </a:lnTo>
                  <a:lnTo>
                    <a:pt x="1329" y="195"/>
                  </a:lnTo>
                  <a:lnTo>
                    <a:pt x="1329" y="195"/>
                  </a:lnTo>
                  <a:lnTo>
                    <a:pt x="1328" y="189"/>
                  </a:lnTo>
                  <a:lnTo>
                    <a:pt x="1321" y="182"/>
                  </a:lnTo>
                  <a:lnTo>
                    <a:pt x="1320" y="182"/>
                  </a:lnTo>
                  <a:lnTo>
                    <a:pt x="1320" y="178"/>
                  </a:lnTo>
                  <a:lnTo>
                    <a:pt x="1317" y="174"/>
                  </a:lnTo>
                  <a:lnTo>
                    <a:pt x="1313" y="173"/>
                  </a:lnTo>
                  <a:lnTo>
                    <a:pt x="1320" y="174"/>
                  </a:lnTo>
                  <a:close/>
                  <a:moveTo>
                    <a:pt x="745" y="691"/>
                  </a:moveTo>
                  <a:lnTo>
                    <a:pt x="755" y="691"/>
                  </a:lnTo>
                  <a:lnTo>
                    <a:pt x="756" y="693"/>
                  </a:lnTo>
                  <a:lnTo>
                    <a:pt x="760" y="698"/>
                  </a:lnTo>
                  <a:lnTo>
                    <a:pt x="753" y="698"/>
                  </a:lnTo>
                  <a:lnTo>
                    <a:pt x="748" y="696"/>
                  </a:lnTo>
                  <a:lnTo>
                    <a:pt x="742" y="693"/>
                  </a:lnTo>
                  <a:lnTo>
                    <a:pt x="736" y="690"/>
                  </a:lnTo>
                  <a:lnTo>
                    <a:pt x="745" y="691"/>
                  </a:lnTo>
                  <a:close/>
                  <a:moveTo>
                    <a:pt x="1957" y="624"/>
                  </a:moveTo>
                  <a:lnTo>
                    <a:pt x="1957" y="623"/>
                  </a:lnTo>
                  <a:lnTo>
                    <a:pt x="1958" y="621"/>
                  </a:lnTo>
                  <a:lnTo>
                    <a:pt x="1960" y="620"/>
                  </a:lnTo>
                  <a:lnTo>
                    <a:pt x="1963" y="620"/>
                  </a:lnTo>
                  <a:lnTo>
                    <a:pt x="1960" y="623"/>
                  </a:lnTo>
                  <a:lnTo>
                    <a:pt x="1957" y="624"/>
                  </a:lnTo>
                  <a:lnTo>
                    <a:pt x="1957" y="624"/>
                  </a:lnTo>
                  <a:close/>
                  <a:moveTo>
                    <a:pt x="1984" y="610"/>
                  </a:moveTo>
                  <a:lnTo>
                    <a:pt x="1976" y="615"/>
                  </a:lnTo>
                  <a:lnTo>
                    <a:pt x="1971" y="618"/>
                  </a:lnTo>
                  <a:lnTo>
                    <a:pt x="1968" y="618"/>
                  </a:lnTo>
                  <a:lnTo>
                    <a:pt x="1968" y="615"/>
                  </a:lnTo>
                  <a:lnTo>
                    <a:pt x="1969" y="615"/>
                  </a:lnTo>
                  <a:lnTo>
                    <a:pt x="1972" y="615"/>
                  </a:lnTo>
                  <a:lnTo>
                    <a:pt x="1979" y="613"/>
                  </a:lnTo>
                  <a:lnTo>
                    <a:pt x="1990" y="607"/>
                  </a:lnTo>
                  <a:lnTo>
                    <a:pt x="1993" y="607"/>
                  </a:lnTo>
                  <a:lnTo>
                    <a:pt x="1984" y="610"/>
                  </a:lnTo>
                  <a:close/>
                  <a:moveTo>
                    <a:pt x="1419" y="291"/>
                  </a:moveTo>
                  <a:lnTo>
                    <a:pt x="1422" y="291"/>
                  </a:lnTo>
                  <a:lnTo>
                    <a:pt x="1428" y="294"/>
                  </a:lnTo>
                  <a:lnTo>
                    <a:pt x="1438" y="299"/>
                  </a:lnTo>
                  <a:lnTo>
                    <a:pt x="1446" y="304"/>
                  </a:lnTo>
                  <a:lnTo>
                    <a:pt x="1441" y="304"/>
                  </a:lnTo>
                  <a:lnTo>
                    <a:pt x="1435" y="302"/>
                  </a:lnTo>
                  <a:lnTo>
                    <a:pt x="1428" y="299"/>
                  </a:lnTo>
                  <a:lnTo>
                    <a:pt x="1422" y="296"/>
                  </a:lnTo>
                  <a:lnTo>
                    <a:pt x="1419" y="291"/>
                  </a:lnTo>
                  <a:close/>
                  <a:moveTo>
                    <a:pt x="624" y="524"/>
                  </a:moveTo>
                  <a:lnTo>
                    <a:pt x="624" y="529"/>
                  </a:lnTo>
                  <a:lnTo>
                    <a:pt x="622" y="530"/>
                  </a:lnTo>
                  <a:lnTo>
                    <a:pt x="622" y="530"/>
                  </a:lnTo>
                  <a:lnTo>
                    <a:pt x="622" y="521"/>
                  </a:lnTo>
                  <a:lnTo>
                    <a:pt x="622" y="519"/>
                  </a:lnTo>
                  <a:lnTo>
                    <a:pt x="624" y="524"/>
                  </a:lnTo>
                  <a:close/>
                  <a:moveTo>
                    <a:pt x="598" y="501"/>
                  </a:moveTo>
                  <a:lnTo>
                    <a:pt x="598" y="503"/>
                  </a:lnTo>
                  <a:lnTo>
                    <a:pt x="597" y="495"/>
                  </a:lnTo>
                  <a:lnTo>
                    <a:pt x="598" y="501"/>
                  </a:lnTo>
                  <a:close/>
                  <a:moveTo>
                    <a:pt x="640" y="195"/>
                  </a:moveTo>
                  <a:lnTo>
                    <a:pt x="640" y="197"/>
                  </a:lnTo>
                  <a:lnTo>
                    <a:pt x="632" y="200"/>
                  </a:lnTo>
                  <a:lnTo>
                    <a:pt x="632" y="200"/>
                  </a:lnTo>
                  <a:lnTo>
                    <a:pt x="634" y="198"/>
                  </a:lnTo>
                  <a:lnTo>
                    <a:pt x="640" y="193"/>
                  </a:lnTo>
                  <a:lnTo>
                    <a:pt x="640" y="195"/>
                  </a:lnTo>
                  <a:close/>
                  <a:moveTo>
                    <a:pt x="688" y="171"/>
                  </a:moveTo>
                  <a:lnTo>
                    <a:pt x="680" y="178"/>
                  </a:lnTo>
                  <a:lnTo>
                    <a:pt x="677" y="179"/>
                  </a:lnTo>
                  <a:lnTo>
                    <a:pt x="675" y="179"/>
                  </a:lnTo>
                  <a:lnTo>
                    <a:pt x="673" y="176"/>
                  </a:lnTo>
                  <a:lnTo>
                    <a:pt x="670" y="176"/>
                  </a:lnTo>
                  <a:lnTo>
                    <a:pt x="680" y="174"/>
                  </a:lnTo>
                  <a:lnTo>
                    <a:pt x="689" y="170"/>
                  </a:lnTo>
                  <a:lnTo>
                    <a:pt x="691" y="168"/>
                  </a:lnTo>
                  <a:lnTo>
                    <a:pt x="688" y="171"/>
                  </a:lnTo>
                  <a:close/>
                  <a:moveTo>
                    <a:pt x="598" y="506"/>
                  </a:moveTo>
                  <a:lnTo>
                    <a:pt x="598" y="508"/>
                  </a:lnTo>
                  <a:lnTo>
                    <a:pt x="597" y="511"/>
                  </a:lnTo>
                  <a:lnTo>
                    <a:pt x="597" y="513"/>
                  </a:lnTo>
                  <a:lnTo>
                    <a:pt x="592" y="513"/>
                  </a:lnTo>
                  <a:lnTo>
                    <a:pt x="590" y="513"/>
                  </a:lnTo>
                  <a:lnTo>
                    <a:pt x="590" y="509"/>
                  </a:lnTo>
                  <a:lnTo>
                    <a:pt x="589" y="508"/>
                  </a:lnTo>
                  <a:lnTo>
                    <a:pt x="589" y="506"/>
                  </a:lnTo>
                  <a:lnTo>
                    <a:pt x="594" y="511"/>
                  </a:lnTo>
                  <a:lnTo>
                    <a:pt x="598" y="506"/>
                  </a:lnTo>
                  <a:close/>
                  <a:moveTo>
                    <a:pt x="619" y="532"/>
                  </a:moveTo>
                  <a:lnTo>
                    <a:pt x="621" y="532"/>
                  </a:lnTo>
                  <a:lnTo>
                    <a:pt x="619" y="533"/>
                  </a:lnTo>
                  <a:lnTo>
                    <a:pt x="619" y="537"/>
                  </a:lnTo>
                  <a:lnTo>
                    <a:pt x="619" y="537"/>
                  </a:lnTo>
                  <a:lnTo>
                    <a:pt x="614" y="537"/>
                  </a:lnTo>
                  <a:lnTo>
                    <a:pt x="619" y="532"/>
                  </a:lnTo>
                  <a:close/>
                  <a:moveTo>
                    <a:pt x="640" y="548"/>
                  </a:moveTo>
                  <a:lnTo>
                    <a:pt x="642" y="548"/>
                  </a:lnTo>
                  <a:lnTo>
                    <a:pt x="643" y="549"/>
                  </a:lnTo>
                  <a:lnTo>
                    <a:pt x="646" y="553"/>
                  </a:lnTo>
                  <a:lnTo>
                    <a:pt x="642" y="551"/>
                  </a:lnTo>
                  <a:lnTo>
                    <a:pt x="640" y="551"/>
                  </a:lnTo>
                  <a:lnTo>
                    <a:pt x="640" y="548"/>
                  </a:lnTo>
                  <a:close/>
                  <a:moveTo>
                    <a:pt x="389" y="441"/>
                  </a:moveTo>
                  <a:lnTo>
                    <a:pt x="394" y="441"/>
                  </a:lnTo>
                  <a:lnTo>
                    <a:pt x="394" y="441"/>
                  </a:lnTo>
                  <a:lnTo>
                    <a:pt x="389" y="442"/>
                  </a:lnTo>
                  <a:lnTo>
                    <a:pt x="386" y="442"/>
                  </a:lnTo>
                  <a:lnTo>
                    <a:pt x="389" y="441"/>
                  </a:lnTo>
                  <a:close/>
                  <a:moveTo>
                    <a:pt x="314" y="426"/>
                  </a:moveTo>
                  <a:lnTo>
                    <a:pt x="316" y="430"/>
                  </a:lnTo>
                  <a:lnTo>
                    <a:pt x="318" y="430"/>
                  </a:lnTo>
                  <a:lnTo>
                    <a:pt x="314" y="430"/>
                  </a:lnTo>
                  <a:lnTo>
                    <a:pt x="308" y="431"/>
                  </a:lnTo>
                  <a:lnTo>
                    <a:pt x="306" y="433"/>
                  </a:lnTo>
                  <a:lnTo>
                    <a:pt x="314" y="426"/>
                  </a:lnTo>
                  <a:close/>
                  <a:moveTo>
                    <a:pt x="1921" y="1513"/>
                  </a:moveTo>
                  <a:lnTo>
                    <a:pt x="1921" y="1520"/>
                  </a:lnTo>
                  <a:lnTo>
                    <a:pt x="1915" y="1518"/>
                  </a:lnTo>
                  <a:lnTo>
                    <a:pt x="1912" y="1518"/>
                  </a:lnTo>
                  <a:lnTo>
                    <a:pt x="1912" y="1516"/>
                  </a:lnTo>
                  <a:lnTo>
                    <a:pt x="1915" y="1515"/>
                  </a:lnTo>
                  <a:lnTo>
                    <a:pt x="1918" y="1515"/>
                  </a:lnTo>
                  <a:lnTo>
                    <a:pt x="1921" y="1512"/>
                  </a:lnTo>
                  <a:lnTo>
                    <a:pt x="1921" y="1513"/>
                  </a:lnTo>
                  <a:close/>
                  <a:moveTo>
                    <a:pt x="2154" y="1735"/>
                  </a:moveTo>
                  <a:lnTo>
                    <a:pt x="2154" y="1737"/>
                  </a:lnTo>
                  <a:lnTo>
                    <a:pt x="2153" y="1737"/>
                  </a:lnTo>
                  <a:lnTo>
                    <a:pt x="2153" y="1737"/>
                  </a:lnTo>
                  <a:lnTo>
                    <a:pt x="2154" y="1735"/>
                  </a:lnTo>
                  <a:close/>
                  <a:moveTo>
                    <a:pt x="1741" y="2793"/>
                  </a:moveTo>
                  <a:lnTo>
                    <a:pt x="1738" y="2790"/>
                  </a:lnTo>
                  <a:lnTo>
                    <a:pt x="1735" y="2790"/>
                  </a:lnTo>
                  <a:lnTo>
                    <a:pt x="1735" y="2788"/>
                  </a:lnTo>
                  <a:lnTo>
                    <a:pt x="1735" y="2788"/>
                  </a:lnTo>
                  <a:lnTo>
                    <a:pt x="1738" y="2790"/>
                  </a:lnTo>
                  <a:lnTo>
                    <a:pt x="1743" y="2790"/>
                  </a:lnTo>
                  <a:lnTo>
                    <a:pt x="1741" y="2793"/>
                  </a:lnTo>
                  <a:lnTo>
                    <a:pt x="1741" y="2793"/>
                  </a:lnTo>
                  <a:close/>
                  <a:moveTo>
                    <a:pt x="1688" y="2664"/>
                  </a:moveTo>
                  <a:lnTo>
                    <a:pt x="1690" y="2659"/>
                  </a:lnTo>
                  <a:lnTo>
                    <a:pt x="1692" y="2659"/>
                  </a:lnTo>
                  <a:lnTo>
                    <a:pt x="1692" y="2660"/>
                  </a:lnTo>
                  <a:lnTo>
                    <a:pt x="1690" y="2662"/>
                  </a:lnTo>
                  <a:lnTo>
                    <a:pt x="1690" y="2662"/>
                  </a:lnTo>
                  <a:lnTo>
                    <a:pt x="1688" y="2664"/>
                  </a:lnTo>
                  <a:close/>
                  <a:moveTo>
                    <a:pt x="1696" y="2680"/>
                  </a:moveTo>
                  <a:lnTo>
                    <a:pt x="1693" y="2686"/>
                  </a:lnTo>
                  <a:lnTo>
                    <a:pt x="1693" y="2681"/>
                  </a:lnTo>
                  <a:lnTo>
                    <a:pt x="1695" y="2680"/>
                  </a:lnTo>
                  <a:lnTo>
                    <a:pt x="1695" y="2680"/>
                  </a:lnTo>
                  <a:lnTo>
                    <a:pt x="1696" y="2680"/>
                  </a:lnTo>
                  <a:close/>
                  <a:moveTo>
                    <a:pt x="1755" y="2771"/>
                  </a:moveTo>
                  <a:lnTo>
                    <a:pt x="1757" y="2769"/>
                  </a:lnTo>
                  <a:lnTo>
                    <a:pt x="1762" y="2777"/>
                  </a:lnTo>
                  <a:lnTo>
                    <a:pt x="1763" y="2779"/>
                  </a:lnTo>
                  <a:lnTo>
                    <a:pt x="1759" y="2779"/>
                  </a:lnTo>
                  <a:lnTo>
                    <a:pt x="1757" y="2780"/>
                  </a:lnTo>
                  <a:lnTo>
                    <a:pt x="1757" y="2774"/>
                  </a:lnTo>
                  <a:lnTo>
                    <a:pt x="1755" y="2771"/>
                  </a:lnTo>
                  <a:close/>
                  <a:moveTo>
                    <a:pt x="1759" y="2764"/>
                  </a:moveTo>
                  <a:lnTo>
                    <a:pt x="1763" y="2763"/>
                  </a:lnTo>
                  <a:lnTo>
                    <a:pt x="1770" y="2759"/>
                  </a:lnTo>
                  <a:lnTo>
                    <a:pt x="1765" y="2763"/>
                  </a:lnTo>
                  <a:lnTo>
                    <a:pt x="1759" y="2766"/>
                  </a:lnTo>
                  <a:lnTo>
                    <a:pt x="1759" y="2764"/>
                  </a:lnTo>
                  <a:close/>
                  <a:moveTo>
                    <a:pt x="1744" y="2764"/>
                  </a:moveTo>
                  <a:lnTo>
                    <a:pt x="1746" y="2766"/>
                  </a:lnTo>
                  <a:lnTo>
                    <a:pt x="1743" y="2767"/>
                  </a:lnTo>
                  <a:lnTo>
                    <a:pt x="1739" y="2769"/>
                  </a:lnTo>
                  <a:lnTo>
                    <a:pt x="1738" y="2767"/>
                  </a:lnTo>
                  <a:lnTo>
                    <a:pt x="1744" y="2764"/>
                  </a:lnTo>
                  <a:close/>
                  <a:moveTo>
                    <a:pt x="1755" y="2783"/>
                  </a:moveTo>
                  <a:lnTo>
                    <a:pt x="1755" y="2788"/>
                  </a:lnTo>
                  <a:lnTo>
                    <a:pt x="1755" y="2791"/>
                  </a:lnTo>
                  <a:lnTo>
                    <a:pt x="1752" y="2788"/>
                  </a:lnTo>
                  <a:lnTo>
                    <a:pt x="1755" y="2783"/>
                  </a:lnTo>
                  <a:close/>
                  <a:moveTo>
                    <a:pt x="1770" y="2780"/>
                  </a:moveTo>
                  <a:lnTo>
                    <a:pt x="1768" y="2782"/>
                  </a:lnTo>
                  <a:lnTo>
                    <a:pt x="1767" y="2780"/>
                  </a:lnTo>
                  <a:lnTo>
                    <a:pt x="1770" y="2780"/>
                  </a:lnTo>
                  <a:close/>
                  <a:moveTo>
                    <a:pt x="1712" y="2742"/>
                  </a:moveTo>
                  <a:lnTo>
                    <a:pt x="1716" y="2737"/>
                  </a:lnTo>
                  <a:lnTo>
                    <a:pt x="1716" y="2737"/>
                  </a:lnTo>
                  <a:lnTo>
                    <a:pt x="1716" y="2737"/>
                  </a:lnTo>
                  <a:lnTo>
                    <a:pt x="1719" y="2739"/>
                  </a:lnTo>
                  <a:lnTo>
                    <a:pt x="1720" y="2740"/>
                  </a:lnTo>
                  <a:lnTo>
                    <a:pt x="1717" y="2743"/>
                  </a:lnTo>
                  <a:lnTo>
                    <a:pt x="1712" y="2743"/>
                  </a:lnTo>
                  <a:lnTo>
                    <a:pt x="1712" y="2742"/>
                  </a:lnTo>
                  <a:close/>
                  <a:moveTo>
                    <a:pt x="1717" y="2756"/>
                  </a:moveTo>
                  <a:lnTo>
                    <a:pt x="1722" y="2755"/>
                  </a:lnTo>
                  <a:lnTo>
                    <a:pt x="1730" y="2755"/>
                  </a:lnTo>
                  <a:lnTo>
                    <a:pt x="1728" y="2758"/>
                  </a:lnTo>
                  <a:lnTo>
                    <a:pt x="1727" y="2758"/>
                  </a:lnTo>
                  <a:lnTo>
                    <a:pt x="1724" y="2759"/>
                  </a:lnTo>
                  <a:lnTo>
                    <a:pt x="1722" y="2758"/>
                  </a:lnTo>
                  <a:lnTo>
                    <a:pt x="1719" y="2756"/>
                  </a:lnTo>
                  <a:lnTo>
                    <a:pt x="1716" y="2758"/>
                  </a:lnTo>
                  <a:lnTo>
                    <a:pt x="1717" y="2756"/>
                  </a:lnTo>
                  <a:close/>
                  <a:moveTo>
                    <a:pt x="1700" y="2597"/>
                  </a:moveTo>
                  <a:lnTo>
                    <a:pt x="1700" y="2595"/>
                  </a:lnTo>
                  <a:lnTo>
                    <a:pt x="1701" y="2593"/>
                  </a:lnTo>
                  <a:lnTo>
                    <a:pt x="1701" y="2593"/>
                  </a:lnTo>
                  <a:lnTo>
                    <a:pt x="1704" y="2600"/>
                  </a:lnTo>
                  <a:lnTo>
                    <a:pt x="1700" y="2597"/>
                  </a:lnTo>
                  <a:close/>
                  <a:moveTo>
                    <a:pt x="1717" y="2777"/>
                  </a:moveTo>
                  <a:lnTo>
                    <a:pt x="1720" y="2774"/>
                  </a:lnTo>
                  <a:lnTo>
                    <a:pt x="1724" y="2772"/>
                  </a:lnTo>
                  <a:lnTo>
                    <a:pt x="1725" y="2771"/>
                  </a:lnTo>
                  <a:lnTo>
                    <a:pt x="1725" y="2771"/>
                  </a:lnTo>
                  <a:lnTo>
                    <a:pt x="1724" y="2774"/>
                  </a:lnTo>
                  <a:lnTo>
                    <a:pt x="1722" y="2779"/>
                  </a:lnTo>
                  <a:lnTo>
                    <a:pt x="1719" y="2779"/>
                  </a:lnTo>
                  <a:lnTo>
                    <a:pt x="1716" y="2777"/>
                  </a:lnTo>
                  <a:lnTo>
                    <a:pt x="1717" y="2777"/>
                  </a:lnTo>
                  <a:close/>
                  <a:moveTo>
                    <a:pt x="2121" y="1713"/>
                  </a:moveTo>
                  <a:lnTo>
                    <a:pt x="2121" y="1714"/>
                  </a:lnTo>
                  <a:lnTo>
                    <a:pt x="2119" y="1714"/>
                  </a:lnTo>
                  <a:lnTo>
                    <a:pt x="2118" y="1714"/>
                  </a:lnTo>
                  <a:lnTo>
                    <a:pt x="2118" y="1713"/>
                  </a:lnTo>
                  <a:lnTo>
                    <a:pt x="2119" y="1709"/>
                  </a:lnTo>
                  <a:lnTo>
                    <a:pt x="2121" y="1708"/>
                  </a:lnTo>
                  <a:lnTo>
                    <a:pt x="2122" y="1706"/>
                  </a:lnTo>
                  <a:lnTo>
                    <a:pt x="2121" y="1713"/>
                  </a:lnTo>
                  <a:close/>
                  <a:moveTo>
                    <a:pt x="2113" y="2273"/>
                  </a:moveTo>
                  <a:lnTo>
                    <a:pt x="2113" y="2271"/>
                  </a:lnTo>
                  <a:lnTo>
                    <a:pt x="2119" y="2270"/>
                  </a:lnTo>
                  <a:lnTo>
                    <a:pt x="2118" y="2274"/>
                  </a:lnTo>
                  <a:lnTo>
                    <a:pt x="2113" y="2282"/>
                  </a:lnTo>
                  <a:lnTo>
                    <a:pt x="2113" y="2282"/>
                  </a:lnTo>
                  <a:lnTo>
                    <a:pt x="2113" y="2273"/>
                  </a:lnTo>
                  <a:close/>
                  <a:moveTo>
                    <a:pt x="1794" y="2755"/>
                  </a:moveTo>
                  <a:lnTo>
                    <a:pt x="1787" y="2753"/>
                  </a:lnTo>
                  <a:lnTo>
                    <a:pt x="1784" y="2753"/>
                  </a:lnTo>
                  <a:lnTo>
                    <a:pt x="1784" y="2751"/>
                  </a:lnTo>
                  <a:lnTo>
                    <a:pt x="1787" y="2751"/>
                  </a:lnTo>
                  <a:lnTo>
                    <a:pt x="1791" y="2753"/>
                  </a:lnTo>
                  <a:lnTo>
                    <a:pt x="1794" y="2753"/>
                  </a:lnTo>
                  <a:lnTo>
                    <a:pt x="1794" y="2755"/>
                  </a:lnTo>
                  <a:close/>
                  <a:moveTo>
                    <a:pt x="1746" y="1508"/>
                  </a:moveTo>
                  <a:lnTo>
                    <a:pt x="1747" y="1513"/>
                  </a:lnTo>
                  <a:lnTo>
                    <a:pt x="1751" y="1521"/>
                  </a:lnTo>
                  <a:lnTo>
                    <a:pt x="1752" y="1528"/>
                  </a:lnTo>
                  <a:lnTo>
                    <a:pt x="1752" y="1532"/>
                  </a:lnTo>
                  <a:lnTo>
                    <a:pt x="1751" y="1534"/>
                  </a:lnTo>
                  <a:lnTo>
                    <a:pt x="1747" y="1532"/>
                  </a:lnTo>
                  <a:lnTo>
                    <a:pt x="1741" y="1529"/>
                  </a:lnTo>
                  <a:lnTo>
                    <a:pt x="1739" y="1526"/>
                  </a:lnTo>
                  <a:lnTo>
                    <a:pt x="1738" y="1524"/>
                  </a:lnTo>
                  <a:lnTo>
                    <a:pt x="1746" y="1508"/>
                  </a:lnTo>
                  <a:close/>
                  <a:moveTo>
                    <a:pt x="1663" y="987"/>
                  </a:moveTo>
                  <a:lnTo>
                    <a:pt x="1663" y="987"/>
                  </a:lnTo>
                  <a:lnTo>
                    <a:pt x="1660" y="982"/>
                  </a:lnTo>
                  <a:lnTo>
                    <a:pt x="1650" y="975"/>
                  </a:lnTo>
                  <a:lnTo>
                    <a:pt x="1658" y="974"/>
                  </a:lnTo>
                  <a:lnTo>
                    <a:pt x="1658" y="971"/>
                  </a:lnTo>
                  <a:lnTo>
                    <a:pt x="1660" y="969"/>
                  </a:lnTo>
                  <a:lnTo>
                    <a:pt x="1660" y="967"/>
                  </a:lnTo>
                  <a:lnTo>
                    <a:pt x="1661" y="971"/>
                  </a:lnTo>
                  <a:lnTo>
                    <a:pt x="1663" y="974"/>
                  </a:lnTo>
                  <a:lnTo>
                    <a:pt x="1664" y="980"/>
                  </a:lnTo>
                  <a:lnTo>
                    <a:pt x="1663" y="987"/>
                  </a:lnTo>
                  <a:close/>
                  <a:moveTo>
                    <a:pt x="986" y="67"/>
                  </a:moveTo>
                  <a:lnTo>
                    <a:pt x="986" y="74"/>
                  </a:lnTo>
                  <a:lnTo>
                    <a:pt x="985" y="75"/>
                  </a:lnTo>
                  <a:lnTo>
                    <a:pt x="981" y="75"/>
                  </a:lnTo>
                  <a:lnTo>
                    <a:pt x="975" y="74"/>
                  </a:lnTo>
                  <a:lnTo>
                    <a:pt x="973" y="74"/>
                  </a:lnTo>
                  <a:lnTo>
                    <a:pt x="980" y="74"/>
                  </a:lnTo>
                  <a:lnTo>
                    <a:pt x="986" y="67"/>
                  </a:lnTo>
                  <a:close/>
                  <a:moveTo>
                    <a:pt x="571" y="508"/>
                  </a:moveTo>
                  <a:lnTo>
                    <a:pt x="575" y="506"/>
                  </a:lnTo>
                  <a:lnTo>
                    <a:pt x="575" y="498"/>
                  </a:lnTo>
                  <a:lnTo>
                    <a:pt x="575" y="498"/>
                  </a:lnTo>
                  <a:lnTo>
                    <a:pt x="579" y="501"/>
                  </a:lnTo>
                  <a:lnTo>
                    <a:pt x="584" y="503"/>
                  </a:lnTo>
                  <a:lnTo>
                    <a:pt x="584" y="503"/>
                  </a:lnTo>
                  <a:lnTo>
                    <a:pt x="587" y="505"/>
                  </a:lnTo>
                  <a:lnTo>
                    <a:pt x="579" y="505"/>
                  </a:lnTo>
                  <a:lnTo>
                    <a:pt x="575" y="508"/>
                  </a:lnTo>
                  <a:lnTo>
                    <a:pt x="571" y="508"/>
                  </a:lnTo>
                  <a:close/>
                  <a:moveTo>
                    <a:pt x="608" y="546"/>
                  </a:moveTo>
                  <a:lnTo>
                    <a:pt x="606" y="540"/>
                  </a:lnTo>
                  <a:lnTo>
                    <a:pt x="608" y="540"/>
                  </a:lnTo>
                  <a:lnTo>
                    <a:pt x="608" y="540"/>
                  </a:lnTo>
                  <a:lnTo>
                    <a:pt x="608" y="546"/>
                  </a:lnTo>
                  <a:close/>
                  <a:moveTo>
                    <a:pt x="2108" y="2289"/>
                  </a:moveTo>
                  <a:lnTo>
                    <a:pt x="2111" y="2285"/>
                  </a:lnTo>
                  <a:lnTo>
                    <a:pt x="2105" y="2293"/>
                  </a:lnTo>
                  <a:lnTo>
                    <a:pt x="2108" y="228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85" name="Google Shape;485;p95"/>
            <p:cNvSpPr/>
            <p:nvPr/>
          </p:nvSpPr>
          <p:spPr>
            <a:xfrm>
              <a:off x="2437269" y="850392"/>
              <a:ext cx="1564998" cy="1168214"/>
            </a:xfrm>
            <a:custGeom>
              <a:avLst/>
              <a:gdLst/>
              <a:ahLst/>
              <a:cxnLst/>
              <a:rect l="l" t="t" r="r" b="b"/>
              <a:pathLst>
                <a:path w="1107" h="827" extrusionOk="0">
                  <a:moveTo>
                    <a:pt x="917" y="533"/>
                  </a:moveTo>
                  <a:lnTo>
                    <a:pt x="924" y="527"/>
                  </a:lnTo>
                  <a:lnTo>
                    <a:pt x="928" y="523"/>
                  </a:lnTo>
                  <a:lnTo>
                    <a:pt x="928" y="515"/>
                  </a:lnTo>
                  <a:lnTo>
                    <a:pt x="920" y="519"/>
                  </a:lnTo>
                  <a:lnTo>
                    <a:pt x="908" y="522"/>
                  </a:lnTo>
                  <a:lnTo>
                    <a:pt x="898" y="520"/>
                  </a:lnTo>
                  <a:lnTo>
                    <a:pt x="890" y="520"/>
                  </a:lnTo>
                  <a:lnTo>
                    <a:pt x="871" y="514"/>
                  </a:lnTo>
                  <a:lnTo>
                    <a:pt x="860" y="512"/>
                  </a:lnTo>
                  <a:lnTo>
                    <a:pt x="853" y="512"/>
                  </a:lnTo>
                  <a:lnTo>
                    <a:pt x="849" y="515"/>
                  </a:lnTo>
                  <a:lnTo>
                    <a:pt x="847" y="517"/>
                  </a:lnTo>
                  <a:lnTo>
                    <a:pt x="850" y="512"/>
                  </a:lnTo>
                  <a:lnTo>
                    <a:pt x="856" y="509"/>
                  </a:lnTo>
                  <a:lnTo>
                    <a:pt x="861" y="507"/>
                  </a:lnTo>
                  <a:lnTo>
                    <a:pt x="864" y="501"/>
                  </a:lnTo>
                  <a:lnTo>
                    <a:pt x="861" y="490"/>
                  </a:lnTo>
                  <a:lnTo>
                    <a:pt x="861" y="488"/>
                  </a:lnTo>
                  <a:lnTo>
                    <a:pt x="863" y="487"/>
                  </a:lnTo>
                  <a:lnTo>
                    <a:pt x="866" y="488"/>
                  </a:lnTo>
                  <a:lnTo>
                    <a:pt x="874" y="493"/>
                  </a:lnTo>
                  <a:lnTo>
                    <a:pt x="879" y="495"/>
                  </a:lnTo>
                  <a:lnTo>
                    <a:pt x="882" y="499"/>
                  </a:lnTo>
                  <a:lnTo>
                    <a:pt x="890" y="507"/>
                  </a:lnTo>
                  <a:lnTo>
                    <a:pt x="900" y="514"/>
                  </a:lnTo>
                  <a:lnTo>
                    <a:pt x="912" y="515"/>
                  </a:lnTo>
                  <a:lnTo>
                    <a:pt x="924" y="514"/>
                  </a:lnTo>
                  <a:lnTo>
                    <a:pt x="928" y="512"/>
                  </a:lnTo>
                  <a:lnTo>
                    <a:pt x="933" y="507"/>
                  </a:lnTo>
                  <a:lnTo>
                    <a:pt x="933" y="501"/>
                  </a:lnTo>
                  <a:lnTo>
                    <a:pt x="932" y="493"/>
                  </a:lnTo>
                  <a:lnTo>
                    <a:pt x="932" y="490"/>
                  </a:lnTo>
                  <a:lnTo>
                    <a:pt x="933" y="487"/>
                  </a:lnTo>
                  <a:lnTo>
                    <a:pt x="933" y="482"/>
                  </a:lnTo>
                  <a:lnTo>
                    <a:pt x="927" y="476"/>
                  </a:lnTo>
                  <a:lnTo>
                    <a:pt x="911" y="463"/>
                  </a:lnTo>
                  <a:lnTo>
                    <a:pt x="893" y="452"/>
                  </a:lnTo>
                  <a:lnTo>
                    <a:pt x="888" y="448"/>
                  </a:lnTo>
                  <a:lnTo>
                    <a:pt x="887" y="445"/>
                  </a:lnTo>
                  <a:lnTo>
                    <a:pt x="890" y="445"/>
                  </a:lnTo>
                  <a:lnTo>
                    <a:pt x="912" y="453"/>
                  </a:lnTo>
                  <a:lnTo>
                    <a:pt x="920" y="453"/>
                  </a:lnTo>
                  <a:lnTo>
                    <a:pt x="922" y="448"/>
                  </a:lnTo>
                  <a:lnTo>
                    <a:pt x="927" y="447"/>
                  </a:lnTo>
                  <a:lnTo>
                    <a:pt x="928" y="437"/>
                  </a:lnTo>
                  <a:lnTo>
                    <a:pt x="930" y="431"/>
                  </a:lnTo>
                  <a:lnTo>
                    <a:pt x="927" y="426"/>
                  </a:lnTo>
                  <a:lnTo>
                    <a:pt x="924" y="423"/>
                  </a:lnTo>
                  <a:lnTo>
                    <a:pt x="909" y="421"/>
                  </a:lnTo>
                  <a:lnTo>
                    <a:pt x="896" y="423"/>
                  </a:lnTo>
                  <a:lnTo>
                    <a:pt x="887" y="424"/>
                  </a:lnTo>
                  <a:lnTo>
                    <a:pt x="879" y="428"/>
                  </a:lnTo>
                  <a:lnTo>
                    <a:pt x="874" y="428"/>
                  </a:lnTo>
                  <a:lnTo>
                    <a:pt x="869" y="426"/>
                  </a:lnTo>
                  <a:lnTo>
                    <a:pt x="869" y="424"/>
                  </a:lnTo>
                  <a:lnTo>
                    <a:pt x="871" y="423"/>
                  </a:lnTo>
                  <a:lnTo>
                    <a:pt x="871" y="423"/>
                  </a:lnTo>
                  <a:lnTo>
                    <a:pt x="877" y="421"/>
                  </a:lnTo>
                  <a:lnTo>
                    <a:pt x="882" y="420"/>
                  </a:lnTo>
                  <a:lnTo>
                    <a:pt x="887" y="416"/>
                  </a:lnTo>
                  <a:lnTo>
                    <a:pt x="887" y="412"/>
                  </a:lnTo>
                  <a:lnTo>
                    <a:pt x="885" y="407"/>
                  </a:lnTo>
                  <a:lnTo>
                    <a:pt x="885" y="405"/>
                  </a:lnTo>
                  <a:lnTo>
                    <a:pt x="885" y="405"/>
                  </a:lnTo>
                  <a:lnTo>
                    <a:pt x="898" y="412"/>
                  </a:lnTo>
                  <a:lnTo>
                    <a:pt x="911" y="416"/>
                  </a:lnTo>
                  <a:lnTo>
                    <a:pt x="917" y="418"/>
                  </a:lnTo>
                  <a:lnTo>
                    <a:pt x="922" y="418"/>
                  </a:lnTo>
                  <a:lnTo>
                    <a:pt x="930" y="416"/>
                  </a:lnTo>
                  <a:lnTo>
                    <a:pt x="938" y="416"/>
                  </a:lnTo>
                  <a:lnTo>
                    <a:pt x="946" y="415"/>
                  </a:lnTo>
                  <a:lnTo>
                    <a:pt x="954" y="409"/>
                  </a:lnTo>
                  <a:lnTo>
                    <a:pt x="960" y="404"/>
                  </a:lnTo>
                  <a:lnTo>
                    <a:pt x="952" y="396"/>
                  </a:lnTo>
                  <a:lnTo>
                    <a:pt x="947" y="393"/>
                  </a:lnTo>
                  <a:lnTo>
                    <a:pt x="938" y="388"/>
                  </a:lnTo>
                  <a:lnTo>
                    <a:pt x="933" y="385"/>
                  </a:lnTo>
                  <a:lnTo>
                    <a:pt x="943" y="383"/>
                  </a:lnTo>
                  <a:lnTo>
                    <a:pt x="968" y="385"/>
                  </a:lnTo>
                  <a:lnTo>
                    <a:pt x="971" y="385"/>
                  </a:lnTo>
                  <a:lnTo>
                    <a:pt x="976" y="381"/>
                  </a:lnTo>
                  <a:lnTo>
                    <a:pt x="981" y="373"/>
                  </a:lnTo>
                  <a:lnTo>
                    <a:pt x="981" y="369"/>
                  </a:lnTo>
                  <a:lnTo>
                    <a:pt x="978" y="365"/>
                  </a:lnTo>
                  <a:lnTo>
                    <a:pt x="973" y="365"/>
                  </a:lnTo>
                  <a:lnTo>
                    <a:pt x="970" y="367"/>
                  </a:lnTo>
                  <a:lnTo>
                    <a:pt x="965" y="365"/>
                  </a:lnTo>
                  <a:lnTo>
                    <a:pt x="954" y="361"/>
                  </a:lnTo>
                  <a:lnTo>
                    <a:pt x="947" y="357"/>
                  </a:lnTo>
                  <a:lnTo>
                    <a:pt x="944" y="354"/>
                  </a:lnTo>
                  <a:lnTo>
                    <a:pt x="943" y="353"/>
                  </a:lnTo>
                  <a:lnTo>
                    <a:pt x="944" y="348"/>
                  </a:lnTo>
                  <a:lnTo>
                    <a:pt x="946" y="348"/>
                  </a:lnTo>
                  <a:lnTo>
                    <a:pt x="954" y="348"/>
                  </a:lnTo>
                  <a:lnTo>
                    <a:pt x="962" y="349"/>
                  </a:lnTo>
                  <a:lnTo>
                    <a:pt x="967" y="348"/>
                  </a:lnTo>
                  <a:lnTo>
                    <a:pt x="975" y="346"/>
                  </a:lnTo>
                  <a:lnTo>
                    <a:pt x="979" y="341"/>
                  </a:lnTo>
                  <a:lnTo>
                    <a:pt x="981" y="337"/>
                  </a:lnTo>
                  <a:lnTo>
                    <a:pt x="981" y="330"/>
                  </a:lnTo>
                  <a:lnTo>
                    <a:pt x="979" y="322"/>
                  </a:lnTo>
                  <a:lnTo>
                    <a:pt x="978" y="318"/>
                  </a:lnTo>
                  <a:lnTo>
                    <a:pt x="975" y="313"/>
                  </a:lnTo>
                  <a:lnTo>
                    <a:pt x="968" y="308"/>
                  </a:lnTo>
                  <a:lnTo>
                    <a:pt x="963" y="308"/>
                  </a:lnTo>
                  <a:lnTo>
                    <a:pt x="936" y="303"/>
                  </a:lnTo>
                  <a:lnTo>
                    <a:pt x="935" y="302"/>
                  </a:lnTo>
                  <a:lnTo>
                    <a:pt x="935" y="298"/>
                  </a:lnTo>
                  <a:lnTo>
                    <a:pt x="930" y="295"/>
                  </a:lnTo>
                  <a:lnTo>
                    <a:pt x="922" y="290"/>
                  </a:lnTo>
                  <a:lnTo>
                    <a:pt x="927" y="292"/>
                  </a:lnTo>
                  <a:lnTo>
                    <a:pt x="939" y="292"/>
                  </a:lnTo>
                  <a:lnTo>
                    <a:pt x="949" y="286"/>
                  </a:lnTo>
                  <a:lnTo>
                    <a:pt x="968" y="286"/>
                  </a:lnTo>
                  <a:lnTo>
                    <a:pt x="981" y="289"/>
                  </a:lnTo>
                  <a:lnTo>
                    <a:pt x="992" y="289"/>
                  </a:lnTo>
                  <a:lnTo>
                    <a:pt x="999" y="286"/>
                  </a:lnTo>
                  <a:lnTo>
                    <a:pt x="999" y="276"/>
                  </a:lnTo>
                  <a:lnTo>
                    <a:pt x="995" y="273"/>
                  </a:lnTo>
                  <a:lnTo>
                    <a:pt x="989" y="265"/>
                  </a:lnTo>
                  <a:lnTo>
                    <a:pt x="984" y="263"/>
                  </a:lnTo>
                  <a:lnTo>
                    <a:pt x="981" y="263"/>
                  </a:lnTo>
                  <a:lnTo>
                    <a:pt x="973" y="265"/>
                  </a:lnTo>
                  <a:lnTo>
                    <a:pt x="959" y="265"/>
                  </a:lnTo>
                  <a:lnTo>
                    <a:pt x="957" y="263"/>
                  </a:lnTo>
                  <a:lnTo>
                    <a:pt x="955" y="262"/>
                  </a:lnTo>
                  <a:lnTo>
                    <a:pt x="954" y="260"/>
                  </a:lnTo>
                  <a:lnTo>
                    <a:pt x="954" y="259"/>
                  </a:lnTo>
                  <a:lnTo>
                    <a:pt x="954" y="259"/>
                  </a:lnTo>
                  <a:lnTo>
                    <a:pt x="962" y="259"/>
                  </a:lnTo>
                  <a:lnTo>
                    <a:pt x="970" y="260"/>
                  </a:lnTo>
                  <a:lnTo>
                    <a:pt x="973" y="259"/>
                  </a:lnTo>
                  <a:lnTo>
                    <a:pt x="981" y="259"/>
                  </a:lnTo>
                  <a:lnTo>
                    <a:pt x="978" y="251"/>
                  </a:lnTo>
                  <a:lnTo>
                    <a:pt x="973" y="247"/>
                  </a:lnTo>
                  <a:lnTo>
                    <a:pt x="960" y="241"/>
                  </a:lnTo>
                  <a:lnTo>
                    <a:pt x="954" y="239"/>
                  </a:lnTo>
                  <a:lnTo>
                    <a:pt x="947" y="239"/>
                  </a:lnTo>
                  <a:lnTo>
                    <a:pt x="941" y="241"/>
                  </a:lnTo>
                  <a:lnTo>
                    <a:pt x="935" y="247"/>
                  </a:lnTo>
                  <a:lnTo>
                    <a:pt x="930" y="251"/>
                  </a:lnTo>
                  <a:lnTo>
                    <a:pt x="927" y="251"/>
                  </a:lnTo>
                  <a:lnTo>
                    <a:pt x="935" y="243"/>
                  </a:lnTo>
                  <a:lnTo>
                    <a:pt x="938" y="231"/>
                  </a:lnTo>
                  <a:lnTo>
                    <a:pt x="939" y="222"/>
                  </a:lnTo>
                  <a:lnTo>
                    <a:pt x="939" y="214"/>
                  </a:lnTo>
                  <a:lnTo>
                    <a:pt x="939" y="212"/>
                  </a:lnTo>
                  <a:lnTo>
                    <a:pt x="955" y="207"/>
                  </a:lnTo>
                  <a:lnTo>
                    <a:pt x="962" y="204"/>
                  </a:lnTo>
                  <a:lnTo>
                    <a:pt x="967" y="199"/>
                  </a:lnTo>
                  <a:lnTo>
                    <a:pt x="971" y="196"/>
                  </a:lnTo>
                  <a:lnTo>
                    <a:pt x="971" y="185"/>
                  </a:lnTo>
                  <a:lnTo>
                    <a:pt x="973" y="182"/>
                  </a:lnTo>
                  <a:lnTo>
                    <a:pt x="975" y="180"/>
                  </a:lnTo>
                  <a:lnTo>
                    <a:pt x="978" y="179"/>
                  </a:lnTo>
                  <a:lnTo>
                    <a:pt x="987" y="176"/>
                  </a:lnTo>
                  <a:lnTo>
                    <a:pt x="999" y="176"/>
                  </a:lnTo>
                  <a:lnTo>
                    <a:pt x="1003" y="174"/>
                  </a:lnTo>
                  <a:lnTo>
                    <a:pt x="1007" y="169"/>
                  </a:lnTo>
                  <a:lnTo>
                    <a:pt x="1005" y="164"/>
                  </a:lnTo>
                  <a:lnTo>
                    <a:pt x="1002" y="161"/>
                  </a:lnTo>
                  <a:lnTo>
                    <a:pt x="995" y="156"/>
                  </a:lnTo>
                  <a:lnTo>
                    <a:pt x="991" y="155"/>
                  </a:lnTo>
                  <a:lnTo>
                    <a:pt x="986" y="155"/>
                  </a:lnTo>
                  <a:lnTo>
                    <a:pt x="976" y="156"/>
                  </a:lnTo>
                  <a:lnTo>
                    <a:pt x="967" y="161"/>
                  </a:lnTo>
                  <a:lnTo>
                    <a:pt x="962" y="164"/>
                  </a:lnTo>
                  <a:lnTo>
                    <a:pt x="959" y="164"/>
                  </a:lnTo>
                  <a:lnTo>
                    <a:pt x="963" y="161"/>
                  </a:lnTo>
                  <a:lnTo>
                    <a:pt x="973" y="156"/>
                  </a:lnTo>
                  <a:lnTo>
                    <a:pt x="981" y="155"/>
                  </a:lnTo>
                  <a:lnTo>
                    <a:pt x="991" y="155"/>
                  </a:lnTo>
                  <a:lnTo>
                    <a:pt x="1003" y="155"/>
                  </a:lnTo>
                  <a:lnTo>
                    <a:pt x="1018" y="152"/>
                  </a:lnTo>
                  <a:lnTo>
                    <a:pt x="1027" y="148"/>
                  </a:lnTo>
                  <a:lnTo>
                    <a:pt x="1030" y="145"/>
                  </a:lnTo>
                  <a:lnTo>
                    <a:pt x="1030" y="140"/>
                  </a:lnTo>
                  <a:lnTo>
                    <a:pt x="1021" y="136"/>
                  </a:lnTo>
                  <a:lnTo>
                    <a:pt x="1011" y="134"/>
                  </a:lnTo>
                  <a:lnTo>
                    <a:pt x="1016" y="134"/>
                  </a:lnTo>
                  <a:lnTo>
                    <a:pt x="1024" y="131"/>
                  </a:lnTo>
                  <a:lnTo>
                    <a:pt x="1030" y="129"/>
                  </a:lnTo>
                  <a:lnTo>
                    <a:pt x="1042" y="128"/>
                  </a:lnTo>
                  <a:lnTo>
                    <a:pt x="1051" y="124"/>
                  </a:lnTo>
                  <a:lnTo>
                    <a:pt x="1056" y="120"/>
                  </a:lnTo>
                  <a:lnTo>
                    <a:pt x="1059" y="118"/>
                  </a:lnTo>
                  <a:lnTo>
                    <a:pt x="1064" y="116"/>
                  </a:lnTo>
                  <a:lnTo>
                    <a:pt x="1075" y="115"/>
                  </a:lnTo>
                  <a:lnTo>
                    <a:pt x="1089" y="110"/>
                  </a:lnTo>
                  <a:lnTo>
                    <a:pt x="1101" y="104"/>
                  </a:lnTo>
                  <a:lnTo>
                    <a:pt x="1107" y="96"/>
                  </a:lnTo>
                  <a:lnTo>
                    <a:pt x="1105" y="91"/>
                  </a:lnTo>
                  <a:lnTo>
                    <a:pt x="1099" y="86"/>
                  </a:lnTo>
                  <a:lnTo>
                    <a:pt x="1080" y="81"/>
                  </a:lnTo>
                  <a:lnTo>
                    <a:pt x="1061" y="77"/>
                  </a:lnTo>
                  <a:lnTo>
                    <a:pt x="1043" y="75"/>
                  </a:lnTo>
                  <a:lnTo>
                    <a:pt x="1029" y="75"/>
                  </a:lnTo>
                  <a:lnTo>
                    <a:pt x="1016" y="78"/>
                  </a:lnTo>
                  <a:lnTo>
                    <a:pt x="1011" y="80"/>
                  </a:lnTo>
                  <a:lnTo>
                    <a:pt x="1003" y="88"/>
                  </a:lnTo>
                  <a:lnTo>
                    <a:pt x="1003" y="94"/>
                  </a:lnTo>
                  <a:lnTo>
                    <a:pt x="1002" y="97"/>
                  </a:lnTo>
                  <a:lnTo>
                    <a:pt x="1002" y="97"/>
                  </a:lnTo>
                  <a:lnTo>
                    <a:pt x="997" y="97"/>
                  </a:lnTo>
                  <a:lnTo>
                    <a:pt x="981" y="93"/>
                  </a:lnTo>
                  <a:lnTo>
                    <a:pt x="973" y="93"/>
                  </a:lnTo>
                  <a:lnTo>
                    <a:pt x="970" y="94"/>
                  </a:lnTo>
                  <a:lnTo>
                    <a:pt x="965" y="94"/>
                  </a:lnTo>
                  <a:lnTo>
                    <a:pt x="965" y="93"/>
                  </a:lnTo>
                  <a:lnTo>
                    <a:pt x="957" y="86"/>
                  </a:lnTo>
                  <a:lnTo>
                    <a:pt x="943" y="93"/>
                  </a:lnTo>
                  <a:lnTo>
                    <a:pt x="935" y="99"/>
                  </a:lnTo>
                  <a:lnTo>
                    <a:pt x="925" y="105"/>
                  </a:lnTo>
                  <a:lnTo>
                    <a:pt x="917" y="112"/>
                  </a:lnTo>
                  <a:lnTo>
                    <a:pt x="908" y="116"/>
                  </a:lnTo>
                  <a:lnTo>
                    <a:pt x="900" y="123"/>
                  </a:lnTo>
                  <a:lnTo>
                    <a:pt x="895" y="126"/>
                  </a:lnTo>
                  <a:lnTo>
                    <a:pt x="919" y="99"/>
                  </a:lnTo>
                  <a:lnTo>
                    <a:pt x="925" y="94"/>
                  </a:lnTo>
                  <a:lnTo>
                    <a:pt x="927" y="89"/>
                  </a:lnTo>
                  <a:lnTo>
                    <a:pt x="927" y="77"/>
                  </a:lnTo>
                  <a:lnTo>
                    <a:pt x="919" y="69"/>
                  </a:lnTo>
                  <a:lnTo>
                    <a:pt x="914" y="67"/>
                  </a:lnTo>
                  <a:lnTo>
                    <a:pt x="906" y="67"/>
                  </a:lnTo>
                  <a:lnTo>
                    <a:pt x="895" y="70"/>
                  </a:lnTo>
                  <a:lnTo>
                    <a:pt x="887" y="80"/>
                  </a:lnTo>
                  <a:lnTo>
                    <a:pt x="885" y="81"/>
                  </a:lnTo>
                  <a:lnTo>
                    <a:pt x="884" y="81"/>
                  </a:lnTo>
                  <a:lnTo>
                    <a:pt x="869" y="86"/>
                  </a:lnTo>
                  <a:lnTo>
                    <a:pt x="850" y="94"/>
                  </a:lnTo>
                  <a:lnTo>
                    <a:pt x="834" y="101"/>
                  </a:lnTo>
                  <a:lnTo>
                    <a:pt x="833" y="101"/>
                  </a:lnTo>
                  <a:lnTo>
                    <a:pt x="858" y="88"/>
                  </a:lnTo>
                  <a:lnTo>
                    <a:pt x="863" y="83"/>
                  </a:lnTo>
                  <a:lnTo>
                    <a:pt x="868" y="80"/>
                  </a:lnTo>
                  <a:lnTo>
                    <a:pt x="863" y="75"/>
                  </a:lnTo>
                  <a:lnTo>
                    <a:pt x="855" y="73"/>
                  </a:lnTo>
                  <a:lnTo>
                    <a:pt x="834" y="72"/>
                  </a:lnTo>
                  <a:lnTo>
                    <a:pt x="791" y="75"/>
                  </a:lnTo>
                  <a:lnTo>
                    <a:pt x="772" y="78"/>
                  </a:lnTo>
                  <a:lnTo>
                    <a:pt x="751" y="83"/>
                  </a:lnTo>
                  <a:lnTo>
                    <a:pt x="735" y="86"/>
                  </a:lnTo>
                  <a:lnTo>
                    <a:pt x="734" y="86"/>
                  </a:lnTo>
                  <a:lnTo>
                    <a:pt x="737" y="85"/>
                  </a:lnTo>
                  <a:lnTo>
                    <a:pt x="754" y="80"/>
                  </a:lnTo>
                  <a:lnTo>
                    <a:pt x="777" y="75"/>
                  </a:lnTo>
                  <a:lnTo>
                    <a:pt x="797" y="72"/>
                  </a:lnTo>
                  <a:lnTo>
                    <a:pt x="842" y="72"/>
                  </a:lnTo>
                  <a:lnTo>
                    <a:pt x="864" y="70"/>
                  </a:lnTo>
                  <a:lnTo>
                    <a:pt x="874" y="69"/>
                  </a:lnTo>
                  <a:lnTo>
                    <a:pt x="884" y="67"/>
                  </a:lnTo>
                  <a:lnTo>
                    <a:pt x="896" y="62"/>
                  </a:lnTo>
                  <a:lnTo>
                    <a:pt x="912" y="59"/>
                  </a:lnTo>
                  <a:lnTo>
                    <a:pt x="925" y="56"/>
                  </a:lnTo>
                  <a:lnTo>
                    <a:pt x="935" y="51"/>
                  </a:lnTo>
                  <a:lnTo>
                    <a:pt x="935" y="45"/>
                  </a:lnTo>
                  <a:lnTo>
                    <a:pt x="932" y="43"/>
                  </a:lnTo>
                  <a:lnTo>
                    <a:pt x="924" y="37"/>
                  </a:lnTo>
                  <a:lnTo>
                    <a:pt x="909" y="34"/>
                  </a:lnTo>
                  <a:lnTo>
                    <a:pt x="888" y="34"/>
                  </a:lnTo>
                  <a:lnTo>
                    <a:pt x="882" y="32"/>
                  </a:lnTo>
                  <a:lnTo>
                    <a:pt x="877" y="30"/>
                  </a:lnTo>
                  <a:lnTo>
                    <a:pt x="877" y="29"/>
                  </a:lnTo>
                  <a:lnTo>
                    <a:pt x="877" y="26"/>
                  </a:lnTo>
                  <a:lnTo>
                    <a:pt x="872" y="21"/>
                  </a:lnTo>
                  <a:lnTo>
                    <a:pt x="866" y="19"/>
                  </a:lnTo>
                  <a:lnTo>
                    <a:pt x="858" y="16"/>
                  </a:lnTo>
                  <a:lnTo>
                    <a:pt x="855" y="14"/>
                  </a:lnTo>
                  <a:lnTo>
                    <a:pt x="852" y="11"/>
                  </a:lnTo>
                  <a:lnTo>
                    <a:pt x="844" y="10"/>
                  </a:lnTo>
                  <a:lnTo>
                    <a:pt x="813" y="10"/>
                  </a:lnTo>
                  <a:lnTo>
                    <a:pt x="807" y="8"/>
                  </a:lnTo>
                  <a:lnTo>
                    <a:pt x="804" y="6"/>
                  </a:lnTo>
                  <a:lnTo>
                    <a:pt x="793" y="3"/>
                  </a:lnTo>
                  <a:lnTo>
                    <a:pt x="778" y="0"/>
                  </a:lnTo>
                  <a:lnTo>
                    <a:pt x="746" y="0"/>
                  </a:lnTo>
                  <a:lnTo>
                    <a:pt x="705" y="2"/>
                  </a:lnTo>
                  <a:lnTo>
                    <a:pt x="671" y="2"/>
                  </a:lnTo>
                  <a:lnTo>
                    <a:pt x="652" y="6"/>
                  </a:lnTo>
                  <a:lnTo>
                    <a:pt x="639" y="6"/>
                  </a:lnTo>
                  <a:lnTo>
                    <a:pt x="630" y="8"/>
                  </a:lnTo>
                  <a:lnTo>
                    <a:pt x="622" y="16"/>
                  </a:lnTo>
                  <a:lnTo>
                    <a:pt x="625" y="19"/>
                  </a:lnTo>
                  <a:lnTo>
                    <a:pt x="627" y="22"/>
                  </a:lnTo>
                  <a:lnTo>
                    <a:pt x="627" y="26"/>
                  </a:lnTo>
                  <a:lnTo>
                    <a:pt x="625" y="26"/>
                  </a:lnTo>
                  <a:lnTo>
                    <a:pt x="619" y="26"/>
                  </a:lnTo>
                  <a:lnTo>
                    <a:pt x="619" y="26"/>
                  </a:lnTo>
                  <a:lnTo>
                    <a:pt x="619" y="22"/>
                  </a:lnTo>
                  <a:lnTo>
                    <a:pt x="616" y="16"/>
                  </a:lnTo>
                  <a:lnTo>
                    <a:pt x="596" y="13"/>
                  </a:lnTo>
                  <a:lnTo>
                    <a:pt x="590" y="14"/>
                  </a:lnTo>
                  <a:lnTo>
                    <a:pt x="587" y="16"/>
                  </a:lnTo>
                  <a:lnTo>
                    <a:pt x="584" y="18"/>
                  </a:lnTo>
                  <a:lnTo>
                    <a:pt x="577" y="18"/>
                  </a:lnTo>
                  <a:lnTo>
                    <a:pt x="548" y="14"/>
                  </a:lnTo>
                  <a:lnTo>
                    <a:pt x="542" y="14"/>
                  </a:lnTo>
                  <a:lnTo>
                    <a:pt x="534" y="18"/>
                  </a:lnTo>
                  <a:lnTo>
                    <a:pt x="529" y="19"/>
                  </a:lnTo>
                  <a:lnTo>
                    <a:pt x="493" y="22"/>
                  </a:lnTo>
                  <a:lnTo>
                    <a:pt x="480" y="22"/>
                  </a:lnTo>
                  <a:lnTo>
                    <a:pt x="473" y="26"/>
                  </a:lnTo>
                  <a:lnTo>
                    <a:pt x="473" y="30"/>
                  </a:lnTo>
                  <a:lnTo>
                    <a:pt x="483" y="37"/>
                  </a:lnTo>
                  <a:lnTo>
                    <a:pt x="494" y="41"/>
                  </a:lnTo>
                  <a:lnTo>
                    <a:pt x="491" y="41"/>
                  </a:lnTo>
                  <a:lnTo>
                    <a:pt x="466" y="45"/>
                  </a:lnTo>
                  <a:lnTo>
                    <a:pt x="462" y="48"/>
                  </a:lnTo>
                  <a:lnTo>
                    <a:pt x="462" y="54"/>
                  </a:lnTo>
                  <a:lnTo>
                    <a:pt x="473" y="62"/>
                  </a:lnTo>
                  <a:lnTo>
                    <a:pt x="499" y="75"/>
                  </a:lnTo>
                  <a:lnTo>
                    <a:pt x="509" y="81"/>
                  </a:lnTo>
                  <a:lnTo>
                    <a:pt x="501" y="80"/>
                  </a:lnTo>
                  <a:lnTo>
                    <a:pt x="489" y="73"/>
                  </a:lnTo>
                  <a:lnTo>
                    <a:pt x="485" y="70"/>
                  </a:lnTo>
                  <a:lnTo>
                    <a:pt x="466" y="65"/>
                  </a:lnTo>
                  <a:lnTo>
                    <a:pt x="458" y="64"/>
                  </a:lnTo>
                  <a:lnTo>
                    <a:pt x="453" y="61"/>
                  </a:lnTo>
                  <a:lnTo>
                    <a:pt x="450" y="59"/>
                  </a:lnTo>
                  <a:lnTo>
                    <a:pt x="446" y="57"/>
                  </a:lnTo>
                  <a:lnTo>
                    <a:pt x="440" y="53"/>
                  </a:lnTo>
                  <a:lnTo>
                    <a:pt x="426" y="48"/>
                  </a:lnTo>
                  <a:lnTo>
                    <a:pt x="410" y="46"/>
                  </a:lnTo>
                  <a:lnTo>
                    <a:pt x="403" y="46"/>
                  </a:lnTo>
                  <a:lnTo>
                    <a:pt x="398" y="49"/>
                  </a:lnTo>
                  <a:lnTo>
                    <a:pt x="395" y="54"/>
                  </a:lnTo>
                  <a:lnTo>
                    <a:pt x="395" y="57"/>
                  </a:lnTo>
                  <a:lnTo>
                    <a:pt x="405" y="65"/>
                  </a:lnTo>
                  <a:lnTo>
                    <a:pt x="416" y="73"/>
                  </a:lnTo>
                  <a:lnTo>
                    <a:pt x="418" y="75"/>
                  </a:lnTo>
                  <a:lnTo>
                    <a:pt x="411" y="75"/>
                  </a:lnTo>
                  <a:lnTo>
                    <a:pt x="402" y="73"/>
                  </a:lnTo>
                  <a:lnTo>
                    <a:pt x="395" y="73"/>
                  </a:lnTo>
                  <a:lnTo>
                    <a:pt x="370" y="56"/>
                  </a:lnTo>
                  <a:lnTo>
                    <a:pt x="359" y="56"/>
                  </a:lnTo>
                  <a:lnTo>
                    <a:pt x="355" y="59"/>
                  </a:lnTo>
                  <a:lnTo>
                    <a:pt x="355" y="65"/>
                  </a:lnTo>
                  <a:lnTo>
                    <a:pt x="357" y="72"/>
                  </a:lnTo>
                  <a:lnTo>
                    <a:pt x="359" y="81"/>
                  </a:lnTo>
                  <a:lnTo>
                    <a:pt x="359" y="85"/>
                  </a:lnTo>
                  <a:lnTo>
                    <a:pt x="357" y="89"/>
                  </a:lnTo>
                  <a:lnTo>
                    <a:pt x="351" y="93"/>
                  </a:lnTo>
                  <a:lnTo>
                    <a:pt x="352" y="91"/>
                  </a:lnTo>
                  <a:lnTo>
                    <a:pt x="352" y="73"/>
                  </a:lnTo>
                  <a:lnTo>
                    <a:pt x="351" y="67"/>
                  </a:lnTo>
                  <a:lnTo>
                    <a:pt x="343" y="56"/>
                  </a:lnTo>
                  <a:lnTo>
                    <a:pt x="339" y="54"/>
                  </a:lnTo>
                  <a:lnTo>
                    <a:pt x="333" y="53"/>
                  </a:lnTo>
                  <a:lnTo>
                    <a:pt x="296" y="61"/>
                  </a:lnTo>
                  <a:lnTo>
                    <a:pt x="271" y="64"/>
                  </a:lnTo>
                  <a:lnTo>
                    <a:pt x="261" y="65"/>
                  </a:lnTo>
                  <a:lnTo>
                    <a:pt x="256" y="67"/>
                  </a:lnTo>
                  <a:lnTo>
                    <a:pt x="253" y="72"/>
                  </a:lnTo>
                  <a:lnTo>
                    <a:pt x="255" y="77"/>
                  </a:lnTo>
                  <a:lnTo>
                    <a:pt x="260" y="80"/>
                  </a:lnTo>
                  <a:lnTo>
                    <a:pt x="261" y="81"/>
                  </a:lnTo>
                  <a:lnTo>
                    <a:pt x="258" y="81"/>
                  </a:lnTo>
                  <a:lnTo>
                    <a:pt x="255" y="80"/>
                  </a:lnTo>
                  <a:lnTo>
                    <a:pt x="244" y="75"/>
                  </a:lnTo>
                  <a:lnTo>
                    <a:pt x="221" y="75"/>
                  </a:lnTo>
                  <a:lnTo>
                    <a:pt x="209" y="80"/>
                  </a:lnTo>
                  <a:lnTo>
                    <a:pt x="205" y="83"/>
                  </a:lnTo>
                  <a:lnTo>
                    <a:pt x="205" y="88"/>
                  </a:lnTo>
                  <a:lnTo>
                    <a:pt x="210" y="94"/>
                  </a:lnTo>
                  <a:lnTo>
                    <a:pt x="213" y="101"/>
                  </a:lnTo>
                  <a:lnTo>
                    <a:pt x="213" y="107"/>
                  </a:lnTo>
                  <a:lnTo>
                    <a:pt x="212" y="112"/>
                  </a:lnTo>
                  <a:lnTo>
                    <a:pt x="212" y="112"/>
                  </a:lnTo>
                  <a:lnTo>
                    <a:pt x="209" y="112"/>
                  </a:lnTo>
                  <a:lnTo>
                    <a:pt x="202" y="110"/>
                  </a:lnTo>
                  <a:lnTo>
                    <a:pt x="191" y="107"/>
                  </a:lnTo>
                  <a:lnTo>
                    <a:pt x="185" y="105"/>
                  </a:lnTo>
                  <a:lnTo>
                    <a:pt x="180" y="105"/>
                  </a:lnTo>
                  <a:lnTo>
                    <a:pt x="172" y="107"/>
                  </a:lnTo>
                  <a:lnTo>
                    <a:pt x="130" y="124"/>
                  </a:lnTo>
                  <a:lnTo>
                    <a:pt x="105" y="139"/>
                  </a:lnTo>
                  <a:lnTo>
                    <a:pt x="95" y="148"/>
                  </a:lnTo>
                  <a:lnTo>
                    <a:pt x="95" y="155"/>
                  </a:lnTo>
                  <a:lnTo>
                    <a:pt x="103" y="160"/>
                  </a:lnTo>
                  <a:lnTo>
                    <a:pt x="118" y="161"/>
                  </a:lnTo>
                  <a:lnTo>
                    <a:pt x="138" y="161"/>
                  </a:lnTo>
                  <a:lnTo>
                    <a:pt x="142" y="163"/>
                  </a:lnTo>
                  <a:lnTo>
                    <a:pt x="143" y="166"/>
                  </a:lnTo>
                  <a:lnTo>
                    <a:pt x="140" y="174"/>
                  </a:lnTo>
                  <a:lnTo>
                    <a:pt x="134" y="184"/>
                  </a:lnTo>
                  <a:lnTo>
                    <a:pt x="126" y="190"/>
                  </a:lnTo>
                  <a:lnTo>
                    <a:pt x="122" y="191"/>
                  </a:lnTo>
                  <a:lnTo>
                    <a:pt x="114" y="193"/>
                  </a:lnTo>
                  <a:lnTo>
                    <a:pt x="95" y="193"/>
                  </a:lnTo>
                  <a:lnTo>
                    <a:pt x="79" y="195"/>
                  </a:lnTo>
                  <a:lnTo>
                    <a:pt x="71" y="196"/>
                  </a:lnTo>
                  <a:lnTo>
                    <a:pt x="68" y="201"/>
                  </a:lnTo>
                  <a:lnTo>
                    <a:pt x="67" y="203"/>
                  </a:lnTo>
                  <a:lnTo>
                    <a:pt x="60" y="206"/>
                  </a:lnTo>
                  <a:lnTo>
                    <a:pt x="36" y="211"/>
                  </a:lnTo>
                  <a:lnTo>
                    <a:pt x="22" y="214"/>
                  </a:lnTo>
                  <a:lnTo>
                    <a:pt x="11" y="217"/>
                  </a:lnTo>
                  <a:lnTo>
                    <a:pt x="4" y="220"/>
                  </a:lnTo>
                  <a:lnTo>
                    <a:pt x="0" y="225"/>
                  </a:lnTo>
                  <a:lnTo>
                    <a:pt x="0" y="233"/>
                  </a:lnTo>
                  <a:lnTo>
                    <a:pt x="1" y="239"/>
                  </a:lnTo>
                  <a:lnTo>
                    <a:pt x="8" y="244"/>
                  </a:lnTo>
                  <a:lnTo>
                    <a:pt x="12" y="246"/>
                  </a:lnTo>
                  <a:lnTo>
                    <a:pt x="28" y="247"/>
                  </a:lnTo>
                  <a:lnTo>
                    <a:pt x="35" y="249"/>
                  </a:lnTo>
                  <a:lnTo>
                    <a:pt x="38" y="251"/>
                  </a:lnTo>
                  <a:lnTo>
                    <a:pt x="41" y="254"/>
                  </a:lnTo>
                  <a:lnTo>
                    <a:pt x="51" y="260"/>
                  </a:lnTo>
                  <a:lnTo>
                    <a:pt x="65" y="262"/>
                  </a:lnTo>
                  <a:lnTo>
                    <a:pt x="78" y="262"/>
                  </a:lnTo>
                  <a:lnTo>
                    <a:pt x="92" y="259"/>
                  </a:lnTo>
                  <a:lnTo>
                    <a:pt x="98" y="255"/>
                  </a:lnTo>
                  <a:lnTo>
                    <a:pt x="108" y="255"/>
                  </a:lnTo>
                  <a:lnTo>
                    <a:pt x="111" y="257"/>
                  </a:lnTo>
                  <a:lnTo>
                    <a:pt x="114" y="257"/>
                  </a:lnTo>
                  <a:lnTo>
                    <a:pt x="118" y="265"/>
                  </a:lnTo>
                  <a:lnTo>
                    <a:pt x="116" y="265"/>
                  </a:lnTo>
                  <a:lnTo>
                    <a:pt x="100" y="265"/>
                  </a:lnTo>
                  <a:lnTo>
                    <a:pt x="84" y="263"/>
                  </a:lnTo>
                  <a:lnTo>
                    <a:pt x="76" y="263"/>
                  </a:lnTo>
                  <a:lnTo>
                    <a:pt x="70" y="265"/>
                  </a:lnTo>
                  <a:lnTo>
                    <a:pt x="65" y="268"/>
                  </a:lnTo>
                  <a:lnTo>
                    <a:pt x="60" y="268"/>
                  </a:lnTo>
                  <a:lnTo>
                    <a:pt x="44" y="270"/>
                  </a:lnTo>
                  <a:lnTo>
                    <a:pt x="31" y="270"/>
                  </a:lnTo>
                  <a:lnTo>
                    <a:pt x="25" y="273"/>
                  </a:lnTo>
                  <a:lnTo>
                    <a:pt x="25" y="281"/>
                  </a:lnTo>
                  <a:lnTo>
                    <a:pt x="30" y="284"/>
                  </a:lnTo>
                  <a:lnTo>
                    <a:pt x="39" y="286"/>
                  </a:lnTo>
                  <a:lnTo>
                    <a:pt x="59" y="289"/>
                  </a:lnTo>
                  <a:lnTo>
                    <a:pt x="62" y="290"/>
                  </a:lnTo>
                  <a:lnTo>
                    <a:pt x="59" y="294"/>
                  </a:lnTo>
                  <a:lnTo>
                    <a:pt x="57" y="300"/>
                  </a:lnTo>
                  <a:lnTo>
                    <a:pt x="60" y="305"/>
                  </a:lnTo>
                  <a:lnTo>
                    <a:pt x="71" y="311"/>
                  </a:lnTo>
                  <a:lnTo>
                    <a:pt x="81" y="314"/>
                  </a:lnTo>
                  <a:lnTo>
                    <a:pt x="92" y="319"/>
                  </a:lnTo>
                  <a:lnTo>
                    <a:pt x="103" y="322"/>
                  </a:lnTo>
                  <a:lnTo>
                    <a:pt x="113" y="322"/>
                  </a:lnTo>
                  <a:lnTo>
                    <a:pt x="116" y="318"/>
                  </a:lnTo>
                  <a:lnTo>
                    <a:pt x="114" y="313"/>
                  </a:lnTo>
                  <a:lnTo>
                    <a:pt x="122" y="313"/>
                  </a:lnTo>
                  <a:lnTo>
                    <a:pt x="127" y="314"/>
                  </a:lnTo>
                  <a:lnTo>
                    <a:pt x="129" y="318"/>
                  </a:lnTo>
                  <a:lnTo>
                    <a:pt x="135" y="318"/>
                  </a:lnTo>
                  <a:lnTo>
                    <a:pt x="140" y="314"/>
                  </a:lnTo>
                  <a:lnTo>
                    <a:pt x="145" y="311"/>
                  </a:lnTo>
                  <a:lnTo>
                    <a:pt x="159" y="311"/>
                  </a:lnTo>
                  <a:lnTo>
                    <a:pt x="169" y="306"/>
                  </a:lnTo>
                  <a:lnTo>
                    <a:pt x="172" y="306"/>
                  </a:lnTo>
                  <a:lnTo>
                    <a:pt x="173" y="308"/>
                  </a:lnTo>
                  <a:lnTo>
                    <a:pt x="186" y="311"/>
                  </a:lnTo>
                  <a:lnTo>
                    <a:pt x="202" y="314"/>
                  </a:lnTo>
                  <a:lnTo>
                    <a:pt x="218" y="318"/>
                  </a:lnTo>
                  <a:lnTo>
                    <a:pt x="231" y="322"/>
                  </a:lnTo>
                  <a:lnTo>
                    <a:pt x="242" y="327"/>
                  </a:lnTo>
                  <a:lnTo>
                    <a:pt x="252" y="330"/>
                  </a:lnTo>
                  <a:lnTo>
                    <a:pt x="256" y="334"/>
                  </a:lnTo>
                  <a:lnTo>
                    <a:pt x="258" y="335"/>
                  </a:lnTo>
                  <a:lnTo>
                    <a:pt x="258" y="341"/>
                  </a:lnTo>
                  <a:lnTo>
                    <a:pt x="260" y="346"/>
                  </a:lnTo>
                  <a:lnTo>
                    <a:pt x="264" y="353"/>
                  </a:lnTo>
                  <a:lnTo>
                    <a:pt x="274" y="361"/>
                  </a:lnTo>
                  <a:lnTo>
                    <a:pt x="285" y="365"/>
                  </a:lnTo>
                  <a:lnTo>
                    <a:pt x="290" y="367"/>
                  </a:lnTo>
                  <a:lnTo>
                    <a:pt x="298" y="377"/>
                  </a:lnTo>
                  <a:lnTo>
                    <a:pt x="300" y="385"/>
                  </a:lnTo>
                  <a:lnTo>
                    <a:pt x="300" y="396"/>
                  </a:lnTo>
                  <a:lnTo>
                    <a:pt x="303" y="399"/>
                  </a:lnTo>
                  <a:lnTo>
                    <a:pt x="308" y="405"/>
                  </a:lnTo>
                  <a:lnTo>
                    <a:pt x="312" y="409"/>
                  </a:lnTo>
                  <a:lnTo>
                    <a:pt x="312" y="418"/>
                  </a:lnTo>
                  <a:lnTo>
                    <a:pt x="316" y="426"/>
                  </a:lnTo>
                  <a:lnTo>
                    <a:pt x="322" y="431"/>
                  </a:lnTo>
                  <a:lnTo>
                    <a:pt x="323" y="432"/>
                  </a:lnTo>
                  <a:lnTo>
                    <a:pt x="323" y="434"/>
                  </a:lnTo>
                  <a:lnTo>
                    <a:pt x="320" y="440"/>
                  </a:lnTo>
                  <a:lnTo>
                    <a:pt x="312" y="445"/>
                  </a:lnTo>
                  <a:lnTo>
                    <a:pt x="312" y="452"/>
                  </a:lnTo>
                  <a:lnTo>
                    <a:pt x="314" y="455"/>
                  </a:lnTo>
                  <a:lnTo>
                    <a:pt x="314" y="458"/>
                  </a:lnTo>
                  <a:lnTo>
                    <a:pt x="312" y="466"/>
                  </a:lnTo>
                  <a:lnTo>
                    <a:pt x="312" y="469"/>
                  </a:lnTo>
                  <a:lnTo>
                    <a:pt x="317" y="479"/>
                  </a:lnTo>
                  <a:lnTo>
                    <a:pt x="325" y="480"/>
                  </a:lnTo>
                  <a:lnTo>
                    <a:pt x="330" y="480"/>
                  </a:lnTo>
                  <a:lnTo>
                    <a:pt x="336" y="479"/>
                  </a:lnTo>
                  <a:lnTo>
                    <a:pt x="341" y="474"/>
                  </a:lnTo>
                  <a:lnTo>
                    <a:pt x="346" y="471"/>
                  </a:lnTo>
                  <a:lnTo>
                    <a:pt x="349" y="469"/>
                  </a:lnTo>
                  <a:lnTo>
                    <a:pt x="352" y="468"/>
                  </a:lnTo>
                  <a:lnTo>
                    <a:pt x="354" y="469"/>
                  </a:lnTo>
                  <a:lnTo>
                    <a:pt x="352" y="477"/>
                  </a:lnTo>
                  <a:lnTo>
                    <a:pt x="352" y="482"/>
                  </a:lnTo>
                  <a:lnTo>
                    <a:pt x="357" y="485"/>
                  </a:lnTo>
                  <a:lnTo>
                    <a:pt x="363" y="490"/>
                  </a:lnTo>
                  <a:lnTo>
                    <a:pt x="371" y="493"/>
                  </a:lnTo>
                  <a:lnTo>
                    <a:pt x="381" y="496"/>
                  </a:lnTo>
                  <a:lnTo>
                    <a:pt x="394" y="504"/>
                  </a:lnTo>
                  <a:lnTo>
                    <a:pt x="395" y="506"/>
                  </a:lnTo>
                  <a:lnTo>
                    <a:pt x="395" y="507"/>
                  </a:lnTo>
                  <a:lnTo>
                    <a:pt x="394" y="507"/>
                  </a:lnTo>
                  <a:lnTo>
                    <a:pt x="387" y="504"/>
                  </a:lnTo>
                  <a:lnTo>
                    <a:pt x="381" y="501"/>
                  </a:lnTo>
                  <a:lnTo>
                    <a:pt x="373" y="499"/>
                  </a:lnTo>
                  <a:lnTo>
                    <a:pt x="357" y="498"/>
                  </a:lnTo>
                  <a:lnTo>
                    <a:pt x="343" y="498"/>
                  </a:lnTo>
                  <a:lnTo>
                    <a:pt x="333" y="501"/>
                  </a:lnTo>
                  <a:lnTo>
                    <a:pt x="341" y="512"/>
                  </a:lnTo>
                  <a:lnTo>
                    <a:pt x="346" y="514"/>
                  </a:lnTo>
                  <a:lnTo>
                    <a:pt x="336" y="514"/>
                  </a:lnTo>
                  <a:lnTo>
                    <a:pt x="330" y="515"/>
                  </a:lnTo>
                  <a:lnTo>
                    <a:pt x="327" y="520"/>
                  </a:lnTo>
                  <a:lnTo>
                    <a:pt x="322" y="525"/>
                  </a:lnTo>
                  <a:lnTo>
                    <a:pt x="322" y="536"/>
                  </a:lnTo>
                  <a:lnTo>
                    <a:pt x="327" y="539"/>
                  </a:lnTo>
                  <a:lnTo>
                    <a:pt x="331" y="543"/>
                  </a:lnTo>
                  <a:lnTo>
                    <a:pt x="335" y="546"/>
                  </a:lnTo>
                  <a:lnTo>
                    <a:pt x="339" y="547"/>
                  </a:lnTo>
                  <a:lnTo>
                    <a:pt x="346" y="552"/>
                  </a:lnTo>
                  <a:lnTo>
                    <a:pt x="349" y="554"/>
                  </a:lnTo>
                  <a:lnTo>
                    <a:pt x="355" y="555"/>
                  </a:lnTo>
                  <a:lnTo>
                    <a:pt x="368" y="554"/>
                  </a:lnTo>
                  <a:lnTo>
                    <a:pt x="378" y="551"/>
                  </a:lnTo>
                  <a:lnTo>
                    <a:pt x="383" y="541"/>
                  </a:lnTo>
                  <a:lnTo>
                    <a:pt x="383" y="536"/>
                  </a:lnTo>
                  <a:lnTo>
                    <a:pt x="379" y="535"/>
                  </a:lnTo>
                  <a:lnTo>
                    <a:pt x="376" y="531"/>
                  </a:lnTo>
                  <a:lnTo>
                    <a:pt x="371" y="530"/>
                  </a:lnTo>
                  <a:lnTo>
                    <a:pt x="368" y="527"/>
                  </a:lnTo>
                  <a:lnTo>
                    <a:pt x="365" y="523"/>
                  </a:lnTo>
                  <a:lnTo>
                    <a:pt x="375" y="527"/>
                  </a:lnTo>
                  <a:lnTo>
                    <a:pt x="381" y="528"/>
                  </a:lnTo>
                  <a:lnTo>
                    <a:pt x="389" y="528"/>
                  </a:lnTo>
                  <a:lnTo>
                    <a:pt x="391" y="530"/>
                  </a:lnTo>
                  <a:lnTo>
                    <a:pt x="395" y="533"/>
                  </a:lnTo>
                  <a:lnTo>
                    <a:pt x="400" y="541"/>
                  </a:lnTo>
                  <a:lnTo>
                    <a:pt x="395" y="547"/>
                  </a:lnTo>
                  <a:lnTo>
                    <a:pt x="395" y="568"/>
                  </a:lnTo>
                  <a:lnTo>
                    <a:pt x="389" y="568"/>
                  </a:lnTo>
                  <a:lnTo>
                    <a:pt x="383" y="566"/>
                  </a:lnTo>
                  <a:lnTo>
                    <a:pt x="375" y="566"/>
                  </a:lnTo>
                  <a:lnTo>
                    <a:pt x="363" y="570"/>
                  </a:lnTo>
                  <a:lnTo>
                    <a:pt x="359" y="576"/>
                  </a:lnTo>
                  <a:lnTo>
                    <a:pt x="357" y="581"/>
                  </a:lnTo>
                  <a:lnTo>
                    <a:pt x="357" y="586"/>
                  </a:lnTo>
                  <a:lnTo>
                    <a:pt x="355" y="587"/>
                  </a:lnTo>
                  <a:lnTo>
                    <a:pt x="346" y="600"/>
                  </a:lnTo>
                  <a:lnTo>
                    <a:pt x="344" y="603"/>
                  </a:lnTo>
                  <a:lnTo>
                    <a:pt x="343" y="608"/>
                  </a:lnTo>
                  <a:lnTo>
                    <a:pt x="343" y="613"/>
                  </a:lnTo>
                  <a:lnTo>
                    <a:pt x="344" y="618"/>
                  </a:lnTo>
                  <a:lnTo>
                    <a:pt x="349" y="621"/>
                  </a:lnTo>
                  <a:lnTo>
                    <a:pt x="360" y="627"/>
                  </a:lnTo>
                  <a:lnTo>
                    <a:pt x="357" y="629"/>
                  </a:lnTo>
                  <a:lnTo>
                    <a:pt x="351" y="633"/>
                  </a:lnTo>
                  <a:lnTo>
                    <a:pt x="346" y="641"/>
                  </a:lnTo>
                  <a:lnTo>
                    <a:pt x="346" y="646"/>
                  </a:lnTo>
                  <a:lnTo>
                    <a:pt x="349" y="649"/>
                  </a:lnTo>
                  <a:lnTo>
                    <a:pt x="355" y="657"/>
                  </a:lnTo>
                  <a:lnTo>
                    <a:pt x="365" y="665"/>
                  </a:lnTo>
                  <a:lnTo>
                    <a:pt x="373" y="670"/>
                  </a:lnTo>
                  <a:lnTo>
                    <a:pt x="373" y="670"/>
                  </a:lnTo>
                  <a:lnTo>
                    <a:pt x="375" y="672"/>
                  </a:lnTo>
                  <a:lnTo>
                    <a:pt x="375" y="680"/>
                  </a:lnTo>
                  <a:lnTo>
                    <a:pt x="373" y="689"/>
                  </a:lnTo>
                  <a:lnTo>
                    <a:pt x="375" y="697"/>
                  </a:lnTo>
                  <a:lnTo>
                    <a:pt x="376" y="702"/>
                  </a:lnTo>
                  <a:lnTo>
                    <a:pt x="379" y="705"/>
                  </a:lnTo>
                  <a:lnTo>
                    <a:pt x="384" y="705"/>
                  </a:lnTo>
                  <a:lnTo>
                    <a:pt x="386" y="707"/>
                  </a:lnTo>
                  <a:lnTo>
                    <a:pt x="386" y="716"/>
                  </a:lnTo>
                  <a:lnTo>
                    <a:pt x="392" y="723"/>
                  </a:lnTo>
                  <a:lnTo>
                    <a:pt x="394" y="728"/>
                  </a:lnTo>
                  <a:lnTo>
                    <a:pt x="398" y="732"/>
                  </a:lnTo>
                  <a:lnTo>
                    <a:pt x="408" y="737"/>
                  </a:lnTo>
                  <a:lnTo>
                    <a:pt x="408" y="739"/>
                  </a:lnTo>
                  <a:lnTo>
                    <a:pt x="408" y="747"/>
                  </a:lnTo>
                  <a:lnTo>
                    <a:pt x="410" y="753"/>
                  </a:lnTo>
                  <a:lnTo>
                    <a:pt x="416" y="764"/>
                  </a:lnTo>
                  <a:lnTo>
                    <a:pt x="429" y="774"/>
                  </a:lnTo>
                  <a:lnTo>
                    <a:pt x="434" y="780"/>
                  </a:lnTo>
                  <a:lnTo>
                    <a:pt x="437" y="785"/>
                  </a:lnTo>
                  <a:lnTo>
                    <a:pt x="440" y="791"/>
                  </a:lnTo>
                  <a:lnTo>
                    <a:pt x="446" y="798"/>
                  </a:lnTo>
                  <a:lnTo>
                    <a:pt x="451" y="801"/>
                  </a:lnTo>
                  <a:lnTo>
                    <a:pt x="461" y="801"/>
                  </a:lnTo>
                  <a:lnTo>
                    <a:pt x="466" y="799"/>
                  </a:lnTo>
                  <a:lnTo>
                    <a:pt x="469" y="803"/>
                  </a:lnTo>
                  <a:lnTo>
                    <a:pt x="472" y="804"/>
                  </a:lnTo>
                  <a:lnTo>
                    <a:pt x="477" y="806"/>
                  </a:lnTo>
                  <a:lnTo>
                    <a:pt x="483" y="806"/>
                  </a:lnTo>
                  <a:lnTo>
                    <a:pt x="488" y="807"/>
                  </a:lnTo>
                  <a:lnTo>
                    <a:pt x="494" y="811"/>
                  </a:lnTo>
                  <a:lnTo>
                    <a:pt x="497" y="814"/>
                  </a:lnTo>
                  <a:lnTo>
                    <a:pt x="499" y="815"/>
                  </a:lnTo>
                  <a:lnTo>
                    <a:pt x="512" y="823"/>
                  </a:lnTo>
                  <a:lnTo>
                    <a:pt x="531" y="827"/>
                  </a:lnTo>
                  <a:lnTo>
                    <a:pt x="534" y="827"/>
                  </a:lnTo>
                  <a:lnTo>
                    <a:pt x="541" y="820"/>
                  </a:lnTo>
                  <a:lnTo>
                    <a:pt x="542" y="815"/>
                  </a:lnTo>
                  <a:lnTo>
                    <a:pt x="545" y="812"/>
                  </a:lnTo>
                  <a:lnTo>
                    <a:pt x="550" y="806"/>
                  </a:lnTo>
                  <a:lnTo>
                    <a:pt x="553" y="787"/>
                  </a:lnTo>
                  <a:lnTo>
                    <a:pt x="553" y="785"/>
                  </a:lnTo>
                  <a:lnTo>
                    <a:pt x="555" y="785"/>
                  </a:lnTo>
                  <a:lnTo>
                    <a:pt x="558" y="782"/>
                  </a:lnTo>
                  <a:lnTo>
                    <a:pt x="558" y="777"/>
                  </a:lnTo>
                  <a:lnTo>
                    <a:pt x="560" y="768"/>
                  </a:lnTo>
                  <a:lnTo>
                    <a:pt x="558" y="758"/>
                  </a:lnTo>
                  <a:lnTo>
                    <a:pt x="556" y="753"/>
                  </a:lnTo>
                  <a:lnTo>
                    <a:pt x="553" y="752"/>
                  </a:lnTo>
                  <a:lnTo>
                    <a:pt x="552" y="750"/>
                  </a:lnTo>
                  <a:lnTo>
                    <a:pt x="555" y="748"/>
                  </a:lnTo>
                  <a:lnTo>
                    <a:pt x="566" y="748"/>
                  </a:lnTo>
                  <a:lnTo>
                    <a:pt x="569" y="745"/>
                  </a:lnTo>
                  <a:lnTo>
                    <a:pt x="572" y="740"/>
                  </a:lnTo>
                  <a:lnTo>
                    <a:pt x="574" y="737"/>
                  </a:lnTo>
                  <a:lnTo>
                    <a:pt x="580" y="731"/>
                  </a:lnTo>
                  <a:lnTo>
                    <a:pt x="582" y="726"/>
                  </a:lnTo>
                  <a:lnTo>
                    <a:pt x="582" y="723"/>
                  </a:lnTo>
                  <a:lnTo>
                    <a:pt x="587" y="718"/>
                  </a:lnTo>
                  <a:lnTo>
                    <a:pt x="587" y="710"/>
                  </a:lnTo>
                  <a:lnTo>
                    <a:pt x="585" y="704"/>
                  </a:lnTo>
                  <a:lnTo>
                    <a:pt x="584" y="702"/>
                  </a:lnTo>
                  <a:lnTo>
                    <a:pt x="595" y="697"/>
                  </a:lnTo>
                  <a:lnTo>
                    <a:pt x="596" y="689"/>
                  </a:lnTo>
                  <a:lnTo>
                    <a:pt x="592" y="685"/>
                  </a:lnTo>
                  <a:lnTo>
                    <a:pt x="584" y="680"/>
                  </a:lnTo>
                  <a:lnTo>
                    <a:pt x="584" y="678"/>
                  </a:lnTo>
                  <a:lnTo>
                    <a:pt x="585" y="678"/>
                  </a:lnTo>
                  <a:lnTo>
                    <a:pt x="592" y="683"/>
                  </a:lnTo>
                  <a:lnTo>
                    <a:pt x="600" y="683"/>
                  </a:lnTo>
                  <a:lnTo>
                    <a:pt x="603" y="677"/>
                  </a:lnTo>
                  <a:lnTo>
                    <a:pt x="601" y="670"/>
                  </a:lnTo>
                  <a:lnTo>
                    <a:pt x="600" y="669"/>
                  </a:lnTo>
                  <a:lnTo>
                    <a:pt x="601" y="669"/>
                  </a:lnTo>
                  <a:lnTo>
                    <a:pt x="606" y="665"/>
                  </a:lnTo>
                  <a:lnTo>
                    <a:pt x="616" y="665"/>
                  </a:lnTo>
                  <a:lnTo>
                    <a:pt x="622" y="664"/>
                  </a:lnTo>
                  <a:lnTo>
                    <a:pt x="628" y="661"/>
                  </a:lnTo>
                  <a:lnTo>
                    <a:pt x="633" y="654"/>
                  </a:lnTo>
                  <a:lnTo>
                    <a:pt x="633" y="651"/>
                  </a:lnTo>
                  <a:lnTo>
                    <a:pt x="635" y="657"/>
                  </a:lnTo>
                  <a:lnTo>
                    <a:pt x="639" y="661"/>
                  </a:lnTo>
                  <a:lnTo>
                    <a:pt x="644" y="659"/>
                  </a:lnTo>
                  <a:lnTo>
                    <a:pt x="649" y="656"/>
                  </a:lnTo>
                  <a:lnTo>
                    <a:pt x="654" y="654"/>
                  </a:lnTo>
                  <a:lnTo>
                    <a:pt x="663" y="654"/>
                  </a:lnTo>
                  <a:lnTo>
                    <a:pt x="678" y="651"/>
                  </a:lnTo>
                  <a:lnTo>
                    <a:pt x="691" y="646"/>
                  </a:lnTo>
                  <a:lnTo>
                    <a:pt x="703" y="638"/>
                  </a:lnTo>
                  <a:lnTo>
                    <a:pt x="713" y="626"/>
                  </a:lnTo>
                  <a:lnTo>
                    <a:pt x="719" y="616"/>
                  </a:lnTo>
                  <a:lnTo>
                    <a:pt x="721" y="611"/>
                  </a:lnTo>
                  <a:lnTo>
                    <a:pt x="722" y="606"/>
                  </a:lnTo>
                  <a:lnTo>
                    <a:pt x="730" y="603"/>
                  </a:lnTo>
                  <a:lnTo>
                    <a:pt x="738" y="600"/>
                  </a:lnTo>
                  <a:lnTo>
                    <a:pt x="742" y="597"/>
                  </a:lnTo>
                  <a:lnTo>
                    <a:pt x="742" y="586"/>
                  </a:lnTo>
                  <a:lnTo>
                    <a:pt x="746" y="584"/>
                  </a:lnTo>
                  <a:lnTo>
                    <a:pt x="754" y="587"/>
                  </a:lnTo>
                  <a:lnTo>
                    <a:pt x="761" y="592"/>
                  </a:lnTo>
                  <a:lnTo>
                    <a:pt x="767" y="586"/>
                  </a:lnTo>
                  <a:lnTo>
                    <a:pt x="769" y="584"/>
                  </a:lnTo>
                  <a:lnTo>
                    <a:pt x="774" y="584"/>
                  </a:lnTo>
                  <a:lnTo>
                    <a:pt x="783" y="582"/>
                  </a:lnTo>
                  <a:lnTo>
                    <a:pt x="791" y="579"/>
                  </a:lnTo>
                  <a:lnTo>
                    <a:pt x="799" y="578"/>
                  </a:lnTo>
                  <a:lnTo>
                    <a:pt x="813" y="576"/>
                  </a:lnTo>
                  <a:lnTo>
                    <a:pt x="834" y="573"/>
                  </a:lnTo>
                  <a:lnTo>
                    <a:pt x="852" y="566"/>
                  </a:lnTo>
                  <a:lnTo>
                    <a:pt x="860" y="563"/>
                  </a:lnTo>
                  <a:lnTo>
                    <a:pt x="866" y="560"/>
                  </a:lnTo>
                  <a:lnTo>
                    <a:pt x="877" y="552"/>
                  </a:lnTo>
                  <a:lnTo>
                    <a:pt x="906" y="539"/>
                  </a:lnTo>
                  <a:lnTo>
                    <a:pt x="917" y="533"/>
                  </a:lnTo>
                  <a:close/>
                  <a:moveTo>
                    <a:pt x="633" y="649"/>
                  </a:moveTo>
                  <a:lnTo>
                    <a:pt x="633" y="643"/>
                  </a:lnTo>
                  <a:lnTo>
                    <a:pt x="635" y="643"/>
                  </a:lnTo>
                  <a:lnTo>
                    <a:pt x="636" y="645"/>
                  </a:lnTo>
                  <a:lnTo>
                    <a:pt x="636" y="645"/>
                  </a:lnTo>
                  <a:lnTo>
                    <a:pt x="633" y="64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86" name="Google Shape;486;p95"/>
            <p:cNvSpPr/>
            <p:nvPr/>
          </p:nvSpPr>
          <p:spPr>
            <a:xfrm>
              <a:off x="1822297" y="877231"/>
              <a:ext cx="923165" cy="415302"/>
            </a:xfrm>
            <a:custGeom>
              <a:avLst/>
              <a:gdLst/>
              <a:ahLst/>
              <a:cxnLst/>
              <a:rect l="l" t="t" r="r" b="b"/>
              <a:pathLst>
                <a:path w="653" h="294" extrusionOk="0">
                  <a:moveTo>
                    <a:pt x="10" y="150"/>
                  </a:moveTo>
                  <a:lnTo>
                    <a:pt x="13" y="153"/>
                  </a:lnTo>
                  <a:lnTo>
                    <a:pt x="15" y="155"/>
                  </a:lnTo>
                  <a:lnTo>
                    <a:pt x="16" y="160"/>
                  </a:lnTo>
                  <a:lnTo>
                    <a:pt x="20" y="166"/>
                  </a:lnTo>
                  <a:lnTo>
                    <a:pt x="23" y="169"/>
                  </a:lnTo>
                  <a:lnTo>
                    <a:pt x="34" y="172"/>
                  </a:lnTo>
                  <a:lnTo>
                    <a:pt x="42" y="172"/>
                  </a:lnTo>
                  <a:lnTo>
                    <a:pt x="59" y="171"/>
                  </a:lnTo>
                  <a:lnTo>
                    <a:pt x="74" y="169"/>
                  </a:lnTo>
                  <a:lnTo>
                    <a:pt x="77" y="171"/>
                  </a:lnTo>
                  <a:lnTo>
                    <a:pt x="77" y="171"/>
                  </a:lnTo>
                  <a:lnTo>
                    <a:pt x="75" y="172"/>
                  </a:lnTo>
                  <a:lnTo>
                    <a:pt x="63" y="176"/>
                  </a:lnTo>
                  <a:lnTo>
                    <a:pt x="52" y="179"/>
                  </a:lnTo>
                  <a:lnTo>
                    <a:pt x="47" y="182"/>
                  </a:lnTo>
                  <a:lnTo>
                    <a:pt x="47" y="187"/>
                  </a:lnTo>
                  <a:lnTo>
                    <a:pt x="55" y="193"/>
                  </a:lnTo>
                  <a:lnTo>
                    <a:pt x="64" y="198"/>
                  </a:lnTo>
                  <a:lnTo>
                    <a:pt x="71" y="201"/>
                  </a:lnTo>
                  <a:lnTo>
                    <a:pt x="72" y="203"/>
                  </a:lnTo>
                  <a:lnTo>
                    <a:pt x="72" y="208"/>
                  </a:lnTo>
                  <a:lnTo>
                    <a:pt x="79" y="212"/>
                  </a:lnTo>
                  <a:lnTo>
                    <a:pt x="93" y="217"/>
                  </a:lnTo>
                  <a:lnTo>
                    <a:pt x="109" y="220"/>
                  </a:lnTo>
                  <a:lnTo>
                    <a:pt x="114" y="220"/>
                  </a:lnTo>
                  <a:lnTo>
                    <a:pt x="119" y="219"/>
                  </a:lnTo>
                  <a:lnTo>
                    <a:pt x="123" y="216"/>
                  </a:lnTo>
                  <a:lnTo>
                    <a:pt x="135" y="216"/>
                  </a:lnTo>
                  <a:lnTo>
                    <a:pt x="141" y="219"/>
                  </a:lnTo>
                  <a:lnTo>
                    <a:pt x="149" y="219"/>
                  </a:lnTo>
                  <a:lnTo>
                    <a:pt x="150" y="216"/>
                  </a:lnTo>
                  <a:lnTo>
                    <a:pt x="157" y="206"/>
                  </a:lnTo>
                  <a:lnTo>
                    <a:pt x="160" y="198"/>
                  </a:lnTo>
                  <a:lnTo>
                    <a:pt x="160" y="198"/>
                  </a:lnTo>
                  <a:lnTo>
                    <a:pt x="162" y="200"/>
                  </a:lnTo>
                  <a:lnTo>
                    <a:pt x="166" y="200"/>
                  </a:lnTo>
                  <a:lnTo>
                    <a:pt x="174" y="187"/>
                  </a:lnTo>
                  <a:lnTo>
                    <a:pt x="178" y="185"/>
                  </a:lnTo>
                  <a:lnTo>
                    <a:pt x="181" y="184"/>
                  </a:lnTo>
                  <a:lnTo>
                    <a:pt x="189" y="180"/>
                  </a:lnTo>
                  <a:lnTo>
                    <a:pt x="198" y="179"/>
                  </a:lnTo>
                  <a:lnTo>
                    <a:pt x="206" y="176"/>
                  </a:lnTo>
                  <a:lnTo>
                    <a:pt x="213" y="176"/>
                  </a:lnTo>
                  <a:lnTo>
                    <a:pt x="213" y="166"/>
                  </a:lnTo>
                  <a:lnTo>
                    <a:pt x="216" y="168"/>
                  </a:lnTo>
                  <a:lnTo>
                    <a:pt x="224" y="179"/>
                  </a:lnTo>
                  <a:lnTo>
                    <a:pt x="229" y="185"/>
                  </a:lnTo>
                  <a:lnTo>
                    <a:pt x="235" y="190"/>
                  </a:lnTo>
                  <a:lnTo>
                    <a:pt x="246" y="195"/>
                  </a:lnTo>
                  <a:lnTo>
                    <a:pt x="256" y="198"/>
                  </a:lnTo>
                  <a:lnTo>
                    <a:pt x="257" y="198"/>
                  </a:lnTo>
                  <a:lnTo>
                    <a:pt x="245" y="195"/>
                  </a:lnTo>
                  <a:lnTo>
                    <a:pt x="229" y="190"/>
                  </a:lnTo>
                  <a:lnTo>
                    <a:pt x="214" y="185"/>
                  </a:lnTo>
                  <a:lnTo>
                    <a:pt x="198" y="185"/>
                  </a:lnTo>
                  <a:lnTo>
                    <a:pt x="190" y="188"/>
                  </a:lnTo>
                  <a:lnTo>
                    <a:pt x="182" y="190"/>
                  </a:lnTo>
                  <a:lnTo>
                    <a:pt x="174" y="193"/>
                  </a:lnTo>
                  <a:lnTo>
                    <a:pt x="165" y="203"/>
                  </a:lnTo>
                  <a:lnTo>
                    <a:pt x="163" y="208"/>
                  </a:lnTo>
                  <a:lnTo>
                    <a:pt x="163" y="216"/>
                  </a:lnTo>
                  <a:lnTo>
                    <a:pt x="168" y="220"/>
                  </a:lnTo>
                  <a:lnTo>
                    <a:pt x="174" y="222"/>
                  </a:lnTo>
                  <a:lnTo>
                    <a:pt x="181" y="222"/>
                  </a:lnTo>
                  <a:lnTo>
                    <a:pt x="195" y="220"/>
                  </a:lnTo>
                  <a:lnTo>
                    <a:pt x="205" y="217"/>
                  </a:lnTo>
                  <a:lnTo>
                    <a:pt x="206" y="216"/>
                  </a:lnTo>
                  <a:lnTo>
                    <a:pt x="203" y="220"/>
                  </a:lnTo>
                  <a:lnTo>
                    <a:pt x="200" y="225"/>
                  </a:lnTo>
                  <a:lnTo>
                    <a:pt x="202" y="230"/>
                  </a:lnTo>
                  <a:lnTo>
                    <a:pt x="211" y="236"/>
                  </a:lnTo>
                  <a:lnTo>
                    <a:pt x="221" y="241"/>
                  </a:lnTo>
                  <a:lnTo>
                    <a:pt x="222" y="244"/>
                  </a:lnTo>
                  <a:lnTo>
                    <a:pt x="222" y="247"/>
                  </a:lnTo>
                  <a:lnTo>
                    <a:pt x="219" y="249"/>
                  </a:lnTo>
                  <a:lnTo>
                    <a:pt x="214" y="247"/>
                  </a:lnTo>
                  <a:lnTo>
                    <a:pt x="208" y="246"/>
                  </a:lnTo>
                  <a:lnTo>
                    <a:pt x="206" y="244"/>
                  </a:lnTo>
                  <a:lnTo>
                    <a:pt x="202" y="235"/>
                  </a:lnTo>
                  <a:lnTo>
                    <a:pt x="195" y="228"/>
                  </a:lnTo>
                  <a:lnTo>
                    <a:pt x="184" y="225"/>
                  </a:lnTo>
                  <a:lnTo>
                    <a:pt x="171" y="224"/>
                  </a:lnTo>
                  <a:lnTo>
                    <a:pt x="163" y="225"/>
                  </a:lnTo>
                  <a:lnTo>
                    <a:pt x="158" y="227"/>
                  </a:lnTo>
                  <a:lnTo>
                    <a:pt x="154" y="236"/>
                  </a:lnTo>
                  <a:lnTo>
                    <a:pt x="155" y="241"/>
                  </a:lnTo>
                  <a:lnTo>
                    <a:pt x="158" y="244"/>
                  </a:lnTo>
                  <a:lnTo>
                    <a:pt x="163" y="247"/>
                  </a:lnTo>
                  <a:lnTo>
                    <a:pt x="168" y="247"/>
                  </a:lnTo>
                  <a:lnTo>
                    <a:pt x="174" y="251"/>
                  </a:lnTo>
                  <a:lnTo>
                    <a:pt x="174" y="251"/>
                  </a:lnTo>
                  <a:lnTo>
                    <a:pt x="173" y="252"/>
                  </a:lnTo>
                  <a:lnTo>
                    <a:pt x="168" y="252"/>
                  </a:lnTo>
                  <a:lnTo>
                    <a:pt x="154" y="254"/>
                  </a:lnTo>
                  <a:lnTo>
                    <a:pt x="139" y="259"/>
                  </a:lnTo>
                  <a:lnTo>
                    <a:pt x="133" y="262"/>
                  </a:lnTo>
                  <a:lnTo>
                    <a:pt x="130" y="267"/>
                  </a:lnTo>
                  <a:lnTo>
                    <a:pt x="127" y="271"/>
                  </a:lnTo>
                  <a:lnTo>
                    <a:pt x="128" y="276"/>
                  </a:lnTo>
                  <a:lnTo>
                    <a:pt x="135" y="281"/>
                  </a:lnTo>
                  <a:lnTo>
                    <a:pt x="144" y="283"/>
                  </a:lnTo>
                  <a:lnTo>
                    <a:pt x="186" y="283"/>
                  </a:lnTo>
                  <a:lnTo>
                    <a:pt x="189" y="284"/>
                  </a:lnTo>
                  <a:lnTo>
                    <a:pt x="195" y="287"/>
                  </a:lnTo>
                  <a:lnTo>
                    <a:pt x="206" y="291"/>
                  </a:lnTo>
                  <a:lnTo>
                    <a:pt x="216" y="289"/>
                  </a:lnTo>
                  <a:lnTo>
                    <a:pt x="224" y="286"/>
                  </a:lnTo>
                  <a:lnTo>
                    <a:pt x="225" y="284"/>
                  </a:lnTo>
                  <a:lnTo>
                    <a:pt x="229" y="283"/>
                  </a:lnTo>
                  <a:lnTo>
                    <a:pt x="237" y="281"/>
                  </a:lnTo>
                  <a:lnTo>
                    <a:pt x="259" y="281"/>
                  </a:lnTo>
                  <a:lnTo>
                    <a:pt x="269" y="283"/>
                  </a:lnTo>
                  <a:lnTo>
                    <a:pt x="280" y="286"/>
                  </a:lnTo>
                  <a:lnTo>
                    <a:pt x="285" y="289"/>
                  </a:lnTo>
                  <a:lnTo>
                    <a:pt x="292" y="294"/>
                  </a:lnTo>
                  <a:lnTo>
                    <a:pt x="299" y="294"/>
                  </a:lnTo>
                  <a:lnTo>
                    <a:pt x="307" y="292"/>
                  </a:lnTo>
                  <a:lnTo>
                    <a:pt x="316" y="287"/>
                  </a:lnTo>
                  <a:lnTo>
                    <a:pt x="326" y="283"/>
                  </a:lnTo>
                  <a:lnTo>
                    <a:pt x="334" y="281"/>
                  </a:lnTo>
                  <a:lnTo>
                    <a:pt x="344" y="281"/>
                  </a:lnTo>
                  <a:lnTo>
                    <a:pt x="348" y="275"/>
                  </a:lnTo>
                  <a:lnTo>
                    <a:pt x="348" y="268"/>
                  </a:lnTo>
                  <a:lnTo>
                    <a:pt x="345" y="260"/>
                  </a:lnTo>
                  <a:lnTo>
                    <a:pt x="342" y="257"/>
                  </a:lnTo>
                  <a:lnTo>
                    <a:pt x="337" y="257"/>
                  </a:lnTo>
                  <a:lnTo>
                    <a:pt x="324" y="260"/>
                  </a:lnTo>
                  <a:lnTo>
                    <a:pt x="323" y="259"/>
                  </a:lnTo>
                  <a:lnTo>
                    <a:pt x="320" y="254"/>
                  </a:lnTo>
                  <a:lnTo>
                    <a:pt x="310" y="252"/>
                  </a:lnTo>
                  <a:lnTo>
                    <a:pt x="299" y="251"/>
                  </a:lnTo>
                  <a:lnTo>
                    <a:pt x="307" y="251"/>
                  </a:lnTo>
                  <a:lnTo>
                    <a:pt x="321" y="249"/>
                  </a:lnTo>
                  <a:lnTo>
                    <a:pt x="332" y="246"/>
                  </a:lnTo>
                  <a:lnTo>
                    <a:pt x="337" y="244"/>
                  </a:lnTo>
                  <a:lnTo>
                    <a:pt x="342" y="241"/>
                  </a:lnTo>
                  <a:lnTo>
                    <a:pt x="342" y="233"/>
                  </a:lnTo>
                  <a:lnTo>
                    <a:pt x="339" y="228"/>
                  </a:lnTo>
                  <a:lnTo>
                    <a:pt x="337" y="227"/>
                  </a:lnTo>
                  <a:lnTo>
                    <a:pt x="339" y="225"/>
                  </a:lnTo>
                  <a:lnTo>
                    <a:pt x="345" y="225"/>
                  </a:lnTo>
                  <a:lnTo>
                    <a:pt x="367" y="227"/>
                  </a:lnTo>
                  <a:lnTo>
                    <a:pt x="382" y="224"/>
                  </a:lnTo>
                  <a:lnTo>
                    <a:pt x="387" y="219"/>
                  </a:lnTo>
                  <a:lnTo>
                    <a:pt x="393" y="214"/>
                  </a:lnTo>
                  <a:lnTo>
                    <a:pt x="403" y="200"/>
                  </a:lnTo>
                  <a:lnTo>
                    <a:pt x="406" y="193"/>
                  </a:lnTo>
                  <a:lnTo>
                    <a:pt x="407" y="187"/>
                  </a:lnTo>
                  <a:lnTo>
                    <a:pt x="406" y="180"/>
                  </a:lnTo>
                  <a:lnTo>
                    <a:pt x="401" y="176"/>
                  </a:lnTo>
                  <a:lnTo>
                    <a:pt x="387" y="172"/>
                  </a:lnTo>
                  <a:lnTo>
                    <a:pt x="367" y="172"/>
                  </a:lnTo>
                  <a:lnTo>
                    <a:pt x="385" y="169"/>
                  </a:lnTo>
                  <a:lnTo>
                    <a:pt x="406" y="169"/>
                  </a:lnTo>
                  <a:lnTo>
                    <a:pt x="412" y="168"/>
                  </a:lnTo>
                  <a:lnTo>
                    <a:pt x="417" y="165"/>
                  </a:lnTo>
                  <a:lnTo>
                    <a:pt x="420" y="160"/>
                  </a:lnTo>
                  <a:lnTo>
                    <a:pt x="420" y="155"/>
                  </a:lnTo>
                  <a:lnTo>
                    <a:pt x="422" y="153"/>
                  </a:lnTo>
                  <a:lnTo>
                    <a:pt x="422" y="152"/>
                  </a:lnTo>
                  <a:lnTo>
                    <a:pt x="425" y="152"/>
                  </a:lnTo>
                  <a:lnTo>
                    <a:pt x="443" y="155"/>
                  </a:lnTo>
                  <a:lnTo>
                    <a:pt x="454" y="155"/>
                  </a:lnTo>
                  <a:lnTo>
                    <a:pt x="460" y="153"/>
                  </a:lnTo>
                  <a:lnTo>
                    <a:pt x="465" y="150"/>
                  </a:lnTo>
                  <a:lnTo>
                    <a:pt x="466" y="144"/>
                  </a:lnTo>
                  <a:lnTo>
                    <a:pt x="468" y="139"/>
                  </a:lnTo>
                  <a:lnTo>
                    <a:pt x="470" y="139"/>
                  </a:lnTo>
                  <a:lnTo>
                    <a:pt x="476" y="137"/>
                  </a:lnTo>
                  <a:lnTo>
                    <a:pt x="490" y="131"/>
                  </a:lnTo>
                  <a:lnTo>
                    <a:pt x="527" y="109"/>
                  </a:lnTo>
                  <a:lnTo>
                    <a:pt x="540" y="104"/>
                  </a:lnTo>
                  <a:lnTo>
                    <a:pt x="551" y="99"/>
                  </a:lnTo>
                  <a:lnTo>
                    <a:pt x="569" y="94"/>
                  </a:lnTo>
                  <a:lnTo>
                    <a:pt x="581" y="90"/>
                  </a:lnTo>
                  <a:lnTo>
                    <a:pt x="588" y="85"/>
                  </a:lnTo>
                  <a:lnTo>
                    <a:pt x="589" y="80"/>
                  </a:lnTo>
                  <a:lnTo>
                    <a:pt x="589" y="75"/>
                  </a:lnTo>
                  <a:lnTo>
                    <a:pt x="585" y="75"/>
                  </a:lnTo>
                  <a:lnTo>
                    <a:pt x="580" y="74"/>
                  </a:lnTo>
                  <a:lnTo>
                    <a:pt x="562" y="74"/>
                  </a:lnTo>
                  <a:lnTo>
                    <a:pt x="545" y="75"/>
                  </a:lnTo>
                  <a:lnTo>
                    <a:pt x="541" y="75"/>
                  </a:lnTo>
                  <a:lnTo>
                    <a:pt x="546" y="74"/>
                  </a:lnTo>
                  <a:lnTo>
                    <a:pt x="562" y="70"/>
                  </a:lnTo>
                  <a:lnTo>
                    <a:pt x="575" y="70"/>
                  </a:lnTo>
                  <a:lnTo>
                    <a:pt x="583" y="72"/>
                  </a:lnTo>
                  <a:lnTo>
                    <a:pt x="594" y="70"/>
                  </a:lnTo>
                  <a:lnTo>
                    <a:pt x="631" y="54"/>
                  </a:lnTo>
                  <a:lnTo>
                    <a:pt x="642" y="50"/>
                  </a:lnTo>
                  <a:lnTo>
                    <a:pt x="648" y="43"/>
                  </a:lnTo>
                  <a:lnTo>
                    <a:pt x="653" y="40"/>
                  </a:lnTo>
                  <a:lnTo>
                    <a:pt x="653" y="35"/>
                  </a:lnTo>
                  <a:lnTo>
                    <a:pt x="650" y="32"/>
                  </a:lnTo>
                  <a:lnTo>
                    <a:pt x="644" y="30"/>
                  </a:lnTo>
                  <a:lnTo>
                    <a:pt x="634" y="30"/>
                  </a:lnTo>
                  <a:lnTo>
                    <a:pt x="624" y="32"/>
                  </a:lnTo>
                  <a:lnTo>
                    <a:pt x="616" y="30"/>
                  </a:lnTo>
                  <a:lnTo>
                    <a:pt x="612" y="27"/>
                  </a:lnTo>
                  <a:lnTo>
                    <a:pt x="610" y="26"/>
                  </a:lnTo>
                  <a:lnTo>
                    <a:pt x="610" y="21"/>
                  </a:lnTo>
                  <a:lnTo>
                    <a:pt x="605" y="16"/>
                  </a:lnTo>
                  <a:lnTo>
                    <a:pt x="589" y="16"/>
                  </a:lnTo>
                  <a:lnTo>
                    <a:pt x="586" y="15"/>
                  </a:lnTo>
                  <a:lnTo>
                    <a:pt x="581" y="11"/>
                  </a:lnTo>
                  <a:lnTo>
                    <a:pt x="573" y="13"/>
                  </a:lnTo>
                  <a:lnTo>
                    <a:pt x="559" y="15"/>
                  </a:lnTo>
                  <a:lnTo>
                    <a:pt x="546" y="18"/>
                  </a:lnTo>
                  <a:lnTo>
                    <a:pt x="561" y="10"/>
                  </a:lnTo>
                  <a:lnTo>
                    <a:pt x="548" y="7"/>
                  </a:lnTo>
                  <a:lnTo>
                    <a:pt x="529" y="7"/>
                  </a:lnTo>
                  <a:lnTo>
                    <a:pt x="505" y="5"/>
                  </a:lnTo>
                  <a:lnTo>
                    <a:pt x="495" y="3"/>
                  </a:lnTo>
                  <a:lnTo>
                    <a:pt x="490" y="2"/>
                  </a:lnTo>
                  <a:lnTo>
                    <a:pt x="486" y="0"/>
                  </a:lnTo>
                  <a:lnTo>
                    <a:pt x="481" y="0"/>
                  </a:lnTo>
                  <a:lnTo>
                    <a:pt x="465" y="7"/>
                  </a:lnTo>
                  <a:lnTo>
                    <a:pt x="463" y="7"/>
                  </a:lnTo>
                  <a:lnTo>
                    <a:pt x="458" y="3"/>
                  </a:lnTo>
                  <a:lnTo>
                    <a:pt x="455" y="2"/>
                  </a:lnTo>
                  <a:lnTo>
                    <a:pt x="447" y="0"/>
                  </a:lnTo>
                  <a:lnTo>
                    <a:pt x="438" y="0"/>
                  </a:lnTo>
                  <a:lnTo>
                    <a:pt x="431" y="2"/>
                  </a:lnTo>
                  <a:lnTo>
                    <a:pt x="427" y="7"/>
                  </a:lnTo>
                  <a:lnTo>
                    <a:pt x="423" y="8"/>
                  </a:lnTo>
                  <a:lnTo>
                    <a:pt x="423" y="15"/>
                  </a:lnTo>
                  <a:lnTo>
                    <a:pt x="420" y="13"/>
                  </a:lnTo>
                  <a:lnTo>
                    <a:pt x="414" y="8"/>
                  </a:lnTo>
                  <a:lnTo>
                    <a:pt x="411" y="7"/>
                  </a:lnTo>
                  <a:lnTo>
                    <a:pt x="404" y="5"/>
                  </a:lnTo>
                  <a:lnTo>
                    <a:pt x="393" y="7"/>
                  </a:lnTo>
                  <a:lnTo>
                    <a:pt x="363" y="7"/>
                  </a:lnTo>
                  <a:lnTo>
                    <a:pt x="358" y="8"/>
                  </a:lnTo>
                  <a:lnTo>
                    <a:pt x="352" y="13"/>
                  </a:lnTo>
                  <a:lnTo>
                    <a:pt x="352" y="15"/>
                  </a:lnTo>
                  <a:lnTo>
                    <a:pt x="345" y="15"/>
                  </a:lnTo>
                  <a:lnTo>
                    <a:pt x="342" y="13"/>
                  </a:lnTo>
                  <a:lnTo>
                    <a:pt x="336" y="10"/>
                  </a:lnTo>
                  <a:lnTo>
                    <a:pt x="326" y="8"/>
                  </a:lnTo>
                  <a:lnTo>
                    <a:pt x="315" y="8"/>
                  </a:lnTo>
                  <a:lnTo>
                    <a:pt x="304" y="10"/>
                  </a:lnTo>
                  <a:lnTo>
                    <a:pt x="304" y="16"/>
                  </a:lnTo>
                  <a:lnTo>
                    <a:pt x="297" y="16"/>
                  </a:lnTo>
                  <a:lnTo>
                    <a:pt x="292" y="15"/>
                  </a:lnTo>
                  <a:lnTo>
                    <a:pt x="286" y="16"/>
                  </a:lnTo>
                  <a:lnTo>
                    <a:pt x="283" y="22"/>
                  </a:lnTo>
                  <a:lnTo>
                    <a:pt x="283" y="27"/>
                  </a:lnTo>
                  <a:lnTo>
                    <a:pt x="262" y="27"/>
                  </a:lnTo>
                  <a:lnTo>
                    <a:pt x="257" y="29"/>
                  </a:lnTo>
                  <a:lnTo>
                    <a:pt x="254" y="32"/>
                  </a:lnTo>
                  <a:lnTo>
                    <a:pt x="254" y="37"/>
                  </a:lnTo>
                  <a:lnTo>
                    <a:pt x="254" y="38"/>
                  </a:lnTo>
                  <a:lnTo>
                    <a:pt x="249" y="40"/>
                  </a:lnTo>
                  <a:lnTo>
                    <a:pt x="243" y="40"/>
                  </a:lnTo>
                  <a:lnTo>
                    <a:pt x="241" y="38"/>
                  </a:lnTo>
                  <a:lnTo>
                    <a:pt x="237" y="37"/>
                  </a:lnTo>
                  <a:lnTo>
                    <a:pt x="233" y="34"/>
                  </a:lnTo>
                  <a:lnTo>
                    <a:pt x="213" y="29"/>
                  </a:lnTo>
                  <a:lnTo>
                    <a:pt x="203" y="30"/>
                  </a:lnTo>
                  <a:lnTo>
                    <a:pt x="198" y="35"/>
                  </a:lnTo>
                  <a:lnTo>
                    <a:pt x="202" y="37"/>
                  </a:lnTo>
                  <a:lnTo>
                    <a:pt x="186" y="40"/>
                  </a:lnTo>
                  <a:lnTo>
                    <a:pt x="181" y="45"/>
                  </a:lnTo>
                  <a:lnTo>
                    <a:pt x="184" y="48"/>
                  </a:lnTo>
                  <a:lnTo>
                    <a:pt x="186" y="50"/>
                  </a:lnTo>
                  <a:lnTo>
                    <a:pt x="186" y="51"/>
                  </a:lnTo>
                  <a:lnTo>
                    <a:pt x="182" y="53"/>
                  </a:lnTo>
                  <a:lnTo>
                    <a:pt x="178" y="54"/>
                  </a:lnTo>
                  <a:lnTo>
                    <a:pt x="178" y="53"/>
                  </a:lnTo>
                  <a:lnTo>
                    <a:pt x="165" y="46"/>
                  </a:lnTo>
                  <a:lnTo>
                    <a:pt x="150" y="46"/>
                  </a:lnTo>
                  <a:lnTo>
                    <a:pt x="146" y="48"/>
                  </a:lnTo>
                  <a:lnTo>
                    <a:pt x="141" y="56"/>
                  </a:lnTo>
                  <a:lnTo>
                    <a:pt x="136" y="61"/>
                  </a:lnTo>
                  <a:lnTo>
                    <a:pt x="133" y="58"/>
                  </a:lnTo>
                  <a:lnTo>
                    <a:pt x="119" y="58"/>
                  </a:lnTo>
                  <a:lnTo>
                    <a:pt x="107" y="59"/>
                  </a:lnTo>
                  <a:lnTo>
                    <a:pt x="95" y="62"/>
                  </a:lnTo>
                  <a:lnTo>
                    <a:pt x="88" y="67"/>
                  </a:lnTo>
                  <a:lnTo>
                    <a:pt x="85" y="69"/>
                  </a:lnTo>
                  <a:lnTo>
                    <a:pt x="85" y="74"/>
                  </a:lnTo>
                  <a:lnTo>
                    <a:pt x="91" y="77"/>
                  </a:lnTo>
                  <a:lnTo>
                    <a:pt x="99" y="77"/>
                  </a:lnTo>
                  <a:lnTo>
                    <a:pt x="114" y="70"/>
                  </a:lnTo>
                  <a:lnTo>
                    <a:pt x="112" y="74"/>
                  </a:lnTo>
                  <a:lnTo>
                    <a:pt x="107" y="77"/>
                  </a:lnTo>
                  <a:lnTo>
                    <a:pt x="112" y="80"/>
                  </a:lnTo>
                  <a:lnTo>
                    <a:pt x="117" y="83"/>
                  </a:lnTo>
                  <a:lnTo>
                    <a:pt x="122" y="83"/>
                  </a:lnTo>
                  <a:lnTo>
                    <a:pt x="117" y="88"/>
                  </a:lnTo>
                  <a:lnTo>
                    <a:pt x="117" y="96"/>
                  </a:lnTo>
                  <a:lnTo>
                    <a:pt x="120" y="99"/>
                  </a:lnTo>
                  <a:lnTo>
                    <a:pt x="127" y="101"/>
                  </a:lnTo>
                  <a:lnTo>
                    <a:pt x="131" y="102"/>
                  </a:lnTo>
                  <a:lnTo>
                    <a:pt x="133" y="102"/>
                  </a:lnTo>
                  <a:lnTo>
                    <a:pt x="135" y="107"/>
                  </a:lnTo>
                  <a:lnTo>
                    <a:pt x="141" y="112"/>
                  </a:lnTo>
                  <a:lnTo>
                    <a:pt x="155" y="113"/>
                  </a:lnTo>
                  <a:lnTo>
                    <a:pt x="163" y="113"/>
                  </a:lnTo>
                  <a:lnTo>
                    <a:pt x="171" y="112"/>
                  </a:lnTo>
                  <a:lnTo>
                    <a:pt x="178" y="110"/>
                  </a:lnTo>
                  <a:lnTo>
                    <a:pt x="186" y="105"/>
                  </a:lnTo>
                  <a:lnTo>
                    <a:pt x="184" y="115"/>
                  </a:lnTo>
                  <a:lnTo>
                    <a:pt x="189" y="118"/>
                  </a:lnTo>
                  <a:lnTo>
                    <a:pt x="194" y="121"/>
                  </a:lnTo>
                  <a:lnTo>
                    <a:pt x="203" y="123"/>
                  </a:lnTo>
                  <a:lnTo>
                    <a:pt x="192" y="123"/>
                  </a:lnTo>
                  <a:lnTo>
                    <a:pt x="186" y="125"/>
                  </a:lnTo>
                  <a:lnTo>
                    <a:pt x="181" y="129"/>
                  </a:lnTo>
                  <a:lnTo>
                    <a:pt x="179" y="134"/>
                  </a:lnTo>
                  <a:lnTo>
                    <a:pt x="179" y="142"/>
                  </a:lnTo>
                  <a:lnTo>
                    <a:pt x="182" y="153"/>
                  </a:lnTo>
                  <a:lnTo>
                    <a:pt x="187" y="158"/>
                  </a:lnTo>
                  <a:lnTo>
                    <a:pt x="192" y="158"/>
                  </a:lnTo>
                  <a:lnTo>
                    <a:pt x="192" y="158"/>
                  </a:lnTo>
                  <a:lnTo>
                    <a:pt x="187" y="158"/>
                  </a:lnTo>
                  <a:lnTo>
                    <a:pt x="182" y="158"/>
                  </a:lnTo>
                  <a:lnTo>
                    <a:pt x="178" y="157"/>
                  </a:lnTo>
                  <a:lnTo>
                    <a:pt x="176" y="155"/>
                  </a:lnTo>
                  <a:lnTo>
                    <a:pt x="179" y="147"/>
                  </a:lnTo>
                  <a:lnTo>
                    <a:pt x="179" y="144"/>
                  </a:lnTo>
                  <a:lnTo>
                    <a:pt x="171" y="139"/>
                  </a:lnTo>
                  <a:lnTo>
                    <a:pt x="168" y="136"/>
                  </a:lnTo>
                  <a:lnTo>
                    <a:pt x="171" y="133"/>
                  </a:lnTo>
                  <a:lnTo>
                    <a:pt x="171" y="129"/>
                  </a:lnTo>
                  <a:lnTo>
                    <a:pt x="168" y="123"/>
                  </a:lnTo>
                  <a:lnTo>
                    <a:pt x="163" y="123"/>
                  </a:lnTo>
                  <a:lnTo>
                    <a:pt x="160" y="121"/>
                  </a:lnTo>
                  <a:lnTo>
                    <a:pt x="150" y="126"/>
                  </a:lnTo>
                  <a:lnTo>
                    <a:pt x="150" y="131"/>
                  </a:lnTo>
                  <a:lnTo>
                    <a:pt x="144" y="126"/>
                  </a:lnTo>
                  <a:lnTo>
                    <a:pt x="141" y="120"/>
                  </a:lnTo>
                  <a:lnTo>
                    <a:pt x="136" y="117"/>
                  </a:lnTo>
                  <a:lnTo>
                    <a:pt x="119" y="107"/>
                  </a:lnTo>
                  <a:lnTo>
                    <a:pt x="99" y="99"/>
                  </a:lnTo>
                  <a:lnTo>
                    <a:pt x="91" y="94"/>
                  </a:lnTo>
                  <a:lnTo>
                    <a:pt x="82" y="88"/>
                  </a:lnTo>
                  <a:lnTo>
                    <a:pt x="74" y="82"/>
                  </a:lnTo>
                  <a:lnTo>
                    <a:pt x="64" y="78"/>
                  </a:lnTo>
                  <a:lnTo>
                    <a:pt x="58" y="77"/>
                  </a:lnTo>
                  <a:lnTo>
                    <a:pt x="53" y="78"/>
                  </a:lnTo>
                  <a:lnTo>
                    <a:pt x="47" y="78"/>
                  </a:lnTo>
                  <a:lnTo>
                    <a:pt x="44" y="82"/>
                  </a:lnTo>
                  <a:lnTo>
                    <a:pt x="44" y="90"/>
                  </a:lnTo>
                  <a:lnTo>
                    <a:pt x="50" y="90"/>
                  </a:lnTo>
                  <a:lnTo>
                    <a:pt x="53" y="91"/>
                  </a:lnTo>
                  <a:lnTo>
                    <a:pt x="42" y="91"/>
                  </a:lnTo>
                  <a:lnTo>
                    <a:pt x="36" y="93"/>
                  </a:lnTo>
                  <a:lnTo>
                    <a:pt x="28" y="96"/>
                  </a:lnTo>
                  <a:lnTo>
                    <a:pt x="32" y="104"/>
                  </a:lnTo>
                  <a:lnTo>
                    <a:pt x="40" y="105"/>
                  </a:lnTo>
                  <a:lnTo>
                    <a:pt x="34" y="107"/>
                  </a:lnTo>
                  <a:lnTo>
                    <a:pt x="24" y="107"/>
                  </a:lnTo>
                  <a:lnTo>
                    <a:pt x="18" y="109"/>
                  </a:lnTo>
                  <a:lnTo>
                    <a:pt x="15" y="112"/>
                  </a:lnTo>
                  <a:lnTo>
                    <a:pt x="12" y="117"/>
                  </a:lnTo>
                  <a:lnTo>
                    <a:pt x="12" y="125"/>
                  </a:lnTo>
                  <a:lnTo>
                    <a:pt x="20" y="133"/>
                  </a:lnTo>
                  <a:lnTo>
                    <a:pt x="26" y="134"/>
                  </a:lnTo>
                  <a:lnTo>
                    <a:pt x="31" y="136"/>
                  </a:lnTo>
                  <a:lnTo>
                    <a:pt x="31" y="136"/>
                  </a:lnTo>
                  <a:lnTo>
                    <a:pt x="31" y="136"/>
                  </a:lnTo>
                  <a:lnTo>
                    <a:pt x="28" y="137"/>
                  </a:lnTo>
                  <a:lnTo>
                    <a:pt x="23" y="137"/>
                  </a:lnTo>
                  <a:lnTo>
                    <a:pt x="20" y="136"/>
                  </a:lnTo>
                  <a:lnTo>
                    <a:pt x="7" y="136"/>
                  </a:lnTo>
                  <a:lnTo>
                    <a:pt x="0" y="139"/>
                  </a:lnTo>
                  <a:lnTo>
                    <a:pt x="0" y="144"/>
                  </a:lnTo>
                  <a:lnTo>
                    <a:pt x="4" y="147"/>
                  </a:lnTo>
                  <a:lnTo>
                    <a:pt x="10" y="150"/>
                  </a:lnTo>
                  <a:close/>
                  <a:moveTo>
                    <a:pt x="238" y="123"/>
                  </a:moveTo>
                  <a:lnTo>
                    <a:pt x="241" y="118"/>
                  </a:lnTo>
                  <a:lnTo>
                    <a:pt x="243" y="117"/>
                  </a:lnTo>
                  <a:lnTo>
                    <a:pt x="246" y="115"/>
                  </a:lnTo>
                  <a:lnTo>
                    <a:pt x="256" y="118"/>
                  </a:lnTo>
                  <a:lnTo>
                    <a:pt x="270" y="118"/>
                  </a:lnTo>
                  <a:lnTo>
                    <a:pt x="291" y="113"/>
                  </a:lnTo>
                  <a:lnTo>
                    <a:pt x="308" y="107"/>
                  </a:lnTo>
                  <a:lnTo>
                    <a:pt x="316" y="102"/>
                  </a:lnTo>
                  <a:lnTo>
                    <a:pt x="318" y="97"/>
                  </a:lnTo>
                  <a:lnTo>
                    <a:pt x="318" y="97"/>
                  </a:lnTo>
                  <a:lnTo>
                    <a:pt x="320" y="99"/>
                  </a:lnTo>
                  <a:lnTo>
                    <a:pt x="318" y="102"/>
                  </a:lnTo>
                  <a:lnTo>
                    <a:pt x="316" y="105"/>
                  </a:lnTo>
                  <a:lnTo>
                    <a:pt x="313" y="109"/>
                  </a:lnTo>
                  <a:lnTo>
                    <a:pt x="300" y="115"/>
                  </a:lnTo>
                  <a:lnTo>
                    <a:pt x="285" y="117"/>
                  </a:lnTo>
                  <a:lnTo>
                    <a:pt x="269" y="120"/>
                  </a:lnTo>
                  <a:lnTo>
                    <a:pt x="256" y="121"/>
                  </a:lnTo>
                  <a:lnTo>
                    <a:pt x="249" y="125"/>
                  </a:lnTo>
                  <a:lnTo>
                    <a:pt x="249" y="128"/>
                  </a:lnTo>
                  <a:lnTo>
                    <a:pt x="251" y="133"/>
                  </a:lnTo>
                  <a:lnTo>
                    <a:pt x="256" y="137"/>
                  </a:lnTo>
                  <a:lnTo>
                    <a:pt x="275" y="150"/>
                  </a:lnTo>
                  <a:lnTo>
                    <a:pt x="273" y="150"/>
                  </a:lnTo>
                  <a:lnTo>
                    <a:pt x="262" y="145"/>
                  </a:lnTo>
                  <a:lnTo>
                    <a:pt x="249" y="136"/>
                  </a:lnTo>
                  <a:lnTo>
                    <a:pt x="245" y="133"/>
                  </a:lnTo>
                  <a:lnTo>
                    <a:pt x="238" y="129"/>
                  </a:lnTo>
                  <a:lnTo>
                    <a:pt x="229" y="126"/>
                  </a:lnTo>
                  <a:lnTo>
                    <a:pt x="221" y="125"/>
                  </a:lnTo>
                  <a:lnTo>
                    <a:pt x="221" y="125"/>
                  </a:lnTo>
                  <a:lnTo>
                    <a:pt x="230" y="125"/>
                  </a:lnTo>
                  <a:lnTo>
                    <a:pt x="238" y="123"/>
                  </a:lnTo>
                  <a:close/>
                  <a:moveTo>
                    <a:pt x="283" y="252"/>
                  </a:moveTo>
                  <a:lnTo>
                    <a:pt x="277" y="252"/>
                  </a:lnTo>
                  <a:lnTo>
                    <a:pt x="273" y="251"/>
                  </a:lnTo>
                  <a:lnTo>
                    <a:pt x="273" y="251"/>
                  </a:lnTo>
                  <a:lnTo>
                    <a:pt x="277" y="249"/>
                  </a:lnTo>
                  <a:lnTo>
                    <a:pt x="280" y="247"/>
                  </a:lnTo>
                  <a:lnTo>
                    <a:pt x="285" y="247"/>
                  </a:lnTo>
                  <a:lnTo>
                    <a:pt x="296" y="251"/>
                  </a:lnTo>
                  <a:lnTo>
                    <a:pt x="299" y="251"/>
                  </a:lnTo>
                  <a:lnTo>
                    <a:pt x="283" y="25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87" name="Google Shape;487;p95"/>
            <p:cNvSpPr/>
            <p:nvPr/>
          </p:nvSpPr>
          <p:spPr>
            <a:xfrm>
              <a:off x="4523933" y="2586467"/>
              <a:ext cx="31102" cy="57916"/>
            </a:xfrm>
            <a:custGeom>
              <a:avLst/>
              <a:gdLst/>
              <a:ahLst/>
              <a:cxnLst/>
              <a:rect l="l" t="t" r="r" b="b"/>
              <a:pathLst>
                <a:path w="22" h="41" extrusionOk="0">
                  <a:moveTo>
                    <a:pt x="1" y="30"/>
                  </a:moveTo>
                  <a:lnTo>
                    <a:pt x="4" y="38"/>
                  </a:lnTo>
                  <a:lnTo>
                    <a:pt x="11" y="41"/>
                  </a:lnTo>
                  <a:lnTo>
                    <a:pt x="12" y="41"/>
                  </a:lnTo>
                  <a:lnTo>
                    <a:pt x="17" y="38"/>
                  </a:lnTo>
                  <a:lnTo>
                    <a:pt x="20" y="35"/>
                  </a:lnTo>
                  <a:lnTo>
                    <a:pt x="22" y="22"/>
                  </a:lnTo>
                  <a:lnTo>
                    <a:pt x="22" y="11"/>
                  </a:lnTo>
                  <a:lnTo>
                    <a:pt x="20" y="6"/>
                  </a:lnTo>
                  <a:lnTo>
                    <a:pt x="20" y="0"/>
                  </a:lnTo>
                  <a:lnTo>
                    <a:pt x="12" y="3"/>
                  </a:lnTo>
                  <a:lnTo>
                    <a:pt x="0" y="16"/>
                  </a:lnTo>
                  <a:lnTo>
                    <a:pt x="0" y="20"/>
                  </a:lnTo>
                  <a:lnTo>
                    <a:pt x="1" y="3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88" name="Google Shape;488;p95"/>
            <p:cNvSpPr/>
            <p:nvPr/>
          </p:nvSpPr>
          <p:spPr>
            <a:xfrm>
              <a:off x="2389202" y="3244735"/>
              <a:ext cx="162579" cy="67804"/>
            </a:xfrm>
            <a:custGeom>
              <a:avLst/>
              <a:gdLst/>
              <a:ahLst/>
              <a:cxnLst/>
              <a:rect l="l" t="t" r="r" b="b"/>
              <a:pathLst>
                <a:path w="115" h="48" extrusionOk="0">
                  <a:moveTo>
                    <a:pt x="8" y="44"/>
                  </a:moveTo>
                  <a:lnTo>
                    <a:pt x="18" y="44"/>
                  </a:lnTo>
                  <a:lnTo>
                    <a:pt x="34" y="41"/>
                  </a:lnTo>
                  <a:lnTo>
                    <a:pt x="45" y="44"/>
                  </a:lnTo>
                  <a:lnTo>
                    <a:pt x="49" y="46"/>
                  </a:lnTo>
                  <a:lnTo>
                    <a:pt x="51" y="48"/>
                  </a:lnTo>
                  <a:lnTo>
                    <a:pt x="56" y="48"/>
                  </a:lnTo>
                  <a:lnTo>
                    <a:pt x="62" y="46"/>
                  </a:lnTo>
                  <a:lnTo>
                    <a:pt x="67" y="43"/>
                  </a:lnTo>
                  <a:lnTo>
                    <a:pt x="80" y="38"/>
                  </a:lnTo>
                  <a:lnTo>
                    <a:pt x="109" y="38"/>
                  </a:lnTo>
                  <a:lnTo>
                    <a:pt x="115" y="35"/>
                  </a:lnTo>
                  <a:lnTo>
                    <a:pt x="115" y="28"/>
                  </a:lnTo>
                  <a:lnTo>
                    <a:pt x="113" y="24"/>
                  </a:lnTo>
                  <a:lnTo>
                    <a:pt x="109" y="17"/>
                  </a:lnTo>
                  <a:lnTo>
                    <a:pt x="101" y="14"/>
                  </a:lnTo>
                  <a:lnTo>
                    <a:pt x="94" y="11"/>
                  </a:lnTo>
                  <a:lnTo>
                    <a:pt x="78" y="6"/>
                  </a:lnTo>
                  <a:lnTo>
                    <a:pt x="54" y="6"/>
                  </a:lnTo>
                  <a:lnTo>
                    <a:pt x="40" y="0"/>
                  </a:lnTo>
                  <a:lnTo>
                    <a:pt x="24" y="0"/>
                  </a:lnTo>
                  <a:lnTo>
                    <a:pt x="21" y="6"/>
                  </a:lnTo>
                  <a:lnTo>
                    <a:pt x="21" y="11"/>
                  </a:lnTo>
                  <a:lnTo>
                    <a:pt x="27" y="17"/>
                  </a:lnTo>
                  <a:lnTo>
                    <a:pt x="32" y="24"/>
                  </a:lnTo>
                  <a:lnTo>
                    <a:pt x="35" y="28"/>
                  </a:lnTo>
                  <a:lnTo>
                    <a:pt x="34" y="28"/>
                  </a:lnTo>
                  <a:lnTo>
                    <a:pt x="10" y="28"/>
                  </a:lnTo>
                  <a:lnTo>
                    <a:pt x="3" y="30"/>
                  </a:lnTo>
                  <a:lnTo>
                    <a:pt x="0" y="33"/>
                  </a:lnTo>
                  <a:lnTo>
                    <a:pt x="0" y="38"/>
                  </a:lnTo>
                  <a:lnTo>
                    <a:pt x="3" y="41"/>
                  </a:lnTo>
                  <a:lnTo>
                    <a:pt x="8" y="4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89" name="Google Shape;489;p95"/>
            <p:cNvSpPr/>
            <p:nvPr/>
          </p:nvSpPr>
          <p:spPr>
            <a:xfrm>
              <a:off x="2129076" y="3161393"/>
              <a:ext cx="274263" cy="94643"/>
            </a:xfrm>
            <a:custGeom>
              <a:avLst/>
              <a:gdLst/>
              <a:ahLst/>
              <a:cxnLst/>
              <a:rect l="l" t="t" r="r" b="b"/>
              <a:pathLst>
                <a:path w="194" h="67" extrusionOk="0">
                  <a:moveTo>
                    <a:pt x="181" y="65"/>
                  </a:moveTo>
                  <a:lnTo>
                    <a:pt x="187" y="65"/>
                  </a:lnTo>
                  <a:lnTo>
                    <a:pt x="194" y="62"/>
                  </a:lnTo>
                  <a:lnTo>
                    <a:pt x="194" y="57"/>
                  </a:lnTo>
                  <a:lnTo>
                    <a:pt x="189" y="52"/>
                  </a:lnTo>
                  <a:lnTo>
                    <a:pt x="181" y="46"/>
                  </a:lnTo>
                  <a:lnTo>
                    <a:pt x="170" y="39"/>
                  </a:lnTo>
                  <a:lnTo>
                    <a:pt x="163" y="38"/>
                  </a:lnTo>
                  <a:lnTo>
                    <a:pt x="158" y="36"/>
                  </a:lnTo>
                  <a:lnTo>
                    <a:pt x="150" y="36"/>
                  </a:lnTo>
                  <a:lnTo>
                    <a:pt x="144" y="33"/>
                  </a:lnTo>
                  <a:lnTo>
                    <a:pt x="123" y="22"/>
                  </a:lnTo>
                  <a:lnTo>
                    <a:pt x="98" y="11"/>
                  </a:lnTo>
                  <a:lnTo>
                    <a:pt x="85" y="6"/>
                  </a:lnTo>
                  <a:lnTo>
                    <a:pt x="69" y="1"/>
                  </a:lnTo>
                  <a:lnTo>
                    <a:pt x="56" y="0"/>
                  </a:lnTo>
                  <a:lnTo>
                    <a:pt x="42" y="1"/>
                  </a:lnTo>
                  <a:lnTo>
                    <a:pt x="31" y="4"/>
                  </a:lnTo>
                  <a:lnTo>
                    <a:pt x="21" y="8"/>
                  </a:lnTo>
                  <a:lnTo>
                    <a:pt x="13" y="12"/>
                  </a:lnTo>
                  <a:lnTo>
                    <a:pt x="7" y="19"/>
                  </a:lnTo>
                  <a:lnTo>
                    <a:pt x="5" y="24"/>
                  </a:lnTo>
                  <a:lnTo>
                    <a:pt x="0" y="28"/>
                  </a:lnTo>
                  <a:lnTo>
                    <a:pt x="8" y="32"/>
                  </a:lnTo>
                  <a:lnTo>
                    <a:pt x="12" y="32"/>
                  </a:lnTo>
                  <a:lnTo>
                    <a:pt x="21" y="28"/>
                  </a:lnTo>
                  <a:lnTo>
                    <a:pt x="39" y="16"/>
                  </a:lnTo>
                  <a:lnTo>
                    <a:pt x="40" y="14"/>
                  </a:lnTo>
                  <a:lnTo>
                    <a:pt x="44" y="14"/>
                  </a:lnTo>
                  <a:lnTo>
                    <a:pt x="47" y="16"/>
                  </a:lnTo>
                  <a:lnTo>
                    <a:pt x="50" y="19"/>
                  </a:lnTo>
                  <a:lnTo>
                    <a:pt x="55" y="27"/>
                  </a:lnTo>
                  <a:lnTo>
                    <a:pt x="63" y="28"/>
                  </a:lnTo>
                  <a:lnTo>
                    <a:pt x="85" y="30"/>
                  </a:lnTo>
                  <a:lnTo>
                    <a:pt x="90" y="32"/>
                  </a:lnTo>
                  <a:lnTo>
                    <a:pt x="95" y="33"/>
                  </a:lnTo>
                  <a:lnTo>
                    <a:pt x="111" y="46"/>
                  </a:lnTo>
                  <a:lnTo>
                    <a:pt x="115" y="49"/>
                  </a:lnTo>
                  <a:lnTo>
                    <a:pt x="122" y="51"/>
                  </a:lnTo>
                  <a:lnTo>
                    <a:pt x="127" y="52"/>
                  </a:lnTo>
                  <a:lnTo>
                    <a:pt x="128" y="52"/>
                  </a:lnTo>
                  <a:lnTo>
                    <a:pt x="128" y="55"/>
                  </a:lnTo>
                  <a:lnTo>
                    <a:pt x="127" y="59"/>
                  </a:lnTo>
                  <a:lnTo>
                    <a:pt x="127" y="62"/>
                  </a:lnTo>
                  <a:lnTo>
                    <a:pt x="130" y="65"/>
                  </a:lnTo>
                  <a:lnTo>
                    <a:pt x="144" y="67"/>
                  </a:lnTo>
                  <a:lnTo>
                    <a:pt x="163" y="67"/>
                  </a:lnTo>
                  <a:lnTo>
                    <a:pt x="181" y="6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90" name="Google Shape;490;p95"/>
            <p:cNvSpPr/>
            <p:nvPr/>
          </p:nvSpPr>
          <p:spPr>
            <a:xfrm>
              <a:off x="2287414" y="3287113"/>
              <a:ext cx="60791" cy="26839"/>
            </a:xfrm>
            <a:custGeom>
              <a:avLst/>
              <a:gdLst/>
              <a:ahLst/>
              <a:cxnLst/>
              <a:rect l="l" t="t" r="r" b="b"/>
              <a:pathLst>
                <a:path w="43" h="19" extrusionOk="0">
                  <a:moveTo>
                    <a:pt x="8" y="0"/>
                  </a:moveTo>
                  <a:lnTo>
                    <a:pt x="5" y="2"/>
                  </a:lnTo>
                  <a:lnTo>
                    <a:pt x="0" y="2"/>
                  </a:lnTo>
                  <a:lnTo>
                    <a:pt x="0" y="8"/>
                  </a:lnTo>
                  <a:lnTo>
                    <a:pt x="5" y="11"/>
                  </a:lnTo>
                  <a:lnTo>
                    <a:pt x="10" y="14"/>
                  </a:lnTo>
                  <a:lnTo>
                    <a:pt x="23" y="18"/>
                  </a:lnTo>
                  <a:lnTo>
                    <a:pt x="34" y="19"/>
                  </a:lnTo>
                  <a:lnTo>
                    <a:pt x="40" y="18"/>
                  </a:lnTo>
                  <a:lnTo>
                    <a:pt x="43" y="14"/>
                  </a:lnTo>
                  <a:lnTo>
                    <a:pt x="43" y="8"/>
                  </a:lnTo>
                  <a:lnTo>
                    <a:pt x="35" y="5"/>
                  </a:lnTo>
                  <a:lnTo>
                    <a:pt x="23" y="2"/>
                  </a:lnTo>
                  <a:lnTo>
                    <a:pt x="8"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91" name="Google Shape;491;p95"/>
            <p:cNvSpPr/>
            <p:nvPr/>
          </p:nvSpPr>
          <p:spPr>
            <a:xfrm>
              <a:off x="2575815" y="3282876"/>
              <a:ext cx="52308" cy="29664"/>
            </a:xfrm>
            <a:custGeom>
              <a:avLst/>
              <a:gdLst/>
              <a:ahLst/>
              <a:cxnLst/>
              <a:rect l="l" t="t" r="r" b="b"/>
              <a:pathLst>
                <a:path w="37" h="21" extrusionOk="0">
                  <a:moveTo>
                    <a:pt x="12" y="1"/>
                  </a:moveTo>
                  <a:lnTo>
                    <a:pt x="5" y="1"/>
                  </a:lnTo>
                  <a:lnTo>
                    <a:pt x="0" y="8"/>
                  </a:lnTo>
                  <a:lnTo>
                    <a:pt x="2" y="13"/>
                  </a:lnTo>
                  <a:lnTo>
                    <a:pt x="7" y="16"/>
                  </a:lnTo>
                  <a:lnTo>
                    <a:pt x="10" y="19"/>
                  </a:lnTo>
                  <a:lnTo>
                    <a:pt x="15" y="21"/>
                  </a:lnTo>
                  <a:lnTo>
                    <a:pt x="21" y="21"/>
                  </a:lnTo>
                  <a:lnTo>
                    <a:pt x="32" y="17"/>
                  </a:lnTo>
                  <a:lnTo>
                    <a:pt x="37" y="13"/>
                  </a:lnTo>
                  <a:lnTo>
                    <a:pt x="37" y="6"/>
                  </a:lnTo>
                  <a:lnTo>
                    <a:pt x="32" y="3"/>
                  </a:lnTo>
                  <a:lnTo>
                    <a:pt x="18" y="0"/>
                  </a:lnTo>
                  <a:lnTo>
                    <a:pt x="12" y="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92" name="Google Shape;492;p95"/>
            <p:cNvSpPr/>
            <p:nvPr/>
          </p:nvSpPr>
          <p:spPr>
            <a:xfrm>
              <a:off x="1836435" y="1197890"/>
              <a:ext cx="83410" cy="31077"/>
            </a:xfrm>
            <a:custGeom>
              <a:avLst/>
              <a:gdLst/>
              <a:ahLst/>
              <a:cxnLst/>
              <a:rect l="l" t="t" r="r" b="b"/>
              <a:pathLst>
                <a:path w="59" h="22" extrusionOk="0">
                  <a:moveTo>
                    <a:pt x="19" y="22"/>
                  </a:moveTo>
                  <a:lnTo>
                    <a:pt x="27" y="22"/>
                  </a:lnTo>
                  <a:lnTo>
                    <a:pt x="53" y="14"/>
                  </a:lnTo>
                  <a:lnTo>
                    <a:pt x="59" y="9"/>
                  </a:lnTo>
                  <a:lnTo>
                    <a:pt x="59" y="1"/>
                  </a:lnTo>
                  <a:lnTo>
                    <a:pt x="53" y="1"/>
                  </a:lnTo>
                  <a:lnTo>
                    <a:pt x="46" y="0"/>
                  </a:lnTo>
                  <a:lnTo>
                    <a:pt x="26" y="3"/>
                  </a:lnTo>
                  <a:lnTo>
                    <a:pt x="8" y="6"/>
                  </a:lnTo>
                  <a:lnTo>
                    <a:pt x="0" y="11"/>
                  </a:lnTo>
                  <a:lnTo>
                    <a:pt x="0" y="16"/>
                  </a:lnTo>
                  <a:lnTo>
                    <a:pt x="11" y="20"/>
                  </a:lnTo>
                  <a:lnTo>
                    <a:pt x="19" y="2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93" name="Google Shape;493;p95"/>
            <p:cNvSpPr/>
            <p:nvPr/>
          </p:nvSpPr>
          <p:spPr>
            <a:xfrm>
              <a:off x="2225209" y="1406953"/>
              <a:ext cx="125822" cy="63566"/>
            </a:xfrm>
            <a:custGeom>
              <a:avLst/>
              <a:gdLst/>
              <a:ahLst/>
              <a:cxnLst/>
              <a:rect l="l" t="t" r="r" b="b"/>
              <a:pathLst>
                <a:path w="89" h="45" extrusionOk="0">
                  <a:moveTo>
                    <a:pt x="17" y="40"/>
                  </a:moveTo>
                  <a:lnTo>
                    <a:pt x="23" y="43"/>
                  </a:lnTo>
                  <a:lnTo>
                    <a:pt x="28" y="45"/>
                  </a:lnTo>
                  <a:lnTo>
                    <a:pt x="33" y="45"/>
                  </a:lnTo>
                  <a:lnTo>
                    <a:pt x="39" y="43"/>
                  </a:lnTo>
                  <a:lnTo>
                    <a:pt x="44" y="40"/>
                  </a:lnTo>
                  <a:lnTo>
                    <a:pt x="47" y="38"/>
                  </a:lnTo>
                  <a:lnTo>
                    <a:pt x="68" y="38"/>
                  </a:lnTo>
                  <a:lnTo>
                    <a:pt x="81" y="37"/>
                  </a:lnTo>
                  <a:lnTo>
                    <a:pt x="86" y="37"/>
                  </a:lnTo>
                  <a:lnTo>
                    <a:pt x="89" y="30"/>
                  </a:lnTo>
                  <a:lnTo>
                    <a:pt x="87" y="26"/>
                  </a:lnTo>
                  <a:lnTo>
                    <a:pt x="81" y="21"/>
                  </a:lnTo>
                  <a:lnTo>
                    <a:pt x="68" y="11"/>
                  </a:lnTo>
                  <a:lnTo>
                    <a:pt x="52" y="7"/>
                  </a:lnTo>
                  <a:lnTo>
                    <a:pt x="46" y="5"/>
                  </a:lnTo>
                  <a:lnTo>
                    <a:pt x="35" y="5"/>
                  </a:lnTo>
                  <a:lnTo>
                    <a:pt x="30" y="3"/>
                  </a:lnTo>
                  <a:lnTo>
                    <a:pt x="19" y="2"/>
                  </a:lnTo>
                  <a:lnTo>
                    <a:pt x="11" y="0"/>
                  </a:lnTo>
                  <a:lnTo>
                    <a:pt x="4" y="0"/>
                  </a:lnTo>
                  <a:lnTo>
                    <a:pt x="0" y="10"/>
                  </a:lnTo>
                  <a:lnTo>
                    <a:pt x="1" y="15"/>
                  </a:lnTo>
                  <a:lnTo>
                    <a:pt x="4" y="19"/>
                  </a:lnTo>
                  <a:lnTo>
                    <a:pt x="9" y="22"/>
                  </a:lnTo>
                  <a:lnTo>
                    <a:pt x="11" y="26"/>
                  </a:lnTo>
                  <a:lnTo>
                    <a:pt x="12" y="29"/>
                  </a:lnTo>
                  <a:lnTo>
                    <a:pt x="12" y="34"/>
                  </a:lnTo>
                  <a:lnTo>
                    <a:pt x="17" y="4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94" name="Google Shape;494;p95"/>
            <p:cNvSpPr/>
            <p:nvPr/>
          </p:nvSpPr>
          <p:spPr>
            <a:xfrm>
              <a:off x="1962256" y="1206365"/>
              <a:ext cx="50894" cy="33902"/>
            </a:xfrm>
            <a:custGeom>
              <a:avLst/>
              <a:gdLst/>
              <a:ahLst/>
              <a:cxnLst/>
              <a:rect l="l" t="t" r="r" b="b"/>
              <a:pathLst>
                <a:path w="36" h="24" extrusionOk="0">
                  <a:moveTo>
                    <a:pt x="15" y="24"/>
                  </a:moveTo>
                  <a:lnTo>
                    <a:pt x="20" y="22"/>
                  </a:lnTo>
                  <a:lnTo>
                    <a:pt x="26" y="22"/>
                  </a:lnTo>
                  <a:lnTo>
                    <a:pt x="31" y="18"/>
                  </a:lnTo>
                  <a:lnTo>
                    <a:pt x="32" y="16"/>
                  </a:lnTo>
                  <a:lnTo>
                    <a:pt x="36" y="11"/>
                  </a:lnTo>
                  <a:lnTo>
                    <a:pt x="34" y="7"/>
                  </a:lnTo>
                  <a:lnTo>
                    <a:pt x="29" y="2"/>
                  </a:lnTo>
                  <a:lnTo>
                    <a:pt x="21" y="0"/>
                  </a:lnTo>
                  <a:lnTo>
                    <a:pt x="16" y="0"/>
                  </a:lnTo>
                  <a:lnTo>
                    <a:pt x="10" y="2"/>
                  </a:lnTo>
                  <a:lnTo>
                    <a:pt x="4" y="7"/>
                  </a:lnTo>
                  <a:lnTo>
                    <a:pt x="2" y="10"/>
                  </a:lnTo>
                  <a:lnTo>
                    <a:pt x="0" y="13"/>
                  </a:lnTo>
                  <a:lnTo>
                    <a:pt x="2" y="18"/>
                  </a:lnTo>
                  <a:lnTo>
                    <a:pt x="8" y="22"/>
                  </a:lnTo>
                  <a:lnTo>
                    <a:pt x="15" y="2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95" name="Google Shape;495;p95"/>
            <p:cNvSpPr/>
            <p:nvPr/>
          </p:nvSpPr>
          <p:spPr>
            <a:xfrm>
              <a:off x="1294976" y="1251568"/>
              <a:ext cx="311020" cy="137021"/>
            </a:xfrm>
            <a:custGeom>
              <a:avLst/>
              <a:gdLst/>
              <a:ahLst/>
              <a:cxnLst/>
              <a:rect l="l" t="t" r="r" b="b"/>
              <a:pathLst>
                <a:path w="220" h="97" extrusionOk="0">
                  <a:moveTo>
                    <a:pt x="35" y="19"/>
                  </a:moveTo>
                  <a:lnTo>
                    <a:pt x="34" y="19"/>
                  </a:lnTo>
                  <a:lnTo>
                    <a:pt x="30" y="21"/>
                  </a:lnTo>
                  <a:lnTo>
                    <a:pt x="27" y="21"/>
                  </a:lnTo>
                  <a:lnTo>
                    <a:pt x="22" y="24"/>
                  </a:lnTo>
                  <a:lnTo>
                    <a:pt x="19" y="29"/>
                  </a:lnTo>
                  <a:lnTo>
                    <a:pt x="19" y="32"/>
                  </a:lnTo>
                  <a:lnTo>
                    <a:pt x="24" y="35"/>
                  </a:lnTo>
                  <a:lnTo>
                    <a:pt x="24" y="37"/>
                  </a:lnTo>
                  <a:lnTo>
                    <a:pt x="13" y="40"/>
                  </a:lnTo>
                  <a:lnTo>
                    <a:pt x="10" y="45"/>
                  </a:lnTo>
                  <a:lnTo>
                    <a:pt x="8" y="46"/>
                  </a:lnTo>
                  <a:lnTo>
                    <a:pt x="8" y="54"/>
                  </a:lnTo>
                  <a:lnTo>
                    <a:pt x="6" y="54"/>
                  </a:lnTo>
                  <a:lnTo>
                    <a:pt x="0" y="57"/>
                  </a:lnTo>
                  <a:lnTo>
                    <a:pt x="0" y="62"/>
                  </a:lnTo>
                  <a:lnTo>
                    <a:pt x="5" y="67"/>
                  </a:lnTo>
                  <a:lnTo>
                    <a:pt x="13" y="67"/>
                  </a:lnTo>
                  <a:lnTo>
                    <a:pt x="26" y="70"/>
                  </a:lnTo>
                  <a:lnTo>
                    <a:pt x="32" y="73"/>
                  </a:lnTo>
                  <a:lnTo>
                    <a:pt x="40" y="75"/>
                  </a:lnTo>
                  <a:lnTo>
                    <a:pt x="48" y="73"/>
                  </a:lnTo>
                  <a:lnTo>
                    <a:pt x="59" y="62"/>
                  </a:lnTo>
                  <a:lnTo>
                    <a:pt x="62" y="59"/>
                  </a:lnTo>
                  <a:lnTo>
                    <a:pt x="62" y="65"/>
                  </a:lnTo>
                  <a:lnTo>
                    <a:pt x="65" y="69"/>
                  </a:lnTo>
                  <a:lnTo>
                    <a:pt x="73" y="69"/>
                  </a:lnTo>
                  <a:lnTo>
                    <a:pt x="85" y="67"/>
                  </a:lnTo>
                  <a:lnTo>
                    <a:pt x="101" y="65"/>
                  </a:lnTo>
                  <a:lnTo>
                    <a:pt x="102" y="65"/>
                  </a:lnTo>
                  <a:lnTo>
                    <a:pt x="91" y="70"/>
                  </a:lnTo>
                  <a:lnTo>
                    <a:pt x="73" y="73"/>
                  </a:lnTo>
                  <a:lnTo>
                    <a:pt x="65" y="75"/>
                  </a:lnTo>
                  <a:lnTo>
                    <a:pt x="61" y="77"/>
                  </a:lnTo>
                  <a:lnTo>
                    <a:pt x="56" y="80"/>
                  </a:lnTo>
                  <a:lnTo>
                    <a:pt x="56" y="88"/>
                  </a:lnTo>
                  <a:lnTo>
                    <a:pt x="61" y="93"/>
                  </a:lnTo>
                  <a:lnTo>
                    <a:pt x="67" y="94"/>
                  </a:lnTo>
                  <a:lnTo>
                    <a:pt x="80" y="97"/>
                  </a:lnTo>
                  <a:lnTo>
                    <a:pt x="89" y="96"/>
                  </a:lnTo>
                  <a:lnTo>
                    <a:pt x="110" y="91"/>
                  </a:lnTo>
                  <a:lnTo>
                    <a:pt x="128" y="85"/>
                  </a:lnTo>
                  <a:lnTo>
                    <a:pt x="139" y="75"/>
                  </a:lnTo>
                  <a:lnTo>
                    <a:pt x="142" y="73"/>
                  </a:lnTo>
                  <a:lnTo>
                    <a:pt x="144" y="73"/>
                  </a:lnTo>
                  <a:lnTo>
                    <a:pt x="156" y="77"/>
                  </a:lnTo>
                  <a:lnTo>
                    <a:pt x="160" y="77"/>
                  </a:lnTo>
                  <a:lnTo>
                    <a:pt x="168" y="73"/>
                  </a:lnTo>
                  <a:lnTo>
                    <a:pt x="171" y="72"/>
                  </a:lnTo>
                  <a:lnTo>
                    <a:pt x="180" y="72"/>
                  </a:lnTo>
                  <a:lnTo>
                    <a:pt x="192" y="73"/>
                  </a:lnTo>
                  <a:lnTo>
                    <a:pt x="203" y="72"/>
                  </a:lnTo>
                  <a:lnTo>
                    <a:pt x="211" y="70"/>
                  </a:lnTo>
                  <a:lnTo>
                    <a:pt x="219" y="59"/>
                  </a:lnTo>
                  <a:lnTo>
                    <a:pt x="220" y="51"/>
                  </a:lnTo>
                  <a:lnTo>
                    <a:pt x="220" y="45"/>
                  </a:lnTo>
                  <a:lnTo>
                    <a:pt x="217" y="34"/>
                  </a:lnTo>
                  <a:lnTo>
                    <a:pt x="211" y="29"/>
                  </a:lnTo>
                  <a:lnTo>
                    <a:pt x="203" y="29"/>
                  </a:lnTo>
                  <a:lnTo>
                    <a:pt x="198" y="30"/>
                  </a:lnTo>
                  <a:lnTo>
                    <a:pt x="188" y="37"/>
                  </a:lnTo>
                  <a:lnTo>
                    <a:pt x="187" y="37"/>
                  </a:lnTo>
                  <a:lnTo>
                    <a:pt x="180" y="34"/>
                  </a:lnTo>
                  <a:lnTo>
                    <a:pt x="171" y="19"/>
                  </a:lnTo>
                  <a:lnTo>
                    <a:pt x="169" y="19"/>
                  </a:lnTo>
                  <a:lnTo>
                    <a:pt x="169" y="16"/>
                  </a:lnTo>
                  <a:lnTo>
                    <a:pt x="168" y="10"/>
                  </a:lnTo>
                  <a:lnTo>
                    <a:pt x="163" y="3"/>
                  </a:lnTo>
                  <a:lnTo>
                    <a:pt x="161" y="0"/>
                  </a:lnTo>
                  <a:lnTo>
                    <a:pt x="156" y="0"/>
                  </a:lnTo>
                  <a:lnTo>
                    <a:pt x="145" y="5"/>
                  </a:lnTo>
                  <a:lnTo>
                    <a:pt x="136" y="13"/>
                  </a:lnTo>
                  <a:lnTo>
                    <a:pt x="132" y="16"/>
                  </a:lnTo>
                  <a:lnTo>
                    <a:pt x="129" y="21"/>
                  </a:lnTo>
                  <a:lnTo>
                    <a:pt x="132" y="24"/>
                  </a:lnTo>
                  <a:lnTo>
                    <a:pt x="136" y="27"/>
                  </a:lnTo>
                  <a:lnTo>
                    <a:pt x="142" y="29"/>
                  </a:lnTo>
                  <a:lnTo>
                    <a:pt x="140" y="30"/>
                  </a:lnTo>
                  <a:lnTo>
                    <a:pt x="137" y="32"/>
                  </a:lnTo>
                  <a:lnTo>
                    <a:pt x="132" y="37"/>
                  </a:lnTo>
                  <a:lnTo>
                    <a:pt x="137" y="42"/>
                  </a:lnTo>
                  <a:lnTo>
                    <a:pt x="147" y="48"/>
                  </a:lnTo>
                  <a:lnTo>
                    <a:pt x="131" y="48"/>
                  </a:lnTo>
                  <a:lnTo>
                    <a:pt x="120" y="45"/>
                  </a:lnTo>
                  <a:lnTo>
                    <a:pt x="115" y="43"/>
                  </a:lnTo>
                  <a:lnTo>
                    <a:pt x="113" y="40"/>
                  </a:lnTo>
                  <a:lnTo>
                    <a:pt x="112" y="37"/>
                  </a:lnTo>
                  <a:lnTo>
                    <a:pt x="107" y="34"/>
                  </a:lnTo>
                  <a:lnTo>
                    <a:pt x="96" y="26"/>
                  </a:lnTo>
                  <a:lnTo>
                    <a:pt x="80" y="21"/>
                  </a:lnTo>
                  <a:lnTo>
                    <a:pt x="73" y="19"/>
                  </a:lnTo>
                  <a:lnTo>
                    <a:pt x="69" y="19"/>
                  </a:lnTo>
                  <a:lnTo>
                    <a:pt x="65" y="21"/>
                  </a:lnTo>
                  <a:lnTo>
                    <a:pt x="62" y="18"/>
                  </a:lnTo>
                  <a:lnTo>
                    <a:pt x="57" y="11"/>
                  </a:lnTo>
                  <a:lnTo>
                    <a:pt x="53" y="10"/>
                  </a:lnTo>
                  <a:lnTo>
                    <a:pt x="43" y="10"/>
                  </a:lnTo>
                  <a:lnTo>
                    <a:pt x="37" y="16"/>
                  </a:lnTo>
                  <a:lnTo>
                    <a:pt x="35" y="1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96" name="Google Shape;496;p95"/>
            <p:cNvSpPr/>
            <p:nvPr/>
          </p:nvSpPr>
          <p:spPr>
            <a:xfrm>
              <a:off x="1358594" y="1188001"/>
              <a:ext cx="42412" cy="28252"/>
            </a:xfrm>
            <a:custGeom>
              <a:avLst/>
              <a:gdLst/>
              <a:ahLst/>
              <a:cxnLst/>
              <a:rect l="l" t="t" r="r" b="b"/>
              <a:pathLst>
                <a:path w="30" h="20" extrusionOk="0">
                  <a:moveTo>
                    <a:pt x="14" y="18"/>
                  </a:moveTo>
                  <a:lnTo>
                    <a:pt x="19" y="20"/>
                  </a:lnTo>
                  <a:lnTo>
                    <a:pt x="22" y="20"/>
                  </a:lnTo>
                  <a:lnTo>
                    <a:pt x="27" y="16"/>
                  </a:lnTo>
                  <a:lnTo>
                    <a:pt x="30" y="12"/>
                  </a:lnTo>
                  <a:lnTo>
                    <a:pt x="30" y="7"/>
                  </a:lnTo>
                  <a:lnTo>
                    <a:pt x="22" y="2"/>
                  </a:lnTo>
                  <a:lnTo>
                    <a:pt x="16" y="0"/>
                  </a:lnTo>
                  <a:lnTo>
                    <a:pt x="6" y="2"/>
                  </a:lnTo>
                  <a:lnTo>
                    <a:pt x="0" y="2"/>
                  </a:lnTo>
                  <a:lnTo>
                    <a:pt x="0" y="8"/>
                  </a:lnTo>
                  <a:lnTo>
                    <a:pt x="6" y="13"/>
                  </a:lnTo>
                  <a:lnTo>
                    <a:pt x="14" y="1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97" name="Google Shape;497;p95"/>
            <p:cNvSpPr/>
            <p:nvPr/>
          </p:nvSpPr>
          <p:spPr>
            <a:xfrm>
              <a:off x="1396764" y="1145623"/>
              <a:ext cx="114512" cy="90406"/>
            </a:xfrm>
            <a:custGeom>
              <a:avLst/>
              <a:gdLst/>
              <a:ahLst/>
              <a:cxnLst/>
              <a:rect l="l" t="t" r="r" b="b"/>
              <a:pathLst>
                <a:path w="81" h="64" extrusionOk="0">
                  <a:moveTo>
                    <a:pt x="8" y="26"/>
                  </a:moveTo>
                  <a:lnTo>
                    <a:pt x="16" y="26"/>
                  </a:lnTo>
                  <a:lnTo>
                    <a:pt x="21" y="24"/>
                  </a:lnTo>
                  <a:lnTo>
                    <a:pt x="27" y="26"/>
                  </a:lnTo>
                  <a:lnTo>
                    <a:pt x="33" y="26"/>
                  </a:lnTo>
                  <a:lnTo>
                    <a:pt x="43" y="22"/>
                  </a:lnTo>
                  <a:lnTo>
                    <a:pt x="48" y="22"/>
                  </a:lnTo>
                  <a:lnTo>
                    <a:pt x="54" y="26"/>
                  </a:lnTo>
                  <a:lnTo>
                    <a:pt x="65" y="27"/>
                  </a:lnTo>
                  <a:lnTo>
                    <a:pt x="54" y="27"/>
                  </a:lnTo>
                  <a:lnTo>
                    <a:pt x="25" y="30"/>
                  </a:lnTo>
                  <a:lnTo>
                    <a:pt x="19" y="32"/>
                  </a:lnTo>
                  <a:lnTo>
                    <a:pt x="13" y="35"/>
                  </a:lnTo>
                  <a:lnTo>
                    <a:pt x="8" y="38"/>
                  </a:lnTo>
                  <a:lnTo>
                    <a:pt x="6" y="45"/>
                  </a:lnTo>
                  <a:lnTo>
                    <a:pt x="8" y="51"/>
                  </a:lnTo>
                  <a:lnTo>
                    <a:pt x="13" y="59"/>
                  </a:lnTo>
                  <a:lnTo>
                    <a:pt x="21" y="62"/>
                  </a:lnTo>
                  <a:lnTo>
                    <a:pt x="33" y="64"/>
                  </a:lnTo>
                  <a:lnTo>
                    <a:pt x="40" y="64"/>
                  </a:lnTo>
                  <a:lnTo>
                    <a:pt x="46" y="62"/>
                  </a:lnTo>
                  <a:lnTo>
                    <a:pt x="57" y="54"/>
                  </a:lnTo>
                  <a:lnTo>
                    <a:pt x="64" y="50"/>
                  </a:lnTo>
                  <a:lnTo>
                    <a:pt x="64" y="42"/>
                  </a:lnTo>
                  <a:lnTo>
                    <a:pt x="62" y="42"/>
                  </a:lnTo>
                  <a:lnTo>
                    <a:pt x="65" y="40"/>
                  </a:lnTo>
                  <a:lnTo>
                    <a:pt x="70" y="40"/>
                  </a:lnTo>
                  <a:lnTo>
                    <a:pt x="76" y="34"/>
                  </a:lnTo>
                  <a:lnTo>
                    <a:pt x="72" y="29"/>
                  </a:lnTo>
                  <a:lnTo>
                    <a:pt x="65" y="27"/>
                  </a:lnTo>
                  <a:lnTo>
                    <a:pt x="70" y="27"/>
                  </a:lnTo>
                  <a:lnTo>
                    <a:pt x="76" y="26"/>
                  </a:lnTo>
                  <a:lnTo>
                    <a:pt x="81" y="21"/>
                  </a:lnTo>
                  <a:lnTo>
                    <a:pt x="81" y="10"/>
                  </a:lnTo>
                  <a:lnTo>
                    <a:pt x="75" y="5"/>
                  </a:lnTo>
                  <a:lnTo>
                    <a:pt x="68" y="3"/>
                  </a:lnTo>
                  <a:lnTo>
                    <a:pt x="62" y="2"/>
                  </a:lnTo>
                  <a:lnTo>
                    <a:pt x="49" y="0"/>
                  </a:lnTo>
                  <a:lnTo>
                    <a:pt x="43" y="2"/>
                  </a:lnTo>
                  <a:lnTo>
                    <a:pt x="38" y="3"/>
                  </a:lnTo>
                  <a:lnTo>
                    <a:pt x="29" y="6"/>
                  </a:lnTo>
                  <a:lnTo>
                    <a:pt x="14" y="10"/>
                  </a:lnTo>
                  <a:lnTo>
                    <a:pt x="3" y="13"/>
                  </a:lnTo>
                  <a:lnTo>
                    <a:pt x="0" y="18"/>
                  </a:lnTo>
                  <a:lnTo>
                    <a:pt x="3" y="24"/>
                  </a:lnTo>
                  <a:lnTo>
                    <a:pt x="8" y="2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98" name="Google Shape;498;p95"/>
            <p:cNvSpPr/>
            <p:nvPr/>
          </p:nvSpPr>
          <p:spPr>
            <a:xfrm>
              <a:off x="1786953" y="1138561"/>
              <a:ext cx="94720" cy="66391"/>
            </a:xfrm>
            <a:custGeom>
              <a:avLst/>
              <a:gdLst/>
              <a:ahLst/>
              <a:cxnLst/>
              <a:rect l="l" t="t" r="r" b="b"/>
              <a:pathLst>
                <a:path w="67" h="47" extrusionOk="0">
                  <a:moveTo>
                    <a:pt x="16" y="42"/>
                  </a:moveTo>
                  <a:lnTo>
                    <a:pt x="21" y="45"/>
                  </a:lnTo>
                  <a:lnTo>
                    <a:pt x="27" y="47"/>
                  </a:lnTo>
                  <a:lnTo>
                    <a:pt x="45" y="45"/>
                  </a:lnTo>
                  <a:lnTo>
                    <a:pt x="61" y="40"/>
                  </a:lnTo>
                  <a:lnTo>
                    <a:pt x="67" y="37"/>
                  </a:lnTo>
                  <a:lnTo>
                    <a:pt x="62" y="29"/>
                  </a:lnTo>
                  <a:lnTo>
                    <a:pt x="65" y="21"/>
                  </a:lnTo>
                  <a:lnTo>
                    <a:pt x="62" y="16"/>
                  </a:lnTo>
                  <a:lnTo>
                    <a:pt x="57" y="13"/>
                  </a:lnTo>
                  <a:lnTo>
                    <a:pt x="54" y="13"/>
                  </a:lnTo>
                  <a:lnTo>
                    <a:pt x="46" y="11"/>
                  </a:lnTo>
                  <a:lnTo>
                    <a:pt x="41" y="13"/>
                  </a:lnTo>
                  <a:lnTo>
                    <a:pt x="37" y="11"/>
                  </a:lnTo>
                  <a:lnTo>
                    <a:pt x="25" y="7"/>
                  </a:lnTo>
                  <a:lnTo>
                    <a:pt x="11" y="0"/>
                  </a:lnTo>
                  <a:lnTo>
                    <a:pt x="6" y="0"/>
                  </a:lnTo>
                  <a:lnTo>
                    <a:pt x="0" y="3"/>
                  </a:lnTo>
                  <a:lnTo>
                    <a:pt x="0" y="15"/>
                  </a:lnTo>
                  <a:lnTo>
                    <a:pt x="9" y="35"/>
                  </a:lnTo>
                  <a:lnTo>
                    <a:pt x="16" y="4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499" name="Google Shape;499;p95"/>
            <p:cNvSpPr/>
            <p:nvPr/>
          </p:nvSpPr>
          <p:spPr>
            <a:xfrm>
              <a:off x="1152190" y="1210603"/>
              <a:ext cx="202164" cy="115833"/>
            </a:xfrm>
            <a:custGeom>
              <a:avLst/>
              <a:gdLst/>
              <a:ahLst/>
              <a:cxnLst/>
              <a:rect l="l" t="t" r="r" b="b"/>
              <a:pathLst>
                <a:path w="143" h="82" extrusionOk="0">
                  <a:moveTo>
                    <a:pt x="7" y="64"/>
                  </a:moveTo>
                  <a:lnTo>
                    <a:pt x="7" y="71"/>
                  </a:lnTo>
                  <a:lnTo>
                    <a:pt x="13" y="71"/>
                  </a:lnTo>
                  <a:lnTo>
                    <a:pt x="20" y="67"/>
                  </a:lnTo>
                  <a:lnTo>
                    <a:pt x="26" y="67"/>
                  </a:lnTo>
                  <a:lnTo>
                    <a:pt x="32" y="69"/>
                  </a:lnTo>
                  <a:lnTo>
                    <a:pt x="40" y="61"/>
                  </a:lnTo>
                  <a:lnTo>
                    <a:pt x="45" y="69"/>
                  </a:lnTo>
                  <a:lnTo>
                    <a:pt x="53" y="74"/>
                  </a:lnTo>
                  <a:lnTo>
                    <a:pt x="58" y="72"/>
                  </a:lnTo>
                  <a:lnTo>
                    <a:pt x="60" y="69"/>
                  </a:lnTo>
                  <a:lnTo>
                    <a:pt x="64" y="63"/>
                  </a:lnTo>
                  <a:lnTo>
                    <a:pt x="66" y="59"/>
                  </a:lnTo>
                  <a:lnTo>
                    <a:pt x="72" y="63"/>
                  </a:lnTo>
                  <a:lnTo>
                    <a:pt x="80" y="61"/>
                  </a:lnTo>
                  <a:lnTo>
                    <a:pt x="83" y="48"/>
                  </a:lnTo>
                  <a:lnTo>
                    <a:pt x="85" y="40"/>
                  </a:lnTo>
                  <a:lnTo>
                    <a:pt x="87" y="37"/>
                  </a:lnTo>
                  <a:lnTo>
                    <a:pt x="90" y="35"/>
                  </a:lnTo>
                  <a:lnTo>
                    <a:pt x="91" y="35"/>
                  </a:lnTo>
                  <a:lnTo>
                    <a:pt x="91" y="42"/>
                  </a:lnTo>
                  <a:lnTo>
                    <a:pt x="93" y="48"/>
                  </a:lnTo>
                  <a:lnTo>
                    <a:pt x="96" y="53"/>
                  </a:lnTo>
                  <a:lnTo>
                    <a:pt x="101" y="56"/>
                  </a:lnTo>
                  <a:lnTo>
                    <a:pt x="93" y="58"/>
                  </a:lnTo>
                  <a:lnTo>
                    <a:pt x="82" y="64"/>
                  </a:lnTo>
                  <a:lnTo>
                    <a:pt x="72" y="72"/>
                  </a:lnTo>
                  <a:lnTo>
                    <a:pt x="68" y="82"/>
                  </a:lnTo>
                  <a:lnTo>
                    <a:pt x="83" y="82"/>
                  </a:lnTo>
                  <a:lnTo>
                    <a:pt x="95" y="77"/>
                  </a:lnTo>
                  <a:lnTo>
                    <a:pt x="101" y="69"/>
                  </a:lnTo>
                  <a:lnTo>
                    <a:pt x="104" y="64"/>
                  </a:lnTo>
                  <a:lnTo>
                    <a:pt x="104" y="56"/>
                  </a:lnTo>
                  <a:lnTo>
                    <a:pt x="106" y="56"/>
                  </a:lnTo>
                  <a:lnTo>
                    <a:pt x="107" y="55"/>
                  </a:lnTo>
                  <a:lnTo>
                    <a:pt x="114" y="50"/>
                  </a:lnTo>
                  <a:lnTo>
                    <a:pt x="114" y="47"/>
                  </a:lnTo>
                  <a:lnTo>
                    <a:pt x="115" y="47"/>
                  </a:lnTo>
                  <a:lnTo>
                    <a:pt x="117" y="45"/>
                  </a:lnTo>
                  <a:lnTo>
                    <a:pt x="120" y="43"/>
                  </a:lnTo>
                  <a:lnTo>
                    <a:pt x="127" y="43"/>
                  </a:lnTo>
                  <a:lnTo>
                    <a:pt x="130" y="40"/>
                  </a:lnTo>
                  <a:lnTo>
                    <a:pt x="130" y="34"/>
                  </a:lnTo>
                  <a:lnTo>
                    <a:pt x="131" y="31"/>
                  </a:lnTo>
                  <a:lnTo>
                    <a:pt x="131" y="27"/>
                  </a:lnTo>
                  <a:lnTo>
                    <a:pt x="130" y="23"/>
                  </a:lnTo>
                  <a:lnTo>
                    <a:pt x="130" y="21"/>
                  </a:lnTo>
                  <a:lnTo>
                    <a:pt x="136" y="19"/>
                  </a:lnTo>
                  <a:lnTo>
                    <a:pt x="139" y="16"/>
                  </a:lnTo>
                  <a:lnTo>
                    <a:pt x="143" y="16"/>
                  </a:lnTo>
                  <a:lnTo>
                    <a:pt x="143" y="10"/>
                  </a:lnTo>
                  <a:lnTo>
                    <a:pt x="136" y="7"/>
                  </a:lnTo>
                  <a:lnTo>
                    <a:pt x="131" y="7"/>
                  </a:lnTo>
                  <a:lnTo>
                    <a:pt x="125" y="4"/>
                  </a:lnTo>
                  <a:lnTo>
                    <a:pt x="123" y="0"/>
                  </a:lnTo>
                  <a:lnTo>
                    <a:pt x="115" y="0"/>
                  </a:lnTo>
                  <a:lnTo>
                    <a:pt x="114" y="4"/>
                  </a:lnTo>
                  <a:lnTo>
                    <a:pt x="111" y="7"/>
                  </a:lnTo>
                  <a:lnTo>
                    <a:pt x="109" y="11"/>
                  </a:lnTo>
                  <a:lnTo>
                    <a:pt x="104" y="11"/>
                  </a:lnTo>
                  <a:lnTo>
                    <a:pt x="90" y="7"/>
                  </a:lnTo>
                  <a:lnTo>
                    <a:pt x="85" y="7"/>
                  </a:lnTo>
                  <a:lnTo>
                    <a:pt x="72" y="11"/>
                  </a:lnTo>
                  <a:lnTo>
                    <a:pt x="64" y="18"/>
                  </a:lnTo>
                  <a:lnTo>
                    <a:pt x="55" y="24"/>
                  </a:lnTo>
                  <a:lnTo>
                    <a:pt x="47" y="29"/>
                  </a:lnTo>
                  <a:lnTo>
                    <a:pt x="42" y="37"/>
                  </a:lnTo>
                  <a:lnTo>
                    <a:pt x="36" y="40"/>
                  </a:lnTo>
                  <a:lnTo>
                    <a:pt x="31" y="40"/>
                  </a:lnTo>
                  <a:lnTo>
                    <a:pt x="21" y="42"/>
                  </a:lnTo>
                  <a:lnTo>
                    <a:pt x="10" y="47"/>
                  </a:lnTo>
                  <a:lnTo>
                    <a:pt x="4" y="51"/>
                  </a:lnTo>
                  <a:lnTo>
                    <a:pt x="0" y="59"/>
                  </a:lnTo>
                  <a:lnTo>
                    <a:pt x="5" y="59"/>
                  </a:lnTo>
                  <a:lnTo>
                    <a:pt x="7" y="6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00" name="Google Shape;500;p95"/>
            <p:cNvSpPr/>
            <p:nvPr/>
          </p:nvSpPr>
          <p:spPr>
            <a:xfrm>
              <a:off x="1734646" y="1066517"/>
              <a:ext cx="48067" cy="32489"/>
            </a:xfrm>
            <a:custGeom>
              <a:avLst/>
              <a:gdLst/>
              <a:ahLst/>
              <a:cxnLst/>
              <a:rect l="l" t="t" r="r" b="b"/>
              <a:pathLst>
                <a:path w="34" h="23" extrusionOk="0">
                  <a:moveTo>
                    <a:pt x="21" y="23"/>
                  </a:moveTo>
                  <a:lnTo>
                    <a:pt x="29" y="23"/>
                  </a:lnTo>
                  <a:lnTo>
                    <a:pt x="34" y="18"/>
                  </a:lnTo>
                  <a:lnTo>
                    <a:pt x="34" y="11"/>
                  </a:lnTo>
                  <a:lnTo>
                    <a:pt x="29" y="7"/>
                  </a:lnTo>
                  <a:lnTo>
                    <a:pt x="24" y="3"/>
                  </a:lnTo>
                  <a:lnTo>
                    <a:pt x="16" y="2"/>
                  </a:lnTo>
                  <a:lnTo>
                    <a:pt x="5" y="0"/>
                  </a:lnTo>
                  <a:lnTo>
                    <a:pt x="0" y="5"/>
                  </a:lnTo>
                  <a:lnTo>
                    <a:pt x="16" y="19"/>
                  </a:lnTo>
                  <a:lnTo>
                    <a:pt x="21" y="2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01" name="Google Shape;501;p95"/>
            <p:cNvSpPr/>
            <p:nvPr/>
          </p:nvSpPr>
          <p:spPr>
            <a:xfrm>
              <a:off x="1587618" y="1197890"/>
              <a:ext cx="48067" cy="46615"/>
            </a:xfrm>
            <a:custGeom>
              <a:avLst/>
              <a:gdLst/>
              <a:ahLst/>
              <a:cxnLst/>
              <a:rect l="l" t="t" r="r" b="b"/>
              <a:pathLst>
                <a:path w="34" h="33" extrusionOk="0">
                  <a:moveTo>
                    <a:pt x="12" y="27"/>
                  </a:moveTo>
                  <a:lnTo>
                    <a:pt x="21" y="33"/>
                  </a:lnTo>
                  <a:lnTo>
                    <a:pt x="29" y="33"/>
                  </a:lnTo>
                  <a:lnTo>
                    <a:pt x="34" y="28"/>
                  </a:lnTo>
                  <a:lnTo>
                    <a:pt x="34" y="24"/>
                  </a:lnTo>
                  <a:lnTo>
                    <a:pt x="32" y="17"/>
                  </a:lnTo>
                  <a:lnTo>
                    <a:pt x="21" y="6"/>
                  </a:lnTo>
                  <a:lnTo>
                    <a:pt x="16" y="3"/>
                  </a:lnTo>
                  <a:lnTo>
                    <a:pt x="8" y="0"/>
                  </a:lnTo>
                  <a:lnTo>
                    <a:pt x="4" y="0"/>
                  </a:lnTo>
                  <a:lnTo>
                    <a:pt x="0" y="3"/>
                  </a:lnTo>
                  <a:lnTo>
                    <a:pt x="0" y="11"/>
                  </a:lnTo>
                  <a:lnTo>
                    <a:pt x="2" y="17"/>
                  </a:lnTo>
                  <a:lnTo>
                    <a:pt x="12" y="27"/>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02" name="Google Shape;502;p95"/>
            <p:cNvSpPr/>
            <p:nvPr/>
          </p:nvSpPr>
          <p:spPr>
            <a:xfrm>
              <a:off x="1594686" y="1107484"/>
              <a:ext cx="176717" cy="97468"/>
            </a:xfrm>
            <a:custGeom>
              <a:avLst/>
              <a:gdLst/>
              <a:ahLst/>
              <a:cxnLst/>
              <a:rect l="l" t="t" r="r" b="b"/>
              <a:pathLst>
                <a:path w="125" h="69" extrusionOk="0">
                  <a:moveTo>
                    <a:pt x="3" y="21"/>
                  </a:moveTo>
                  <a:lnTo>
                    <a:pt x="11" y="29"/>
                  </a:lnTo>
                  <a:lnTo>
                    <a:pt x="16" y="29"/>
                  </a:lnTo>
                  <a:lnTo>
                    <a:pt x="21" y="27"/>
                  </a:lnTo>
                  <a:lnTo>
                    <a:pt x="24" y="25"/>
                  </a:lnTo>
                  <a:lnTo>
                    <a:pt x="29" y="25"/>
                  </a:lnTo>
                  <a:lnTo>
                    <a:pt x="35" y="29"/>
                  </a:lnTo>
                  <a:lnTo>
                    <a:pt x="40" y="32"/>
                  </a:lnTo>
                  <a:lnTo>
                    <a:pt x="42" y="33"/>
                  </a:lnTo>
                  <a:lnTo>
                    <a:pt x="40" y="35"/>
                  </a:lnTo>
                  <a:lnTo>
                    <a:pt x="15" y="35"/>
                  </a:lnTo>
                  <a:lnTo>
                    <a:pt x="11" y="40"/>
                  </a:lnTo>
                  <a:lnTo>
                    <a:pt x="13" y="45"/>
                  </a:lnTo>
                  <a:lnTo>
                    <a:pt x="18" y="48"/>
                  </a:lnTo>
                  <a:lnTo>
                    <a:pt x="23" y="51"/>
                  </a:lnTo>
                  <a:lnTo>
                    <a:pt x="32" y="51"/>
                  </a:lnTo>
                  <a:lnTo>
                    <a:pt x="39" y="49"/>
                  </a:lnTo>
                  <a:lnTo>
                    <a:pt x="51" y="48"/>
                  </a:lnTo>
                  <a:lnTo>
                    <a:pt x="64" y="48"/>
                  </a:lnTo>
                  <a:lnTo>
                    <a:pt x="74" y="53"/>
                  </a:lnTo>
                  <a:lnTo>
                    <a:pt x="85" y="59"/>
                  </a:lnTo>
                  <a:lnTo>
                    <a:pt x="94" y="65"/>
                  </a:lnTo>
                  <a:lnTo>
                    <a:pt x="102" y="69"/>
                  </a:lnTo>
                  <a:lnTo>
                    <a:pt x="114" y="69"/>
                  </a:lnTo>
                  <a:lnTo>
                    <a:pt x="118" y="64"/>
                  </a:lnTo>
                  <a:lnTo>
                    <a:pt x="122" y="61"/>
                  </a:lnTo>
                  <a:lnTo>
                    <a:pt x="125" y="56"/>
                  </a:lnTo>
                  <a:lnTo>
                    <a:pt x="125" y="51"/>
                  </a:lnTo>
                  <a:lnTo>
                    <a:pt x="115" y="41"/>
                  </a:lnTo>
                  <a:lnTo>
                    <a:pt x="115" y="40"/>
                  </a:lnTo>
                  <a:lnTo>
                    <a:pt x="117" y="37"/>
                  </a:lnTo>
                  <a:lnTo>
                    <a:pt x="109" y="29"/>
                  </a:lnTo>
                  <a:lnTo>
                    <a:pt x="101" y="24"/>
                  </a:lnTo>
                  <a:lnTo>
                    <a:pt x="91" y="24"/>
                  </a:lnTo>
                  <a:lnTo>
                    <a:pt x="86" y="21"/>
                  </a:lnTo>
                  <a:lnTo>
                    <a:pt x="83" y="17"/>
                  </a:lnTo>
                  <a:lnTo>
                    <a:pt x="78" y="11"/>
                  </a:lnTo>
                  <a:lnTo>
                    <a:pt x="72" y="11"/>
                  </a:lnTo>
                  <a:lnTo>
                    <a:pt x="64" y="14"/>
                  </a:lnTo>
                  <a:lnTo>
                    <a:pt x="63" y="11"/>
                  </a:lnTo>
                  <a:lnTo>
                    <a:pt x="61" y="8"/>
                  </a:lnTo>
                  <a:lnTo>
                    <a:pt x="55" y="3"/>
                  </a:lnTo>
                  <a:lnTo>
                    <a:pt x="47" y="2"/>
                  </a:lnTo>
                  <a:lnTo>
                    <a:pt x="39" y="0"/>
                  </a:lnTo>
                  <a:lnTo>
                    <a:pt x="21" y="0"/>
                  </a:lnTo>
                  <a:lnTo>
                    <a:pt x="7" y="2"/>
                  </a:lnTo>
                  <a:lnTo>
                    <a:pt x="3" y="6"/>
                  </a:lnTo>
                  <a:lnTo>
                    <a:pt x="0" y="11"/>
                  </a:lnTo>
                  <a:lnTo>
                    <a:pt x="2" y="16"/>
                  </a:lnTo>
                  <a:lnTo>
                    <a:pt x="3" y="2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03" name="Google Shape;503;p95"/>
            <p:cNvSpPr/>
            <p:nvPr/>
          </p:nvSpPr>
          <p:spPr>
            <a:xfrm>
              <a:off x="1813815" y="1319373"/>
              <a:ext cx="106030" cy="53679"/>
            </a:xfrm>
            <a:custGeom>
              <a:avLst/>
              <a:gdLst/>
              <a:ahLst/>
              <a:cxnLst/>
              <a:rect l="l" t="t" r="r" b="b"/>
              <a:pathLst>
                <a:path w="75" h="38" extrusionOk="0">
                  <a:moveTo>
                    <a:pt x="50" y="38"/>
                  </a:moveTo>
                  <a:lnTo>
                    <a:pt x="70" y="38"/>
                  </a:lnTo>
                  <a:lnTo>
                    <a:pt x="75" y="29"/>
                  </a:lnTo>
                  <a:lnTo>
                    <a:pt x="73" y="24"/>
                  </a:lnTo>
                  <a:lnTo>
                    <a:pt x="72" y="19"/>
                  </a:lnTo>
                  <a:lnTo>
                    <a:pt x="69" y="13"/>
                  </a:lnTo>
                  <a:lnTo>
                    <a:pt x="56" y="2"/>
                  </a:lnTo>
                  <a:lnTo>
                    <a:pt x="48" y="0"/>
                  </a:lnTo>
                  <a:lnTo>
                    <a:pt x="40" y="0"/>
                  </a:lnTo>
                  <a:lnTo>
                    <a:pt x="30" y="2"/>
                  </a:lnTo>
                  <a:lnTo>
                    <a:pt x="22" y="5"/>
                  </a:lnTo>
                  <a:lnTo>
                    <a:pt x="14" y="9"/>
                  </a:lnTo>
                  <a:lnTo>
                    <a:pt x="8" y="14"/>
                  </a:lnTo>
                  <a:lnTo>
                    <a:pt x="6" y="19"/>
                  </a:lnTo>
                  <a:lnTo>
                    <a:pt x="0" y="25"/>
                  </a:lnTo>
                  <a:lnTo>
                    <a:pt x="10" y="25"/>
                  </a:lnTo>
                  <a:lnTo>
                    <a:pt x="18" y="30"/>
                  </a:lnTo>
                  <a:lnTo>
                    <a:pt x="34" y="35"/>
                  </a:lnTo>
                  <a:lnTo>
                    <a:pt x="50" y="3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04" name="Google Shape;504;p95"/>
            <p:cNvSpPr/>
            <p:nvPr/>
          </p:nvSpPr>
          <p:spPr>
            <a:xfrm>
              <a:off x="2312861" y="1661220"/>
              <a:ext cx="73514" cy="59329"/>
            </a:xfrm>
            <a:custGeom>
              <a:avLst/>
              <a:gdLst/>
              <a:ahLst/>
              <a:cxnLst/>
              <a:rect l="l" t="t" r="r" b="b"/>
              <a:pathLst>
                <a:path w="52" h="42" extrusionOk="0">
                  <a:moveTo>
                    <a:pt x="11" y="42"/>
                  </a:moveTo>
                  <a:lnTo>
                    <a:pt x="22" y="42"/>
                  </a:lnTo>
                  <a:lnTo>
                    <a:pt x="33" y="39"/>
                  </a:lnTo>
                  <a:lnTo>
                    <a:pt x="41" y="37"/>
                  </a:lnTo>
                  <a:lnTo>
                    <a:pt x="51" y="32"/>
                  </a:lnTo>
                  <a:lnTo>
                    <a:pt x="52" y="24"/>
                  </a:lnTo>
                  <a:lnTo>
                    <a:pt x="51" y="16"/>
                  </a:lnTo>
                  <a:lnTo>
                    <a:pt x="48" y="8"/>
                  </a:lnTo>
                  <a:lnTo>
                    <a:pt x="41" y="4"/>
                  </a:lnTo>
                  <a:lnTo>
                    <a:pt x="35" y="2"/>
                  </a:lnTo>
                  <a:lnTo>
                    <a:pt x="28" y="0"/>
                  </a:lnTo>
                  <a:lnTo>
                    <a:pt x="20" y="0"/>
                  </a:lnTo>
                  <a:lnTo>
                    <a:pt x="13" y="4"/>
                  </a:lnTo>
                  <a:lnTo>
                    <a:pt x="3" y="12"/>
                  </a:lnTo>
                  <a:lnTo>
                    <a:pt x="0" y="21"/>
                  </a:lnTo>
                  <a:lnTo>
                    <a:pt x="0" y="28"/>
                  </a:lnTo>
                  <a:lnTo>
                    <a:pt x="1" y="34"/>
                  </a:lnTo>
                  <a:lnTo>
                    <a:pt x="8" y="37"/>
                  </a:lnTo>
                  <a:lnTo>
                    <a:pt x="11" y="4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05" name="Google Shape;505;p95"/>
            <p:cNvSpPr/>
            <p:nvPr/>
          </p:nvSpPr>
          <p:spPr>
            <a:xfrm>
              <a:off x="2245002" y="1916899"/>
              <a:ext cx="31102" cy="35314"/>
            </a:xfrm>
            <a:custGeom>
              <a:avLst/>
              <a:gdLst/>
              <a:ahLst/>
              <a:cxnLst/>
              <a:rect l="l" t="t" r="r" b="b"/>
              <a:pathLst>
                <a:path w="22" h="25" extrusionOk="0">
                  <a:moveTo>
                    <a:pt x="5" y="25"/>
                  </a:moveTo>
                  <a:lnTo>
                    <a:pt x="14" y="25"/>
                  </a:lnTo>
                  <a:lnTo>
                    <a:pt x="17" y="21"/>
                  </a:lnTo>
                  <a:lnTo>
                    <a:pt x="22" y="14"/>
                  </a:lnTo>
                  <a:lnTo>
                    <a:pt x="22" y="6"/>
                  </a:lnTo>
                  <a:lnTo>
                    <a:pt x="19" y="0"/>
                  </a:lnTo>
                  <a:lnTo>
                    <a:pt x="13" y="0"/>
                  </a:lnTo>
                  <a:lnTo>
                    <a:pt x="6" y="1"/>
                  </a:lnTo>
                  <a:lnTo>
                    <a:pt x="3" y="5"/>
                  </a:lnTo>
                  <a:lnTo>
                    <a:pt x="0" y="9"/>
                  </a:lnTo>
                  <a:lnTo>
                    <a:pt x="0" y="17"/>
                  </a:lnTo>
                  <a:lnTo>
                    <a:pt x="1" y="22"/>
                  </a:lnTo>
                  <a:lnTo>
                    <a:pt x="5" y="2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06" name="Google Shape;506;p95"/>
            <p:cNvSpPr/>
            <p:nvPr/>
          </p:nvSpPr>
          <p:spPr>
            <a:xfrm>
              <a:off x="2150282" y="1890060"/>
              <a:ext cx="56549" cy="39553"/>
            </a:xfrm>
            <a:custGeom>
              <a:avLst/>
              <a:gdLst/>
              <a:ahLst/>
              <a:cxnLst/>
              <a:rect l="l" t="t" r="r" b="b"/>
              <a:pathLst>
                <a:path w="40" h="28" extrusionOk="0">
                  <a:moveTo>
                    <a:pt x="30" y="0"/>
                  </a:moveTo>
                  <a:lnTo>
                    <a:pt x="14" y="4"/>
                  </a:lnTo>
                  <a:lnTo>
                    <a:pt x="8" y="9"/>
                  </a:lnTo>
                  <a:lnTo>
                    <a:pt x="1" y="14"/>
                  </a:lnTo>
                  <a:lnTo>
                    <a:pt x="0" y="22"/>
                  </a:lnTo>
                  <a:lnTo>
                    <a:pt x="5" y="27"/>
                  </a:lnTo>
                  <a:lnTo>
                    <a:pt x="13" y="28"/>
                  </a:lnTo>
                  <a:lnTo>
                    <a:pt x="17" y="28"/>
                  </a:lnTo>
                  <a:lnTo>
                    <a:pt x="24" y="27"/>
                  </a:lnTo>
                  <a:lnTo>
                    <a:pt x="29" y="24"/>
                  </a:lnTo>
                  <a:lnTo>
                    <a:pt x="38" y="12"/>
                  </a:lnTo>
                  <a:lnTo>
                    <a:pt x="40" y="8"/>
                  </a:lnTo>
                  <a:lnTo>
                    <a:pt x="40" y="3"/>
                  </a:lnTo>
                  <a:lnTo>
                    <a:pt x="37" y="0"/>
                  </a:lnTo>
                  <a:lnTo>
                    <a:pt x="30"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07" name="Google Shape;507;p95"/>
            <p:cNvSpPr/>
            <p:nvPr/>
          </p:nvSpPr>
          <p:spPr>
            <a:xfrm>
              <a:off x="2064044" y="1769989"/>
              <a:ext cx="180957" cy="120070"/>
            </a:xfrm>
            <a:custGeom>
              <a:avLst/>
              <a:gdLst/>
              <a:ahLst/>
              <a:cxnLst/>
              <a:rect l="l" t="t" r="r" b="b"/>
              <a:pathLst>
                <a:path w="128" h="85" extrusionOk="0">
                  <a:moveTo>
                    <a:pt x="120" y="73"/>
                  </a:moveTo>
                  <a:lnTo>
                    <a:pt x="125" y="70"/>
                  </a:lnTo>
                  <a:lnTo>
                    <a:pt x="128" y="65"/>
                  </a:lnTo>
                  <a:lnTo>
                    <a:pt x="128" y="61"/>
                  </a:lnTo>
                  <a:lnTo>
                    <a:pt x="115" y="53"/>
                  </a:lnTo>
                  <a:lnTo>
                    <a:pt x="106" y="48"/>
                  </a:lnTo>
                  <a:lnTo>
                    <a:pt x="104" y="46"/>
                  </a:lnTo>
                  <a:lnTo>
                    <a:pt x="104" y="45"/>
                  </a:lnTo>
                  <a:lnTo>
                    <a:pt x="99" y="35"/>
                  </a:lnTo>
                  <a:lnTo>
                    <a:pt x="88" y="30"/>
                  </a:lnTo>
                  <a:lnTo>
                    <a:pt x="67" y="21"/>
                  </a:lnTo>
                  <a:lnTo>
                    <a:pt x="53" y="14"/>
                  </a:lnTo>
                  <a:lnTo>
                    <a:pt x="46" y="13"/>
                  </a:lnTo>
                  <a:lnTo>
                    <a:pt x="46" y="11"/>
                  </a:lnTo>
                  <a:lnTo>
                    <a:pt x="46" y="8"/>
                  </a:lnTo>
                  <a:lnTo>
                    <a:pt x="45" y="3"/>
                  </a:lnTo>
                  <a:lnTo>
                    <a:pt x="42" y="0"/>
                  </a:lnTo>
                  <a:lnTo>
                    <a:pt x="37" y="0"/>
                  </a:lnTo>
                  <a:lnTo>
                    <a:pt x="32" y="2"/>
                  </a:lnTo>
                  <a:lnTo>
                    <a:pt x="21" y="13"/>
                  </a:lnTo>
                  <a:lnTo>
                    <a:pt x="19" y="19"/>
                  </a:lnTo>
                  <a:lnTo>
                    <a:pt x="18" y="26"/>
                  </a:lnTo>
                  <a:lnTo>
                    <a:pt x="15" y="35"/>
                  </a:lnTo>
                  <a:lnTo>
                    <a:pt x="15" y="45"/>
                  </a:lnTo>
                  <a:lnTo>
                    <a:pt x="16" y="50"/>
                  </a:lnTo>
                  <a:lnTo>
                    <a:pt x="15" y="51"/>
                  </a:lnTo>
                  <a:lnTo>
                    <a:pt x="10" y="56"/>
                  </a:lnTo>
                  <a:lnTo>
                    <a:pt x="3" y="62"/>
                  </a:lnTo>
                  <a:lnTo>
                    <a:pt x="0" y="64"/>
                  </a:lnTo>
                  <a:lnTo>
                    <a:pt x="0" y="70"/>
                  </a:lnTo>
                  <a:lnTo>
                    <a:pt x="5" y="75"/>
                  </a:lnTo>
                  <a:lnTo>
                    <a:pt x="11" y="73"/>
                  </a:lnTo>
                  <a:lnTo>
                    <a:pt x="26" y="70"/>
                  </a:lnTo>
                  <a:lnTo>
                    <a:pt x="26" y="70"/>
                  </a:lnTo>
                  <a:lnTo>
                    <a:pt x="26" y="75"/>
                  </a:lnTo>
                  <a:lnTo>
                    <a:pt x="27" y="81"/>
                  </a:lnTo>
                  <a:lnTo>
                    <a:pt x="31" y="85"/>
                  </a:lnTo>
                  <a:lnTo>
                    <a:pt x="43" y="85"/>
                  </a:lnTo>
                  <a:lnTo>
                    <a:pt x="54" y="80"/>
                  </a:lnTo>
                  <a:lnTo>
                    <a:pt x="62" y="72"/>
                  </a:lnTo>
                  <a:lnTo>
                    <a:pt x="69" y="67"/>
                  </a:lnTo>
                  <a:lnTo>
                    <a:pt x="70" y="64"/>
                  </a:lnTo>
                  <a:lnTo>
                    <a:pt x="74" y="62"/>
                  </a:lnTo>
                  <a:lnTo>
                    <a:pt x="78" y="64"/>
                  </a:lnTo>
                  <a:lnTo>
                    <a:pt x="86" y="67"/>
                  </a:lnTo>
                  <a:lnTo>
                    <a:pt x="91" y="70"/>
                  </a:lnTo>
                  <a:lnTo>
                    <a:pt x="99" y="72"/>
                  </a:lnTo>
                  <a:lnTo>
                    <a:pt x="110" y="73"/>
                  </a:lnTo>
                  <a:lnTo>
                    <a:pt x="120" y="7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08" name="Google Shape;508;p95"/>
            <p:cNvSpPr/>
            <p:nvPr/>
          </p:nvSpPr>
          <p:spPr>
            <a:xfrm>
              <a:off x="890649" y="2227669"/>
              <a:ext cx="55136" cy="67804"/>
            </a:xfrm>
            <a:custGeom>
              <a:avLst/>
              <a:gdLst/>
              <a:ahLst/>
              <a:cxnLst/>
              <a:rect l="l" t="t" r="r" b="b"/>
              <a:pathLst>
                <a:path w="39" h="48" extrusionOk="0">
                  <a:moveTo>
                    <a:pt x="29" y="18"/>
                  </a:moveTo>
                  <a:lnTo>
                    <a:pt x="29" y="8"/>
                  </a:lnTo>
                  <a:lnTo>
                    <a:pt x="24" y="2"/>
                  </a:lnTo>
                  <a:lnTo>
                    <a:pt x="20" y="0"/>
                  </a:lnTo>
                  <a:lnTo>
                    <a:pt x="13" y="0"/>
                  </a:lnTo>
                  <a:lnTo>
                    <a:pt x="5" y="2"/>
                  </a:lnTo>
                  <a:lnTo>
                    <a:pt x="4" y="5"/>
                  </a:lnTo>
                  <a:lnTo>
                    <a:pt x="0" y="10"/>
                  </a:lnTo>
                  <a:lnTo>
                    <a:pt x="2" y="16"/>
                  </a:lnTo>
                  <a:lnTo>
                    <a:pt x="5" y="24"/>
                  </a:lnTo>
                  <a:lnTo>
                    <a:pt x="10" y="32"/>
                  </a:lnTo>
                  <a:lnTo>
                    <a:pt x="18" y="40"/>
                  </a:lnTo>
                  <a:lnTo>
                    <a:pt x="24" y="45"/>
                  </a:lnTo>
                  <a:lnTo>
                    <a:pt x="29" y="48"/>
                  </a:lnTo>
                  <a:lnTo>
                    <a:pt x="39" y="48"/>
                  </a:lnTo>
                  <a:lnTo>
                    <a:pt x="39" y="40"/>
                  </a:lnTo>
                  <a:lnTo>
                    <a:pt x="35" y="32"/>
                  </a:lnTo>
                  <a:lnTo>
                    <a:pt x="29" y="1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09" name="Google Shape;509;p95"/>
            <p:cNvSpPr/>
            <p:nvPr/>
          </p:nvSpPr>
          <p:spPr>
            <a:xfrm>
              <a:off x="1994772" y="1405540"/>
              <a:ext cx="746449" cy="538197"/>
            </a:xfrm>
            <a:custGeom>
              <a:avLst/>
              <a:gdLst/>
              <a:ahLst/>
              <a:cxnLst/>
              <a:rect l="l" t="t" r="r" b="b"/>
              <a:pathLst>
                <a:path w="528" h="381" extrusionOk="0">
                  <a:moveTo>
                    <a:pt x="336" y="97"/>
                  </a:moveTo>
                  <a:lnTo>
                    <a:pt x="340" y="94"/>
                  </a:lnTo>
                  <a:lnTo>
                    <a:pt x="343" y="89"/>
                  </a:lnTo>
                  <a:lnTo>
                    <a:pt x="341" y="84"/>
                  </a:lnTo>
                  <a:lnTo>
                    <a:pt x="338" y="83"/>
                  </a:lnTo>
                  <a:lnTo>
                    <a:pt x="335" y="79"/>
                  </a:lnTo>
                  <a:lnTo>
                    <a:pt x="325" y="78"/>
                  </a:lnTo>
                  <a:lnTo>
                    <a:pt x="317" y="79"/>
                  </a:lnTo>
                  <a:lnTo>
                    <a:pt x="313" y="81"/>
                  </a:lnTo>
                  <a:lnTo>
                    <a:pt x="308" y="86"/>
                  </a:lnTo>
                  <a:lnTo>
                    <a:pt x="306" y="86"/>
                  </a:lnTo>
                  <a:lnTo>
                    <a:pt x="305" y="84"/>
                  </a:lnTo>
                  <a:lnTo>
                    <a:pt x="297" y="76"/>
                  </a:lnTo>
                  <a:lnTo>
                    <a:pt x="295" y="71"/>
                  </a:lnTo>
                  <a:lnTo>
                    <a:pt x="293" y="70"/>
                  </a:lnTo>
                  <a:lnTo>
                    <a:pt x="293" y="67"/>
                  </a:lnTo>
                  <a:lnTo>
                    <a:pt x="287" y="63"/>
                  </a:lnTo>
                  <a:lnTo>
                    <a:pt x="279" y="63"/>
                  </a:lnTo>
                  <a:lnTo>
                    <a:pt x="276" y="62"/>
                  </a:lnTo>
                  <a:lnTo>
                    <a:pt x="271" y="60"/>
                  </a:lnTo>
                  <a:lnTo>
                    <a:pt x="271" y="52"/>
                  </a:lnTo>
                  <a:lnTo>
                    <a:pt x="266" y="47"/>
                  </a:lnTo>
                  <a:lnTo>
                    <a:pt x="261" y="44"/>
                  </a:lnTo>
                  <a:lnTo>
                    <a:pt x="241" y="39"/>
                  </a:lnTo>
                  <a:lnTo>
                    <a:pt x="230" y="39"/>
                  </a:lnTo>
                  <a:lnTo>
                    <a:pt x="223" y="41"/>
                  </a:lnTo>
                  <a:lnTo>
                    <a:pt x="215" y="44"/>
                  </a:lnTo>
                  <a:lnTo>
                    <a:pt x="210" y="51"/>
                  </a:lnTo>
                  <a:lnTo>
                    <a:pt x="207" y="55"/>
                  </a:lnTo>
                  <a:lnTo>
                    <a:pt x="207" y="59"/>
                  </a:lnTo>
                  <a:lnTo>
                    <a:pt x="206" y="57"/>
                  </a:lnTo>
                  <a:lnTo>
                    <a:pt x="201" y="52"/>
                  </a:lnTo>
                  <a:lnTo>
                    <a:pt x="199" y="49"/>
                  </a:lnTo>
                  <a:lnTo>
                    <a:pt x="194" y="49"/>
                  </a:lnTo>
                  <a:lnTo>
                    <a:pt x="185" y="52"/>
                  </a:lnTo>
                  <a:lnTo>
                    <a:pt x="175" y="57"/>
                  </a:lnTo>
                  <a:lnTo>
                    <a:pt x="170" y="59"/>
                  </a:lnTo>
                  <a:lnTo>
                    <a:pt x="174" y="41"/>
                  </a:lnTo>
                  <a:lnTo>
                    <a:pt x="174" y="31"/>
                  </a:lnTo>
                  <a:lnTo>
                    <a:pt x="164" y="17"/>
                  </a:lnTo>
                  <a:lnTo>
                    <a:pt x="161" y="9"/>
                  </a:lnTo>
                  <a:lnTo>
                    <a:pt x="156" y="6"/>
                  </a:lnTo>
                  <a:lnTo>
                    <a:pt x="153" y="3"/>
                  </a:lnTo>
                  <a:lnTo>
                    <a:pt x="147" y="1"/>
                  </a:lnTo>
                  <a:lnTo>
                    <a:pt x="140" y="1"/>
                  </a:lnTo>
                  <a:lnTo>
                    <a:pt x="131" y="3"/>
                  </a:lnTo>
                  <a:lnTo>
                    <a:pt x="124" y="6"/>
                  </a:lnTo>
                  <a:lnTo>
                    <a:pt x="121" y="8"/>
                  </a:lnTo>
                  <a:lnTo>
                    <a:pt x="118" y="11"/>
                  </a:lnTo>
                  <a:lnTo>
                    <a:pt x="115" y="12"/>
                  </a:lnTo>
                  <a:lnTo>
                    <a:pt x="103" y="14"/>
                  </a:lnTo>
                  <a:lnTo>
                    <a:pt x="92" y="17"/>
                  </a:lnTo>
                  <a:lnTo>
                    <a:pt x="83" y="23"/>
                  </a:lnTo>
                  <a:lnTo>
                    <a:pt x="78" y="30"/>
                  </a:lnTo>
                  <a:lnTo>
                    <a:pt x="76" y="35"/>
                  </a:lnTo>
                  <a:lnTo>
                    <a:pt x="76" y="39"/>
                  </a:lnTo>
                  <a:lnTo>
                    <a:pt x="78" y="44"/>
                  </a:lnTo>
                  <a:lnTo>
                    <a:pt x="84" y="51"/>
                  </a:lnTo>
                  <a:lnTo>
                    <a:pt x="88" y="54"/>
                  </a:lnTo>
                  <a:lnTo>
                    <a:pt x="83" y="59"/>
                  </a:lnTo>
                  <a:lnTo>
                    <a:pt x="75" y="67"/>
                  </a:lnTo>
                  <a:lnTo>
                    <a:pt x="78" y="71"/>
                  </a:lnTo>
                  <a:lnTo>
                    <a:pt x="84" y="76"/>
                  </a:lnTo>
                  <a:lnTo>
                    <a:pt x="91" y="78"/>
                  </a:lnTo>
                  <a:lnTo>
                    <a:pt x="95" y="79"/>
                  </a:lnTo>
                  <a:lnTo>
                    <a:pt x="95" y="81"/>
                  </a:lnTo>
                  <a:lnTo>
                    <a:pt x="95" y="84"/>
                  </a:lnTo>
                  <a:lnTo>
                    <a:pt x="95" y="84"/>
                  </a:lnTo>
                  <a:lnTo>
                    <a:pt x="88" y="81"/>
                  </a:lnTo>
                  <a:lnTo>
                    <a:pt x="76" y="75"/>
                  </a:lnTo>
                  <a:lnTo>
                    <a:pt x="72" y="70"/>
                  </a:lnTo>
                  <a:lnTo>
                    <a:pt x="70" y="65"/>
                  </a:lnTo>
                  <a:lnTo>
                    <a:pt x="70" y="54"/>
                  </a:lnTo>
                  <a:lnTo>
                    <a:pt x="68" y="47"/>
                  </a:lnTo>
                  <a:lnTo>
                    <a:pt x="65" y="43"/>
                  </a:lnTo>
                  <a:lnTo>
                    <a:pt x="67" y="39"/>
                  </a:lnTo>
                  <a:lnTo>
                    <a:pt x="72" y="31"/>
                  </a:lnTo>
                  <a:lnTo>
                    <a:pt x="76" y="23"/>
                  </a:lnTo>
                  <a:lnTo>
                    <a:pt x="83" y="19"/>
                  </a:lnTo>
                  <a:lnTo>
                    <a:pt x="94" y="12"/>
                  </a:lnTo>
                  <a:lnTo>
                    <a:pt x="95" y="4"/>
                  </a:lnTo>
                  <a:lnTo>
                    <a:pt x="92" y="1"/>
                  </a:lnTo>
                  <a:lnTo>
                    <a:pt x="86" y="0"/>
                  </a:lnTo>
                  <a:lnTo>
                    <a:pt x="78" y="0"/>
                  </a:lnTo>
                  <a:lnTo>
                    <a:pt x="56" y="3"/>
                  </a:lnTo>
                  <a:lnTo>
                    <a:pt x="43" y="8"/>
                  </a:lnTo>
                  <a:lnTo>
                    <a:pt x="30" y="12"/>
                  </a:lnTo>
                  <a:lnTo>
                    <a:pt x="19" y="22"/>
                  </a:lnTo>
                  <a:lnTo>
                    <a:pt x="11" y="31"/>
                  </a:lnTo>
                  <a:lnTo>
                    <a:pt x="5" y="41"/>
                  </a:lnTo>
                  <a:lnTo>
                    <a:pt x="1" y="52"/>
                  </a:lnTo>
                  <a:lnTo>
                    <a:pt x="0" y="62"/>
                  </a:lnTo>
                  <a:lnTo>
                    <a:pt x="0" y="78"/>
                  </a:lnTo>
                  <a:lnTo>
                    <a:pt x="1" y="86"/>
                  </a:lnTo>
                  <a:lnTo>
                    <a:pt x="5" y="92"/>
                  </a:lnTo>
                  <a:lnTo>
                    <a:pt x="9" y="92"/>
                  </a:lnTo>
                  <a:lnTo>
                    <a:pt x="41" y="97"/>
                  </a:lnTo>
                  <a:lnTo>
                    <a:pt x="46" y="98"/>
                  </a:lnTo>
                  <a:lnTo>
                    <a:pt x="40" y="98"/>
                  </a:lnTo>
                  <a:lnTo>
                    <a:pt x="22" y="97"/>
                  </a:lnTo>
                  <a:lnTo>
                    <a:pt x="13" y="97"/>
                  </a:lnTo>
                  <a:lnTo>
                    <a:pt x="9" y="100"/>
                  </a:lnTo>
                  <a:lnTo>
                    <a:pt x="9" y="103"/>
                  </a:lnTo>
                  <a:lnTo>
                    <a:pt x="13" y="111"/>
                  </a:lnTo>
                  <a:lnTo>
                    <a:pt x="24" y="119"/>
                  </a:lnTo>
                  <a:lnTo>
                    <a:pt x="36" y="124"/>
                  </a:lnTo>
                  <a:lnTo>
                    <a:pt x="43" y="126"/>
                  </a:lnTo>
                  <a:lnTo>
                    <a:pt x="48" y="124"/>
                  </a:lnTo>
                  <a:lnTo>
                    <a:pt x="56" y="122"/>
                  </a:lnTo>
                  <a:lnTo>
                    <a:pt x="59" y="122"/>
                  </a:lnTo>
                  <a:lnTo>
                    <a:pt x="60" y="124"/>
                  </a:lnTo>
                  <a:lnTo>
                    <a:pt x="64" y="129"/>
                  </a:lnTo>
                  <a:lnTo>
                    <a:pt x="70" y="132"/>
                  </a:lnTo>
                  <a:lnTo>
                    <a:pt x="80" y="134"/>
                  </a:lnTo>
                  <a:lnTo>
                    <a:pt x="102" y="134"/>
                  </a:lnTo>
                  <a:lnTo>
                    <a:pt x="111" y="135"/>
                  </a:lnTo>
                  <a:lnTo>
                    <a:pt x="124" y="138"/>
                  </a:lnTo>
                  <a:lnTo>
                    <a:pt x="142" y="142"/>
                  </a:lnTo>
                  <a:lnTo>
                    <a:pt x="147" y="142"/>
                  </a:lnTo>
                  <a:lnTo>
                    <a:pt x="153" y="140"/>
                  </a:lnTo>
                  <a:lnTo>
                    <a:pt x="161" y="135"/>
                  </a:lnTo>
                  <a:lnTo>
                    <a:pt x="161" y="132"/>
                  </a:lnTo>
                  <a:lnTo>
                    <a:pt x="163" y="132"/>
                  </a:lnTo>
                  <a:lnTo>
                    <a:pt x="166" y="132"/>
                  </a:lnTo>
                  <a:lnTo>
                    <a:pt x="191" y="138"/>
                  </a:lnTo>
                  <a:lnTo>
                    <a:pt x="207" y="138"/>
                  </a:lnTo>
                  <a:lnTo>
                    <a:pt x="207" y="130"/>
                  </a:lnTo>
                  <a:lnTo>
                    <a:pt x="206" y="126"/>
                  </a:lnTo>
                  <a:lnTo>
                    <a:pt x="199" y="122"/>
                  </a:lnTo>
                  <a:lnTo>
                    <a:pt x="199" y="121"/>
                  </a:lnTo>
                  <a:lnTo>
                    <a:pt x="199" y="119"/>
                  </a:lnTo>
                  <a:lnTo>
                    <a:pt x="199" y="118"/>
                  </a:lnTo>
                  <a:lnTo>
                    <a:pt x="214" y="124"/>
                  </a:lnTo>
                  <a:lnTo>
                    <a:pt x="225" y="134"/>
                  </a:lnTo>
                  <a:lnTo>
                    <a:pt x="228" y="137"/>
                  </a:lnTo>
                  <a:lnTo>
                    <a:pt x="228" y="137"/>
                  </a:lnTo>
                  <a:lnTo>
                    <a:pt x="230" y="140"/>
                  </a:lnTo>
                  <a:lnTo>
                    <a:pt x="236" y="146"/>
                  </a:lnTo>
                  <a:lnTo>
                    <a:pt x="245" y="150"/>
                  </a:lnTo>
                  <a:lnTo>
                    <a:pt x="255" y="153"/>
                  </a:lnTo>
                  <a:lnTo>
                    <a:pt x="255" y="156"/>
                  </a:lnTo>
                  <a:lnTo>
                    <a:pt x="257" y="158"/>
                  </a:lnTo>
                  <a:lnTo>
                    <a:pt x="247" y="161"/>
                  </a:lnTo>
                  <a:lnTo>
                    <a:pt x="239" y="167"/>
                  </a:lnTo>
                  <a:lnTo>
                    <a:pt x="239" y="173"/>
                  </a:lnTo>
                  <a:lnTo>
                    <a:pt x="245" y="177"/>
                  </a:lnTo>
                  <a:lnTo>
                    <a:pt x="249" y="177"/>
                  </a:lnTo>
                  <a:lnTo>
                    <a:pt x="258" y="173"/>
                  </a:lnTo>
                  <a:lnTo>
                    <a:pt x="265" y="169"/>
                  </a:lnTo>
                  <a:lnTo>
                    <a:pt x="271" y="167"/>
                  </a:lnTo>
                  <a:lnTo>
                    <a:pt x="273" y="167"/>
                  </a:lnTo>
                  <a:lnTo>
                    <a:pt x="273" y="169"/>
                  </a:lnTo>
                  <a:lnTo>
                    <a:pt x="277" y="175"/>
                  </a:lnTo>
                  <a:lnTo>
                    <a:pt x="281" y="181"/>
                  </a:lnTo>
                  <a:lnTo>
                    <a:pt x="284" y="185"/>
                  </a:lnTo>
                  <a:lnTo>
                    <a:pt x="287" y="185"/>
                  </a:lnTo>
                  <a:lnTo>
                    <a:pt x="292" y="183"/>
                  </a:lnTo>
                  <a:lnTo>
                    <a:pt x="295" y="183"/>
                  </a:lnTo>
                  <a:lnTo>
                    <a:pt x="300" y="186"/>
                  </a:lnTo>
                  <a:lnTo>
                    <a:pt x="305" y="191"/>
                  </a:lnTo>
                  <a:lnTo>
                    <a:pt x="314" y="205"/>
                  </a:lnTo>
                  <a:lnTo>
                    <a:pt x="316" y="209"/>
                  </a:lnTo>
                  <a:lnTo>
                    <a:pt x="314" y="218"/>
                  </a:lnTo>
                  <a:lnTo>
                    <a:pt x="313" y="223"/>
                  </a:lnTo>
                  <a:lnTo>
                    <a:pt x="311" y="231"/>
                  </a:lnTo>
                  <a:lnTo>
                    <a:pt x="313" y="233"/>
                  </a:lnTo>
                  <a:lnTo>
                    <a:pt x="309" y="233"/>
                  </a:lnTo>
                  <a:lnTo>
                    <a:pt x="300" y="234"/>
                  </a:lnTo>
                  <a:lnTo>
                    <a:pt x="292" y="237"/>
                  </a:lnTo>
                  <a:lnTo>
                    <a:pt x="287" y="242"/>
                  </a:lnTo>
                  <a:lnTo>
                    <a:pt x="285" y="247"/>
                  </a:lnTo>
                  <a:lnTo>
                    <a:pt x="285" y="253"/>
                  </a:lnTo>
                  <a:lnTo>
                    <a:pt x="289" y="263"/>
                  </a:lnTo>
                  <a:lnTo>
                    <a:pt x="292" y="268"/>
                  </a:lnTo>
                  <a:lnTo>
                    <a:pt x="292" y="271"/>
                  </a:lnTo>
                  <a:lnTo>
                    <a:pt x="292" y="271"/>
                  </a:lnTo>
                  <a:lnTo>
                    <a:pt x="284" y="274"/>
                  </a:lnTo>
                  <a:lnTo>
                    <a:pt x="277" y="276"/>
                  </a:lnTo>
                  <a:lnTo>
                    <a:pt x="261" y="276"/>
                  </a:lnTo>
                  <a:lnTo>
                    <a:pt x="253" y="272"/>
                  </a:lnTo>
                  <a:lnTo>
                    <a:pt x="247" y="271"/>
                  </a:lnTo>
                  <a:lnTo>
                    <a:pt x="239" y="271"/>
                  </a:lnTo>
                  <a:lnTo>
                    <a:pt x="234" y="274"/>
                  </a:lnTo>
                  <a:lnTo>
                    <a:pt x="231" y="277"/>
                  </a:lnTo>
                  <a:lnTo>
                    <a:pt x="230" y="277"/>
                  </a:lnTo>
                  <a:lnTo>
                    <a:pt x="222" y="280"/>
                  </a:lnTo>
                  <a:lnTo>
                    <a:pt x="215" y="287"/>
                  </a:lnTo>
                  <a:lnTo>
                    <a:pt x="214" y="292"/>
                  </a:lnTo>
                  <a:lnTo>
                    <a:pt x="212" y="296"/>
                  </a:lnTo>
                  <a:lnTo>
                    <a:pt x="215" y="304"/>
                  </a:lnTo>
                  <a:lnTo>
                    <a:pt x="220" y="309"/>
                  </a:lnTo>
                  <a:lnTo>
                    <a:pt x="226" y="311"/>
                  </a:lnTo>
                  <a:lnTo>
                    <a:pt x="236" y="311"/>
                  </a:lnTo>
                  <a:lnTo>
                    <a:pt x="258" y="308"/>
                  </a:lnTo>
                  <a:lnTo>
                    <a:pt x="273" y="309"/>
                  </a:lnTo>
                  <a:lnTo>
                    <a:pt x="276" y="309"/>
                  </a:lnTo>
                  <a:lnTo>
                    <a:pt x="279" y="303"/>
                  </a:lnTo>
                  <a:lnTo>
                    <a:pt x="282" y="301"/>
                  </a:lnTo>
                  <a:lnTo>
                    <a:pt x="287" y="300"/>
                  </a:lnTo>
                  <a:lnTo>
                    <a:pt x="301" y="303"/>
                  </a:lnTo>
                  <a:lnTo>
                    <a:pt x="305" y="304"/>
                  </a:lnTo>
                  <a:lnTo>
                    <a:pt x="306" y="306"/>
                  </a:lnTo>
                  <a:lnTo>
                    <a:pt x="316" y="319"/>
                  </a:lnTo>
                  <a:lnTo>
                    <a:pt x="322" y="322"/>
                  </a:lnTo>
                  <a:lnTo>
                    <a:pt x="327" y="323"/>
                  </a:lnTo>
                  <a:lnTo>
                    <a:pt x="328" y="325"/>
                  </a:lnTo>
                  <a:lnTo>
                    <a:pt x="328" y="339"/>
                  </a:lnTo>
                  <a:lnTo>
                    <a:pt x="336" y="347"/>
                  </a:lnTo>
                  <a:lnTo>
                    <a:pt x="343" y="349"/>
                  </a:lnTo>
                  <a:lnTo>
                    <a:pt x="356" y="351"/>
                  </a:lnTo>
                  <a:lnTo>
                    <a:pt x="367" y="354"/>
                  </a:lnTo>
                  <a:lnTo>
                    <a:pt x="372" y="355"/>
                  </a:lnTo>
                  <a:lnTo>
                    <a:pt x="388" y="367"/>
                  </a:lnTo>
                  <a:lnTo>
                    <a:pt x="405" y="376"/>
                  </a:lnTo>
                  <a:lnTo>
                    <a:pt x="423" y="381"/>
                  </a:lnTo>
                  <a:lnTo>
                    <a:pt x="431" y="381"/>
                  </a:lnTo>
                  <a:lnTo>
                    <a:pt x="437" y="378"/>
                  </a:lnTo>
                  <a:lnTo>
                    <a:pt x="437" y="373"/>
                  </a:lnTo>
                  <a:lnTo>
                    <a:pt x="434" y="365"/>
                  </a:lnTo>
                  <a:lnTo>
                    <a:pt x="426" y="357"/>
                  </a:lnTo>
                  <a:lnTo>
                    <a:pt x="418" y="349"/>
                  </a:lnTo>
                  <a:lnTo>
                    <a:pt x="402" y="333"/>
                  </a:lnTo>
                  <a:lnTo>
                    <a:pt x="394" y="328"/>
                  </a:lnTo>
                  <a:lnTo>
                    <a:pt x="400" y="330"/>
                  </a:lnTo>
                  <a:lnTo>
                    <a:pt x="407" y="333"/>
                  </a:lnTo>
                  <a:lnTo>
                    <a:pt x="424" y="344"/>
                  </a:lnTo>
                  <a:lnTo>
                    <a:pt x="431" y="347"/>
                  </a:lnTo>
                  <a:lnTo>
                    <a:pt x="440" y="349"/>
                  </a:lnTo>
                  <a:lnTo>
                    <a:pt x="447" y="349"/>
                  </a:lnTo>
                  <a:lnTo>
                    <a:pt x="453" y="347"/>
                  </a:lnTo>
                  <a:lnTo>
                    <a:pt x="459" y="344"/>
                  </a:lnTo>
                  <a:lnTo>
                    <a:pt x="469" y="335"/>
                  </a:lnTo>
                  <a:lnTo>
                    <a:pt x="469" y="327"/>
                  </a:lnTo>
                  <a:lnTo>
                    <a:pt x="466" y="325"/>
                  </a:lnTo>
                  <a:lnTo>
                    <a:pt x="463" y="322"/>
                  </a:lnTo>
                  <a:lnTo>
                    <a:pt x="458" y="320"/>
                  </a:lnTo>
                  <a:lnTo>
                    <a:pt x="456" y="317"/>
                  </a:lnTo>
                  <a:lnTo>
                    <a:pt x="456" y="315"/>
                  </a:lnTo>
                  <a:lnTo>
                    <a:pt x="455" y="306"/>
                  </a:lnTo>
                  <a:lnTo>
                    <a:pt x="451" y="298"/>
                  </a:lnTo>
                  <a:lnTo>
                    <a:pt x="443" y="292"/>
                  </a:lnTo>
                  <a:lnTo>
                    <a:pt x="439" y="288"/>
                  </a:lnTo>
                  <a:lnTo>
                    <a:pt x="434" y="288"/>
                  </a:lnTo>
                  <a:lnTo>
                    <a:pt x="426" y="285"/>
                  </a:lnTo>
                  <a:lnTo>
                    <a:pt x="413" y="277"/>
                  </a:lnTo>
                  <a:lnTo>
                    <a:pt x="410" y="274"/>
                  </a:lnTo>
                  <a:lnTo>
                    <a:pt x="407" y="269"/>
                  </a:lnTo>
                  <a:lnTo>
                    <a:pt x="405" y="268"/>
                  </a:lnTo>
                  <a:lnTo>
                    <a:pt x="407" y="268"/>
                  </a:lnTo>
                  <a:lnTo>
                    <a:pt x="411" y="264"/>
                  </a:lnTo>
                  <a:lnTo>
                    <a:pt x="411" y="256"/>
                  </a:lnTo>
                  <a:lnTo>
                    <a:pt x="410" y="250"/>
                  </a:lnTo>
                  <a:lnTo>
                    <a:pt x="411" y="245"/>
                  </a:lnTo>
                  <a:lnTo>
                    <a:pt x="413" y="245"/>
                  </a:lnTo>
                  <a:lnTo>
                    <a:pt x="415" y="245"/>
                  </a:lnTo>
                  <a:lnTo>
                    <a:pt x="427" y="253"/>
                  </a:lnTo>
                  <a:lnTo>
                    <a:pt x="435" y="256"/>
                  </a:lnTo>
                  <a:lnTo>
                    <a:pt x="439" y="256"/>
                  </a:lnTo>
                  <a:lnTo>
                    <a:pt x="440" y="258"/>
                  </a:lnTo>
                  <a:lnTo>
                    <a:pt x="443" y="263"/>
                  </a:lnTo>
                  <a:lnTo>
                    <a:pt x="458" y="280"/>
                  </a:lnTo>
                  <a:lnTo>
                    <a:pt x="469" y="288"/>
                  </a:lnTo>
                  <a:lnTo>
                    <a:pt x="475" y="288"/>
                  </a:lnTo>
                  <a:lnTo>
                    <a:pt x="482" y="282"/>
                  </a:lnTo>
                  <a:lnTo>
                    <a:pt x="483" y="276"/>
                  </a:lnTo>
                  <a:lnTo>
                    <a:pt x="483" y="272"/>
                  </a:lnTo>
                  <a:lnTo>
                    <a:pt x="485" y="272"/>
                  </a:lnTo>
                  <a:lnTo>
                    <a:pt x="491" y="272"/>
                  </a:lnTo>
                  <a:lnTo>
                    <a:pt x="498" y="271"/>
                  </a:lnTo>
                  <a:lnTo>
                    <a:pt x="502" y="268"/>
                  </a:lnTo>
                  <a:lnTo>
                    <a:pt x="502" y="260"/>
                  </a:lnTo>
                  <a:lnTo>
                    <a:pt x="504" y="258"/>
                  </a:lnTo>
                  <a:lnTo>
                    <a:pt x="515" y="247"/>
                  </a:lnTo>
                  <a:lnTo>
                    <a:pt x="523" y="244"/>
                  </a:lnTo>
                  <a:lnTo>
                    <a:pt x="528" y="240"/>
                  </a:lnTo>
                  <a:lnTo>
                    <a:pt x="528" y="237"/>
                  </a:lnTo>
                  <a:lnTo>
                    <a:pt x="525" y="233"/>
                  </a:lnTo>
                  <a:lnTo>
                    <a:pt x="514" y="226"/>
                  </a:lnTo>
                  <a:lnTo>
                    <a:pt x="501" y="225"/>
                  </a:lnTo>
                  <a:lnTo>
                    <a:pt x="494" y="223"/>
                  </a:lnTo>
                  <a:lnTo>
                    <a:pt x="493" y="221"/>
                  </a:lnTo>
                  <a:lnTo>
                    <a:pt x="490" y="217"/>
                  </a:lnTo>
                  <a:lnTo>
                    <a:pt x="490" y="212"/>
                  </a:lnTo>
                  <a:lnTo>
                    <a:pt x="483" y="205"/>
                  </a:lnTo>
                  <a:lnTo>
                    <a:pt x="475" y="199"/>
                  </a:lnTo>
                  <a:lnTo>
                    <a:pt x="464" y="194"/>
                  </a:lnTo>
                  <a:lnTo>
                    <a:pt x="448" y="194"/>
                  </a:lnTo>
                  <a:lnTo>
                    <a:pt x="440" y="189"/>
                  </a:lnTo>
                  <a:lnTo>
                    <a:pt x="432" y="185"/>
                  </a:lnTo>
                  <a:lnTo>
                    <a:pt x="416" y="181"/>
                  </a:lnTo>
                  <a:lnTo>
                    <a:pt x="408" y="177"/>
                  </a:lnTo>
                  <a:lnTo>
                    <a:pt x="403" y="172"/>
                  </a:lnTo>
                  <a:lnTo>
                    <a:pt x="402" y="170"/>
                  </a:lnTo>
                  <a:lnTo>
                    <a:pt x="402" y="165"/>
                  </a:lnTo>
                  <a:lnTo>
                    <a:pt x="402" y="165"/>
                  </a:lnTo>
                  <a:lnTo>
                    <a:pt x="410" y="165"/>
                  </a:lnTo>
                  <a:lnTo>
                    <a:pt x="418" y="167"/>
                  </a:lnTo>
                  <a:lnTo>
                    <a:pt x="423" y="165"/>
                  </a:lnTo>
                  <a:lnTo>
                    <a:pt x="424" y="162"/>
                  </a:lnTo>
                  <a:lnTo>
                    <a:pt x="429" y="156"/>
                  </a:lnTo>
                  <a:lnTo>
                    <a:pt x="423" y="153"/>
                  </a:lnTo>
                  <a:lnTo>
                    <a:pt x="415" y="151"/>
                  </a:lnTo>
                  <a:lnTo>
                    <a:pt x="407" y="150"/>
                  </a:lnTo>
                  <a:lnTo>
                    <a:pt x="405" y="150"/>
                  </a:lnTo>
                  <a:lnTo>
                    <a:pt x="407" y="148"/>
                  </a:lnTo>
                  <a:lnTo>
                    <a:pt x="410" y="148"/>
                  </a:lnTo>
                  <a:lnTo>
                    <a:pt x="415" y="143"/>
                  </a:lnTo>
                  <a:lnTo>
                    <a:pt x="418" y="142"/>
                  </a:lnTo>
                  <a:lnTo>
                    <a:pt x="418" y="137"/>
                  </a:lnTo>
                  <a:lnTo>
                    <a:pt x="413" y="132"/>
                  </a:lnTo>
                  <a:lnTo>
                    <a:pt x="410" y="127"/>
                  </a:lnTo>
                  <a:lnTo>
                    <a:pt x="405" y="124"/>
                  </a:lnTo>
                  <a:lnTo>
                    <a:pt x="400" y="124"/>
                  </a:lnTo>
                  <a:lnTo>
                    <a:pt x="396" y="126"/>
                  </a:lnTo>
                  <a:lnTo>
                    <a:pt x="392" y="129"/>
                  </a:lnTo>
                  <a:lnTo>
                    <a:pt x="397" y="119"/>
                  </a:lnTo>
                  <a:lnTo>
                    <a:pt x="397" y="118"/>
                  </a:lnTo>
                  <a:lnTo>
                    <a:pt x="394" y="111"/>
                  </a:lnTo>
                  <a:lnTo>
                    <a:pt x="386" y="108"/>
                  </a:lnTo>
                  <a:lnTo>
                    <a:pt x="375" y="106"/>
                  </a:lnTo>
                  <a:lnTo>
                    <a:pt x="365" y="106"/>
                  </a:lnTo>
                  <a:lnTo>
                    <a:pt x="360" y="108"/>
                  </a:lnTo>
                  <a:lnTo>
                    <a:pt x="357" y="106"/>
                  </a:lnTo>
                  <a:lnTo>
                    <a:pt x="356" y="102"/>
                  </a:lnTo>
                  <a:lnTo>
                    <a:pt x="356" y="98"/>
                  </a:lnTo>
                  <a:lnTo>
                    <a:pt x="352" y="95"/>
                  </a:lnTo>
                  <a:lnTo>
                    <a:pt x="343" y="97"/>
                  </a:lnTo>
                  <a:lnTo>
                    <a:pt x="335" y="100"/>
                  </a:lnTo>
                  <a:lnTo>
                    <a:pt x="327" y="105"/>
                  </a:lnTo>
                  <a:lnTo>
                    <a:pt x="324" y="103"/>
                  </a:lnTo>
                  <a:lnTo>
                    <a:pt x="330" y="102"/>
                  </a:lnTo>
                  <a:lnTo>
                    <a:pt x="336" y="97"/>
                  </a:lnTo>
                  <a:close/>
                  <a:moveTo>
                    <a:pt x="344" y="245"/>
                  </a:moveTo>
                  <a:lnTo>
                    <a:pt x="341" y="242"/>
                  </a:lnTo>
                  <a:lnTo>
                    <a:pt x="335" y="237"/>
                  </a:lnTo>
                  <a:lnTo>
                    <a:pt x="328" y="236"/>
                  </a:lnTo>
                  <a:lnTo>
                    <a:pt x="336" y="234"/>
                  </a:lnTo>
                  <a:lnTo>
                    <a:pt x="346" y="231"/>
                  </a:lnTo>
                  <a:lnTo>
                    <a:pt x="348" y="229"/>
                  </a:lnTo>
                  <a:lnTo>
                    <a:pt x="352" y="229"/>
                  </a:lnTo>
                  <a:lnTo>
                    <a:pt x="357" y="233"/>
                  </a:lnTo>
                  <a:lnTo>
                    <a:pt x="364" y="239"/>
                  </a:lnTo>
                  <a:lnTo>
                    <a:pt x="368" y="242"/>
                  </a:lnTo>
                  <a:lnTo>
                    <a:pt x="370" y="244"/>
                  </a:lnTo>
                  <a:lnTo>
                    <a:pt x="368" y="245"/>
                  </a:lnTo>
                  <a:lnTo>
                    <a:pt x="365" y="247"/>
                  </a:lnTo>
                  <a:lnTo>
                    <a:pt x="359" y="250"/>
                  </a:lnTo>
                  <a:lnTo>
                    <a:pt x="349" y="252"/>
                  </a:lnTo>
                  <a:lnTo>
                    <a:pt x="349" y="250"/>
                  </a:lnTo>
                  <a:lnTo>
                    <a:pt x="344" y="24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10" name="Google Shape;510;p95"/>
            <p:cNvSpPr/>
            <p:nvPr/>
          </p:nvSpPr>
          <p:spPr>
            <a:xfrm>
              <a:off x="2642260" y="2370341"/>
              <a:ext cx="84824" cy="35314"/>
            </a:xfrm>
            <a:custGeom>
              <a:avLst/>
              <a:gdLst/>
              <a:ahLst/>
              <a:cxnLst/>
              <a:rect l="l" t="t" r="r" b="b"/>
              <a:pathLst>
                <a:path w="60" h="25" extrusionOk="0">
                  <a:moveTo>
                    <a:pt x="16" y="0"/>
                  </a:moveTo>
                  <a:lnTo>
                    <a:pt x="0" y="0"/>
                  </a:lnTo>
                  <a:lnTo>
                    <a:pt x="14" y="12"/>
                  </a:lnTo>
                  <a:lnTo>
                    <a:pt x="32" y="20"/>
                  </a:lnTo>
                  <a:lnTo>
                    <a:pt x="48" y="25"/>
                  </a:lnTo>
                  <a:lnTo>
                    <a:pt x="60" y="25"/>
                  </a:lnTo>
                  <a:lnTo>
                    <a:pt x="60" y="17"/>
                  </a:lnTo>
                  <a:lnTo>
                    <a:pt x="52" y="11"/>
                  </a:lnTo>
                  <a:lnTo>
                    <a:pt x="33" y="3"/>
                  </a:lnTo>
                  <a:lnTo>
                    <a:pt x="16"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11" name="Google Shape;511;p95"/>
            <p:cNvSpPr/>
            <p:nvPr/>
          </p:nvSpPr>
          <p:spPr>
            <a:xfrm>
              <a:off x="1673855" y="1387177"/>
              <a:ext cx="169647" cy="151147"/>
            </a:xfrm>
            <a:custGeom>
              <a:avLst/>
              <a:gdLst/>
              <a:ahLst/>
              <a:cxnLst/>
              <a:rect l="l" t="t" r="r" b="b"/>
              <a:pathLst>
                <a:path w="120" h="107" extrusionOk="0">
                  <a:moveTo>
                    <a:pt x="10" y="64"/>
                  </a:moveTo>
                  <a:lnTo>
                    <a:pt x="14" y="70"/>
                  </a:lnTo>
                  <a:lnTo>
                    <a:pt x="22" y="72"/>
                  </a:lnTo>
                  <a:lnTo>
                    <a:pt x="35" y="78"/>
                  </a:lnTo>
                  <a:lnTo>
                    <a:pt x="42" y="84"/>
                  </a:lnTo>
                  <a:lnTo>
                    <a:pt x="48" y="92"/>
                  </a:lnTo>
                  <a:lnTo>
                    <a:pt x="53" y="99"/>
                  </a:lnTo>
                  <a:lnTo>
                    <a:pt x="59" y="102"/>
                  </a:lnTo>
                  <a:lnTo>
                    <a:pt x="64" y="105"/>
                  </a:lnTo>
                  <a:lnTo>
                    <a:pt x="70" y="107"/>
                  </a:lnTo>
                  <a:lnTo>
                    <a:pt x="75" y="104"/>
                  </a:lnTo>
                  <a:lnTo>
                    <a:pt x="78" y="100"/>
                  </a:lnTo>
                  <a:lnTo>
                    <a:pt x="83" y="97"/>
                  </a:lnTo>
                  <a:lnTo>
                    <a:pt x="88" y="94"/>
                  </a:lnTo>
                  <a:lnTo>
                    <a:pt x="93" y="94"/>
                  </a:lnTo>
                  <a:lnTo>
                    <a:pt x="99" y="92"/>
                  </a:lnTo>
                  <a:lnTo>
                    <a:pt x="105" y="89"/>
                  </a:lnTo>
                  <a:lnTo>
                    <a:pt x="112" y="81"/>
                  </a:lnTo>
                  <a:lnTo>
                    <a:pt x="117" y="59"/>
                  </a:lnTo>
                  <a:lnTo>
                    <a:pt x="120" y="46"/>
                  </a:lnTo>
                  <a:lnTo>
                    <a:pt x="120" y="43"/>
                  </a:lnTo>
                  <a:lnTo>
                    <a:pt x="118" y="38"/>
                  </a:lnTo>
                  <a:lnTo>
                    <a:pt x="115" y="35"/>
                  </a:lnTo>
                  <a:lnTo>
                    <a:pt x="105" y="35"/>
                  </a:lnTo>
                  <a:lnTo>
                    <a:pt x="101" y="41"/>
                  </a:lnTo>
                  <a:lnTo>
                    <a:pt x="102" y="46"/>
                  </a:lnTo>
                  <a:lnTo>
                    <a:pt x="102" y="46"/>
                  </a:lnTo>
                  <a:lnTo>
                    <a:pt x="101" y="44"/>
                  </a:lnTo>
                  <a:lnTo>
                    <a:pt x="93" y="43"/>
                  </a:lnTo>
                  <a:lnTo>
                    <a:pt x="86" y="43"/>
                  </a:lnTo>
                  <a:lnTo>
                    <a:pt x="83" y="41"/>
                  </a:lnTo>
                  <a:lnTo>
                    <a:pt x="89" y="36"/>
                  </a:lnTo>
                  <a:lnTo>
                    <a:pt x="99" y="33"/>
                  </a:lnTo>
                  <a:lnTo>
                    <a:pt x="107" y="25"/>
                  </a:lnTo>
                  <a:lnTo>
                    <a:pt x="107" y="16"/>
                  </a:lnTo>
                  <a:lnTo>
                    <a:pt x="93" y="9"/>
                  </a:lnTo>
                  <a:lnTo>
                    <a:pt x="94" y="6"/>
                  </a:lnTo>
                  <a:lnTo>
                    <a:pt x="94" y="3"/>
                  </a:lnTo>
                  <a:lnTo>
                    <a:pt x="88" y="0"/>
                  </a:lnTo>
                  <a:lnTo>
                    <a:pt x="75" y="1"/>
                  </a:lnTo>
                  <a:lnTo>
                    <a:pt x="66" y="5"/>
                  </a:lnTo>
                  <a:lnTo>
                    <a:pt x="62" y="11"/>
                  </a:lnTo>
                  <a:lnTo>
                    <a:pt x="66" y="16"/>
                  </a:lnTo>
                  <a:lnTo>
                    <a:pt x="67" y="16"/>
                  </a:lnTo>
                  <a:lnTo>
                    <a:pt x="62" y="14"/>
                  </a:lnTo>
                  <a:lnTo>
                    <a:pt x="59" y="13"/>
                  </a:lnTo>
                  <a:lnTo>
                    <a:pt x="53" y="11"/>
                  </a:lnTo>
                  <a:lnTo>
                    <a:pt x="46" y="9"/>
                  </a:lnTo>
                  <a:lnTo>
                    <a:pt x="34" y="13"/>
                  </a:lnTo>
                  <a:lnTo>
                    <a:pt x="27" y="17"/>
                  </a:lnTo>
                  <a:lnTo>
                    <a:pt x="22" y="21"/>
                  </a:lnTo>
                  <a:lnTo>
                    <a:pt x="21" y="27"/>
                  </a:lnTo>
                  <a:lnTo>
                    <a:pt x="24" y="33"/>
                  </a:lnTo>
                  <a:lnTo>
                    <a:pt x="34" y="36"/>
                  </a:lnTo>
                  <a:lnTo>
                    <a:pt x="48" y="36"/>
                  </a:lnTo>
                  <a:lnTo>
                    <a:pt x="43" y="44"/>
                  </a:lnTo>
                  <a:lnTo>
                    <a:pt x="40" y="48"/>
                  </a:lnTo>
                  <a:lnTo>
                    <a:pt x="35" y="51"/>
                  </a:lnTo>
                  <a:lnTo>
                    <a:pt x="34" y="51"/>
                  </a:lnTo>
                  <a:lnTo>
                    <a:pt x="29" y="48"/>
                  </a:lnTo>
                  <a:lnTo>
                    <a:pt x="21" y="41"/>
                  </a:lnTo>
                  <a:lnTo>
                    <a:pt x="16" y="40"/>
                  </a:lnTo>
                  <a:lnTo>
                    <a:pt x="10" y="40"/>
                  </a:lnTo>
                  <a:lnTo>
                    <a:pt x="5" y="41"/>
                  </a:lnTo>
                  <a:lnTo>
                    <a:pt x="0" y="46"/>
                  </a:lnTo>
                  <a:lnTo>
                    <a:pt x="0" y="56"/>
                  </a:lnTo>
                  <a:lnTo>
                    <a:pt x="3" y="60"/>
                  </a:lnTo>
                  <a:lnTo>
                    <a:pt x="10" y="6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12" name="Google Shape;512;p95"/>
            <p:cNvSpPr/>
            <p:nvPr/>
          </p:nvSpPr>
          <p:spPr>
            <a:xfrm>
              <a:off x="1822297" y="1240267"/>
              <a:ext cx="445325" cy="139846"/>
            </a:xfrm>
            <a:custGeom>
              <a:avLst/>
              <a:gdLst/>
              <a:ahLst/>
              <a:cxnLst/>
              <a:rect l="l" t="t" r="r" b="b"/>
              <a:pathLst>
                <a:path w="315" h="99" extrusionOk="0">
                  <a:moveTo>
                    <a:pt x="85" y="81"/>
                  </a:moveTo>
                  <a:lnTo>
                    <a:pt x="88" y="85"/>
                  </a:lnTo>
                  <a:lnTo>
                    <a:pt x="93" y="88"/>
                  </a:lnTo>
                  <a:lnTo>
                    <a:pt x="103" y="88"/>
                  </a:lnTo>
                  <a:lnTo>
                    <a:pt x="112" y="94"/>
                  </a:lnTo>
                  <a:lnTo>
                    <a:pt x="120" y="97"/>
                  </a:lnTo>
                  <a:lnTo>
                    <a:pt x="130" y="97"/>
                  </a:lnTo>
                  <a:lnTo>
                    <a:pt x="138" y="94"/>
                  </a:lnTo>
                  <a:lnTo>
                    <a:pt x="146" y="86"/>
                  </a:lnTo>
                  <a:lnTo>
                    <a:pt x="146" y="86"/>
                  </a:lnTo>
                  <a:lnTo>
                    <a:pt x="147" y="89"/>
                  </a:lnTo>
                  <a:lnTo>
                    <a:pt x="152" y="94"/>
                  </a:lnTo>
                  <a:lnTo>
                    <a:pt x="166" y="97"/>
                  </a:lnTo>
                  <a:lnTo>
                    <a:pt x="184" y="99"/>
                  </a:lnTo>
                  <a:lnTo>
                    <a:pt x="221" y="99"/>
                  </a:lnTo>
                  <a:lnTo>
                    <a:pt x="229" y="97"/>
                  </a:lnTo>
                  <a:lnTo>
                    <a:pt x="237" y="96"/>
                  </a:lnTo>
                  <a:lnTo>
                    <a:pt x="240" y="93"/>
                  </a:lnTo>
                  <a:lnTo>
                    <a:pt x="245" y="89"/>
                  </a:lnTo>
                  <a:lnTo>
                    <a:pt x="248" y="89"/>
                  </a:lnTo>
                  <a:lnTo>
                    <a:pt x="257" y="94"/>
                  </a:lnTo>
                  <a:lnTo>
                    <a:pt x="272" y="96"/>
                  </a:lnTo>
                  <a:lnTo>
                    <a:pt x="286" y="96"/>
                  </a:lnTo>
                  <a:lnTo>
                    <a:pt x="297" y="94"/>
                  </a:lnTo>
                  <a:lnTo>
                    <a:pt x="302" y="93"/>
                  </a:lnTo>
                  <a:lnTo>
                    <a:pt x="305" y="88"/>
                  </a:lnTo>
                  <a:lnTo>
                    <a:pt x="312" y="80"/>
                  </a:lnTo>
                  <a:lnTo>
                    <a:pt x="315" y="72"/>
                  </a:lnTo>
                  <a:lnTo>
                    <a:pt x="315" y="59"/>
                  </a:lnTo>
                  <a:lnTo>
                    <a:pt x="310" y="56"/>
                  </a:lnTo>
                  <a:lnTo>
                    <a:pt x="300" y="53"/>
                  </a:lnTo>
                  <a:lnTo>
                    <a:pt x="249" y="48"/>
                  </a:lnTo>
                  <a:lnTo>
                    <a:pt x="233" y="48"/>
                  </a:lnTo>
                  <a:lnTo>
                    <a:pt x="219" y="50"/>
                  </a:lnTo>
                  <a:lnTo>
                    <a:pt x="211" y="51"/>
                  </a:lnTo>
                  <a:lnTo>
                    <a:pt x="205" y="54"/>
                  </a:lnTo>
                  <a:lnTo>
                    <a:pt x="184" y="54"/>
                  </a:lnTo>
                  <a:lnTo>
                    <a:pt x="171" y="53"/>
                  </a:lnTo>
                  <a:lnTo>
                    <a:pt x="165" y="53"/>
                  </a:lnTo>
                  <a:lnTo>
                    <a:pt x="155" y="56"/>
                  </a:lnTo>
                  <a:lnTo>
                    <a:pt x="144" y="48"/>
                  </a:lnTo>
                  <a:lnTo>
                    <a:pt x="138" y="46"/>
                  </a:lnTo>
                  <a:lnTo>
                    <a:pt x="130" y="45"/>
                  </a:lnTo>
                  <a:lnTo>
                    <a:pt x="125" y="45"/>
                  </a:lnTo>
                  <a:lnTo>
                    <a:pt x="125" y="45"/>
                  </a:lnTo>
                  <a:lnTo>
                    <a:pt x="127" y="43"/>
                  </a:lnTo>
                  <a:lnTo>
                    <a:pt x="139" y="34"/>
                  </a:lnTo>
                  <a:lnTo>
                    <a:pt x="139" y="29"/>
                  </a:lnTo>
                  <a:lnTo>
                    <a:pt x="135" y="24"/>
                  </a:lnTo>
                  <a:lnTo>
                    <a:pt x="120" y="19"/>
                  </a:lnTo>
                  <a:lnTo>
                    <a:pt x="103" y="14"/>
                  </a:lnTo>
                  <a:lnTo>
                    <a:pt x="77" y="14"/>
                  </a:lnTo>
                  <a:lnTo>
                    <a:pt x="71" y="13"/>
                  </a:lnTo>
                  <a:lnTo>
                    <a:pt x="52" y="3"/>
                  </a:lnTo>
                  <a:lnTo>
                    <a:pt x="44" y="2"/>
                  </a:lnTo>
                  <a:lnTo>
                    <a:pt x="36" y="0"/>
                  </a:lnTo>
                  <a:lnTo>
                    <a:pt x="12" y="0"/>
                  </a:lnTo>
                  <a:lnTo>
                    <a:pt x="4" y="5"/>
                  </a:lnTo>
                  <a:lnTo>
                    <a:pt x="0" y="10"/>
                  </a:lnTo>
                  <a:lnTo>
                    <a:pt x="0" y="14"/>
                  </a:lnTo>
                  <a:lnTo>
                    <a:pt x="7" y="19"/>
                  </a:lnTo>
                  <a:lnTo>
                    <a:pt x="32" y="30"/>
                  </a:lnTo>
                  <a:lnTo>
                    <a:pt x="52" y="35"/>
                  </a:lnTo>
                  <a:lnTo>
                    <a:pt x="59" y="35"/>
                  </a:lnTo>
                  <a:lnTo>
                    <a:pt x="64" y="30"/>
                  </a:lnTo>
                  <a:lnTo>
                    <a:pt x="64" y="30"/>
                  </a:lnTo>
                  <a:lnTo>
                    <a:pt x="71" y="34"/>
                  </a:lnTo>
                  <a:lnTo>
                    <a:pt x="82" y="50"/>
                  </a:lnTo>
                  <a:lnTo>
                    <a:pt x="83" y="51"/>
                  </a:lnTo>
                  <a:lnTo>
                    <a:pt x="83" y="54"/>
                  </a:lnTo>
                  <a:lnTo>
                    <a:pt x="82" y="59"/>
                  </a:lnTo>
                  <a:lnTo>
                    <a:pt x="80" y="65"/>
                  </a:lnTo>
                  <a:lnTo>
                    <a:pt x="82" y="70"/>
                  </a:lnTo>
                  <a:lnTo>
                    <a:pt x="82" y="77"/>
                  </a:lnTo>
                  <a:lnTo>
                    <a:pt x="85" y="8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13" name="Google Shape;513;p95"/>
            <p:cNvSpPr/>
            <p:nvPr/>
          </p:nvSpPr>
          <p:spPr>
            <a:xfrm>
              <a:off x="1620134" y="1322197"/>
              <a:ext cx="35344" cy="31077"/>
            </a:xfrm>
            <a:custGeom>
              <a:avLst/>
              <a:gdLst/>
              <a:ahLst/>
              <a:cxnLst/>
              <a:rect l="l" t="t" r="r" b="b"/>
              <a:pathLst>
                <a:path w="25" h="22" extrusionOk="0">
                  <a:moveTo>
                    <a:pt x="14" y="1"/>
                  </a:moveTo>
                  <a:lnTo>
                    <a:pt x="9" y="0"/>
                  </a:lnTo>
                  <a:lnTo>
                    <a:pt x="5" y="3"/>
                  </a:lnTo>
                  <a:lnTo>
                    <a:pt x="0" y="11"/>
                  </a:lnTo>
                  <a:lnTo>
                    <a:pt x="5" y="19"/>
                  </a:lnTo>
                  <a:lnTo>
                    <a:pt x="9" y="22"/>
                  </a:lnTo>
                  <a:lnTo>
                    <a:pt x="21" y="22"/>
                  </a:lnTo>
                  <a:lnTo>
                    <a:pt x="24" y="17"/>
                  </a:lnTo>
                  <a:lnTo>
                    <a:pt x="25" y="15"/>
                  </a:lnTo>
                  <a:lnTo>
                    <a:pt x="25" y="9"/>
                  </a:lnTo>
                  <a:lnTo>
                    <a:pt x="19" y="3"/>
                  </a:lnTo>
                  <a:lnTo>
                    <a:pt x="14" y="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14" name="Google Shape;514;p95"/>
            <p:cNvSpPr/>
            <p:nvPr/>
          </p:nvSpPr>
          <p:spPr>
            <a:xfrm>
              <a:off x="1624375" y="1248742"/>
              <a:ext cx="192267" cy="108769"/>
            </a:xfrm>
            <a:custGeom>
              <a:avLst/>
              <a:gdLst/>
              <a:ahLst/>
              <a:cxnLst/>
              <a:rect l="l" t="t" r="r" b="b"/>
              <a:pathLst>
                <a:path w="136" h="77" extrusionOk="0">
                  <a:moveTo>
                    <a:pt x="49" y="55"/>
                  </a:moveTo>
                  <a:lnTo>
                    <a:pt x="73" y="52"/>
                  </a:lnTo>
                  <a:lnTo>
                    <a:pt x="81" y="52"/>
                  </a:lnTo>
                  <a:lnTo>
                    <a:pt x="81" y="52"/>
                  </a:lnTo>
                  <a:lnTo>
                    <a:pt x="78" y="56"/>
                  </a:lnTo>
                  <a:lnTo>
                    <a:pt x="73" y="63"/>
                  </a:lnTo>
                  <a:lnTo>
                    <a:pt x="73" y="67"/>
                  </a:lnTo>
                  <a:lnTo>
                    <a:pt x="77" y="72"/>
                  </a:lnTo>
                  <a:lnTo>
                    <a:pt x="85" y="77"/>
                  </a:lnTo>
                  <a:lnTo>
                    <a:pt x="94" y="77"/>
                  </a:lnTo>
                  <a:lnTo>
                    <a:pt x="115" y="75"/>
                  </a:lnTo>
                  <a:lnTo>
                    <a:pt x="120" y="75"/>
                  </a:lnTo>
                  <a:lnTo>
                    <a:pt x="124" y="72"/>
                  </a:lnTo>
                  <a:lnTo>
                    <a:pt x="128" y="69"/>
                  </a:lnTo>
                  <a:lnTo>
                    <a:pt x="129" y="64"/>
                  </a:lnTo>
                  <a:lnTo>
                    <a:pt x="136" y="58"/>
                  </a:lnTo>
                  <a:lnTo>
                    <a:pt x="136" y="55"/>
                  </a:lnTo>
                  <a:lnTo>
                    <a:pt x="134" y="50"/>
                  </a:lnTo>
                  <a:lnTo>
                    <a:pt x="131" y="45"/>
                  </a:lnTo>
                  <a:lnTo>
                    <a:pt x="131" y="44"/>
                  </a:lnTo>
                  <a:lnTo>
                    <a:pt x="132" y="40"/>
                  </a:lnTo>
                  <a:lnTo>
                    <a:pt x="132" y="26"/>
                  </a:lnTo>
                  <a:lnTo>
                    <a:pt x="128" y="21"/>
                  </a:lnTo>
                  <a:lnTo>
                    <a:pt x="118" y="12"/>
                  </a:lnTo>
                  <a:lnTo>
                    <a:pt x="110" y="7"/>
                  </a:lnTo>
                  <a:lnTo>
                    <a:pt x="107" y="10"/>
                  </a:lnTo>
                  <a:lnTo>
                    <a:pt x="105" y="12"/>
                  </a:lnTo>
                  <a:lnTo>
                    <a:pt x="99" y="10"/>
                  </a:lnTo>
                  <a:lnTo>
                    <a:pt x="77" y="2"/>
                  </a:lnTo>
                  <a:lnTo>
                    <a:pt x="69" y="0"/>
                  </a:lnTo>
                  <a:lnTo>
                    <a:pt x="64" y="7"/>
                  </a:lnTo>
                  <a:lnTo>
                    <a:pt x="70" y="20"/>
                  </a:lnTo>
                  <a:lnTo>
                    <a:pt x="75" y="26"/>
                  </a:lnTo>
                  <a:lnTo>
                    <a:pt x="72" y="24"/>
                  </a:lnTo>
                  <a:lnTo>
                    <a:pt x="61" y="16"/>
                  </a:lnTo>
                  <a:lnTo>
                    <a:pt x="56" y="15"/>
                  </a:lnTo>
                  <a:lnTo>
                    <a:pt x="51" y="13"/>
                  </a:lnTo>
                  <a:lnTo>
                    <a:pt x="48" y="16"/>
                  </a:lnTo>
                  <a:lnTo>
                    <a:pt x="45" y="21"/>
                  </a:lnTo>
                  <a:lnTo>
                    <a:pt x="46" y="28"/>
                  </a:lnTo>
                  <a:lnTo>
                    <a:pt x="48" y="32"/>
                  </a:lnTo>
                  <a:lnTo>
                    <a:pt x="53" y="37"/>
                  </a:lnTo>
                  <a:lnTo>
                    <a:pt x="51" y="37"/>
                  </a:lnTo>
                  <a:lnTo>
                    <a:pt x="48" y="34"/>
                  </a:lnTo>
                  <a:lnTo>
                    <a:pt x="43" y="32"/>
                  </a:lnTo>
                  <a:lnTo>
                    <a:pt x="30" y="15"/>
                  </a:lnTo>
                  <a:lnTo>
                    <a:pt x="24" y="7"/>
                  </a:lnTo>
                  <a:lnTo>
                    <a:pt x="19" y="4"/>
                  </a:lnTo>
                  <a:lnTo>
                    <a:pt x="8" y="4"/>
                  </a:lnTo>
                  <a:lnTo>
                    <a:pt x="3" y="7"/>
                  </a:lnTo>
                  <a:lnTo>
                    <a:pt x="0" y="12"/>
                  </a:lnTo>
                  <a:lnTo>
                    <a:pt x="0" y="15"/>
                  </a:lnTo>
                  <a:lnTo>
                    <a:pt x="3" y="24"/>
                  </a:lnTo>
                  <a:lnTo>
                    <a:pt x="6" y="31"/>
                  </a:lnTo>
                  <a:lnTo>
                    <a:pt x="14" y="39"/>
                  </a:lnTo>
                  <a:lnTo>
                    <a:pt x="21" y="44"/>
                  </a:lnTo>
                  <a:lnTo>
                    <a:pt x="45" y="55"/>
                  </a:lnTo>
                  <a:lnTo>
                    <a:pt x="49" y="5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15" name="Google Shape;515;p95"/>
            <p:cNvSpPr/>
            <p:nvPr/>
          </p:nvSpPr>
          <p:spPr>
            <a:xfrm>
              <a:off x="306780" y="3246148"/>
              <a:ext cx="36757" cy="43790"/>
            </a:xfrm>
            <a:custGeom>
              <a:avLst/>
              <a:gdLst/>
              <a:ahLst/>
              <a:cxnLst/>
              <a:rect l="l" t="t" r="r" b="b"/>
              <a:pathLst>
                <a:path w="26" h="31" extrusionOk="0">
                  <a:moveTo>
                    <a:pt x="16" y="0"/>
                  </a:moveTo>
                  <a:lnTo>
                    <a:pt x="8" y="0"/>
                  </a:lnTo>
                  <a:lnTo>
                    <a:pt x="3" y="2"/>
                  </a:lnTo>
                  <a:lnTo>
                    <a:pt x="0" y="5"/>
                  </a:lnTo>
                  <a:lnTo>
                    <a:pt x="0" y="16"/>
                  </a:lnTo>
                  <a:lnTo>
                    <a:pt x="2" y="23"/>
                  </a:lnTo>
                  <a:lnTo>
                    <a:pt x="5" y="31"/>
                  </a:lnTo>
                  <a:lnTo>
                    <a:pt x="26" y="19"/>
                  </a:lnTo>
                  <a:lnTo>
                    <a:pt x="26" y="11"/>
                  </a:lnTo>
                  <a:lnTo>
                    <a:pt x="21" y="7"/>
                  </a:lnTo>
                  <a:lnTo>
                    <a:pt x="16"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16" name="Google Shape;516;p95"/>
            <p:cNvSpPr/>
            <p:nvPr/>
          </p:nvSpPr>
          <p:spPr>
            <a:xfrm>
              <a:off x="336467" y="2065221"/>
              <a:ext cx="79169" cy="72042"/>
            </a:xfrm>
            <a:custGeom>
              <a:avLst/>
              <a:gdLst/>
              <a:ahLst/>
              <a:cxnLst/>
              <a:rect l="l" t="t" r="r" b="b"/>
              <a:pathLst>
                <a:path w="56" h="51" extrusionOk="0">
                  <a:moveTo>
                    <a:pt x="51" y="6"/>
                  </a:moveTo>
                  <a:lnTo>
                    <a:pt x="51" y="3"/>
                  </a:lnTo>
                  <a:lnTo>
                    <a:pt x="48" y="0"/>
                  </a:lnTo>
                  <a:lnTo>
                    <a:pt x="43" y="0"/>
                  </a:lnTo>
                  <a:lnTo>
                    <a:pt x="36" y="2"/>
                  </a:lnTo>
                  <a:lnTo>
                    <a:pt x="19" y="19"/>
                  </a:lnTo>
                  <a:lnTo>
                    <a:pt x="16" y="24"/>
                  </a:lnTo>
                  <a:lnTo>
                    <a:pt x="14" y="27"/>
                  </a:lnTo>
                  <a:lnTo>
                    <a:pt x="8" y="27"/>
                  </a:lnTo>
                  <a:lnTo>
                    <a:pt x="1" y="30"/>
                  </a:lnTo>
                  <a:lnTo>
                    <a:pt x="1" y="34"/>
                  </a:lnTo>
                  <a:lnTo>
                    <a:pt x="0" y="38"/>
                  </a:lnTo>
                  <a:lnTo>
                    <a:pt x="1" y="46"/>
                  </a:lnTo>
                  <a:lnTo>
                    <a:pt x="6" y="51"/>
                  </a:lnTo>
                  <a:lnTo>
                    <a:pt x="11" y="51"/>
                  </a:lnTo>
                  <a:lnTo>
                    <a:pt x="14" y="50"/>
                  </a:lnTo>
                  <a:lnTo>
                    <a:pt x="17" y="50"/>
                  </a:lnTo>
                  <a:lnTo>
                    <a:pt x="21" y="51"/>
                  </a:lnTo>
                  <a:lnTo>
                    <a:pt x="27" y="50"/>
                  </a:lnTo>
                  <a:lnTo>
                    <a:pt x="35" y="45"/>
                  </a:lnTo>
                  <a:lnTo>
                    <a:pt x="51" y="29"/>
                  </a:lnTo>
                  <a:lnTo>
                    <a:pt x="48" y="26"/>
                  </a:lnTo>
                  <a:lnTo>
                    <a:pt x="44" y="22"/>
                  </a:lnTo>
                  <a:lnTo>
                    <a:pt x="41" y="21"/>
                  </a:lnTo>
                  <a:lnTo>
                    <a:pt x="41" y="19"/>
                  </a:lnTo>
                  <a:lnTo>
                    <a:pt x="44" y="19"/>
                  </a:lnTo>
                  <a:lnTo>
                    <a:pt x="52" y="18"/>
                  </a:lnTo>
                  <a:lnTo>
                    <a:pt x="56" y="13"/>
                  </a:lnTo>
                  <a:lnTo>
                    <a:pt x="52" y="8"/>
                  </a:lnTo>
                  <a:lnTo>
                    <a:pt x="51" y="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17" name="Google Shape;517;p95"/>
            <p:cNvSpPr/>
            <p:nvPr/>
          </p:nvSpPr>
          <p:spPr>
            <a:xfrm>
              <a:off x="291228" y="3223546"/>
              <a:ext cx="19792" cy="22601"/>
            </a:xfrm>
            <a:custGeom>
              <a:avLst/>
              <a:gdLst/>
              <a:ahLst/>
              <a:cxnLst/>
              <a:rect l="l" t="t" r="r" b="b"/>
              <a:pathLst>
                <a:path w="14" h="16" extrusionOk="0">
                  <a:moveTo>
                    <a:pt x="14" y="7"/>
                  </a:moveTo>
                  <a:lnTo>
                    <a:pt x="11" y="0"/>
                  </a:lnTo>
                  <a:lnTo>
                    <a:pt x="5" y="0"/>
                  </a:lnTo>
                  <a:lnTo>
                    <a:pt x="3" y="2"/>
                  </a:lnTo>
                  <a:lnTo>
                    <a:pt x="0" y="2"/>
                  </a:lnTo>
                  <a:lnTo>
                    <a:pt x="0" y="10"/>
                  </a:lnTo>
                  <a:lnTo>
                    <a:pt x="3" y="16"/>
                  </a:lnTo>
                  <a:lnTo>
                    <a:pt x="9" y="16"/>
                  </a:lnTo>
                  <a:lnTo>
                    <a:pt x="14" y="10"/>
                  </a:lnTo>
                  <a:lnTo>
                    <a:pt x="14" y="7"/>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18" name="Google Shape;518;p95"/>
            <p:cNvSpPr/>
            <p:nvPr/>
          </p:nvSpPr>
          <p:spPr>
            <a:xfrm>
              <a:off x="15551" y="1997417"/>
              <a:ext cx="53722" cy="32489"/>
            </a:xfrm>
            <a:custGeom>
              <a:avLst/>
              <a:gdLst/>
              <a:ahLst/>
              <a:cxnLst/>
              <a:rect l="l" t="t" r="r" b="b"/>
              <a:pathLst>
                <a:path w="38" h="23" extrusionOk="0">
                  <a:moveTo>
                    <a:pt x="26" y="3"/>
                  </a:moveTo>
                  <a:lnTo>
                    <a:pt x="23" y="5"/>
                  </a:lnTo>
                  <a:lnTo>
                    <a:pt x="23" y="3"/>
                  </a:lnTo>
                  <a:lnTo>
                    <a:pt x="16" y="0"/>
                  </a:lnTo>
                  <a:lnTo>
                    <a:pt x="11" y="2"/>
                  </a:lnTo>
                  <a:lnTo>
                    <a:pt x="3" y="3"/>
                  </a:lnTo>
                  <a:lnTo>
                    <a:pt x="0" y="10"/>
                  </a:lnTo>
                  <a:lnTo>
                    <a:pt x="0" y="11"/>
                  </a:lnTo>
                  <a:lnTo>
                    <a:pt x="3" y="16"/>
                  </a:lnTo>
                  <a:lnTo>
                    <a:pt x="7" y="19"/>
                  </a:lnTo>
                  <a:lnTo>
                    <a:pt x="15" y="21"/>
                  </a:lnTo>
                  <a:lnTo>
                    <a:pt x="23" y="23"/>
                  </a:lnTo>
                  <a:lnTo>
                    <a:pt x="29" y="23"/>
                  </a:lnTo>
                  <a:lnTo>
                    <a:pt x="34" y="21"/>
                  </a:lnTo>
                  <a:lnTo>
                    <a:pt x="38" y="16"/>
                  </a:lnTo>
                  <a:lnTo>
                    <a:pt x="38" y="8"/>
                  </a:lnTo>
                  <a:lnTo>
                    <a:pt x="34" y="3"/>
                  </a:lnTo>
                  <a:lnTo>
                    <a:pt x="26" y="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19" name="Google Shape;519;p95"/>
            <p:cNvSpPr/>
            <p:nvPr/>
          </p:nvSpPr>
          <p:spPr>
            <a:xfrm>
              <a:off x="203577" y="3189645"/>
              <a:ext cx="28275" cy="21188"/>
            </a:xfrm>
            <a:custGeom>
              <a:avLst/>
              <a:gdLst/>
              <a:ahLst/>
              <a:cxnLst/>
              <a:rect l="l" t="t" r="r" b="b"/>
              <a:pathLst>
                <a:path w="20" h="15" extrusionOk="0">
                  <a:moveTo>
                    <a:pt x="4" y="0"/>
                  </a:moveTo>
                  <a:lnTo>
                    <a:pt x="0" y="5"/>
                  </a:lnTo>
                  <a:lnTo>
                    <a:pt x="8" y="12"/>
                  </a:lnTo>
                  <a:lnTo>
                    <a:pt x="12" y="15"/>
                  </a:lnTo>
                  <a:lnTo>
                    <a:pt x="17" y="12"/>
                  </a:lnTo>
                  <a:lnTo>
                    <a:pt x="20" y="7"/>
                  </a:lnTo>
                  <a:lnTo>
                    <a:pt x="16" y="0"/>
                  </a:lnTo>
                  <a:lnTo>
                    <a:pt x="4"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20" name="Google Shape;520;p95"/>
            <p:cNvSpPr/>
            <p:nvPr/>
          </p:nvSpPr>
          <p:spPr>
            <a:xfrm>
              <a:off x="14137" y="2231907"/>
              <a:ext cx="26861" cy="26839"/>
            </a:xfrm>
            <a:custGeom>
              <a:avLst/>
              <a:gdLst/>
              <a:ahLst/>
              <a:cxnLst/>
              <a:rect l="l" t="t" r="r" b="b"/>
              <a:pathLst>
                <a:path w="19" h="19" extrusionOk="0">
                  <a:moveTo>
                    <a:pt x="9" y="0"/>
                  </a:moveTo>
                  <a:lnTo>
                    <a:pt x="3" y="8"/>
                  </a:lnTo>
                  <a:lnTo>
                    <a:pt x="0" y="13"/>
                  </a:lnTo>
                  <a:lnTo>
                    <a:pt x="0" y="19"/>
                  </a:lnTo>
                  <a:lnTo>
                    <a:pt x="4" y="19"/>
                  </a:lnTo>
                  <a:lnTo>
                    <a:pt x="12" y="16"/>
                  </a:lnTo>
                  <a:lnTo>
                    <a:pt x="19" y="11"/>
                  </a:lnTo>
                  <a:lnTo>
                    <a:pt x="19" y="7"/>
                  </a:lnTo>
                  <a:lnTo>
                    <a:pt x="16" y="0"/>
                  </a:lnTo>
                  <a:lnTo>
                    <a:pt x="9"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21" name="Google Shape;521;p95"/>
            <p:cNvSpPr/>
            <p:nvPr/>
          </p:nvSpPr>
          <p:spPr>
            <a:xfrm>
              <a:off x="243161" y="3208007"/>
              <a:ext cx="29689" cy="19776"/>
            </a:xfrm>
            <a:custGeom>
              <a:avLst/>
              <a:gdLst/>
              <a:ahLst/>
              <a:cxnLst/>
              <a:rect l="l" t="t" r="r" b="b"/>
              <a:pathLst>
                <a:path w="21" h="14" extrusionOk="0">
                  <a:moveTo>
                    <a:pt x="13" y="0"/>
                  </a:moveTo>
                  <a:lnTo>
                    <a:pt x="5" y="0"/>
                  </a:lnTo>
                  <a:lnTo>
                    <a:pt x="0" y="5"/>
                  </a:lnTo>
                  <a:lnTo>
                    <a:pt x="4" y="8"/>
                  </a:lnTo>
                  <a:lnTo>
                    <a:pt x="7" y="11"/>
                  </a:lnTo>
                  <a:lnTo>
                    <a:pt x="12" y="14"/>
                  </a:lnTo>
                  <a:lnTo>
                    <a:pt x="16" y="14"/>
                  </a:lnTo>
                  <a:lnTo>
                    <a:pt x="21" y="10"/>
                  </a:lnTo>
                  <a:lnTo>
                    <a:pt x="21" y="5"/>
                  </a:lnTo>
                  <a:lnTo>
                    <a:pt x="18" y="2"/>
                  </a:lnTo>
                  <a:lnTo>
                    <a:pt x="13"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22" name="Google Shape;522;p95"/>
            <p:cNvSpPr/>
            <p:nvPr/>
          </p:nvSpPr>
          <p:spPr>
            <a:xfrm>
              <a:off x="4887262" y="2809657"/>
              <a:ext cx="84824" cy="26839"/>
            </a:xfrm>
            <a:custGeom>
              <a:avLst/>
              <a:gdLst/>
              <a:ahLst/>
              <a:cxnLst/>
              <a:rect l="l" t="t" r="r" b="b"/>
              <a:pathLst>
                <a:path w="60" h="19" extrusionOk="0">
                  <a:moveTo>
                    <a:pt x="14" y="16"/>
                  </a:moveTo>
                  <a:lnTo>
                    <a:pt x="22" y="19"/>
                  </a:lnTo>
                  <a:lnTo>
                    <a:pt x="38" y="19"/>
                  </a:lnTo>
                  <a:lnTo>
                    <a:pt x="46" y="17"/>
                  </a:lnTo>
                  <a:lnTo>
                    <a:pt x="60" y="11"/>
                  </a:lnTo>
                  <a:lnTo>
                    <a:pt x="55" y="4"/>
                  </a:lnTo>
                  <a:lnTo>
                    <a:pt x="51" y="4"/>
                  </a:lnTo>
                  <a:lnTo>
                    <a:pt x="47" y="6"/>
                  </a:lnTo>
                  <a:lnTo>
                    <a:pt x="44" y="4"/>
                  </a:lnTo>
                  <a:lnTo>
                    <a:pt x="30" y="4"/>
                  </a:lnTo>
                  <a:lnTo>
                    <a:pt x="20" y="3"/>
                  </a:lnTo>
                  <a:lnTo>
                    <a:pt x="19" y="3"/>
                  </a:lnTo>
                  <a:lnTo>
                    <a:pt x="12" y="0"/>
                  </a:lnTo>
                  <a:lnTo>
                    <a:pt x="11" y="0"/>
                  </a:lnTo>
                  <a:lnTo>
                    <a:pt x="4" y="1"/>
                  </a:lnTo>
                  <a:lnTo>
                    <a:pt x="0" y="6"/>
                  </a:lnTo>
                  <a:lnTo>
                    <a:pt x="0" y="12"/>
                  </a:lnTo>
                  <a:lnTo>
                    <a:pt x="3" y="12"/>
                  </a:lnTo>
                  <a:lnTo>
                    <a:pt x="14" y="1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23" name="Google Shape;523;p95"/>
            <p:cNvSpPr/>
            <p:nvPr/>
          </p:nvSpPr>
          <p:spPr>
            <a:xfrm>
              <a:off x="5110631" y="2804006"/>
              <a:ext cx="66446" cy="40965"/>
            </a:xfrm>
            <a:custGeom>
              <a:avLst/>
              <a:gdLst/>
              <a:ahLst/>
              <a:cxnLst/>
              <a:rect l="l" t="t" r="r" b="b"/>
              <a:pathLst>
                <a:path w="47" h="29" extrusionOk="0">
                  <a:moveTo>
                    <a:pt x="11" y="29"/>
                  </a:moveTo>
                  <a:lnTo>
                    <a:pt x="24" y="29"/>
                  </a:lnTo>
                  <a:lnTo>
                    <a:pt x="32" y="24"/>
                  </a:lnTo>
                  <a:lnTo>
                    <a:pt x="35" y="20"/>
                  </a:lnTo>
                  <a:lnTo>
                    <a:pt x="35" y="16"/>
                  </a:lnTo>
                  <a:lnTo>
                    <a:pt x="36" y="15"/>
                  </a:lnTo>
                  <a:lnTo>
                    <a:pt x="38" y="13"/>
                  </a:lnTo>
                  <a:lnTo>
                    <a:pt x="43" y="12"/>
                  </a:lnTo>
                  <a:lnTo>
                    <a:pt x="47" y="7"/>
                  </a:lnTo>
                  <a:lnTo>
                    <a:pt x="47" y="0"/>
                  </a:lnTo>
                  <a:lnTo>
                    <a:pt x="40" y="0"/>
                  </a:lnTo>
                  <a:lnTo>
                    <a:pt x="30" y="7"/>
                  </a:lnTo>
                  <a:lnTo>
                    <a:pt x="24" y="8"/>
                  </a:lnTo>
                  <a:lnTo>
                    <a:pt x="16" y="8"/>
                  </a:lnTo>
                  <a:lnTo>
                    <a:pt x="6" y="10"/>
                  </a:lnTo>
                  <a:lnTo>
                    <a:pt x="1" y="15"/>
                  </a:lnTo>
                  <a:lnTo>
                    <a:pt x="0" y="23"/>
                  </a:lnTo>
                  <a:lnTo>
                    <a:pt x="6" y="28"/>
                  </a:lnTo>
                  <a:lnTo>
                    <a:pt x="11" y="2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24" name="Google Shape;524;p95"/>
            <p:cNvSpPr/>
            <p:nvPr/>
          </p:nvSpPr>
          <p:spPr>
            <a:xfrm>
              <a:off x="3684178" y="1743149"/>
              <a:ext cx="279918" cy="139846"/>
            </a:xfrm>
            <a:custGeom>
              <a:avLst/>
              <a:gdLst/>
              <a:ahLst/>
              <a:cxnLst/>
              <a:rect l="l" t="t" r="r" b="b"/>
              <a:pathLst>
                <a:path w="198" h="99" extrusionOk="0">
                  <a:moveTo>
                    <a:pt x="137" y="84"/>
                  </a:moveTo>
                  <a:lnTo>
                    <a:pt x="142" y="83"/>
                  </a:lnTo>
                  <a:lnTo>
                    <a:pt x="153" y="76"/>
                  </a:lnTo>
                  <a:lnTo>
                    <a:pt x="166" y="73"/>
                  </a:lnTo>
                  <a:lnTo>
                    <a:pt x="169" y="72"/>
                  </a:lnTo>
                  <a:lnTo>
                    <a:pt x="172" y="72"/>
                  </a:lnTo>
                  <a:lnTo>
                    <a:pt x="176" y="65"/>
                  </a:lnTo>
                  <a:lnTo>
                    <a:pt x="180" y="62"/>
                  </a:lnTo>
                  <a:lnTo>
                    <a:pt x="180" y="62"/>
                  </a:lnTo>
                  <a:lnTo>
                    <a:pt x="185" y="61"/>
                  </a:lnTo>
                  <a:lnTo>
                    <a:pt x="190" y="56"/>
                  </a:lnTo>
                  <a:lnTo>
                    <a:pt x="196" y="46"/>
                  </a:lnTo>
                  <a:lnTo>
                    <a:pt x="198" y="41"/>
                  </a:lnTo>
                  <a:lnTo>
                    <a:pt x="190" y="29"/>
                  </a:lnTo>
                  <a:lnTo>
                    <a:pt x="185" y="27"/>
                  </a:lnTo>
                  <a:lnTo>
                    <a:pt x="182" y="27"/>
                  </a:lnTo>
                  <a:lnTo>
                    <a:pt x="179" y="25"/>
                  </a:lnTo>
                  <a:lnTo>
                    <a:pt x="177" y="24"/>
                  </a:lnTo>
                  <a:lnTo>
                    <a:pt x="177" y="19"/>
                  </a:lnTo>
                  <a:lnTo>
                    <a:pt x="176" y="14"/>
                  </a:lnTo>
                  <a:lnTo>
                    <a:pt x="174" y="9"/>
                  </a:lnTo>
                  <a:lnTo>
                    <a:pt x="171" y="6"/>
                  </a:lnTo>
                  <a:lnTo>
                    <a:pt x="166" y="6"/>
                  </a:lnTo>
                  <a:lnTo>
                    <a:pt x="160" y="8"/>
                  </a:lnTo>
                  <a:lnTo>
                    <a:pt x="156" y="6"/>
                  </a:lnTo>
                  <a:lnTo>
                    <a:pt x="147" y="0"/>
                  </a:lnTo>
                  <a:lnTo>
                    <a:pt x="140" y="0"/>
                  </a:lnTo>
                  <a:lnTo>
                    <a:pt x="139" y="3"/>
                  </a:lnTo>
                  <a:lnTo>
                    <a:pt x="136" y="8"/>
                  </a:lnTo>
                  <a:lnTo>
                    <a:pt x="136" y="11"/>
                  </a:lnTo>
                  <a:lnTo>
                    <a:pt x="134" y="11"/>
                  </a:lnTo>
                  <a:lnTo>
                    <a:pt x="131" y="9"/>
                  </a:lnTo>
                  <a:lnTo>
                    <a:pt x="128" y="13"/>
                  </a:lnTo>
                  <a:lnTo>
                    <a:pt x="126" y="14"/>
                  </a:lnTo>
                  <a:lnTo>
                    <a:pt x="123" y="13"/>
                  </a:lnTo>
                  <a:lnTo>
                    <a:pt x="118" y="9"/>
                  </a:lnTo>
                  <a:lnTo>
                    <a:pt x="115" y="9"/>
                  </a:lnTo>
                  <a:lnTo>
                    <a:pt x="109" y="13"/>
                  </a:lnTo>
                  <a:lnTo>
                    <a:pt x="109" y="13"/>
                  </a:lnTo>
                  <a:lnTo>
                    <a:pt x="104" y="9"/>
                  </a:lnTo>
                  <a:lnTo>
                    <a:pt x="97" y="9"/>
                  </a:lnTo>
                  <a:lnTo>
                    <a:pt x="93" y="11"/>
                  </a:lnTo>
                  <a:lnTo>
                    <a:pt x="88" y="16"/>
                  </a:lnTo>
                  <a:lnTo>
                    <a:pt x="88" y="19"/>
                  </a:lnTo>
                  <a:lnTo>
                    <a:pt x="85" y="16"/>
                  </a:lnTo>
                  <a:lnTo>
                    <a:pt x="83" y="14"/>
                  </a:lnTo>
                  <a:lnTo>
                    <a:pt x="78" y="11"/>
                  </a:lnTo>
                  <a:lnTo>
                    <a:pt x="75" y="11"/>
                  </a:lnTo>
                  <a:lnTo>
                    <a:pt x="73" y="14"/>
                  </a:lnTo>
                  <a:lnTo>
                    <a:pt x="70" y="19"/>
                  </a:lnTo>
                  <a:lnTo>
                    <a:pt x="72" y="25"/>
                  </a:lnTo>
                  <a:lnTo>
                    <a:pt x="73" y="27"/>
                  </a:lnTo>
                  <a:lnTo>
                    <a:pt x="72" y="29"/>
                  </a:lnTo>
                  <a:lnTo>
                    <a:pt x="69" y="27"/>
                  </a:lnTo>
                  <a:lnTo>
                    <a:pt x="64" y="29"/>
                  </a:lnTo>
                  <a:lnTo>
                    <a:pt x="59" y="33"/>
                  </a:lnTo>
                  <a:lnTo>
                    <a:pt x="57" y="30"/>
                  </a:lnTo>
                  <a:lnTo>
                    <a:pt x="56" y="27"/>
                  </a:lnTo>
                  <a:lnTo>
                    <a:pt x="57" y="25"/>
                  </a:lnTo>
                  <a:lnTo>
                    <a:pt x="59" y="24"/>
                  </a:lnTo>
                  <a:lnTo>
                    <a:pt x="59" y="19"/>
                  </a:lnTo>
                  <a:lnTo>
                    <a:pt x="50" y="11"/>
                  </a:lnTo>
                  <a:lnTo>
                    <a:pt x="38" y="3"/>
                  </a:lnTo>
                  <a:lnTo>
                    <a:pt x="29" y="1"/>
                  </a:lnTo>
                  <a:lnTo>
                    <a:pt x="21" y="5"/>
                  </a:lnTo>
                  <a:lnTo>
                    <a:pt x="21" y="9"/>
                  </a:lnTo>
                  <a:lnTo>
                    <a:pt x="21" y="9"/>
                  </a:lnTo>
                  <a:lnTo>
                    <a:pt x="18" y="9"/>
                  </a:lnTo>
                  <a:lnTo>
                    <a:pt x="5" y="24"/>
                  </a:lnTo>
                  <a:lnTo>
                    <a:pt x="2" y="27"/>
                  </a:lnTo>
                  <a:lnTo>
                    <a:pt x="0" y="30"/>
                  </a:lnTo>
                  <a:lnTo>
                    <a:pt x="3" y="37"/>
                  </a:lnTo>
                  <a:lnTo>
                    <a:pt x="14" y="40"/>
                  </a:lnTo>
                  <a:lnTo>
                    <a:pt x="34" y="35"/>
                  </a:lnTo>
                  <a:lnTo>
                    <a:pt x="40" y="37"/>
                  </a:lnTo>
                  <a:lnTo>
                    <a:pt x="35" y="40"/>
                  </a:lnTo>
                  <a:lnTo>
                    <a:pt x="35" y="46"/>
                  </a:lnTo>
                  <a:lnTo>
                    <a:pt x="13" y="46"/>
                  </a:lnTo>
                  <a:lnTo>
                    <a:pt x="6" y="51"/>
                  </a:lnTo>
                  <a:lnTo>
                    <a:pt x="6" y="56"/>
                  </a:lnTo>
                  <a:lnTo>
                    <a:pt x="10" y="59"/>
                  </a:lnTo>
                  <a:lnTo>
                    <a:pt x="14" y="59"/>
                  </a:lnTo>
                  <a:lnTo>
                    <a:pt x="22" y="57"/>
                  </a:lnTo>
                  <a:lnTo>
                    <a:pt x="32" y="57"/>
                  </a:lnTo>
                  <a:lnTo>
                    <a:pt x="34" y="62"/>
                  </a:lnTo>
                  <a:lnTo>
                    <a:pt x="37" y="65"/>
                  </a:lnTo>
                  <a:lnTo>
                    <a:pt x="42" y="65"/>
                  </a:lnTo>
                  <a:lnTo>
                    <a:pt x="43" y="65"/>
                  </a:lnTo>
                  <a:lnTo>
                    <a:pt x="43" y="67"/>
                  </a:lnTo>
                  <a:lnTo>
                    <a:pt x="45" y="69"/>
                  </a:lnTo>
                  <a:lnTo>
                    <a:pt x="46" y="70"/>
                  </a:lnTo>
                  <a:lnTo>
                    <a:pt x="45" y="72"/>
                  </a:lnTo>
                  <a:lnTo>
                    <a:pt x="42" y="73"/>
                  </a:lnTo>
                  <a:lnTo>
                    <a:pt x="30" y="75"/>
                  </a:lnTo>
                  <a:lnTo>
                    <a:pt x="26" y="80"/>
                  </a:lnTo>
                  <a:lnTo>
                    <a:pt x="30" y="84"/>
                  </a:lnTo>
                  <a:lnTo>
                    <a:pt x="35" y="88"/>
                  </a:lnTo>
                  <a:lnTo>
                    <a:pt x="42" y="88"/>
                  </a:lnTo>
                  <a:lnTo>
                    <a:pt x="54" y="84"/>
                  </a:lnTo>
                  <a:lnTo>
                    <a:pt x="62" y="84"/>
                  </a:lnTo>
                  <a:lnTo>
                    <a:pt x="69" y="88"/>
                  </a:lnTo>
                  <a:lnTo>
                    <a:pt x="86" y="97"/>
                  </a:lnTo>
                  <a:lnTo>
                    <a:pt x="97" y="99"/>
                  </a:lnTo>
                  <a:lnTo>
                    <a:pt x="107" y="97"/>
                  </a:lnTo>
                  <a:lnTo>
                    <a:pt x="117" y="94"/>
                  </a:lnTo>
                  <a:lnTo>
                    <a:pt x="118" y="91"/>
                  </a:lnTo>
                  <a:lnTo>
                    <a:pt x="121" y="88"/>
                  </a:lnTo>
                  <a:lnTo>
                    <a:pt x="123" y="88"/>
                  </a:lnTo>
                  <a:lnTo>
                    <a:pt x="128" y="86"/>
                  </a:lnTo>
                  <a:lnTo>
                    <a:pt x="137" y="8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25" name="Google Shape;525;p95"/>
            <p:cNvSpPr/>
            <p:nvPr/>
          </p:nvSpPr>
          <p:spPr>
            <a:xfrm>
              <a:off x="4033369" y="2179640"/>
              <a:ext cx="138545" cy="142671"/>
            </a:xfrm>
            <a:custGeom>
              <a:avLst/>
              <a:gdLst/>
              <a:ahLst/>
              <a:cxnLst/>
              <a:rect l="l" t="t" r="r" b="b"/>
              <a:pathLst>
                <a:path w="98" h="101" extrusionOk="0">
                  <a:moveTo>
                    <a:pt x="7" y="93"/>
                  </a:moveTo>
                  <a:lnTo>
                    <a:pt x="15" y="99"/>
                  </a:lnTo>
                  <a:lnTo>
                    <a:pt x="24" y="101"/>
                  </a:lnTo>
                  <a:lnTo>
                    <a:pt x="39" y="98"/>
                  </a:lnTo>
                  <a:lnTo>
                    <a:pt x="56" y="88"/>
                  </a:lnTo>
                  <a:lnTo>
                    <a:pt x="59" y="85"/>
                  </a:lnTo>
                  <a:lnTo>
                    <a:pt x="61" y="83"/>
                  </a:lnTo>
                  <a:lnTo>
                    <a:pt x="66" y="83"/>
                  </a:lnTo>
                  <a:lnTo>
                    <a:pt x="71" y="85"/>
                  </a:lnTo>
                  <a:lnTo>
                    <a:pt x="79" y="83"/>
                  </a:lnTo>
                  <a:lnTo>
                    <a:pt x="83" y="79"/>
                  </a:lnTo>
                  <a:lnTo>
                    <a:pt x="83" y="72"/>
                  </a:lnTo>
                  <a:lnTo>
                    <a:pt x="85" y="60"/>
                  </a:lnTo>
                  <a:lnTo>
                    <a:pt x="83" y="47"/>
                  </a:lnTo>
                  <a:lnTo>
                    <a:pt x="80" y="39"/>
                  </a:lnTo>
                  <a:lnTo>
                    <a:pt x="80" y="36"/>
                  </a:lnTo>
                  <a:lnTo>
                    <a:pt x="80" y="34"/>
                  </a:lnTo>
                  <a:lnTo>
                    <a:pt x="88" y="32"/>
                  </a:lnTo>
                  <a:lnTo>
                    <a:pt x="95" y="28"/>
                  </a:lnTo>
                  <a:lnTo>
                    <a:pt x="95" y="26"/>
                  </a:lnTo>
                  <a:lnTo>
                    <a:pt x="98" y="23"/>
                  </a:lnTo>
                  <a:lnTo>
                    <a:pt x="93" y="16"/>
                  </a:lnTo>
                  <a:lnTo>
                    <a:pt x="90" y="10"/>
                  </a:lnTo>
                  <a:lnTo>
                    <a:pt x="82" y="5"/>
                  </a:lnTo>
                  <a:lnTo>
                    <a:pt x="80" y="4"/>
                  </a:lnTo>
                  <a:lnTo>
                    <a:pt x="75" y="0"/>
                  </a:lnTo>
                  <a:lnTo>
                    <a:pt x="69" y="2"/>
                  </a:lnTo>
                  <a:lnTo>
                    <a:pt x="63" y="5"/>
                  </a:lnTo>
                  <a:lnTo>
                    <a:pt x="58" y="7"/>
                  </a:lnTo>
                  <a:lnTo>
                    <a:pt x="50" y="5"/>
                  </a:lnTo>
                  <a:lnTo>
                    <a:pt x="43" y="5"/>
                  </a:lnTo>
                  <a:lnTo>
                    <a:pt x="39" y="7"/>
                  </a:lnTo>
                  <a:lnTo>
                    <a:pt x="34" y="13"/>
                  </a:lnTo>
                  <a:lnTo>
                    <a:pt x="37" y="18"/>
                  </a:lnTo>
                  <a:lnTo>
                    <a:pt x="43" y="21"/>
                  </a:lnTo>
                  <a:lnTo>
                    <a:pt x="28" y="28"/>
                  </a:lnTo>
                  <a:lnTo>
                    <a:pt x="24" y="26"/>
                  </a:lnTo>
                  <a:lnTo>
                    <a:pt x="12" y="26"/>
                  </a:lnTo>
                  <a:lnTo>
                    <a:pt x="5" y="32"/>
                  </a:lnTo>
                  <a:lnTo>
                    <a:pt x="10" y="37"/>
                  </a:lnTo>
                  <a:lnTo>
                    <a:pt x="12" y="39"/>
                  </a:lnTo>
                  <a:lnTo>
                    <a:pt x="12" y="44"/>
                  </a:lnTo>
                  <a:lnTo>
                    <a:pt x="10" y="47"/>
                  </a:lnTo>
                  <a:lnTo>
                    <a:pt x="10" y="52"/>
                  </a:lnTo>
                  <a:lnTo>
                    <a:pt x="21" y="58"/>
                  </a:lnTo>
                  <a:lnTo>
                    <a:pt x="21" y="60"/>
                  </a:lnTo>
                  <a:lnTo>
                    <a:pt x="18" y="64"/>
                  </a:lnTo>
                  <a:lnTo>
                    <a:pt x="15" y="69"/>
                  </a:lnTo>
                  <a:lnTo>
                    <a:pt x="15" y="71"/>
                  </a:lnTo>
                  <a:lnTo>
                    <a:pt x="13" y="74"/>
                  </a:lnTo>
                  <a:lnTo>
                    <a:pt x="5" y="79"/>
                  </a:lnTo>
                  <a:lnTo>
                    <a:pt x="4" y="82"/>
                  </a:lnTo>
                  <a:lnTo>
                    <a:pt x="0" y="85"/>
                  </a:lnTo>
                  <a:lnTo>
                    <a:pt x="4" y="88"/>
                  </a:lnTo>
                  <a:lnTo>
                    <a:pt x="7" y="9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26" name="Google Shape;526;p95"/>
            <p:cNvSpPr/>
            <p:nvPr/>
          </p:nvSpPr>
          <p:spPr>
            <a:xfrm>
              <a:off x="4130916" y="2045444"/>
              <a:ext cx="226197" cy="330547"/>
            </a:xfrm>
            <a:custGeom>
              <a:avLst/>
              <a:gdLst/>
              <a:ahLst/>
              <a:cxnLst/>
              <a:rect l="l" t="t" r="r" b="b"/>
              <a:pathLst>
                <a:path w="160" h="234" extrusionOk="0">
                  <a:moveTo>
                    <a:pt x="11" y="54"/>
                  </a:moveTo>
                  <a:lnTo>
                    <a:pt x="14" y="56"/>
                  </a:lnTo>
                  <a:lnTo>
                    <a:pt x="10" y="59"/>
                  </a:lnTo>
                  <a:lnTo>
                    <a:pt x="8" y="64"/>
                  </a:lnTo>
                  <a:lnTo>
                    <a:pt x="8" y="72"/>
                  </a:lnTo>
                  <a:lnTo>
                    <a:pt x="13" y="75"/>
                  </a:lnTo>
                  <a:lnTo>
                    <a:pt x="16" y="76"/>
                  </a:lnTo>
                  <a:lnTo>
                    <a:pt x="11" y="78"/>
                  </a:lnTo>
                  <a:lnTo>
                    <a:pt x="6" y="80"/>
                  </a:lnTo>
                  <a:lnTo>
                    <a:pt x="3" y="83"/>
                  </a:lnTo>
                  <a:lnTo>
                    <a:pt x="3" y="91"/>
                  </a:lnTo>
                  <a:lnTo>
                    <a:pt x="13" y="91"/>
                  </a:lnTo>
                  <a:lnTo>
                    <a:pt x="18" y="87"/>
                  </a:lnTo>
                  <a:lnTo>
                    <a:pt x="18" y="95"/>
                  </a:lnTo>
                  <a:lnTo>
                    <a:pt x="30" y="95"/>
                  </a:lnTo>
                  <a:lnTo>
                    <a:pt x="32" y="92"/>
                  </a:lnTo>
                  <a:lnTo>
                    <a:pt x="35" y="89"/>
                  </a:lnTo>
                  <a:lnTo>
                    <a:pt x="35" y="91"/>
                  </a:lnTo>
                  <a:lnTo>
                    <a:pt x="35" y="94"/>
                  </a:lnTo>
                  <a:lnTo>
                    <a:pt x="29" y="103"/>
                  </a:lnTo>
                  <a:lnTo>
                    <a:pt x="29" y="115"/>
                  </a:lnTo>
                  <a:lnTo>
                    <a:pt x="51" y="115"/>
                  </a:lnTo>
                  <a:lnTo>
                    <a:pt x="56" y="113"/>
                  </a:lnTo>
                  <a:lnTo>
                    <a:pt x="59" y="110"/>
                  </a:lnTo>
                  <a:lnTo>
                    <a:pt x="61" y="108"/>
                  </a:lnTo>
                  <a:lnTo>
                    <a:pt x="59" y="111"/>
                  </a:lnTo>
                  <a:lnTo>
                    <a:pt x="56" y="115"/>
                  </a:lnTo>
                  <a:lnTo>
                    <a:pt x="56" y="121"/>
                  </a:lnTo>
                  <a:lnTo>
                    <a:pt x="59" y="124"/>
                  </a:lnTo>
                  <a:lnTo>
                    <a:pt x="64" y="127"/>
                  </a:lnTo>
                  <a:lnTo>
                    <a:pt x="67" y="127"/>
                  </a:lnTo>
                  <a:lnTo>
                    <a:pt x="67" y="131"/>
                  </a:lnTo>
                  <a:lnTo>
                    <a:pt x="65" y="134"/>
                  </a:lnTo>
                  <a:lnTo>
                    <a:pt x="65" y="145"/>
                  </a:lnTo>
                  <a:lnTo>
                    <a:pt x="64" y="145"/>
                  </a:lnTo>
                  <a:lnTo>
                    <a:pt x="59" y="147"/>
                  </a:lnTo>
                  <a:lnTo>
                    <a:pt x="54" y="145"/>
                  </a:lnTo>
                  <a:lnTo>
                    <a:pt x="49" y="143"/>
                  </a:lnTo>
                  <a:lnTo>
                    <a:pt x="45" y="143"/>
                  </a:lnTo>
                  <a:lnTo>
                    <a:pt x="42" y="147"/>
                  </a:lnTo>
                  <a:lnTo>
                    <a:pt x="42" y="150"/>
                  </a:lnTo>
                  <a:lnTo>
                    <a:pt x="37" y="158"/>
                  </a:lnTo>
                  <a:lnTo>
                    <a:pt x="34" y="161"/>
                  </a:lnTo>
                  <a:lnTo>
                    <a:pt x="38" y="166"/>
                  </a:lnTo>
                  <a:lnTo>
                    <a:pt x="43" y="167"/>
                  </a:lnTo>
                  <a:lnTo>
                    <a:pt x="46" y="167"/>
                  </a:lnTo>
                  <a:lnTo>
                    <a:pt x="46" y="169"/>
                  </a:lnTo>
                  <a:lnTo>
                    <a:pt x="45" y="170"/>
                  </a:lnTo>
                  <a:lnTo>
                    <a:pt x="43" y="172"/>
                  </a:lnTo>
                  <a:lnTo>
                    <a:pt x="37" y="175"/>
                  </a:lnTo>
                  <a:lnTo>
                    <a:pt x="32" y="177"/>
                  </a:lnTo>
                  <a:lnTo>
                    <a:pt x="26" y="180"/>
                  </a:lnTo>
                  <a:lnTo>
                    <a:pt x="26" y="186"/>
                  </a:lnTo>
                  <a:lnTo>
                    <a:pt x="29" y="190"/>
                  </a:lnTo>
                  <a:lnTo>
                    <a:pt x="34" y="191"/>
                  </a:lnTo>
                  <a:lnTo>
                    <a:pt x="38" y="191"/>
                  </a:lnTo>
                  <a:lnTo>
                    <a:pt x="42" y="190"/>
                  </a:lnTo>
                  <a:lnTo>
                    <a:pt x="46" y="193"/>
                  </a:lnTo>
                  <a:lnTo>
                    <a:pt x="49" y="193"/>
                  </a:lnTo>
                  <a:lnTo>
                    <a:pt x="59" y="196"/>
                  </a:lnTo>
                  <a:lnTo>
                    <a:pt x="54" y="196"/>
                  </a:lnTo>
                  <a:lnTo>
                    <a:pt x="48" y="198"/>
                  </a:lnTo>
                  <a:lnTo>
                    <a:pt x="42" y="204"/>
                  </a:lnTo>
                  <a:lnTo>
                    <a:pt x="32" y="212"/>
                  </a:lnTo>
                  <a:lnTo>
                    <a:pt x="26" y="220"/>
                  </a:lnTo>
                  <a:lnTo>
                    <a:pt x="24" y="225"/>
                  </a:lnTo>
                  <a:lnTo>
                    <a:pt x="24" y="230"/>
                  </a:lnTo>
                  <a:lnTo>
                    <a:pt x="29" y="234"/>
                  </a:lnTo>
                  <a:lnTo>
                    <a:pt x="37" y="226"/>
                  </a:lnTo>
                  <a:lnTo>
                    <a:pt x="45" y="223"/>
                  </a:lnTo>
                  <a:lnTo>
                    <a:pt x="51" y="226"/>
                  </a:lnTo>
                  <a:lnTo>
                    <a:pt x="57" y="226"/>
                  </a:lnTo>
                  <a:lnTo>
                    <a:pt x="61" y="218"/>
                  </a:lnTo>
                  <a:lnTo>
                    <a:pt x="62" y="218"/>
                  </a:lnTo>
                  <a:lnTo>
                    <a:pt x="67" y="218"/>
                  </a:lnTo>
                  <a:lnTo>
                    <a:pt x="70" y="217"/>
                  </a:lnTo>
                  <a:lnTo>
                    <a:pt x="83" y="217"/>
                  </a:lnTo>
                  <a:lnTo>
                    <a:pt x="93" y="212"/>
                  </a:lnTo>
                  <a:lnTo>
                    <a:pt x="99" y="217"/>
                  </a:lnTo>
                  <a:lnTo>
                    <a:pt x="104" y="217"/>
                  </a:lnTo>
                  <a:lnTo>
                    <a:pt x="113" y="214"/>
                  </a:lnTo>
                  <a:lnTo>
                    <a:pt x="123" y="212"/>
                  </a:lnTo>
                  <a:lnTo>
                    <a:pt x="129" y="212"/>
                  </a:lnTo>
                  <a:lnTo>
                    <a:pt x="139" y="209"/>
                  </a:lnTo>
                  <a:lnTo>
                    <a:pt x="152" y="201"/>
                  </a:lnTo>
                  <a:lnTo>
                    <a:pt x="155" y="193"/>
                  </a:lnTo>
                  <a:lnTo>
                    <a:pt x="140" y="193"/>
                  </a:lnTo>
                  <a:lnTo>
                    <a:pt x="140" y="193"/>
                  </a:lnTo>
                  <a:lnTo>
                    <a:pt x="142" y="190"/>
                  </a:lnTo>
                  <a:lnTo>
                    <a:pt x="144" y="188"/>
                  </a:lnTo>
                  <a:lnTo>
                    <a:pt x="153" y="180"/>
                  </a:lnTo>
                  <a:lnTo>
                    <a:pt x="158" y="174"/>
                  </a:lnTo>
                  <a:lnTo>
                    <a:pt x="160" y="169"/>
                  </a:lnTo>
                  <a:lnTo>
                    <a:pt x="160" y="162"/>
                  </a:lnTo>
                  <a:lnTo>
                    <a:pt x="156" y="159"/>
                  </a:lnTo>
                  <a:lnTo>
                    <a:pt x="150" y="155"/>
                  </a:lnTo>
                  <a:lnTo>
                    <a:pt x="142" y="153"/>
                  </a:lnTo>
                  <a:lnTo>
                    <a:pt x="137" y="155"/>
                  </a:lnTo>
                  <a:lnTo>
                    <a:pt x="134" y="158"/>
                  </a:lnTo>
                  <a:lnTo>
                    <a:pt x="132" y="156"/>
                  </a:lnTo>
                  <a:lnTo>
                    <a:pt x="132" y="156"/>
                  </a:lnTo>
                  <a:lnTo>
                    <a:pt x="131" y="155"/>
                  </a:lnTo>
                  <a:lnTo>
                    <a:pt x="132" y="153"/>
                  </a:lnTo>
                  <a:lnTo>
                    <a:pt x="132" y="143"/>
                  </a:lnTo>
                  <a:lnTo>
                    <a:pt x="128" y="143"/>
                  </a:lnTo>
                  <a:lnTo>
                    <a:pt x="126" y="140"/>
                  </a:lnTo>
                  <a:lnTo>
                    <a:pt x="126" y="134"/>
                  </a:lnTo>
                  <a:lnTo>
                    <a:pt x="123" y="124"/>
                  </a:lnTo>
                  <a:lnTo>
                    <a:pt x="118" y="118"/>
                  </a:lnTo>
                  <a:lnTo>
                    <a:pt x="115" y="113"/>
                  </a:lnTo>
                  <a:lnTo>
                    <a:pt x="110" y="113"/>
                  </a:lnTo>
                  <a:lnTo>
                    <a:pt x="109" y="111"/>
                  </a:lnTo>
                  <a:lnTo>
                    <a:pt x="107" y="110"/>
                  </a:lnTo>
                  <a:lnTo>
                    <a:pt x="104" y="105"/>
                  </a:lnTo>
                  <a:lnTo>
                    <a:pt x="101" y="94"/>
                  </a:lnTo>
                  <a:lnTo>
                    <a:pt x="97" y="89"/>
                  </a:lnTo>
                  <a:lnTo>
                    <a:pt x="91" y="84"/>
                  </a:lnTo>
                  <a:lnTo>
                    <a:pt x="88" y="81"/>
                  </a:lnTo>
                  <a:lnTo>
                    <a:pt x="83" y="78"/>
                  </a:lnTo>
                  <a:lnTo>
                    <a:pt x="77" y="78"/>
                  </a:lnTo>
                  <a:lnTo>
                    <a:pt x="72" y="80"/>
                  </a:lnTo>
                  <a:lnTo>
                    <a:pt x="80" y="72"/>
                  </a:lnTo>
                  <a:lnTo>
                    <a:pt x="85" y="65"/>
                  </a:lnTo>
                  <a:lnTo>
                    <a:pt x="93" y="38"/>
                  </a:lnTo>
                  <a:lnTo>
                    <a:pt x="89" y="36"/>
                  </a:lnTo>
                  <a:lnTo>
                    <a:pt x="86" y="33"/>
                  </a:lnTo>
                  <a:lnTo>
                    <a:pt x="75" y="32"/>
                  </a:lnTo>
                  <a:lnTo>
                    <a:pt x="64" y="33"/>
                  </a:lnTo>
                  <a:lnTo>
                    <a:pt x="56" y="35"/>
                  </a:lnTo>
                  <a:lnTo>
                    <a:pt x="53" y="35"/>
                  </a:lnTo>
                  <a:lnTo>
                    <a:pt x="53" y="35"/>
                  </a:lnTo>
                  <a:lnTo>
                    <a:pt x="56" y="32"/>
                  </a:lnTo>
                  <a:lnTo>
                    <a:pt x="61" y="28"/>
                  </a:lnTo>
                  <a:lnTo>
                    <a:pt x="65" y="22"/>
                  </a:lnTo>
                  <a:lnTo>
                    <a:pt x="67" y="17"/>
                  </a:lnTo>
                  <a:lnTo>
                    <a:pt x="67" y="16"/>
                  </a:lnTo>
                  <a:lnTo>
                    <a:pt x="70" y="12"/>
                  </a:lnTo>
                  <a:lnTo>
                    <a:pt x="70" y="5"/>
                  </a:lnTo>
                  <a:lnTo>
                    <a:pt x="62" y="0"/>
                  </a:lnTo>
                  <a:lnTo>
                    <a:pt x="57" y="9"/>
                  </a:lnTo>
                  <a:lnTo>
                    <a:pt x="57" y="9"/>
                  </a:lnTo>
                  <a:lnTo>
                    <a:pt x="54" y="11"/>
                  </a:lnTo>
                  <a:lnTo>
                    <a:pt x="51" y="12"/>
                  </a:lnTo>
                  <a:lnTo>
                    <a:pt x="40" y="11"/>
                  </a:lnTo>
                  <a:lnTo>
                    <a:pt x="32" y="11"/>
                  </a:lnTo>
                  <a:lnTo>
                    <a:pt x="27" y="17"/>
                  </a:lnTo>
                  <a:lnTo>
                    <a:pt x="26" y="22"/>
                  </a:lnTo>
                  <a:lnTo>
                    <a:pt x="26" y="28"/>
                  </a:lnTo>
                  <a:lnTo>
                    <a:pt x="24" y="30"/>
                  </a:lnTo>
                  <a:lnTo>
                    <a:pt x="18" y="36"/>
                  </a:lnTo>
                  <a:lnTo>
                    <a:pt x="18" y="43"/>
                  </a:lnTo>
                  <a:lnTo>
                    <a:pt x="13" y="40"/>
                  </a:lnTo>
                  <a:lnTo>
                    <a:pt x="8" y="36"/>
                  </a:lnTo>
                  <a:lnTo>
                    <a:pt x="3" y="38"/>
                  </a:lnTo>
                  <a:lnTo>
                    <a:pt x="0" y="41"/>
                  </a:lnTo>
                  <a:lnTo>
                    <a:pt x="0" y="48"/>
                  </a:lnTo>
                  <a:lnTo>
                    <a:pt x="5" y="52"/>
                  </a:lnTo>
                  <a:lnTo>
                    <a:pt x="11" y="5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27" name="Google Shape;527;p95"/>
            <p:cNvSpPr/>
            <p:nvPr/>
          </p:nvSpPr>
          <p:spPr>
            <a:xfrm>
              <a:off x="4758613" y="2084998"/>
              <a:ext cx="31102" cy="43790"/>
            </a:xfrm>
            <a:custGeom>
              <a:avLst/>
              <a:gdLst/>
              <a:ahLst/>
              <a:cxnLst/>
              <a:rect l="l" t="t" r="r" b="b"/>
              <a:pathLst>
                <a:path w="22" h="31" extrusionOk="0">
                  <a:moveTo>
                    <a:pt x="11" y="26"/>
                  </a:moveTo>
                  <a:lnTo>
                    <a:pt x="17" y="18"/>
                  </a:lnTo>
                  <a:lnTo>
                    <a:pt x="22" y="10"/>
                  </a:lnTo>
                  <a:lnTo>
                    <a:pt x="22" y="4"/>
                  </a:lnTo>
                  <a:lnTo>
                    <a:pt x="16" y="0"/>
                  </a:lnTo>
                  <a:lnTo>
                    <a:pt x="8" y="4"/>
                  </a:lnTo>
                  <a:lnTo>
                    <a:pt x="1" y="13"/>
                  </a:lnTo>
                  <a:lnTo>
                    <a:pt x="0" y="23"/>
                  </a:lnTo>
                  <a:lnTo>
                    <a:pt x="0" y="31"/>
                  </a:lnTo>
                  <a:lnTo>
                    <a:pt x="6" y="31"/>
                  </a:lnTo>
                  <a:lnTo>
                    <a:pt x="11" y="2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28" name="Google Shape;528;p95"/>
            <p:cNvSpPr/>
            <p:nvPr/>
          </p:nvSpPr>
          <p:spPr>
            <a:xfrm>
              <a:off x="7573347" y="2648620"/>
              <a:ext cx="325158" cy="306532"/>
            </a:xfrm>
            <a:custGeom>
              <a:avLst/>
              <a:gdLst/>
              <a:ahLst/>
              <a:cxnLst/>
              <a:rect l="l" t="t" r="r" b="b"/>
              <a:pathLst>
                <a:path w="230" h="217" extrusionOk="0">
                  <a:moveTo>
                    <a:pt x="16" y="160"/>
                  </a:moveTo>
                  <a:lnTo>
                    <a:pt x="10" y="163"/>
                  </a:lnTo>
                  <a:lnTo>
                    <a:pt x="0" y="171"/>
                  </a:lnTo>
                  <a:lnTo>
                    <a:pt x="0" y="176"/>
                  </a:lnTo>
                  <a:lnTo>
                    <a:pt x="5" y="187"/>
                  </a:lnTo>
                  <a:lnTo>
                    <a:pt x="11" y="184"/>
                  </a:lnTo>
                  <a:lnTo>
                    <a:pt x="15" y="181"/>
                  </a:lnTo>
                  <a:lnTo>
                    <a:pt x="16" y="184"/>
                  </a:lnTo>
                  <a:lnTo>
                    <a:pt x="15" y="190"/>
                  </a:lnTo>
                  <a:lnTo>
                    <a:pt x="11" y="200"/>
                  </a:lnTo>
                  <a:lnTo>
                    <a:pt x="13" y="208"/>
                  </a:lnTo>
                  <a:lnTo>
                    <a:pt x="18" y="214"/>
                  </a:lnTo>
                  <a:lnTo>
                    <a:pt x="19" y="217"/>
                  </a:lnTo>
                  <a:lnTo>
                    <a:pt x="26" y="217"/>
                  </a:lnTo>
                  <a:lnTo>
                    <a:pt x="27" y="216"/>
                  </a:lnTo>
                  <a:lnTo>
                    <a:pt x="31" y="214"/>
                  </a:lnTo>
                  <a:lnTo>
                    <a:pt x="37" y="205"/>
                  </a:lnTo>
                  <a:lnTo>
                    <a:pt x="42" y="193"/>
                  </a:lnTo>
                  <a:lnTo>
                    <a:pt x="48" y="185"/>
                  </a:lnTo>
                  <a:lnTo>
                    <a:pt x="50" y="181"/>
                  </a:lnTo>
                  <a:lnTo>
                    <a:pt x="50" y="176"/>
                  </a:lnTo>
                  <a:lnTo>
                    <a:pt x="47" y="174"/>
                  </a:lnTo>
                  <a:lnTo>
                    <a:pt x="43" y="171"/>
                  </a:lnTo>
                  <a:lnTo>
                    <a:pt x="43" y="170"/>
                  </a:lnTo>
                  <a:lnTo>
                    <a:pt x="40" y="166"/>
                  </a:lnTo>
                  <a:lnTo>
                    <a:pt x="35" y="165"/>
                  </a:lnTo>
                  <a:lnTo>
                    <a:pt x="32" y="163"/>
                  </a:lnTo>
                  <a:lnTo>
                    <a:pt x="32" y="162"/>
                  </a:lnTo>
                  <a:lnTo>
                    <a:pt x="31" y="160"/>
                  </a:lnTo>
                  <a:lnTo>
                    <a:pt x="37" y="158"/>
                  </a:lnTo>
                  <a:lnTo>
                    <a:pt x="48" y="158"/>
                  </a:lnTo>
                  <a:lnTo>
                    <a:pt x="58" y="152"/>
                  </a:lnTo>
                  <a:lnTo>
                    <a:pt x="75" y="147"/>
                  </a:lnTo>
                  <a:lnTo>
                    <a:pt x="74" y="150"/>
                  </a:lnTo>
                  <a:lnTo>
                    <a:pt x="74" y="150"/>
                  </a:lnTo>
                  <a:lnTo>
                    <a:pt x="71" y="152"/>
                  </a:lnTo>
                  <a:lnTo>
                    <a:pt x="61" y="154"/>
                  </a:lnTo>
                  <a:lnTo>
                    <a:pt x="56" y="154"/>
                  </a:lnTo>
                  <a:lnTo>
                    <a:pt x="51" y="158"/>
                  </a:lnTo>
                  <a:lnTo>
                    <a:pt x="50" y="168"/>
                  </a:lnTo>
                  <a:lnTo>
                    <a:pt x="51" y="176"/>
                  </a:lnTo>
                  <a:lnTo>
                    <a:pt x="53" y="181"/>
                  </a:lnTo>
                  <a:lnTo>
                    <a:pt x="56" y="184"/>
                  </a:lnTo>
                  <a:lnTo>
                    <a:pt x="66" y="184"/>
                  </a:lnTo>
                  <a:lnTo>
                    <a:pt x="67" y="181"/>
                  </a:lnTo>
                  <a:lnTo>
                    <a:pt x="71" y="178"/>
                  </a:lnTo>
                  <a:lnTo>
                    <a:pt x="72" y="174"/>
                  </a:lnTo>
                  <a:lnTo>
                    <a:pt x="75" y="173"/>
                  </a:lnTo>
                  <a:lnTo>
                    <a:pt x="78" y="171"/>
                  </a:lnTo>
                  <a:lnTo>
                    <a:pt x="82" y="173"/>
                  </a:lnTo>
                  <a:lnTo>
                    <a:pt x="88" y="173"/>
                  </a:lnTo>
                  <a:lnTo>
                    <a:pt x="94" y="166"/>
                  </a:lnTo>
                  <a:lnTo>
                    <a:pt x="98" y="162"/>
                  </a:lnTo>
                  <a:lnTo>
                    <a:pt x="99" y="154"/>
                  </a:lnTo>
                  <a:lnTo>
                    <a:pt x="98" y="149"/>
                  </a:lnTo>
                  <a:lnTo>
                    <a:pt x="94" y="146"/>
                  </a:lnTo>
                  <a:lnTo>
                    <a:pt x="90" y="144"/>
                  </a:lnTo>
                  <a:lnTo>
                    <a:pt x="96" y="144"/>
                  </a:lnTo>
                  <a:lnTo>
                    <a:pt x="101" y="144"/>
                  </a:lnTo>
                  <a:lnTo>
                    <a:pt x="102" y="146"/>
                  </a:lnTo>
                  <a:lnTo>
                    <a:pt x="102" y="146"/>
                  </a:lnTo>
                  <a:lnTo>
                    <a:pt x="101" y="149"/>
                  </a:lnTo>
                  <a:lnTo>
                    <a:pt x="101" y="162"/>
                  </a:lnTo>
                  <a:lnTo>
                    <a:pt x="104" y="165"/>
                  </a:lnTo>
                  <a:lnTo>
                    <a:pt x="112" y="166"/>
                  </a:lnTo>
                  <a:lnTo>
                    <a:pt x="118" y="165"/>
                  </a:lnTo>
                  <a:lnTo>
                    <a:pt x="126" y="158"/>
                  </a:lnTo>
                  <a:lnTo>
                    <a:pt x="136" y="150"/>
                  </a:lnTo>
                  <a:lnTo>
                    <a:pt x="136" y="147"/>
                  </a:lnTo>
                  <a:lnTo>
                    <a:pt x="134" y="144"/>
                  </a:lnTo>
                  <a:lnTo>
                    <a:pt x="139" y="149"/>
                  </a:lnTo>
                  <a:lnTo>
                    <a:pt x="147" y="149"/>
                  </a:lnTo>
                  <a:lnTo>
                    <a:pt x="153" y="147"/>
                  </a:lnTo>
                  <a:lnTo>
                    <a:pt x="158" y="146"/>
                  </a:lnTo>
                  <a:lnTo>
                    <a:pt x="163" y="141"/>
                  </a:lnTo>
                  <a:lnTo>
                    <a:pt x="166" y="142"/>
                  </a:lnTo>
                  <a:lnTo>
                    <a:pt x="174" y="144"/>
                  </a:lnTo>
                  <a:lnTo>
                    <a:pt x="176" y="142"/>
                  </a:lnTo>
                  <a:lnTo>
                    <a:pt x="179" y="141"/>
                  </a:lnTo>
                  <a:lnTo>
                    <a:pt x="184" y="134"/>
                  </a:lnTo>
                  <a:lnTo>
                    <a:pt x="184" y="136"/>
                  </a:lnTo>
                  <a:lnTo>
                    <a:pt x="189" y="136"/>
                  </a:lnTo>
                  <a:lnTo>
                    <a:pt x="195" y="134"/>
                  </a:lnTo>
                  <a:lnTo>
                    <a:pt x="203" y="130"/>
                  </a:lnTo>
                  <a:lnTo>
                    <a:pt x="206" y="122"/>
                  </a:lnTo>
                  <a:lnTo>
                    <a:pt x="206" y="107"/>
                  </a:lnTo>
                  <a:lnTo>
                    <a:pt x="208" y="104"/>
                  </a:lnTo>
                  <a:lnTo>
                    <a:pt x="211" y="98"/>
                  </a:lnTo>
                  <a:lnTo>
                    <a:pt x="214" y="88"/>
                  </a:lnTo>
                  <a:lnTo>
                    <a:pt x="214" y="82"/>
                  </a:lnTo>
                  <a:lnTo>
                    <a:pt x="213" y="74"/>
                  </a:lnTo>
                  <a:lnTo>
                    <a:pt x="211" y="71"/>
                  </a:lnTo>
                  <a:lnTo>
                    <a:pt x="214" y="66"/>
                  </a:lnTo>
                  <a:lnTo>
                    <a:pt x="228" y="56"/>
                  </a:lnTo>
                  <a:lnTo>
                    <a:pt x="230" y="51"/>
                  </a:lnTo>
                  <a:lnTo>
                    <a:pt x="230" y="45"/>
                  </a:lnTo>
                  <a:lnTo>
                    <a:pt x="227" y="31"/>
                  </a:lnTo>
                  <a:lnTo>
                    <a:pt x="222" y="18"/>
                  </a:lnTo>
                  <a:lnTo>
                    <a:pt x="221" y="7"/>
                  </a:lnTo>
                  <a:lnTo>
                    <a:pt x="217" y="0"/>
                  </a:lnTo>
                  <a:lnTo>
                    <a:pt x="214" y="0"/>
                  </a:lnTo>
                  <a:lnTo>
                    <a:pt x="208" y="2"/>
                  </a:lnTo>
                  <a:lnTo>
                    <a:pt x="193" y="10"/>
                  </a:lnTo>
                  <a:lnTo>
                    <a:pt x="187" y="16"/>
                  </a:lnTo>
                  <a:lnTo>
                    <a:pt x="185" y="24"/>
                  </a:lnTo>
                  <a:lnTo>
                    <a:pt x="185" y="35"/>
                  </a:lnTo>
                  <a:lnTo>
                    <a:pt x="189" y="39"/>
                  </a:lnTo>
                  <a:lnTo>
                    <a:pt x="189" y="40"/>
                  </a:lnTo>
                  <a:lnTo>
                    <a:pt x="181" y="51"/>
                  </a:lnTo>
                  <a:lnTo>
                    <a:pt x="179" y="56"/>
                  </a:lnTo>
                  <a:lnTo>
                    <a:pt x="179" y="64"/>
                  </a:lnTo>
                  <a:lnTo>
                    <a:pt x="177" y="66"/>
                  </a:lnTo>
                  <a:lnTo>
                    <a:pt x="176" y="67"/>
                  </a:lnTo>
                  <a:lnTo>
                    <a:pt x="169" y="72"/>
                  </a:lnTo>
                  <a:lnTo>
                    <a:pt x="166" y="80"/>
                  </a:lnTo>
                  <a:lnTo>
                    <a:pt x="158" y="83"/>
                  </a:lnTo>
                  <a:lnTo>
                    <a:pt x="153" y="88"/>
                  </a:lnTo>
                  <a:lnTo>
                    <a:pt x="149" y="91"/>
                  </a:lnTo>
                  <a:lnTo>
                    <a:pt x="146" y="90"/>
                  </a:lnTo>
                  <a:lnTo>
                    <a:pt x="146" y="90"/>
                  </a:lnTo>
                  <a:lnTo>
                    <a:pt x="146" y="80"/>
                  </a:lnTo>
                  <a:lnTo>
                    <a:pt x="139" y="80"/>
                  </a:lnTo>
                  <a:lnTo>
                    <a:pt x="134" y="85"/>
                  </a:lnTo>
                  <a:lnTo>
                    <a:pt x="128" y="90"/>
                  </a:lnTo>
                  <a:lnTo>
                    <a:pt x="126" y="95"/>
                  </a:lnTo>
                  <a:lnTo>
                    <a:pt x="126" y="104"/>
                  </a:lnTo>
                  <a:lnTo>
                    <a:pt x="125" y="106"/>
                  </a:lnTo>
                  <a:lnTo>
                    <a:pt x="117" y="112"/>
                  </a:lnTo>
                  <a:lnTo>
                    <a:pt x="114" y="115"/>
                  </a:lnTo>
                  <a:lnTo>
                    <a:pt x="115" y="118"/>
                  </a:lnTo>
                  <a:lnTo>
                    <a:pt x="114" y="120"/>
                  </a:lnTo>
                  <a:lnTo>
                    <a:pt x="110" y="120"/>
                  </a:lnTo>
                  <a:lnTo>
                    <a:pt x="110" y="118"/>
                  </a:lnTo>
                  <a:lnTo>
                    <a:pt x="107" y="115"/>
                  </a:lnTo>
                  <a:lnTo>
                    <a:pt x="101" y="115"/>
                  </a:lnTo>
                  <a:lnTo>
                    <a:pt x="85" y="122"/>
                  </a:lnTo>
                  <a:lnTo>
                    <a:pt x="71" y="122"/>
                  </a:lnTo>
                  <a:lnTo>
                    <a:pt x="64" y="120"/>
                  </a:lnTo>
                  <a:lnTo>
                    <a:pt x="59" y="120"/>
                  </a:lnTo>
                  <a:lnTo>
                    <a:pt x="56" y="125"/>
                  </a:lnTo>
                  <a:lnTo>
                    <a:pt x="43" y="136"/>
                  </a:lnTo>
                  <a:lnTo>
                    <a:pt x="37" y="141"/>
                  </a:lnTo>
                  <a:lnTo>
                    <a:pt x="31" y="144"/>
                  </a:lnTo>
                  <a:lnTo>
                    <a:pt x="26" y="144"/>
                  </a:lnTo>
                  <a:lnTo>
                    <a:pt x="23" y="147"/>
                  </a:lnTo>
                  <a:lnTo>
                    <a:pt x="23" y="154"/>
                  </a:lnTo>
                  <a:lnTo>
                    <a:pt x="24" y="157"/>
                  </a:lnTo>
                  <a:lnTo>
                    <a:pt x="21" y="158"/>
                  </a:lnTo>
                  <a:lnTo>
                    <a:pt x="16" y="16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29" name="Google Shape;529;p95"/>
            <p:cNvSpPr/>
            <p:nvPr/>
          </p:nvSpPr>
          <p:spPr>
            <a:xfrm>
              <a:off x="7834887" y="2518663"/>
              <a:ext cx="178130" cy="132784"/>
            </a:xfrm>
            <a:custGeom>
              <a:avLst/>
              <a:gdLst/>
              <a:ahLst/>
              <a:cxnLst/>
              <a:rect l="l" t="t" r="r" b="b"/>
              <a:pathLst>
                <a:path w="126" h="94" extrusionOk="0">
                  <a:moveTo>
                    <a:pt x="34" y="24"/>
                  </a:moveTo>
                  <a:lnTo>
                    <a:pt x="34" y="32"/>
                  </a:lnTo>
                  <a:lnTo>
                    <a:pt x="31" y="40"/>
                  </a:lnTo>
                  <a:lnTo>
                    <a:pt x="29" y="45"/>
                  </a:lnTo>
                  <a:lnTo>
                    <a:pt x="29" y="46"/>
                  </a:lnTo>
                  <a:lnTo>
                    <a:pt x="28" y="48"/>
                  </a:lnTo>
                  <a:lnTo>
                    <a:pt x="28" y="49"/>
                  </a:lnTo>
                  <a:lnTo>
                    <a:pt x="26" y="49"/>
                  </a:lnTo>
                  <a:lnTo>
                    <a:pt x="16" y="51"/>
                  </a:lnTo>
                  <a:lnTo>
                    <a:pt x="10" y="54"/>
                  </a:lnTo>
                  <a:lnTo>
                    <a:pt x="10" y="60"/>
                  </a:lnTo>
                  <a:lnTo>
                    <a:pt x="8" y="62"/>
                  </a:lnTo>
                  <a:lnTo>
                    <a:pt x="4" y="64"/>
                  </a:lnTo>
                  <a:lnTo>
                    <a:pt x="0" y="70"/>
                  </a:lnTo>
                  <a:lnTo>
                    <a:pt x="2" y="75"/>
                  </a:lnTo>
                  <a:lnTo>
                    <a:pt x="4" y="76"/>
                  </a:lnTo>
                  <a:lnTo>
                    <a:pt x="5" y="78"/>
                  </a:lnTo>
                  <a:lnTo>
                    <a:pt x="5" y="81"/>
                  </a:lnTo>
                  <a:lnTo>
                    <a:pt x="4" y="89"/>
                  </a:lnTo>
                  <a:lnTo>
                    <a:pt x="4" y="94"/>
                  </a:lnTo>
                  <a:lnTo>
                    <a:pt x="10" y="94"/>
                  </a:lnTo>
                  <a:lnTo>
                    <a:pt x="18" y="89"/>
                  </a:lnTo>
                  <a:lnTo>
                    <a:pt x="20" y="88"/>
                  </a:lnTo>
                  <a:lnTo>
                    <a:pt x="26" y="88"/>
                  </a:lnTo>
                  <a:lnTo>
                    <a:pt x="31" y="83"/>
                  </a:lnTo>
                  <a:lnTo>
                    <a:pt x="28" y="80"/>
                  </a:lnTo>
                  <a:lnTo>
                    <a:pt x="28" y="78"/>
                  </a:lnTo>
                  <a:lnTo>
                    <a:pt x="21" y="75"/>
                  </a:lnTo>
                  <a:lnTo>
                    <a:pt x="20" y="72"/>
                  </a:lnTo>
                  <a:lnTo>
                    <a:pt x="29" y="72"/>
                  </a:lnTo>
                  <a:lnTo>
                    <a:pt x="36" y="70"/>
                  </a:lnTo>
                  <a:lnTo>
                    <a:pt x="48" y="73"/>
                  </a:lnTo>
                  <a:lnTo>
                    <a:pt x="55" y="78"/>
                  </a:lnTo>
                  <a:lnTo>
                    <a:pt x="59" y="81"/>
                  </a:lnTo>
                  <a:lnTo>
                    <a:pt x="64" y="81"/>
                  </a:lnTo>
                  <a:lnTo>
                    <a:pt x="71" y="78"/>
                  </a:lnTo>
                  <a:lnTo>
                    <a:pt x="72" y="70"/>
                  </a:lnTo>
                  <a:lnTo>
                    <a:pt x="72" y="68"/>
                  </a:lnTo>
                  <a:lnTo>
                    <a:pt x="79" y="64"/>
                  </a:lnTo>
                  <a:lnTo>
                    <a:pt x="85" y="62"/>
                  </a:lnTo>
                  <a:lnTo>
                    <a:pt x="95" y="62"/>
                  </a:lnTo>
                  <a:lnTo>
                    <a:pt x="103" y="60"/>
                  </a:lnTo>
                  <a:lnTo>
                    <a:pt x="109" y="57"/>
                  </a:lnTo>
                  <a:lnTo>
                    <a:pt x="109" y="52"/>
                  </a:lnTo>
                  <a:lnTo>
                    <a:pt x="107" y="49"/>
                  </a:lnTo>
                  <a:lnTo>
                    <a:pt x="122" y="35"/>
                  </a:lnTo>
                  <a:lnTo>
                    <a:pt x="126" y="32"/>
                  </a:lnTo>
                  <a:lnTo>
                    <a:pt x="126" y="24"/>
                  </a:lnTo>
                  <a:lnTo>
                    <a:pt x="120" y="24"/>
                  </a:lnTo>
                  <a:lnTo>
                    <a:pt x="115" y="27"/>
                  </a:lnTo>
                  <a:lnTo>
                    <a:pt x="111" y="30"/>
                  </a:lnTo>
                  <a:lnTo>
                    <a:pt x="107" y="27"/>
                  </a:lnTo>
                  <a:lnTo>
                    <a:pt x="104" y="27"/>
                  </a:lnTo>
                  <a:lnTo>
                    <a:pt x="98" y="29"/>
                  </a:lnTo>
                  <a:lnTo>
                    <a:pt x="93" y="32"/>
                  </a:lnTo>
                  <a:lnTo>
                    <a:pt x="90" y="33"/>
                  </a:lnTo>
                  <a:lnTo>
                    <a:pt x="87" y="33"/>
                  </a:lnTo>
                  <a:lnTo>
                    <a:pt x="82" y="30"/>
                  </a:lnTo>
                  <a:lnTo>
                    <a:pt x="71" y="24"/>
                  </a:lnTo>
                  <a:lnTo>
                    <a:pt x="47" y="0"/>
                  </a:lnTo>
                  <a:lnTo>
                    <a:pt x="42" y="0"/>
                  </a:lnTo>
                  <a:lnTo>
                    <a:pt x="37" y="1"/>
                  </a:lnTo>
                  <a:lnTo>
                    <a:pt x="34" y="5"/>
                  </a:lnTo>
                  <a:lnTo>
                    <a:pt x="34" y="13"/>
                  </a:lnTo>
                  <a:lnTo>
                    <a:pt x="36" y="14"/>
                  </a:lnTo>
                  <a:lnTo>
                    <a:pt x="37" y="17"/>
                  </a:lnTo>
                  <a:lnTo>
                    <a:pt x="36" y="19"/>
                  </a:lnTo>
                  <a:lnTo>
                    <a:pt x="34" y="2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30" name="Google Shape;530;p95"/>
            <p:cNvSpPr/>
            <p:nvPr/>
          </p:nvSpPr>
          <p:spPr>
            <a:xfrm>
              <a:off x="7327358" y="3109126"/>
              <a:ext cx="59377" cy="94643"/>
            </a:xfrm>
            <a:custGeom>
              <a:avLst/>
              <a:gdLst/>
              <a:ahLst/>
              <a:cxnLst/>
              <a:rect l="l" t="t" r="r" b="b"/>
              <a:pathLst>
                <a:path w="42" h="67" extrusionOk="0">
                  <a:moveTo>
                    <a:pt x="10" y="64"/>
                  </a:moveTo>
                  <a:lnTo>
                    <a:pt x="16" y="67"/>
                  </a:lnTo>
                  <a:lnTo>
                    <a:pt x="24" y="54"/>
                  </a:lnTo>
                  <a:lnTo>
                    <a:pt x="34" y="37"/>
                  </a:lnTo>
                  <a:lnTo>
                    <a:pt x="40" y="16"/>
                  </a:lnTo>
                  <a:lnTo>
                    <a:pt x="42" y="9"/>
                  </a:lnTo>
                  <a:lnTo>
                    <a:pt x="40" y="5"/>
                  </a:lnTo>
                  <a:lnTo>
                    <a:pt x="37" y="2"/>
                  </a:lnTo>
                  <a:lnTo>
                    <a:pt x="31" y="0"/>
                  </a:lnTo>
                  <a:lnTo>
                    <a:pt x="24" y="2"/>
                  </a:lnTo>
                  <a:lnTo>
                    <a:pt x="15" y="8"/>
                  </a:lnTo>
                  <a:lnTo>
                    <a:pt x="8" y="16"/>
                  </a:lnTo>
                  <a:lnTo>
                    <a:pt x="2" y="29"/>
                  </a:lnTo>
                  <a:lnTo>
                    <a:pt x="0" y="38"/>
                  </a:lnTo>
                  <a:lnTo>
                    <a:pt x="0" y="45"/>
                  </a:lnTo>
                  <a:lnTo>
                    <a:pt x="4" y="56"/>
                  </a:lnTo>
                  <a:lnTo>
                    <a:pt x="10" y="6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31" name="Google Shape;531;p95"/>
            <p:cNvSpPr/>
            <p:nvPr/>
          </p:nvSpPr>
          <p:spPr>
            <a:xfrm>
              <a:off x="7371184" y="3517366"/>
              <a:ext cx="130063" cy="121483"/>
            </a:xfrm>
            <a:custGeom>
              <a:avLst/>
              <a:gdLst/>
              <a:ahLst/>
              <a:cxnLst/>
              <a:rect l="l" t="t" r="r" b="b"/>
              <a:pathLst>
                <a:path w="92" h="86" extrusionOk="0">
                  <a:moveTo>
                    <a:pt x="83" y="1"/>
                  </a:moveTo>
                  <a:lnTo>
                    <a:pt x="78" y="1"/>
                  </a:lnTo>
                  <a:lnTo>
                    <a:pt x="75" y="0"/>
                  </a:lnTo>
                  <a:lnTo>
                    <a:pt x="70" y="1"/>
                  </a:lnTo>
                  <a:lnTo>
                    <a:pt x="67" y="5"/>
                  </a:lnTo>
                  <a:lnTo>
                    <a:pt x="67" y="12"/>
                  </a:lnTo>
                  <a:lnTo>
                    <a:pt x="67" y="12"/>
                  </a:lnTo>
                  <a:lnTo>
                    <a:pt x="63" y="14"/>
                  </a:lnTo>
                  <a:lnTo>
                    <a:pt x="57" y="14"/>
                  </a:lnTo>
                  <a:lnTo>
                    <a:pt x="57" y="19"/>
                  </a:lnTo>
                  <a:lnTo>
                    <a:pt x="56" y="20"/>
                  </a:lnTo>
                  <a:lnTo>
                    <a:pt x="54" y="22"/>
                  </a:lnTo>
                  <a:lnTo>
                    <a:pt x="49" y="22"/>
                  </a:lnTo>
                  <a:lnTo>
                    <a:pt x="46" y="25"/>
                  </a:lnTo>
                  <a:lnTo>
                    <a:pt x="46" y="27"/>
                  </a:lnTo>
                  <a:lnTo>
                    <a:pt x="35" y="22"/>
                  </a:lnTo>
                  <a:lnTo>
                    <a:pt x="32" y="20"/>
                  </a:lnTo>
                  <a:lnTo>
                    <a:pt x="27" y="22"/>
                  </a:lnTo>
                  <a:lnTo>
                    <a:pt x="22" y="27"/>
                  </a:lnTo>
                  <a:lnTo>
                    <a:pt x="17" y="30"/>
                  </a:lnTo>
                  <a:lnTo>
                    <a:pt x="8" y="36"/>
                  </a:lnTo>
                  <a:lnTo>
                    <a:pt x="1" y="46"/>
                  </a:lnTo>
                  <a:lnTo>
                    <a:pt x="0" y="52"/>
                  </a:lnTo>
                  <a:lnTo>
                    <a:pt x="3" y="59"/>
                  </a:lnTo>
                  <a:lnTo>
                    <a:pt x="6" y="59"/>
                  </a:lnTo>
                  <a:lnTo>
                    <a:pt x="12" y="57"/>
                  </a:lnTo>
                  <a:lnTo>
                    <a:pt x="19" y="51"/>
                  </a:lnTo>
                  <a:lnTo>
                    <a:pt x="22" y="51"/>
                  </a:lnTo>
                  <a:lnTo>
                    <a:pt x="27" y="49"/>
                  </a:lnTo>
                  <a:lnTo>
                    <a:pt x="28" y="48"/>
                  </a:lnTo>
                  <a:lnTo>
                    <a:pt x="30" y="46"/>
                  </a:lnTo>
                  <a:lnTo>
                    <a:pt x="35" y="46"/>
                  </a:lnTo>
                  <a:lnTo>
                    <a:pt x="36" y="46"/>
                  </a:lnTo>
                  <a:lnTo>
                    <a:pt x="36" y="49"/>
                  </a:lnTo>
                  <a:lnTo>
                    <a:pt x="38" y="59"/>
                  </a:lnTo>
                  <a:lnTo>
                    <a:pt x="43" y="75"/>
                  </a:lnTo>
                  <a:lnTo>
                    <a:pt x="51" y="76"/>
                  </a:lnTo>
                  <a:lnTo>
                    <a:pt x="56" y="78"/>
                  </a:lnTo>
                  <a:lnTo>
                    <a:pt x="60" y="80"/>
                  </a:lnTo>
                  <a:lnTo>
                    <a:pt x="63" y="83"/>
                  </a:lnTo>
                  <a:lnTo>
                    <a:pt x="68" y="86"/>
                  </a:lnTo>
                  <a:lnTo>
                    <a:pt x="75" y="81"/>
                  </a:lnTo>
                  <a:lnTo>
                    <a:pt x="71" y="65"/>
                  </a:lnTo>
                  <a:lnTo>
                    <a:pt x="71" y="60"/>
                  </a:lnTo>
                  <a:lnTo>
                    <a:pt x="75" y="59"/>
                  </a:lnTo>
                  <a:lnTo>
                    <a:pt x="81" y="59"/>
                  </a:lnTo>
                  <a:lnTo>
                    <a:pt x="91" y="54"/>
                  </a:lnTo>
                  <a:lnTo>
                    <a:pt x="92" y="48"/>
                  </a:lnTo>
                  <a:lnTo>
                    <a:pt x="92" y="44"/>
                  </a:lnTo>
                  <a:lnTo>
                    <a:pt x="91" y="32"/>
                  </a:lnTo>
                  <a:lnTo>
                    <a:pt x="87" y="22"/>
                  </a:lnTo>
                  <a:lnTo>
                    <a:pt x="86" y="12"/>
                  </a:lnTo>
                  <a:lnTo>
                    <a:pt x="86" y="8"/>
                  </a:lnTo>
                  <a:lnTo>
                    <a:pt x="83" y="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32" name="Google Shape;532;p95"/>
            <p:cNvSpPr/>
            <p:nvPr/>
          </p:nvSpPr>
          <p:spPr>
            <a:xfrm>
              <a:off x="7333013" y="3424135"/>
              <a:ext cx="38171" cy="38140"/>
            </a:xfrm>
            <a:custGeom>
              <a:avLst/>
              <a:gdLst/>
              <a:ahLst/>
              <a:cxnLst/>
              <a:rect l="l" t="t" r="r" b="b"/>
              <a:pathLst>
                <a:path w="27" h="27" extrusionOk="0">
                  <a:moveTo>
                    <a:pt x="25" y="13"/>
                  </a:moveTo>
                  <a:lnTo>
                    <a:pt x="19" y="7"/>
                  </a:lnTo>
                  <a:lnTo>
                    <a:pt x="11" y="0"/>
                  </a:lnTo>
                  <a:lnTo>
                    <a:pt x="0" y="0"/>
                  </a:lnTo>
                  <a:lnTo>
                    <a:pt x="3" y="11"/>
                  </a:lnTo>
                  <a:lnTo>
                    <a:pt x="6" y="19"/>
                  </a:lnTo>
                  <a:lnTo>
                    <a:pt x="12" y="24"/>
                  </a:lnTo>
                  <a:lnTo>
                    <a:pt x="17" y="27"/>
                  </a:lnTo>
                  <a:lnTo>
                    <a:pt x="23" y="26"/>
                  </a:lnTo>
                  <a:lnTo>
                    <a:pt x="27" y="23"/>
                  </a:lnTo>
                  <a:lnTo>
                    <a:pt x="27" y="18"/>
                  </a:lnTo>
                  <a:lnTo>
                    <a:pt x="25" y="1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33" name="Google Shape;533;p95"/>
            <p:cNvSpPr/>
            <p:nvPr/>
          </p:nvSpPr>
          <p:spPr>
            <a:xfrm>
              <a:off x="7255258" y="3483464"/>
              <a:ext cx="66446" cy="80517"/>
            </a:xfrm>
            <a:custGeom>
              <a:avLst/>
              <a:gdLst/>
              <a:ahLst/>
              <a:cxnLst/>
              <a:rect l="l" t="t" r="r" b="b"/>
              <a:pathLst>
                <a:path w="47" h="57" extrusionOk="0">
                  <a:moveTo>
                    <a:pt x="42" y="0"/>
                  </a:moveTo>
                  <a:lnTo>
                    <a:pt x="37" y="0"/>
                  </a:lnTo>
                  <a:lnTo>
                    <a:pt x="32" y="6"/>
                  </a:lnTo>
                  <a:lnTo>
                    <a:pt x="29" y="14"/>
                  </a:lnTo>
                  <a:lnTo>
                    <a:pt x="24" y="22"/>
                  </a:lnTo>
                  <a:lnTo>
                    <a:pt x="8" y="38"/>
                  </a:lnTo>
                  <a:lnTo>
                    <a:pt x="2" y="46"/>
                  </a:lnTo>
                  <a:lnTo>
                    <a:pt x="0" y="51"/>
                  </a:lnTo>
                  <a:lnTo>
                    <a:pt x="0" y="57"/>
                  </a:lnTo>
                  <a:lnTo>
                    <a:pt x="5" y="57"/>
                  </a:lnTo>
                  <a:lnTo>
                    <a:pt x="10" y="56"/>
                  </a:lnTo>
                  <a:lnTo>
                    <a:pt x="21" y="44"/>
                  </a:lnTo>
                  <a:lnTo>
                    <a:pt x="29" y="35"/>
                  </a:lnTo>
                  <a:lnTo>
                    <a:pt x="39" y="27"/>
                  </a:lnTo>
                  <a:lnTo>
                    <a:pt x="45" y="19"/>
                  </a:lnTo>
                  <a:lnTo>
                    <a:pt x="47" y="14"/>
                  </a:lnTo>
                  <a:lnTo>
                    <a:pt x="47" y="9"/>
                  </a:lnTo>
                  <a:lnTo>
                    <a:pt x="45" y="3"/>
                  </a:lnTo>
                  <a:lnTo>
                    <a:pt x="42"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34" name="Google Shape;534;p95"/>
            <p:cNvSpPr/>
            <p:nvPr/>
          </p:nvSpPr>
          <p:spPr>
            <a:xfrm>
              <a:off x="7321703" y="3291351"/>
              <a:ext cx="155510" cy="257092"/>
            </a:xfrm>
            <a:custGeom>
              <a:avLst/>
              <a:gdLst/>
              <a:ahLst/>
              <a:cxnLst/>
              <a:rect l="l" t="t" r="r" b="b"/>
              <a:pathLst>
                <a:path w="110" h="182" extrusionOk="0">
                  <a:moveTo>
                    <a:pt x="0" y="58"/>
                  </a:moveTo>
                  <a:lnTo>
                    <a:pt x="1" y="67"/>
                  </a:lnTo>
                  <a:lnTo>
                    <a:pt x="6" y="72"/>
                  </a:lnTo>
                  <a:lnTo>
                    <a:pt x="9" y="72"/>
                  </a:lnTo>
                  <a:lnTo>
                    <a:pt x="9" y="72"/>
                  </a:lnTo>
                  <a:lnTo>
                    <a:pt x="9" y="88"/>
                  </a:lnTo>
                  <a:lnTo>
                    <a:pt x="16" y="93"/>
                  </a:lnTo>
                  <a:lnTo>
                    <a:pt x="23" y="93"/>
                  </a:lnTo>
                  <a:lnTo>
                    <a:pt x="30" y="91"/>
                  </a:lnTo>
                  <a:lnTo>
                    <a:pt x="33" y="90"/>
                  </a:lnTo>
                  <a:lnTo>
                    <a:pt x="35" y="91"/>
                  </a:lnTo>
                  <a:lnTo>
                    <a:pt x="39" y="96"/>
                  </a:lnTo>
                  <a:lnTo>
                    <a:pt x="51" y="96"/>
                  </a:lnTo>
                  <a:lnTo>
                    <a:pt x="54" y="97"/>
                  </a:lnTo>
                  <a:lnTo>
                    <a:pt x="60" y="101"/>
                  </a:lnTo>
                  <a:lnTo>
                    <a:pt x="63" y="105"/>
                  </a:lnTo>
                  <a:lnTo>
                    <a:pt x="65" y="107"/>
                  </a:lnTo>
                  <a:lnTo>
                    <a:pt x="65" y="121"/>
                  </a:lnTo>
                  <a:lnTo>
                    <a:pt x="68" y="126"/>
                  </a:lnTo>
                  <a:lnTo>
                    <a:pt x="68" y="131"/>
                  </a:lnTo>
                  <a:lnTo>
                    <a:pt x="78" y="126"/>
                  </a:lnTo>
                  <a:lnTo>
                    <a:pt x="79" y="126"/>
                  </a:lnTo>
                  <a:lnTo>
                    <a:pt x="79" y="128"/>
                  </a:lnTo>
                  <a:lnTo>
                    <a:pt x="78" y="131"/>
                  </a:lnTo>
                  <a:lnTo>
                    <a:pt x="78" y="141"/>
                  </a:lnTo>
                  <a:lnTo>
                    <a:pt x="84" y="150"/>
                  </a:lnTo>
                  <a:lnTo>
                    <a:pt x="87" y="157"/>
                  </a:lnTo>
                  <a:lnTo>
                    <a:pt x="87" y="158"/>
                  </a:lnTo>
                  <a:lnTo>
                    <a:pt x="87" y="157"/>
                  </a:lnTo>
                  <a:lnTo>
                    <a:pt x="83" y="157"/>
                  </a:lnTo>
                  <a:lnTo>
                    <a:pt x="76" y="161"/>
                  </a:lnTo>
                  <a:lnTo>
                    <a:pt x="78" y="158"/>
                  </a:lnTo>
                  <a:lnTo>
                    <a:pt x="79" y="153"/>
                  </a:lnTo>
                  <a:lnTo>
                    <a:pt x="79" y="149"/>
                  </a:lnTo>
                  <a:lnTo>
                    <a:pt x="76" y="145"/>
                  </a:lnTo>
                  <a:lnTo>
                    <a:pt x="71" y="145"/>
                  </a:lnTo>
                  <a:lnTo>
                    <a:pt x="71" y="144"/>
                  </a:lnTo>
                  <a:lnTo>
                    <a:pt x="70" y="139"/>
                  </a:lnTo>
                  <a:lnTo>
                    <a:pt x="60" y="129"/>
                  </a:lnTo>
                  <a:lnTo>
                    <a:pt x="51" y="123"/>
                  </a:lnTo>
                  <a:lnTo>
                    <a:pt x="46" y="121"/>
                  </a:lnTo>
                  <a:lnTo>
                    <a:pt x="39" y="121"/>
                  </a:lnTo>
                  <a:lnTo>
                    <a:pt x="38" y="125"/>
                  </a:lnTo>
                  <a:lnTo>
                    <a:pt x="35" y="128"/>
                  </a:lnTo>
                  <a:lnTo>
                    <a:pt x="33" y="139"/>
                  </a:lnTo>
                  <a:lnTo>
                    <a:pt x="35" y="149"/>
                  </a:lnTo>
                  <a:lnTo>
                    <a:pt x="38" y="150"/>
                  </a:lnTo>
                  <a:lnTo>
                    <a:pt x="43" y="153"/>
                  </a:lnTo>
                  <a:lnTo>
                    <a:pt x="49" y="152"/>
                  </a:lnTo>
                  <a:lnTo>
                    <a:pt x="52" y="150"/>
                  </a:lnTo>
                  <a:lnTo>
                    <a:pt x="52" y="155"/>
                  </a:lnTo>
                  <a:lnTo>
                    <a:pt x="47" y="161"/>
                  </a:lnTo>
                  <a:lnTo>
                    <a:pt x="47" y="169"/>
                  </a:lnTo>
                  <a:lnTo>
                    <a:pt x="49" y="177"/>
                  </a:lnTo>
                  <a:lnTo>
                    <a:pt x="52" y="179"/>
                  </a:lnTo>
                  <a:lnTo>
                    <a:pt x="57" y="182"/>
                  </a:lnTo>
                  <a:lnTo>
                    <a:pt x="60" y="180"/>
                  </a:lnTo>
                  <a:lnTo>
                    <a:pt x="65" y="179"/>
                  </a:lnTo>
                  <a:lnTo>
                    <a:pt x="71" y="169"/>
                  </a:lnTo>
                  <a:lnTo>
                    <a:pt x="71" y="174"/>
                  </a:lnTo>
                  <a:lnTo>
                    <a:pt x="75" y="174"/>
                  </a:lnTo>
                  <a:lnTo>
                    <a:pt x="78" y="176"/>
                  </a:lnTo>
                  <a:lnTo>
                    <a:pt x="86" y="172"/>
                  </a:lnTo>
                  <a:lnTo>
                    <a:pt x="92" y="165"/>
                  </a:lnTo>
                  <a:lnTo>
                    <a:pt x="92" y="165"/>
                  </a:lnTo>
                  <a:lnTo>
                    <a:pt x="95" y="160"/>
                  </a:lnTo>
                  <a:lnTo>
                    <a:pt x="98" y="157"/>
                  </a:lnTo>
                  <a:lnTo>
                    <a:pt x="100" y="150"/>
                  </a:lnTo>
                  <a:lnTo>
                    <a:pt x="98" y="147"/>
                  </a:lnTo>
                  <a:lnTo>
                    <a:pt x="108" y="142"/>
                  </a:lnTo>
                  <a:lnTo>
                    <a:pt x="110" y="137"/>
                  </a:lnTo>
                  <a:lnTo>
                    <a:pt x="110" y="131"/>
                  </a:lnTo>
                  <a:lnTo>
                    <a:pt x="103" y="117"/>
                  </a:lnTo>
                  <a:lnTo>
                    <a:pt x="98" y="113"/>
                  </a:lnTo>
                  <a:lnTo>
                    <a:pt x="89" y="107"/>
                  </a:lnTo>
                  <a:lnTo>
                    <a:pt x="83" y="105"/>
                  </a:lnTo>
                  <a:lnTo>
                    <a:pt x="83" y="99"/>
                  </a:lnTo>
                  <a:lnTo>
                    <a:pt x="70" y="86"/>
                  </a:lnTo>
                  <a:lnTo>
                    <a:pt x="70" y="85"/>
                  </a:lnTo>
                  <a:lnTo>
                    <a:pt x="57" y="78"/>
                  </a:lnTo>
                  <a:lnTo>
                    <a:pt x="49" y="78"/>
                  </a:lnTo>
                  <a:lnTo>
                    <a:pt x="43" y="80"/>
                  </a:lnTo>
                  <a:lnTo>
                    <a:pt x="39" y="82"/>
                  </a:lnTo>
                  <a:lnTo>
                    <a:pt x="39" y="80"/>
                  </a:lnTo>
                  <a:lnTo>
                    <a:pt x="39" y="74"/>
                  </a:lnTo>
                  <a:lnTo>
                    <a:pt x="35" y="64"/>
                  </a:lnTo>
                  <a:lnTo>
                    <a:pt x="35" y="61"/>
                  </a:lnTo>
                  <a:lnTo>
                    <a:pt x="36" y="56"/>
                  </a:lnTo>
                  <a:lnTo>
                    <a:pt x="47" y="43"/>
                  </a:lnTo>
                  <a:lnTo>
                    <a:pt x="51" y="38"/>
                  </a:lnTo>
                  <a:lnTo>
                    <a:pt x="51" y="26"/>
                  </a:lnTo>
                  <a:lnTo>
                    <a:pt x="47" y="18"/>
                  </a:lnTo>
                  <a:lnTo>
                    <a:pt x="47" y="5"/>
                  </a:lnTo>
                  <a:lnTo>
                    <a:pt x="43" y="0"/>
                  </a:lnTo>
                  <a:lnTo>
                    <a:pt x="39" y="3"/>
                  </a:lnTo>
                  <a:lnTo>
                    <a:pt x="36" y="3"/>
                  </a:lnTo>
                  <a:lnTo>
                    <a:pt x="30" y="0"/>
                  </a:lnTo>
                  <a:lnTo>
                    <a:pt x="14" y="0"/>
                  </a:lnTo>
                  <a:lnTo>
                    <a:pt x="9" y="5"/>
                  </a:lnTo>
                  <a:lnTo>
                    <a:pt x="9" y="11"/>
                  </a:lnTo>
                  <a:lnTo>
                    <a:pt x="8" y="26"/>
                  </a:lnTo>
                  <a:lnTo>
                    <a:pt x="9" y="38"/>
                  </a:lnTo>
                  <a:lnTo>
                    <a:pt x="9" y="43"/>
                  </a:lnTo>
                  <a:lnTo>
                    <a:pt x="9" y="43"/>
                  </a:lnTo>
                  <a:lnTo>
                    <a:pt x="8" y="42"/>
                  </a:lnTo>
                  <a:lnTo>
                    <a:pt x="6" y="40"/>
                  </a:lnTo>
                  <a:lnTo>
                    <a:pt x="0" y="40"/>
                  </a:lnTo>
                  <a:lnTo>
                    <a:pt x="0" y="5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35" name="Google Shape;535;p95"/>
            <p:cNvSpPr/>
            <p:nvPr/>
          </p:nvSpPr>
          <p:spPr>
            <a:xfrm>
              <a:off x="7603035" y="3778695"/>
              <a:ext cx="510357" cy="275455"/>
            </a:xfrm>
            <a:custGeom>
              <a:avLst/>
              <a:gdLst/>
              <a:ahLst/>
              <a:cxnLst/>
              <a:rect l="l" t="t" r="r" b="b"/>
              <a:pathLst>
                <a:path w="361" h="195" extrusionOk="0">
                  <a:moveTo>
                    <a:pt x="308" y="124"/>
                  </a:moveTo>
                  <a:lnTo>
                    <a:pt x="313" y="120"/>
                  </a:lnTo>
                  <a:lnTo>
                    <a:pt x="313" y="113"/>
                  </a:lnTo>
                  <a:lnTo>
                    <a:pt x="303" y="104"/>
                  </a:lnTo>
                  <a:lnTo>
                    <a:pt x="298" y="102"/>
                  </a:lnTo>
                  <a:lnTo>
                    <a:pt x="276" y="92"/>
                  </a:lnTo>
                  <a:lnTo>
                    <a:pt x="275" y="91"/>
                  </a:lnTo>
                  <a:lnTo>
                    <a:pt x="273" y="88"/>
                  </a:lnTo>
                  <a:lnTo>
                    <a:pt x="270" y="84"/>
                  </a:lnTo>
                  <a:lnTo>
                    <a:pt x="265" y="78"/>
                  </a:lnTo>
                  <a:lnTo>
                    <a:pt x="243" y="65"/>
                  </a:lnTo>
                  <a:lnTo>
                    <a:pt x="220" y="54"/>
                  </a:lnTo>
                  <a:lnTo>
                    <a:pt x="187" y="43"/>
                  </a:lnTo>
                  <a:lnTo>
                    <a:pt x="150" y="30"/>
                  </a:lnTo>
                  <a:lnTo>
                    <a:pt x="132" y="24"/>
                  </a:lnTo>
                  <a:lnTo>
                    <a:pt x="125" y="22"/>
                  </a:lnTo>
                  <a:lnTo>
                    <a:pt x="121" y="22"/>
                  </a:lnTo>
                  <a:lnTo>
                    <a:pt x="117" y="25"/>
                  </a:lnTo>
                  <a:lnTo>
                    <a:pt x="112" y="32"/>
                  </a:lnTo>
                  <a:lnTo>
                    <a:pt x="110" y="37"/>
                  </a:lnTo>
                  <a:lnTo>
                    <a:pt x="109" y="37"/>
                  </a:lnTo>
                  <a:lnTo>
                    <a:pt x="105" y="37"/>
                  </a:lnTo>
                  <a:lnTo>
                    <a:pt x="101" y="38"/>
                  </a:lnTo>
                  <a:lnTo>
                    <a:pt x="94" y="45"/>
                  </a:lnTo>
                  <a:lnTo>
                    <a:pt x="86" y="51"/>
                  </a:lnTo>
                  <a:lnTo>
                    <a:pt x="78" y="56"/>
                  </a:lnTo>
                  <a:lnTo>
                    <a:pt x="73" y="52"/>
                  </a:lnTo>
                  <a:lnTo>
                    <a:pt x="70" y="38"/>
                  </a:lnTo>
                  <a:lnTo>
                    <a:pt x="65" y="24"/>
                  </a:lnTo>
                  <a:lnTo>
                    <a:pt x="64" y="17"/>
                  </a:lnTo>
                  <a:lnTo>
                    <a:pt x="62" y="13"/>
                  </a:lnTo>
                  <a:lnTo>
                    <a:pt x="57" y="8"/>
                  </a:lnTo>
                  <a:lnTo>
                    <a:pt x="53" y="5"/>
                  </a:lnTo>
                  <a:lnTo>
                    <a:pt x="32" y="0"/>
                  </a:lnTo>
                  <a:lnTo>
                    <a:pt x="24" y="1"/>
                  </a:lnTo>
                  <a:lnTo>
                    <a:pt x="19" y="3"/>
                  </a:lnTo>
                  <a:lnTo>
                    <a:pt x="18" y="6"/>
                  </a:lnTo>
                  <a:lnTo>
                    <a:pt x="16" y="9"/>
                  </a:lnTo>
                  <a:lnTo>
                    <a:pt x="3" y="13"/>
                  </a:lnTo>
                  <a:lnTo>
                    <a:pt x="0" y="16"/>
                  </a:lnTo>
                  <a:lnTo>
                    <a:pt x="0" y="25"/>
                  </a:lnTo>
                  <a:lnTo>
                    <a:pt x="3" y="29"/>
                  </a:lnTo>
                  <a:lnTo>
                    <a:pt x="14" y="29"/>
                  </a:lnTo>
                  <a:lnTo>
                    <a:pt x="16" y="30"/>
                  </a:lnTo>
                  <a:lnTo>
                    <a:pt x="19" y="38"/>
                  </a:lnTo>
                  <a:lnTo>
                    <a:pt x="22" y="43"/>
                  </a:lnTo>
                  <a:lnTo>
                    <a:pt x="27" y="43"/>
                  </a:lnTo>
                  <a:lnTo>
                    <a:pt x="27" y="43"/>
                  </a:lnTo>
                  <a:lnTo>
                    <a:pt x="26" y="43"/>
                  </a:lnTo>
                  <a:lnTo>
                    <a:pt x="18" y="46"/>
                  </a:lnTo>
                  <a:lnTo>
                    <a:pt x="30" y="60"/>
                  </a:lnTo>
                  <a:lnTo>
                    <a:pt x="32" y="65"/>
                  </a:lnTo>
                  <a:lnTo>
                    <a:pt x="32" y="70"/>
                  </a:lnTo>
                  <a:lnTo>
                    <a:pt x="35" y="73"/>
                  </a:lnTo>
                  <a:lnTo>
                    <a:pt x="43" y="75"/>
                  </a:lnTo>
                  <a:lnTo>
                    <a:pt x="51" y="67"/>
                  </a:lnTo>
                  <a:lnTo>
                    <a:pt x="56" y="70"/>
                  </a:lnTo>
                  <a:lnTo>
                    <a:pt x="64" y="73"/>
                  </a:lnTo>
                  <a:lnTo>
                    <a:pt x="70" y="75"/>
                  </a:lnTo>
                  <a:lnTo>
                    <a:pt x="70" y="78"/>
                  </a:lnTo>
                  <a:lnTo>
                    <a:pt x="73" y="81"/>
                  </a:lnTo>
                  <a:lnTo>
                    <a:pt x="81" y="83"/>
                  </a:lnTo>
                  <a:lnTo>
                    <a:pt x="93" y="84"/>
                  </a:lnTo>
                  <a:lnTo>
                    <a:pt x="105" y="88"/>
                  </a:lnTo>
                  <a:lnTo>
                    <a:pt x="120" y="94"/>
                  </a:lnTo>
                  <a:lnTo>
                    <a:pt x="131" y="100"/>
                  </a:lnTo>
                  <a:lnTo>
                    <a:pt x="134" y="104"/>
                  </a:lnTo>
                  <a:lnTo>
                    <a:pt x="136" y="107"/>
                  </a:lnTo>
                  <a:lnTo>
                    <a:pt x="136" y="112"/>
                  </a:lnTo>
                  <a:lnTo>
                    <a:pt x="139" y="120"/>
                  </a:lnTo>
                  <a:lnTo>
                    <a:pt x="144" y="124"/>
                  </a:lnTo>
                  <a:lnTo>
                    <a:pt x="145" y="127"/>
                  </a:lnTo>
                  <a:lnTo>
                    <a:pt x="145" y="129"/>
                  </a:lnTo>
                  <a:lnTo>
                    <a:pt x="145" y="129"/>
                  </a:lnTo>
                  <a:lnTo>
                    <a:pt x="140" y="131"/>
                  </a:lnTo>
                  <a:lnTo>
                    <a:pt x="134" y="132"/>
                  </a:lnTo>
                  <a:lnTo>
                    <a:pt x="128" y="137"/>
                  </a:lnTo>
                  <a:lnTo>
                    <a:pt x="121" y="142"/>
                  </a:lnTo>
                  <a:lnTo>
                    <a:pt x="121" y="151"/>
                  </a:lnTo>
                  <a:lnTo>
                    <a:pt x="128" y="151"/>
                  </a:lnTo>
                  <a:lnTo>
                    <a:pt x="131" y="153"/>
                  </a:lnTo>
                  <a:lnTo>
                    <a:pt x="166" y="148"/>
                  </a:lnTo>
                  <a:lnTo>
                    <a:pt x="169" y="150"/>
                  </a:lnTo>
                  <a:lnTo>
                    <a:pt x="182" y="163"/>
                  </a:lnTo>
                  <a:lnTo>
                    <a:pt x="182" y="163"/>
                  </a:lnTo>
                  <a:lnTo>
                    <a:pt x="184" y="164"/>
                  </a:lnTo>
                  <a:lnTo>
                    <a:pt x="188" y="169"/>
                  </a:lnTo>
                  <a:lnTo>
                    <a:pt x="188" y="166"/>
                  </a:lnTo>
                  <a:lnTo>
                    <a:pt x="192" y="167"/>
                  </a:lnTo>
                  <a:lnTo>
                    <a:pt x="204" y="171"/>
                  </a:lnTo>
                  <a:lnTo>
                    <a:pt x="212" y="169"/>
                  </a:lnTo>
                  <a:lnTo>
                    <a:pt x="219" y="169"/>
                  </a:lnTo>
                  <a:lnTo>
                    <a:pt x="222" y="166"/>
                  </a:lnTo>
                  <a:lnTo>
                    <a:pt x="227" y="163"/>
                  </a:lnTo>
                  <a:lnTo>
                    <a:pt x="228" y="158"/>
                  </a:lnTo>
                  <a:lnTo>
                    <a:pt x="231" y="155"/>
                  </a:lnTo>
                  <a:lnTo>
                    <a:pt x="235" y="151"/>
                  </a:lnTo>
                  <a:lnTo>
                    <a:pt x="239" y="143"/>
                  </a:lnTo>
                  <a:lnTo>
                    <a:pt x="241" y="143"/>
                  </a:lnTo>
                  <a:lnTo>
                    <a:pt x="243" y="142"/>
                  </a:lnTo>
                  <a:lnTo>
                    <a:pt x="252" y="143"/>
                  </a:lnTo>
                  <a:lnTo>
                    <a:pt x="263" y="147"/>
                  </a:lnTo>
                  <a:lnTo>
                    <a:pt x="273" y="151"/>
                  </a:lnTo>
                  <a:lnTo>
                    <a:pt x="281" y="161"/>
                  </a:lnTo>
                  <a:lnTo>
                    <a:pt x="290" y="174"/>
                  </a:lnTo>
                  <a:lnTo>
                    <a:pt x="303" y="185"/>
                  </a:lnTo>
                  <a:lnTo>
                    <a:pt x="308" y="188"/>
                  </a:lnTo>
                  <a:lnTo>
                    <a:pt x="324" y="188"/>
                  </a:lnTo>
                  <a:lnTo>
                    <a:pt x="334" y="191"/>
                  </a:lnTo>
                  <a:lnTo>
                    <a:pt x="353" y="195"/>
                  </a:lnTo>
                  <a:lnTo>
                    <a:pt x="358" y="195"/>
                  </a:lnTo>
                  <a:lnTo>
                    <a:pt x="361" y="191"/>
                  </a:lnTo>
                  <a:lnTo>
                    <a:pt x="361" y="187"/>
                  </a:lnTo>
                  <a:lnTo>
                    <a:pt x="351" y="179"/>
                  </a:lnTo>
                  <a:lnTo>
                    <a:pt x="343" y="172"/>
                  </a:lnTo>
                  <a:lnTo>
                    <a:pt x="342" y="171"/>
                  </a:lnTo>
                  <a:lnTo>
                    <a:pt x="340" y="169"/>
                  </a:lnTo>
                  <a:lnTo>
                    <a:pt x="340" y="166"/>
                  </a:lnTo>
                  <a:lnTo>
                    <a:pt x="337" y="163"/>
                  </a:lnTo>
                  <a:lnTo>
                    <a:pt x="330" y="161"/>
                  </a:lnTo>
                  <a:lnTo>
                    <a:pt x="326" y="159"/>
                  </a:lnTo>
                  <a:lnTo>
                    <a:pt x="321" y="156"/>
                  </a:lnTo>
                  <a:lnTo>
                    <a:pt x="318" y="156"/>
                  </a:lnTo>
                  <a:lnTo>
                    <a:pt x="318" y="153"/>
                  </a:lnTo>
                  <a:lnTo>
                    <a:pt x="316" y="147"/>
                  </a:lnTo>
                  <a:lnTo>
                    <a:pt x="313" y="139"/>
                  </a:lnTo>
                  <a:lnTo>
                    <a:pt x="311" y="135"/>
                  </a:lnTo>
                  <a:lnTo>
                    <a:pt x="308" y="134"/>
                  </a:lnTo>
                  <a:lnTo>
                    <a:pt x="302" y="129"/>
                  </a:lnTo>
                  <a:lnTo>
                    <a:pt x="300" y="126"/>
                  </a:lnTo>
                  <a:lnTo>
                    <a:pt x="300" y="124"/>
                  </a:lnTo>
                  <a:lnTo>
                    <a:pt x="308" y="12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36" name="Google Shape;536;p95"/>
            <p:cNvSpPr/>
            <p:nvPr/>
          </p:nvSpPr>
          <p:spPr>
            <a:xfrm>
              <a:off x="8046946" y="3857800"/>
              <a:ext cx="138545" cy="84756"/>
            </a:xfrm>
            <a:custGeom>
              <a:avLst/>
              <a:gdLst/>
              <a:ahLst/>
              <a:cxnLst/>
              <a:rect l="l" t="t" r="r" b="b"/>
              <a:pathLst>
                <a:path w="98" h="60" extrusionOk="0">
                  <a:moveTo>
                    <a:pt x="74" y="19"/>
                  </a:moveTo>
                  <a:lnTo>
                    <a:pt x="69" y="20"/>
                  </a:lnTo>
                  <a:lnTo>
                    <a:pt x="66" y="25"/>
                  </a:lnTo>
                  <a:lnTo>
                    <a:pt x="61" y="32"/>
                  </a:lnTo>
                  <a:lnTo>
                    <a:pt x="58" y="33"/>
                  </a:lnTo>
                  <a:lnTo>
                    <a:pt x="42" y="40"/>
                  </a:lnTo>
                  <a:lnTo>
                    <a:pt x="39" y="41"/>
                  </a:lnTo>
                  <a:lnTo>
                    <a:pt x="32" y="41"/>
                  </a:lnTo>
                  <a:lnTo>
                    <a:pt x="20" y="40"/>
                  </a:lnTo>
                  <a:lnTo>
                    <a:pt x="10" y="38"/>
                  </a:lnTo>
                  <a:lnTo>
                    <a:pt x="5" y="40"/>
                  </a:lnTo>
                  <a:lnTo>
                    <a:pt x="0" y="44"/>
                  </a:lnTo>
                  <a:lnTo>
                    <a:pt x="7" y="51"/>
                  </a:lnTo>
                  <a:lnTo>
                    <a:pt x="13" y="56"/>
                  </a:lnTo>
                  <a:lnTo>
                    <a:pt x="24" y="59"/>
                  </a:lnTo>
                  <a:lnTo>
                    <a:pt x="36" y="60"/>
                  </a:lnTo>
                  <a:lnTo>
                    <a:pt x="40" y="60"/>
                  </a:lnTo>
                  <a:lnTo>
                    <a:pt x="47" y="59"/>
                  </a:lnTo>
                  <a:lnTo>
                    <a:pt x="61" y="52"/>
                  </a:lnTo>
                  <a:lnTo>
                    <a:pt x="69" y="48"/>
                  </a:lnTo>
                  <a:lnTo>
                    <a:pt x="75" y="41"/>
                  </a:lnTo>
                  <a:lnTo>
                    <a:pt x="77" y="36"/>
                  </a:lnTo>
                  <a:lnTo>
                    <a:pt x="79" y="33"/>
                  </a:lnTo>
                  <a:lnTo>
                    <a:pt x="82" y="28"/>
                  </a:lnTo>
                  <a:lnTo>
                    <a:pt x="82" y="24"/>
                  </a:lnTo>
                  <a:lnTo>
                    <a:pt x="83" y="28"/>
                  </a:lnTo>
                  <a:lnTo>
                    <a:pt x="87" y="32"/>
                  </a:lnTo>
                  <a:lnTo>
                    <a:pt x="90" y="32"/>
                  </a:lnTo>
                  <a:lnTo>
                    <a:pt x="95" y="30"/>
                  </a:lnTo>
                  <a:lnTo>
                    <a:pt x="98" y="27"/>
                  </a:lnTo>
                  <a:lnTo>
                    <a:pt x="98" y="20"/>
                  </a:lnTo>
                  <a:lnTo>
                    <a:pt x="96" y="19"/>
                  </a:lnTo>
                  <a:lnTo>
                    <a:pt x="93" y="12"/>
                  </a:lnTo>
                  <a:lnTo>
                    <a:pt x="85" y="6"/>
                  </a:lnTo>
                  <a:lnTo>
                    <a:pt x="71" y="0"/>
                  </a:lnTo>
                  <a:lnTo>
                    <a:pt x="71" y="8"/>
                  </a:lnTo>
                  <a:lnTo>
                    <a:pt x="75" y="12"/>
                  </a:lnTo>
                  <a:lnTo>
                    <a:pt x="80" y="19"/>
                  </a:lnTo>
                  <a:lnTo>
                    <a:pt x="82" y="24"/>
                  </a:lnTo>
                  <a:lnTo>
                    <a:pt x="79" y="22"/>
                  </a:lnTo>
                  <a:lnTo>
                    <a:pt x="74" y="1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37" name="Google Shape;537;p95"/>
            <p:cNvSpPr/>
            <p:nvPr/>
          </p:nvSpPr>
          <p:spPr>
            <a:xfrm>
              <a:off x="6326438" y="3521603"/>
              <a:ext cx="60791" cy="105944"/>
            </a:xfrm>
            <a:custGeom>
              <a:avLst/>
              <a:gdLst/>
              <a:ahLst/>
              <a:cxnLst/>
              <a:rect l="l" t="t" r="r" b="b"/>
              <a:pathLst>
                <a:path w="43" h="75" extrusionOk="0">
                  <a:moveTo>
                    <a:pt x="30" y="16"/>
                  </a:moveTo>
                  <a:lnTo>
                    <a:pt x="21" y="5"/>
                  </a:lnTo>
                  <a:lnTo>
                    <a:pt x="14" y="0"/>
                  </a:lnTo>
                  <a:lnTo>
                    <a:pt x="11" y="0"/>
                  </a:lnTo>
                  <a:lnTo>
                    <a:pt x="6" y="3"/>
                  </a:lnTo>
                  <a:lnTo>
                    <a:pt x="3" y="6"/>
                  </a:lnTo>
                  <a:lnTo>
                    <a:pt x="1" y="19"/>
                  </a:lnTo>
                  <a:lnTo>
                    <a:pt x="0" y="25"/>
                  </a:lnTo>
                  <a:lnTo>
                    <a:pt x="0" y="43"/>
                  </a:lnTo>
                  <a:lnTo>
                    <a:pt x="1" y="59"/>
                  </a:lnTo>
                  <a:lnTo>
                    <a:pt x="5" y="67"/>
                  </a:lnTo>
                  <a:lnTo>
                    <a:pt x="11" y="72"/>
                  </a:lnTo>
                  <a:lnTo>
                    <a:pt x="16" y="75"/>
                  </a:lnTo>
                  <a:lnTo>
                    <a:pt x="22" y="75"/>
                  </a:lnTo>
                  <a:lnTo>
                    <a:pt x="32" y="69"/>
                  </a:lnTo>
                  <a:lnTo>
                    <a:pt x="40" y="57"/>
                  </a:lnTo>
                  <a:lnTo>
                    <a:pt x="43" y="49"/>
                  </a:lnTo>
                  <a:lnTo>
                    <a:pt x="43" y="38"/>
                  </a:lnTo>
                  <a:lnTo>
                    <a:pt x="40" y="30"/>
                  </a:lnTo>
                  <a:lnTo>
                    <a:pt x="30" y="1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38" name="Google Shape;538;p95"/>
            <p:cNvSpPr/>
            <p:nvPr/>
          </p:nvSpPr>
          <p:spPr>
            <a:xfrm>
              <a:off x="5383481" y="4069689"/>
              <a:ext cx="190854" cy="371511"/>
            </a:xfrm>
            <a:custGeom>
              <a:avLst/>
              <a:gdLst/>
              <a:ahLst/>
              <a:cxnLst/>
              <a:rect l="l" t="t" r="r" b="b"/>
              <a:pathLst>
                <a:path w="135" h="263" extrusionOk="0">
                  <a:moveTo>
                    <a:pt x="129" y="46"/>
                  </a:moveTo>
                  <a:lnTo>
                    <a:pt x="129" y="36"/>
                  </a:lnTo>
                  <a:lnTo>
                    <a:pt x="126" y="27"/>
                  </a:lnTo>
                  <a:lnTo>
                    <a:pt x="123" y="17"/>
                  </a:lnTo>
                  <a:lnTo>
                    <a:pt x="118" y="11"/>
                  </a:lnTo>
                  <a:lnTo>
                    <a:pt x="116" y="6"/>
                  </a:lnTo>
                  <a:lnTo>
                    <a:pt x="110" y="0"/>
                  </a:lnTo>
                  <a:lnTo>
                    <a:pt x="105" y="4"/>
                  </a:lnTo>
                  <a:lnTo>
                    <a:pt x="103" y="11"/>
                  </a:lnTo>
                  <a:lnTo>
                    <a:pt x="100" y="16"/>
                  </a:lnTo>
                  <a:lnTo>
                    <a:pt x="100" y="25"/>
                  </a:lnTo>
                  <a:lnTo>
                    <a:pt x="99" y="28"/>
                  </a:lnTo>
                  <a:lnTo>
                    <a:pt x="95" y="30"/>
                  </a:lnTo>
                  <a:lnTo>
                    <a:pt x="89" y="30"/>
                  </a:lnTo>
                  <a:lnTo>
                    <a:pt x="84" y="32"/>
                  </a:lnTo>
                  <a:lnTo>
                    <a:pt x="80" y="38"/>
                  </a:lnTo>
                  <a:lnTo>
                    <a:pt x="81" y="41"/>
                  </a:lnTo>
                  <a:lnTo>
                    <a:pt x="81" y="43"/>
                  </a:lnTo>
                  <a:lnTo>
                    <a:pt x="80" y="44"/>
                  </a:lnTo>
                  <a:lnTo>
                    <a:pt x="80" y="52"/>
                  </a:lnTo>
                  <a:lnTo>
                    <a:pt x="78" y="54"/>
                  </a:lnTo>
                  <a:lnTo>
                    <a:pt x="73" y="57"/>
                  </a:lnTo>
                  <a:lnTo>
                    <a:pt x="70" y="59"/>
                  </a:lnTo>
                  <a:lnTo>
                    <a:pt x="64" y="60"/>
                  </a:lnTo>
                  <a:lnTo>
                    <a:pt x="49" y="70"/>
                  </a:lnTo>
                  <a:lnTo>
                    <a:pt x="48" y="71"/>
                  </a:lnTo>
                  <a:lnTo>
                    <a:pt x="38" y="71"/>
                  </a:lnTo>
                  <a:lnTo>
                    <a:pt x="33" y="73"/>
                  </a:lnTo>
                  <a:lnTo>
                    <a:pt x="25" y="75"/>
                  </a:lnTo>
                  <a:lnTo>
                    <a:pt x="22" y="76"/>
                  </a:lnTo>
                  <a:lnTo>
                    <a:pt x="19" y="76"/>
                  </a:lnTo>
                  <a:lnTo>
                    <a:pt x="16" y="79"/>
                  </a:lnTo>
                  <a:lnTo>
                    <a:pt x="14" y="87"/>
                  </a:lnTo>
                  <a:lnTo>
                    <a:pt x="14" y="95"/>
                  </a:lnTo>
                  <a:lnTo>
                    <a:pt x="11" y="103"/>
                  </a:lnTo>
                  <a:lnTo>
                    <a:pt x="8" y="118"/>
                  </a:lnTo>
                  <a:lnTo>
                    <a:pt x="11" y="127"/>
                  </a:lnTo>
                  <a:lnTo>
                    <a:pt x="14" y="135"/>
                  </a:lnTo>
                  <a:lnTo>
                    <a:pt x="17" y="153"/>
                  </a:lnTo>
                  <a:lnTo>
                    <a:pt x="17" y="156"/>
                  </a:lnTo>
                  <a:lnTo>
                    <a:pt x="16" y="159"/>
                  </a:lnTo>
                  <a:lnTo>
                    <a:pt x="9" y="170"/>
                  </a:lnTo>
                  <a:lnTo>
                    <a:pt x="4" y="177"/>
                  </a:lnTo>
                  <a:lnTo>
                    <a:pt x="1" y="182"/>
                  </a:lnTo>
                  <a:lnTo>
                    <a:pt x="0" y="196"/>
                  </a:lnTo>
                  <a:lnTo>
                    <a:pt x="0" y="206"/>
                  </a:lnTo>
                  <a:lnTo>
                    <a:pt x="3" y="215"/>
                  </a:lnTo>
                  <a:lnTo>
                    <a:pt x="4" y="225"/>
                  </a:lnTo>
                  <a:lnTo>
                    <a:pt x="8" y="233"/>
                  </a:lnTo>
                  <a:lnTo>
                    <a:pt x="9" y="244"/>
                  </a:lnTo>
                  <a:lnTo>
                    <a:pt x="16" y="250"/>
                  </a:lnTo>
                  <a:lnTo>
                    <a:pt x="22" y="258"/>
                  </a:lnTo>
                  <a:lnTo>
                    <a:pt x="33" y="261"/>
                  </a:lnTo>
                  <a:lnTo>
                    <a:pt x="43" y="263"/>
                  </a:lnTo>
                  <a:lnTo>
                    <a:pt x="51" y="260"/>
                  </a:lnTo>
                  <a:lnTo>
                    <a:pt x="54" y="258"/>
                  </a:lnTo>
                  <a:lnTo>
                    <a:pt x="57" y="258"/>
                  </a:lnTo>
                  <a:lnTo>
                    <a:pt x="64" y="257"/>
                  </a:lnTo>
                  <a:lnTo>
                    <a:pt x="72" y="252"/>
                  </a:lnTo>
                  <a:lnTo>
                    <a:pt x="76" y="241"/>
                  </a:lnTo>
                  <a:lnTo>
                    <a:pt x="97" y="177"/>
                  </a:lnTo>
                  <a:lnTo>
                    <a:pt x="110" y="134"/>
                  </a:lnTo>
                  <a:lnTo>
                    <a:pt x="115" y="115"/>
                  </a:lnTo>
                  <a:lnTo>
                    <a:pt x="116" y="105"/>
                  </a:lnTo>
                  <a:lnTo>
                    <a:pt x="116" y="100"/>
                  </a:lnTo>
                  <a:lnTo>
                    <a:pt x="119" y="95"/>
                  </a:lnTo>
                  <a:lnTo>
                    <a:pt x="121" y="89"/>
                  </a:lnTo>
                  <a:lnTo>
                    <a:pt x="119" y="84"/>
                  </a:lnTo>
                  <a:lnTo>
                    <a:pt x="118" y="78"/>
                  </a:lnTo>
                  <a:lnTo>
                    <a:pt x="119" y="75"/>
                  </a:lnTo>
                  <a:lnTo>
                    <a:pt x="123" y="78"/>
                  </a:lnTo>
                  <a:lnTo>
                    <a:pt x="127" y="81"/>
                  </a:lnTo>
                  <a:lnTo>
                    <a:pt x="134" y="78"/>
                  </a:lnTo>
                  <a:lnTo>
                    <a:pt x="135" y="73"/>
                  </a:lnTo>
                  <a:lnTo>
                    <a:pt x="135" y="64"/>
                  </a:lnTo>
                  <a:lnTo>
                    <a:pt x="132" y="54"/>
                  </a:lnTo>
                  <a:lnTo>
                    <a:pt x="129" y="4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39" name="Google Shape;539;p95"/>
            <p:cNvSpPr/>
            <p:nvPr/>
          </p:nvSpPr>
          <p:spPr>
            <a:xfrm>
              <a:off x="8259006" y="3945381"/>
              <a:ext cx="32516" cy="26839"/>
            </a:xfrm>
            <a:custGeom>
              <a:avLst/>
              <a:gdLst/>
              <a:ahLst/>
              <a:cxnLst/>
              <a:rect l="l" t="t" r="r" b="b"/>
              <a:pathLst>
                <a:path w="23" h="19" extrusionOk="0">
                  <a:moveTo>
                    <a:pt x="10" y="0"/>
                  </a:moveTo>
                  <a:lnTo>
                    <a:pt x="0" y="0"/>
                  </a:lnTo>
                  <a:lnTo>
                    <a:pt x="4" y="8"/>
                  </a:lnTo>
                  <a:lnTo>
                    <a:pt x="10" y="14"/>
                  </a:lnTo>
                  <a:lnTo>
                    <a:pt x="15" y="16"/>
                  </a:lnTo>
                  <a:lnTo>
                    <a:pt x="16" y="19"/>
                  </a:lnTo>
                  <a:lnTo>
                    <a:pt x="23" y="19"/>
                  </a:lnTo>
                  <a:lnTo>
                    <a:pt x="23" y="11"/>
                  </a:lnTo>
                  <a:lnTo>
                    <a:pt x="15" y="3"/>
                  </a:lnTo>
                  <a:lnTo>
                    <a:pt x="10"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40" name="Google Shape;540;p95"/>
            <p:cNvSpPr/>
            <p:nvPr/>
          </p:nvSpPr>
          <p:spPr>
            <a:xfrm>
              <a:off x="8367862" y="3987759"/>
              <a:ext cx="56549" cy="72042"/>
            </a:xfrm>
            <a:custGeom>
              <a:avLst/>
              <a:gdLst/>
              <a:ahLst/>
              <a:cxnLst/>
              <a:rect l="l" t="t" r="r" b="b"/>
              <a:pathLst>
                <a:path w="40" h="51" extrusionOk="0">
                  <a:moveTo>
                    <a:pt x="21" y="35"/>
                  </a:moveTo>
                  <a:lnTo>
                    <a:pt x="21" y="35"/>
                  </a:lnTo>
                  <a:lnTo>
                    <a:pt x="21" y="24"/>
                  </a:lnTo>
                  <a:lnTo>
                    <a:pt x="10" y="3"/>
                  </a:lnTo>
                  <a:lnTo>
                    <a:pt x="5" y="0"/>
                  </a:lnTo>
                  <a:lnTo>
                    <a:pt x="0" y="0"/>
                  </a:lnTo>
                  <a:lnTo>
                    <a:pt x="0" y="13"/>
                  </a:lnTo>
                  <a:lnTo>
                    <a:pt x="5" y="21"/>
                  </a:lnTo>
                  <a:lnTo>
                    <a:pt x="19" y="35"/>
                  </a:lnTo>
                  <a:lnTo>
                    <a:pt x="14" y="35"/>
                  </a:lnTo>
                  <a:lnTo>
                    <a:pt x="14" y="42"/>
                  </a:lnTo>
                  <a:lnTo>
                    <a:pt x="18" y="45"/>
                  </a:lnTo>
                  <a:lnTo>
                    <a:pt x="27" y="51"/>
                  </a:lnTo>
                  <a:lnTo>
                    <a:pt x="35" y="51"/>
                  </a:lnTo>
                  <a:lnTo>
                    <a:pt x="40" y="47"/>
                  </a:lnTo>
                  <a:lnTo>
                    <a:pt x="35" y="43"/>
                  </a:lnTo>
                  <a:lnTo>
                    <a:pt x="21" y="3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41" name="Google Shape;541;p95"/>
            <p:cNvSpPr/>
            <p:nvPr/>
          </p:nvSpPr>
          <p:spPr>
            <a:xfrm>
              <a:off x="8341002" y="4010360"/>
              <a:ext cx="35344" cy="26839"/>
            </a:xfrm>
            <a:custGeom>
              <a:avLst/>
              <a:gdLst/>
              <a:ahLst/>
              <a:cxnLst/>
              <a:rect l="l" t="t" r="r" b="b"/>
              <a:pathLst>
                <a:path w="25" h="19" extrusionOk="0">
                  <a:moveTo>
                    <a:pt x="16" y="3"/>
                  </a:moveTo>
                  <a:lnTo>
                    <a:pt x="8" y="0"/>
                  </a:lnTo>
                  <a:lnTo>
                    <a:pt x="3" y="0"/>
                  </a:lnTo>
                  <a:lnTo>
                    <a:pt x="0" y="7"/>
                  </a:lnTo>
                  <a:lnTo>
                    <a:pt x="3" y="13"/>
                  </a:lnTo>
                  <a:lnTo>
                    <a:pt x="9" y="18"/>
                  </a:lnTo>
                  <a:lnTo>
                    <a:pt x="17" y="19"/>
                  </a:lnTo>
                  <a:lnTo>
                    <a:pt x="25" y="19"/>
                  </a:lnTo>
                  <a:lnTo>
                    <a:pt x="25" y="15"/>
                  </a:lnTo>
                  <a:lnTo>
                    <a:pt x="24" y="10"/>
                  </a:lnTo>
                  <a:lnTo>
                    <a:pt x="16" y="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42" name="Google Shape;542;p95"/>
            <p:cNvSpPr/>
            <p:nvPr/>
          </p:nvSpPr>
          <p:spPr>
            <a:xfrm>
              <a:off x="8212352" y="3914304"/>
              <a:ext cx="45239" cy="43790"/>
            </a:xfrm>
            <a:custGeom>
              <a:avLst/>
              <a:gdLst/>
              <a:ahLst/>
              <a:cxnLst/>
              <a:rect l="l" t="t" r="r" b="b"/>
              <a:pathLst>
                <a:path w="32" h="31" extrusionOk="0">
                  <a:moveTo>
                    <a:pt x="22" y="8"/>
                  </a:moveTo>
                  <a:lnTo>
                    <a:pt x="11" y="1"/>
                  </a:lnTo>
                  <a:lnTo>
                    <a:pt x="6" y="0"/>
                  </a:lnTo>
                  <a:lnTo>
                    <a:pt x="0" y="0"/>
                  </a:lnTo>
                  <a:lnTo>
                    <a:pt x="3" y="9"/>
                  </a:lnTo>
                  <a:lnTo>
                    <a:pt x="11" y="20"/>
                  </a:lnTo>
                  <a:lnTo>
                    <a:pt x="19" y="28"/>
                  </a:lnTo>
                  <a:lnTo>
                    <a:pt x="24" y="31"/>
                  </a:lnTo>
                  <a:lnTo>
                    <a:pt x="29" y="31"/>
                  </a:lnTo>
                  <a:lnTo>
                    <a:pt x="32" y="28"/>
                  </a:lnTo>
                  <a:lnTo>
                    <a:pt x="32" y="19"/>
                  </a:lnTo>
                  <a:lnTo>
                    <a:pt x="27" y="14"/>
                  </a:lnTo>
                  <a:lnTo>
                    <a:pt x="22" y="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43" name="Google Shape;543;p95"/>
            <p:cNvSpPr/>
            <p:nvPr/>
          </p:nvSpPr>
          <p:spPr>
            <a:xfrm>
              <a:off x="8311313" y="3969395"/>
              <a:ext cx="42412" cy="29664"/>
            </a:xfrm>
            <a:custGeom>
              <a:avLst/>
              <a:gdLst/>
              <a:ahLst/>
              <a:cxnLst/>
              <a:rect l="l" t="t" r="r" b="b"/>
              <a:pathLst>
                <a:path w="30" h="21" extrusionOk="0">
                  <a:moveTo>
                    <a:pt x="30" y="21"/>
                  </a:moveTo>
                  <a:lnTo>
                    <a:pt x="30" y="16"/>
                  </a:lnTo>
                  <a:lnTo>
                    <a:pt x="29" y="12"/>
                  </a:lnTo>
                  <a:lnTo>
                    <a:pt x="19" y="5"/>
                  </a:lnTo>
                  <a:lnTo>
                    <a:pt x="8" y="0"/>
                  </a:lnTo>
                  <a:lnTo>
                    <a:pt x="0" y="0"/>
                  </a:lnTo>
                  <a:lnTo>
                    <a:pt x="0" y="8"/>
                  </a:lnTo>
                  <a:lnTo>
                    <a:pt x="5" y="12"/>
                  </a:lnTo>
                  <a:lnTo>
                    <a:pt x="11" y="16"/>
                  </a:lnTo>
                  <a:lnTo>
                    <a:pt x="22" y="21"/>
                  </a:lnTo>
                  <a:lnTo>
                    <a:pt x="30" y="2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44" name="Google Shape;544;p95"/>
            <p:cNvSpPr/>
            <p:nvPr/>
          </p:nvSpPr>
          <p:spPr>
            <a:xfrm>
              <a:off x="7952226" y="4876280"/>
              <a:ext cx="101788" cy="101707"/>
            </a:xfrm>
            <a:custGeom>
              <a:avLst/>
              <a:gdLst/>
              <a:ahLst/>
              <a:cxnLst/>
              <a:rect l="l" t="t" r="r" b="b"/>
              <a:pathLst>
                <a:path w="72" h="72" extrusionOk="0">
                  <a:moveTo>
                    <a:pt x="61" y="2"/>
                  </a:moveTo>
                  <a:lnTo>
                    <a:pt x="51" y="5"/>
                  </a:lnTo>
                  <a:lnTo>
                    <a:pt x="34" y="11"/>
                  </a:lnTo>
                  <a:lnTo>
                    <a:pt x="28" y="10"/>
                  </a:lnTo>
                  <a:lnTo>
                    <a:pt x="18" y="6"/>
                  </a:lnTo>
                  <a:lnTo>
                    <a:pt x="10" y="3"/>
                  </a:lnTo>
                  <a:lnTo>
                    <a:pt x="0" y="0"/>
                  </a:lnTo>
                  <a:lnTo>
                    <a:pt x="0" y="10"/>
                  </a:lnTo>
                  <a:lnTo>
                    <a:pt x="10" y="32"/>
                  </a:lnTo>
                  <a:lnTo>
                    <a:pt x="10" y="37"/>
                  </a:lnTo>
                  <a:lnTo>
                    <a:pt x="8" y="40"/>
                  </a:lnTo>
                  <a:lnTo>
                    <a:pt x="8" y="45"/>
                  </a:lnTo>
                  <a:lnTo>
                    <a:pt x="10" y="49"/>
                  </a:lnTo>
                  <a:lnTo>
                    <a:pt x="16" y="59"/>
                  </a:lnTo>
                  <a:lnTo>
                    <a:pt x="28" y="69"/>
                  </a:lnTo>
                  <a:lnTo>
                    <a:pt x="35" y="72"/>
                  </a:lnTo>
                  <a:lnTo>
                    <a:pt x="42" y="72"/>
                  </a:lnTo>
                  <a:lnTo>
                    <a:pt x="45" y="65"/>
                  </a:lnTo>
                  <a:lnTo>
                    <a:pt x="48" y="65"/>
                  </a:lnTo>
                  <a:lnTo>
                    <a:pt x="53" y="61"/>
                  </a:lnTo>
                  <a:lnTo>
                    <a:pt x="53" y="56"/>
                  </a:lnTo>
                  <a:lnTo>
                    <a:pt x="55" y="57"/>
                  </a:lnTo>
                  <a:lnTo>
                    <a:pt x="64" y="57"/>
                  </a:lnTo>
                  <a:lnTo>
                    <a:pt x="64" y="54"/>
                  </a:lnTo>
                  <a:lnTo>
                    <a:pt x="66" y="53"/>
                  </a:lnTo>
                  <a:lnTo>
                    <a:pt x="66" y="38"/>
                  </a:lnTo>
                  <a:lnTo>
                    <a:pt x="66" y="38"/>
                  </a:lnTo>
                  <a:lnTo>
                    <a:pt x="67" y="38"/>
                  </a:lnTo>
                  <a:lnTo>
                    <a:pt x="72" y="33"/>
                  </a:lnTo>
                  <a:lnTo>
                    <a:pt x="72" y="24"/>
                  </a:lnTo>
                  <a:lnTo>
                    <a:pt x="67" y="6"/>
                  </a:lnTo>
                  <a:lnTo>
                    <a:pt x="61" y="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45" name="Google Shape;545;p95"/>
            <p:cNvSpPr/>
            <p:nvPr/>
          </p:nvSpPr>
          <p:spPr>
            <a:xfrm>
              <a:off x="7142160" y="4047088"/>
              <a:ext cx="1047574" cy="799527"/>
            </a:xfrm>
            <a:custGeom>
              <a:avLst/>
              <a:gdLst/>
              <a:ahLst/>
              <a:cxnLst/>
              <a:rect l="l" t="t" r="r" b="b"/>
              <a:pathLst>
                <a:path w="741" h="566" extrusionOk="0">
                  <a:moveTo>
                    <a:pt x="735" y="314"/>
                  </a:moveTo>
                  <a:lnTo>
                    <a:pt x="733" y="306"/>
                  </a:lnTo>
                  <a:lnTo>
                    <a:pt x="735" y="287"/>
                  </a:lnTo>
                  <a:lnTo>
                    <a:pt x="736" y="281"/>
                  </a:lnTo>
                  <a:lnTo>
                    <a:pt x="736" y="271"/>
                  </a:lnTo>
                  <a:lnTo>
                    <a:pt x="727" y="281"/>
                  </a:lnTo>
                  <a:lnTo>
                    <a:pt x="725" y="281"/>
                  </a:lnTo>
                  <a:lnTo>
                    <a:pt x="723" y="277"/>
                  </a:lnTo>
                  <a:lnTo>
                    <a:pt x="719" y="268"/>
                  </a:lnTo>
                  <a:lnTo>
                    <a:pt x="717" y="263"/>
                  </a:lnTo>
                  <a:lnTo>
                    <a:pt x="714" y="258"/>
                  </a:lnTo>
                  <a:lnTo>
                    <a:pt x="707" y="255"/>
                  </a:lnTo>
                  <a:lnTo>
                    <a:pt x="706" y="252"/>
                  </a:lnTo>
                  <a:lnTo>
                    <a:pt x="701" y="252"/>
                  </a:lnTo>
                  <a:lnTo>
                    <a:pt x="701" y="252"/>
                  </a:lnTo>
                  <a:lnTo>
                    <a:pt x="699" y="247"/>
                  </a:lnTo>
                  <a:lnTo>
                    <a:pt x="696" y="244"/>
                  </a:lnTo>
                  <a:lnTo>
                    <a:pt x="691" y="244"/>
                  </a:lnTo>
                  <a:lnTo>
                    <a:pt x="690" y="242"/>
                  </a:lnTo>
                  <a:lnTo>
                    <a:pt x="690" y="223"/>
                  </a:lnTo>
                  <a:lnTo>
                    <a:pt x="687" y="220"/>
                  </a:lnTo>
                  <a:lnTo>
                    <a:pt x="680" y="220"/>
                  </a:lnTo>
                  <a:lnTo>
                    <a:pt x="679" y="218"/>
                  </a:lnTo>
                  <a:lnTo>
                    <a:pt x="674" y="218"/>
                  </a:lnTo>
                  <a:lnTo>
                    <a:pt x="669" y="220"/>
                  </a:lnTo>
                  <a:lnTo>
                    <a:pt x="668" y="220"/>
                  </a:lnTo>
                  <a:lnTo>
                    <a:pt x="668" y="220"/>
                  </a:lnTo>
                  <a:lnTo>
                    <a:pt x="668" y="202"/>
                  </a:lnTo>
                  <a:lnTo>
                    <a:pt x="655" y="190"/>
                  </a:lnTo>
                  <a:lnTo>
                    <a:pt x="655" y="185"/>
                  </a:lnTo>
                  <a:lnTo>
                    <a:pt x="653" y="180"/>
                  </a:lnTo>
                  <a:lnTo>
                    <a:pt x="648" y="177"/>
                  </a:lnTo>
                  <a:lnTo>
                    <a:pt x="636" y="167"/>
                  </a:lnTo>
                  <a:lnTo>
                    <a:pt x="621" y="161"/>
                  </a:lnTo>
                  <a:lnTo>
                    <a:pt x="612" y="158"/>
                  </a:lnTo>
                  <a:lnTo>
                    <a:pt x="610" y="156"/>
                  </a:lnTo>
                  <a:lnTo>
                    <a:pt x="610" y="151"/>
                  </a:lnTo>
                  <a:lnTo>
                    <a:pt x="607" y="143"/>
                  </a:lnTo>
                  <a:lnTo>
                    <a:pt x="605" y="139"/>
                  </a:lnTo>
                  <a:lnTo>
                    <a:pt x="605" y="126"/>
                  </a:lnTo>
                  <a:lnTo>
                    <a:pt x="604" y="123"/>
                  </a:lnTo>
                  <a:lnTo>
                    <a:pt x="604" y="119"/>
                  </a:lnTo>
                  <a:lnTo>
                    <a:pt x="599" y="115"/>
                  </a:lnTo>
                  <a:lnTo>
                    <a:pt x="594" y="110"/>
                  </a:lnTo>
                  <a:lnTo>
                    <a:pt x="594" y="108"/>
                  </a:lnTo>
                  <a:lnTo>
                    <a:pt x="594" y="102"/>
                  </a:lnTo>
                  <a:lnTo>
                    <a:pt x="593" y="97"/>
                  </a:lnTo>
                  <a:lnTo>
                    <a:pt x="591" y="91"/>
                  </a:lnTo>
                  <a:lnTo>
                    <a:pt x="591" y="81"/>
                  </a:lnTo>
                  <a:lnTo>
                    <a:pt x="589" y="80"/>
                  </a:lnTo>
                  <a:lnTo>
                    <a:pt x="585" y="73"/>
                  </a:lnTo>
                  <a:lnTo>
                    <a:pt x="580" y="72"/>
                  </a:lnTo>
                  <a:lnTo>
                    <a:pt x="577" y="64"/>
                  </a:lnTo>
                  <a:lnTo>
                    <a:pt x="570" y="67"/>
                  </a:lnTo>
                  <a:lnTo>
                    <a:pt x="562" y="68"/>
                  </a:lnTo>
                  <a:lnTo>
                    <a:pt x="561" y="65"/>
                  </a:lnTo>
                  <a:lnTo>
                    <a:pt x="559" y="60"/>
                  </a:lnTo>
                  <a:lnTo>
                    <a:pt x="561" y="54"/>
                  </a:lnTo>
                  <a:lnTo>
                    <a:pt x="556" y="28"/>
                  </a:lnTo>
                  <a:lnTo>
                    <a:pt x="551" y="24"/>
                  </a:lnTo>
                  <a:lnTo>
                    <a:pt x="548" y="19"/>
                  </a:lnTo>
                  <a:lnTo>
                    <a:pt x="546" y="12"/>
                  </a:lnTo>
                  <a:lnTo>
                    <a:pt x="545" y="6"/>
                  </a:lnTo>
                  <a:lnTo>
                    <a:pt x="541" y="0"/>
                  </a:lnTo>
                  <a:lnTo>
                    <a:pt x="535" y="0"/>
                  </a:lnTo>
                  <a:lnTo>
                    <a:pt x="530" y="3"/>
                  </a:lnTo>
                  <a:lnTo>
                    <a:pt x="526" y="9"/>
                  </a:lnTo>
                  <a:lnTo>
                    <a:pt x="526" y="16"/>
                  </a:lnTo>
                  <a:lnTo>
                    <a:pt x="524" y="22"/>
                  </a:lnTo>
                  <a:lnTo>
                    <a:pt x="521" y="28"/>
                  </a:lnTo>
                  <a:lnTo>
                    <a:pt x="519" y="33"/>
                  </a:lnTo>
                  <a:lnTo>
                    <a:pt x="519" y="40"/>
                  </a:lnTo>
                  <a:lnTo>
                    <a:pt x="521" y="44"/>
                  </a:lnTo>
                  <a:lnTo>
                    <a:pt x="518" y="49"/>
                  </a:lnTo>
                  <a:lnTo>
                    <a:pt x="516" y="51"/>
                  </a:lnTo>
                  <a:lnTo>
                    <a:pt x="516" y="83"/>
                  </a:lnTo>
                  <a:lnTo>
                    <a:pt x="514" y="97"/>
                  </a:lnTo>
                  <a:lnTo>
                    <a:pt x="514" y="103"/>
                  </a:lnTo>
                  <a:lnTo>
                    <a:pt x="511" y="108"/>
                  </a:lnTo>
                  <a:lnTo>
                    <a:pt x="508" y="113"/>
                  </a:lnTo>
                  <a:lnTo>
                    <a:pt x="503" y="126"/>
                  </a:lnTo>
                  <a:lnTo>
                    <a:pt x="497" y="127"/>
                  </a:lnTo>
                  <a:lnTo>
                    <a:pt x="492" y="129"/>
                  </a:lnTo>
                  <a:lnTo>
                    <a:pt x="486" y="126"/>
                  </a:lnTo>
                  <a:lnTo>
                    <a:pt x="482" y="124"/>
                  </a:lnTo>
                  <a:lnTo>
                    <a:pt x="481" y="119"/>
                  </a:lnTo>
                  <a:lnTo>
                    <a:pt x="478" y="115"/>
                  </a:lnTo>
                  <a:lnTo>
                    <a:pt x="468" y="111"/>
                  </a:lnTo>
                  <a:lnTo>
                    <a:pt x="462" y="111"/>
                  </a:lnTo>
                  <a:lnTo>
                    <a:pt x="458" y="110"/>
                  </a:lnTo>
                  <a:lnTo>
                    <a:pt x="446" y="99"/>
                  </a:lnTo>
                  <a:lnTo>
                    <a:pt x="438" y="94"/>
                  </a:lnTo>
                  <a:lnTo>
                    <a:pt x="430" y="94"/>
                  </a:lnTo>
                  <a:lnTo>
                    <a:pt x="428" y="92"/>
                  </a:lnTo>
                  <a:lnTo>
                    <a:pt x="427" y="87"/>
                  </a:lnTo>
                  <a:lnTo>
                    <a:pt x="415" y="78"/>
                  </a:lnTo>
                  <a:lnTo>
                    <a:pt x="414" y="76"/>
                  </a:lnTo>
                  <a:lnTo>
                    <a:pt x="417" y="73"/>
                  </a:lnTo>
                  <a:lnTo>
                    <a:pt x="422" y="70"/>
                  </a:lnTo>
                  <a:lnTo>
                    <a:pt x="422" y="60"/>
                  </a:lnTo>
                  <a:lnTo>
                    <a:pt x="420" y="56"/>
                  </a:lnTo>
                  <a:lnTo>
                    <a:pt x="430" y="51"/>
                  </a:lnTo>
                  <a:lnTo>
                    <a:pt x="435" y="46"/>
                  </a:lnTo>
                  <a:lnTo>
                    <a:pt x="435" y="40"/>
                  </a:lnTo>
                  <a:lnTo>
                    <a:pt x="436" y="38"/>
                  </a:lnTo>
                  <a:lnTo>
                    <a:pt x="439" y="33"/>
                  </a:lnTo>
                  <a:lnTo>
                    <a:pt x="439" y="32"/>
                  </a:lnTo>
                  <a:lnTo>
                    <a:pt x="436" y="25"/>
                  </a:lnTo>
                  <a:lnTo>
                    <a:pt x="431" y="24"/>
                  </a:lnTo>
                  <a:lnTo>
                    <a:pt x="425" y="24"/>
                  </a:lnTo>
                  <a:lnTo>
                    <a:pt x="423" y="28"/>
                  </a:lnTo>
                  <a:lnTo>
                    <a:pt x="422" y="25"/>
                  </a:lnTo>
                  <a:lnTo>
                    <a:pt x="417" y="20"/>
                  </a:lnTo>
                  <a:lnTo>
                    <a:pt x="409" y="27"/>
                  </a:lnTo>
                  <a:lnTo>
                    <a:pt x="406" y="28"/>
                  </a:lnTo>
                  <a:lnTo>
                    <a:pt x="398" y="24"/>
                  </a:lnTo>
                  <a:lnTo>
                    <a:pt x="387" y="20"/>
                  </a:lnTo>
                  <a:lnTo>
                    <a:pt x="369" y="16"/>
                  </a:lnTo>
                  <a:lnTo>
                    <a:pt x="364" y="14"/>
                  </a:lnTo>
                  <a:lnTo>
                    <a:pt x="356" y="6"/>
                  </a:lnTo>
                  <a:lnTo>
                    <a:pt x="352" y="6"/>
                  </a:lnTo>
                  <a:lnTo>
                    <a:pt x="344" y="9"/>
                  </a:lnTo>
                  <a:lnTo>
                    <a:pt x="347" y="16"/>
                  </a:lnTo>
                  <a:lnTo>
                    <a:pt x="355" y="22"/>
                  </a:lnTo>
                  <a:lnTo>
                    <a:pt x="347" y="25"/>
                  </a:lnTo>
                  <a:lnTo>
                    <a:pt x="339" y="27"/>
                  </a:lnTo>
                  <a:lnTo>
                    <a:pt x="324" y="27"/>
                  </a:lnTo>
                  <a:lnTo>
                    <a:pt x="324" y="32"/>
                  </a:lnTo>
                  <a:lnTo>
                    <a:pt x="321" y="32"/>
                  </a:lnTo>
                  <a:lnTo>
                    <a:pt x="318" y="35"/>
                  </a:lnTo>
                  <a:lnTo>
                    <a:pt x="308" y="49"/>
                  </a:lnTo>
                  <a:lnTo>
                    <a:pt x="307" y="54"/>
                  </a:lnTo>
                  <a:lnTo>
                    <a:pt x="305" y="59"/>
                  </a:lnTo>
                  <a:lnTo>
                    <a:pt x="305" y="60"/>
                  </a:lnTo>
                  <a:lnTo>
                    <a:pt x="304" y="60"/>
                  </a:lnTo>
                  <a:lnTo>
                    <a:pt x="300" y="65"/>
                  </a:lnTo>
                  <a:lnTo>
                    <a:pt x="297" y="70"/>
                  </a:lnTo>
                  <a:lnTo>
                    <a:pt x="299" y="76"/>
                  </a:lnTo>
                  <a:lnTo>
                    <a:pt x="302" y="81"/>
                  </a:lnTo>
                  <a:lnTo>
                    <a:pt x="294" y="75"/>
                  </a:lnTo>
                  <a:lnTo>
                    <a:pt x="286" y="73"/>
                  </a:lnTo>
                  <a:lnTo>
                    <a:pt x="283" y="76"/>
                  </a:lnTo>
                  <a:lnTo>
                    <a:pt x="283" y="78"/>
                  </a:lnTo>
                  <a:lnTo>
                    <a:pt x="283" y="75"/>
                  </a:lnTo>
                  <a:lnTo>
                    <a:pt x="280" y="73"/>
                  </a:lnTo>
                  <a:lnTo>
                    <a:pt x="270" y="68"/>
                  </a:lnTo>
                  <a:lnTo>
                    <a:pt x="270" y="65"/>
                  </a:lnTo>
                  <a:lnTo>
                    <a:pt x="264" y="60"/>
                  </a:lnTo>
                  <a:lnTo>
                    <a:pt x="261" y="57"/>
                  </a:lnTo>
                  <a:lnTo>
                    <a:pt x="254" y="56"/>
                  </a:lnTo>
                  <a:lnTo>
                    <a:pt x="249" y="57"/>
                  </a:lnTo>
                  <a:lnTo>
                    <a:pt x="248" y="59"/>
                  </a:lnTo>
                  <a:lnTo>
                    <a:pt x="243" y="62"/>
                  </a:lnTo>
                  <a:lnTo>
                    <a:pt x="238" y="62"/>
                  </a:lnTo>
                  <a:lnTo>
                    <a:pt x="235" y="65"/>
                  </a:lnTo>
                  <a:lnTo>
                    <a:pt x="235" y="72"/>
                  </a:lnTo>
                  <a:lnTo>
                    <a:pt x="233" y="72"/>
                  </a:lnTo>
                  <a:lnTo>
                    <a:pt x="230" y="70"/>
                  </a:lnTo>
                  <a:lnTo>
                    <a:pt x="224" y="70"/>
                  </a:lnTo>
                  <a:lnTo>
                    <a:pt x="218" y="73"/>
                  </a:lnTo>
                  <a:lnTo>
                    <a:pt x="218" y="80"/>
                  </a:lnTo>
                  <a:lnTo>
                    <a:pt x="218" y="80"/>
                  </a:lnTo>
                  <a:lnTo>
                    <a:pt x="214" y="83"/>
                  </a:lnTo>
                  <a:lnTo>
                    <a:pt x="213" y="84"/>
                  </a:lnTo>
                  <a:lnTo>
                    <a:pt x="210" y="84"/>
                  </a:lnTo>
                  <a:lnTo>
                    <a:pt x="206" y="87"/>
                  </a:lnTo>
                  <a:lnTo>
                    <a:pt x="205" y="94"/>
                  </a:lnTo>
                  <a:lnTo>
                    <a:pt x="206" y="103"/>
                  </a:lnTo>
                  <a:lnTo>
                    <a:pt x="202" y="100"/>
                  </a:lnTo>
                  <a:lnTo>
                    <a:pt x="194" y="100"/>
                  </a:lnTo>
                  <a:lnTo>
                    <a:pt x="190" y="105"/>
                  </a:lnTo>
                  <a:lnTo>
                    <a:pt x="192" y="110"/>
                  </a:lnTo>
                  <a:lnTo>
                    <a:pt x="195" y="118"/>
                  </a:lnTo>
                  <a:lnTo>
                    <a:pt x="195" y="119"/>
                  </a:lnTo>
                  <a:lnTo>
                    <a:pt x="192" y="123"/>
                  </a:lnTo>
                  <a:lnTo>
                    <a:pt x="189" y="113"/>
                  </a:lnTo>
                  <a:lnTo>
                    <a:pt x="189" y="110"/>
                  </a:lnTo>
                  <a:lnTo>
                    <a:pt x="184" y="107"/>
                  </a:lnTo>
                  <a:lnTo>
                    <a:pt x="179" y="108"/>
                  </a:lnTo>
                  <a:lnTo>
                    <a:pt x="170" y="116"/>
                  </a:lnTo>
                  <a:lnTo>
                    <a:pt x="166" y="123"/>
                  </a:lnTo>
                  <a:lnTo>
                    <a:pt x="166" y="132"/>
                  </a:lnTo>
                  <a:lnTo>
                    <a:pt x="168" y="139"/>
                  </a:lnTo>
                  <a:lnTo>
                    <a:pt x="168" y="140"/>
                  </a:lnTo>
                  <a:lnTo>
                    <a:pt x="158" y="150"/>
                  </a:lnTo>
                  <a:lnTo>
                    <a:pt x="144" y="164"/>
                  </a:lnTo>
                  <a:lnTo>
                    <a:pt x="139" y="167"/>
                  </a:lnTo>
                  <a:lnTo>
                    <a:pt x="136" y="169"/>
                  </a:lnTo>
                  <a:lnTo>
                    <a:pt x="128" y="170"/>
                  </a:lnTo>
                  <a:lnTo>
                    <a:pt x="114" y="170"/>
                  </a:lnTo>
                  <a:lnTo>
                    <a:pt x="112" y="172"/>
                  </a:lnTo>
                  <a:lnTo>
                    <a:pt x="107" y="175"/>
                  </a:lnTo>
                  <a:lnTo>
                    <a:pt x="99" y="175"/>
                  </a:lnTo>
                  <a:lnTo>
                    <a:pt x="95" y="178"/>
                  </a:lnTo>
                  <a:lnTo>
                    <a:pt x="83" y="185"/>
                  </a:lnTo>
                  <a:lnTo>
                    <a:pt x="82" y="186"/>
                  </a:lnTo>
                  <a:lnTo>
                    <a:pt x="79" y="183"/>
                  </a:lnTo>
                  <a:lnTo>
                    <a:pt x="69" y="183"/>
                  </a:lnTo>
                  <a:lnTo>
                    <a:pt x="61" y="186"/>
                  </a:lnTo>
                  <a:lnTo>
                    <a:pt x="56" y="191"/>
                  </a:lnTo>
                  <a:lnTo>
                    <a:pt x="50" y="196"/>
                  </a:lnTo>
                  <a:lnTo>
                    <a:pt x="45" y="199"/>
                  </a:lnTo>
                  <a:lnTo>
                    <a:pt x="40" y="202"/>
                  </a:lnTo>
                  <a:lnTo>
                    <a:pt x="36" y="202"/>
                  </a:lnTo>
                  <a:lnTo>
                    <a:pt x="31" y="204"/>
                  </a:lnTo>
                  <a:lnTo>
                    <a:pt x="29" y="207"/>
                  </a:lnTo>
                  <a:lnTo>
                    <a:pt x="26" y="210"/>
                  </a:lnTo>
                  <a:lnTo>
                    <a:pt x="26" y="212"/>
                  </a:lnTo>
                  <a:lnTo>
                    <a:pt x="26" y="199"/>
                  </a:lnTo>
                  <a:lnTo>
                    <a:pt x="16" y="209"/>
                  </a:lnTo>
                  <a:lnTo>
                    <a:pt x="13" y="214"/>
                  </a:lnTo>
                  <a:lnTo>
                    <a:pt x="12" y="220"/>
                  </a:lnTo>
                  <a:lnTo>
                    <a:pt x="10" y="226"/>
                  </a:lnTo>
                  <a:lnTo>
                    <a:pt x="13" y="233"/>
                  </a:lnTo>
                  <a:lnTo>
                    <a:pt x="13" y="239"/>
                  </a:lnTo>
                  <a:lnTo>
                    <a:pt x="12" y="241"/>
                  </a:lnTo>
                  <a:lnTo>
                    <a:pt x="7" y="247"/>
                  </a:lnTo>
                  <a:lnTo>
                    <a:pt x="5" y="255"/>
                  </a:lnTo>
                  <a:lnTo>
                    <a:pt x="5" y="263"/>
                  </a:lnTo>
                  <a:lnTo>
                    <a:pt x="7" y="268"/>
                  </a:lnTo>
                  <a:lnTo>
                    <a:pt x="8" y="273"/>
                  </a:lnTo>
                  <a:lnTo>
                    <a:pt x="18" y="285"/>
                  </a:lnTo>
                  <a:lnTo>
                    <a:pt x="20" y="290"/>
                  </a:lnTo>
                  <a:lnTo>
                    <a:pt x="15" y="285"/>
                  </a:lnTo>
                  <a:lnTo>
                    <a:pt x="8" y="277"/>
                  </a:lnTo>
                  <a:lnTo>
                    <a:pt x="8" y="285"/>
                  </a:lnTo>
                  <a:lnTo>
                    <a:pt x="0" y="285"/>
                  </a:lnTo>
                  <a:lnTo>
                    <a:pt x="0" y="290"/>
                  </a:lnTo>
                  <a:lnTo>
                    <a:pt x="2" y="297"/>
                  </a:lnTo>
                  <a:lnTo>
                    <a:pt x="8" y="308"/>
                  </a:lnTo>
                  <a:lnTo>
                    <a:pt x="16" y="320"/>
                  </a:lnTo>
                  <a:lnTo>
                    <a:pt x="18" y="325"/>
                  </a:lnTo>
                  <a:lnTo>
                    <a:pt x="20" y="328"/>
                  </a:lnTo>
                  <a:lnTo>
                    <a:pt x="20" y="333"/>
                  </a:lnTo>
                  <a:lnTo>
                    <a:pt x="21" y="338"/>
                  </a:lnTo>
                  <a:lnTo>
                    <a:pt x="28" y="346"/>
                  </a:lnTo>
                  <a:lnTo>
                    <a:pt x="32" y="354"/>
                  </a:lnTo>
                  <a:lnTo>
                    <a:pt x="34" y="357"/>
                  </a:lnTo>
                  <a:lnTo>
                    <a:pt x="34" y="368"/>
                  </a:lnTo>
                  <a:lnTo>
                    <a:pt x="36" y="376"/>
                  </a:lnTo>
                  <a:lnTo>
                    <a:pt x="40" y="389"/>
                  </a:lnTo>
                  <a:lnTo>
                    <a:pt x="50" y="405"/>
                  </a:lnTo>
                  <a:lnTo>
                    <a:pt x="50" y="408"/>
                  </a:lnTo>
                  <a:lnTo>
                    <a:pt x="48" y="413"/>
                  </a:lnTo>
                  <a:lnTo>
                    <a:pt x="47" y="421"/>
                  </a:lnTo>
                  <a:lnTo>
                    <a:pt x="47" y="434"/>
                  </a:lnTo>
                  <a:lnTo>
                    <a:pt x="45" y="437"/>
                  </a:lnTo>
                  <a:lnTo>
                    <a:pt x="42" y="439"/>
                  </a:lnTo>
                  <a:lnTo>
                    <a:pt x="39" y="440"/>
                  </a:lnTo>
                  <a:lnTo>
                    <a:pt x="36" y="440"/>
                  </a:lnTo>
                  <a:lnTo>
                    <a:pt x="32" y="443"/>
                  </a:lnTo>
                  <a:lnTo>
                    <a:pt x="32" y="450"/>
                  </a:lnTo>
                  <a:lnTo>
                    <a:pt x="37" y="456"/>
                  </a:lnTo>
                  <a:lnTo>
                    <a:pt x="47" y="459"/>
                  </a:lnTo>
                  <a:lnTo>
                    <a:pt x="47" y="461"/>
                  </a:lnTo>
                  <a:lnTo>
                    <a:pt x="55" y="467"/>
                  </a:lnTo>
                  <a:lnTo>
                    <a:pt x="63" y="472"/>
                  </a:lnTo>
                  <a:lnTo>
                    <a:pt x="75" y="474"/>
                  </a:lnTo>
                  <a:lnTo>
                    <a:pt x="91" y="474"/>
                  </a:lnTo>
                  <a:lnTo>
                    <a:pt x="98" y="472"/>
                  </a:lnTo>
                  <a:lnTo>
                    <a:pt x="101" y="466"/>
                  </a:lnTo>
                  <a:lnTo>
                    <a:pt x="106" y="464"/>
                  </a:lnTo>
                  <a:lnTo>
                    <a:pt x="112" y="462"/>
                  </a:lnTo>
                  <a:lnTo>
                    <a:pt x="117" y="461"/>
                  </a:lnTo>
                  <a:lnTo>
                    <a:pt x="120" y="459"/>
                  </a:lnTo>
                  <a:lnTo>
                    <a:pt x="125" y="451"/>
                  </a:lnTo>
                  <a:lnTo>
                    <a:pt x="127" y="451"/>
                  </a:lnTo>
                  <a:lnTo>
                    <a:pt x="128" y="451"/>
                  </a:lnTo>
                  <a:lnTo>
                    <a:pt x="139" y="450"/>
                  </a:lnTo>
                  <a:lnTo>
                    <a:pt x="170" y="451"/>
                  </a:lnTo>
                  <a:lnTo>
                    <a:pt x="182" y="450"/>
                  </a:lnTo>
                  <a:lnTo>
                    <a:pt x="194" y="448"/>
                  </a:lnTo>
                  <a:lnTo>
                    <a:pt x="200" y="443"/>
                  </a:lnTo>
                  <a:lnTo>
                    <a:pt x="206" y="435"/>
                  </a:lnTo>
                  <a:lnTo>
                    <a:pt x="208" y="432"/>
                  </a:lnTo>
                  <a:lnTo>
                    <a:pt x="208" y="432"/>
                  </a:lnTo>
                  <a:lnTo>
                    <a:pt x="214" y="429"/>
                  </a:lnTo>
                  <a:lnTo>
                    <a:pt x="221" y="427"/>
                  </a:lnTo>
                  <a:lnTo>
                    <a:pt x="229" y="421"/>
                  </a:lnTo>
                  <a:lnTo>
                    <a:pt x="232" y="419"/>
                  </a:lnTo>
                  <a:lnTo>
                    <a:pt x="237" y="418"/>
                  </a:lnTo>
                  <a:lnTo>
                    <a:pt x="264" y="418"/>
                  </a:lnTo>
                  <a:lnTo>
                    <a:pt x="277" y="415"/>
                  </a:lnTo>
                  <a:lnTo>
                    <a:pt x="294" y="407"/>
                  </a:lnTo>
                  <a:lnTo>
                    <a:pt x="312" y="403"/>
                  </a:lnTo>
                  <a:lnTo>
                    <a:pt x="323" y="403"/>
                  </a:lnTo>
                  <a:lnTo>
                    <a:pt x="331" y="402"/>
                  </a:lnTo>
                  <a:lnTo>
                    <a:pt x="336" y="402"/>
                  </a:lnTo>
                  <a:lnTo>
                    <a:pt x="345" y="410"/>
                  </a:lnTo>
                  <a:lnTo>
                    <a:pt x="350" y="413"/>
                  </a:lnTo>
                  <a:lnTo>
                    <a:pt x="366" y="413"/>
                  </a:lnTo>
                  <a:lnTo>
                    <a:pt x="369" y="415"/>
                  </a:lnTo>
                  <a:lnTo>
                    <a:pt x="374" y="415"/>
                  </a:lnTo>
                  <a:lnTo>
                    <a:pt x="376" y="416"/>
                  </a:lnTo>
                  <a:lnTo>
                    <a:pt x="377" y="416"/>
                  </a:lnTo>
                  <a:lnTo>
                    <a:pt x="385" y="421"/>
                  </a:lnTo>
                  <a:lnTo>
                    <a:pt x="385" y="423"/>
                  </a:lnTo>
                  <a:lnTo>
                    <a:pt x="382" y="427"/>
                  </a:lnTo>
                  <a:lnTo>
                    <a:pt x="382" y="434"/>
                  </a:lnTo>
                  <a:lnTo>
                    <a:pt x="388" y="437"/>
                  </a:lnTo>
                  <a:lnTo>
                    <a:pt x="393" y="439"/>
                  </a:lnTo>
                  <a:lnTo>
                    <a:pt x="398" y="445"/>
                  </a:lnTo>
                  <a:lnTo>
                    <a:pt x="401" y="451"/>
                  </a:lnTo>
                  <a:lnTo>
                    <a:pt x="403" y="454"/>
                  </a:lnTo>
                  <a:lnTo>
                    <a:pt x="401" y="459"/>
                  </a:lnTo>
                  <a:lnTo>
                    <a:pt x="403" y="466"/>
                  </a:lnTo>
                  <a:lnTo>
                    <a:pt x="407" y="469"/>
                  </a:lnTo>
                  <a:lnTo>
                    <a:pt x="412" y="472"/>
                  </a:lnTo>
                  <a:lnTo>
                    <a:pt x="417" y="467"/>
                  </a:lnTo>
                  <a:lnTo>
                    <a:pt x="423" y="459"/>
                  </a:lnTo>
                  <a:lnTo>
                    <a:pt x="425" y="458"/>
                  </a:lnTo>
                  <a:lnTo>
                    <a:pt x="428" y="456"/>
                  </a:lnTo>
                  <a:lnTo>
                    <a:pt x="433" y="454"/>
                  </a:lnTo>
                  <a:lnTo>
                    <a:pt x="438" y="453"/>
                  </a:lnTo>
                  <a:lnTo>
                    <a:pt x="439" y="450"/>
                  </a:lnTo>
                  <a:lnTo>
                    <a:pt x="443" y="447"/>
                  </a:lnTo>
                  <a:lnTo>
                    <a:pt x="444" y="439"/>
                  </a:lnTo>
                  <a:lnTo>
                    <a:pt x="446" y="434"/>
                  </a:lnTo>
                  <a:lnTo>
                    <a:pt x="451" y="431"/>
                  </a:lnTo>
                  <a:lnTo>
                    <a:pt x="451" y="431"/>
                  </a:lnTo>
                  <a:lnTo>
                    <a:pt x="452" y="432"/>
                  </a:lnTo>
                  <a:lnTo>
                    <a:pt x="451" y="435"/>
                  </a:lnTo>
                  <a:lnTo>
                    <a:pt x="447" y="442"/>
                  </a:lnTo>
                  <a:lnTo>
                    <a:pt x="443" y="453"/>
                  </a:lnTo>
                  <a:lnTo>
                    <a:pt x="439" y="462"/>
                  </a:lnTo>
                  <a:lnTo>
                    <a:pt x="439" y="462"/>
                  </a:lnTo>
                  <a:lnTo>
                    <a:pt x="435" y="464"/>
                  </a:lnTo>
                  <a:lnTo>
                    <a:pt x="430" y="469"/>
                  </a:lnTo>
                  <a:lnTo>
                    <a:pt x="436" y="475"/>
                  </a:lnTo>
                  <a:lnTo>
                    <a:pt x="443" y="477"/>
                  </a:lnTo>
                  <a:lnTo>
                    <a:pt x="451" y="475"/>
                  </a:lnTo>
                  <a:lnTo>
                    <a:pt x="452" y="472"/>
                  </a:lnTo>
                  <a:lnTo>
                    <a:pt x="455" y="467"/>
                  </a:lnTo>
                  <a:lnTo>
                    <a:pt x="455" y="461"/>
                  </a:lnTo>
                  <a:lnTo>
                    <a:pt x="455" y="461"/>
                  </a:lnTo>
                  <a:lnTo>
                    <a:pt x="458" y="462"/>
                  </a:lnTo>
                  <a:lnTo>
                    <a:pt x="462" y="467"/>
                  </a:lnTo>
                  <a:lnTo>
                    <a:pt x="460" y="472"/>
                  </a:lnTo>
                  <a:lnTo>
                    <a:pt x="457" y="477"/>
                  </a:lnTo>
                  <a:lnTo>
                    <a:pt x="457" y="483"/>
                  </a:lnTo>
                  <a:lnTo>
                    <a:pt x="460" y="486"/>
                  </a:lnTo>
                  <a:lnTo>
                    <a:pt x="465" y="486"/>
                  </a:lnTo>
                  <a:lnTo>
                    <a:pt x="471" y="485"/>
                  </a:lnTo>
                  <a:lnTo>
                    <a:pt x="473" y="483"/>
                  </a:lnTo>
                  <a:lnTo>
                    <a:pt x="474" y="485"/>
                  </a:lnTo>
                  <a:lnTo>
                    <a:pt x="481" y="491"/>
                  </a:lnTo>
                  <a:lnTo>
                    <a:pt x="484" y="498"/>
                  </a:lnTo>
                  <a:lnTo>
                    <a:pt x="484" y="520"/>
                  </a:lnTo>
                  <a:lnTo>
                    <a:pt x="487" y="525"/>
                  </a:lnTo>
                  <a:lnTo>
                    <a:pt x="495" y="531"/>
                  </a:lnTo>
                  <a:lnTo>
                    <a:pt x="503" y="536"/>
                  </a:lnTo>
                  <a:lnTo>
                    <a:pt x="506" y="539"/>
                  </a:lnTo>
                  <a:lnTo>
                    <a:pt x="516" y="539"/>
                  </a:lnTo>
                  <a:lnTo>
                    <a:pt x="524" y="541"/>
                  </a:lnTo>
                  <a:lnTo>
                    <a:pt x="533" y="544"/>
                  </a:lnTo>
                  <a:lnTo>
                    <a:pt x="543" y="549"/>
                  </a:lnTo>
                  <a:lnTo>
                    <a:pt x="551" y="552"/>
                  </a:lnTo>
                  <a:lnTo>
                    <a:pt x="553" y="553"/>
                  </a:lnTo>
                  <a:lnTo>
                    <a:pt x="557" y="553"/>
                  </a:lnTo>
                  <a:lnTo>
                    <a:pt x="565" y="552"/>
                  </a:lnTo>
                  <a:lnTo>
                    <a:pt x="573" y="544"/>
                  </a:lnTo>
                  <a:lnTo>
                    <a:pt x="578" y="537"/>
                  </a:lnTo>
                  <a:lnTo>
                    <a:pt x="578" y="536"/>
                  </a:lnTo>
                  <a:lnTo>
                    <a:pt x="580" y="536"/>
                  </a:lnTo>
                  <a:lnTo>
                    <a:pt x="580" y="537"/>
                  </a:lnTo>
                  <a:lnTo>
                    <a:pt x="577" y="542"/>
                  </a:lnTo>
                  <a:lnTo>
                    <a:pt x="580" y="547"/>
                  </a:lnTo>
                  <a:lnTo>
                    <a:pt x="588" y="552"/>
                  </a:lnTo>
                  <a:lnTo>
                    <a:pt x="588" y="547"/>
                  </a:lnTo>
                  <a:lnTo>
                    <a:pt x="589" y="545"/>
                  </a:lnTo>
                  <a:lnTo>
                    <a:pt x="589" y="544"/>
                  </a:lnTo>
                  <a:lnTo>
                    <a:pt x="594" y="549"/>
                  </a:lnTo>
                  <a:lnTo>
                    <a:pt x="597" y="552"/>
                  </a:lnTo>
                  <a:lnTo>
                    <a:pt x="612" y="566"/>
                  </a:lnTo>
                  <a:lnTo>
                    <a:pt x="612" y="553"/>
                  </a:lnTo>
                  <a:lnTo>
                    <a:pt x="613" y="552"/>
                  </a:lnTo>
                  <a:lnTo>
                    <a:pt x="626" y="544"/>
                  </a:lnTo>
                  <a:lnTo>
                    <a:pt x="636" y="536"/>
                  </a:lnTo>
                  <a:lnTo>
                    <a:pt x="639" y="534"/>
                  </a:lnTo>
                  <a:lnTo>
                    <a:pt x="642" y="534"/>
                  </a:lnTo>
                  <a:lnTo>
                    <a:pt x="653" y="531"/>
                  </a:lnTo>
                  <a:lnTo>
                    <a:pt x="672" y="529"/>
                  </a:lnTo>
                  <a:lnTo>
                    <a:pt x="676" y="525"/>
                  </a:lnTo>
                  <a:lnTo>
                    <a:pt x="680" y="491"/>
                  </a:lnTo>
                  <a:lnTo>
                    <a:pt x="682" y="485"/>
                  </a:lnTo>
                  <a:lnTo>
                    <a:pt x="691" y="472"/>
                  </a:lnTo>
                  <a:lnTo>
                    <a:pt x="693" y="464"/>
                  </a:lnTo>
                  <a:lnTo>
                    <a:pt x="696" y="453"/>
                  </a:lnTo>
                  <a:lnTo>
                    <a:pt x="703" y="440"/>
                  </a:lnTo>
                  <a:lnTo>
                    <a:pt x="711" y="427"/>
                  </a:lnTo>
                  <a:lnTo>
                    <a:pt x="717" y="424"/>
                  </a:lnTo>
                  <a:lnTo>
                    <a:pt x="722" y="419"/>
                  </a:lnTo>
                  <a:lnTo>
                    <a:pt x="723" y="413"/>
                  </a:lnTo>
                  <a:lnTo>
                    <a:pt x="725" y="408"/>
                  </a:lnTo>
                  <a:lnTo>
                    <a:pt x="731" y="395"/>
                  </a:lnTo>
                  <a:lnTo>
                    <a:pt x="735" y="380"/>
                  </a:lnTo>
                  <a:lnTo>
                    <a:pt x="736" y="375"/>
                  </a:lnTo>
                  <a:lnTo>
                    <a:pt x="738" y="370"/>
                  </a:lnTo>
                  <a:lnTo>
                    <a:pt x="738" y="364"/>
                  </a:lnTo>
                  <a:lnTo>
                    <a:pt x="736" y="357"/>
                  </a:lnTo>
                  <a:lnTo>
                    <a:pt x="736" y="352"/>
                  </a:lnTo>
                  <a:lnTo>
                    <a:pt x="738" y="348"/>
                  </a:lnTo>
                  <a:lnTo>
                    <a:pt x="741" y="346"/>
                  </a:lnTo>
                  <a:lnTo>
                    <a:pt x="741" y="336"/>
                  </a:lnTo>
                  <a:lnTo>
                    <a:pt x="739" y="333"/>
                  </a:lnTo>
                  <a:lnTo>
                    <a:pt x="741" y="332"/>
                  </a:lnTo>
                  <a:lnTo>
                    <a:pt x="741" y="320"/>
                  </a:lnTo>
                  <a:lnTo>
                    <a:pt x="736" y="314"/>
                  </a:lnTo>
                  <a:lnTo>
                    <a:pt x="735" y="31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46" name="Google Shape;546;p95"/>
            <p:cNvSpPr/>
            <p:nvPr/>
          </p:nvSpPr>
          <p:spPr>
            <a:xfrm>
              <a:off x="8678883" y="4702531"/>
              <a:ext cx="154097" cy="211889"/>
            </a:xfrm>
            <a:custGeom>
              <a:avLst/>
              <a:gdLst/>
              <a:ahLst/>
              <a:cxnLst/>
              <a:rect l="l" t="t" r="r" b="b"/>
              <a:pathLst>
                <a:path w="109" h="150" extrusionOk="0">
                  <a:moveTo>
                    <a:pt x="98" y="61"/>
                  </a:moveTo>
                  <a:lnTo>
                    <a:pt x="91" y="62"/>
                  </a:lnTo>
                  <a:lnTo>
                    <a:pt x="85" y="67"/>
                  </a:lnTo>
                  <a:lnTo>
                    <a:pt x="83" y="69"/>
                  </a:lnTo>
                  <a:lnTo>
                    <a:pt x="75" y="65"/>
                  </a:lnTo>
                  <a:lnTo>
                    <a:pt x="69" y="64"/>
                  </a:lnTo>
                  <a:lnTo>
                    <a:pt x="66" y="64"/>
                  </a:lnTo>
                  <a:lnTo>
                    <a:pt x="64" y="62"/>
                  </a:lnTo>
                  <a:lnTo>
                    <a:pt x="62" y="61"/>
                  </a:lnTo>
                  <a:lnTo>
                    <a:pt x="62" y="56"/>
                  </a:lnTo>
                  <a:lnTo>
                    <a:pt x="61" y="51"/>
                  </a:lnTo>
                  <a:lnTo>
                    <a:pt x="61" y="45"/>
                  </a:lnTo>
                  <a:lnTo>
                    <a:pt x="56" y="42"/>
                  </a:lnTo>
                  <a:lnTo>
                    <a:pt x="51" y="38"/>
                  </a:lnTo>
                  <a:lnTo>
                    <a:pt x="43" y="42"/>
                  </a:lnTo>
                  <a:lnTo>
                    <a:pt x="47" y="46"/>
                  </a:lnTo>
                  <a:lnTo>
                    <a:pt x="45" y="45"/>
                  </a:lnTo>
                  <a:lnTo>
                    <a:pt x="42" y="45"/>
                  </a:lnTo>
                  <a:lnTo>
                    <a:pt x="40" y="42"/>
                  </a:lnTo>
                  <a:lnTo>
                    <a:pt x="40" y="37"/>
                  </a:lnTo>
                  <a:lnTo>
                    <a:pt x="39" y="30"/>
                  </a:lnTo>
                  <a:lnTo>
                    <a:pt x="35" y="27"/>
                  </a:lnTo>
                  <a:lnTo>
                    <a:pt x="34" y="24"/>
                  </a:lnTo>
                  <a:lnTo>
                    <a:pt x="32" y="19"/>
                  </a:lnTo>
                  <a:lnTo>
                    <a:pt x="32" y="16"/>
                  </a:lnTo>
                  <a:lnTo>
                    <a:pt x="31" y="11"/>
                  </a:lnTo>
                  <a:lnTo>
                    <a:pt x="23" y="5"/>
                  </a:lnTo>
                  <a:lnTo>
                    <a:pt x="16" y="2"/>
                  </a:lnTo>
                  <a:lnTo>
                    <a:pt x="5" y="0"/>
                  </a:lnTo>
                  <a:lnTo>
                    <a:pt x="0" y="5"/>
                  </a:lnTo>
                  <a:lnTo>
                    <a:pt x="2" y="13"/>
                  </a:lnTo>
                  <a:lnTo>
                    <a:pt x="7" y="19"/>
                  </a:lnTo>
                  <a:lnTo>
                    <a:pt x="10" y="24"/>
                  </a:lnTo>
                  <a:lnTo>
                    <a:pt x="19" y="30"/>
                  </a:lnTo>
                  <a:lnTo>
                    <a:pt x="21" y="34"/>
                  </a:lnTo>
                  <a:lnTo>
                    <a:pt x="23" y="35"/>
                  </a:lnTo>
                  <a:lnTo>
                    <a:pt x="23" y="40"/>
                  </a:lnTo>
                  <a:lnTo>
                    <a:pt x="31" y="51"/>
                  </a:lnTo>
                  <a:lnTo>
                    <a:pt x="34" y="53"/>
                  </a:lnTo>
                  <a:lnTo>
                    <a:pt x="34" y="59"/>
                  </a:lnTo>
                  <a:lnTo>
                    <a:pt x="31" y="65"/>
                  </a:lnTo>
                  <a:lnTo>
                    <a:pt x="31" y="77"/>
                  </a:lnTo>
                  <a:lnTo>
                    <a:pt x="29" y="81"/>
                  </a:lnTo>
                  <a:lnTo>
                    <a:pt x="15" y="91"/>
                  </a:lnTo>
                  <a:lnTo>
                    <a:pt x="15" y="101"/>
                  </a:lnTo>
                  <a:lnTo>
                    <a:pt x="23" y="107"/>
                  </a:lnTo>
                  <a:lnTo>
                    <a:pt x="32" y="112"/>
                  </a:lnTo>
                  <a:lnTo>
                    <a:pt x="40" y="117"/>
                  </a:lnTo>
                  <a:lnTo>
                    <a:pt x="42" y="120"/>
                  </a:lnTo>
                  <a:lnTo>
                    <a:pt x="42" y="121"/>
                  </a:lnTo>
                  <a:lnTo>
                    <a:pt x="35" y="136"/>
                  </a:lnTo>
                  <a:lnTo>
                    <a:pt x="34" y="140"/>
                  </a:lnTo>
                  <a:lnTo>
                    <a:pt x="34" y="145"/>
                  </a:lnTo>
                  <a:lnTo>
                    <a:pt x="37" y="148"/>
                  </a:lnTo>
                  <a:lnTo>
                    <a:pt x="42" y="148"/>
                  </a:lnTo>
                  <a:lnTo>
                    <a:pt x="47" y="150"/>
                  </a:lnTo>
                  <a:lnTo>
                    <a:pt x="53" y="148"/>
                  </a:lnTo>
                  <a:lnTo>
                    <a:pt x="58" y="147"/>
                  </a:lnTo>
                  <a:lnTo>
                    <a:pt x="61" y="142"/>
                  </a:lnTo>
                  <a:lnTo>
                    <a:pt x="72" y="126"/>
                  </a:lnTo>
                  <a:lnTo>
                    <a:pt x="77" y="120"/>
                  </a:lnTo>
                  <a:lnTo>
                    <a:pt x="80" y="115"/>
                  </a:lnTo>
                  <a:lnTo>
                    <a:pt x="80" y="109"/>
                  </a:lnTo>
                  <a:lnTo>
                    <a:pt x="82" y="102"/>
                  </a:lnTo>
                  <a:lnTo>
                    <a:pt x="82" y="101"/>
                  </a:lnTo>
                  <a:lnTo>
                    <a:pt x="83" y="99"/>
                  </a:lnTo>
                  <a:lnTo>
                    <a:pt x="85" y="99"/>
                  </a:lnTo>
                  <a:lnTo>
                    <a:pt x="91" y="97"/>
                  </a:lnTo>
                  <a:lnTo>
                    <a:pt x="96" y="97"/>
                  </a:lnTo>
                  <a:lnTo>
                    <a:pt x="96" y="93"/>
                  </a:lnTo>
                  <a:lnTo>
                    <a:pt x="99" y="88"/>
                  </a:lnTo>
                  <a:lnTo>
                    <a:pt x="101" y="88"/>
                  </a:lnTo>
                  <a:lnTo>
                    <a:pt x="102" y="85"/>
                  </a:lnTo>
                  <a:lnTo>
                    <a:pt x="106" y="80"/>
                  </a:lnTo>
                  <a:lnTo>
                    <a:pt x="106" y="73"/>
                  </a:lnTo>
                  <a:lnTo>
                    <a:pt x="107" y="70"/>
                  </a:lnTo>
                  <a:lnTo>
                    <a:pt x="109" y="65"/>
                  </a:lnTo>
                  <a:lnTo>
                    <a:pt x="106" y="61"/>
                  </a:lnTo>
                  <a:lnTo>
                    <a:pt x="98" y="6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47" name="Google Shape;547;p95"/>
            <p:cNvSpPr/>
            <p:nvPr/>
          </p:nvSpPr>
          <p:spPr>
            <a:xfrm>
              <a:off x="8514890" y="4880517"/>
              <a:ext cx="202164" cy="193525"/>
            </a:xfrm>
            <a:custGeom>
              <a:avLst/>
              <a:gdLst/>
              <a:ahLst/>
              <a:cxnLst/>
              <a:rect l="l" t="t" r="r" b="b"/>
              <a:pathLst>
                <a:path w="143" h="137" extrusionOk="0">
                  <a:moveTo>
                    <a:pt x="143" y="10"/>
                  </a:moveTo>
                  <a:lnTo>
                    <a:pt x="140" y="3"/>
                  </a:lnTo>
                  <a:lnTo>
                    <a:pt x="129" y="3"/>
                  </a:lnTo>
                  <a:lnTo>
                    <a:pt x="123" y="8"/>
                  </a:lnTo>
                  <a:lnTo>
                    <a:pt x="121" y="8"/>
                  </a:lnTo>
                  <a:lnTo>
                    <a:pt x="113" y="0"/>
                  </a:lnTo>
                  <a:lnTo>
                    <a:pt x="107" y="0"/>
                  </a:lnTo>
                  <a:lnTo>
                    <a:pt x="105" y="2"/>
                  </a:lnTo>
                  <a:lnTo>
                    <a:pt x="99" y="7"/>
                  </a:lnTo>
                  <a:lnTo>
                    <a:pt x="99" y="11"/>
                  </a:lnTo>
                  <a:lnTo>
                    <a:pt x="97" y="14"/>
                  </a:lnTo>
                  <a:lnTo>
                    <a:pt x="89" y="22"/>
                  </a:lnTo>
                  <a:lnTo>
                    <a:pt x="88" y="27"/>
                  </a:lnTo>
                  <a:lnTo>
                    <a:pt x="80" y="43"/>
                  </a:lnTo>
                  <a:lnTo>
                    <a:pt x="76" y="50"/>
                  </a:lnTo>
                  <a:lnTo>
                    <a:pt x="70" y="53"/>
                  </a:lnTo>
                  <a:lnTo>
                    <a:pt x="54" y="61"/>
                  </a:lnTo>
                  <a:lnTo>
                    <a:pt x="40" y="69"/>
                  </a:lnTo>
                  <a:lnTo>
                    <a:pt x="35" y="74"/>
                  </a:lnTo>
                  <a:lnTo>
                    <a:pt x="32" y="75"/>
                  </a:lnTo>
                  <a:lnTo>
                    <a:pt x="9" y="93"/>
                  </a:lnTo>
                  <a:lnTo>
                    <a:pt x="8" y="96"/>
                  </a:lnTo>
                  <a:lnTo>
                    <a:pt x="6" y="97"/>
                  </a:lnTo>
                  <a:lnTo>
                    <a:pt x="5" y="102"/>
                  </a:lnTo>
                  <a:lnTo>
                    <a:pt x="1" y="107"/>
                  </a:lnTo>
                  <a:lnTo>
                    <a:pt x="0" y="112"/>
                  </a:lnTo>
                  <a:lnTo>
                    <a:pt x="0" y="118"/>
                  </a:lnTo>
                  <a:lnTo>
                    <a:pt x="3" y="121"/>
                  </a:lnTo>
                  <a:lnTo>
                    <a:pt x="8" y="125"/>
                  </a:lnTo>
                  <a:lnTo>
                    <a:pt x="13" y="126"/>
                  </a:lnTo>
                  <a:lnTo>
                    <a:pt x="16" y="126"/>
                  </a:lnTo>
                  <a:lnTo>
                    <a:pt x="21" y="129"/>
                  </a:lnTo>
                  <a:lnTo>
                    <a:pt x="28" y="133"/>
                  </a:lnTo>
                  <a:lnTo>
                    <a:pt x="32" y="133"/>
                  </a:lnTo>
                  <a:lnTo>
                    <a:pt x="33" y="134"/>
                  </a:lnTo>
                  <a:lnTo>
                    <a:pt x="36" y="137"/>
                  </a:lnTo>
                  <a:lnTo>
                    <a:pt x="46" y="137"/>
                  </a:lnTo>
                  <a:lnTo>
                    <a:pt x="59" y="134"/>
                  </a:lnTo>
                  <a:lnTo>
                    <a:pt x="64" y="129"/>
                  </a:lnTo>
                  <a:lnTo>
                    <a:pt x="78" y="117"/>
                  </a:lnTo>
                  <a:lnTo>
                    <a:pt x="80" y="112"/>
                  </a:lnTo>
                  <a:lnTo>
                    <a:pt x="80" y="107"/>
                  </a:lnTo>
                  <a:lnTo>
                    <a:pt x="86" y="101"/>
                  </a:lnTo>
                  <a:lnTo>
                    <a:pt x="88" y="96"/>
                  </a:lnTo>
                  <a:lnTo>
                    <a:pt x="92" y="86"/>
                  </a:lnTo>
                  <a:lnTo>
                    <a:pt x="94" y="82"/>
                  </a:lnTo>
                  <a:lnTo>
                    <a:pt x="96" y="78"/>
                  </a:lnTo>
                  <a:lnTo>
                    <a:pt x="108" y="75"/>
                  </a:lnTo>
                  <a:lnTo>
                    <a:pt x="119" y="75"/>
                  </a:lnTo>
                  <a:lnTo>
                    <a:pt x="119" y="74"/>
                  </a:lnTo>
                  <a:lnTo>
                    <a:pt x="123" y="74"/>
                  </a:lnTo>
                  <a:lnTo>
                    <a:pt x="119" y="66"/>
                  </a:lnTo>
                  <a:lnTo>
                    <a:pt x="118" y="62"/>
                  </a:lnTo>
                  <a:lnTo>
                    <a:pt x="118" y="61"/>
                  </a:lnTo>
                  <a:lnTo>
                    <a:pt x="121" y="58"/>
                  </a:lnTo>
                  <a:lnTo>
                    <a:pt x="127" y="53"/>
                  </a:lnTo>
                  <a:lnTo>
                    <a:pt x="129" y="48"/>
                  </a:lnTo>
                  <a:lnTo>
                    <a:pt x="129" y="45"/>
                  </a:lnTo>
                  <a:lnTo>
                    <a:pt x="132" y="40"/>
                  </a:lnTo>
                  <a:lnTo>
                    <a:pt x="137" y="37"/>
                  </a:lnTo>
                  <a:lnTo>
                    <a:pt x="143" y="29"/>
                  </a:lnTo>
                  <a:lnTo>
                    <a:pt x="143" y="22"/>
                  </a:lnTo>
                  <a:lnTo>
                    <a:pt x="142" y="18"/>
                  </a:lnTo>
                  <a:lnTo>
                    <a:pt x="143" y="14"/>
                  </a:lnTo>
                  <a:lnTo>
                    <a:pt x="143" y="1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48" name="Google Shape;548;p95"/>
            <p:cNvSpPr/>
            <p:nvPr/>
          </p:nvSpPr>
          <p:spPr>
            <a:xfrm>
              <a:off x="6310887" y="1445093"/>
              <a:ext cx="31102" cy="25427"/>
            </a:xfrm>
            <a:custGeom>
              <a:avLst/>
              <a:gdLst/>
              <a:ahLst/>
              <a:cxnLst/>
              <a:rect l="l" t="t" r="r" b="b"/>
              <a:pathLst>
                <a:path w="22" h="18" extrusionOk="0">
                  <a:moveTo>
                    <a:pt x="11" y="18"/>
                  </a:moveTo>
                  <a:lnTo>
                    <a:pt x="16" y="18"/>
                  </a:lnTo>
                  <a:lnTo>
                    <a:pt x="20" y="13"/>
                  </a:lnTo>
                  <a:lnTo>
                    <a:pt x="22" y="7"/>
                  </a:lnTo>
                  <a:lnTo>
                    <a:pt x="19" y="0"/>
                  </a:lnTo>
                  <a:lnTo>
                    <a:pt x="14" y="0"/>
                  </a:lnTo>
                  <a:lnTo>
                    <a:pt x="8" y="2"/>
                  </a:lnTo>
                  <a:lnTo>
                    <a:pt x="0" y="7"/>
                  </a:lnTo>
                  <a:lnTo>
                    <a:pt x="0" y="13"/>
                  </a:lnTo>
                  <a:lnTo>
                    <a:pt x="3" y="16"/>
                  </a:lnTo>
                  <a:lnTo>
                    <a:pt x="11" y="1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49" name="Google Shape;549;p95"/>
            <p:cNvSpPr/>
            <p:nvPr/>
          </p:nvSpPr>
          <p:spPr>
            <a:xfrm>
              <a:off x="7106816" y="1373051"/>
              <a:ext cx="63618" cy="29664"/>
            </a:xfrm>
            <a:custGeom>
              <a:avLst/>
              <a:gdLst/>
              <a:ahLst/>
              <a:cxnLst/>
              <a:rect l="l" t="t" r="r" b="b"/>
              <a:pathLst>
                <a:path w="45" h="21" extrusionOk="0">
                  <a:moveTo>
                    <a:pt x="32" y="0"/>
                  </a:moveTo>
                  <a:lnTo>
                    <a:pt x="24" y="0"/>
                  </a:lnTo>
                  <a:lnTo>
                    <a:pt x="19" y="2"/>
                  </a:lnTo>
                  <a:lnTo>
                    <a:pt x="14" y="7"/>
                  </a:lnTo>
                  <a:lnTo>
                    <a:pt x="10" y="10"/>
                  </a:lnTo>
                  <a:lnTo>
                    <a:pt x="0" y="10"/>
                  </a:lnTo>
                  <a:lnTo>
                    <a:pt x="6" y="16"/>
                  </a:lnTo>
                  <a:lnTo>
                    <a:pt x="10" y="21"/>
                  </a:lnTo>
                  <a:lnTo>
                    <a:pt x="27" y="21"/>
                  </a:lnTo>
                  <a:lnTo>
                    <a:pt x="38" y="18"/>
                  </a:lnTo>
                  <a:lnTo>
                    <a:pt x="41" y="15"/>
                  </a:lnTo>
                  <a:lnTo>
                    <a:pt x="45" y="10"/>
                  </a:lnTo>
                  <a:lnTo>
                    <a:pt x="43" y="5"/>
                  </a:lnTo>
                  <a:lnTo>
                    <a:pt x="40" y="2"/>
                  </a:lnTo>
                  <a:lnTo>
                    <a:pt x="32"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50" name="Google Shape;550;p95"/>
            <p:cNvSpPr/>
            <p:nvPr/>
          </p:nvSpPr>
          <p:spPr>
            <a:xfrm>
              <a:off x="7887194" y="2216368"/>
              <a:ext cx="76341" cy="292406"/>
            </a:xfrm>
            <a:custGeom>
              <a:avLst/>
              <a:gdLst/>
              <a:ahLst/>
              <a:cxnLst/>
              <a:rect l="l" t="t" r="r" b="b"/>
              <a:pathLst>
                <a:path w="54" h="207" extrusionOk="0">
                  <a:moveTo>
                    <a:pt x="2" y="67"/>
                  </a:moveTo>
                  <a:lnTo>
                    <a:pt x="5" y="77"/>
                  </a:lnTo>
                  <a:lnTo>
                    <a:pt x="8" y="83"/>
                  </a:lnTo>
                  <a:lnTo>
                    <a:pt x="8" y="96"/>
                  </a:lnTo>
                  <a:lnTo>
                    <a:pt x="5" y="139"/>
                  </a:lnTo>
                  <a:lnTo>
                    <a:pt x="5" y="147"/>
                  </a:lnTo>
                  <a:lnTo>
                    <a:pt x="6" y="152"/>
                  </a:lnTo>
                  <a:lnTo>
                    <a:pt x="6" y="163"/>
                  </a:lnTo>
                  <a:lnTo>
                    <a:pt x="5" y="179"/>
                  </a:lnTo>
                  <a:lnTo>
                    <a:pt x="2" y="195"/>
                  </a:lnTo>
                  <a:lnTo>
                    <a:pt x="2" y="199"/>
                  </a:lnTo>
                  <a:lnTo>
                    <a:pt x="3" y="204"/>
                  </a:lnTo>
                  <a:lnTo>
                    <a:pt x="6" y="207"/>
                  </a:lnTo>
                  <a:lnTo>
                    <a:pt x="13" y="207"/>
                  </a:lnTo>
                  <a:lnTo>
                    <a:pt x="13" y="201"/>
                  </a:lnTo>
                  <a:lnTo>
                    <a:pt x="16" y="196"/>
                  </a:lnTo>
                  <a:lnTo>
                    <a:pt x="16" y="195"/>
                  </a:lnTo>
                  <a:lnTo>
                    <a:pt x="21" y="195"/>
                  </a:lnTo>
                  <a:lnTo>
                    <a:pt x="24" y="198"/>
                  </a:lnTo>
                  <a:lnTo>
                    <a:pt x="26" y="203"/>
                  </a:lnTo>
                  <a:lnTo>
                    <a:pt x="32" y="207"/>
                  </a:lnTo>
                  <a:lnTo>
                    <a:pt x="38" y="207"/>
                  </a:lnTo>
                  <a:lnTo>
                    <a:pt x="38" y="196"/>
                  </a:lnTo>
                  <a:lnTo>
                    <a:pt x="37" y="188"/>
                  </a:lnTo>
                  <a:lnTo>
                    <a:pt x="34" y="185"/>
                  </a:lnTo>
                  <a:lnTo>
                    <a:pt x="29" y="185"/>
                  </a:lnTo>
                  <a:lnTo>
                    <a:pt x="26" y="179"/>
                  </a:lnTo>
                  <a:lnTo>
                    <a:pt x="21" y="168"/>
                  </a:lnTo>
                  <a:lnTo>
                    <a:pt x="21" y="160"/>
                  </a:lnTo>
                  <a:lnTo>
                    <a:pt x="26" y="139"/>
                  </a:lnTo>
                  <a:lnTo>
                    <a:pt x="27" y="136"/>
                  </a:lnTo>
                  <a:lnTo>
                    <a:pt x="29" y="134"/>
                  </a:lnTo>
                  <a:lnTo>
                    <a:pt x="30" y="132"/>
                  </a:lnTo>
                  <a:lnTo>
                    <a:pt x="35" y="134"/>
                  </a:lnTo>
                  <a:lnTo>
                    <a:pt x="43" y="139"/>
                  </a:lnTo>
                  <a:lnTo>
                    <a:pt x="46" y="142"/>
                  </a:lnTo>
                  <a:lnTo>
                    <a:pt x="54" y="142"/>
                  </a:lnTo>
                  <a:lnTo>
                    <a:pt x="54" y="136"/>
                  </a:lnTo>
                  <a:lnTo>
                    <a:pt x="53" y="131"/>
                  </a:lnTo>
                  <a:lnTo>
                    <a:pt x="45" y="102"/>
                  </a:lnTo>
                  <a:lnTo>
                    <a:pt x="34" y="69"/>
                  </a:lnTo>
                  <a:lnTo>
                    <a:pt x="32" y="62"/>
                  </a:lnTo>
                  <a:lnTo>
                    <a:pt x="32" y="57"/>
                  </a:lnTo>
                  <a:lnTo>
                    <a:pt x="35" y="48"/>
                  </a:lnTo>
                  <a:lnTo>
                    <a:pt x="35" y="32"/>
                  </a:lnTo>
                  <a:lnTo>
                    <a:pt x="29" y="26"/>
                  </a:lnTo>
                  <a:lnTo>
                    <a:pt x="26" y="21"/>
                  </a:lnTo>
                  <a:lnTo>
                    <a:pt x="22" y="10"/>
                  </a:lnTo>
                  <a:lnTo>
                    <a:pt x="22" y="0"/>
                  </a:lnTo>
                  <a:lnTo>
                    <a:pt x="11" y="11"/>
                  </a:lnTo>
                  <a:lnTo>
                    <a:pt x="11" y="19"/>
                  </a:lnTo>
                  <a:lnTo>
                    <a:pt x="10" y="22"/>
                  </a:lnTo>
                  <a:lnTo>
                    <a:pt x="10" y="24"/>
                  </a:lnTo>
                  <a:lnTo>
                    <a:pt x="6" y="24"/>
                  </a:lnTo>
                  <a:lnTo>
                    <a:pt x="2" y="29"/>
                  </a:lnTo>
                  <a:lnTo>
                    <a:pt x="2" y="48"/>
                  </a:lnTo>
                  <a:lnTo>
                    <a:pt x="0" y="56"/>
                  </a:lnTo>
                  <a:lnTo>
                    <a:pt x="2" y="67"/>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51" name="Google Shape;551;p95"/>
            <p:cNvSpPr/>
            <p:nvPr/>
          </p:nvSpPr>
          <p:spPr>
            <a:xfrm>
              <a:off x="3865136" y="1206366"/>
              <a:ext cx="5278865" cy="3496166"/>
            </a:xfrm>
            <a:custGeom>
              <a:avLst/>
              <a:gdLst/>
              <a:ahLst/>
              <a:cxnLst/>
              <a:rect l="l" t="t" r="r" b="b"/>
              <a:pathLst>
                <a:path w="3734" h="2475" extrusionOk="0">
                  <a:moveTo>
                    <a:pt x="3729" y="397"/>
                  </a:moveTo>
                  <a:lnTo>
                    <a:pt x="3716" y="389"/>
                  </a:lnTo>
                  <a:lnTo>
                    <a:pt x="3708" y="385"/>
                  </a:lnTo>
                  <a:lnTo>
                    <a:pt x="3704" y="380"/>
                  </a:lnTo>
                  <a:lnTo>
                    <a:pt x="3700" y="377"/>
                  </a:lnTo>
                  <a:lnTo>
                    <a:pt x="3697" y="374"/>
                  </a:lnTo>
                  <a:lnTo>
                    <a:pt x="3678" y="370"/>
                  </a:lnTo>
                  <a:lnTo>
                    <a:pt x="3677" y="372"/>
                  </a:lnTo>
                  <a:lnTo>
                    <a:pt x="3673" y="372"/>
                  </a:lnTo>
                  <a:lnTo>
                    <a:pt x="3672" y="370"/>
                  </a:lnTo>
                  <a:lnTo>
                    <a:pt x="3670" y="369"/>
                  </a:lnTo>
                  <a:lnTo>
                    <a:pt x="3665" y="366"/>
                  </a:lnTo>
                  <a:lnTo>
                    <a:pt x="3649" y="366"/>
                  </a:lnTo>
                  <a:lnTo>
                    <a:pt x="3646" y="367"/>
                  </a:lnTo>
                  <a:lnTo>
                    <a:pt x="3641" y="367"/>
                  </a:lnTo>
                  <a:lnTo>
                    <a:pt x="3641" y="362"/>
                  </a:lnTo>
                  <a:lnTo>
                    <a:pt x="3637" y="359"/>
                  </a:lnTo>
                  <a:lnTo>
                    <a:pt x="3637" y="359"/>
                  </a:lnTo>
                  <a:lnTo>
                    <a:pt x="3635" y="356"/>
                  </a:lnTo>
                  <a:lnTo>
                    <a:pt x="3629" y="350"/>
                  </a:lnTo>
                  <a:lnTo>
                    <a:pt x="3619" y="343"/>
                  </a:lnTo>
                  <a:lnTo>
                    <a:pt x="3598" y="334"/>
                  </a:lnTo>
                  <a:lnTo>
                    <a:pt x="3582" y="327"/>
                  </a:lnTo>
                  <a:lnTo>
                    <a:pt x="3576" y="324"/>
                  </a:lnTo>
                  <a:lnTo>
                    <a:pt x="3566" y="318"/>
                  </a:lnTo>
                  <a:lnTo>
                    <a:pt x="3550" y="311"/>
                  </a:lnTo>
                  <a:lnTo>
                    <a:pt x="3544" y="308"/>
                  </a:lnTo>
                  <a:lnTo>
                    <a:pt x="3535" y="302"/>
                  </a:lnTo>
                  <a:lnTo>
                    <a:pt x="3506" y="289"/>
                  </a:lnTo>
                  <a:lnTo>
                    <a:pt x="3491" y="287"/>
                  </a:lnTo>
                  <a:lnTo>
                    <a:pt x="3487" y="286"/>
                  </a:lnTo>
                  <a:lnTo>
                    <a:pt x="3482" y="284"/>
                  </a:lnTo>
                  <a:lnTo>
                    <a:pt x="3480" y="283"/>
                  </a:lnTo>
                  <a:lnTo>
                    <a:pt x="3475" y="279"/>
                  </a:lnTo>
                  <a:lnTo>
                    <a:pt x="3455" y="279"/>
                  </a:lnTo>
                  <a:lnTo>
                    <a:pt x="3432" y="278"/>
                  </a:lnTo>
                  <a:lnTo>
                    <a:pt x="3423" y="281"/>
                  </a:lnTo>
                  <a:lnTo>
                    <a:pt x="3416" y="281"/>
                  </a:lnTo>
                  <a:lnTo>
                    <a:pt x="3394" y="275"/>
                  </a:lnTo>
                  <a:lnTo>
                    <a:pt x="3381" y="271"/>
                  </a:lnTo>
                  <a:lnTo>
                    <a:pt x="3373" y="271"/>
                  </a:lnTo>
                  <a:lnTo>
                    <a:pt x="3367" y="283"/>
                  </a:lnTo>
                  <a:lnTo>
                    <a:pt x="3364" y="287"/>
                  </a:lnTo>
                  <a:lnTo>
                    <a:pt x="3365" y="292"/>
                  </a:lnTo>
                  <a:lnTo>
                    <a:pt x="3375" y="302"/>
                  </a:lnTo>
                  <a:lnTo>
                    <a:pt x="3378" y="308"/>
                  </a:lnTo>
                  <a:lnTo>
                    <a:pt x="3380" y="308"/>
                  </a:lnTo>
                  <a:lnTo>
                    <a:pt x="3377" y="311"/>
                  </a:lnTo>
                  <a:lnTo>
                    <a:pt x="3372" y="314"/>
                  </a:lnTo>
                  <a:lnTo>
                    <a:pt x="3367" y="316"/>
                  </a:lnTo>
                  <a:lnTo>
                    <a:pt x="3361" y="314"/>
                  </a:lnTo>
                  <a:lnTo>
                    <a:pt x="3354" y="311"/>
                  </a:lnTo>
                  <a:lnTo>
                    <a:pt x="3346" y="302"/>
                  </a:lnTo>
                  <a:lnTo>
                    <a:pt x="3340" y="300"/>
                  </a:lnTo>
                  <a:lnTo>
                    <a:pt x="3335" y="299"/>
                  </a:lnTo>
                  <a:lnTo>
                    <a:pt x="3333" y="297"/>
                  </a:lnTo>
                  <a:lnTo>
                    <a:pt x="3333" y="294"/>
                  </a:lnTo>
                  <a:lnTo>
                    <a:pt x="3335" y="294"/>
                  </a:lnTo>
                  <a:lnTo>
                    <a:pt x="3338" y="295"/>
                  </a:lnTo>
                  <a:lnTo>
                    <a:pt x="3343" y="297"/>
                  </a:lnTo>
                  <a:lnTo>
                    <a:pt x="3348" y="297"/>
                  </a:lnTo>
                  <a:lnTo>
                    <a:pt x="3354" y="294"/>
                  </a:lnTo>
                  <a:lnTo>
                    <a:pt x="3356" y="289"/>
                  </a:lnTo>
                  <a:lnTo>
                    <a:pt x="3356" y="284"/>
                  </a:lnTo>
                  <a:lnTo>
                    <a:pt x="3353" y="283"/>
                  </a:lnTo>
                  <a:lnTo>
                    <a:pt x="3346" y="278"/>
                  </a:lnTo>
                  <a:lnTo>
                    <a:pt x="3337" y="276"/>
                  </a:lnTo>
                  <a:lnTo>
                    <a:pt x="3330" y="275"/>
                  </a:lnTo>
                  <a:lnTo>
                    <a:pt x="3322" y="278"/>
                  </a:lnTo>
                  <a:lnTo>
                    <a:pt x="3308" y="292"/>
                  </a:lnTo>
                  <a:lnTo>
                    <a:pt x="3305" y="294"/>
                  </a:lnTo>
                  <a:lnTo>
                    <a:pt x="3298" y="294"/>
                  </a:lnTo>
                  <a:lnTo>
                    <a:pt x="3284" y="292"/>
                  </a:lnTo>
                  <a:lnTo>
                    <a:pt x="3271" y="289"/>
                  </a:lnTo>
                  <a:lnTo>
                    <a:pt x="3265" y="287"/>
                  </a:lnTo>
                  <a:lnTo>
                    <a:pt x="3260" y="286"/>
                  </a:lnTo>
                  <a:lnTo>
                    <a:pt x="3238" y="286"/>
                  </a:lnTo>
                  <a:lnTo>
                    <a:pt x="3219" y="287"/>
                  </a:lnTo>
                  <a:lnTo>
                    <a:pt x="3207" y="291"/>
                  </a:lnTo>
                  <a:lnTo>
                    <a:pt x="3204" y="295"/>
                  </a:lnTo>
                  <a:lnTo>
                    <a:pt x="3204" y="291"/>
                  </a:lnTo>
                  <a:lnTo>
                    <a:pt x="3199" y="286"/>
                  </a:lnTo>
                  <a:lnTo>
                    <a:pt x="3187" y="284"/>
                  </a:lnTo>
                  <a:lnTo>
                    <a:pt x="3180" y="284"/>
                  </a:lnTo>
                  <a:lnTo>
                    <a:pt x="3182" y="281"/>
                  </a:lnTo>
                  <a:lnTo>
                    <a:pt x="3182" y="276"/>
                  </a:lnTo>
                  <a:lnTo>
                    <a:pt x="3185" y="270"/>
                  </a:lnTo>
                  <a:lnTo>
                    <a:pt x="3185" y="265"/>
                  </a:lnTo>
                  <a:lnTo>
                    <a:pt x="3177" y="259"/>
                  </a:lnTo>
                  <a:lnTo>
                    <a:pt x="3166" y="251"/>
                  </a:lnTo>
                  <a:lnTo>
                    <a:pt x="3153" y="244"/>
                  </a:lnTo>
                  <a:lnTo>
                    <a:pt x="3144" y="241"/>
                  </a:lnTo>
                  <a:lnTo>
                    <a:pt x="3136" y="241"/>
                  </a:lnTo>
                  <a:lnTo>
                    <a:pt x="3115" y="239"/>
                  </a:lnTo>
                  <a:lnTo>
                    <a:pt x="3096" y="241"/>
                  </a:lnTo>
                  <a:lnTo>
                    <a:pt x="3083" y="244"/>
                  </a:lnTo>
                  <a:lnTo>
                    <a:pt x="3073" y="246"/>
                  </a:lnTo>
                  <a:lnTo>
                    <a:pt x="3040" y="246"/>
                  </a:lnTo>
                  <a:lnTo>
                    <a:pt x="3040" y="239"/>
                  </a:lnTo>
                  <a:lnTo>
                    <a:pt x="3033" y="233"/>
                  </a:lnTo>
                  <a:lnTo>
                    <a:pt x="3025" y="232"/>
                  </a:lnTo>
                  <a:lnTo>
                    <a:pt x="3017" y="230"/>
                  </a:lnTo>
                  <a:lnTo>
                    <a:pt x="3014" y="230"/>
                  </a:lnTo>
                  <a:lnTo>
                    <a:pt x="3013" y="233"/>
                  </a:lnTo>
                  <a:lnTo>
                    <a:pt x="3011" y="232"/>
                  </a:lnTo>
                  <a:lnTo>
                    <a:pt x="3011" y="230"/>
                  </a:lnTo>
                  <a:lnTo>
                    <a:pt x="3006" y="227"/>
                  </a:lnTo>
                  <a:lnTo>
                    <a:pt x="3000" y="222"/>
                  </a:lnTo>
                  <a:lnTo>
                    <a:pt x="2990" y="220"/>
                  </a:lnTo>
                  <a:lnTo>
                    <a:pt x="2998" y="220"/>
                  </a:lnTo>
                  <a:lnTo>
                    <a:pt x="3002" y="217"/>
                  </a:lnTo>
                  <a:lnTo>
                    <a:pt x="3002" y="214"/>
                  </a:lnTo>
                  <a:lnTo>
                    <a:pt x="3000" y="209"/>
                  </a:lnTo>
                  <a:lnTo>
                    <a:pt x="2995" y="204"/>
                  </a:lnTo>
                  <a:lnTo>
                    <a:pt x="2987" y="203"/>
                  </a:lnTo>
                  <a:lnTo>
                    <a:pt x="2968" y="200"/>
                  </a:lnTo>
                  <a:lnTo>
                    <a:pt x="2949" y="198"/>
                  </a:lnTo>
                  <a:lnTo>
                    <a:pt x="2938" y="198"/>
                  </a:lnTo>
                  <a:lnTo>
                    <a:pt x="2934" y="201"/>
                  </a:lnTo>
                  <a:lnTo>
                    <a:pt x="2931" y="211"/>
                  </a:lnTo>
                  <a:lnTo>
                    <a:pt x="2923" y="219"/>
                  </a:lnTo>
                  <a:lnTo>
                    <a:pt x="2922" y="220"/>
                  </a:lnTo>
                  <a:lnTo>
                    <a:pt x="2917" y="220"/>
                  </a:lnTo>
                  <a:lnTo>
                    <a:pt x="2914" y="219"/>
                  </a:lnTo>
                  <a:lnTo>
                    <a:pt x="2912" y="217"/>
                  </a:lnTo>
                  <a:lnTo>
                    <a:pt x="2914" y="217"/>
                  </a:lnTo>
                  <a:lnTo>
                    <a:pt x="2922" y="214"/>
                  </a:lnTo>
                  <a:lnTo>
                    <a:pt x="2926" y="214"/>
                  </a:lnTo>
                  <a:lnTo>
                    <a:pt x="2926" y="206"/>
                  </a:lnTo>
                  <a:lnTo>
                    <a:pt x="2922" y="203"/>
                  </a:lnTo>
                  <a:lnTo>
                    <a:pt x="2915" y="201"/>
                  </a:lnTo>
                  <a:lnTo>
                    <a:pt x="2925" y="203"/>
                  </a:lnTo>
                  <a:lnTo>
                    <a:pt x="2931" y="203"/>
                  </a:lnTo>
                  <a:lnTo>
                    <a:pt x="2934" y="200"/>
                  </a:lnTo>
                  <a:lnTo>
                    <a:pt x="2934" y="195"/>
                  </a:lnTo>
                  <a:lnTo>
                    <a:pt x="2926" y="192"/>
                  </a:lnTo>
                  <a:lnTo>
                    <a:pt x="2914" y="188"/>
                  </a:lnTo>
                  <a:lnTo>
                    <a:pt x="2890" y="185"/>
                  </a:lnTo>
                  <a:lnTo>
                    <a:pt x="2877" y="182"/>
                  </a:lnTo>
                  <a:lnTo>
                    <a:pt x="2855" y="182"/>
                  </a:lnTo>
                  <a:lnTo>
                    <a:pt x="2844" y="179"/>
                  </a:lnTo>
                  <a:lnTo>
                    <a:pt x="2839" y="177"/>
                  </a:lnTo>
                  <a:lnTo>
                    <a:pt x="2831" y="177"/>
                  </a:lnTo>
                  <a:lnTo>
                    <a:pt x="2828" y="180"/>
                  </a:lnTo>
                  <a:lnTo>
                    <a:pt x="2828" y="187"/>
                  </a:lnTo>
                  <a:lnTo>
                    <a:pt x="2831" y="190"/>
                  </a:lnTo>
                  <a:lnTo>
                    <a:pt x="2824" y="192"/>
                  </a:lnTo>
                  <a:lnTo>
                    <a:pt x="2818" y="190"/>
                  </a:lnTo>
                  <a:lnTo>
                    <a:pt x="2810" y="192"/>
                  </a:lnTo>
                  <a:lnTo>
                    <a:pt x="2802" y="193"/>
                  </a:lnTo>
                  <a:lnTo>
                    <a:pt x="2799" y="200"/>
                  </a:lnTo>
                  <a:lnTo>
                    <a:pt x="2794" y="203"/>
                  </a:lnTo>
                  <a:lnTo>
                    <a:pt x="2797" y="206"/>
                  </a:lnTo>
                  <a:lnTo>
                    <a:pt x="2800" y="211"/>
                  </a:lnTo>
                  <a:lnTo>
                    <a:pt x="2805" y="211"/>
                  </a:lnTo>
                  <a:lnTo>
                    <a:pt x="2805" y="216"/>
                  </a:lnTo>
                  <a:lnTo>
                    <a:pt x="2808" y="217"/>
                  </a:lnTo>
                  <a:lnTo>
                    <a:pt x="2812" y="219"/>
                  </a:lnTo>
                  <a:lnTo>
                    <a:pt x="2812" y="222"/>
                  </a:lnTo>
                  <a:lnTo>
                    <a:pt x="2813" y="227"/>
                  </a:lnTo>
                  <a:lnTo>
                    <a:pt x="2813" y="227"/>
                  </a:lnTo>
                  <a:lnTo>
                    <a:pt x="2807" y="227"/>
                  </a:lnTo>
                  <a:lnTo>
                    <a:pt x="2804" y="224"/>
                  </a:lnTo>
                  <a:lnTo>
                    <a:pt x="2799" y="222"/>
                  </a:lnTo>
                  <a:lnTo>
                    <a:pt x="2789" y="222"/>
                  </a:lnTo>
                  <a:lnTo>
                    <a:pt x="2784" y="224"/>
                  </a:lnTo>
                  <a:lnTo>
                    <a:pt x="2775" y="224"/>
                  </a:lnTo>
                  <a:lnTo>
                    <a:pt x="2772" y="228"/>
                  </a:lnTo>
                  <a:lnTo>
                    <a:pt x="2769" y="225"/>
                  </a:lnTo>
                  <a:lnTo>
                    <a:pt x="2759" y="225"/>
                  </a:lnTo>
                  <a:lnTo>
                    <a:pt x="2743" y="222"/>
                  </a:lnTo>
                  <a:lnTo>
                    <a:pt x="2737" y="220"/>
                  </a:lnTo>
                  <a:lnTo>
                    <a:pt x="2725" y="224"/>
                  </a:lnTo>
                  <a:lnTo>
                    <a:pt x="2721" y="227"/>
                  </a:lnTo>
                  <a:lnTo>
                    <a:pt x="2716" y="228"/>
                  </a:lnTo>
                  <a:lnTo>
                    <a:pt x="2701" y="225"/>
                  </a:lnTo>
                  <a:lnTo>
                    <a:pt x="2695" y="222"/>
                  </a:lnTo>
                  <a:lnTo>
                    <a:pt x="2692" y="219"/>
                  </a:lnTo>
                  <a:lnTo>
                    <a:pt x="2689" y="216"/>
                  </a:lnTo>
                  <a:lnTo>
                    <a:pt x="2684" y="212"/>
                  </a:lnTo>
                  <a:lnTo>
                    <a:pt x="2676" y="219"/>
                  </a:lnTo>
                  <a:lnTo>
                    <a:pt x="2673" y="224"/>
                  </a:lnTo>
                  <a:lnTo>
                    <a:pt x="2671" y="230"/>
                  </a:lnTo>
                  <a:lnTo>
                    <a:pt x="2670" y="235"/>
                  </a:lnTo>
                  <a:lnTo>
                    <a:pt x="2668" y="235"/>
                  </a:lnTo>
                  <a:lnTo>
                    <a:pt x="2660" y="243"/>
                  </a:lnTo>
                  <a:lnTo>
                    <a:pt x="2658" y="247"/>
                  </a:lnTo>
                  <a:lnTo>
                    <a:pt x="2657" y="249"/>
                  </a:lnTo>
                  <a:lnTo>
                    <a:pt x="2655" y="249"/>
                  </a:lnTo>
                  <a:lnTo>
                    <a:pt x="2654" y="247"/>
                  </a:lnTo>
                  <a:lnTo>
                    <a:pt x="2652" y="246"/>
                  </a:lnTo>
                  <a:lnTo>
                    <a:pt x="2647" y="246"/>
                  </a:lnTo>
                  <a:lnTo>
                    <a:pt x="2642" y="243"/>
                  </a:lnTo>
                  <a:lnTo>
                    <a:pt x="2633" y="236"/>
                  </a:lnTo>
                  <a:lnTo>
                    <a:pt x="2626" y="228"/>
                  </a:lnTo>
                  <a:lnTo>
                    <a:pt x="2623" y="224"/>
                  </a:lnTo>
                  <a:lnTo>
                    <a:pt x="2620" y="217"/>
                  </a:lnTo>
                  <a:lnTo>
                    <a:pt x="2614" y="211"/>
                  </a:lnTo>
                  <a:lnTo>
                    <a:pt x="2617" y="212"/>
                  </a:lnTo>
                  <a:lnTo>
                    <a:pt x="2620" y="212"/>
                  </a:lnTo>
                  <a:lnTo>
                    <a:pt x="2625" y="211"/>
                  </a:lnTo>
                  <a:lnTo>
                    <a:pt x="2630" y="206"/>
                  </a:lnTo>
                  <a:lnTo>
                    <a:pt x="2630" y="201"/>
                  </a:lnTo>
                  <a:lnTo>
                    <a:pt x="2628" y="193"/>
                  </a:lnTo>
                  <a:lnTo>
                    <a:pt x="2620" y="192"/>
                  </a:lnTo>
                  <a:lnTo>
                    <a:pt x="2623" y="190"/>
                  </a:lnTo>
                  <a:lnTo>
                    <a:pt x="2623" y="185"/>
                  </a:lnTo>
                  <a:lnTo>
                    <a:pt x="2620" y="180"/>
                  </a:lnTo>
                  <a:lnTo>
                    <a:pt x="2618" y="177"/>
                  </a:lnTo>
                  <a:lnTo>
                    <a:pt x="2620" y="176"/>
                  </a:lnTo>
                  <a:lnTo>
                    <a:pt x="2620" y="171"/>
                  </a:lnTo>
                  <a:lnTo>
                    <a:pt x="2617" y="169"/>
                  </a:lnTo>
                  <a:lnTo>
                    <a:pt x="2614" y="166"/>
                  </a:lnTo>
                  <a:lnTo>
                    <a:pt x="2609" y="164"/>
                  </a:lnTo>
                  <a:lnTo>
                    <a:pt x="2606" y="163"/>
                  </a:lnTo>
                  <a:lnTo>
                    <a:pt x="2603" y="160"/>
                  </a:lnTo>
                  <a:lnTo>
                    <a:pt x="2603" y="157"/>
                  </a:lnTo>
                  <a:lnTo>
                    <a:pt x="2596" y="157"/>
                  </a:lnTo>
                  <a:lnTo>
                    <a:pt x="2588" y="155"/>
                  </a:lnTo>
                  <a:lnTo>
                    <a:pt x="2579" y="157"/>
                  </a:lnTo>
                  <a:lnTo>
                    <a:pt x="2575" y="157"/>
                  </a:lnTo>
                  <a:lnTo>
                    <a:pt x="2572" y="160"/>
                  </a:lnTo>
                  <a:lnTo>
                    <a:pt x="2572" y="155"/>
                  </a:lnTo>
                  <a:lnTo>
                    <a:pt x="2564" y="155"/>
                  </a:lnTo>
                  <a:lnTo>
                    <a:pt x="2550" y="152"/>
                  </a:lnTo>
                  <a:lnTo>
                    <a:pt x="2543" y="149"/>
                  </a:lnTo>
                  <a:lnTo>
                    <a:pt x="2537" y="144"/>
                  </a:lnTo>
                  <a:lnTo>
                    <a:pt x="2532" y="141"/>
                  </a:lnTo>
                  <a:lnTo>
                    <a:pt x="2529" y="144"/>
                  </a:lnTo>
                  <a:lnTo>
                    <a:pt x="2526" y="149"/>
                  </a:lnTo>
                  <a:lnTo>
                    <a:pt x="2520" y="149"/>
                  </a:lnTo>
                  <a:lnTo>
                    <a:pt x="2515" y="152"/>
                  </a:lnTo>
                  <a:lnTo>
                    <a:pt x="2512" y="157"/>
                  </a:lnTo>
                  <a:lnTo>
                    <a:pt x="2512" y="161"/>
                  </a:lnTo>
                  <a:lnTo>
                    <a:pt x="2513" y="166"/>
                  </a:lnTo>
                  <a:lnTo>
                    <a:pt x="2512" y="174"/>
                  </a:lnTo>
                  <a:lnTo>
                    <a:pt x="2512" y="176"/>
                  </a:lnTo>
                  <a:lnTo>
                    <a:pt x="2505" y="172"/>
                  </a:lnTo>
                  <a:lnTo>
                    <a:pt x="2500" y="172"/>
                  </a:lnTo>
                  <a:lnTo>
                    <a:pt x="2496" y="174"/>
                  </a:lnTo>
                  <a:lnTo>
                    <a:pt x="2491" y="176"/>
                  </a:lnTo>
                  <a:lnTo>
                    <a:pt x="2473" y="172"/>
                  </a:lnTo>
                  <a:lnTo>
                    <a:pt x="2462" y="172"/>
                  </a:lnTo>
                  <a:lnTo>
                    <a:pt x="2461" y="171"/>
                  </a:lnTo>
                  <a:lnTo>
                    <a:pt x="2457" y="168"/>
                  </a:lnTo>
                  <a:lnTo>
                    <a:pt x="2456" y="166"/>
                  </a:lnTo>
                  <a:lnTo>
                    <a:pt x="2451" y="166"/>
                  </a:lnTo>
                  <a:lnTo>
                    <a:pt x="2449" y="169"/>
                  </a:lnTo>
                  <a:lnTo>
                    <a:pt x="2446" y="171"/>
                  </a:lnTo>
                  <a:lnTo>
                    <a:pt x="2438" y="171"/>
                  </a:lnTo>
                  <a:lnTo>
                    <a:pt x="2432" y="169"/>
                  </a:lnTo>
                  <a:lnTo>
                    <a:pt x="2429" y="169"/>
                  </a:lnTo>
                  <a:lnTo>
                    <a:pt x="2429" y="168"/>
                  </a:lnTo>
                  <a:lnTo>
                    <a:pt x="2429" y="166"/>
                  </a:lnTo>
                  <a:lnTo>
                    <a:pt x="2437" y="161"/>
                  </a:lnTo>
                  <a:lnTo>
                    <a:pt x="2437" y="155"/>
                  </a:lnTo>
                  <a:lnTo>
                    <a:pt x="2430" y="155"/>
                  </a:lnTo>
                  <a:lnTo>
                    <a:pt x="2427" y="153"/>
                  </a:lnTo>
                  <a:lnTo>
                    <a:pt x="2408" y="153"/>
                  </a:lnTo>
                  <a:lnTo>
                    <a:pt x="2400" y="150"/>
                  </a:lnTo>
                  <a:lnTo>
                    <a:pt x="2392" y="149"/>
                  </a:lnTo>
                  <a:lnTo>
                    <a:pt x="2384" y="149"/>
                  </a:lnTo>
                  <a:lnTo>
                    <a:pt x="2357" y="152"/>
                  </a:lnTo>
                  <a:lnTo>
                    <a:pt x="2336" y="155"/>
                  </a:lnTo>
                  <a:lnTo>
                    <a:pt x="2336" y="150"/>
                  </a:lnTo>
                  <a:lnTo>
                    <a:pt x="2334" y="144"/>
                  </a:lnTo>
                  <a:lnTo>
                    <a:pt x="2328" y="141"/>
                  </a:lnTo>
                  <a:lnTo>
                    <a:pt x="2323" y="142"/>
                  </a:lnTo>
                  <a:lnTo>
                    <a:pt x="2320" y="145"/>
                  </a:lnTo>
                  <a:lnTo>
                    <a:pt x="2320" y="147"/>
                  </a:lnTo>
                  <a:lnTo>
                    <a:pt x="2317" y="149"/>
                  </a:lnTo>
                  <a:lnTo>
                    <a:pt x="2310" y="149"/>
                  </a:lnTo>
                  <a:lnTo>
                    <a:pt x="2307" y="147"/>
                  </a:lnTo>
                  <a:lnTo>
                    <a:pt x="2299" y="141"/>
                  </a:lnTo>
                  <a:lnTo>
                    <a:pt x="2293" y="139"/>
                  </a:lnTo>
                  <a:lnTo>
                    <a:pt x="2285" y="136"/>
                  </a:lnTo>
                  <a:lnTo>
                    <a:pt x="2275" y="136"/>
                  </a:lnTo>
                  <a:lnTo>
                    <a:pt x="2267" y="141"/>
                  </a:lnTo>
                  <a:lnTo>
                    <a:pt x="2261" y="145"/>
                  </a:lnTo>
                  <a:lnTo>
                    <a:pt x="2261" y="153"/>
                  </a:lnTo>
                  <a:lnTo>
                    <a:pt x="2264" y="155"/>
                  </a:lnTo>
                  <a:lnTo>
                    <a:pt x="2255" y="155"/>
                  </a:lnTo>
                  <a:lnTo>
                    <a:pt x="2253" y="157"/>
                  </a:lnTo>
                  <a:lnTo>
                    <a:pt x="2251" y="157"/>
                  </a:lnTo>
                  <a:lnTo>
                    <a:pt x="2248" y="160"/>
                  </a:lnTo>
                  <a:lnTo>
                    <a:pt x="2242" y="163"/>
                  </a:lnTo>
                  <a:lnTo>
                    <a:pt x="2226" y="166"/>
                  </a:lnTo>
                  <a:lnTo>
                    <a:pt x="2207" y="169"/>
                  </a:lnTo>
                  <a:lnTo>
                    <a:pt x="2200" y="172"/>
                  </a:lnTo>
                  <a:lnTo>
                    <a:pt x="2199" y="174"/>
                  </a:lnTo>
                  <a:lnTo>
                    <a:pt x="2202" y="168"/>
                  </a:lnTo>
                  <a:lnTo>
                    <a:pt x="2207" y="166"/>
                  </a:lnTo>
                  <a:lnTo>
                    <a:pt x="2216" y="163"/>
                  </a:lnTo>
                  <a:lnTo>
                    <a:pt x="2220" y="161"/>
                  </a:lnTo>
                  <a:lnTo>
                    <a:pt x="2223" y="158"/>
                  </a:lnTo>
                  <a:lnTo>
                    <a:pt x="2226" y="157"/>
                  </a:lnTo>
                  <a:lnTo>
                    <a:pt x="2237" y="155"/>
                  </a:lnTo>
                  <a:lnTo>
                    <a:pt x="2245" y="153"/>
                  </a:lnTo>
                  <a:lnTo>
                    <a:pt x="2248" y="149"/>
                  </a:lnTo>
                  <a:lnTo>
                    <a:pt x="2250" y="145"/>
                  </a:lnTo>
                  <a:lnTo>
                    <a:pt x="2269" y="137"/>
                  </a:lnTo>
                  <a:lnTo>
                    <a:pt x="2277" y="129"/>
                  </a:lnTo>
                  <a:lnTo>
                    <a:pt x="2295" y="123"/>
                  </a:lnTo>
                  <a:lnTo>
                    <a:pt x="2301" y="121"/>
                  </a:lnTo>
                  <a:lnTo>
                    <a:pt x="2306" y="118"/>
                  </a:lnTo>
                  <a:lnTo>
                    <a:pt x="2310" y="112"/>
                  </a:lnTo>
                  <a:lnTo>
                    <a:pt x="2310" y="112"/>
                  </a:lnTo>
                  <a:lnTo>
                    <a:pt x="2322" y="109"/>
                  </a:lnTo>
                  <a:lnTo>
                    <a:pt x="2333" y="104"/>
                  </a:lnTo>
                  <a:lnTo>
                    <a:pt x="2341" y="96"/>
                  </a:lnTo>
                  <a:lnTo>
                    <a:pt x="2342" y="91"/>
                  </a:lnTo>
                  <a:lnTo>
                    <a:pt x="2342" y="86"/>
                  </a:lnTo>
                  <a:lnTo>
                    <a:pt x="2338" y="83"/>
                  </a:lnTo>
                  <a:lnTo>
                    <a:pt x="2342" y="83"/>
                  </a:lnTo>
                  <a:lnTo>
                    <a:pt x="2346" y="77"/>
                  </a:lnTo>
                  <a:lnTo>
                    <a:pt x="2346" y="74"/>
                  </a:lnTo>
                  <a:lnTo>
                    <a:pt x="2341" y="69"/>
                  </a:lnTo>
                  <a:lnTo>
                    <a:pt x="2338" y="69"/>
                  </a:lnTo>
                  <a:lnTo>
                    <a:pt x="2339" y="66"/>
                  </a:lnTo>
                  <a:lnTo>
                    <a:pt x="2338" y="61"/>
                  </a:lnTo>
                  <a:lnTo>
                    <a:pt x="2334" y="58"/>
                  </a:lnTo>
                  <a:lnTo>
                    <a:pt x="2331" y="58"/>
                  </a:lnTo>
                  <a:lnTo>
                    <a:pt x="2326" y="59"/>
                  </a:lnTo>
                  <a:lnTo>
                    <a:pt x="2325" y="53"/>
                  </a:lnTo>
                  <a:lnTo>
                    <a:pt x="2325" y="48"/>
                  </a:lnTo>
                  <a:lnTo>
                    <a:pt x="2318" y="42"/>
                  </a:lnTo>
                  <a:lnTo>
                    <a:pt x="2310" y="43"/>
                  </a:lnTo>
                  <a:lnTo>
                    <a:pt x="2309" y="45"/>
                  </a:lnTo>
                  <a:lnTo>
                    <a:pt x="2307" y="45"/>
                  </a:lnTo>
                  <a:lnTo>
                    <a:pt x="2306" y="45"/>
                  </a:lnTo>
                  <a:lnTo>
                    <a:pt x="2290" y="37"/>
                  </a:lnTo>
                  <a:lnTo>
                    <a:pt x="2275" y="37"/>
                  </a:lnTo>
                  <a:lnTo>
                    <a:pt x="2275" y="38"/>
                  </a:lnTo>
                  <a:lnTo>
                    <a:pt x="2269" y="35"/>
                  </a:lnTo>
                  <a:lnTo>
                    <a:pt x="2266" y="37"/>
                  </a:lnTo>
                  <a:lnTo>
                    <a:pt x="2263" y="37"/>
                  </a:lnTo>
                  <a:lnTo>
                    <a:pt x="2256" y="38"/>
                  </a:lnTo>
                  <a:lnTo>
                    <a:pt x="2243" y="37"/>
                  </a:lnTo>
                  <a:lnTo>
                    <a:pt x="2240" y="37"/>
                  </a:lnTo>
                  <a:lnTo>
                    <a:pt x="2232" y="42"/>
                  </a:lnTo>
                  <a:lnTo>
                    <a:pt x="2229" y="45"/>
                  </a:lnTo>
                  <a:lnTo>
                    <a:pt x="2228" y="46"/>
                  </a:lnTo>
                  <a:lnTo>
                    <a:pt x="2223" y="46"/>
                  </a:lnTo>
                  <a:lnTo>
                    <a:pt x="2215" y="45"/>
                  </a:lnTo>
                  <a:lnTo>
                    <a:pt x="2218" y="43"/>
                  </a:lnTo>
                  <a:lnTo>
                    <a:pt x="2221" y="37"/>
                  </a:lnTo>
                  <a:lnTo>
                    <a:pt x="2229" y="30"/>
                  </a:lnTo>
                  <a:lnTo>
                    <a:pt x="2220" y="27"/>
                  </a:lnTo>
                  <a:lnTo>
                    <a:pt x="2194" y="27"/>
                  </a:lnTo>
                  <a:lnTo>
                    <a:pt x="2192" y="26"/>
                  </a:lnTo>
                  <a:lnTo>
                    <a:pt x="2186" y="24"/>
                  </a:lnTo>
                  <a:lnTo>
                    <a:pt x="2194" y="21"/>
                  </a:lnTo>
                  <a:lnTo>
                    <a:pt x="2199" y="21"/>
                  </a:lnTo>
                  <a:lnTo>
                    <a:pt x="2204" y="16"/>
                  </a:lnTo>
                  <a:lnTo>
                    <a:pt x="2197" y="10"/>
                  </a:lnTo>
                  <a:lnTo>
                    <a:pt x="2196" y="7"/>
                  </a:lnTo>
                  <a:lnTo>
                    <a:pt x="2191" y="5"/>
                  </a:lnTo>
                  <a:lnTo>
                    <a:pt x="2181" y="5"/>
                  </a:lnTo>
                  <a:lnTo>
                    <a:pt x="2172" y="2"/>
                  </a:lnTo>
                  <a:lnTo>
                    <a:pt x="2162" y="0"/>
                  </a:lnTo>
                  <a:lnTo>
                    <a:pt x="2153" y="2"/>
                  </a:lnTo>
                  <a:lnTo>
                    <a:pt x="2137" y="5"/>
                  </a:lnTo>
                  <a:lnTo>
                    <a:pt x="2129" y="8"/>
                  </a:lnTo>
                  <a:lnTo>
                    <a:pt x="2124" y="11"/>
                  </a:lnTo>
                  <a:lnTo>
                    <a:pt x="2121" y="18"/>
                  </a:lnTo>
                  <a:lnTo>
                    <a:pt x="2117" y="19"/>
                  </a:lnTo>
                  <a:lnTo>
                    <a:pt x="2111" y="22"/>
                  </a:lnTo>
                  <a:lnTo>
                    <a:pt x="2105" y="29"/>
                  </a:lnTo>
                  <a:lnTo>
                    <a:pt x="2101" y="34"/>
                  </a:lnTo>
                  <a:lnTo>
                    <a:pt x="2101" y="38"/>
                  </a:lnTo>
                  <a:lnTo>
                    <a:pt x="2105" y="40"/>
                  </a:lnTo>
                  <a:lnTo>
                    <a:pt x="2106" y="42"/>
                  </a:lnTo>
                  <a:lnTo>
                    <a:pt x="2106" y="46"/>
                  </a:lnTo>
                  <a:lnTo>
                    <a:pt x="2076" y="46"/>
                  </a:lnTo>
                  <a:lnTo>
                    <a:pt x="2070" y="50"/>
                  </a:lnTo>
                  <a:lnTo>
                    <a:pt x="2070" y="53"/>
                  </a:lnTo>
                  <a:lnTo>
                    <a:pt x="2071" y="56"/>
                  </a:lnTo>
                  <a:lnTo>
                    <a:pt x="2066" y="54"/>
                  </a:lnTo>
                  <a:lnTo>
                    <a:pt x="2055" y="58"/>
                  </a:lnTo>
                  <a:lnTo>
                    <a:pt x="2050" y="62"/>
                  </a:lnTo>
                  <a:lnTo>
                    <a:pt x="2036" y="62"/>
                  </a:lnTo>
                  <a:lnTo>
                    <a:pt x="2039" y="61"/>
                  </a:lnTo>
                  <a:lnTo>
                    <a:pt x="2039" y="54"/>
                  </a:lnTo>
                  <a:lnTo>
                    <a:pt x="2033" y="51"/>
                  </a:lnTo>
                  <a:lnTo>
                    <a:pt x="2025" y="53"/>
                  </a:lnTo>
                  <a:lnTo>
                    <a:pt x="2020" y="54"/>
                  </a:lnTo>
                  <a:lnTo>
                    <a:pt x="2017" y="59"/>
                  </a:lnTo>
                  <a:lnTo>
                    <a:pt x="2017" y="59"/>
                  </a:lnTo>
                  <a:lnTo>
                    <a:pt x="2010" y="56"/>
                  </a:lnTo>
                  <a:lnTo>
                    <a:pt x="2007" y="56"/>
                  </a:lnTo>
                  <a:lnTo>
                    <a:pt x="1995" y="61"/>
                  </a:lnTo>
                  <a:lnTo>
                    <a:pt x="1991" y="62"/>
                  </a:lnTo>
                  <a:lnTo>
                    <a:pt x="1985" y="61"/>
                  </a:lnTo>
                  <a:lnTo>
                    <a:pt x="1982" y="61"/>
                  </a:lnTo>
                  <a:lnTo>
                    <a:pt x="1975" y="64"/>
                  </a:lnTo>
                  <a:lnTo>
                    <a:pt x="1975" y="70"/>
                  </a:lnTo>
                  <a:lnTo>
                    <a:pt x="1979" y="72"/>
                  </a:lnTo>
                  <a:lnTo>
                    <a:pt x="1975" y="72"/>
                  </a:lnTo>
                  <a:lnTo>
                    <a:pt x="1963" y="74"/>
                  </a:lnTo>
                  <a:lnTo>
                    <a:pt x="1958" y="75"/>
                  </a:lnTo>
                  <a:lnTo>
                    <a:pt x="1956" y="77"/>
                  </a:lnTo>
                  <a:lnTo>
                    <a:pt x="1953" y="77"/>
                  </a:lnTo>
                  <a:lnTo>
                    <a:pt x="1937" y="78"/>
                  </a:lnTo>
                  <a:lnTo>
                    <a:pt x="1929" y="78"/>
                  </a:lnTo>
                  <a:lnTo>
                    <a:pt x="1923" y="85"/>
                  </a:lnTo>
                  <a:lnTo>
                    <a:pt x="1920" y="86"/>
                  </a:lnTo>
                  <a:lnTo>
                    <a:pt x="1908" y="88"/>
                  </a:lnTo>
                  <a:lnTo>
                    <a:pt x="1904" y="89"/>
                  </a:lnTo>
                  <a:lnTo>
                    <a:pt x="1900" y="94"/>
                  </a:lnTo>
                  <a:lnTo>
                    <a:pt x="1899" y="96"/>
                  </a:lnTo>
                  <a:lnTo>
                    <a:pt x="1896" y="97"/>
                  </a:lnTo>
                  <a:lnTo>
                    <a:pt x="1886" y="93"/>
                  </a:lnTo>
                  <a:lnTo>
                    <a:pt x="1881" y="94"/>
                  </a:lnTo>
                  <a:lnTo>
                    <a:pt x="1876" y="99"/>
                  </a:lnTo>
                  <a:lnTo>
                    <a:pt x="1878" y="101"/>
                  </a:lnTo>
                  <a:lnTo>
                    <a:pt x="1872" y="104"/>
                  </a:lnTo>
                  <a:lnTo>
                    <a:pt x="1865" y="110"/>
                  </a:lnTo>
                  <a:lnTo>
                    <a:pt x="1865" y="110"/>
                  </a:lnTo>
                  <a:lnTo>
                    <a:pt x="1859" y="113"/>
                  </a:lnTo>
                  <a:lnTo>
                    <a:pt x="1859" y="118"/>
                  </a:lnTo>
                  <a:lnTo>
                    <a:pt x="1862" y="121"/>
                  </a:lnTo>
                  <a:lnTo>
                    <a:pt x="1867" y="123"/>
                  </a:lnTo>
                  <a:lnTo>
                    <a:pt x="1870" y="123"/>
                  </a:lnTo>
                  <a:lnTo>
                    <a:pt x="1865" y="125"/>
                  </a:lnTo>
                  <a:lnTo>
                    <a:pt x="1860" y="129"/>
                  </a:lnTo>
                  <a:lnTo>
                    <a:pt x="1865" y="134"/>
                  </a:lnTo>
                  <a:lnTo>
                    <a:pt x="1873" y="136"/>
                  </a:lnTo>
                  <a:lnTo>
                    <a:pt x="1873" y="136"/>
                  </a:lnTo>
                  <a:lnTo>
                    <a:pt x="1873" y="137"/>
                  </a:lnTo>
                  <a:lnTo>
                    <a:pt x="1878" y="141"/>
                  </a:lnTo>
                  <a:lnTo>
                    <a:pt x="1875" y="144"/>
                  </a:lnTo>
                  <a:lnTo>
                    <a:pt x="1875" y="145"/>
                  </a:lnTo>
                  <a:lnTo>
                    <a:pt x="1872" y="144"/>
                  </a:lnTo>
                  <a:lnTo>
                    <a:pt x="1867" y="142"/>
                  </a:lnTo>
                  <a:lnTo>
                    <a:pt x="1860" y="142"/>
                  </a:lnTo>
                  <a:lnTo>
                    <a:pt x="1854" y="144"/>
                  </a:lnTo>
                  <a:lnTo>
                    <a:pt x="1851" y="149"/>
                  </a:lnTo>
                  <a:lnTo>
                    <a:pt x="1849" y="147"/>
                  </a:lnTo>
                  <a:lnTo>
                    <a:pt x="1843" y="145"/>
                  </a:lnTo>
                  <a:lnTo>
                    <a:pt x="1838" y="147"/>
                  </a:lnTo>
                  <a:lnTo>
                    <a:pt x="1821" y="149"/>
                  </a:lnTo>
                  <a:lnTo>
                    <a:pt x="1795" y="150"/>
                  </a:lnTo>
                  <a:lnTo>
                    <a:pt x="1782" y="152"/>
                  </a:lnTo>
                  <a:lnTo>
                    <a:pt x="1773" y="153"/>
                  </a:lnTo>
                  <a:lnTo>
                    <a:pt x="1768" y="155"/>
                  </a:lnTo>
                  <a:lnTo>
                    <a:pt x="1763" y="161"/>
                  </a:lnTo>
                  <a:lnTo>
                    <a:pt x="1763" y="171"/>
                  </a:lnTo>
                  <a:lnTo>
                    <a:pt x="1765" y="176"/>
                  </a:lnTo>
                  <a:lnTo>
                    <a:pt x="1768" y="179"/>
                  </a:lnTo>
                  <a:lnTo>
                    <a:pt x="1768" y="180"/>
                  </a:lnTo>
                  <a:lnTo>
                    <a:pt x="1765" y="187"/>
                  </a:lnTo>
                  <a:lnTo>
                    <a:pt x="1770" y="193"/>
                  </a:lnTo>
                  <a:lnTo>
                    <a:pt x="1776" y="198"/>
                  </a:lnTo>
                  <a:lnTo>
                    <a:pt x="1785" y="201"/>
                  </a:lnTo>
                  <a:lnTo>
                    <a:pt x="1792" y="203"/>
                  </a:lnTo>
                  <a:lnTo>
                    <a:pt x="1797" y="204"/>
                  </a:lnTo>
                  <a:lnTo>
                    <a:pt x="1800" y="208"/>
                  </a:lnTo>
                  <a:lnTo>
                    <a:pt x="1801" y="212"/>
                  </a:lnTo>
                  <a:lnTo>
                    <a:pt x="1800" y="216"/>
                  </a:lnTo>
                  <a:lnTo>
                    <a:pt x="1798" y="216"/>
                  </a:lnTo>
                  <a:lnTo>
                    <a:pt x="1792" y="214"/>
                  </a:lnTo>
                  <a:lnTo>
                    <a:pt x="1782" y="209"/>
                  </a:lnTo>
                  <a:lnTo>
                    <a:pt x="1774" y="204"/>
                  </a:lnTo>
                  <a:lnTo>
                    <a:pt x="1765" y="200"/>
                  </a:lnTo>
                  <a:lnTo>
                    <a:pt x="1754" y="195"/>
                  </a:lnTo>
                  <a:lnTo>
                    <a:pt x="1739" y="193"/>
                  </a:lnTo>
                  <a:lnTo>
                    <a:pt x="1730" y="193"/>
                  </a:lnTo>
                  <a:lnTo>
                    <a:pt x="1728" y="192"/>
                  </a:lnTo>
                  <a:lnTo>
                    <a:pt x="1725" y="188"/>
                  </a:lnTo>
                  <a:lnTo>
                    <a:pt x="1718" y="187"/>
                  </a:lnTo>
                  <a:lnTo>
                    <a:pt x="1712" y="188"/>
                  </a:lnTo>
                  <a:lnTo>
                    <a:pt x="1706" y="193"/>
                  </a:lnTo>
                  <a:lnTo>
                    <a:pt x="1696" y="201"/>
                  </a:lnTo>
                  <a:lnTo>
                    <a:pt x="1704" y="201"/>
                  </a:lnTo>
                  <a:lnTo>
                    <a:pt x="1706" y="203"/>
                  </a:lnTo>
                  <a:lnTo>
                    <a:pt x="1709" y="203"/>
                  </a:lnTo>
                  <a:lnTo>
                    <a:pt x="1714" y="208"/>
                  </a:lnTo>
                  <a:lnTo>
                    <a:pt x="1720" y="209"/>
                  </a:lnTo>
                  <a:lnTo>
                    <a:pt x="1717" y="209"/>
                  </a:lnTo>
                  <a:lnTo>
                    <a:pt x="1710" y="208"/>
                  </a:lnTo>
                  <a:lnTo>
                    <a:pt x="1702" y="204"/>
                  </a:lnTo>
                  <a:lnTo>
                    <a:pt x="1691" y="208"/>
                  </a:lnTo>
                  <a:lnTo>
                    <a:pt x="1687" y="212"/>
                  </a:lnTo>
                  <a:lnTo>
                    <a:pt x="1687" y="216"/>
                  </a:lnTo>
                  <a:lnTo>
                    <a:pt x="1688" y="220"/>
                  </a:lnTo>
                  <a:lnTo>
                    <a:pt x="1694" y="227"/>
                  </a:lnTo>
                  <a:lnTo>
                    <a:pt x="1701" y="232"/>
                  </a:lnTo>
                  <a:lnTo>
                    <a:pt x="1699" y="232"/>
                  </a:lnTo>
                  <a:lnTo>
                    <a:pt x="1680" y="232"/>
                  </a:lnTo>
                  <a:lnTo>
                    <a:pt x="1679" y="230"/>
                  </a:lnTo>
                  <a:lnTo>
                    <a:pt x="1680" y="225"/>
                  </a:lnTo>
                  <a:lnTo>
                    <a:pt x="1677" y="219"/>
                  </a:lnTo>
                  <a:lnTo>
                    <a:pt x="1677" y="217"/>
                  </a:lnTo>
                  <a:lnTo>
                    <a:pt x="1683" y="206"/>
                  </a:lnTo>
                  <a:lnTo>
                    <a:pt x="1683" y="201"/>
                  </a:lnTo>
                  <a:lnTo>
                    <a:pt x="1685" y="198"/>
                  </a:lnTo>
                  <a:lnTo>
                    <a:pt x="1683" y="192"/>
                  </a:lnTo>
                  <a:lnTo>
                    <a:pt x="1680" y="184"/>
                  </a:lnTo>
                  <a:lnTo>
                    <a:pt x="1674" y="179"/>
                  </a:lnTo>
                  <a:lnTo>
                    <a:pt x="1666" y="179"/>
                  </a:lnTo>
                  <a:lnTo>
                    <a:pt x="1663" y="182"/>
                  </a:lnTo>
                  <a:lnTo>
                    <a:pt x="1663" y="188"/>
                  </a:lnTo>
                  <a:lnTo>
                    <a:pt x="1664" y="190"/>
                  </a:lnTo>
                  <a:lnTo>
                    <a:pt x="1664" y="196"/>
                  </a:lnTo>
                  <a:lnTo>
                    <a:pt x="1663" y="201"/>
                  </a:lnTo>
                  <a:lnTo>
                    <a:pt x="1661" y="206"/>
                  </a:lnTo>
                  <a:lnTo>
                    <a:pt x="1655" y="209"/>
                  </a:lnTo>
                  <a:lnTo>
                    <a:pt x="1650" y="211"/>
                  </a:lnTo>
                  <a:lnTo>
                    <a:pt x="1643" y="214"/>
                  </a:lnTo>
                  <a:lnTo>
                    <a:pt x="1640" y="214"/>
                  </a:lnTo>
                  <a:lnTo>
                    <a:pt x="1639" y="217"/>
                  </a:lnTo>
                  <a:lnTo>
                    <a:pt x="1635" y="220"/>
                  </a:lnTo>
                  <a:lnTo>
                    <a:pt x="1634" y="224"/>
                  </a:lnTo>
                  <a:lnTo>
                    <a:pt x="1632" y="225"/>
                  </a:lnTo>
                  <a:lnTo>
                    <a:pt x="1624" y="225"/>
                  </a:lnTo>
                  <a:lnTo>
                    <a:pt x="1631" y="230"/>
                  </a:lnTo>
                  <a:lnTo>
                    <a:pt x="1642" y="244"/>
                  </a:lnTo>
                  <a:lnTo>
                    <a:pt x="1651" y="257"/>
                  </a:lnTo>
                  <a:lnTo>
                    <a:pt x="1645" y="267"/>
                  </a:lnTo>
                  <a:lnTo>
                    <a:pt x="1642" y="276"/>
                  </a:lnTo>
                  <a:lnTo>
                    <a:pt x="1640" y="281"/>
                  </a:lnTo>
                  <a:lnTo>
                    <a:pt x="1640" y="300"/>
                  </a:lnTo>
                  <a:lnTo>
                    <a:pt x="1642" y="305"/>
                  </a:lnTo>
                  <a:lnTo>
                    <a:pt x="1645" y="308"/>
                  </a:lnTo>
                  <a:lnTo>
                    <a:pt x="1655" y="308"/>
                  </a:lnTo>
                  <a:lnTo>
                    <a:pt x="1658" y="310"/>
                  </a:lnTo>
                  <a:lnTo>
                    <a:pt x="1661" y="310"/>
                  </a:lnTo>
                  <a:lnTo>
                    <a:pt x="1666" y="308"/>
                  </a:lnTo>
                  <a:lnTo>
                    <a:pt x="1679" y="305"/>
                  </a:lnTo>
                  <a:lnTo>
                    <a:pt x="1688" y="305"/>
                  </a:lnTo>
                  <a:lnTo>
                    <a:pt x="1696" y="308"/>
                  </a:lnTo>
                  <a:lnTo>
                    <a:pt x="1712" y="316"/>
                  </a:lnTo>
                  <a:lnTo>
                    <a:pt x="1714" y="318"/>
                  </a:lnTo>
                  <a:lnTo>
                    <a:pt x="1715" y="319"/>
                  </a:lnTo>
                  <a:lnTo>
                    <a:pt x="1715" y="322"/>
                  </a:lnTo>
                  <a:lnTo>
                    <a:pt x="1717" y="329"/>
                  </a:lnTo>
                  <a:lnTo>
                    <a:pt x="1715" y="329"/>
                  </a:lnTo>
                  <a:lnTo>
                    <a:pt x="1709" y="335"/>
                  </a:lnTo>
                  <a:lnTo>
                    <a:pt x="1712" y="327"/>
                  </a:lnTo>
                  <a:lnTo>
                    <a:pt x="1709" y="319"/>
                  </a:lnTo>
                  <a:lnTo>
                    <a:pt x="1701" y="314"/>
                  </a:lnTo>
                  <a:lnTo>
                    <a:pt x="1696" y="310"/>
                  </a:lnTo>
                  <a:lnTo>
                    <a:pt x="1691" y="306"/>
                  </a:lnTo>
                  <a:lnTo>
                    <a:pt x="1688" y="306"/>
                  </a:lnTo>
                  <a:lnTo>
                    <a:pt x="1675" y="308"/>
                  </a:lnTo>
                  <a:lnTo>
                    <a:pt x="1667" y="310"/>
                  </a:lnTo>
                  <a:lnTo>
                    <a:pt x="1659" y="314"/>
                  </a:lnTo>
                  <a:lnTo>
                    <a:pt x="1656" y="319"/>
                  </a:lnTo>
                  <a:lnTo>
                    <a:pt x="1656" y="329"/>
                  </a:lnTo>
                  <a:lnTo>
                    <a:pt x="1661" y="342"/>
                  </a:lnTo>
                  <a:lnTo>
                    <a:pt x="1661" y="343"/>
                  </a:lnTo>
                  <a:lnTo>
                    <a:pt x="1656" y="351"/>
                  </a:lnTo>
                  <a:lnTo>
                    <a:pt x="1648" y="356"/>
                  </a:lnTo>
                  <a:lnTo>
                    <a:pt x="1647" y="361"/>
                  </a:lnTo>
                  <a:lnTo>
                    <a:pt x="1647" y="362"/>
                  </a:lnTo>
                  <a:lnTo>
                    <a:pt x="1643" y="367"/>
                  </a:lnTo>
                  <a:lnTo>
                    <a:pt x="1623" y="378"/>
                  </a:lnTo>
                  <a:lnTo>
                    <a:pt x="1618" y="383"/>
                  </a:lnTo>
                  <a:lnTo>
                    <a:pt x="1616" y="388"/>
                  </a:lnTo>
                  <a:lnTo>
                    <a:pt x="1616" y="389"/>
                  </a:lnTo>
                  <a:lnTo>
                    <a:pt x="1613" y="389"/>
                  </a:lnTo>
                  <a:lnTo>
                    <a:pt x="1599" y="385"/>
                  </a:lnTo>
                  <a:lnTo>
                    <a:pt x="1599" y="383"/>
                  </a:lnTo>
                  <a:lnTo>
                    <a:pt x="1599" y="383"/>
                  </a:lnTo>
                  <a:lnTo>
                    <a:pt x="1607" y="383"/>
                  </a:lnTo>
                  <a:lnTo>
                    <a:pt x="1607" y="375"/>
                  </a:lnTo>
                  <a:lnTo>
                    <a:pt x="1613" y="374"/>
                  </a:lnTo>
                  <a:lnTo>
                    <a:pt x="1616" y="369"/>
                  </a:lnTo>
                  <a:lnTo>
                    <a:pt x="1618" y="367"/>
                  </a:lnTo>
                  <a:lnTo>
                    <a:pt x="1618" y="364"/>
                  </a:lnTo>
                  <a:lnTo>
                    <a:pt x="1619" y="361"/>
                  </a:lnTo>
                  <a:lnTo>
                    <a:pt x="1623" y="358"/>
                  </a:lnTo>
                  <a:lnTo>
                    <a:pt x="1626" y="356"/>
                  </a:lnTo>
                  <a:lnTo>
                    <a:pt x="1629" y="353"/>
                  </a:lnTo>
                  <a:lnTo>
                    <a:pt x="1631" y="351"/>
                  </a:lnTo>
                  <a:lnTo>
                    <a:pt x="1634" y="351"/>
                  </a:lnTo>
                  <a:lnTo>
                    <a:pt x="1637" y="345"/>
                  </a:lnTo>
                  <a:lnTo>
                    <a:pt x="1637" y="340"/>
                  </a:lnTo>
                  <a:lnTo>
                    <a:pt x="1635" y="337"/>
                  </a:lnTo>
                  <a:lnTo>
                    <a:pt x="1639" y="332"/>
                  </a:lnTo>
                  <a:lnTo>
                    <a:pt x="1640" y="330"/>
                  </a:lnTo>
                  <a:lnTo>
                    <a:pt x="1642" y="330"/>
                  </a:lnTo>
                  <a:lnTo>
                    <a:pt x="1645" y="326"/>
                  </a:lnTo>
                  <a:lnTo>
                    <a:pt x="1643" y="321"/>
                  </a:lnTo>
                  <a:lnTo>
                    <a:pt x="1632" y="313"/>
                  </a:lnTo>
                  <a:lnTo>
                    <a:pt x="1629" y="308"/>
                  </a:lnTo>
                  <a:lnTo>
                    <a:pt x="1627" y="306"/>
                  </a:lnTo>
                  <a:lnTo>
                    <a:pt x="1627" y="267"/>
                  </a:lnTo>
                  <a:lnTo>
                    <a:pt x="1632" y="254"/>
                  </a:lnTo>
                  <a:lnTo>
                    <a:pt x="1632" y="249"/>
                  </a:lnTo>
                  <a:lnTo>
                    <a:pt x="1631" y="243"/>
                  </a:lnTo>
                  <a:lnTo>
                    <a:pt x="1627" y="238"/>
                  </a:lnTo>
                  <a:lnTo>
                    <a:pt x="1619" y="233"/>
                  </a:lnTo>
                  <a:lnTo>
                    <a:pt x="1615" y="227"/>
                  </a:lnTo>
                  <a:lnTo>
                    <a:pt x="1615" y="227"/>
                  </a:lnTo>
                  <a:lnTo>
                    <a:pt x="1624" y="216"/>
                  </a:lnTo>
                  <a:lnTo>
                    <a:pt x="1627" y="212"/>
                  </a:lnTo>
                  <a:lnTo>
                    <a:pt x="1631" y="203"/>
                  </a:lnTo>
                  <a:lnTo>
                    <a:pt x="1631" y="185"/>
                  </a:lnTo>
                  <a:lnTo>
                    <a:pt x="1626" y="180"/>
                  </a:lnTo>
                  <a:lnTo>
                    <a:pt x="1605" y="176"/>
                  </a:lnTo>
                  <a:lnTo>
                    <a:pt x="1594" y="176"/>
                  </a:lnTo>
                  <a:lnTo>
                    <a:pt x="1604" y="172"/>
                  </a:lnTo>
                  <a:lnTo>
                    <a:pt x="1610" y="169"/>
                  </a:lnTo>
                  <a:lnTo>
                    <a:pt x="1610" y="163"/>
                  </a:lnTo>
                  <a:lnTo>
                    <a:pt x="1604" y="158"/>
                  </a:lnTo>
                  <a:lnTo>
                    <a:pt x="1596" y="157"/>
                  </a:lnTo>
                  <a:lnTo>
                    <a:pt x="1583" y="157"/>
                  </a:lnTo>
                  <a:lnTo>
                    <a:pt x="1578" y="158"/>
                  </a:lnTo>
                  <a:lnTo>
                    <a:pt x="1576" y="161"/>
                  </a:lnTo>
                  <a:lnTo>
                    <a:pt x="1573" y="166"/>
                  </a:lnTo>
                  <a:lnTo>
                    <a:pt x="1573" y="174"/>
                  </a:lnTo>
                  <a:lnTo>
                    <a:pt x="1572" y="174"/>
                  </a:lnTo>
                  <a:lnTo>
                    <a:pt x="1565" y="176"/>
                  </a:lnTo>
                  <a:lnTo>
                    <a:pt x="1564" y="179"/>
                  </a:lnTo>
                  <a:lnTo>
                    <a:pt x="1557" y="187"/>
                  </a:lnTo>
                  <a:lnTo>
                    <a:pt x="1552" y="196"/>
                  </a:lnTo>
                  <a:lnTo>
                    <a:pt x="1546" y="212"/>
                  </a:lnTo>
                  <a:lnTo>
                    <a:pt x="1544" y="216"/>
                  </a:lnTo>
                  <a:lnTo>
                    <a:pt x="1537" y="224"/>
                  </a:lnTo>
                  <a:lnTo>
                    <a:pt x="1524" y="228"/>
                  </a:lnTo>
                  <a:lnTo>
                    <a:pt x="1519" y="232"/>
                  </a:lnTo>
                  <a:lnTo>
                    <a:pt x="1514" y="238"/>
                  </a:lnTo>
                  <a:lnTo>
                    <a:pt x="1513" y="244"/>
                  </a:lnTo>
                  <a:lnTo>
                    <a:pt x="1516" y="249"/>
                  </a:lnTo>
                  <a:lnTo>
                    <a:pt x="1521" y="252"/>
                  </a:lnTo>
                  <a:lnTo>
                    <a:pt x="1524" y="252"/>
                  </a:lnTo>
                  <a:lnTo>
                    <a:pt x="1525" y="254"/>
                  </a:lnTo>
                  <a:lnTo>
                    <a:pt x="1525" y="257"/>
                  </a:lnTo>
                  <a:lnTo>
                    <a:pt x="1522" y="263"/>
                  </a:lnTo>
                  <a:lnTo>
                    <a:pt x="1522" y="270"/>
                  </a:lnTo>
                  <a:lnTo>
                    <a:pt x="1521" y="271"/>
                  </a:lnTo>
                  <a:lnTo>
                    <a:pt x="1519" y="275"/>
                  </a:lnTo>
                  <a:lnTo>
                    <a:pt x="1514" y="283"/>
                  </a:lnTo>
                  <a:lnTo>
                    <a:pt x="1517" y="287"/>
                  </a:lnTo>
                  <a:lnTo>
                    <a:pt x="1521" y="291"/>
                  </a:lnTo>
                  <a:lnTo>
                    <a:pt x="1538" y="297"/>
                  </a:lnTo>
                  <a:lnTo>
                    <a:pt x="1540" y="297"/>
                  </a:lnTo>
                  <a:lnTo>
                    <a:pt x="1541" y="300"/>
                  </a:lnTo>
                  <a:lnTo>
                    <a:pt x="1541" y="305"/>
                  </a:lnTo>
                  <a:lnTo>
                    <a:pt x="1546" y="311"/>
                  </a:lnTo>
                  <a:lnTo>
                    <a:pt x="1554" y="314"/>
                  </a:lnTo>
                  <a:lnTo>
                    <a:pt x="1556" y="314"/>
                  </a:lnTo>
                  <a:lnTo>
                    <a:pt x="1556" y="314"/>
                  </a:lnTo>
                  <a:lnTo>
                    <a:pt x="1551" y="322"/>
                  </a:lnTo>
                  <a:lnTo>
                    <a:pt x="1549" y="326"/>
                  </a:lnTo>
                  <a:lnTo>
                    <a:pt x="1548" y="327"/>
                  </a:lnTo>
                  <a:lnTo>
                    <a:pt x="1544" y="326"/>
                  </a:lnTo>
                  <a:lnTo>
                    <a:pt x="1538" y="321"/>
                  </a:lnTo>
                  <a:lnTo>
                    <a:pt x="1527" y="311"/>
                  </a:lnTo>
                  <a:lnTo>
                    <a:pt x="1514" y="305"/>
                  </a:lnTo>
                  <a:lnTo>
                    <a:pt x="1498" y="299"/>
                  </a:lnTo>
                  <a:lnTo>
                    <a:pt x="1485" y="294"/>
                  </a:lnTo>
                  <a:lnTo>
                    <a:pt x="1481" y="292"/>
                  </a:lnTo>
                  <a:lnTo>
                    <a:pt x="1474" y="289"/>
                  </a:lnTo>
                  <a:lnTo>
                    <a:pt x="1466" y="284"/>
                  </a:lnTo>
                  <a:lnTo>
                    <a:pt x="1460" y="281"/>
                  </a:lnTo>
                  <a:lnTo>
                    <a:pt x="1450" y="279"/>
                  </a:lnTo>
                  <a:lnTo>
                    <a:pt x="1428" y="279"/>
                  </a:lnTo>
                  <a:lnTo>
                    <a:pt x="1418" y="278"/>
                  </a:lnTo>
                  <a:lnTo>
                    <a:pt x="1412" y="276"/>
                  </a:lnTo>
                  <a:lnTo>
                    <a:pt x="1404" y="276"/>
                  </a:lnTo>
                  <a:lnTo>
                    <a:pt x="1404" y="275"/>
                  </a:lnTo>
                  <a:lnTo>
                    <a:pt x="1399" y="270"/>
                  </a:lnTo>
                  <a:lnTo>
                    <a:pt x="1394" y="267"/>
                  </a:lnTo>
                  <a:lnTo>
                    <a:pt x="1382" y="260"/>
                  </a:lnTo>
                  <a:lnTo>
                    <a:pt x="1375" y="259"/>
                  </a:lnTo>
                  <a:lnTo>
                    <a:pt x="1369" y="260"/>
                  </a:lnTo>
                  <a:lnTo>
                    <a:pt x="1366" y="267"/>
                  </a:lnTo>
                  <a:lnTo>
                    <a:pt x="1366" y="271"/>
                  </a:lnTo>
                  <a:lnTo>
                    <a:pt x="1369" y="276"/>
                  </a:lnTo>
                  <a:lnTo>
                    <a:pt x="1382" y="284"/>
                  </a:lnTo>
                  <a:lnTo>
                    <a:pt x="1383" y="286"/>
                  </a:lnTo>
                  <a:lnTo>
                    <a:pt x="1394" y="286"/>
                  </a:lnTo>
                  <a:lnTo>
                    <a:pt x="1398" y="287"/>
                  </a:lnTo>
                  <a:lnTo>
                    <a:pt x="1398" y="287"/>
                  </a:lnTo>
                  <a:lnTo>
                    <a:pt x="1398" y="297"/>
                  </a:lnTo>
                  <a:lnTo>
                    <a:pt x="1401" y="302"/>
                  </a:lnTo>
                  <a:lnTo>
                    <a:pt x="1406" y="308"/>
                  </a:lnTo>
                  <a:lnTo>
                    <a:pt x="1407" y="310"/>
                  </a:lnTo>
                  <a:lnTo>
                    <a:pt x="1407" y="311"/>
                  </a:lnTo>
                  <a:lnTo>
                    <a:pt x="1402" y="313"/>
                  </a:lnTo>
                  <a:lnTo>
                    <a:pt x="1391" y="314"/>
                  </a:lnTo>
                  <a:lnTo>
                    <a:pt x="1390" y="316"/>
                  </a:lnTo>
                  <a:lnTo>
                    <a:pt x="1382" y="310"/>
                  </a:lnTo>
                  <a:lnTo>
                    <a:pt x="1371" y="303"/>
                  </a:lnTo>
                  <a:lnTo>
                    <a:pt x="1364" y="305"/>
                  </a:lnTo>
                  <a:lnTo>
                    <a:pt x="1342" y="318"/>
                  </a:lnTo>
                  <a:lnTo>
                    <a:pt x="1331" y="318"/>
                  </a:lnTo>
                  <a:lnTo>
                    <a:pt x="1323" y="316"/>
                  </a:lnTo>
                  <a:lnTo>
                    <a:pt x="1313" y="318"/>
                  </a:lnTo>
                  <a:lnTo>
                    <a:pt x="1304" y="321"/>
                  </a:lnTo>
                  <a:lnTo>
                    <a:pt x="1300" y="327"/>
                  </a:lnTo>
                  <a:lnTo>
                    <a:pt x="1296" y="330"/>
                  </a:lnTo>
                  <a:lnTo>
                    <a:pt x="1284" y="330"/>
                  </a:lnTo>
                  <a:lnTo>
                    <a:pt x="1278" y="329"/>
                  </a:lnTo>
                  <a:lnTo>
                    <a:pt x="1286" y="329"/>
                  </a:lnTo>
                  <a:lnTo>
                    <a:pt x="1286" y="324"/>
                  </a:lnTo>
                  <a:lnTo>
                    <a:pt x="1283" y="318"/>
                  </a:lnTo>
                  <a:lnTo>
                    <a:pt x="1284" y="316"/>
                  </a:lnTo>
                  <a:lnTo>
                    <a:pt x="1288" y="313"/>
                  </a:lnTo>
                  <a:lnTo>
                    <a:pt x="1288" y="305"/>
                  </a:lnTo>
                  <a:lnTo>
                    <a:pt x="1281" y="305"/>
                  </a:lnTo>
                  <a:lnTo>
                    <a:pt x="1272" y="306"/>
                  </a:lnTo>
                  <a:lnTo>
                    <a:pt x="1264" y="310"/>
                  </a:lnTo>
                  <a:lnTo>
                    <a:pt x="1257" y="314"/>
                  </a:lnTo>
                  <a:lnTo>
                    <a:pt x="1256" y="319"/>
                  </a:lnTo>
                  <a:lnTo>
                    <a:pt x="1256" y="322"/>
                  </a:lnTo>
                  <a:lnTo>
                    <a:pt x="1254" y="322"/>
                  </a:lnTo>
                  <a:lnTo>
                    <a:pt x="1254" y="321"/>
                  </a:lnTo>
                  <a:lnTo>
                    <a:pt x="1251" y="318"/>
                  </a:lnTo>
                  <a:lnTo>
                    <a:pt x="1241" y="318"/>
                  </a:lnTo>
                  <a:lnTo>
                    <a:pt x="1227" y="321"/>
                  </a:lnTo>
                  <a:lnTo>
                    <a:pt x="1214" y="326"/>
                  </a:lnTo>
                  <a:lnTo>
                    <a:pt x="1209" y="327"/>
                  </a:lnTo>
                  <a:lnTo>
                    <a:pt x="1206" y="330"/>
                  </a:lnTo>
                  <a:lnTo>
                    <a:pt x="1201" y="334"/>
                  </a:lnTo>
                  <a:lnTo>
                    <a:pt x="1195" y="337"/>
                  </a:lnTo>
                  <a:lnTo>
                    <a:pt x="1190" y="338"/>
                  </a:lnTo>
                  <a:lnTo>
                    <a:pt x="1187" y="343"/>
                  </a:lnTo>
                  <a:lnTo>
                    <a:pt x="1187" y="343"/>
                  </a:lnTo>
                  <a:lnTo>
                    <a:pt x="1182" y="345"/>
                  </a:lnTo>
                  <a:lnTo>
                    <a:pt x="1176" y="345"/>
                  </a:lnTo>
                  <a:lnTo>
                    <a:pt x="1169" y="346"/>
                  </a:lnTo>
                  <a:lnTo>
                    <a:pt x="1165" y="351"/>
                  </a:lnTo>
                  <a:lnTo>
                    <a:pt x="1165" y="364"/>
                  </a:lnTo>
                  <a:lnTo>
                    <a:pt x="1163" y="367"/>
                  </a:lnTo>
                  <a:lnTo>
                    <a:pt x="1160" y="369"/>
                  </a:lnTo>
                  <a:lnTo>
                    <a:pt x="1154" y="370"/>
                  </a:lnTo>
                  <a:lnTo>
                    <a:pt x="1138" y="370"/>
                  </a:lnTo>
                  <a:lnTo>
                    <a:pt x="1136" y="369"/>
                  </a:lnTo>
                  <a:lnTo>
                    <a:pt x="1133" y="369"/>
                  </a:lnTo>
                  <a:lnTo>
                    <a:pt x="1126" y="361"/>
                  </a:lnTo>
                  <a:lnTo>
                    <a:pt x="1123" y="356"/>
                  </a:lnTo>
                  <a:lnTo>
                    <a:pt x="1122" y="354"/>
                  </a:lnTo>
                  <a:lnTo>
                    <a:pt x="1125" y="350"/>
                  </a:lnTo>
                  <a:lnTo>
                    <a:pt x="1126" y="350"/>
                  </a:lnTo>
                  <a:lnTo>
                    <a:pt x="1131" y="348"/>
                  </a:lnTo>
                  <a:lnTo>
                    <a:pt x="1139" y="345"/>
                  </a:lnTo>
                  <a:lnTo>
                    <a:pt x="1142" y="346"/>
                  </a:lnTo>
                  <a:lnTo>
                    <a:pt x="1154" y="346"/>
                  </a:lnTo>
                  <a:lnTo>
                    <a:pt x="1154" y="340"/>
                  </a:lnTo>
                  <a:lnTo>
                    <a:pt x="1152" y="338"/>
                  </a:lnTo>
                  <a:lnTo>
                    <a:pt x="1147" y="334"/>
                  </a:lnTo>
                  <a:lnTo>
                    <a:pt x="1144" y="329"/>
                  </a:lnTo>
                  <a:lnTo>
                    <a:pt x="1142" y="324"/>
                  </a:lnTo>
                  <a:lnTo>
                    <a:pt x="1141" y="321"/>
                  </a:lnTo>
                  <a:lnTo>
                    <a:pt x="1138" y="318"/>
                  </a:lnTo>
                  <a:lnTo>
                    <a:pt x="1123" y="314"/>
                  </a:lnTo>
                  <a:lnTo>
                    <a:pt x="1117" y="316"/>
                  </a:lnTo>
                  <a:lnTo>
                    <a:pt x="1104" y="316"/>
                  </a:lnTo>
                  <a:lnTo>
                    <a:pt x="1096" y="313"/>
                  </a:lnTo>
                  <a:lnTo>
                    <a:pt x="1090" y="313"/>
                  </a:lnTo>
                  <a:lnTo>
                    <a:pt x="1085" y="318"/>
                  </a:lnTo>
                  <a:lnTo>
                    <a:pt x="1091" y="324"/>
                  </a:lnTo>
                  <a:lnTo>
                    <a:pt x="1096" y="327"/>
                  </a:lnTo>
                  <a:lnTo>
                    <a:pt x="1099" y="327"/>
                  </a:lnTo>
                  <a:lnTo>
                    <a:pt x="1099" y="329"/>
                  </a:lnTo>
                  <a:lnTo>
                    <a:pt x="1099" y="340"/>
                  </a:lnTo>
                  <a:lnTo>
                    <a:pt x="1098" y="343"/>
                  </a:lnTo>
                  <a:lnTo>
                    <a:pt x="1093" y="354"/>
                  </a:lnTo>
                  <a:lnTo>
                    <a:pt x="1090" y="359"/>
                  </a:lnTo>
                  <a:lnTo>
                    <a:pt x="1093" y="366"/>
                  </a:lnTo>
                  <a:lnTo>
                    <a:pt x="1102" y="366"/>
                  </a:lnTo>
                  <a:lnTo>
                    <a:pt x="1104" y="367"/>
                  </a:lnTo>
                  <a:lnTo>
                    <a:pt x="1104" y="383"/>
                  </a:lnTo>
                  <a:lnTo>
                    <a:pt x="1102" y="385"/>
                  </a:lnTo>
                  <a:lnTo>
                    <a:pt x="1099" y="388"/>
                  </a:lnTo>
                  <a:lnTo>
                    <a:pt x="1099" y="389"/>
                  </a:lnTo>
                  <a:lnTo>
                    <a:pt x="1096" y="388"/>
                  </a:lnTo>
                  <a:lnTo>
                    <a:pt x="1093" y="388"/>
                  </a:lnTo>
                  <a:lnTo>
                    <a:pt x="1093" y="385"/>
                  </a:lnTo>
                  <a:lnTo>
                    <a:pt x="1088" y="381"/>
                  </a:lnTo>
                  <a:lnTo>
                    <a:pt x="1083" y="380"/>
                  </a:lnTo>
                  <a:lnTo>
                    <a:pt x="1063" y="380"/>
                  </a:lnTo>
                  <a:lnTo>
                    <a:pt x="1051" y="391"/>
                  </a:lnTo>
                  <a:lnTo>
                    <a:pt x="1043" y="393"/>
                  </a:lnTo>
                  <a:lnTo>
                    <a:pt x="1039" y="394"/>
                  </a:lnTo>
                  <a:lnTo>
                    <a:pt x="1034" y="397"/>
                  </a:lnTo>
                  <a:lnTo>
                    <a:pt x="1024" y="407"/>
                  </a:lnTo>
                  <a:lnTo>
                    <a:pt x="1021" y="409"/>
                  </a:lnTo>
                  <a:lnTo>
                    <a:pt x="1019" y="415"/>
                  </a:lnTo>
                  <a:lnTo>
                    <a:pt x="1021" y="420"/>
                  </a:lnTo>
                  <a:lnTo>
                    <a:pt x="1026" y="425"/>
                  </a:lnTo>
                  <a:lnTo>
                    <a:pt x="1029" y="429"/>
                  </a:lnTo>
                  <a:lnTo>
                    <a:pt x="1031" y="434"/>
                  </a:lnTo>
                  <a:lnTo>
                    <a:pt x="1032" y="436"/>
                  </a:lnTo>
                  <a:lnTo>
                    <a:pt x="1024" y="437"/>
                  </a:lnTo>
                  <a:lnTo>
                    <a:pt x="1019" y="436"/>
                  </a:lnTo>
                  <a:lnTo>
                    <a:pt x="1015" y="433"/>
                  </a:lnTo>
                  <a:lnTo>
                    <a:pt x="1011" y="431"/>
                  </a:lnTo>
                  <a:lnTo>
                    <a:pt x="1007" y="429"/>
                  </a:lnTo>
                  <a:lnTo>
                    <a:pt x="996" y="429"/>
                  </a:lnTo>
                  <a:lnTo>
                    <a:pt x="992" y="428"/>
                  </a:lnTo>
                  <a:lnTo>
                    <a:pt x="986" y="425"/>
                  </a:lnTo>
                  <a:lnTo>
                    <a:pt x="981" y="418"/>
                  </a:lnTo>
                  <a:lnTo>
                    <a:pt x="975" y="417"/>
                  </a:lnTo>
                  <a:lnTo>
                    <a:pt x="968" y="418"/>
                  </a:lnTo>
                  <a:lnTo>
                    <a:pt x="965" y="421"/>
                  </a:lnTo>
                  <a:lnTo>
                    <a:pt x="960" y="429"/>
                  </a:lnTo>
                  <a:lnTo>
                    <a:pt x="960" y="436"/>
                  </a:lnTo>
                  <a:lnTo>
                    <a:pt x="967" y="442"/>
                  </a:lnTo>
                  <a:lnTo>
                    <a:pt x="970" y="447"/>
                  </a:lnTo>
                  <a:lnTo>
                    <a:pt x="976" y="449"/>
                  </a:lnTo>
                  <a:lnTo>
                    <a:pt x="984" y="450"/>
                  </a:lnTo>
                  <a:lnTo>
                    <a:pt x="986" y="450"/>
                  </a:lnTo>
                  <a:lnTo>
                    <a:pt x="984" y="456"/>
                  </a:lnTo>
                  <a:lnTo>
                    <a:pt x="981" y="458"/>
                  </a:lnTo>
                  <a:lnTo>
                    <a:pt x="978" y="458"/>
                  </a:lnTo>
                  <a:lnTo>
                    <a:pt x="972" y="455"/>
                  </a:lnTo>
                  <a:lnTo>
                    <a:pt x="967" y="455"/>
                  </a:lnTo>
                  <a:lnTo>
                    <a:pt x="964" y="453"/>
                  </a:lnTo>
                  <a:lnTo>
                    <a:pt x="962" y="450"/>
                  </a:lnTo>
                  <a:lnTo>
                    <a:pt x="957" y="445"/>
                  </a:lnTo>
                  <a:lnTo>
                    <a:pt x="951" y="444"/>
                  </a:lnTo>
                  <a:lnTo>
                    <a:pt x="946" y="442"/>
                  </a:lnTo>
                  <a:lnTo>
                    <a:pt x="940" y="442"/>
                  </a:lnTo>
                  <a:lnTo>
                    <a:pt x="938" y="441"/>
                  </a:lnTo>
                  <a:lnTo>
                    <a:pt x="938" y="436"/>
                  </a:lnTo>
                  <a:lnTo>
                    <a:pt x="936" y="429"/>
                  </a:lnTo>
                  <a:lnTo>
                    <a:pt x="933" y="425"/>
                  </a:lnTo>
                  <a:lnTo>
                    <a:pt x="932" y="417"/>
                  </a:lnTo>
                  <a:lnTo>
                    <a:pt x="932" y="413"/>
                  </a:lnTo>
                  <a:lnTo>
                    <a:pt x="932" y="412"/>
                  </a:lnTo>
                  <a:lnTo>
                    <a:pt x="936" y="410"/>
                  </a:lnTo>
                  <a:lnTo>
                    <a:pt x="936" y="405"/>
                  </a:lnTo>
                  <a:lnTo>
                    <a:pt x="935" y="399"/>
                  </a:lnTo>
                  <a:lnTo>
                    <a:pt x="933" y="394"/>
                  </a:lnTo>
                  <a:lnTo>
                    <a:pt x="928" y="391"/>
                  </a:lnTo>
                  <a:lnTo>
                    <a:pt x="925" y="388"/>
                  </a:lnTo>
                  <a:lnTo>
                    <a:pt x="916" y="385"/>
                  </a:lnTo>
                  <a:lnTo>
                    <a:pt x="913" y="381"/>
                  </a:lnTo>
                  <a:lnTo>
                    <a:pt x="909" y="378"/>
                  </a:lnTo>
                  <a:lnTo>
                    <a:pt x="905" y="375"/>
                  </a:lnTo>
                  <a:lnTo>
                    <a:pt x="900" y="374"/>
                  </a:lnTo>
                  <a:lnTo>
                    <a:pt x="906" y="375"/>
                  </a:lnTo>
                  <a:lnTo>
                    <a:pt x="913" y="378"/>
                  </a:lnTo>
                  <a:lnTo>
                    <a:pt x="930" y="381"/>
                  </a:lnTo>
                  <a:lnTo>
                    <a:pt x="943" y="388"/>
                  </a:lnTo>
                  <a:lnTo>
                    <a:pt x="996" y="397"/>
                  </a:lnTo>
                  <a:lnTo>
                    <a:pt x="1003" y="397"/>
                  </a:lnTo>
                  <a:lnTo>
                    <a:pt x="1013" y="396"/>
                  </a:lnTo>
                  <a:lnTo>
                    <a:pt x="1021" y="393"/>
                  </a:lnTo>
                  <a:lnTo>
                    <a:pt x="1042" y="380"/>
                  </a:lnTo>
                  <a:lnTo>
                    <a:pt x="1050" y="372"/>
                  </a:lnTo>
                  <a:lnTo>
                    <a:pt x="1053" y="370"/>
                  </a:lnTo>
                  <a:lnTo>
                    <a:pt x="1053" y="359"/>
                  </a:lnTo>
                  <a:lnTo>
                    <a:pt x="1050" y="348"/>
                  </a:lnTo>
                  <a:lnTo>
                    <a:pt x="1047" y="345"/>
                  </a:lnTo>
                  <a:lnTo>
                    <a:pt x="1040" y="340"/>
                  </a:lnTo>
                  <a:lnTo>
                    <a:pt x="1032" y="334"/>
                  </a:lnTo>
                  <a:lnTo>
                    <a:pt x="1029" y="330"/>
                  </a:lnTo>
                  <a:lnTo>
                    <a:pt x="1023" y="329"/>
                  </a:lnTo>
                  <a:lnTo>
                    <a:pt x="1018" y="327"/>
                  </a:lnTo>
                  <a:lnTo>
                    <a:pt x="1015" y="326"/>
                  </a:lnTo>
                  <a:lnTo>
                    <a:pt x="1011" y="324"/>
                  </a:lnTo>
                  <a:lnTo>
                    <a:pt x="1007" y="321"/>
                  </a:lnTo>
                  <a:lnTo>
                    <a:pt x="1002" y="321"/>
                  </a:lnTo>
                  <a:lnTo>
                    <a:pt x="999" y="319"/>
                  </a:lnTo>
                  <a:lnTo>
                    <a:pt x="968" y="300"/>
                  </a:lnTo>
                  <a:lnTo>
                    <a:pt x="956" y="295"/>
                  </a:lnTo>
                  <a:lnTo>
                    <a:pt x="944" y="292"/>
                  </a:lnTo>
                  <a:lnTo>
                    <a:pt x="938" y="291"/>
                  </a:lnTo>
                  <a:lnTo>
                    <a:pt x="933" y="292"/>
                  </a:lnTo>
                  <a:lnTo>
                    <a:pt x="932" y="292"/>
                  </a:lnTo>
                  <a:lnTo>
                    <a:pt x="928" y="287"/>
                  </a:lnTo>
                  <a:lnTo>
                    <a:pt x="917" y="287"/>
                  </a:lnTo>
                  <a:lnTo>
                    <a:pt x="914" y="291"/>
                  </a:lnTo>
                  <a:lnTo>
                    <a:pt x="909" y="291"/>
                  </a:lnTo>
                  <a:lnTo>
                    <a:pt x="906" y="289"/>
                  </a:lnTo>
                  <a:lnTo>
                    <a:pt x="893" y="289"/>
                  </a:lnTo>
                  <a:lnTo>
                    <a:pt x="893" y="289"/>
                  </a:lnTo>
                  <a:lnTo>
                    <a:pt x="897" y="287"/>
                  </a:lnTo>
                  <a:lnTo>
                    <a:pt x="905" y="287"/>
                  </a:lnTo>
                  <a:lnTo>
                    <a:pt x="905" y="286"/>
                  </a:lnTo>
                  <a:lnTo>
                    <a:pt x="908" y="286"/>
                  </a:lnTo>
                  <a:lnTo>
                    <a:pt x="903" y="276"/>
                  </a:lnTo>
                  <a:lnTo>
                    <a:pt x="895" y="276"/>
                  </a:lnTo>
                  <a:lnTo>
                    <a:pt x="892" y="275"/>
                  </a:lnTo>
                  <a:lnTo>
                    <a:pt x="887" y="271"/>
                  </a:lnTo>
                  <a:lnTo>
                    <a:pt x="882" y="271"/>
                  </a:lnTo>
                  <a:lnTo>
                    <a:pt x="877" y="275"/>
                  </a:lnTo>
                  <a:lnTo>
                    <a:pt x="874" y="278"/>
                  </a:lnTo>
                  <a:lnTo>
                    <a:pt x="874" y="278"/>
                  </a:lnTo>
                  <a:lnTo>
                    <a:pt x="873" y="279"/>
                  </a:lnTo>
                  <a:lnTo>
                    <a:pt x="869" y="278"/>
                  </a:lnTo>
                  <a:lnTo>
                    <a:pt x="871" y="276"/>
                  </a:lnTo>
                  <a:lnTo>
                    <a:pt x="869" y="276"/>
                  </a:lnTo>
                  <a:lnTo>
                    <a:pt x="869" y="263"/>
                  </a:lnTo>
                  <a:lnTo>
                    <a:pt x="869" y="262"/>
                  </a:lnTo>
                  <a:lnTo>
                    <a:pt x="869" y="262"/>
                  </a:lnTo>
                  <a:lnTo>
                    <a:pt x="869" y="259"/>
                  </a:lnTo>
                  <a:lnTo>
                    <a:pt x="869" y="260"/>
                  </a:lnTo>
                  <a:lnTo>
                    <a:pt x="868" y="257"/>
                  </a:lnTo>
                  <a:lnTo>
                    <a:pt x="863" y="252"/>
                  </a:lnTo>
                  <a:lnTo>
                    <a:pt x="853" y="246"/>
                  </a:lnTo>
                  <a:lnTo>
                    <a:pt x="849" y="244"/>
                  </a:lnTo>
                  <a:lnTo>
                    <a:pt x="839" y="244"/>
                  </a:lnTo>
                  <a:lnTo>
                    <a:pt x="834" y="239"/>
                  </a:lnTo>
                  <a:lnTo>
                    <a:pt x="830" y="239"/>
                  </a:lnTo>
                  <a:lnTo>
                    <a:pt x="823" y="241"/>
                  </a:lnTo>
                  <a:lnTo>
                    <a:pt x="823" y="241"/>
                  </a:lnTo>
                  <a:lnTo>
                    <a:pt x="822" y="238"/>
                  </a:lnTo>
                  <a:lnTo>
                    <a:pt x="817" y="233"/>
                  </a:lnTo>
                  <a:lnTo>
                    <a:pt x="812" y="232"/>
                  </a:lnTo>
                  <a:lnTo>
                    <a:pt x="802" y="232"/>
                  </a:lnTo>
                  <a:lnTo>
                    <a:pt x="796" y="236"/>
                  </a:lnTo>
                  <a:lnTo>
                    <a:pt x="794" y="241"/>
                  </a:lnTo>
                  <a:lnTo>
                    <a:pt x="796" y="244"/>
                  </a:lnTo>
                  <a:lnTo>
                    <a:pt x="794" y="246"/>
                  </a:lnTo>
                  <a:lnTo>
                    <a:pt x="793" y="251"/>
                  </a:lnTo>
                  <a:lnTo>
                    <a:pt x="790" y="254"/>
                  </a:lnTo>
                  <a:lnTo>
                    <a:pt x="790" y="252"/>
                  </a:lnTo>
                  <a:lnTo>
                    <a:pt x="791" y="241"/>
                  </a:lnTo>
                  <a:lnTo>
                    <a:pt x="788" y="238"/>
                  </a:lnTo>
                  <a:lnTo>
                    <a:pt x="783" y="238"/>
                  </a:lnTo>
                  <a:lnTo>
                    <a:pt x="780" y="241"/>
                  </a:lnTo>
                  <a:lnTo>
                    <a:pt x="780" y="236"/>
                  </a:lnTo>
                  <a:lnTo>
                    <a:pt x="777" y="235"/>
                  </a:lnTo>
                  <a:lnTo>
                    <a:pt x="772" y="232"/>
                  </a:lnTo>
                  <a:lnTo>
                    <a:pt x="766" y="232"/>
                  </a:lnTo>
                  <a:lnTo>
                    <a:pt x="764" y="235"/>
                  </a:lnTo>
                  <a:lnTo>
                    <a:pt x="761" y="239"/>
                  </a:lnTo>
                  <a:lnTo>
                    <a:pt x="756" y="238"/>
                  </a:lnTo>
                  <a:lnTo>
                    <a:pt x="751" y="236"/>
                  </a:lnTo>
                  <a:lnTo>
                    <a:pt x="748" y="238"/>
                  </a:lnTo>
                  <a:lnTo>
                    <a:pt x="747" y="238"/>
                  </a:lnTo>
                  <a:lnTo>
                    <a:pt x="742" y="243"/>
                  </a:lnTo>
                  <a:lnTo>
                    <a:pt x="735" y="246"/>
                  </a:lnTo>
                  <a:lnTo>
                    <a:pt x="732" y="247"/>
                  </a:lnTo>
                  <a:lnTo>
                    <a:pt x="735" y="244"/>
                  </a:lnTo>
                  <a:lnTo>
                    <a:pt x="727" y="238"/>
                  </a:lnTo>
                  <a:lnTo>
                    <a:pt x="721" y="241"/>
                  </a:lnTo>
                  <a:lnTo>
                    <a:pt x="721" y="244"/>
                  </a:lnTo>
                  <a:lnTo>
                    <a:pt x="719" y="246"/>
                  </a:lnTo>
                  <a:lnTo>
                    <a:pt x="710" y="244"/>
                  </a:lnTo>
                  <a:lnTo>
                    <a:pt x="702" y="247"/>
                  </a:lnTo>
                  <a:lnTo>
                    <a:pt x="702" y="252"/>
                  </a:lnTo>
                  <a:lnTo>
                    <a:pt x="703" y="259"/>
                  </a:lnTo>
                  <a:lnTo>
                    <a:pt x="705" y="260"/>
                  </a:lnTo>
                  <a:lnTo>
                    <a:pt x="702" y="259"/>
                  </a:lnTo>
                  <a:lnTo>
                    <a:pt x="699" y="259"/>
                  </a:lnTo>
                  <a:lnTo>
                    <a:pt x="691" y="260"/>
                  </a:lnTo>
                  <a:lnTo>
                    <a:pt x="688" y="265"/>
                  </a:lnTo>
                  <a:lnTo>
                    <a:pt x="684" y="262"/>
                  </a:lnTo>
                  <a:lnTo>
                    <a:pt x="676" y="262"/>
                  </a:lnTo>
                  <a:lnTo>
                    <a:pt x="673" y="268"/>
                  </a:lnTo>
                  <a:lnTo>
                    <a:pt x="675" y="271"/>
                  </a:lnTo>
                  <a:lnTo>
                    <a:pt x="670" y="271"/>
                  </a:lnTo>
                  <a:lnTo>
                    <a:pt x="668" y="271"/>
                  </a:lnTo>
                  <a:lnTo>
                    <a:pt x="668" y="271"/>
                  </a:lnTo>
                  <a:lnTo>
                    <a:pt x="668" y="265"/>
                  </a:lnTo>
                  <a:lnTo>
                    <a:pt x="662" y="262"/>
                  </a:lnTo>
                  <a:lnTo>
                    <a:pt x="660" y="262"/>
                  </a:lnTo>
                  <a:lnTo>
                    <a:pt x="652" y="265"/>
                  </a:lnTo>
                  <a:lnTo>
                    <a:pt x="641" y="268"/>
                  </a:lnTo>
                  <a:lnTo>
                    <a:pt x="646" y="276"/>
                  </a:lnTo>
                  <a:lnTo>
                    <a:pt x="646" y="278"/>
                  </a:lnTo>
                  <a:lnTo>
                    <a:pt x="640" y="278"/>
                  </a:lnTo>
                  <a:lnTo>
                    <a:pt x="636" y="281"/>
                  </a:lnTo>
                  <a:lnTo>
                    <a:pt x="636" y="284"/>
                  </a:lnTo>
                  <a:lnTo>
                    <a:pt x="633" y="281"/>
                  </a:lnTo>
                  <a:lnTo>
                    <a:pt x="622" y="281"/>
                  </a:lnTo>
                  <a:lnTo>
                    <a:pt x="617" y="286"/>
                  </a:lnTo>
                  <a:lnTo>
                    <a:pt x="614" y="292"/>
                  </a:lnTo>
                  <a:lnTo>
                    <a:pt x="609" y="295"/>
                  </a:lnTo>
                  <a:lnTo>
                    <a:pt x="609" y="297"/>
                  </a:lnTo>
                  <a:lnTo>
                    <a:pt x="603" y="303"/>
                  </a:lnTo>
                  <a:lnTo>
                    <a:pt x="605" y="302"/>
                  </a:lnTo>
                  <a:lnTo>
                    <a:pt x="605" y="295"/>
                  </a:lnTo>
                  <a:lnTo>
                    <a:pt x="600" y="292"/>
                  </a:lnTo>
                  <a:lnTo>
                    <a:pt x="595" y="294"/>
                  </a:lnTo>
                  <a:lnTo>
                    <a:pt x="589" y="303"/>
                  </a:lnTo>
                  <a:lnTo>
                    <a:pt x="584" y="305"/>
                  </a:lnTo>
                  <a:lnTo>
                    <a:pt x="579" y="306"/>
                  </a:lnTo>
                  <a:lnTo>
                    <a:pt x="576" y="310"/>
                  </a:lnTo>
                  <a:lnTo>
                    <a:pt x="576" y="314"/>
                  </a:lnTo>
                  <a:lnTo>
                    <a:pt x="573" y="316"/>
                  </a:lnTo>
                  <a:lnTo>
                    <a:pt x="566" y="322"/>
                  </a:lnTo>
                  <a:lnTo>
                    <a:pt x="561" y="326"/>
                  </a:lnTo>
                  <a:lnTo>
                    <a:pt x="553" y="329"/>
                  </a:lnTo>
                  <a:lnTo>
                    <a:pt x="547" y="332"/>
                  </a:lnTo>
                  <a:lnTo>
                    <a:pt x="538" y="342"/>
                  </a:lnTo>
                  <a:lnTo>
                    <a:pt x="544" y="342"/>
                  </a:lnTo>
                  <a:lnTo>
                    <a:pt x="544" y="345"/>
                  </a:lnTo>
                  <a:lnTo>
                    <a:pt x="553" y="342"/>
                  </a:lnTo>
                  <a:lnTo>
                    <a:pt x="557" y="338"/>
                  </a:lnTo>
                  <a:lnTo>
                    <a:pt x="561" y="335"/>
                  </a:lnTo>
                  <a:lnTo>
                    <a:pt x="566" y="335"/>
                  </a:lnTo>
                  <a:lnTo>
                    <a:pt x="571" y="332"/>
                  </a:lnTo>
                  <a:lnTo>
                    <a:pt x="581" y="327"/>
                  </a:lnTo>
                  <a:lnTo>
                    <a:pt x="584" y="326"/>
                  </a:lnTo>
                  <a:lnTo>
                    <a:pt x="585" y="326"/>
                  </a:lnTo>
                  <a:lnTo>
                    <a:pt x="587" y="327"/>
                  </a:lnTo>
                  <a:lnTo>
                    <a:pt x="592" y="327"/>
                  </a:lnTo>
                  <a:lnTo>
                    <a:pt x="589" y="332"/>
                  </a:lnTo>
                  <a:lnTo>
                    <a:pt x="587" y="334"/>
                  </a:lnTo>
                  <a:lnTo>
                    <a:pt x="584" y="334"/>
                  </a:lnTo>
                  <a:lnTo>
                    <a:pt x="579" y="340"/>
                  </a:lnTo>
                  <a:lnTo>
                    <a:pt x="576" y="345"/>
                  </a:lnTo>
                  <a:lnTo>
                    <a:pt x="576" y="350"/>
                  </a:lnTo>
                  <a:lnTo>
                    <a:pt x="576" y="350"/>
                  </a:lnTo>
                  <a:lnTo>
                    <a:pt x="569" y="350"/>
                  </a:lnTo>
                  <a:lnTo>
                    <a:pt x="569" y="354"/>
                  </a:lnTo>
                  <a:lnTo>
                    <a:pt x="563" y="364"/>
                  </a:lnTo>
                  <a:lnTo>
                    <a:pt x="552" y="377"/>
                  </a:lnTo>
                  <a:lnTo>
                    <a:pt x="549" y="381"/>
                  </a:lnTo>
                  <a:lnTo>
                    <a:pt x="549" y="388"/>
                  </a:lnTo>
                  <a:lnTo>
                    <a:pt x="550" y="388"/>
                  </a:lnTo>
                  <a:lnTo>
                    <a:pt x="549" y="391"/>
                  </a:lnTo>
                  <a:lnTo>
                    <a:pt x="545" y="391"/>
                  </a:lnTo>
                  <a:lnTo>
                    <a:pt x="539" y="389"/>
                  </a:lnTo>
                  <a:lnTo>
                    <a:pt x="538" y="393"/>
                  </a:lnTo>
                  <a:lnTo>
                    <a:pt x="534" y="397"/>
                  </a:lnTo>
                  <a:lnTo>
                    <a:pt x="534" y="407"/>
                  </a:lnTo>
                  <a:lnTo>
                    <a:pt x="531" y="413"/>
                  </a:lnTo>
                  <a:lnTo>
                    <a:pt x="531" y="417"/>
                  </a:lnTo>
                  <a:lnTo>
                    <a:pt x="531" y="420"/>
                  </a:lnTo>
                  <a:lnTo>
                    <a:pt x="522" y="420"/>
                  </a:lnTo>
                  <a:lnTo>
                    <a:pt x="522" y="423"/>
                  </a:lnTo>
                  <a:lnTo>
                    <a:pt x="520" y="425"/>
                  </a:lnTo>
                  <a:lnTo>
                    <a:pt x="509" y="425"/>
                  </a:lnTo>
                  <a:lnTo>
                    <a:pt x="509" y="431"/>
                  </a:lnTo>
                  <a:lnTo>
                    <a:pt x="514" y="436"/>
                  </a:lnTo>
                  <a:lnTo>
                    <a:pt x="517" y="437"/>
                  </a:lnTo>
                  <a:lnTo>
                    <a:pt x="515" y="437"/>
                  </a:lnTo>
                  <a:lnTo>
                    <a:pt x="499" y="445"/>
                  </a:lnTo>
                  <a:lnTo>
                    <a:pt x="493" y="450"/>
                  </a:lnTo>
                  <a:lnTo>
                    <a:pt x="491" y="456"/>
                  </a:lnTo>
                  <a:lnTo>
                    <a:pt x="490" y="456"/>
                  </a:lnTo>
                  <a:lnTo>
                    <a:pt x="486" y="456"/>
                  </a:lnTo>
                  <a:lnTo>
                    <a:pt x="485" y="460"/>
                  </a:lnTo>
                  <a:lnTo>
                    <a:pt x="482" y="463"/>
                  </a:lnTo>
                  <a:lnTo>
                    <a:pt x="480" y="468"/>
                  </a:lnTo>
                  <a:lnTo>
                    <a:pt x="480" y="469"/>
                  </a:lnTo>
                  <a:lnTo>
                    <a:pt x="478" y="466"/>
                  </a:lnTo>
                  <a:lnTo>
                    <a:pt x="475" y="463"/>
                  </a:lnTo>
                  <a:lnTo>
                    <a:pt x="466" y="463"/>
                  </a:lnTo>
                  <a:lnTo>
                    <a:pt x="462" y="468"/>
                  </a:lnTo>
                  <a:lnTo>
                    <a:pt x="464" y="472"/>
                  </a:lnTo>
                  <a:lnTo>
                    <a:pt x="466" y="476"/>
                  </a:lnTo>
                  <a:lnTo>
                    <a:pt x="461" y="476"/>
                  </a:lnTo>
                  <a:lnTo>
                    <a:pt x="458" y="479"/>
                  </a:lnTo>
                  <a:lnTo>
                    <a:pt x="450" y="482"/>
                  </a:lnTo>
                  <a:lnTo>
                    <a:pt x="443" y="482"/>
                  </a:lnTo>
                  <a:lnTo>
                    <a:pt x="439" y="487"/>
                  </a:lnTo>
                  <a:lnTo>
                    <a:pt x="439" y="492"/>
                  </a:lnTo>
                  <a:lnTo>
                    <a:pt x="439" y="492"/>
                  </a:lnTo>
                  <a:lnTo>
                    <a:pt x="435" y="492"/>
                  </a:lnTo>
                  <a:lnTo>
                    <a:pt x="431" y="493"/>
                  </a:lnTo>
                  <a:lnTo>
                    <a:pt x="429" y="496"/>
                  </a:lnTo>
                  <a:lnTo>
                    <a:pt x="427" y="498"/>
                  </a:lnTo>
                  <a:lnTo>
                    <a:pt x="426" y="498"/>
                  </a:lnTo>
                  <a:lnTo>
                    <a:pt x="418" y="503"/>
                  </a:lnTo>
                  <a:lnTo>
                    <a:pt x="415" y="508"/>
                  </a:lnTo>
                  <a:lnTo>
                    <a:pt x="415" y="511"/>
                  </a:lnTo>
                  <a:lnTo>
                    <a:pt x="407" y="506"/>
                  </a:lnTo>
                  <a:lnTo>
                    <a:pt x="400" y="520"/>
                  </a:lnTo>
                  <a:lnTo>
                    <a:pt x="400" y="525"/>
                  </a:lnTo>
                  <a:lnTo>
                    <a:pt x="405" y="528"/>
                  </a:lnTo>
                  <a:lnTo>
                    <a:pt x="405" y="528"/>
                  </a:lnTo>
                  <a:lnTo>
                    <a:pt x="403" y="531"/>
                  </a:lnTo>
                  <a:lnTo>
                    <a:pt x="403" y="536"/>
                  </a:lnTo>
                  <a:lnTo>
                    <a:pt x="407" y="538"/>
                  </a:lnTo>
                  <a:lnTo>
                    <a:pt x="399" y="546"/>
                  </a:lnTo>
                  <a:lnTo>
                    <a:pt x="403" y="552"/>
                  </a:lnTo>
                  <a:lnTo>
                    <a:pt x="403" y="552"/>
                  </a:lnTo>
                  <a:lnTo>
                    <a:pt x="400" y="559"/>
                  </a:lnTo>
                  <a:lnTo>
                    <a:pt x="403" y="563"/>
                  </a:lnTo>
                  <a:lnTo>
                    <a:pt x="408" y="567"/>
                  </a:lnTo>
                  <a:lnTo>
                    <a:pt x="408" y="567"/>
                  </a:lnTo>
                  <a:lnTo>
                    <a:pt x="403" y="571"/>
                  </a:lnTo>
                  <a:lnTo>
                    <a:pt x="403" y="576"/>
                  </a:lnTo>
                  <a:lnTo>
                    <a:pt x="405" y="578"/>
                  </a:lnTo>
                  <a:lnTo>
                    <a:pt x="405" y="581"/>
                  </a:lnTo>
                  <a:lnTo>
                    <a:pt x="403" y="584"/>
                  </a:lnTo>
                  <a:lnTo>
                    <a:pt x="403" y="592"/>
                  </a:lnTo>
                  <a:lnTo>
                    <a:pt x="415" y="592"/>
                  </a:lnTo>
                  <a:lnTo>
                    <a:pt x="421" y="586"/>
                  </a:lnTo>
                  <a:lnTo>
                    <a:pt x="423" y="586"/>
                  </a:lnTo>
                  <a:lnTo>
                    <a:pt x="423" y="587"/>
                  </a:lnTo>
                  <a:lnTo>
                    <a:pt x="421" y="589"/>
                  </a:lnTo>
                  <a:lnTo>
                    <a:pt x="418" y="594"/>
                  </a:lnTo>
                  <a:lnTo>
                    <a:pt x="418" y="594"/>
                  </a:lnTo>
                  <a:lnTo>
                    <a:pt x="415" y="594"/>
                  </a:lnTo>
                  <a:lnTo>
                    <a:pt x="411" y="599"/>
                  </a:lnTo>
                  <a:lnTo>
                    <a:pt x="408" y="602"/>
                  </a:lnTo>
                  <a:lnTo>
                    <a:pt x="418" y="610"/>
                  </a:lnTo>
                  <a:lnTo>
                    <a:pt x="426" y="616"/>
                  </a:lnTo>
                  <a:lnTo>
                    <a:pt x="445" y="622"/>
                  </a:lnTo>
                  <a:lnTo>
                    <a:pt x="459" y="622"/>
                  </a:lnTo>
                  <a:lnTo>
                    <a:pt x="475" y="610"/>
                  </a:lnTo>
                  <a:lnTo>
                    <a:pt x="490" y="597"/>
                  </a:lnTo>
                  <a:lnTo>
                    <a:pt x="491" y="597"/>
                  </a:lnTo>
                  <a:lnTo>
                    <a:pt x="496" y="597"/>
                  </a:lnTo>
                  <a:lnTo>
                    <a:pt x="501" y="595"/>
                  </a:lnTo>
                  <a:lnTo>
                    <a:pt x="506" y="591"/>
                  </a:lnTo>
                  <a:lnTo>
                    <a:pt x="506" y="587"/>
                  </a:lnTo>
                  <a:lnTo>
                    <a:pt x="512" y="594"/>
                  </a:lnTo>
                  <a:lnTo>
                    <a:pt x="512" y="594"/>
                  </a:lnTo>
                  <a:lnTo>
                    <a:pt x="512" y="599"/>
                  </a:lnTo>
                  <a:lnTo>
                    <a:pt x="512" y="600"/>
                  </a:lnTo>
                  <a:lnTo>
                    <a:pt x="512" y="600"/>
                  </a:lnTo>
                  <a:lnTo>
                    <a:pt x="514" y="605"/>
                  </a:lnTo>
                  <a:lnTo>
                    <a:pt x="514" y="611"/>
                  </a:lnTo>
                  <a:lnTo>
                    <a:pt x="517" y="614"/>
                  </a:lnTo>
                  <a:lnTo>
                    <a:pt x="522" y="619"/>
                  </a:lnTo>
                  <a:lnTo>
                    <a:pt x="523" y="622"/>
                  </a:lnTo>
                  <a:lnTo>
                    <a:pt x="525" y="626"/>
                  </a:lnTo>
                  <a:lnTo>
                    <a:pt x="525" y="630"/>
                  </a:lnTo>
                  <a:lnTo>
                    <a:pt x="526" y="637"/>
                  </a:lnTo>
                  <a:lnTo>
                    <a:pt x="530" y="642"/>
                  </a:lnTo>
                  <a:lnTo>
                    <a:pt x="531" y="646"/>
                  </a:lnTo>
                  <a:lnTo>
                    <a:pt x="533" y="650"/>
                  </a:lnTo>
                  <a:lnTo>
                    <a:pt x="538" y="654"/>
                  </a:lnTo>
                  <a:lnTo>
                    <a:pt x="539" y="658"/>
                  </a:lnTo>
                  <a:lnTo>
                    <a:pt x="541" y="659"/>
                  </a:lnTo>
                  <a:lnTo>
                    <a:pt x="541" y="662"/>
                  </a:lnTo>
                  <a:lnTo>
                    <a:pt x="539" y="666"/>
                  </a:lnTo>
                  <a:lnTo>
                    <a:pt x="539" y="670"/>
                  </a:lnTo>
                  <a:lnTo>
                    <a:pt x="541" y="672"/>
                  </a:lnTo>
                  <a:lnTo>
                    <a:pt x="538" y="672"/>
                  </a:lnTo>
                  <a:lnTo>
                    <a:pt x="534" y="675"/>
                  </a:lnTo>
                  <a:lnTo>
                    <a:pt x="534" y="674"/>
                  </a:lnTo>
                  <a:lnTo>
                    <a:pt x="530" y="669"/>
                  </a:lnTo>
                  <a:lnTo>
                    <a:pt x="525" y="674"/>
                  </a:lnTo>
                  <a:lnTo>
                    <a:pt x="518" y="674"/>
                  </a:lnTo>
                  <a:lnTo>
                    <a:pt x="515" y="678"/>
                  </a:lnTo>
                  <a:lnTo>
                    <a:pt x="512" y="683"/>
                  </a:lnTo>
                  <a:lnTo>
                    <a:pt x="512" y="686"/>
                  </a:lnTo>
                  <a:lnTo>
                    <a:pt x="514" y="693"/>
                  </a:lnTo>
                  <a:lnTo>
                    <a:pt x="520" y="699"/>
                  </a:lnTo>
                  <a:lnTo>
                    <a:pt x="514" y="699"/>
                  </a:lnTo>
                  <a:lnTo>
                    <a:pt x="514" y="707"/>
                  </a:lnTo>
                  <a:lnTo>
                    <a:pt x="518" y="710"/>
                  </a:lnTo>
                  <a:lnTo>
                    <a:pt x="523" y="713"/>
                  </a:lnTo>
                  <a:lnTo>
                    <a:pt x="526" y="712"/>
                  </a:lnTo>
                  <a:lnTo>
                    <a:pt x="530" y="712"/>
                  </a:lnTo>
                  <a:lnTo>
                    <a:pt x="536" y="705"/>
                  </a:lnTo>
                  <a:lnTo>
                    <a:pt x="539" y="701"/>
                  </a:lnTo>
                  <a:lnTo>
                    <a:pt x="539" y="694"/>
                  </a:lnTo>
                  <a:lnTo>
                    <a:pt x="541" y="693"/>
                  </a:lnTo>
                  <a:lnTo>
                    <a:pt x="544" y="678"/>
                  </a:lnTo>
                  <a:lnTo>
                    <a:pt x="544" y="674"/>
                  </a:lnTo>
                  <a:lnTo>
                    <a:pt x="545" y="675"/>
                  </a:lnTo>
                  <a:lnTo>
                    <a:pt x="545" y="675"/>
                  </a:lnTo>
                  <a:lnTo>
                    <a:pt x="544" y="681"/>
                  </a:lnTo>
                  <a:lnTo>
                    <a:pt x="544" y="686"/>
                  </a:lnTo>
                  <a:lnTo>
                    <a:pt x="545" y="691"/>
                  </a:lnTo>
                  <a:lnTo>
                    <a:pt x="549" y="694"/>
                  </a:lnTo>
                  <a:lnTo>
                    <a:pt x="553" y="694"/>
                  </a:lnTo>
                  <a:lnTo>
                    <a:pt x="563" y="693"/>
                  </a:lnTo>
                  <a:lnTo>
                    <a:pt x="568" y="691"/>
                  </a:lnTo>
                  <a:lnTo>
                    <a:pt x="573" y="686"/>
                  </a:lnTo>
                  <a:lnTo>
                    <a:pt x="573" y="678"/>
                  </a:lnTo>
                  <a:lnTo>
                    <a:pt x="577" y="674"/>
                  </a:lnTo>
                  <a:lnTo>
                    <a:pt x="581" y="672"/>
                  </a:lnTo>
                  <a:lnTo>
                    <a:pt x="584" y="674"/>
                  </a:lnTo>
                  <a:lnTo>
                    <a:pt x="590" y="674"/>
                  </a:lnTo>
                  <a:lnTo>
                    <a:pt x="593" y="675"/>
                  </a:lnTo>
                  <a:lnTo>
                    <a:pt x="598" y="672"/>
                  </a:lnTo>
                  <a:lnTo>
                    <a:pt x="601" y="669"/>
                  </a:lnTo>
                  <a:lnTo>
                    <a:pt x="601" y="666"/>
                  </a:lnTo>
                  <a:lnTo>
                    <a:pt x="606" y="670"/>
                  </a:lnTo>
                  <a:lnTo>
                    <a:pt x="613" y="662"/>
                  </a:lnTo>
                  <a:lnTo>
                    <a:pt x="619" y="650"/>
                  </a:lnTo>
                  <a:lnTo>
                    <a:pt x="620" y="645"/>
                  </a:lnTo>
                  <a:lnTo>
                    <a:pt x="616" y="638"/>
                  </a:lnTo>
                  <a:lnTo>
                    <a:pt x="611" y="643"/>
                  </a:lnTo>
                  <a:lnTo>
                    <a:pt x="614" y="630"/>
                  </a:lnTo>
                  <a:lnTo>
                    <a:pt x="614" y="624"/>
                  </a:lnTo>
                  <a:lnTo>
                    <a:pt x="616" y="613"/>
                  </a:lnTo>
                  <a:lnTo>
                    <a:pt x="619" y="605"/>
                  </a:lnTo>
                  <a:lnTo>
                    <a:pt x="628" y="602"/>
                  </a:lnTo>
                  <a:lnTo>
                    <a:pt x="636" y="597"/>
                  </a:lnTo>
                  <a:lnTo>
                    <a:pt x="641" y="591"/>
                  </a:lnTo>
                  <a:lnTo>
                    <a:pt x="643" y="586"/>
                  </a:lnTo>
                  <a:lnTo>
                    <a:pt x="643" y="584"/>
                  </a:lnTo>
                  <a:lnTo>
                    <a:pt x="644" y="579"/>
                  </a:lnTo>
                  <a:lnTo>
                    <a:pt x="651" y="576"/>
                  </a:lnTo>
                  <a:lnTo>
                    <a:pt x="652" y="571"/>
                  </a:lnTo>
                  <a:lnTo>
                    <a:pt x="651" y="565"/>
                  </a:lnTo>
                  <a:lnTo>
                    <a:pt x="646" y="559"/>
                  </a:lnTo>
                  <a:lnTo>
                    <a:pt x="635" y="549"/>
                  </a:lnTo>
                  <a:lnTo>
                    <a:pt x="630" y="547"/>
                  </a:lnTo>
                  <a:lnTo>
                    <a:pt x="624" y="547"/>
                  </a:lnTo>
                  <a:lnTo>
                    <a:pt x="624" y="547"/>
                  </a:lnTo>
                  <a:lnTo>
                    <a:pt x="620" y="528"/>
                  </a:lnTo>
                  <a:lnTo>
                    <a:pt x="624" y="520"/>
                  </a:lnTo>
                  <a:lnTo>
                    <a:pt x="627" y="517"/>
                  </a:lnTo>
                  <a:lnTo>
                    <a:pt x="627" y="511"/>
                  </a:lnTo>
                  <a:lnTo>
                    <a:pt x="628" y="504"/>
                  </a:lnTo>
                  <a:lnTo>
                    <a:pt x="630" y="498"/>
                  </a:lnTo>
                  <a:lnTo>
                    <a:pt x="633" y="498"/>
                  </a:lnTo>
                  <a:lnTo>
                    <a:pt x="635" y="495"/>
                  </a:lnTo>
                  <a:lnTo>
                    <a:pt x="636" y="492"/>
                  </a:lnTo>
                  <a:lnTo>
                    <a:pt x="644" y="488"/>
                  </a:lnTo>
                  <a:lnTo>
                    <a:pt x="646" y="484"/>
                  </a:lnTo>
                  <a:lnTo>
                    <a:pt x="648" y="479"/>
                  </a:lnTo>
                  <a:lnTo>
                    <a:pt x="652" y="477"/>
                  </a:lnTo>
                  <a:lnTo>
                    <a:pt x="659" y="474"/>
                  </a:lnTo>
                  <a:lnTo>
                    <a:pt x="668" y="468"/>
                  </a:lnTo>
                  <a:lnTo>
                    <a:pt x="684" y="458"/>
                  </a:lnTo>
                  <a:lnTo>
                    <a:pt x="692" y="450"/>
                  </a:lnTo>
                  <a:lnTo>
                    <a:pt x="699" y="445"/>
                  </a:lnTo>
                  <a:lnTo>
                    <a:pt x="699" y="442"/>
                  </a:lnTo>
                  <a:lnTo>
                    <a:pt x="695" y="434"/>
                  </a:lnTo>
                  <a:lnTo>
                    <a:pt x="694" y="431"/>
                  </a:lnTo>
                  <a:lnTo>
                    <a:pt x="695" y="428"/>
                  </a:lnTo>
                  <a:lnTo>
                    <a:pt x="700" y="423"/>
                  </a:lnTo>
                  <a:lnTo>
                    <a:pt x="700" y="417"/>
                  </a:lnTo>
                  <a:lnTo>
                    <a:pt x="702" y="415"/>
                  </a:lnTo>
                  <a:lnTo>
                    <a:pt x="708" y="412"/>
                  </a:lnTo>
                  <a:lnTo>
                    <a:pt x="713" y="405"/>
                  </a:lnTo>
                  <a:lnTo>
                    <a:pt x="715" y="404"/>
                  </a:lnTo>
                  <a:lnTo>
                    <a:pt x="740" y="404"/>
                  </a:lnTo>
                  <a:lnTo>
                    <a:pt x="747" y="407"/>
                  </a:lnTo>
                  <a:lnTo>
                    <a:pt x="753" y="410"/>
                  </a:lnTo>
                  <a:lnTo>
                    <a:pt x="756" y="412"/>
                  </a:lnTo>
                  <a:lnTo>
                    <a:pt x="758" y="413"/>
                  </a:lnTo>
                  <a:lnTo>
                    <a:pt x="758" y="425"/>
                  </a:lnTo>
                  <a:lnTo>
                    <a:pt x="755" y="423"/>
                  </a:lnTo>
                  <a:lnTo>
                    <a:pt x="747" y="429"/>
                  </a:lnTo>
                  <a:lnTo>
                    <a:pt x="745" y="434"/>
                  </a:lnTo>
                  <a:lnTo>
                    <a:pt x="742" y="441"/>
                  </a:lnTo>
                  <a:lnTo>
                    <a:pt x="734" y="449"/>
                  </a:lnTo>
                  <a:lnTo>
                    <a:pt x="729" y="450"/>
                  </a:lnTo>
                  <a:lnTo>
                    <a:pt x="724" y="452"/>
                  </a:lnTo>
                  <a:lnTo>
                    <a:pt x="723" y="455"/>
                  </a:lnTo>
                  <a:lnTo>
                    <a:pt x="721" y="458"/>
                  </a:lnTo>
                  <a:lnTo>
                    <a:pt x="713" y="460"/>
                  </a:lnTo>
                  <a:lnTo>
                    <a:pt x="710" y="463"/>
                  </a:lnTo>
                  <a:lnTo>
                    <a:pt x="707" y="468"/>
                  </a:lnTo>
                  <a:lnTo>
                    <a:pt x="707" y="471"/>
                  </a:lnTo>
                  <a:lnTo>
                    <a:pt x="705" y="472"/>
                  </a:lnTo>
                  <a:lnTo>
                    <a:pt x="703" y="474"/>
                  </a:lnTo>
                  <a:lnTo>
                    <a:pt x="697" y="474"/>
                  </a:lnTo>
                  <a:lnTo>
                    <a:pt x="692" y="477"/>
                  </a:lnTo>
                  <a:lnTo>
                    <a:pt x="689" y="480"/>
                  </a:lnTo>
                  <a:lnTo>
                    <a:pt x="688" y="485"/>
                  </a:lnTo>
                  <a:lnTo>
                    <a:pt x="688" y="487"/>
                  </a:lnTo>
                  <a:lnTo>
                    <a:pt x="684" y="490"/>
                  </a:lnTo>
                  <a:lnTo>
                    <a:pt x="683" y="493"/>
                  </a:lnTo>
                  <a:lnTo>
                    <a:pt x="688" y="503"/>
                  </a:lnTo>
                  <a:lnTo>
                    <a:pt x="688" y="514"/>
                  </a:lnTo>
                  <a:lnTo>
                    <a:pt x="692" y="522"/>
                  </a:lnTo>
                  <a:lnTo>
                    <a:pt x="692" y="525"/>
                  </a:lnTo>
                  <a:lnTo>
                    <a:pt x="691" y="530"/>
                  </a:lnTo>
                  <a:lnTo>
                    <a:pt x="686" y="544"/>
                  </a:lnTo>
                  <a:lnTo>
                    <a:pt x="686" y="552"/>
                  </a:lnTo>
                  <a:lnTo>
                    <a:pt x="691" y="555"/>
                  </a:lnTo>
                  <a:lnTo>
                    <a:pt x="695" y="557"/>
                  </a:lnTo>
                  <a:lnTo>
                    <a:pt x="700" y="560"/>
                  </a:lnTo>
                  <a:lnTo>
                    <a:pt x="707" y="560"/>
                  </a:lnTo>
                  <a:lnTo>
                    <a:pt x="708" y="562"/>
                  </a:lnTo>
                  <a:lnTo>
                    <a:pt x="713" y="567"/>
                  </a:lnTo>
                  <a:lnTo>
                    <a:pt x="721" y="567"/>
                  </a:lnTo>
                  <a:lnTo>
                    <a:pt x="723" y="568"/>
                  </a:lnTo>
                  <a:lnTo>
                    <a:pt x="729" y="570"/>
                  </a:lnTo>
                  <a:lnTo>
                    <a:pt x="737" y="571"/>
                  </a:lnTo>
                  <a:lnTo>
                    <a:pt x="751" y="568"/>
                  </a:lnTo>
                  <a:lnTo>
                    <a:pt x="766" y="563"/>
                  </a:lnTo>
                  <a:lnTo>
                    <a:pt x="782" y="560"/>
                  </a:lnTo>
                  <a:lnTo>
                    <a:pt x="802" y="557"/>
                  </a:lnTo>
                  <a:lnTo>
                    <a:pt x="810" y="555"/>
                  </a:lnTo>
                  <a:lnTo>
                    <a:pt x="817" y="554"/>
                  </a:lnTo>
                  <a:lnTo>
                    <a:pt x="818" y="554"/>
                  </a:lnTo>
                  <a:lnTo>
                    <a:pt x="823" y="560"/>
                  </a:lnTo>
                  <a:lnTo>
                    <a:pt x="826" y="563"/>
                  </a:lnTo>
                  <a:lnTo>
                    <a:pt x="830" y="567"/>
                  </a:lnTo>
                  <a:lnTo>
                    <a:pt x="817" y="570"/>
                  </a:lnTo>
                  <a:lnTo>
                    <a:pt x="812" y="575"/>
                  </a:lnTo>
                  <a:lnTo>
                    <a:pt x="807" y="578"/>
                  </a:lnTo>
                  <a:lnTo>
                    <a:pt x="806" y="579"/>
                  </a:lnTo>
                  <a:lnTo>
                    <a:pt x="798" y="579"/>
                  </a:lnTo>
                  <a:lnTo>
                    <a:pt x="780" y="576"/>
                  </a:lnTo>
                  <a:lnTo>
                    <a:pt x="770" y="576"/>
                  </a:lnTo>
                  <a:lnTo>
                    <a:pt x="753" y="578"/>
                  </a:lnTo>
                  <a:lnTo>
                    <a:pt x="743" y="579"/>
                  </a:lnTo>
                  <a:lnTo>
                    <a:pt x="735" y="583"/>
                  </a:lnTo>
                  <a:lnTo>
                    <a:pt x="732" y="586"/>
                  </a:lnTo>
                  <a:lnTo>
                    <a:pt x="727" y="587"/>
                  </a:lnTo>
                  <a:lnTo>
                    <a:pt x="721" y="594"/>
                  </a:lnTo>
                  <a:lnTo>
                    <a:pt x="724" y="597"/>
                  </a:lnTo>
                  <a:lnTo>
                    <a:pt x="726" y="599"/>
                  </a:lnTo>
                  <a:lnTo>
                    <a:pt x="726" y="603"/>
                  </a:lnTo>
                  <a:lnTo>
                    <a:pt x="721" y="602"/>
                  </a:lnTo>
                  <a:lnTo>
                    <a:pt x="719" y="602"/>
                  </a:lnTo>
                  <a:lnTo>
                    <a:pt x="724" y="597"/>
                  </a:lnTo>
                  <a:lnTo>
                    <a:pt x="719" y="592"/>
                  </a:lnTo>
                  <a:lnTo>
                    <a:pt x="713" y="592"/>
                  </a:lnTo>
                  <a:lnTo>
                    <a:pt x="708" y="594"/>
                  </a:lnTo>
                  <a:lnTo>
                    <a:pt x="699" y="594"/>
                  </a:lnTo>
                  <a:lnTo>
                    <a:pt x="708" y="603"/>
                  </a:lnTo>
                  <a:lnTo>
                    <a:pt x="707" y="603"/>
                  </a:lnTo>
                  <a:lnTo>
                    <a:pt x="702" y="608"/>
                  </a:lnTo>
                  <a:lnTo>
                    <a:pt x="699" y="613"/>
                  </a:lnTo>
                  <a:lnTo>
                    <a:pt x="699" y="621"/>
                  </a:lnTo>
                  <a:lnTo>
                    <a:pt x="702" y="624"/>
                  </a:lnTo>
                  <a:lnTo>
                    <a:pt x="710" y="622"/>
                  </a:lnTo>
                  <a:lnTo>
                    <a:pt x="716" y="619"/>
                  </a:lnTo>
                  <a:lnTo>
                    <a:pt x="727" y="608"/>
                  </a:lnTo>
                  <a:lnTo>
                    <a:pt x="727" y="610"/>
                  </a:lnTo>
                  <a:lnTo>
                    <a:pt x="735" y="618"/>
                  </a:lnTo>
                  <a:lnTo>
                    <a:pt x="742" y="616"/>
                  </a:lnTo>
                  <a:lnTo>
                    <a:pt x="743" y="616"/>
                  </a:lnTo>
                  <a:lnTo>
                    <a:pt x="743" y="618"/>
                  </a:lnTo>
                  <a:lnTo>
                    <a:pt x="742" y="619"/>
                  </a:lnTo>
                  <a:lnTo>
                    <a:pt x="739" y="624"/>
                  </a:lnTo>
                  <a:lnTo>
                    <a:pt x="739" y="629"/>
                  </a:lnTo>
                  <a:lnTo>
                    <a:pt x="740" y="638"/>
                  </a:lnTo>
                  <a:lnTo>
                    <a:pt x="739" y="642"/>
                  </a:lnTo>
                  <a:lnTo>
                    <a:pt x="729" y="643"/>
                  </a:lnTo>
                  <a:lnTo>
                    <a:pt x="726" y="642"/>
                  </a:lnTo>
                  <a:lnTo>
                    <a:pt x="723" y="637"/>
                  </a:lnTo>
                  <a:lnTo>
                    <a:pt x="716" y="626"/>
                  </a:lnTo>
                  <a:lnTo>
                    <a:pt x="713" y="622"/>
                  </a:lnTo>
                  <a:lnTo>
                    <a:pt x="708" y="622"/>
                  </a:lnTo>
                  <a:lnTo>
                    <a:pt x="694" y="634"/>
                  </a:lnTo>
                  <a:lnTo>
                    <a:pt x="691" y="637"/>
                  </a:lnTo>
                  <a:lnTo>
                    <a:pt x="688" y="640"/>
                  </a:lnTo>
                  <a:lnTo>
                    <a:pt x="686" y="645"/>
                  </a:lnTo>
                  <a:lnTo>
                    <a:pt x="684" y="648"/>
                  </a:lnTo>
                  <a:lnTo>
                    <a:pt x="683" y="651"/>
                  </a:lnTo>
                  <a:lnTo>
                    <a:pt x="680" y="656"/>
                  </a:lnTo>
                  <a:lnTo>
                    <a:pt x="680" y="661"/>
                  </a:lnTo>
                  <a:lnTo>
                    <a:pt x="683" y="669"/>
                  </a:lnTo>
                  <a:lnTo>
                    <a:pt x="684" y="674"/>
                  </a:lnTo>
                  <a:lnTo>
                    <a:pt x="684" y="678"/>
                  </a:lnTo>
                  <a:lnTo>
                    <a:pt x="683" y="681"/>
                  </a:lnTo>
                  <a:lnTo>
                    <a:pt x="680" y="689"/>
                  </a:lnTo>
                  <a:lnTo>
                    <a:pt x="680" y="691"/>
                  </a:lnTo>
                  <a:lnTo>
                    <a:pt x="675" y="691"/>
                  </a:lnTo>
                  <a:lnTo>
                    <a:pt x="683" y="694"/>
                  </a:lnTo>
                  <a:lnTo>
                    <a:pt x="683" y="696"/>
                  </a:lnTo>
                  <a:lnTo>
                    <a:pt x="678" y="699"/>
                  </a:lnTo>
                  <a:lnTo>
                    <a:pt x="678" y="705"/>
                  </a:lnTo>
                  <a:lnTo>
                    <a:pt x="676" y="704"/>
                  </a:lnTo>
                  <a:lnTo>
                    <a:pt x="676" y="699"/>
                  </a:lnTo>
                  <a:lnTo>
                    <a:pt x="660" y="699"/>
                  </a:lnTo>
                  <a:lnTo>
                    <a:pt x="657" y="705"/>
                  </a:lnTo>
                  <a:lnTo>
                    <a:pt x="657" y="709"/>
                  </a:lnTo>
                  <a:lnTo>
                    <a:pt x="654" y="710"/>
                  </a:lnTo>
                  <a:lnTo>
                    <a:pt x="651" y="712"/>
                  </a:lnTo>
                  <a:lnTo>
                    <a:pt x="648" y="710"/>
                  </a:lnTo>
                  <a:lnTo>
                    <a:pt x="646" y="709"/>
                  </a:lnTo>
                  <a:lnTo>
                    <a:pt x="644" y="702"/>
                  </a:lnTo>
                  <a:lnTo>
                    <a:pt x="641" y="699"/>
                  </a:lnTo>
                  <a:lnTo>
                    <a:pt x="636" y="699"/>
                  </a:lnTo>
                  <a:lnTo>
                    <a:pt x="625" y="702"/>
                  </a:lnTo>
                  <a:lnTo>
                    <a:pt x="613" y="705"/>
                  </a:lnTo>
                  <a:lnTo>
                    <a:pt x="605" y="709"/>
                  </a:lnTo>
                  <a:lnTo>
                    <a:pt x="601" y="712"/>
                  </a:lnTo>
                  <a:lnTo>
                    <a:pt x="597" y="713"/>
                  </a:lnTo>
                  <a:lnTo>
                    <a:pt x="593" y="715"/>
                  </a:lnTo>
                  <a:lnTo>
                    <a:pt x="585" y="718"/>
                  </a:lnTo>
                  <a:lnTo>
                    <a:pt x="576" y="718"/>
                  </a:lnTo>
                  <a:lnTo>
                    <a:pt x="573" y="723"/>
                  </a:lnTo>
                  <a:lnTo>
                    <a:pt x="571" y="725"/>
                  </a:lnTo>
                  <a:lnTo>
                    <a:pt x="571" y="725"/>
                  </a:lnTo>
                  <a:lnTo>
                    <a:pt x="569" y="721"/>
                  </a:lnTo>
                  <a:lnTo>
                    <a:pt x="566" y="718"/>
                  </a:lnTo>
                  <a:lnTo>
                    <a:pt x="560" y="717"/>
                  </a:lnTo>
                  <a:lnTo>
                    <a:pt x="561" y="713"/>
                  </a:lnTo>
                  <a:lnTo>
                    <a:pt x="561" y="709"/>
                  </a:lnTo>
                  <a:lnTo>
                    <a:pt x="558" y="705"/>
                  </a:lnTo>
                  <a:lnTo>
                    <a:pt x="553" y="705"/>
                  </a:lnTo>
                  <a:lnTo>
                    <a:pt x="550" y="709"/>
                  </a:lnTo>
                  <a:lnTo>
                    <a:pt x="547" y="710"/>
                  </a:lnTo>
                  <a:lnTo>
                    <a:pt x="542" y="710"/>
                  </a:lnTo>
                  <a:lnTo>
                    <a:pt x="536" y="712"/>
                  </a:lnTo>
                  <a:lnTo>
                    <a:pt x="531" y="715"/>
                  </a:lnTo>
                  <a:lnTo>
                    <a:pt x="522" y="723"/>
                  </a:lnTo>
                  <a:lnTo>
                    <a:pt x="518" y="725"/>
                  </a:lnTo>
                  <a:lnTo>
                    <a:pt x="515" y="723"/>
                  </a:lnTo>
                  <a:lnTo>
                    <a:pt x="515" y="723"/>
                  </a:lnTo>
                  <a:lnTo>
                    <a:pt x="517" y="720"/>
                  </a:lnTo>
                  <a:lnTo>
                    <a:pt x="518" y="715"/>
                  </a:lnTo>
                  <a:lnTo>
                    <a:pt x="515" y="710"/>
                  </a:lnTo>
                  <a:lnTo>
                    <a:pt x="506" y="712"/>
                  </a:lnTo>
                  <a:lnTo>
                    <a:pt x="502" y="713"/>
                  </a:lnTo>
                  <a:lnTo>
                    <a:pt x="499" y="712"/>
                  </a:lnTo>
                  <a:lnTo>
                    <a:pt x="498" y="712"/>
                  </a:lnTo>
                  <a:lnTo>
                    <a:pt x="496" y="709"/>
                  </a:lnTo>
                  <a:lnTo>
                    <a:pt x="501" y="709"/>
                  </a:lnTo>
                  <a:lnTo>
                    <a:pt x="496" y="704"/>
                  </a:lnTo>
                  <a:lnTo>
                    <a:pt x="496" y="702"/>
                  </a:lnTo>
                  <a:lnTo>
                    <a:pt x="494" y="702"/>
                  </a:lnTo>
                  <a:lnTo>
                    <a:pt x="491" y="699"/>
                  </a:lnTo>
                  <a:lnTo>
                    <a:pt x="496" y="702"/>
                  </a:lnTo>
                  <a:lnTo>
                    <a:pt x="502" y="704"/>
                  </a:lnTo>
                  <a:lnTo>
                    <a:pt x="507" y="702"/>
                  </a:lnTo>
                  <a:lnTo>
                    <a:pt x="510" y="699"/>
                  </a:lnTo>
                  <a:lnTo>
                    <a:pt x="509" y="689"/>
                  </a:lnTo>
                  <a:lnTo>
                    <a:pt x="506" y="683"/>
                  </a:lnTo>
                  <a:lnTo>
                    <a:pt x="501" y="683"/>
                  </a:lnTo>
                  <a:lnTo>
                    <a:pt x="498" y="685"/>
                  </a:lnTo>
                  <a:lnTo>
                    <a:pt x="496" y="683"/>
                  </a:lnTo>
                  <a:lnTo>
                    <a:pt x="501" y="675"/>
                  </a:lnTo>
                  <a:lnTo>
                    <a:pt x="501" y="675"/>
                  </a:lnTo>
                  <a:lnTo>
                    <a:pt x="506" y="674"/>
                  </a:lnTo>
                  <a:lnTo>
                    <a:pt x="509" y="672"/>
                  </a:lnTo>
                  <a:lnTo>
                    <a:pt x="512" y="669"/>
                  </a:lnTo>
                  <a:lnTo>
                    <a:pt x="512" y="664"/>
                  </a:lnTo>
                  <a:lnTo>
                    <a:pt x="507" y="659"/>
                  </a:lnTo>
                  <a:lnTo>
                    <a:pt x="502" y="658"/>
                  </a:lnTo>
                  <a:lnTo>
                    <a:pt x="502" y="656"/>
                  </a:lnTo>
                  <a:lnTo>
                    <a:pt x="501" y="653"/>
                  </a:lnTo>
                  <a:lnTo>
                    <a:pt x="501" y="651"/>
                  </a:lnTo>
                  <a:lnTo>
                    <a:pt x="502" y="648"/>
                  </a:lnTo>
                  <a:lnTo>
                    <a:pt x="506" y="643"/>
                  </a:lnTo>
                  <a:lnTo>
                    <a:pt x="506" y="627"/>
                  </a:lnTo>
                  <a:lnTo>
                    <a:pt x="493" y="627"/>
                  </a:lnTo>
                  <a:lnTo>
                    <a:pt x="488" y="632"/>
                  </a:lnTo>
                  <a:lnTo>
                    <a:pt x="486" y="637"/>
                  </a:lnTo>
                  <a:lnTo>
                    <a:pt x="485" y="638"/>
                  </a:lnTo>
                  <a:lnTo>
                    <a:pt x="483" y="640"/>
                  </a:lnTo>
                  <a:lnTo>
                    <a:pt x="475" y="640"/>
                  </a:lnTo>
                  <a:lnTo>
                    <a:pt x="475" y="646"/>
                  </a:lnTo>
                  <a:lnTo>
                    <a:pt x="474" y="646"/>
                  </a:lnTo>
                  <a:lnTo>
                    <a:pt x="469" y="643"/>
                  </a:lnTo>
                  <a:lnTo>
                    <a:pt x="464" y="645"/>
                  </a:lnTo>
                  <a:lnTo>
                    <a:pt x="461" y="650"/>
                  </a:lnTo>
                  <a:lnTo>
                    <a:pt x="456" y="658"/>
                  </a:lnTo>
                  <a:lnTo>
                    <a:pt x="455" y="664"/>
                  </a:lnTo>
                  <a:lnTo>
                    <a:pt x="455" y="669"/>
                  </a:lnTo>
                  <a:lnTo>
                    <a:pt x="456" y="681"/>
                  </a:lnTo>
                  <a:lnTo>
                    <a:pt x="458" y="686"/>
                  </a:lnTo>
                  <a:lnTo>
                    <a:pt x="461" y="689"/>
                  </a:lnTo>
                  <a:lnTo>
                    <a:pt x="462" y="694"/>
                  </a:lnTo>
                  <a:lnTo>
                    <a:pt x="464" y="696"/>
                  </a:lnTo>
                  <a:lnTo>
                    <a:pt x="464" y="699"/>
                  </a:lnTo>
                  <a:lnTo>
                    <a:pt x="464" y="701"/>
                  </a:lnTo>
                  <a:lnTo>
                    <a:pt x="462" y="701"/>
                  </a:lnTo>
                  <a:lnTo>
                    <a:pt x="466" y="705"/>
                  </a:lnTo>
                  <a:lnTo>
                    <a:pt x="467" y="707"/>
                  </a:lnTo>
                  <a:lnTo>
                    <a:pt x="467" y="707"/>
                  </a:lnTo>
                  <a:lnTo>
                    <a:pt x="469" y="710"/>
                  </a:lnTo>
                  <a:lnTo>
                    <a:pt x="469" y="721"/>
                  </a:lnTo>
                  <a:lnTo>
                    <a:pt x="474" y="729"/>
                  </a:lnTo>
                  <a:lnTo>
                    <a:pt x="467" y="729"/>
                  </a:lnTo>
                  <a:lnTo>
                    <a:pt x="467" y="731"/>
                  </a:lnTo>
                  <a:lnTo>
                    <a:pt x="466" y="731"/>
                  </a:lnTo>
                  <a:lnTo>
                    <a:pt x="466" y="733"/>
                  </a:lnTo>
                  <a:lnTo>
                    <a:pt x="464" y="733"/>
                  </a:lnTo>
                  <a:lnTo>
                    <a:pt x="458" y="729"/>
                  </a:lnTo>
                  <a:lnTo>
                    <a:pt x="448" y="729"/>
                  </a:lnTo>
                  <a:lnTo>
                    <a:pt x="440" y="733"/>
                  </a:lnTo>
                  <a:lnTo>
                    <a:pt x="440" y="736"/>
                  </a:lnTo>
                  <a:lnTo>
                    <a:pt x="439" y="737"/>
                  </a:lnTo>
                  <a:lnTo>
                    <a:pt x="439" y="737"/>
                  </a:lnTo>
                  <a:lnTo>
                    <a:pt x="437" y="737"/>
                  </a:lnTo>
                  <a:lnTo>
                    <a:pt x="434" y="736"/>
                  </a:lnTo>
                  <a:lnTo>
                    <a:pt x="431" y="736"/>
                  </a:lnTo>
                  <a:lnTo>
                    <a:pt x="419" y="737"/>
                  </a:lnTo>
                  <a:lnTo>
                    <a:pt x="413" y="742"/>
                  </a:lnTo>
                  <a:lnTo>
                    <a:pt x="408" y="745"/>
                  </a:lnTo>
                  <a:lnTo>
                    <a:pt x="408" y="753"/>
                  </a:lnTo>
                  <a:lnTo>
                    <a:pt x="407" y="753"/>
                  </a:lnTo>
                  <a:lnTo>
                    <a:pt x="403" y="747"/>
                  </a:lnTo>
                  <a:lnTo>
                    <a:pt x="392" y="753"/>
                  </a:lnTo>
                  <a:lnTo>
                    <a:pt x="392" y="758"/>
                  </a:lnTo>
                  <a:lnTo>
                    <a:pt x="391" y="761"/>
                  </a:lnTo>
                  <a:lnTo>
                    <a:pt x="384" y="768"/>
                  </a:lnTo>
                  <a:lnTo>
                    <a:pt x="384" y="772"/>
                  </a:lnTo>
                  <a:lnTo>
                    <a:pt x="383" y="777"/>
                  </a:lnTo>
                  <a:lnTo>
                    <a:pt x="372" y="787"/>
                  </a:lnTo>
                  <a:lnTo>
                    <a:pt x="362" y="792"/>
                  </a:lnTo>
                  <a:lnTo>
                    <a:pt x="357" y="793"/>
                  </a:lnTo>
                  <a:lnTo>
                    <a:pt x="354" y="793"/>
                  </a:lnTo>
                  <a:lnTo>
                    <a:pt x="348" y="795"/>
                  </a:lnTo>
                  <a:lnTo>
                    <a:pt x="343" y="800"/>
                  </a:lnTo>
                  <a:lnTo>
                    <a:pt x="340" y="804"/>
                  </a:lnTo>
                  <a:lnTo>
                    <a:pt x="340" y="816"/>
                  </a:lnTo>
                  <a:lnTo>
                    <a:pt x="338" y="817"/>
                  </a:lnTo>
                  <a:lnTo>
                    <a:pt x="336" y="819"/>
                  </a:lnTo>
                  <a:lnTo>
                    <a:pt x="322" y="822"/>
                  </a:lnTo>
                  <a:lnTo>
                    <a:pt x="317" y="824"/>
                  </a:lnTo>
                  <a:lnTo>
                    <a:pt x="312" y="828"/>
                  </a:lnTo>
                  <a:lnTo>
                    <a:pt x="311" y="833"/>
                  </a:lnTo>
                  <a:lnTo>
                    <a:pt x="311" y="835"/>
                  </a:lnTo>
                  <a:lnTo>
                    <a:pt x="308" y="836"/>
                  </a:lnTo>
                  <a:lnTo>
                    <a:pt x="301" y="835"/>
                  </a:lnTo>
                  <a:lnTo>
                    <a:pt x="295" y="831"/>
                  </a:lnTo>
                  <a:lnTo>
                    <a:pt x="292" y="828"/>
                  </a:lnTo>
                  <a:lnTo>
                    <a:pt x="290" y="825"/>
                  </a:lnTo>
                  <a:lnTo>
                    <a:pt x="281" y="825"/>
                  </a:lnTo>
                  <a:lnTo>
                    <a:pt x="277" y="830"/>
                  </a:lnTo>
                  <a:lnTo>
                    <a:pt x="274" y="835"/>
                  </a:lnTo>
                  <a:lnTo>
                    <a:pt x="276" y="836"/>
                  </a:lnTo>
                  <a:lnTo>
                    <a:pt x="281" y="844"/>
                  </a:lnTo>
                  <a:lnTo>
                    <a:pt x="281" y="852"/>
                  </a:lnTo>
                  <a:lnTo>
                    <a:pt x="281" y="854"/>
                  </a:lnTo>
                  <a:lnTo>
                    <a:pt x="279" y="854"/>
                  </a:lnTo>
                  <a:lnTo>
                    <a:pt x="276" y="852"/>
                  </a:lnTo>
                  <a:lnTo>
                    <a:pt x="271" y="851"/>
                  </a:lnTo>
                  <a:lnTo>
                    <a:pt x="266" y="852"/>
                  </a:lnTo>
                  <a:lnTo>
                    <a:pt x="263" y="852"/>
                  </a:lnTo>
                  <a:lnTo>
                    <a:pt x="260" y="851"/>
                  </a:lnTo>
                  <a:lnTo>
                    <a:pt x="252" y="846"/>
                  </a:lnTo>
                  <a:lnTo>
                    <a:pt x="245" y="847"/>
                  </a:lnTo>
                  <a:lnTo>
                    <a:pt x="244" y="849"/>
                  </a:lnTo>
                  <a:lnTo>
                    <a:pt x="231" y="849"/>
                  </a:lnTo>
                  <a:lnTo>
                    <a:pt x="226" y="852"/>
                  </a:lnTo>
                  <a:lnTo>
                    <a:pt x="223" y="857"/>
                  </a:lnTo>
                  <a:lnTo>
                    <a:pt x="223" y="860"/>
                  </a:lnTo>
                  <a:lnTo>
                    <a:pt x="225" y="863"/>
                  </a:lnTo>
                  <a:lnTo>
                    <a:pt x="225" y="868"/>
                  </a:lnTo>
                  <a:lnTo>
                    <a:pt x="228" y="873"/>
                  </a:lnTo>
                  <a:lnTo>
                    <a:pt x="231" y="876"/>
                  </a:lnTo>
                  <a:lnTo>
                    <a:pt x="244" y="879"/>
                  </a:lnTo>
                  <a:lnTo>
                    <a:pt x="252" y="883"/>
                  </a:lnTo>
                  <a:lnTo>
                    <a:pt x="257" y="884"/>
                  </a:lnTo>
                  <a:lnTo>
                    <a:pt x="261" y="886"/>
                  </a:lnTo>
                  <a:lnTo>
                    <a:pt x="265" y="886"/>
                  </a:lnTo>
                  <a:lnTo>
                    <a:pt x="266" y="887"/>
                  </a:lnTo>
                  <a:lnTo>
                    <a:pt x="271" y="889"/>
                  </a:lnTo>
                  <a:lnTo>
                    <a:pt x="271" y="892"/>
                  </a:lnTo>
                  <a:lnTo>
                    <a:pt x="273" y="899"/>
                  </a:lnTo>
                  <a:lnTo>
                    <a:pt x="274" y="902"/>
                  </a:lnTo>
                  <a:lnTo>
                    <a:pt x="281" y="908"/>
                  </a:lnTo>
                  <a:lnTo>
                    <a:pt x="287" y="910"/>
                  </a:lnTo>
                  <a:lnTo>
                    <a:pt x="289" y="911"/>
                  </a:lnTo>
                  <a:lnTo>
                    <a:pt x="290" y="913"/>
                  </a:lnTo>
                  <a:lnTo>
                    <a:pt x="289" y="916"/>
                  </a:lnTo>
                  <a:lnTo>
                    <a:pt x="290" y="921"/>
                  </a:lnTo>
                  <a:lnTo>
                    <a:pt x="290" y="926"/>
                  </a:lnTo>
                  <a:lnTo>
                    <a:pt x="289" y="930"/>
                  </a:lnTo>
                  <a:lnTo>
                    <a:pt x="287" y="937"/>
                  </a:lnTo>
                  <a:lnTo>
                    <a:pt x="287" y="950"/>
                  </a:lnTo>
                  <a:lnTo>
                    <a:pt x="285" y="959"/>
                  </a:lnTo>
                  <a:lnTo>
                    <a:pt x="282" y="969"/>
                  </a:lnTo>
                  <a:lnTo>
                    <a:pt x="281" y="972"/>
                  </a:lnTo>
                  <a:lnTo>
                    <a:pt x="276" y="972"/>
                  </a:lnTo>
                  <a:lnTo>
                    <a:pt x="258" y="969"/>
                  </a:lnTo>
                  <a:lnTo>
                    <a:pt x="191" y="969"/>
                  </a:lnTo>
                  <a:lnTo>
                    <a:pt x="183" y="967"/>
                  </a:lnTo>
                  <a:lnTo>
                    <a:pt x="178" y="966"/>
                  </a:lnTo>
                  <a:lnTo>
                    <a:pt x="175" y="964"/>
                  </a:lnTo>
                  <a:lnTo>
                    <a:pt x="169" y="962"/>
                  </a:lnTo>
                  <a:lnTo>
                    <a:pt x="162" y="964"/>
                  </a:lnTo>
                  <a:lnTo>
                    <a:pt x="159" y="969"/>
                  </a:lnTo>
                  <a:lnTo>
                    <a:pt x="158" y="970"/>
                  </a:lnTo>
                  <a:lnTo>
                    <a:pt x="154" y="972"/>
                  </a:lnTo>
                  <a:lnTo>
                    <a:pt x="147" y="974"/>
                  </a:lnTo>
                  <a:lnTo>
                    <a:pt x="142" y="978"/>
                  </a:lnTo>
                  <a:lnTo>
                    <a:pt x="142" y="985"/>
                  </a:lnTo>
                  <a:lnTo>
                    <a:pt x="150" y="993"/>
                  </a:lnTo>
                  <a:lnTo>
                    <a:pt x="150" y="1002"/>
                  </a:lnTo>
                  <a:lnTo>
                    <a:pt x="150" y="1009"/>
                  </a:lnTo>
                  <a:lnTo>
                    <a:pt x="150" y="1018"/>
                  </a:lnTo>
                  <a:lnTo>
                    <a:pt x="151" y="1021"/>
                  </a:lnTo>
                  <a:lnTo>
                    <a:pt x="151" y="1026"/>
                  </a:lnTo>
                  <a:lnTo>
                    <a:pt x="145" y="1050"/>
                  </a:lnTo>
                  <a:lnTo>
                    <a:pt x="139" y="1060"/>
                  </a:lnTo>
                  <a:lnTo>
                    <a:pt x="137" y="1064"/>
                  </a:lnTo>
                  <a:lnTo>
                    <a:pt x="137" y="1071"/>
                  </a:lnTo>
                  <a:lnTo>
                    <a:pt x="142" y="1076"/>
                  </a:lnTo>
                  <a:lnTo>
                    <a:pt x="148" y="1079"/>
                  </a:lnTo>
                  <a:lnTo>
                    <a:pt x="148" y="1080"/>
                  </a:lnTo>
                  <a:lnTo>
                    <a:pt x="150" y="1084"/>
                  </a:lnTo>
                  <a:lnTo>
                    <a:pt x="150" y="1092"/>
                  </a:lnTo>
                  <a:lnTo>
                    <a:pt x="148" y="1109"/>
                  </a:lnTo>
                  <a:lnTo>
                    <a:pt x="151" y="1111"/>
                  </a:lnTo>
                  <a:lnTo>
                    <a:pt x="156" y="1114"/>
                  </a:lnTo>
                  <a:lnTo>
                    <a:pt x="166" y="1114"/>
                  </a:lnTo>
                  <a:lnTo>
                    <a:pt x="180" y="1111"/>
                  </a:lnTo>
                  <a:lnTo>
                    <a:pt x="185" y="1111"/>
                  </a:lnTo>
                  <a:lnTo>
                    <a:pt x="188" y="1112"/>
                  </a:lnTo>
                  <a:lnTo>
                    <a:pt x="191" y="1112"/>
                  </a:lnTo>
                  <a:lnTo>
                    <a:pt x="191" y="1116"/>
                  </a:lnTo>
                  <a:lnTo>
                    <a:pt x="202" y="1130"/>
                  </a:lnTo>
                  <a:lnTo>
                    <a:pt x="206" y="1131"/>
                  </a:lnTo>
                  <a:lnTo>
                    <a:pt x="209" y="1131"/>
                  </a:lnTo>
                  <a:lnTo>
                    <a:pt x="206" y="1133"/>
                  </a:lnTo>
                  <a:lnTo>
                    <a:pt x="201" y="1139"/>
                  </a:lnTo>
                  <a:lnTo>
                    <a:pt x="194" y="1151"/>
                  </a:lnTo>
                  <a:lnTo>
                    <a:pt x="188" y="1162"/>
                  </a:lnTo>
                  <a:lnTo>
                    <a:pt x="183" y="1171"/>
                  </a:lnTo>
                  <a:lnTo>
                    <a:pt x="180" y="1175"/>
                  </a:lnTo>
                  <a:lnTo>
                    <a:pt x="172" y="1179"/>
                  </a:lnTo>
                  <a:lnTo>
                    <a:pt x="166" y="1181"/>
                  </a:lnTo>
                  <a:lnTo>
                    <a:pt x="159" y="1183"/>
                  </a:lnTo>
                  <a:lnTo>
                    <a:pt x="158" y="1183"/>
                  </a:lnTo>
                  <a:lnTo>
                    <a:pt x="151" y="1186"/>
                  </a:lnTo>
                  <a:lnTo>
                    <a:pt x="150" y="1191"/>
                  </a:lnTo>
                  <a:lnTo>
                    <a:pt x="145" y="1200"/>
                  </a:lnTo>
                  <a:lnTo>
                    <a:pt x="140" y="1203"/>
                  </a:lnTo>
                  <a:lnTo>
                    <a:pt x="137" y="1213"/>
                  </a:lnTo>
                  <a:lnTo>
                    <a:pt x="132" y="1216"/>
                  </a:lnTo>
                  <a:lnTo>
                    <a:pt x="129" y="1224"/>
                  </a:lnTo>
                  <a:lnTo>
                    <a:pt x="129" y="1232"/>
                  </a:lnTo>
                  <a:lnTo>
                    <a:pt x="131" y="1240"/>
                  </a:lnTo>
                  <a:lnTo>
                    <a:pt x="132" y="1248"/>
                  </a:lnTo>
                  <a:lnTo>
                    <a:pt x="134" y="1250"/>
                  </a:lnTo>
                  <a:lnTo>
                    <a:pt x="132" y="1251"/>
                  </a:lnTo>
                  <a:lnTo>
                    <a:pt x="127" y="1259"/>
                  </a:lnTo>
                  <a:lnTo>
                    <a:pt x="121" y="1266"/>
                  </a:lnTo>
                  <a:lnTo>
                    <a:pt x="107" y="1278"/>
                  </a:lnTo>
                  <a:lnTo>
                    <a:pt x="102" y="1281"/>
                  </a:lnTo>
                  <a:lnTo>
                    <a:pt x="95" y="1286"/>
                  </a:lnTo>
                  <a:lnTo>
                    <a:pt x="79" y="1293"/>
                  </a:lnTo>
                  <a:lnTo>
                    <a:pt x="75" y="1296"/>
                  </a:lnTo>
                  <a:lnTo>
                    <a:pt x="73" y="1296"/>
                  </a:lnTo>
                  <a:lnTo>
                    <a:pt x="73" y="1296"/>
                  </a:lnTo>
                  <a:lnTo>
                    <a:pt x="62" y="1302"/>
                  </a:lnTo>
                  <a:lnTo>
                    <a:pt x="68" y="1302"/>
                  </a:lnTo>
                  <a:lnTo>
                    <a:pt x="67" y="1305"/>
                  </a:lnTo>
                  <a:lnTo>
                    <a:pt x="62" y="1315"/>
                  </a:lnTo>
                  <a:lnTo>
                    <a:pt x="59" y="1321"/>
                  </a:lnTo>
                  <a:lnTo>
                    <a:pt x="49" y="1329"/>
                  </a:lnTo>
                  <a:lnTo>
                    <a:pt x="41" y="1339"/>
                  </a:lnTo>
                  <a:lnTo>
                    <a:pt x="40" y="1342"/>
                  </a:lnTo>
                  <a:lnTo>
                    <a:pt x="38" y="1347"/>
                  </a:lnTo>
                  <a:lnTo>
                    <a:pt x="38" y="1353"/>
                  </a:lnTo>
                  <a:lnTo>
                    <a:pt x="35" y="1358"/>
                  </a:lnTo>
                  <a:lnTo>
                    <a:pt x="27" y="1371"/>
                  </a:lnTo>
                  <a:lnTo>
                    <a:pt x="17" y="1385"/>
                  </a:lnTo>
                  <a:lnTo>
                    <a:pt x="6" y="1403"/>
                  </a:lnTo>
                  <a:lnTo>
                    <a:pt x="3" y="1414"/>
                  </a:lnTo>
                  <a:lnTo>
                    <a:pt x="1" y="1419"/>
                  </a:lnTo>
                  <a:lnTo>
                    <a:pt x="1" y="1419"/>
                  </a:lnTo>
                  <a:lnTo>
                    <a:pt x="1" y="1422"/>
                  </a:lnTo>
                  <a:lnTo>
                    <a:pt x="1" y="1425"/>
                  </a:lnTo>
                  <a:lnTo>
                    <a:pt x="1" y="1425"/>
                  </a:lnTo>
                  <a:lnTo>
                    <a:pt x="1" y="1431"/>
                  </a:lnTo>
                  <a:lnTo>
                    <a:pt x="4" y="1436"/>
                  </a:lnTo>
                  <a:lnTo>
                    <a:pt x="12" y="1444"/>
                  </a:lnTo>
                  <a:lnTo>
                    <a:pt x="12" y="1446"/>
                  </a:lnTo>
                  <a:lnTo>
                    <a:pt x="12" y="1468"/>
                  </a:lnTo>
                  <a:lnTo>
                    <a:pt x="16" y="1473"/>
                  </a:lnTo>
                  <a:lnTo>
                    <a:pt x="19" y="1481"/>
                  </a:lnTo>
                  <a:lnTo>
                    <a:pt x="17" y="1489"/>
                  </a:lnTo>
                  <a:lnTo>
                    <a:pt x="14" y="1498"/>
                  </a:lnTo>
                  <a:lnTo>
                    <a:pt x="9" y="1505"/>
                  </a:lnTo>
                  <a:lnTo>
                    <a:pt x="8" y="1513"/>
                  </a:lnTo>
                  <a:lnTo>
                    <a:pt x="6" y="1522"/>
                  </a:lnTo>
                  <a:lnTo>
                    <a:pt x="4" y="1530"/>
                  </a:lnTo>
                  <a:lnTo>
                    <a:pt x="3" y="1535"/>
                  </a:lnTo>
                  <a:lnTo>
                    <a:pt x="0" y="1543"/>
                  </a:lnTo>
                  <a:lnTo>
                    <a:pt x="1" y="1551"/>
                  </a:lnTo>
                  <a:lnTo>
                    <a:pt x="6" y="1559"/>
                  </a:lnTo>
                  <a:lnTo>
                    <a:pt x="9" y="1564"/>
                  </a:lnTo>
                  <a:lnTo>
                    <a:pt x="11" y="1566"/>
                  </a:lnTo>
                  <a:lnTo>
                    <a:pt x="8" y="1573"/>
                  </a:lnTo>
                  <a:lnTo>
                    <a:pt x="8" y="1575"/>
                  </a:lnTo>
                  <a:lnTo>
                    <a:pt x="8" y="1577"/>
                  </a:lnTo>
                  <a:lnTo>
                    <a:pt x="6" y="1581"/>
                  </a:lnTo>
                  <a:lnTo>
                    <a:pt x="8" y="1581"/>
                  </a:lnTo>
                  <a:lnTo>
                    <a:pt x="8" y="1581"/>
                  </a:lnTo>
                  <a:lnTo>
                    <a:pt x="8" y="1583"/>
                  </a:lnTo>
                  <a:lnTo>
                    <a:pt x="8" y="1583"/>
                  </a:lnTo>
                  <a:lnTo>
                    <a:pt x="9" y="1585"/>
                  </a:lnTo>
                  <a:lnTo>
                    <a:pt x="9" y="1586"/>
                  </a:lnTo>
                  <a:lnTo>
                    <a:pt x="11" y="1588"/>
                  </a:lnTo>
                  <a:lnTo>
                    <a:pt x="17" y="1596"/>
                  </a:lnTo>
                  <a:lnTo>
                    <a:pt x="22" y="1599"/>
                  </a:lnTo>
                  <a:lnTo>
                    <a:pt x="28" y="1601"/>
                  </a:lnTo>
                  <a:lnTo>
                    <a:pt x="30" y="1602"/>
                  </a:lnTo>
                  <a:lnTo>
                    <a:pt x="30" y="1607"/>
                  </a:lnTo>
                  <a:lnTo>
                    <a:pt x="32" y="1612"/>
                  </a:lnTo>
                  <a:lnTo>
                    <a:pt x="35" y="1613"/>
                  </a:lnTo>
                  <a:lnTo>
                    <a:pt x="38" y="1617"/>
                  </a:lnTo>
                  <a:lnTo>
                    <a:pt x="40" y="1618"/>
                  </a:lnTo>
                  <a:lnTo>
                    <a:pt x="41" y="1623"/>
                  </a:lnTo>
                  <a:lnTo>
                    <a:pt x="51" y="1633"/>
                  </a:lnTo>
                  <a:lnTo>
                    <a:pt x="60" y="1639"/>
                  </a:lnTo>
                  <a:lnTo>
                    <a:pt x="65" y="1645"/>
                  </a:lnTo>
                  <a:lnTo>
                    <a:pt x="68" y="1652"/>
                  </a:lnTo>
                  <a:lnTo>
                    <a:pt x="68" y="1652"/>
                  </a:lnTo>
                  <a:lnTo>
                    <a:pt x="68" y="1653"/>
                  </a:lnTo>
                  <a:lnTo>
                    <a:pt x="70" y="1658"/>
                  </a:lnTo>
                  <a:lnTo>
                    <a:pt x="70" y="1656"/>
                  </a:lnTo>
                  <a:lnTo>
                    <a:pt x="72" y="1660"/>
                  </a:lnTo>
                  <a:lnTo>
                    <a:pt x="75" y="1668"/>
                  </a:lnTo>
                  <a:lnTo>
                    <a:pt x="78" y="1674"/>
                  </a:lnTo>
                  <a:lnTo>
                    <a:pt x="81" y="1679"/>
                  </a:lnTo>
                  <a:lnTo>
                    <a:pt x="99" y="1690"/>
                  </a:lnTo>
                  <a:lnTo>
                    <a:pt x="99" y="1690"/>
                  </a:lnTo>
                  <a:lnTo>
                    <a:pt x="103" y="1695"/>
                  </a:lnTo>
                  <a:lnTo>
                    <a:pt x="103" y="1695"/>
                  </a:lnTo>
                  <a:lnTo>
                    <a:pt x="103" y="1695"/>
                  </a:lnTo>
                  <a:lnTo>
                    <a:pt x="126" y="1709"/>
                  </a:lnTo>
                  <a:lnTo>
                    <a:pt x="148" y="1725"/>
                  </a:lnTo>
                  <a:lnTo>
                    <a:pt x="159" y="1731"/>
                  </a:lnTo>
                  <a:lnTo>
                    <a:pt x="167" y="1735"/>
                  </a:lnTo>
                  <a:lnTo>
                    <a:pt x="170" y="1735"/>
                  </a:lnTo>
                  <a:lnTo>
                    <a:pt x="169" y="1736"/>
                  </a:lnTo>
                  <a:lnTo>
                    <a:pt x="174" y="1736"/>
                  </a:lnTo>
                  <a:lnTo>
                    <a:pt x="175" y="1738"/>
                  </a:lnTo>
                  <a:lnTo>
                    <a:pt x="177" y="1736"/>
                  </a:lnTo>
                  <a:lnTo>
                    <a:pt x="183" y="1735"/>
                  </a:lnTo>
                  <a:lnTo>
                    <a:pt x="196" y="1731"/>
                  </a:lnTo>
                  <a:lnTo>
                    <a:pt x="212" y="1728"/>
                  </a:lnTo>
                  <a:lnTo>
                    <a:pt x="226" y="1723"/>
                  </a:lnTo>
                  <a:lnTo>
                    <a:pt x="245" y="1723"/>
                  </a:lnTo>
                  <a:lnTo>
                    <a:pt x="260" y="1727"/>
                  </a:lnTo>
                  <a:lnTo>
                    <a:pt x="274" y="1731"/>
                  </a:lnTo>
                  <a:lnTo>
                    <a:pt x="282" y="1730"/>
                  </a:lnTo>
                  <a:lnTo>
                    <a:pt x="292" y="1727"/>
                  </a:lnTo>
                  <a:lnTo>
                    <a:pt x="311" y="1717"/>
                  </a:lnTo>
                  <a:lnTo>
                    <a:pt x="332" y="1708"/>
                  </a:lnTo>
                  <a:lnTo>
                    <a:pt x="336" y="1706"/>
                  </a:lnTo>
                  <a:lnTo>
                    <a:pt x="340" y="1703"/>
                  </a:lnTo>
                  <a:lnTo>
                    <a:pt x="344" y="1701"/>
                  </a:lnTo>
                  <a:lnTo>
                    <a:pt x="356" y="1701"/>
                  </a:lnTo>
                  <a:lnTo>
                    <a:pt x="362" y="1700"/>
                  </a:lnTo>
                  <a:lnTo>
                    <a:pt x="367" y="1696"/>
                  </a:lnTo>
                  <a:lnTo>
                    <a:pt x="372" y="1700"/>
                  </a:lnTo>
                  <a:lnTo>
                    <a:pt x="394" y="1704"/>
                  </a:lnTo>
                  <a:lnTo>
                    <a:pt x="400" y="1708"/>
                  </a:lnTo>
                  <a:lnTo>
                    <a:pt x="408" y="1716"/>
                  </a:lnTo>
                  <a:lnTo>
                    <a:pt x="410" y="1719"/>
                  </a:lnTo>
                  <a:lnTo>
                    <a:pt x="410" y="1725"/>
                  </a:lnTo>
                  <a:lnTo>
                    <a:pt x="415" y="1730"/>
                  </a:lnTo>
                  <a:lnTo>
                    <a:pt x="421" y="1738"/>
                  </a:lnTo>
                  <a:lnTo>
                    <a:pt x="426" y="1738"/>
                  </a:lnTo>
                  <a:lnTo>
                    <a:pt x="431" y="1736"/>
                  </a:lnTo>
                  <a:lnTo>
                    <a:pt x="437" y="1735"/>
                  </a:lnTo>
                  <a:lnTo>
                    <a:pt x="440" y="1733"/>
                  </a:lnTo>
                  <a:lnTo>
                    <a:pt x="459" y="1733"/>
                  </a:lnTo>
                  <a:lnTo>
                    <a:pt x="466" y="1731"/>
                  </a:lnTo>
                  <a:lnTo>
                    <a:pt x="467" y="1733"/>
                  </a:lnTo>
                  <a:lnTo>
                    <a:pt x="474" y="1741"/>
                  </a:lnTo>
                  <a:lnTo>
                    <a:pt x="482" y="1744"/>
                  </a:lnTo>
                  <a:lnTo>
                    <a:pt x="486" y="1744"/>
                  </a:lnTo>
                  <a:lnTo>
                    <a:pt x="488" y="1746"/>
                  </a:lnTo>
                  <a:lnTo>
                    <a:pt x="491" y="1754"/>
                  </a:lnTo>
                  <a:lnTo>
                    <a:pt x="491" y="1759"/>
                  </a:lnTo>
                  <a:lnTo>
                    <a:pt x="488" y="1765"/>
                  </a:lnTo>
                  <a:lnTo>
                    <a:pt x="486" y="1770"/>
                  </a:lnTo>
                  <a:lnTo>
                    <a:pt x="486" y="1778"/>
                  </a:lnTo>
                  <a:lnTo>
                    <a:pt x="488" y="1778"/>
                  </a:lnTo>
                  <a:lnTo>
                    <a:pt x="488" y="1781"/>
                  </a:lnTo>
                  <a:lnTo>
                    <a:pt x="488" y="1783"/>
                  </a:lnTo>
                  <a:lnTo>
                    <a:pt x="485" y="1783"/>
                  </a:lnTo>
                  <a:lnTo>
                    <a:pt x="477" y="1791"/>
                  </a:lnTo>
                  <a:lnTo>
                    <a:pt x="483" y="1797"/>
                  </a:lnTo>
                  <a:lnTo>
                    <a:pt x="480" y="1800"/>
                  </a:lnTo>
                  <a:lnTo>
                    <a:pt x="480" y="1803"/>
                  </a:lnTo>
                  <a:lnTo>
                    <a:pt x="483" y="1808"/>
                  </a:lnTo>
                  <a:lnTo>
                    <a:pt x="486" y="1810"/>
                  </a:lnTo>
                  <a:lnTo>
                    <a:pt x="486" y="1811"/>
                  </a:lnTo>
                  <a:lnTo>
                    <a:pt x="483" y="1811"/>
                  </a:lnTo>
                  <a:lnTo>
                    <a:pt x="480" y="1813"/>
                  </a:lnTo>
                  <a:lnTo>
                    <a:pt x="477" y="1816"/>
                  </a:lnTo>
                  <a:lnTo>
                    <a:pt x="477" y="1822"/>
                  </a:lnTo>
                  <a:lnTo>
                    <a:pt x="475" y="1824"/>
                  </a:lnTo>
                  <a:lnTo>
                    <a:pt x="467" y="1832"/>
                  </a:lnTo>
                  <a:lnTo>
                    <a:pt x="470" y="1835"/>
                  </a:lnTo>
                  <a:lnTo>
                    <a:pt x="472" y="1840"/>
                  </a:lnTo>
                  <a:lnTo>
                    <a:pt x="477" y="1843"/>
                  </a:lnTo>
                  <a:lnTo>
                    <a:pt x="478" y="1846"/>
                  </a:lnTo>
                  <a:lnTo>
                    <a:pt x="478" y="1850"/>
                  </a:lnTo>
                  <a:lnTo>
                    <a:pt x="482" y="1853"/>
                  </a:lnTo>
                  <a:lnTo>
                    <a:pt x="491" y="1864"/>
                  </a:lnTo>
                  <a:lnTo>
                    <a:pt x="496" y="1870"/>
                  </a:lnTo>
                  <a:lnTo>
                    <a:pt x="504" y="1880"/>
                  </a:lnTo>
                  <a:lnTo>
                    <a:pt x="507" y="1885"/>
                  </a:lnTo>
                  <a:lnTo>
                    <a:pt x="507" y="1886"/>
                  </a:lnTo>
                  <a:lnTo>
                    <a:pt x="510" y="1888"/>
                  </a:lnTo>
                  <a:lnTo>
                    <a:pt x="512" y="1889"/>
                  </a:lnTo>
                  <a:lnTo>
                    <a:pt x="512" y="1888"/>
                  </a:lnTo>
                  <a:lnTo>
                    <a:pt x="514" y="1889"/>
                  </a:lnTo>
                  <a:lnTo>
                    <a:pt x="520" y="1897"/>
                  </a:lnTo>
                  <a:lnTo>
                    <a:pt x="526" y="1907"/>
                  </a:lnTo>
                  <a:lnTo>
                    <a:pt x="531" y="1917"/>
                  </a:lnTo>
                  <a:lnTo>
                    <a:pt x="533" y="1925"/>
                  </a:lnTo>
                  <a:lnTo>
                    <a:pt x="531" y="1925"/>
                  </a:lnTo>
                  <a:lnTo>
                    <a:pt x="533" y="1926"/>
                  </a:lnTo>
                  <a:lnTo>
                    <a:pt x="533" y="1931"/>
                  </a:lnTo>
                  <a:lnTo>
                    <a:pt x="534" y="1931"/>
                  </a:lnTo>
                  <a:lnTo>
                    <a:pt x="549" y="1966"/>
                  </a:lnTo>
                  <a:lnTo>
                    <a:pt x="550" y="1968"/>
                  </a:lnTo>
                  <a:lnTo>
                    <a:pt x="547" y="1977"/>
                  </a:lnTo>
                  <a:lnTo>
                    <a:pt x="547" y="1984"/>
                  </a:lnTo>
                  <a:lnTo>
                    <a:pt x="549" y="1993"/>
                  </a:lnTo>
                  <a:lnTo>
                    <a:pt x="552" y="2003"/>
                  </a:lnTo>
                  <a:lnTo>
                    <a:pt x="555" y="2014"/>
                  </a:lnTo>
                  <a:lnTo>
                    <a:pt x="558" y="2020"/>
                  </a:lnTo>
                  <a:lnTo>
                    <a:pt x="557" y="2027"/>
                  </a:lnTo>
                  <a:lnTo>
                    <a:pt x="553" y="2035"/>
                  </a:lnTo>
                  <a:lnTo>
                    <a:pt x="541" y="2052"/>
                  </a:lnTo>
                  <a:lnTo>
                    <a:pt x="536" y="2062"/>
                  </a:lnTo>
                  <a:lnTo>
                    <a:pt x="533" y="2073"/>
                  </a:lnTo>
                  <a:lnTo>
                    <a:pt x="530" y="2087"/>
                  </a:lnTo>
                  <a:lnTo>
                    <a:pt x="526" y="2095"/>
                  </a:lnTo>
                  <a:lnTo>
                    <a:pt x="523" y="2100"/>
                  </a:lnTo>
                  <a:lnTo>
                    <a:pt x="523" y="2106"/>
                  </a:lnTo>
                  <a:lnTo>
                    <a:pt x="520" y="2129"/>
                  </a:lnTo>
                  <a:lnTo>
                    <a:pt x="520" y="2129"/>
                  </a:lnTo>
                  <a:lnTo>
                    <a:pt x="520" y="2130"/>
                  </a:lnTo>
                  <a:lnTo>
                    <a:pt x="520" y="2137"/>
                  </a:lnTo>
                  <a:lnTo>
                    <a:pt x="520" y="2137"/>
                  </a:lnTo>
                  <a:lnTo>
                    <a:pt x="530" y="2158"/>
                  </a:lnTo>
                  <a:lnTo>
                    <a:pt x="539" y="2173"/>
                  </a:lnTo>
                  <a:lnTo>
                    <a:pt x="547" y="2194"/>
                  </a:lnTo>
                  <a:lnTo>
                    <a:pt x="557" y="2213"/>
                  </a:lnTo>
                  <a:lnTo>
                    <a:pt x="563" y="2223"/>
                  </a:lnTo>
                  <a:lnTo>
                    <a:pt x="566" y="2229"/>
                  </a:lnTo>
                  <a:lnTo>
                    <a:pt x="566" y="2260"/>
                  </a:lnTo>
                  <a:lnTo>
                    <a:pt x="571" y="2272"/>
                  </a:lnTo>
                  <a:lnTo>
                    <a:pt x="573" y="2288"/>
                  </a:lnTo>
                  <a:lnTo>
                    <a:pt x="576" y="2312"/>
                  </a:lnTo>
                  <a:lnTo>
                    <a:pt x="579" y="2323"/>
                  </a:lnTo>
                  <a:lnTo>
                    <a:pt x="587" y="2333"/>
                  </a:lnTo>
                  <a:lnTo>
                    <a:pt x="592" y="2339"/>
                  </a:lnTo>
                  <a:lnTo>
                    <a:pt x="597" y="2347"/>
                  </a:lnTo>
                  <a:lnTo>
                    <a:pt x="605" y="2362"/>
                  </a:lnTo>
                  <a:lnTo>
                    <a:pt x="611" y="2376"/>
                  </a:lnTo>
                  <a:lnTo>
                    <a:pt x="614" y="2387"/>
                  </a:lnTo>
                  <a:lnTo>
                    <a:pt x="619" y="2397"/>
                  </a:lnTo>
                  <a:lnTo>
                    <a:pt x="624" y="2405"/>
                  </a:lnTo>
                  <a:lnTo>
                    <a:pt x="627" y="2411"/>
                  </a:lnTo>
                  <a:lnTo>
                    <a:pt x="630" y="2421"/>
                  </a:lnTo>
                  <a:lnTo>
                    <a:pt x="630" y="2424"/>
                  </a:lnTo>
                  <a:lnTo>
                    <a:pt x="624" y="2427"/>
                  </a:lnTo>
                  <a:lnTo>
                    <a:pt x="624" y="2437"/>
                  </a:lnTo>
                  <a:lnTo>
                    <a:pt x="628" y="2443"/>
                  </a:lnTo>
                  <a:lnTo>
                    <a:pt x="630" y="2450"/>
                  </a:lnTo>
                  <a:lnTo>
                    <a:pt x="632" y="2453"/>
                  </a:lnTo>
                  <a:lnTo>
                    <a:pt x="632" y="2458"/>
                  </a:lnTo>
                  <a:lnTo>
                    <a:pt x="635" y="2461"/>
                  </a:lnTo>
                  <a:lnTo>
                    <a:pt x="638" y="2461"/>
                  </a:lnTo>
                  <a:lnTo>
                    <a:pt x="643" y="2465"/>
                  </a:lnTo>
                  <a:lnTo>
                    <a:pt x="646" y="2465"/>
                  </a:lnTo>
                  <a:lnTo>
                    <a:pt x="651" y="2470"/>
                  </a:lnTo>
                  <a:lnTo>
                    <a:pt x="654" y="2475"/>
                  </a:lnTo>
                  <a:lnTo>
                    <a:pt x="659" y="2475"/>
                  </a:lnTo>
                  <a:lnTo>
                    <a:pt x="667" y="2472"/>
                  </a:lnTo>
                  <a:lnTo>
                    <a:pt x="670" y="2469"/>
                  </a:lnTo>
                  <a:lnTo>
                    <a:pt x="673" y="2467"/>
                  </a:lnTo>
                  <a:lnTo>
                    <a:pt x="688" y="2465"/>
                  </a:lnTo>
                  <a:lnTo>
                    <a:pt x="692" y="2465"/>
                  </a:lnTo>
                  <a:lnTo>
                    <a:pt x="700" y="2462"/>
                  </a:lnTo>
                  <a:lnTo>
                    <a:pt x="705" y="2459"/>
                  </a:lnTo>
                  <a:lnTo>
                    <a:pt x="710" y="2458"/>
                  </a:lnTo>
                  <a:lnTo>
                    <a:pt x="724" y="2458"/>
                  </a:lnTo>
                  <a:lnTo>
                    <a:pt x="737" y="2461"/>
                  </a:lnTo>
                  <a:lnTo>
                    <a:pt x="742" y="2461"/>
                  </a:lnTo>
                  <a:lnTo>
                    <a:pt x="751" y="2456"/>
                  </a:lnTo>
                  <a:lnTo>
                    <a:pt x="755" y="2458"/>
                  </a:lnTo>
                  <a:lnTo>
                    <a:pt x="759" y="2458"/>
                  </a:lnTo>
                  <a:lnTo>
                    <a:pt x="763" y="2454"/>
                  </a:lnTo>
                  <a:lnTo>
                    <a:pt x="763" y="2451"/>
                  </a:lnTo>
                  <a:lnTo>
                    <a:pt x="763" y="2450"/>
                  </a:lnTo>
                  <a:lnTo>
                    <a:pt x="764" y="2450"/>
                  </a:lnTo>
                  <a:lnTo>
                    <a:pt x="775" y="2450"/>
                  </a:lnTo>
                  <a:lnTo>
                    <a:pt x="782" y="2448"/>
                  </a:lnTo>
                  <a:lnTo>
                    <a:pt x="793" y="2443"/>
                  </a:lnTo>
                  <a:lnTo>
                    <a:pt x="814" y="2424"/>
                  </a:lnTo>
                  <a:lnTo>
                    <a:pt x="826" y="2413"/>
                  </a:lnTo>
                  <a:lnTo>
                    <a:pt x="836" y="2398"/>
                  </a:lnTo>
                  <a:lnTo>
                    <a:pt x="850" y="2384"/>
                  </a:lnTo>
                  <a:lnTo>
                    <a:pt x="858" y="2373"/>
                  </a:lnTo>
                  <a:lnTo>
                    <a:pt x="863" y="2363"/>
                  </a:lnTo>
                  <a:lnTo>
                    <a:pt x="869" y="2357"/>
                  </a:lnTo>
                  <a:lnTo>
                    <a:pt x="882" y="2346"/>
                  </a:lnTo>
                  <a:lnTo>
                    <a:pt x="887" y="2339"/>
                  </a:lnTo>
                  <a:lnTo>
                    <a:pt x="892" y="2316"/>
                  </a:lnTo>
                  <a:lnTo>
                    <a:pt x="892" y="2316"/>
                  </a:lnTo>
                  <a:lnTo>
                    <a:pt x="892" y="2311"/>
                  </a:lnTo>
                  <a:lnTo>
                    <a:pt x="892" y="2309"/>
                  </a:lnTo>
                  <a:lnTo>
                    <a:pt x="892" y="2309"/>
                  </a:lnTo>
                  <a:lnTo>
                    <a:pt x="893" y="2303"/>
                  </a:lnTo>
                  <a:lnTo>
                    <a:pt x="892" y="2298"/>
                  </a:lnTo>
                  <a:lnTo>
                    <a:pt x="889" y="2295"/>
                  </a:lnTo>
                  <a:lnTo>
                    <a:pt x="885" y="2295"/>
                  </a:lnTo>
                  <a:lnTo>
                    <a:pt x="887" y="2293"/>
                  </a:lnTo>
                  <a:lnTo>
                    <a:pt x="892" y="2290"/>
                  </a:lnTo>
                  <a:lnTo>
                    <a:pt x="901" y="2284"/>
                  </a:lnTo>
                  <a:lnTo>
                    <a:pt x="928" y="2272"/>
                  </a:lnTo>
                  <a:lnTo>
                    <a:pt x="935" y="2268"/>
                  </a:lnTo>
                  <a:lnTo>
                    <a:pt x="936" y="2263"/>
                  </a:lnTo>
                  <a:lnTo>
                    <a:pt x="936" y="2242"/>
                  </a:lnTo>
                  <a:lnTo>
                    <a:pt x="938" y="2236"/>
                  </a:lnTo>
                  <a:lnTo>
                    <a:pt x="938" y="2228"/>
                  </a:lnTo>
                  <a:lnTo>
                    <a:pt x="933" y="2205"/>
                  </a:lnTo>
                  <a:lnTo>
                    <a:pt x="930" y="2197"/>
                  </a:lnTo>
                  <a:lnTo>
                    <a:pt x="925" y="2185"/>
                  </a:lnTo>
                  <a:lnTo>
                    <a:pt x="925" y="2181"/>
                  </a:lnTo>
                  <a:lnTo>
                    <a:pt x="927" y="2180"/>
                  </a:lnTo>
                  <a:lnTo>
                    <a:pt x="930" y="2180"/>
                  </a:lnTo>
                  <a:lnTo>
                    <a:pt x="932" y="2177"/>
                  </a:lnTo>
                  <a:lnTo>
                    <a:pt x="938" y="2169"/>
                  </a:lnTo>
                  <a:lnTo>
                    <a:pt x="940" y="2166"/>
                  </a:lnTo>
                  <a:lnTo>
                    <a:pt x="941" y="2164"/>
                  </a:lnTo>
                  <a:lnTo>
                    <a:pt x="946" y="2164"/>
                  </a:lnTo>
                  <a:lnTo>
                    <a:pt x="951" y="2159"/>
                  </a:lnTo>
                  <a:lnTo>
                    <a:pt x="957" y="2154"/>
                  </a:lnTo>
                  <a:lnTo>
                    <a:pt x="959" y="2150"/>
                  </a:lnTo>
                  <a:lnTo>
                    <a:pt x="970" y="2140"/>
                  </a:lnTo>
                  <a:lnTo>
                    <a:pt x="978" y="2135"/>
                  </a:lnTo>
                  <a:lnTo>
                    <a:pt x="988" y="2132"/>
                  </a:lnTo>
                  <a:lnTo>
                    <a:pt x="996" y="2129"/>
                  </a:lnTo>
                  <a:lnTo>
                    <a:pt x="1005" y="2124"/>
                  </a:lnTo>
                  <a:lnTo>
                    <a:pt x="1016" y="2114"/>
                  </a:lnTo>
                  <a:lnTo>
                    <a:pt x="1026" y="2103"/>
                  </a:lnTo>
                  <a:lnTo>
                    <a:pt x="1032" y="2092"/>
                  </a:lnTo>
                  <a:lnTo>
                    <a:pt x="1035" y="2089"/>
                  </a:lnTo>
                  <a:lnTo>
                    <a:pt x="1035" y="2084"/>
                  </a:lnTo>
                  <a:lnTo>
                    <a:pt x="1032" y="2068"/>
                  </a:lnTo>
                  <a:lnTo>
                    <a:pt x="1031" y="2057"/>
                  </a:lnTo>
                  <a:lnTo>
                    <a:pt x="1031" y="2028"/>
                  </a:lnTo>
                  <a:lnTo>
                    <a:pt x="1029" y="2006"/>
                  </a:lnTo>
                  <a:lnTo>
                    <a:pt x="1031" y="2006"/>
                  </a:lnTo>
                  <a:lnTo>
                    <a:pt x="1029" y="2004"/>
                  </a:lnTo>
                  <a:lnTo>
                    <a:pt x="1029" y="2000"/>
                  </a:lnTo>
                  <a:lnTo>
                    <a:pt x="1027" y="2000"/>
                  </a:lnTo>
                  <a:lnTo>
                    <a:pt x="1027" y="2000"/>
                  </a:lnTo>
                  <a:lnTo>
                    <a:pt x="1021" y="1993"/>
                  </a:lnTo>
                  <a:lnTo>
                    <a:pt x="1016" y="1992"/>
                  </a:lnTo>
                  <a:lnTo>
                    <a:pt x="1016" y="1992"/>
                  </a:lnTo>
                  <a:lnTo>
                    <a:pt x="1016" y="1988"/>
                  </a:lnTo>
                  <a:lnTo>
                    <a:pt x="1015" y="1982"/>
                  </a:lnTo>
                  <a:lnTo>
                    <a:pt x="1013" y="1977"/>
                  </a:lnTo>
                  <a:lnTo>
                    <a:pt x="1010" y="1974"/>
                  </a:lnTo>
                  <a:lnTo>
                    <a:pt x="1010" y="1961"/>
                  </a:lnTo>
                  <a:lnTo>
                    <a:pt x="1008" y="1956"/>
                  </a:lnTo>
                  <a:lnTo>
                    <a:pt x="1008" y="1953"/>
                  </a:lnTo>
                  <a:lnTo>
                    <a:pt x="1007" y="1952"/>
                  </a:lnTo>
                  <a:lnTo>
                    <a:pt x="1007" y="1952"/>
                  </a:lnTo>
                  <a:lnTo>
                    <a:pt x="1011" y="1944"/>
                  </a:lnTo>
                  <a:lnTo>
                    <a:pt x="1011" y="1936"/>
                  </a:lnTo>
                  <a:lnTo>
                    <a:pt x="1007" y="1933"/>
                  </a:lnTo>
                  <a:lnTo>
                    <a:pt x="1003" y="1929"/>
                  </a:lnTo>
                  <a:lnTo>
                    <a:pt x="1002" y="1926"/>
                  </a:lnTo>
                  <a:lnTo>
                    <a:pt x="1002" y="1923"/>
                  </a:lnTo>
                  <a:lnTo>
                    <a:pt x="1008" y="1901"/>
                  </a:lnTo>
                  <a:lnTo>
                    <a:pt x="1019" y="1877"/>
                  </a:lnTo>
                  <a:lnTo>
                    <a:pt x="1027" y="1862"/>
                  </a:lnTo>
                  <a:lnTo>
                    <a:pt x="1029" y="1859"/>
                  </a:lnTo>
                  <a:lnTo>
                    <a:pt x="1031" y="1858"/>
                  </a:lnTo>
                  <a:lnTo>
                    <a:pt x="1037" y="1854"/>
                  </a:lnTo>
                  <a:lnTo>
                    <a:pt x="1039" y="1853"/>
                  </a:lnTo>
                  <a:lnTo>
                    <a:pt x="1039" y="1853"/>
                  </a:lnTo>
                  <a:lnTo>
                    <a:pt x="1043" y="1851"/>
                  </a:lnTo>
                  <a:lnTo>
                    <a:pt x="1047" y="1848"/>
                  </a:lnTo>
                  <a:lnTo>
                    <a:pt x="1047" y="1848"/>
                  </a:lnTo>
                  <a:lnTo>
                    <a:pt x="1050" y="1845"/>
                  </a:lnTo>
                  <a:lnTo>
                    <a:pt x="1051" y="1843"/>
                  </a:lnTo>
                  <a:lnTo>
                    <a:pt x="1051" y="1843"/>
                  </a:lnTo>
                  <a:lnTo>
                    <a:pt x="1088" y="1802"/>
                  </a:lnTo>
                  <a:lnTo>
                    <a:pt x="1098" y="1794"/>
                  </a:lnTo>
                  <a:lnTo>
                    <a:pt x="1106" y="1787"/>
                  </a:lnTo>
                  <a:lnTo>
                    <a:pt x="1120" y="1779"/>
                  </a:lnTo>
                  <a:lnTo>
                    <a:pt x="1128" y="1773"/>
                  </a:lnTo>
                  <a:lnTo>
                    <a:pt x="1139" y="1762"/>
                  </a:lnTo>
                  <a:lnTo>
                    <a:pt x="1152" y="1747"/>
                  </a:lnTo>
                  <a:lnTo>
                    <a:pt x="1166" y="1735"/>
                  </a:lnTo>
                  <a:lnTo>
                    <a:pt x="1179" y="1716"/>
                  </a:lnTo>
                  <a:lnTo>
                    <a:pt x="1184" y="1708"/>
                  </a:lnTo>
                  <a:lnTo>
                    <a:pt x="1187" y="1701"/>
                  </a:lnTo>
                  <a:lnTo>
                    <a:pt x="1189" y="1693"/>
                  </a:lnTo>
                  <a:lnTo>
                    <a:pt x="1192" y="1687"/>
                  </a:lnTo>
                  <a:lnTo>
                    <a:pt x="1203" y="1672"/>
                  </a:lnTo>
                  <a:lnTo>
                    <a:pt x="1208" y="1664"/>
                  </a:lnTo>
                  <a:lnTo>
                    <a:pt x="1213" y="1655"/>
                  </a:lnTo>
                  <a:lnTo>
                    <a:pt x="1217" y="1642"/>
                  </a:lnTo>
                  <a:lnTo>
                    <a:pt x="1221" y="1629"/>
                  </a:lnTo>
                  <a:lnTo>
                    <a:pt x="1225" y="1604"/>
                  </a:lnTo>
                  <a:lnTo>
                    <a:pt x="1225" y="1601"/>
                  </a:lnTo>
                  <a:lnTo>
                    <a:pt x="1224" y="1596"/>
                  </a:lnTo>
                  <a:lnTo>
                    <a:pt x="1219" y="1591"/>
                  </a:lnTo>
                  <a:lnTo>
                    <a:pt x="1213" y="1591"/>
                  </a:lnTo>
                  <a:lnTo>
                    <a:pt x="1206" y="1597"/>
                  </a:lnTo>
                  <a:lnTo>
                    <a:pt x="1203" y="1599"/>
                  </a:lnTo>
                  <a:lnTo>
                    <a:pt x="1195" y="1602"/>
                  </a:lnTo>
                  <a:lnTo>
                    <a:pt x="1182" y="1605"/>
                  </a:lnTo>
                  <a:lnTo>
                    <a:pt x="1169" y="1605"/>
                  </a:lnTo>
                  <a:lnTo>
                    <a:pt x="1152" y="1607"/>
                  </a:lnTo>
                  <a:lnTo>
                    <a:pt x="1146" y="1609"/>
                  </a:lnTo>
                  <a:lnTo>
                    <a:pt x="1139" y="1613"/>
                  </a:lnTo>
                  <a:lnTo>
                    <a:pt x="1138" y="1613"/>
                  </a:lnTo>
                  <a:lnTo>
                    <a:pt x="1136" y="1615"/>
                  </a:lnTo>
                  <a:lnTo>
                    <a:pt x="1118" y="1615"/>
                  </a:lnTo>
                  <a:lnTo>
                    <a:pt x="1117" y="1617"/>
                  </a:lnTo>
                  <a:lnTo>
                    <a:pt x="1110" y="1620"/>
                  </a:lnTo>
                  <a:lnTo>
                    <a:pt x="1104" y="1623"/>
                  </a:lnTo>
                  <a:lnTo>
                    <a:pt x="1101" y="1621"/>
                  </a:lnTo>
                  <a:lnTo>
                    <a:pt x="1096" y="1621"/>
                  </a:lnTo>
                  <a:lnTo>
                    <a:pt x="1091" y="1617"/>
                  </a:lnTo>
                  <a:lnTo>
                    <a:pt x="1085" y="1610"/>
                  </a:lnTo>
                  <a:lnTo>
                    <a:pt x="1083" y="1607"/>
                  </a:lnTo>
                  <a:lnTo>
                    <a:pt x="1083" y="1605"/>
                  </a:lnTo>
                  <a:lnTo>
                    <a:pt x="1080" y="1604"/>
                  </a:lnTo>
                  <a:lnTo>
                    <a:pt x="1078" y="1602"/>
                  </a:lnTo>
                  <a:lnTo>
                    <a:pt x="1077" y="1604"/>
                  </a:lnTo>
                  <a:lnTo>
                    <a:pt x="1074" y="1602"/>
                  </a:lnTo>
                  <a:lnTo>
                    <a:pt x="1082" y="1597"/>
                  </a:lnTo>
                  <a:lnTo>
                    <a:pt x="1085" y="1594"/>
                  </a:lnTo>
                  <a:lnTo>
                    <a:pt x="1085" y="1591"/>
                  </a:lnTo>
                  <a:lnTo>
                    <a:pt x="1082" y="1583"/>
                  </a:lnTo>
                  <a:lnTo>
                    <a:pt x="1082" y="1583"/>
                  </a:lnTo>
                  <a:lnTo>
                    <a:pt x="1085" y="1585"/>
                  </a:lnTo>
                  <a:lnTo>
                    <a:pt x="1096" y="1585"/>
                  </a:lnTo>
                  <a:lnTo>
                    <a:pt x="1107" y="1583"/>
                  </a:lnTo>
                  <a:lnTo>
                    <a:pt x="1117" y="1580"/>
                  </a:lnTo>
                  <a:lnTo>
                    <a:pt x="1123" y="1577"/>
                  </a:lnTo>
                  <a:lnTo>
                    <a:pt x="1128" y="1573"/>
                  </a:lnTo>
                  <a:lnTo>
                    <a:pt x="1138" y="1572"/>
                  </a:lnTo>
                  <a:lnTo>
                    <a:pt x="1146" y="1572"/>
                  </a:lnTo>
                  <a:lnTo>
                    <a:pt x="1150" y="1569"/>
                  </a:lnTo>
                  <a:lnTo>
                    <a:pt x="1158" y="1562"/>
                  </a:lnTo>
                  <a:lnTo>
                    <a:pt x="1160" y="1561"/>
                  </a:lnTo>
                  <a:lnTo>
                    <a:pt x="1176" y="1561"/>
                  </a:lnTo>
                  <a:lnTo>
                    <a:pt x="1184" y="1558"/>
                  </a:lnTo>
                  <a:lnTo>
                    <a:pt x="1190" y="1551"/>
                  </a:lnTo>
                  <a:lnTo>
                    <a:pt x="1197" y="1546"/>
                  </a:lnTo>
                  <a:lnTo>
                    <a:pt x="1205" y="1545"/>
                  </a:lnTo>
                  <a:lnTo>
                    <a:pt x="1229" y="1538"/>
                  </a:lnTo>
                  <a:lnTo>
                    <a:pt x="1238" y="1534"/>
                  </a:lnTo>
                  <a:lnTo>
                    <a:pt x="1244" y="1527"/>
                  </a:lnTo>
                  <a:lnTo>
                    <a:pt x="1248" y="1518"/>
                  </a:lnTo>
                  <a:lnTo>
                    <a:pt x="1252" y="1516"/>
                  </a:lnTo>
                  <a:lnTo>
                    <a:pt x="1259" y="1514"/>
                  </a:lnTo>
                  <a:lnTo>
                    <a:pt x="1259" y="1516"/>
                  </a:lnTo>
                  <a:lnTo>
                    <a:pt x="1262" y="1514"/>
                  </a:lnTo>
                  <a:lnTo>
                    <a:pt x="1265" y="1514"/>
                  </a:lnTo>
                  <a:lnTo>
                    <a:pt x="1265" y="1513"/>
                  </a:lnTo>
                  <a:lnTo>
                    <a:pt x="1267" y="1511"/>
                  </a:lnTo>
                  <a:lnTo>
                    <a:pt x="1280" y="1508"/>
                  </a:lnTo>
                  <a:lnTo>
                    <a:pt x="1288" y="1508"/>
                  </a:lnTo>
                  <a:lnTo>
                    <a:pt x="1294" y="1506"/>
                  </a:lnTo>
                  <a:lnTo>
                    <a:pt x="1297" y="1506"/>
                  </a:lnTo>
                  <a:lnTo>
                    <a:pt x="1300" y="1503"/>
                  </a:lnTo>
                  <a:lnTo>
                    <a:pt x="1300" y="1495"/>
                  </a:lnTo>
                  <a:lnTo>
                    <a:pt x="1302" y="1492"/>
                  </a:lnTo>
                  <a:lnTo>
                    <a:pt x="1307" y="1491"/>
                  </a:lnTo>
                  <a:lnTo>
                    <a:pt x="1316" y="1491"/>
                  </a:lnTo>
                  <a:lnTo>
                    <a:pt x="1323" y="1489"/>
                  </a:lnTo>
                  <a:lnTo>
                    <a:pt x="1324" y="1486"/>
                  </a:lnTo>
                  <a:lnTo>
                    <a:pt x="1329" y="1479"/>
                  </a:lnTo>
                  <a:lnTo>
                    <a:pt x="1331" y="1475"/>
                  </a:lnTo>
                  <a:lnTo>
                    <a:pt x="1334" y="1473"/>
                  </a:lnTo>
                  <a:lnTo>
                    <a:pt x="1340" y="1471"/>
                  </a:lnTo>
                  <a:lnTo>
                    <a:pt x="1347" y="1468"/>
                  </a:lnTo>
                  <a:lnTo>
                    <a:pt x="1347" y="1451"/>
                  </a:lnTo>
                  <a:lnTo>
                    <a:pt x="1350" y="1444"/>
                  </a:lnTo>
                  <a:lnTo>
                    <a:pt x="1351" y="1443"/>
                  </a:lnTo>
                  <a:lnTo>
                    <a:pt x="1361" y="1439"/>
                  </a:lnTo>
                  <a:lnTo>
                    <a:pt x="1364" y="1435"/>
                  </a:lnTo>
                  <a:lnTo>
                    <a:pt x="1369" y="1428"/>
                  </a:lnTo>
                  <a:lnTo>
                    <a:pt x="1382" y="1411"/>
                  </a:lnTo>
                  <a:lnTo>
                    <a:pt x="1385" y="1406"/>
                  </a:lnTo>
                  <a:lnTo>
                    <a:pt x="1385" y="1400"/>
                  </a:lnTo>
                  <a:lnTo>
                    <a:pt x="1382" y="1396"/>
                  </a:lnTo>
                  <a:lnTo>
                    <a:pt x="1380" y="1396"/>
                  </a:lnTo>
                  <a:lnTo>
                    <a:pt x="1375" y="1395"/>
                  </a:lnTo>
                  <a:lnTo>
                    <a:pt x="1372" y="1388"/>
                  </a:lnTo>
                  <a:lnTo>
                    <a:pt x="1364" y="1379"/>
                  </a:lnTo>
                  <a:lnTo>
                    <a:pt x="1361" y="1374"/>
                  </a:lnTo>
                  <a:lnTo>
                    <a:pt x="1351" y="1374"/>
                  </a:lnTo>
                  <a:lnTo>
                    <a:pt x="1339" y="1369"/>
                  </a:lnTo>
                  <a:lnTo>
                    <a:pt x="1334" y="1368"/>
                  </a:lnTo>
                  <a:lnTo>
                    <a:pt x="1331" y="1363"/>
                  </a:lnTo>
                  <a:lnTo>
                    <a:pt x="1329" y="1360"/>
                  </a:lnTo>
                  <a:lnTo>
                    <a:pt x="1326" y="1349"/>
                  </a:lnTo>
                  <a:lnTo>
                    <a:pt x="1323" y="1334"/>
                  </a:lnTo>
                  <a:lnTo>
                    <a:pt x="1323" y="1328"/>
                  </a:lnTo>
                  <a:lnTo>
                    <a:pt x="1318" y="1325"/>
                  </a:lnTo>
                  <a:lnTo>
                    <a:pt x="1313" y="1326"/>
                  </a:lnTo>
                  <a:lnTo>
                    <a:pt x="1305" y="1334"/>
                  </a:lnTo>
                  <a:lnTo>
                    <a:pt x="1299" y="1342"/>
                  </a:lnTo>
                  <a:lnTo>
                    <a:pt x="1294" y="1350"/>
                  </a:lnTo>
                  <a:lnTo>
                    <a:pt x="1289" y="1355"/>
                  </a:lnTo>
                  <a:lnTo>
                    <a:pt x="1281" y="1361"/>
                  </a:lnTo>
                  <a:lnTo>
                    <a:pt x="1273" y="1364"/>
                  </a:lnTo>
                  <a:lnTo>
                    <a:pt x="1254" y="1364"/>
                  </a:lnTo>
                  <a:lnTo>
                    <a:pt x="1248" y="1366"/>
                  </a:lnTo>
                  <a:lnTo>
                    <a:pt x="1240" y="1369"/>
                  </a:lnTo>
                  <a:lnTo>
                    <a:pt x="1240" y="1371"/>
                  </a:lnTo>
                  <a:lnTo>
                    <a:pt x="1238" y="1369"/>
                  </a:lnTo>
                  <a:lnTo>
                    <a:pt x="1236" y="1366"/>
                  </a:lnTo>
                  <a:lnTo>
                    <a:pt x="1233" y="1361"/>
                  </a:lnTo>
                  <a:lnTo>
                    <a:pt x="1233" y="1355"/>
                  </a:lnTo>
                  <a:lnTo>
                    <a:pt x="1235" y="1350"/>
                  </a:lnTo>
                  <a:lnTo>
                    <a:pt x="1236" y="1342"/>
                  </a:lnTo>
                  <a:lnTo>
                    <a:pt x="1235" y="1334"/>
                  </a:lnTo>
                  <a:lnTo>
                    <a:pt x="1230" y="1329"/>
                  </a:lnTo>
                  <a:lnTo>
                    <a:pt x="1225" y="1329"/>
                  </a:lnTo>
                  <a:lnTo>
                    <a:pt x="1221" y="1331"/>
                  </a:lnTo>
                  <a:lnTo>
                    <a:pt x="1216" y="1337"/>
                  </a:lnTo>
                  <a:lnTo>
                    <a:pt x="1214" y="1344"/>
                  </a:lnTo>
                  <a:lnTo>
                    <a:pt x="1214" y="1345"/>
                  </a:lnTo>
                  <a:lnTo>
                    <a:pt x="1214" y="1345"/>
                  </a:lnTo>
                  <a:lnTo>
                    <a:pt x="1211" y="1339"/>
                  </a:lnTo>
                  <a:lnTo>
                    <a:pt x="1208" y="1334"/>
                  </a:lnTo>
                  <a:lnTo>
                    <a:pt x="1208" y="1331"/>
                  </a:lnTo>
                  <a:lnTo>
                    <a:pt x="1209" y="1326"/>
                  </a:lnTo>
                  <a:lnTo>
                    <a:pt x="1208" y="1320"/>
                  </a:lnTo>
                  <a:lnTo>
                    <a:pt x="1203" y="1315"/>
                  </a:lnTo>
                  <a:lnTo>
                    <a:pt x="1184" y="1294"/>
                  </a:lnTo>
                  <a:lnTo>
                    <a:pt x="1182" y="1289"/>
                  </a:lnTo>
                  <a:lnTo>
                    <a:pt x="1179" y="1281"/>
                  </a:lnTo>
                  <a:lnTo>
                    <a:pt x="1171" y="1261"/>
                  </a:lnTo>
                  <a:lnTo>
                    <a:pt x="1173" y="1259"/>
                  </a:lnTo>
                  <a:lnTo>
                    <a:pt x="1174" y="1258"/>
                  </a:lnTo>
                  <a:lnTo>
                    <a:pt x="1182" y="1254"/>
                  </a:lnTo>
                  <a:lnTo>
                    <a:pt x="1184" y="1254"/>
                  </a:lnTo>
                  <a:lnTo>
                    <a:pt x="1189" y="1253"/>
                  </a:lnTo>
                  <a:lnTo>
                    <a:pt x="1193" y="1254"/>
                  </a:lnTo>
                  <a:lnTo>
                    <a:pt x="1197" y="1254"/>
                  </a:lnTo>
                  <a:lnTo>
                    <a:pt x="1201" y="1253"/>
                  </a:lnTo>
                  <a:lnTo>
                    <a:pt x="1203" y="1254"/>
                  </a:lnTo>
                  <a:lnTo>
                    <a:pt x="1208" y="1261"/>
                  </a:lnTo>
                  <a:lnTo>
                    <a:pt x="1217" y="1278"/>
                  </a:lnTo>
                  <a:lnTo>
                    <a:pt x="1222" y="1289"/>
                  </a:lnTo>
                  <a:lnTo>
                    <a:pt x="1224" y="1293"/>
                  </a:lnTo>
                  <a:lnTo>
                    <a:pt x="1230" y="1297"/>
                  </a:lnTo>
                  <a:lnTo>
                    <a:pt x="1244" y="1302"/>
                  </a:lnTo>
                  <a:lnTo>
                    <a:pt x="1251" y="1307"/>
                  </a:lnTo>
                  <a:lnTo>
                    <a:pt x="1260" y="1313"/>
                  </a:lnTo>
                  <a:lnTo>
                    <a:pt x="1272" y="1320"/>
                  </a:lnTo>
                  <a:lnTo>
                    <a:pt x="1283" y="1323"/>
                  </a:lnTo>
                  <a:lnTo>
                    <a:pt x="1302" y="1323"/>
                  </a:lnTo>
                  <a:lnTo>
                    <a:pt x="1308" y="1318"/>
                  </a:lnTo>
                  <a:lnTo>
                    <a:pt x="1315" y="1317"/>
                  </a:lnTo>
                  <a:lnTo>
                    <a:pt x="1318" y="1315"/>
                  </a:lnTo>
                  <a:lnTo>
                    <a:pt x="1323" y="1315"/>
                  </a:lnTo>
                  <a:lnTo>
                    <a:pt x="1326" y="1317"/>
                  </a:lnTo>
                  <a:lnTo>
                    <a:pt x="1329" y="1325"/>
                  </a:lnTo>
                  <a:lnTo>
                    <a:pt x="1331" y="1331"/>
                  </a:lnTo>
                  <a:lnTo>
                    <a:pt x="1335" y="1337"/>
                  </a:lnTo>
                  <a:lnTo>
                    <a:pt x="1339" y="1342"/>
                  </a:lnTo>
                  <a:lnTo>
                    <a:pt x="1347" y="1344"/>
                  </a:lnTo>
                  <a:lnTo>
                    <a:pt x="1399" y="1352"/>
                  </a:lnTo>
                  <a:lnTo>
                    <a:pt x="1415" y="1353"/>
                  </a:lnTo>
                  <a:lnTo>
                    <a:pt x="1415" y="1353"/>
                  </a:lnTo>
                  <a:lnTo>
                    <a:pt x="1418" y="1353"/>
                  </a:lnTo>
                  <a:lnTo>
                    <a:pt x="1422" y="1353"/>
                  </a:lnTo>
                  <a:lnTo>
                    <a:pt x="1422" y="1353"/>
                  </a:lnTo>
                  <a:lnTo>
                    <a:pt x="1439" y="1352"/>
                  </a:lnTo>
                  <a:lnTo>
                    <a:pt x="1449" y="1352"/>
                  </a:lnTo>
                  <a:lnTo>
                    <a:pt x="1458" y="1347"/>
                  </a:lnTo>
                  <a:lnTo>
                    <a:pt x="1463" y="1347"/>
                  </a:lnTo>
                  <a:lnTo>
                    <a:pt x="1465" y="1349"/>
                  </a:lnTo>
                  <a:lnTo>
                    <a:pt x="1471" y="1350"/>
                  </a:lnTo>
                  <a:lnTo>
                    <a:pt x="1487" y="1350"/>
                  </a:lnTo>
                  <a:lnTo>
                    <a:pt x="1495" y="1349"/>
                  </a:lnTo>
                  <a:lnTo>
                    <a:pt x="1501" y="1345"/>
                  </a:lnTo>
                  <a:lnTo>
                    <a:pt x="1506" y="1347"/>
                  </a:lnTo>
                  <a:lnTo>
                    <a:pt x="1506" y="1349"/>
                  </a:lnTo>
                  <a:lnTo>
                    <a:pt x="1506" y="1353"/>
                  </a:lnTo>
                  <a:lnTo>
                    <a:pt x="1511" y="1356"/>
                  </a:lnTo>
                  <a:lnTo>
                    <a:pt x="1514" y="1360"/>
                  </a:lnTo>
                  <a:lnTo>
                    <a:pt x="1516" y="1361"/>
                  </a:lnTo>
                  <a:lnTo>
                    <a:pt x="1516" y="1364"/>
                  </a:lnTo>
                  <a:lnTo>
                    <a:pt x="1517" y="1368"/>
                  </a:lnTo>
                  <a:lnTo>
                    <a:pt x="1517" y="1372"/>
                  </a:lnTo>
                  <a:lnTo>
                    <a:pt x="1522" y="1377"/>
                  </a:lnTo>
                  <a:lnTo>
                    <a:pt x="1527" y="1377"/>
                  </a:lnTo>
                  <a:lnTo>
                    <a:pt x="1535" y="1380"/>
                  </a:lnTo>
                  <a:lnTo>
                    <a:pt x="1540" y="1385"/>
                  </a:lnTo>
                  <a:lnTo>
                    <a:pt x="1540" y="1385"/>
                  </a:lnTo>
                  <a:lnTo>
                    <a:pt x="1549" y="1395"/>
                  </a:lnTo>
                  <a:lnTo>
                    <a:pt x="1554" y="1398"/>
                  </a:lnTo>
                  <a:lnTo>
                    <a:pt x="1560" y="1400"/>
                  </a:lnTo>
                  <a:lnTo>
                    <a:pt x="1556" y="1400"/>
                  </a:lnTo>
                  <a:lnTo>
                    <a:pt x="1546" y="1403"/>
                  </a:lnTo>
                  <a:lnTo>
                    <a:pt x="1551" y="1412"/>
                  </a:lnTo>
                  <a:lnTo>
                    <a:pt x="1564" y="1425"/>
                  </a:lnTo>
                  <a:lnTo>
                    <a:pt x="1576" y="1435"/>
                  </a:lnTo>
                  <a:lnTo>
                    <a:pt x="1583" y="1438"/>
                  </a:lnTo>
                  <a:lnTo>
                    <a:pt x="1589" y="1439"/>
                  </a:lnTo>
                  <a:lnTo>
                    <a:pt x="1596" y="1438"/>
                  </a:lnTo>
                  <a:lnTo>
                    <a:pt x="1600" y="1435"/>
                  </a:lnTo>
                  <a:lnTo>
                    <a:pt x="1608" y="1428"/>
                  </a:lnTo>
                  <a:lnTo>
                    <a:pt x="1612" y="1420"/>
                  </a:lnTo>
                  <a:lnTo>
                    <a:pt x="1612" y="1417"/>
                  </a:lnTo>
                  <a:lnTo>
                    <a:pt x="1610" y="1414"/>
                  </a:lnTo>
                  <a:lnTo>
                    <a:pt x="1612" y="1412"/>
                  </a:lnTo>
                  <a:lnTo>
                    <a:pt x="1612" y="1412"/>
                  </a:lnTo>
                  <a:lnTo>
                    <a:pt x="1613" y="1417"/>
                  </a:lnTo>
                  <a:lnTo>
                    <a:pt x="1613" y="1422"/>
                  </a:lnTo>
                  <a:lnTo>
                    <a:pt x="1615" y="1428"/>
                  </a:lnTo>
                  <a:lnTo>
                    <a:pt x="1618" y="1433"/>
                  </a:lnTo>
                  <a:lnTo>
                    <a:pt x="1615" y="1443"/>
                  </a:lnTo>
                  <a:lnTo>
                    <a:pt x="1615" y="1457"/>
                  </a:lnTo>
                  <a:lnTo>
                    <a:pt x="1618" y="1475"/>
                  </a:lnTo>
                  <a:lnTo>
                    <a:pt x="1623" y="1489"/>
                  </a:lnTo>
                  <a:lnTo>
                    <a:pt x="1627" y="1505"/>
                  </a:lnTo>
                  <a:lnTo>
                    <a:pt x="1629" y="1516"/>
                  </a:lnTo>
                  <a:lnTo>
                    <a:pt x="1643" y="1556"/>
                  </a:lnTo>
                  <a:lnTo>
                    <a:pt x="1648" y="1567"/>
                  </a:lnTo>
                  <a:lnTo>
                    <a:pt x="1653" y="1581"/>
                  </a:lnTo>
                  <a:lnTo>
                    <a:pt x="1658" y="1594"/>
                  </a:lnTo>
                  <a:lnTo>
                    <a:pt x="1661" y="1602"/>
                  </a:lnTo>
                  <a:lnTo>
                    <a:pt x="1671" y="1618"/>
                  </a:lnTo>
                  <a:lnTo>
                    <a:pt x="1675" y="1629"/>
                  </a:lnTo>
                  <a:lnTo>
                    <a:pt x="1679" y="1637"/>
                  </a:lnTo>
                  <a:lnTo>
                    <a:pt x="1679" y="1642"/>
                  </a:lnTo>
                  <a:lnTo>
                    <a:pt x="1680" y="1648"/>
                  </a:lnTo>
                  <a:lnTo>
                    <a:pt x="1685" y="1658"/>
                  </a:lnTo>
                  <a:lnTo>
                    <a:pt x="1693" y="1666"/>
                  </a:lnTo>
                  <a:lnTo>
                    <a:pt x="1698" y="1671"/>
                  </a:lnTo>
                  <a:lnTo>
                    <a:pt x="1702" y="1674"/>
                  </a:lnTo>
                  <a:lnTo>
                    <a:pt x="1715" y="1666"/>
                  </a:lnTo>
                  <a:lnTo>
                    <a:pt x="1718" y="1660"/>
                  </a:lnTo>
                  <a:lnTo>
                    <a:pt x="1720" y="1656"/>
                  </a:lnTo>
                  <a:lnTo>
                    <a:pt x="1726" y="1653"/>
                  </a:lnTo>
                  <a:lnTo>
                    <a:pt x="1733" y="1648"/>
                  </a:lnTo>
                  <a:lnTo>
                    <a:pt x="1734" y="1645"/>
                  </a:lnTo>
                  <a:lnTo>
                    <a:pt x="1736" y="1644"/>
                  </a:lnTo>
                  <a:lnTo>
                    <a:pt x="1738" y="1636"/>
                  </a:lnTo>
                  <a:lnTo>
                    <a:pt x="1738" y="1633"/>
                  </a:lnTo>
                  <a:lnTo>
                    <a:pt x="1744" y="1631"/>
                  </a:lnTo>
                  <a:lnTo>
                    <a:pt x="1747" y="1628"/>
                  </a:lnTo>
                  <a:lnTo>
                    <a:pt x="1747" y="1617"/>
                  </a:lnTo>
                  <a:lnTo>
                    <a:pt x="1749" y="1605"/>
                  </a:lnTo>
                  <a:lnTo>
                    <a:pt x="1750" y="1601"/>
                  </a:lnTo>
                  <a:lnTo>
                    <a:pt x="1752" y="1596"/>
                  </a:lnTo>
                  <a:lnTo>
                    <a:pt x="1755" y="1589"/>
                  </a:lnTo>
                  <a:lnTo>
                    <a:pt x="1757" y="1580"/>
                  </a:lnTo>
                  <a:lnTo>
                    <a:pt x="1757" y="1572"/>
                  </a:lnTo>
                  <a:lnTo>
                    <a:pt x="1754" y="1559"/>
                  </a:lnTo>
                  <a:lnTo>
                    <a:pt x="1754" y="1554"/>
                  </a:lnTo>
                  <a:lnTo>
                    <a:pt x="1757" y="1542"/>
                  </a:lnTo>
                  <a:lnTo>
                    <a:pt x="1758" y="1534"/>
                  </a:lnTo>
                  <a:lnTo>
                    <a:pt x="1758" y="1530"/>
                  </a:lnTo>
                  <a:lnTo>
                    <a:pt x="1771" y="1527"/>
                  </a:lnTo>
                  <a:lnTo>
                    <a:pt x="1774" y="1521"/>
                  </a:lnTo>
                  <a:lnTo>
                    <a:pt x="1779" y="1518"/>
                  </a:lnTo>
                  <a:lnTo>
                    <a:pt x="1806" y="1497"/>
                  </a:lnTo>
                  <a:lnTo>
                    <a:pt x="1822" y="1484"/>
                  </a:lnTo>
                  <a:lnTo>
                    <a:pt x="1837" y="1465"/>
                  </a:lnTo>
                  <a:lnTo>
                    <a:pt x="1841" y="1462"/>
                  </a:lnTo>
                  <a:lnTo>
                    <a:pt x="1849" y="1457"/>
                  </a:lnTo>
                  <a:lnTo>
                    <a:pt x="1857" y="1454"/>
                  </a:lnTo>
                  <a:lnTo>
                    <a:pt x="1864" y="1449"/>
                  </a:lnTo>
                  <a:lnTo>
                    <a:pt x="1868" y="1443"/>
                  </a:lnTo>
                  <a:lnTo>
                    <a:pt x="1870" y="1438"/>
                  </a:lnTo>
                  <a:lnTo>
                    <a:pt x="1870" y="1427"/>
                  </a:lnTo>
                  <a:lnTo>
                    <a:pt x="1870" y="1425"/>
                  </a:lnTo>
                  <a:lnTo>
                    <a:pt x="1891" y="1419"/>
                  </a:lnTo>
                  <a:lnTo>
                    <a:pt x="1900" y="1419"/>
                  </a:lnTo>
                  <a:lnTo>
                    <a:pt x="1900" y="1420"/>
                  </a:lnTo>
                  <a:lnTo>
                    <a:pt x="1904" y="1419"/>
                  </a:lnTo>
                  <a:lnTo>
                    <a:pt x="1907" y="1419"/>
                  </a:lnTo>
                  <a:lnTo>
                    <a:pt x="1907" y="1419"/>
                  </a:lnTo>
                  <a:lnTo>
                    <a:pt x="1926" y="1414"/>
                  </a:lnTo>
                  <a:lnTo>
                    <a:pt x="1932" y="1412"/>
                  </a:lnTo>
                  <a:lnTo>
                    <a:pt x="1934" y="1406"/>
                  </a:lnTo>
                  <a:lnTo>
                    <a:pt x="1935" y="1401"/>
                  </a:lnTo>
                  <a:lnTo>
                    <a:pt x="1939" y="1400"/>
                  </a:lnTo>
                  <a:lnTo>
                    <a:pt x="1940" y="1400"/>
                  </a:lnTo>
                  <a:lnTo>
                    <a:pt x="1943" y="1408"/>
                  </a:lnTo>
                  <a:lnTo>
                    <a:pt x="1947" y="1414"/>
                  </a:lnTo>
                  <a:lnTo>
                    <a:pt x="1948" y="1420"/>
                  </a:lnTo>
                  <a:lnTo>
                    <a:pt x="1948" y="1425"/>
                  </a:lnTo>
                  <a:lnTo>
                    <a:pt x="1950" y="1428"/>
                  </a:lnTo>
                  <a:lnTo>
                    <a:pt x="1948" y="1430"/>
                  </a:lnTo>
                  <a:lnTo>
                    <a:pt x="1950" y="1431"/>
                  </a:lnTo>
                  <a:lnTo>
                    <a:pt x="1951" y="1435"/>
                  </a:lnTo>
                  <a:lnTo>
                    <a:pt x="1953" y="1435"/>
                  </a:lnTo>
                  <a:lnTo>
                    <a:pt x="1958" y="1443"/>
                  </a:lnTo>
                  <a:lnTo>
                    <a:pt x="1969" y="1449"/>
                  </a:lnTo>
                  <a:lnTo>
                    <a:pt x="1974" y="1455"/>
                  </a:lnTo>
                  <a:lnTo>
                    <a:pt x="1980" y="1465"/>
                  </a:lnTo>
                  <a:lnTo>
                    <a:pt x="1985" y="1476"/>
                  </a:lnTo>
                  <a:lnTo>
                    <a:pt x="1988" y="1484"/>
                  </a:lnTo>
                  <a:lnTo>
                    <a:pt x="1990" y="1492"/>
                  </a:lnTo>
                  <a:lnTo>
                    <a:pt x="1988" y="1500"/>
                  </a:lnTo>
                  <a:lnTo>
                    <a:pt x="1988" y="1506"/>
                  </a:lnTo>
                  <a:lnTo>
                    <a:pt x="1985" y="1511"/>
                  </a:lnTo>
                  <a:lnTo>
                    <a:pt x="1983" y="1516"/>
                  </a:lnTo>
                  <a:lnTo>
                    <a:pt x="1987" y="1522"/>
                  </a:lnTo>
                  <a:lnTo>
                    <a:pt x="1995" y="1526"/>
                  </a:lnTo>
                  <a:lnTo>
                    <a:pt x="2006" y="1529"/>
                  </a:lnTo>
                  <a:lnTo>
                    <a:pt x="2010" y="1527"/>
                  </a:lnTo>
                  <a:lnTo>
                    <a:pt x="2015" y="1524"/>
                  </a:lnTo>
                  <a:lnTo>
                    <a:pt x="2018" y="1518"/>
                  </a:lnTo>
                  <a:lnTo>
                    <a:pt x="2023" y="1514"/>
                  </a:lnTo>
                  <a:lnTo>
                    <a:pt x="2030" y="1510"/>
                  </a:lnTo>
                  <a:lnTo>
                    <a:pt x="2031" y="1505"/>
                  </a:lnTo>
                  <a:lnTo>
                    <a:pt x="2031" y="1505"/>
                  </a:lnTo>
                  <a:lnTo>
                    <a:pt x="2034" y="1511"/>
                  </a:lnTo>
                  <a:lnTo>
                    <a:pt x="2038" y="1514"/>
                  </a:lnTo>
                  <a:lnTo>
                    <a:pt x="2042" y="1530"/>
                  </a:lnTo>
                  <a:lnTo>
                    <a:pt x="2044" y="1550"/>
                  </a:lnTo>
                  <a:lnTo>
                    <a:pt x="2046" y="1561"/>
                  </a:lnTo>
                  <a:lnTo>
                    <a:pt x="2049" y="1567"/>
                  </a:lnTo>
                  <a:lnTo>
                    <a:pt x="2050" y="1570"/>
                  </a:lnTo>
                  <a:lnTo>
                    <a:pt x="2055" y="1577"/>
                  </a:lnTo>
                  <a:lnTo>
                    <a:pt x="2058" y="1583"/>
                  </a:lnTo>
                  <a:lnTo>
                    <a:pt x="2058" y="1597"/>
                  </a:lnTo>
                  <a:lnTo>
                    <a:pt x="2057" y="1602"/>
                  </a:lnTo>
                  <a:lnTo>
                    <a:pt x="2058" y="1607"/>
                  </a:lnTo>
                  <a:lnTo>
                    <a:pt x="2060" y="1613"/>
                  </a:lnTo>
                  <a:lnTo>
                    <a:pt x="2060" y="1623"/>
                  </a:lnTo>
                  <a:lnTo>
                    <a:pt x="2054" y="1650"/>
                  </a:lnTo>
                  <a:lnTo>
                    <a:pt x="2052" y="1661"/>
                  </a:lnTo>
                  <a:lnTo>
                    <a:pt x="2052" y="1666"/>
                  </a:lnTo>
                  <a:lnTo>
                    <a:pt x="2057" y="1669"/>
                  </a:lnTo>
                  <a:lnTo>
                    <a:pt x="2062" y="1671"/>
                  </a:lnTo>
                  <a:lnTo>
                    <a:pt x="2079" y="1690"/>
                  </a:lnTo>
                  <a:lnTo>
                    <a:pt x="2082" y="1696"/>
                  </a:lnTo>
                  <a:lnTo>
                    <a:pt x="2087" y="1706"/>
                  </a:lnTo>
                  <a:lnTo>
                    <a:pt x="2089" y="1712"/>
                  </a:lnTo>
                  <a:lnTo>
                    <a:pt x="2089" y="1725"/>
                  </a:lnTo>
                  <a:lnTo>
                    <a:pt x="2092" y="1736"/>
                  </a:lnTo>
                  <a:lnTo>
                    <a:pt x="2098" y="1746"/>
                  </a:lnTo>
                  <a:lnTo>
                    <a:pt x="2108" y="1762"/>
                  </a:lnTo>
                  <a:lnTo>
                    <a:pt x="2109" y="1767"/>
                  </a:lnTo>
                  <a:lnTo>
                    <a:pt x="2114" y="1770"/>
                  </a:lnTo>
                  <a:lnTo>
                    <a:pt x="2127" y="1779"/>
                  </a:lnTo>
                  <a:lnTo>
                    <a:pt x="2146" y="1792"/>
                  </a:lnTo>
                  <a:lnTo>
                    <a:pt x="2157" y="1797"/>
                  </a:lnTo>
                  <a:lnTo>
                    <a:pt x="2164" y="1797"/>
                  </a:lnTo>
                  <a:lnTo>
                    <a:pt x="2167" y="1794"/>
                  </a:lnTo>
                  <a:lnTo>
                    <a:pt x="2167" y="1791"/>
                  </a:lnTo>
                  <a:lnTo>
                    <a:pt x="2164" y="1781"/>
                  </a:lnTo>
                  <a:lnTo>
                    <a:pt x="2159" y="1773"/>
                  </a:lnTo>
                  <a:lnTo>
                    <a:pt x="2154" y="1767"/>
                  </a:lnTo>
                  <a:lnTo>
                    <a:pt x="2151" y="1762"/>
                  </a:lnTo>
                  <a:lnTo>
                    <a:pt x="2151" y="1754"/>
                  </a:lnTo>
                  <a:lnTo>
                    <a:pt x="2154" y="1733"/>
                  </a:lnTo>
                  <a:lnTo>
                    <a:pt x="2153" y="1730"/>
                  </a:lnTo>
                  <a:lnTo>
                    <a:pt x="2153" y="1725"/>
                  </a:lnTo>
                  <a:lnTo>
                    <a:pt x="2141" y="1719"/>
                  </a:lnTo>
                  <a:lnTo>
                    <a:pt x="2140" y="1714"/>
                  </a:lnTo>
                  <a:lnTo>
                    <a:pt x="2138" y="1709"/>
                  </a:lnTo>
                  <a:lnTo>
                    <a:pt x="2132" y="1706"/>
                  </a:lnTo>
                  <a:lnTo>
                    <a:pt x="2132" y="1706"/>
                  </a:lnTo>
                  <a:lnTo>
                    <a:pt x="2130" y="1703"/>
                  </a:lnTo>
                  <a:lnTo>
                    <a:pt x="2132" y="1703"/>
                  </a:lnTo>
                  <a:lnTo>
                    <a:pt x="2130" y="1701"/>
                  </a:lnTo>
                  <a:lnTo>
                    <a:pt x="2129" y="1698"/>
                  </a:lnTo>
                  <a:lnTo>
                    <a:pt x="2127" y="1698"/>
                  </a:lnTo>
                  <a:lnTo>
                    <a:pt x="2119" y="1693"/>
                  </a:lnTo>
                  <a:lnTo>
                    <a:pt x="2113" y="1690"/>
                  </a:lnTo>
                  <a:lnTo>
                    <a:pt x="2108" y="1688"/>
                  </a:lnTo>
                  <a:lnTo>
                    <a:pt x="2101" y="1685"/>
                  </a:lnTo>
                  <a:lnTo>
                    <a:pt x="2098" y="1682"/>
                  </a:lnTo>
                  <a:lnTo>
                    <a:pt x="2097" y="1677"/>
                  </a:lnTo>
                  <a:lnTo>
                    <a:pt x="2097" y="1671"/>
                  </a:lnTo>
                  <a:lnTo>
                    <a:pt x="2095" y="1664"/>
                  </a:lnTo>
                  <a:lnTo>
                    <a:pt x="2093" y="1661"/>
                  </a:lnTo>
                  <a:lnTo>
                    <a:pt x="2090" y="1656"/>
                  </a:lnTo>
                  <a:lnTo>
                    <a:pt x="2090" y="1655"/>
                  </a:lnTo>
                  <a:lnTo>
                    <a:pt x="2085" y="1645"/>
                  </a:lnTo>
                  <a:lnTo>
                    <a:pt x="2078" y="1642"/>
                  </a:lnTo>
                  <a:lnTo>
                    <a:pt x="2076" y="1642"/>
                  </a:lnTo>
                  <a:lnTo>
                    <a:pt x="2076" y="1641"/>
                  </a:lnTo>
                  <a:lnTo>
                    <a:pt x="2082" y="1610"/>
                  </a:lnTo>
                  <a:lnTo>
                    <a:pt x="2087" y="1601"/>
                  </a:lnTo>
                  <a:lnTo>
                    <a:pt x="2090" y="1589"/>
                  </a:lnTo>
                  <a:lnTo>
                    <a:pt x="2090" y="1577"/>
                  </a:lnTo>
                  <a:lnTo>
                    <a:pt x="2093" y="1575"/>
                  </a:lnTo>
                  <a:lnTo>
                    <a:pt x="2098" y="1575"/>
                  </a:lnTo>
                  <a:lnTo>
                    <a:pt x="2100" y="1577"/>
                  </a:lnTo>
                  <a:lnTo>
                    <a:pt x="2100" y="1583"/>
                  </a:lnTo>
                  <a:lnTo>
                    <a:pt x="2105" y="1586"/>
                  </a:lnTo>
                  <a:lnTo>
                    <a:pt x="2109" y="1589"/>
                  </a:lnTo>
                  <a:lnTo>
                    <a:pt x="2116" y="1589"/>
                  </a:lnTo>
                  <a:lnTo>
                    <a:pt x="2121" y="1591"/>
                  </a:lnTo>
                  <a:lnTo>
                    <a:pt x="2125" y="1593"/>
                  </a:lnTo>
                  <a:lnTo>
                    <a:pt x="2129" y="1597"/>
                  </a:lnTo>
                  <a:lnTo>
                    <a:pt x="2133" y="1601"/>
                  </a:lnTo>
                  <a:lnTo>
                    <a:pt x="2135" y="1601"/>
                  </a:lnTo>
                  <a:lnTo>
                    <a:pt x="2137" y="1602"/>
                  </a:lnTo>
                  <a:lnTo>
                    <a:pt x="2138" y="1605"/>
                  </a:lnTo>
                  <a:lnTo>
                    <a:pt x="2138" y="1613"/>
                  </a:lnTo>
                  <a:lnTo>
                    <a:pt x="2141" y="1620"/>
                  </a:lnTo>
                  <a:lnTo>
                    <a:pt x="2146" y="1620"/>
                  </a:lnTo>
                  <a:lnTo>
                    <a:pt x="2149" y="1620"/>
                  </a:lnTo>
                  <a:lnTo>
                    <a:pt x="2149" y="1626"/>
                  </a:lnTo>
                  <a:lnTo>
                    <a:pt x="2156" y="1629"/>
                  </a:lnTo>
                  <a:lnTo>
                    <a:pt x="2160" y="1628"/>
                  </a:lnTo>
                  <a:lnTo>
                    <a:pt x="2164" y="1628"/>
                  </a:lnTo>
                  <a:lnTo>
                    <a:pt x="2164" y="1628"/>
                  </a:lnTo>
                  <a:lnTo>
                    <a:pt x="2162" y="1629"/>
                  </a:lnTo>
                  <a:lnTo>
                    <a:pt x="2165" y="1631"/>
                  </a:lnTo>
                  <a:lnTo>
                    <a:pt x="2167" y="1634"/>
                  </a:lnTo>
                  <a:lnTo>
                    <a:pt x="2168" y="1633"/>
                  </a:lnTo>
                  <a:lnTo>
                    <a:pt x="2172" y="1634"/>
                  </a:lnTo>
                  <a:lnTo>
                    <a:pt x="2175" y="1637"/>
                  </a:lnTo>
                  <a:lnTo>
                    <a:pt x="2170" y="1644"/>
                  </a:lnTo>
                  <a:lnTo>
                    <a:pt x="2168" y="1650"/>
                  </a:lnTo>
                  <a:lnTo>
                    <a:pt x="2170" y="1658"/>
                  </a:lnTo>
                  <a:lnTo>
                    <a:pt x="2175" y="1661"/>
                  </a:lnTo>
                  <a:lnTo>
                    <a:pt x="2178" y="1663"/>
                  </a:lnTo>
                  <a:lnTo>
                    <a:pt x="2183" y="1661"/>
                  </a:lnTo>
                  <a:lnTo>
                    <a:pt x="2191" y="1653"/>
                  </a:lnTo>
                  <a:lnTo>
                    <a:pt x="2199" y="1648"/>
                  </a:lnTo>
                  <a:lnTo>
                    <a:pt x="2202" y="1645"/>
                  </a:lnTo>
                  <a:lnTo>
                    <a:pt x="2202" y="1642"/>
                  </a:lnTo>
                  <a:lnTo>
                    <a:pt x="2204" y="1642"/>
                  </a:lnTo>
                  <a:lnTo>
                    <a:pt x="2208" y="1637"/>
                  </a:lnTo>
                  <a:lnTo>
                    <a:pt x="2210" y="1631"/>
                  </a:lnTo>
                  <a:lnTo>
                    <a:pt x="2212" y="1629"/>
                  </a:lnTo>
                  <a:lnTo>
                    <a:pt x="2218" y="1631"/>
                  </a:lnTo>
                  <a:lnTo>
                    <a:pt x="2224" y="1629"/>
                  </a:lnTo>
                  <a:lnTo>
                    <a:pt x="2231" y="1626"/>
                  </a:lnTo>
                  <a:lnTo>
                    <a:pt x="2243" y="1618"/>
                  </a:lnTo>
                  <a:lnTo>
                    <a:pt x="2248" y="1613"/>
                  </a:lnTo>
                  <a:lnTo>
                    <a:pt x="2255" y="1609"/>
                  </a:lnTo>
                  <a:lnTo>
                    <a:pt x="2259" y="1591"/>
                  </a:lnTo>
                  <a:lnTo>
                    <a:pt x="2259" y="1578"/>
                  </a:lnTo>
                  <a:lnTo>
                    <a:pt x="2258" y="1566"/>
                  </a:lnTo>
                  <a:lnTo>
                    <a:pt x="2255" y="1550"/>
                  </a:lnTo>
                  <a:lnTo>
                    <a:pt x="2253" y="1543"/>
                  </a:lnTo>
                  <a:lnTo>
                    <a:pt x="2248" y="1532"/>
                  </a:lnTo>
                  <a:lnTo>
                    <a:pt x="2242" y="1524"/>
                  </a:lnTo>
                  <a:lnTo>
                    <a:pt x="2240" y="1521"/>
                  </a:lnTo>
                  <a:lnTo>
                    <a:pt x="2237" y="1519"/>
                  </a:lnTo>
                  <a:lnTo>
                    <a:pt x="2231" y="1514"/>
                  </a:lnTo>
                  <a:lnTo>
                    <a:pt x="2221" y="1510"/>
                  </a:lnTo>
                  <a:lnTo>
                    <a:pt x="2208" y="1495"/>
                  </a:lnTo>
                  <a:lnTo>
                    <a:pt x="2204" y="1486"/>
                  </a:lnTo>
                  <a:lnTo>
                    <a:pt x="2199" y="1481"/>
                  </a:lnTo>
                  <a:lnTo>
                    <a:pt x="2197" y="1478"/>
                  </a:lnTo>
                  <a:lnTo>
                    <a:pt x="2196" y="1473"/>
                  </a:lnTo>
                  <a:lnTo>
                    <a:pt x="2196" y="1465"/>
                  </a:lnTo>
                  <a:lnTo>
                    <a:pt x="2197" y="1460"/>
                  </a:lnTo>
                  <a:lnTo>
                    <a:pt x="2199" y="1455"/>
                  </a:lnTo>
                  <a:lnTo>
                    <a:pt x="2202" y="1452"/>
                  </a:lnTo>
                  <a:lnTo>
                    <a:pt x="2205" y="1449"/>
                  </a:lnTo>
                  <a:lnTo>
                    <a:pt x="2208" y="1446"/>
                  </a:lnTo>
                  <a:lnTo>
                    <a:pt x="2210" y="1444"/>
                  </a:lnTo>
                  <a:lnTo>
                    <a:pt x="2210" y="1438"/>
                  </a:lnTo>
                  <a:lnTo>
                    <a:pt x="2212" y="1436"/>
                  </a:lnTo>
                  <a:lnTo>
                    <a:pt x="2213" y="1436"/>
                  </a:lnTo>
                  <a:lnTo>
                    <a:pt x="2220" y="1435"/>
                  </a:lnTo>
                  <a:lnTo>
                    <a:pt x="2223" y="1433"/>
                  </a:lnTo>
                  <a:lnTo>
                    <a:pt x="2231" y="1425"/>
                  </a:lnTo>
                  <a:lnTo>
                    <a:pt x="2237" y="1425"/>
                  </a:lnTo>
                  <a:lnTo>
                    <a:pt x="2239" y="1423"/>
                  </a:lnTo>
                  <a:lnTo>
                    <a:pt x="2242" y="1422"/>
                  </a:lnTo>
                  <a:lnTo>
                    <a:pt x="2243" y="1419"/>
                  </a:lnTo>
                  <a:lnTo>
                    <a:pt x="2248" y="1420"/>
                  </a:lnTo>
                  <a:lnTo>
                    <a:pt x="2250" y="1425"/>
                  </a:lnTo>
                  <a:lnTo>
                    <a:pt x="2258" y="1425"/>
                  </a:lnTo>
                  <a:lnTo>
                    <a:pt x="2261" y="1422"/>
                  </a:lnTo>
                  <a:lnTo>
                    <a:pt x="2263" y="1422"/>
                  </a:lnTo>
                  <a:lnTo>
                    <a:pt x="2263" y="1422"/>
                  </a:lnTo>
                  <a:lnTo>
                    <a:pt x="2259" y="1430"/>
                  </a:lnTo>
                  <a:lnTo>
                    <a:pt x="2259" y="1435"/>
                  </a:lnTo>
                  <a:lnTo>
                    <a:pt x="2267" y="1446"/>
                  </a:lnTo>
                  <a:lnTo>
                    <a:pt x="2271" y="1447"/>
                  </a:lnTo>
                  <a:lnTo>
                    <a:pt x="2264" y="1447"/>
                  </a:lnTo>
                  <a:lnTo>
                    <a:pt x="2258" y="1449"/>
                  </a:lnTo>
                  <a:lnTo>
                    <a:pt x="2247" y="1455"/>
                  </a:lnTo>
                  <a:lnTo>
                    <a:pt x="2245" y="1459"/>
                  </a:lnTo>
                  <a:lnTo>
                    <a:pt x="2242" y="1463"/>
                  </a:lnTo>
                  <a:lnTo>
                    <a:pt x="2242" y="1470"/>
                  </a:lnTo>
                  <a:lnTo>
                    <a:pt x="2243" y="1476"/>
                  </a:lnTo>
                  <a:lnTo>
                    <a:pt x="2248" y="1483"/>
                  </a:lnTo>
                  <a:lnTo>
                    <a:pt x="2259" y="1486"/>
                  </a:lnTo>
                  <a:lnTo>
                    <a:pt x="2275" y="1481"/>
                  </a:lnTo>
                  <a:lnTo>
                    <a:pt x="2279" y="1476"/>
                  </a:lnTo>
                  <a:lnTo>
                    <a:pt x="2280" y="1475"/>
                  </a:lnTo>
                  <a:lnTo>
                    <a:pt x="2282" y="1470"/>
                  </a:lnTo>
                  <a:lnTo>
                    <a:pt x="2287" y="1463"/>
                  </a:lnTo>
                  <a:lnTo>
                    <a:pt x="2290" y="1455"/>
                  </a:lnTo>
                  <a:lnTo>
                    <a:pt x="2290" y="1449"/>
                  </a:lnTo>
                  <a:lnTo>
                    <a:pt x="2283" y="1446"/>
                  </a:lnTo>
                  <a:lnTo>
                    <a:pt x="2279" y="1446"/>
                  </a:lnTo>
                  <a:lnTo>
                    <a:pt x="2275" y="1446"/>
                  </a:lnTo>
                  <a:lnTo>
                    <a:pt x="2277" y="1444"/>
                  </a:lnTo>
                  <a:lnTo>
                    <a:pt x="2277" y="1433"/>
                  </a:lnTo>
                  <a:lnTo>
                    <a:pt x="2280" y="1431"/>
                  </a:lnTo>
                  <a:lnTo>
                    <a:pt x="2290" y="1427"/>
                  </a:lnTo>
                  <a:lnTo>
                    <a:pt x="2301" y="1423"/>
                  </a:lnTo>
                  <a:lnTo>
                    <a:pt x="2331" y="1406"/>
                  </a:lnTo>
                  <a:lnTo>
                    <a:pt x="2336" y="1401"/>
                  </a:lnTo>
                  <a:lnTo>
                    <a:pt x="2338" y="1401"/>
                  </a:lnTo>
                  <a:lnTo>
                    <a:pt x="2344" y="1404"/>
                  </a:lnTo>
                  <a:lnTo>
                    <a:pt x="2349" y="1404"/>
                  </a:lnTo>
                  <a:lnTo>
                    <a:pt x="2358" y="1400"/>
                  </a:lnTo>
                  <a:lnTo>
                    <a:pt x="2366" y="1400"/>
                  </a:lnTo>
                  <a:lnTo>
                    <a:pt x="2382" y="1398"/>
                  </a:lnTo>
                  <a:lnTo>
                    <a:pt x="2387" y="1396"/>
                  </a:lnTo>
                  <a:lnTo>
                    <a:pt x="2401" y="1382"/>
                  </a:lnTo>
                  <a:lnTo>
                    <a:pt x="2405" y="1380"/>
                  </a:lnTo>
                  <a:lnTo>
                    <a:pt x="2409" y="1377"/>
                  </a:lnTo>
                  <a:lnTo>
                    <a:pt x="2413" y="1374"/>
                  </a:lnTo>
                  <a:lnTo>
                    <a:pt x="2417" y="1368"/>
                  </a:lnTo>
                  <a:lnTo>
                    <a:pt x="2417" y="1368"/>
                  </a:lnTo>
                  <a:lnTo>
                    <a:pt x="2422" y="1366"/>
                  </a:lnTo>
                  <a:lnTo>
                    <a:pt x="2425" y="1363"/>
                  </a:lnTo>
                  <a:lnTo>
                    <a:pt x="2430" y="1360"/>
                  </a:lnTo>
                  <a:lnTo>
                    <a:pt x="2430" y="1358"/>
                  </a:lnTo>
                  <a:lnTo>
                    <a:pt x="2432" y="1358"/>
                  </a:lnTo>
                  <a:lnTo>
                    <a:pt x="2437" y="1352"/>
                  </a:lnTo>
                  <a:lnTo>
                    <a:pt x="2440" y="1349"/>
                  </a:lnTo>
                  <a:lnTo>
                    <a:pt x="2443" y="1349"/>
                  </a:lnTo>
                  <a:lnTo>
                    <a:pt x="2448" y="1339"/>
                  </a:lnTo>
                  <a:lnTo>
                    <a:pt x="2446" y="1336"/>
                  </a:lnTo>
                  <a:lnTo>
                    <a:pt x="2446" y="1333"/>
                  </a:lnTo>
                  <a:lnTo>
                    <a:pt x="2449" y="1331"/>
                  </a:lnTo>
                  <a:lnTo>
                    <a:pt x="2449" y="1323"/>
                  </a:lnTo>
                  <a:lnTo>
                    <a:pt x="2448" y="1321"/>
                  </a:lnTo>
                  <a:lnTo>
                    <a:pt x="2457" y="1318"/>
                  </a:lnTo>
                  <a:lnTo>
                    <a:pt x="2464" y="1310"/>
                  </a:lnTo>
                  <a:lnTo>
                    <a:pt x="2467" y="1304"/>
                  </a:lnTo>
                  <a:lnTo>
                    <a:pt x="2468" y="1299"/>
                  </a:lnTo>
                  <a:lnTo>
                    <a:pt x="2470" y="1297"/>
                  </a:lnTo>
                  <a:lnTo>
                    <a:pt x="2481" y="1291"/>
                  </a:lnTo>
                  <a:lnTo>
                    <a:pt x="2483" y="1286"/>
                  </a:lnTo>
                  <a:lnTo>
                    <a:pt x="2483" y="1275"/>
                  </a:lnTo>
                  <a:lnTo>
                    <a:pt x="2486" y="1272"/>
                  </a:lnTo>
                  <a:lnTo>
                    <a:pt x="2486" y="1267"/>
                  </a:lnTo>
                  <a:lnTo>
                    <a:pt x="2484" y="1267"/>
                  </a:lnTo>
                  <a:lnTo>
                    <a:pt x="2488" y="1264"/>
                  </a:lnTo>
                  <a:lnTo>
                    <a:pt x="2499" y="1258"/>
                  </a:lnTo>
                  <a:lnTo>
                    <a:pt x="2489" y="1253"/>
                  </a:lnTo>
                  <a:lnTo>
                    <a:pt x="2481" y="1253"/>
                  </a:lnTo>
                  <a:lnTo>
                    <a:pt x="2481" y="1253"/>
                  </a:lnTo>
                  <a:lnTo>
                    <a:pt x="2478" y="1253"/>
                  </a:lnTo>
                  <a:lnTo>
                    <a:pt x="2476" y="1248"/>
                  </a:lnTo>
                  <a:lnTo>
                    <a:pt x="2486" y="1243"/>
                  </a:lnTo>
                  <a:lnTo>
                    <a:pt x="2491" y="1238"/>
                  </a:lnTo>
                  <a:lnTo>
                    <a:pt x="2488" y="1235"/>
                  </a:lnTo>
                  <a:lnTo>
                    <a:pt x="2486" y="1232"/>
                  </a:lnTo>
                  <a:lnTo>
                    <a:pt x="2480" y="1227"/>
                  </a:lnTo>
                  <a:lnTo>
                    <a:pt x="2473" y="1227"/>
                  </a:lnTo>
                  <a:lnTo>
                    <a:pt x="2472" y="1226"/>
                  </a:lnTo>
                  <a:lnTo>
                    <a:pt x="2468" y="1222"/>
                  </a:lnTo>
                  <a:lnTo>
                    <a:pt x="2467" y="1221"/>
                  </a:lnTo>
                  <a:lnTo>
                    <a:pt x="2475" y="1224"/>
                  </a:lnTo>
                  <a:lnTo>
                    <a:pt x="2481" y="1226"/>
                  </a:lnTo>
                  <a:lnTo>
                    <a:pt x="2488" y="1222"/>
                  </a:lnTo>
                  <a:lnTo>
                    <a:pt x="2488" y="1218"/>
                  </a:lnTo>
                  <a:lnTo>
                    <a:pt x="2486" y="1216"/>
                  </a:lnTo>
                  <a:lnTo>
                    <a:pt x="2483" y="1211"/>
                  </a:lnTo>
                  <a:lnTo>
                    <a:pt x="2472" y="1202"/>
                  </a:lnTo>
                  <a:lnTo>
                    <a:pt x="2470" y="1200"/>
                  </a:lnTo>
                  <a:lnTo>
                    <a:pt x="2470" y="1195"/>
                  </a:lnTo>
                  <a:lnTo>
                    <a:pt x="2468" y="1191"/>
                  </a:lnTo>
                  <a:lnTo>
                    <a:pt x="2465" y="1187"/>
                  </a:lnTo>
                  <a:lnTo>
                    <a:pt x="2462" y="1183"/>
                  </a:lnTo>
                  <a:lnTo>
                    <a:pt x="2457" y="1170"/>
                  </a:lnTo>
                  <a:lnTo>
                    <a:pt x="2453" y="1163"/>
                  </a:lnTo>
                  <a:lnTo>
                    <a:pt x="2448" y="1162"/>
                  </a:lnTo>
                  <a:lnTo>
                    <a:pt x="2443" y="1159"/>
                  </a:lnTo>
                  <a:lnTo>
                    <a:pt x="2441" y="1159"/>
                  </a:lnTo>
                  <a:lnTo>
                    <a:pt x="2440" y="1155"/>
                  </a:lnTo>
                  <a:lnTo>
                    <a:pt x="2441" y="1152"/>
                  </a:lnTo>
                  <a:lnTo>
                    <a:pt x="2443" y="1147"/>
                  </a:lnTo>
                  <a:lnTo>
                    <a:pt x="2454" y="1141"/>
                  </a:lnTo>
                  <a:lnTo>
                    <a:pt x="2456" y="1136"/>
                  </a:lnTo>
                  <a:lnTo>
                    <a:pt x="2456" y="1136"/>
                  </a:lnTo>
                  <a:lnTo>
                    <a:pt x="2456" y="1136"/>
                  </a:lnTo>
                  <a:lnTo>
                    <a:pt x="2462" y="1136"/>
                  </a:lnTo>
                  <a:lnTo>
                    <a:pt x="2465" y="1131"/>
                  </a:lnTo>
                  <a:lnTo>
                    <a:pt x="2467" y="1128"/>
                  </a:lnTo>
                  <a:lnTo>
                    <a:pt x="2468" y="1125"/>
                  </a:lnTo>
                  <a:lnTo>
                    <a:pt x="2470" y="1125"/>
                  </a:lnTo>
                  <a:lnTo>
                    <a:pt x="2473" y="1125"/>
                  </a:lnTo>
                  <a:lnTo>
                    <a:pt x="2481" y="1122"/>
                  </a:lnTo>
                  <a:lnTo>
                    <a:pt x="2486" y="1120"/>
                  </a:lnTo>
                  <a:lnTo>
                    <a:pt x="2491" y="1120"/>
                  </a:lnTo>
                  <a:lnTo>
                    <a:pt x="2497" y="1119"/>
                  </a:lnTo>
                  <a:lnTo>
                    <a:pt x="2500" y="1116"/>
                  </a:lnTo>
                  <a:lnTo>
                    <a:pt x="2500" y="1111"/>
                  </a:lnTo>
                  <a:lnTo>
                    <a:pt x="2499" y="1106"/>
                  </a:lnTo>
                  <a:lnTo>
                    <a:pt x="2492" y="1101"/>
                  </a:lnTo>
                  <a:lnTo>
                    <a:pt x="2486" y="1100"/>
                  </a:lnTo>
                  <a:lnTo>
                    <a:pt x="2481" y="1101"/>
                  </a:lnTo>
                  <a:lnTo>
                    <a:pt x="2478" y="1100"/>
                  </a:lnTo>
                  <a:lnTo>
                    <a:pt x="2473" y="1098"/>
                  </a:lnTo>
                  <a:lnTo>
                    <a:pt x="2468" y="1092"/>
                  </a:lnTo>
                  <a:lnTo>
                    <a:pt x="2462" y="1092"/>
                  </a:lnTo>
                  <a:lnTo>
                    <a:pt x="2456" y="1096"/>
                  </a:lnTo>
                  <a:lnTo>
                    <a:pt x="2449" y="1106"/>
                  </a:lnTo>
                  <a:lnTo>
                    <a:pt x="2443" y="1109"/>
                  </a:lnTo>
                  <a:lnTo>
                    <a:pt x="2440" y="1109"/>
                  </a:lnTo>
                  <a:lnTo>
                    <a:pt x="2438" y="1108"/>
                  </a:lnTo>
                  <a:lnTo>
                    <a:pt x="2435" y="1103"/>
                  </a:lnTo>
                  <a:lnTo>
                    <a:pt x="2437" y="1100"/>
                  </a:lnTo>
                  <a:lnTo>
                    <a:pt x="2437" y="1092"/>
                  </a:lnTo>
                  <a:lnTo>
                    <a:pt x="2430" y="1088"/>
                  </a:lnTo>
                  <a:lnTo>
                    <a:pt x="2414" y="1088"/>
                  </a:lnTo>
                  <a:lnTo>
                    <a:pt x="2411" y="1087"/>
                  </a:lnTo>
                  <a:lnTo>
                    <a:pt x="2411" y="1080"/>
                  </a:lnTo>
                  <a:lnTo>
                    <a:pt x="2413" y="1074"/>
                  </a:lnTo>
                  <a:lnTo>
                    <a:pt x="2414" y="1072"/>
                  </a:lnTo>
                  <a:lnTo>
                    <a:pt x="2421" y="1072"/>
                  </a:lnTo>
                  <a:lnTo>
                    <a:pt x="2427" y="1074"/>
                  </a:lnTo>
                  <a:lnTo>
                    <a:pt x="2430" y="1072"/>
                  </a:lnTo>
                  <a:lnTo>
                    <a:pt x="2433" y="1072"/>
                  </a:lnTo>
                  <a:lnTo>
                    <a:pt x="2437" y="1068"/>
                  </a:lnTo>
                  <a:lnTo>
                    <a:pt x="2440" y="1064"/>
                  </a:lnTo>
                  <a:lnTo>
                    <a:pt x="2441" y="1060"/>
                  </a:lnTo>
                  <a:lnTo>
                    <a:pt x="2441" y="1060"/>
                  </a:lnTo>
                  <a:lnTo>
                    <a:pt x="2451" y="1056"/>
                  </a:lnTo>
                  <a:lnTo>
                    <a:pt x="2456" y="1055"/>
                  </a:lnTo>
                  <a:lnTo>
                    <a:pt x="2459" y="1049"/>
                  </a:lnTo>
                  <a:lnTo>
                    <a:pt x="2475" y="1037"/>
                  </a:lnTo>
                  <a:lnTo>
                    <a:pt x="2478" y="1036"/>
                  </a:lnTo>
                  <a:lnTo>
                    <a:pt x="2481" y="1036"/>
                  </a:lnTo>
                  <a:lnTo>
                    <a:pt x="2486" y="1039"/>
                  </a:lnTo>
                  <a:lnTo>
                    <a:pt x="2488" y="1041"/>
                  </a:lnTo>
                  <a:lnTo>
                    <a:pt x="2488" y="1042"/>
                  </a:lnTo>
                  <a:lnTo>
                    <a:pt x="2486" y="1044"/>
                  </a:lnTo>
                  <a:lnTo>
                    <a:pt x="2476" y="1053"/>
                  </a:lnTo>
                  <a:lnTo>
                    <a:pt x="2473" y="1058"/>
                  </a:lnTo>
                  <a:lnTo>
                    <a:pt x="2472" y="1063"/>
                  </a:lnTo>
                  <a:lnTo>
                    <a:pt x="2472" y="1071"/>
                  </a:lnTo>
                  <a:lnTo>
                    <a:pt x="2468" y="1077"/>
                  </a:lnTo>
                  <a:lnTo>
                    <a:pt x="2472" y="1082"/>
                  </a:lnTo>
                  <a:lnTo>
                    <a:pt x="2488" y="1077"/>
                  </a:lnTo>
                  <a:lnTo>
                    <a:pt x="2504" y="1066"/>
                  </a:lnTo>
                  <a:lnTo>
                    <a:pt x="2521" y="1058"/>
                  </a:lnTo>
                  <a:lnTo>
                    <a:pt x="2523" y="1056"/>
                  </a:lnTo>
                  <a:lnTo>
                    <a:pt x="2528" y="1056"/>
                  </a:lnTo>
                  <a:lnTo>
                    <a:pt x="2532" y="1058"/>
                  </a:lnTo>
                  <a:lnTo>
                    <a:pt x="2539" y="1061"/>
                  </a:lnTo>
                  <a:lnTo>
                    <a:pt x="2543" y="1063"/>
                  </a:lnTo>
                  <a:lnTo>
                    <a:pt x="2547" y="1068"/>
                  </a:lnTo>
                  <a:lnTo>
                    <a:pt x="2547" y="1068"/>
                  </a:lnTo>
                  <a:lnTo>
                    <a:pt x="2545" y="1072"/>
                  </a:lnTo>
                  <a:lnTo>
                    <a:pt x="2536" y="1082"/>
                  </a:lnTo>
                  <a:lnTo>
                    <a:pt x="2532" y="1087"/>
                  </a:lnTo>
                  <a:lnTo>
                    <a:pt x="2536" y="1092"/>
                  </a:lnTo>
                  <a:lnTo>
                    <a:pt x="2537" y="1093"/>
                  </a:lnTo>
                  <a:lnTo>
                    <a:pt x="2537" y="1095"/>
                  </a:lnTo>
                  <a:lnTo>
                    <a:pt x="2540" y="1100"/>
                  </a:lnTo>
                  <a:lnTo>
                    <a:pt x="2548" y="1104"/>
                  </a:lnTo>
                  <a:lnTo>
                    <a:pt x="2551" y="1101"/>
                  </a:lnTo>
                  <a:lnTo>
                    <a:pt x="2553" y="1100"/>
                  </a:lnTo>
                  <a:lnTo>
                    <a:pt x="2564" y="1100"/>
                  </a:lnTo>
                  <a:lnTo>
                    <a:pt x="2564" y="1100"/>
                  </a:lnTo>
                  <a:lnTo>
                    <a:pt x="2567" y="1104"/>
                  </a:lnTo>
                  <a:lnTo>
                    <a:pt x="2567" y="1111"/>
                  </a:lnTo>
                  <a:lnTo>
                    <a:pt x="2574" y="1111"/>
                  </a:lnTo>
                  <a:lnTo>
                    <a:pt x="2574" y="1111"/>
                  </a:lnTo>
                  <a:lnTo>
                    <a:pt x="2574" y="1112"/>
                  </a:lnTo>
                  <a:lnTo>
                    <a:pt x="2569" y="1112"/>
                  </a:lnTo>
                  <a:lnTo>
                    <a:pt x="2567" y="1116"/>
                  </a:lnTo>
                  <a:lnTo>
                    <a:pt x="2564" y="1120"/>
                  </a:lnTo>
                  <a:lnTo>
                    <a:pt x="2566" y="1127"/>
                  </a:lnTo>
                  <a:lnTo>
                    <a:pt x="2569" y="1133"/>
                  </a:lnTo>
                  <a:lnTo>
                    <a:pt x="2569" y="1138"/>
                  </a:lnTo>
                  <a:lnTo>
                    <a:pt x="2566" y="1143"/>
                  </a:lnTo>
                  <a:lnTo>
                    <a:pt x="2563" y="1151"/>
                  </a:lnTo>
                  <a:lnTo>
                    <a:pt x="2563" y="1154"/>
                  </a:lnTo>
                  <a:lnTo>
                    <a:pt x="2564" y="1157"/>
                  </a:lnTo>
                  <a:lnTo>
                    <a:pt x="2564" y="1163"/>
                  </a:lnTo>
                  <a:lnTo>
                    <a:pt x="2567" y="1170"/>
                  </a:lnTo>
                  <a:lnTo>
                    <a:pt x="2574" y="1170"/>
                  </a:lnTo>
                  <a:lnTo>
                    <a:pt x="2585" y="1168"/>
                  </a:lnTo>
                  <a:lnTo>
                    <a:pt x="2595" y="1165"/>
                  </a:lnTo>
                  <a:lnTo>
                    <a:pt x="2601" y="1162"/>
                  </a:lnTo>
                  <a:lnTo>
                    <a:pt x="2611" y="1152"/>
                  </a:lnTo>
                  <a:lnTo>
                    <a:pt x="2614" y="1151"/>
                  </a:lnTo>
                  <a:lnTo>
                    <a:pt x="2623" y="1151"/>
                  </a:lnTo>
                  <a:lnTo>
                    <a:pt x="2628" y="1147"/>
                  </a:lnTo>
                  <a:lnTo>
                    <a:pt x="2631" y="1143"/>
                  </a:lnTo>
                  <a:lnTo>
                    <a:pt x="2631" y="1139"/>
                  </a:lnTo>
                  <a:lnTo>
                    <a:pt x="2630" y="1135"/>
                  </a:lnTo>
                  <a:lnTo>
                    <a:pt x="2626" y="1122"/>
                  </a:lnTo>
                  <a:lnTo>
                    <a:pt x="2626" y="1114"/>
                  </a:lnTo>
                  <a:lnTo>
                    <a:pt x="2625" y="1108"/>
                  </a:lnTo>
                  <a:lnTo>
                    <a:pt x="2620" y="1098"/>
                  </a:lnTo>
                  <a:lnTo>
                    <a:pt x="2609" y="1084"/>
                  </a:lnTo>
                  <a:lnTo>
                    <a:pt x="2609" y="1084"/>
                  </a:lnTo>
                  <a:lnTo>
                    <a:pt x="2607" y="1082"/>
                  </a:lnTo>
                  <a:lnTo>
                    <a:pt x="2604" y="1079"/>
                  </a:lnTo>
                  <a:lnTo>
                    <a:pt x="2604" y="1079"/>
                  </a:lnTo>
                  <a:lnTo>
                    <a:pt x="2596" y="1071"/>
                  </a:lnTo>
                  <a:lnTo>
                    <a:pt x="2590" y="1068"/>
                  </a:lnTo>
                  <a:lnTo>
                    <a:pt x="2590" y="1066"/>
                  </a:lnTo>
                  <a:lnTo>
                    <a:pt x="2588" y="1064"/>
                  </a:lnTo>
                  <a:lnTo>
                    <a:pt x="2591" y="1058"/>
                  </a:lnTo>
                  <a:lnTo>
                    <a:pt x="2603" y="1053"/>
                  </a:lnTo>
                  <a:lnTo>
                    <a:pt x="2626" y="1037"/>
                  </a:lnTo>
                  <a:lnTo>
                    <a:pt x="2631" y="1031"/>
                  </a:lnTo>
                  <a:lnTo>
                    <a:pt x="2631" y="1025"/>
                  </a:lnTo>
                  <a:lnTo>
                    <a:pt x="2634" y="1013"/>
                  </a:lnTo>
                  <a:lnTo>
                    <a:pt x="2641" y="1004"/>
                  </a:lnTo>
                  <a:lnTo>
                    <a:pt x="2652" y="996"/>
                  </a:lnTo>
                  <a:lnTo>
                    <a:pt x="2654" y="996"/>
                  </a:lnTo>
                  <a:lnTo>
                    <a:pt x="2654" y="996"/>
                  </a:lnTo>
                  <a:lnTo>
                    <a:pt x="2660" y="991"/>
                  </a:lnTo>
                  <a:lnTo>
                    <a:pt x="2658" y="991"/>
                  </a:lnTo>
                  <a:lnTo>
                    <a:pt x="2666" y="986"/>
                  </a:lnTo>
                  <a:lnTo>
                    <a:pt x="2671" y="985"/>
                  </a:lnTo>
                  <a:lnTo>
                    <a:pt x="2674" y="986"/>
                  </a:lnTo>
                  <a:lnTo>
                    <a:pt x="2679" y="988"/>
                  </a:lnTo>
                  <a:lnTo>
                    <a:pt x="2684" y="994"/>
                  </a:lnTo>
                  <a:lnTo>
                    <a:pt x="2692" y="996"/>
                  </a:lnTo>
                  <a:lnTo>
                    <a:pt x="2697" y="994"/>
                  </a:lnTo>
                  <a:lnTo>
                    <a:pt x="2701" y="993"/>
                  </a:lnTo>
                  <a:lnTo>
                    <a:pt x="2716" y="985"/>
                  </a:lnTo>
                  <a:lnTo>
                    <a:pt x="2737" y="969"/>
                  </a:lnTo>
                  <a:lnTo>
                    <a:pt x="2740" y="962"/>
                  </a:lnTo>
                  <a:lnTo>
                    <a:pt x="2746" y="954"/>
                  </a:lnTo>
                  <a:lnTo>
                    <a:pt x="2765" y="935"/>
                  </a:lnTo>
                  <a:lnTo>
                    <a:pt x="2786" y="910"/>
                  </a:lnTo>
                  <a:lnTo>
                    <a:pt x="2792" y="900"/>
                  </a:lnTo>
                  <a:lnTo>
                    <a:pt x="2796" y="894"/>
                  </a:lnTo>
                  <a:lnTo>
                    <a:pt x="2800" y="887"/>
                  </a:lnTo>
                  <a:lnTo>
                    <a:pt x="2812" y="875"/>
                  </a:lnTo>
                  <a:lnTo>
                    <a:pt x="2815" y="868"/>
                  </a:lnTo>
                  <a:lnTo>
                    <a:pt x="2823" y="857"/>
                  </a:lnTo>
                  <a:lnTo>
                    <a:pt x="2826" y="843"/>
                  </a:lnTo>
                  <a:lnTo>
                    <a:pt x="2828" y="827"/>
                  </a:lnTo>
                  <a:lnTo>
                    <a:pt x="2829" y="814"/>
                  </a:lnTo>
                  <a:lnTo>
                    <a:pt x="2829" y="808"/>
                  </a:lnTo>
                  <a:lnTo>
                    <a:pt x="2831" y="804"/>
                  </a:lnTo>
                  <a:lnTo>
                    <a:pt x="2834" y="798"/>
                  </a:lnTo>
                  <a:lnTo>
                    <a:pt x="2836" y="792"/>
                  </a:lnTo>
                  <a:lnTo>
                    <a:pt x="2837" y="788"/>
                  </a:lnTo>
                  <a:lnTo>
                    <a:pt x="2839" y="785"/>
                  </a:lnTo>
                  <a:lnTo>
                    <a:pt x="2844" y="777"/>
                  </a:lnTo>
                  <a:lnTo>
                    <a:pt x="2844" y="771"/>
                  </a:lnTo>
                  <a:lnTo>
                    <a:pt x="2842" y="764"/>
                  </a:lnTo>
                  <a:lnTo>
                    <a:pt x="2842" y="758"/>
                  </a:lnTo>
                  <a:lnTo>
                    <a:pt x="2842" y="756"/>
                  </a:lnTo>
                  <a:lnTo>
                    <a:pt x="2842" y="755"/>
                  </a:lnTo>
                  <a:lnTo>
                    <a:pt x="2845" y="750"/>
                  </a:lnTo>
                  <a:lnTo>
                    <a:pt x="2842" y="745"/>
                  </a:lnTo>
                  <a:lnTo>
                    <a:pt x="2836" y="741"/>
                  </a:lnTo>
                  <a:lnTo>
                    <a:pt x="2829" y="737"/>
                  </a:lnTo>
                  <a:lnTo>
                    <a:pt x="2828" y="736"/>
                  </a:lnTo>
                  <a:lnTo>
                    <a:pt x="2824" y="729"/>
                  </a:lnTo>
                  <a:lnTo>
                    <a:pt x="2820" y="725"/>
                  </a:lnTo>
                  <a:lnTo>
                    <a:pt x="2815" y="721"/>
                  </a:lnTo>
                  <a:lnTo>
                    <a:pt x="2808" y="721"/>
                  </a:lnTo>
                  <a:lnTo>
                    <a:pt x="2799" y="720"/>
                  </a:lnTo>
                  <a:lnTo>
                    <a:pt x="2791" y="720"/>
                  </a:lnTo>
                  <a:lnTo>
                    <a:pt x="2791" y="728"/>
                  </a:lnTo>
                  <a:lnTo>
                    <a:pt x="2786" y="728"/>
                  </a:lnTo>
                  <a:lnTo>
                    <a:pt x="2783" y="731"/>
                  </a:lnTo>
                  <a:lnTo>
                    <a:pt x="2781" y="736"/>
                  </a:lnTo>
                  <a:lnTo>
                    <a:pt x="2778" y="736"/>
                  </a:lnTo>
                  <a:lnTo>
                    <a:pt x="2776" y="731"/>
                  </a:lnTo>
                  <a:lnTo>
                    <a:pt x="2775" y="729"/>
                  </a:lnTo>
                  <a:lnTo>
                    <a:pt x="2775" y="728"/>
                  </a:lnTo>
                  <a:lnTo>
                    <a:pt x="2776" y="721"/>
                  </a:lnTo>
                  <a:lnTo>
                    <a:pt x="2776" y="712"/>
                  </a:lnTo>
                  <a:lnTo>
                    <a:pt x="2770" y="718"/>
                  </a:lnTo>
                  <a:lnTo>
                    <a:pt x="2764" y="723"/>
                  </a:lnTo>
                  <a:lnTo>
                    <a:pt x="2762" y="726"/>
                  </a:lnTo>
                  <a:lnTo>
                    <a:pt x="2761" y="729"/>
                  </a:lnTo>
                  <a:lnTo>
                    <a:pt x="2759" y="726"/>
                  </a:lnTo>
                  <a:lnTo>
                    <a:pt x="2761" y="715"/>
                  </a:lnTo>
                  <a:lnTo>
                    <a:pt x="2761" y="710"/>
                  </a:lnTo>
                  <a:lnTo>
                    <a:pt x="2753" y="710"/>
                  </a:lnTo>
                  <a:lnTo>
                    <a:pt x="2745" y="712"/>
                  </a:lnTo>
                  <a:lnTo>
                    <a:pt x="2737" y="712"/>
                  </a:lnTo>
                  <a:lnTo>
                    <a:pt x="2733" y="710"/>
                  </a:lnTo>
                  <a:lnTo>
                    <a:pt x="2733" y="710"/>
                  </a:lnTo>
                  <a:lnTo>
                    <a:pt x="2735" y="707"/>
                  </a:lnTo>
                  <a:lnTo>
                    <a:pt x="2745" y="699"/>
                  </a:lnTo>
                  <a:lnTo>
                    <a:pt x="2749" y="694"/>
                  </a:lnTo>
                  <a:lnTo>
                    <a:pt x="2751" y="693"/>
                  </a:lnTo>
                  <a:lnTo>
                    <a:pt x="2762" y="688"/>
                  </a:lnTo>
                  <a:lnTo>
                    <a:pt x="2775" y="680"/>
                  </a:lnTo>
                  <a:lnTo>
                    <a:pt x="2781" y="672"/>
                  </a:lnTo>
                  <a:lnTo>
                    <a:pt x="2786" y="666"/>
                  </a:lnTo>
                  <a:lnTo>
                    <a:pt x="2788" y="662"/>
                  </a:lnTo>
                  <a:lnTo>
                    <a:pt x="2794" y="659"/>
                  </a:lnTo>
                  <a:lnTo>
                    <a:pt x="2810" y="646"/>
                  </a:lnTo>
                  <a:lnTo>
                    <a:pt x="2832" y="626"/>
                  </a:lnTo>
                  <a:lnTo>
                    <a:pt x="2834" y="621"/>
                  </a:lnTo>
                  <a:lnTo>
                    <a:pt x="2840" y="618"/>
                  </a:lnTo>
                  <a:lnTo>
                    <a:pt x="2847" y="614"/>
                  </a:lnTo>
                  <a:lnTo>
                    <a:pt x="2850" y="608"/>
                  </a:lnTo>
                  <a:lnTo>
                    <a:pt x="2853" y="606"/>
                  </a:lnTo>
                  <a:lnTo>
                    <a:pt x="2872" y="595"/>
                  </a:lnTo>
                  <a:lnTo>
                    <a:pt x="2882" y="592"/>
                  </a:lnTo>
                  <a:lnTo>
                    <a:pt x="2906" y="592"/>
                  </a:lnTo>
                  <a:lnTo>
                    <a:pt x="2915" y="595"/>
                  </a:lnTo>
                  <a:lnTo>
                    <a:pt x="2920" y="597"/>
                  </a:lnTo>
                  <a:lnTo>
                    <a:pt x="2922" y="600"/>
                  </a:lnTo>
                  <a:lnTo>
                    <a:pt x="2928" y="600"/>
                  </a:lnTo>
                  <a:lnTo>
                    <a:pt x="2933" y="595"/>
                  </a:lnTo>
                  <a:lnTo>
                    <a:pt x="2934" y="595"/>
                  </a:lnTo>
                  <a:lnTo>
                    <a:pt x="2936" y="595"/>
                  </a:lnTo>
                  <a:lnTo>
                    <a:pt x="2947" y="597"/>
                  </a:lnTo>
                  <a:lnTo>
                    <a:pt x="2954" y="597"/>
                  </a:lnTo>
                  <a:lnTo>
                    <a:pt x="2960" y="594"/>
                  </a:lnTo>
                  <a:lnTo>
                    <a:pt x="2963" y="595"/>
                  </a:lnTo>
                  <a:lnTo>
                    <a:pt x="2973" y="595"/>
                  </a:lnTo>
                  <a:lnTo>
                    <a:pt x="2978" y="594"/>
                  </a:lnTo>
                  <a:lnTo>
                    <a:pt x="2981" y="589"/>
                  </a:lnTo>
                  <a:lnTo>
                    <a:pt x="2982" y="586"/>
                  </a:lnTo>
                  <a:lnTo>
                    <a:pt x="2984" y="586"/>
                  </a:lnTo>
                  <a:lnTo>
                    <a:pt x="3000" y="586"/>
                  </a:lnTo>
                  <a:lnTo>
                    <a:pt x="3003" y="587"/>
                  </a:lnTo>
                  <a:lnTo>
                    <a:pt x="3009" y="592"/>
                  </a:lnTo>
                  <a:lnTo>
                    <a:pt x="3014" y="592"/>
                  </a:lnTo>
                  <a:lnTo>
                    <a:pt x="3021" y="591"/>
                  </a:lnTo>
                  <a:lnTo>
                    <a:pt x="3021" y="591"/>
                  </a:lnTo>
                  <a:lnTo>
                    <a:pt x="3025" y="594"/>
                  </a:lnTo>
                  <a:lnTo>
                    <a:pt x="3027" y="595"/>
                  </a:lnTo>
                  <a:lnTo>
                    <a:pt x="3024" y="595"/>
                  </a:lnTo>
                  <a:lnTo>
                    <a:pt x="3019" y="599"/>
                  </a:lnTo>
                  <a:lnTo>
                    <a:pt x="3014" y="605"/>
                  </a:lnTo>
                  <a:lnTo>
                    <a:pt x="3021" y="608"/>
                  </a:lnTo>
                  <a:lnTo>
                    <a:pt x="3027" y="610"/>
                  </a:lnTo>
                  <a:lnTo>
                    <a:pt x="3038" y="606"/>
                  </a:lnTo>
                  <a:lnTo>
                    <a:pt x="3040" y="605"/>
                  </a:lnTo>
                  <a:lnTo>
                    <a:pt x="3048" y="606"/>
                  </a:lnTo>
                  <a:lnTo>
                    <a:pt x="3054" y="605"/>
                  </a:lnTo>
                  <a:lnTo>
                    <a:pt x="3061" y="602"/>
                  </a:lnTo>
                  <a:lnTo>
                    <a:pt x="3065" y="602"/>
                  </a:lnTo>
                  <a:lnTo>
                    <a:pt x="3069" y="603"/>
                  </a:lnTo>
                  <a:lnTo>
                    <a:pt x="3077" y="600"/>
                  </a:lnTo>
                  <a:lnTo>
                    <a:pt x="3081" y="599"/>
                  </a:lnTo>
                  <a:lnTo>
                    <a:pt x="3091" y="597"/>
                  </a:lnTo>
                  <a:lnTo>
                    <a:pt x="3100" y="597"/>
                  </a:lnTo>
                  <a:lnTo>
                    <a:pt x="3089" y="586"/>
                  </a:lnTo>
                  <a:lnTo>
                    <a:pt x="3083" y="586"/>
                  </a:lnTo>
                  <a:lnTo>
                    <a:pt x="3080" y="584"/>
                  </a:lnTo>
                  <a:lnTo>
                    <a:pt x="3084" y="575"/>
                  </a:lnTo>
                  <a:lnTo>
                    <a:pt x="3096" y="563"/>
                  </a:lnTo>
                  <a:lnTo>
                    <a:pt x="3115" y="551"/>
                  </a:lnTo>
                  <a:lnTo>
                    <a:pt x="3120" y="549"/>
                  </a:lnTo>
                  <a:lnTo>
                    <a:pt x="3124" y="544"/>
                  </a:lnTo>
                  <a:lnTo>
                    <a:pt x="3124" y="539"/>
                  </a:lnTo>
                  <a:lnTo>
                    <a:pt x="3129" y="531"/>
                  </a:lnTo>
                  <a:lnTo>
                    <a:pt x="3131" y="530"/>
                  </a:lnTo>
                  <a:lnTo>
                    <a:pt x="3145" y="530"/>
                  </a:lnTo>
                  <a:lnTo>
                    <a:pt x="3163" y="527"/>
                  </a:lnTo>
                  <a:lnTo>
                    <a:pt x="3166" y="525"/>
                  </a:lnTo>
                  <a:lnTo>
                    <a:pt x="3167" y="525"/>
                  </a:lnTo>
                  <a:lnTo>
                    <a:pt x="3167" y="528"/>
                  </a:lnTo>
                  <a:lnTo>
                    <a:pt x="3171" y="531"/>
                  </a:lnTo>
                  <a:lnTo>
                    <a:pt x="3177" y="531"/>
                  </a:lnTo>
                  <a:lnTo>
                    <a:pt x="3180" y="528"/>
                  </a:lnTo>
                  <a:lnTo>
                    <a:pt x="3182" y="527"/>
                  </a:lnTo>
                  <a:lnTo>
                    <a:pt x="3174" y="538"/>
                  </a:lnTo>
                  <a:lnTo>
                    <a:pt x="3174" y="546"/>
                  </a:lnTo>
                  <a:lnTo>
                    <a:pt x="3177" y="549"/>
                  </a:lnTo>
                  <a:lnTo>
                    <a:pt x="3182" y="549"/>
                  </a:lnTo>
                  <a:lnTo>
                    <a:pt x="3177" y="554"/>
                  </a:lnTo>
                  <a:lnTo>
                    <a:pt x="3182" y="559"/>
                  </a:lnTo>
                  <a:lnTo>
                    <a:pt x="3188" y="559"/>
                  </a:lnTo>
                  <a:lnTo>
                    <a:pt x="3198" y="555"/>
                  </a:lnTo>
                  <a:lnTo>
                    <a:pt x="3206" y="547"/>
                  </a:lnTo>
                  <a:lnTo>
                    <a:pt x="3214" y="541"/>
                  </a:lnTo>
                  <a:lnTo>
                    <a:pt x="3222" y="536"/>
                  </a:lnTo>
                  <a:lnTo>
                    <a:pt x="3227" y="535"/>
                  </a:lnTo>
                  <a:lnTo>
                    <a:pt x="3233" y="535"/>
                  </a:lnTo>
                  <a:lnTo>
                    <a:pt x="3241" y="531"/>
                  </a:lnTo>
                  <a:lnTo>
                    <a:pt x="3241" y="511"/>
                  </a:lnTo>
                  <a:lnTo>
                    <a:pt x="3242" y="509"/>
                  </a:lnTo>
                  <a:lnTo>
                    <a:pt x="3250" y="506"/>
                  </a:lnTo>
                  <a:lnTo>
                    <a:pt x="3260" y="504"/>
                  </a:lnTo>
                  <a:lnTo>
                    <a:pt x="3257" y="506"/>
                  </a:lnTo>
                  <a:lnTo>
                    <a:pt x="3252" y="512"/>
                  </a:lnTo>
                  <a:lnTo>
                    <a:pt x="3250" y="520"/>
                  </a:lnTo>
                  <a:lnTo>
                    <a:pt x="3250" y="527"/>
                  </a:lnTo>
                  <a:lnTo>
                    <a:pt x="3247" y="533"/>
                  </a:lnTo>
                  <a:lnTo>
                    <a:pt x="3249" y="536"/>
                  </a:lnTo>
                  <a:lnTo>
                    <a:pt x="3246" y="539"/>
                  </a:lnTo>
                  <a:lnTo>
                    <a:pt x="3242" y="544"/>
                  </a:lnTo>
                  <a:lnTo>
                    <a:pt x="3242" y="547"/>
                  </a:lnTo>
                  <a:lnTo>
                    <a:pt x="3239" y="549"/>
                  </a:lnTo>
                  <a:lnTo>
                    <a:pt x="3227" y="552"/>
                  </a:lnTo>
                  <a:lnTo>
                    <a:pt x="3219" y="555"/>
                  </a:lnTo>
                  <a:lnTo>
                    <a:pt x="3214" y="560"/>
                  </a:lnTo>
                  <a:lnTo>
                    <a:pt x="3212" y="565"/>
                  </a:lnTo>
                  <a:lnTo>
                    <a:pt x="3204" y="570"/>
                  </a:lnTo>
                  <a:lnTo>
                    <a:pt x="3201" y="576"/>
                  </a:lnTo>
                  <a:lnTo>
                    <a:pt x="3195" y="581"/>
                  </a:lnTo>
                  <a:lnTo>
                    <a:pt x="3177" y="597"/>
                  </a:lnTo>
                  <a:lnTo>
                    <a:pt x="3171" y="602"/>
                  </a:lnTo>
                  <a:lnTo>
                    <a:pt x="3167" y="608"/>
                  </a:lnTo>
                  <a:lnTo>
                    <a:pt x="3158" y="616"/>
                  </a:lnTo>
                  <a:lnTo>
                    <a:pt x="3148" y="621"/>
                  </a:lnTo>
                  <a:lnTo>
                    <a:pt x="3140" y="624"/>
                  </a:lnTo>
                  <a:lnTo>
                    <a:pt x="3139" y="626"/>
                  </a:lnTo>
                  <a:lnTo>
                    <a:pt x="3136" y="627"/>
                  </a:lnTo>
                  <a:lnTo>
                    <a:pt x="3132" y="629"/>
                  </a:lnTo>
                  <a:lnTo>
                    <a:pt x="3121" y="629"/>
                  </a:lnTo>
                  <a:lnTo>
                    <a:pt x="3118" y="632"/>
                  </a:lnTo>
                  <a:lnTo>
                    <a:pt x="3118" y="646"/>
                  </a:lnTo>
                  <a:lnTo>
                    <a:pt x="3116" y="650"/>
                  </a:lnTo>
                  <a:lnTo>
                    <a:pt x="3113" y="653"/>
                  </a:lnTo>
                  <a:lnTo>
                    <a:pt x="3107" y="662"/>
                  </a:lnTo>
                  <a:lnTo>
                    <a:pt x="3102" y="672"/>
                  </a:lnTo>
                  <a:lnTo>
                    <a:pt x="3097" y="685"/>
                  </a:lnTo>
                  <a:lnTo>
                    <a:pt x="3097" y="696"/>
                  </a:lnTo>
                  <a:lnTo>
                    <a:pt x="3100" y="731"/>
                  </a:lnTo>
                  <a:lnTo>
                    <a:pt x="3104" y="750"/>
                  </a:lnTo>
                  <a:lnTo>
                    <a:pt x="3108" y="769"/>
                  </a:lnTo>
                  <a:lnTo>
                    <a:pt x="3110" y="779"/>
                  </a:lnTo>
                  <a:lnTo>
                    <a:pt x="3110" y="787"/>
                  </a:lnTo>
                  <a:lnTo>
                    <a:pt x="3115" y="796"/>
                  </a:lnTo>
                  <a:lnTo>
                    <a:pt x="3115" y="800"/>
                  </a:lnTo>
                  <a:lnTo>
                    <a:pt x="3120" y="811"/>
                  </a:lnTo>
                  <a:lnTo>
                    <a:pt x="3124" y="808"/>
                  </a:lnTo>
                  <a:lnTo>
                    <a:pt x="3129" y="803"/>
                  </a:lnTo>
                  <a:lnTo>
                    <a:pt x="3140" y="793"/>
                  </a:lnTo>
                  <a:lnTo>
                    <a:pt x="3147" y="788"/>
                  </a:lnTo>
                  <a:lnTo>
                    <a:pt x="3148" y="785"/>
                  </a:lnTo>
                  <a:lnTo>
                    <a:pt x="3148" y="784"/>
                  </a:lnTo>
                  <a:lnTo>
                    <a:pt x="3153" y="777"/>
                  </a:lnTo>
                  <a:lnTo>
                    <a:pt x="3155" y="771"/>
                  </a:lnTo>
                  <a:lnTo>
                    <a:pt x="3156" y="763"/>
                  </a:lnTo>
                  <a:lnTo>
                    <a:pt x="3156" y="760"/>
                  </a:lnTo>
                  <a:lnTo>
                    <a:pt x="3171" y="753"/>
                  </a:lnTo>
                  <a:lnTo>
                    <a:pt x="3182" y="753"/>
                  </a:lnTo>
                  <a:lnTo>
                    <a:pt x="3182" y="744"/>
                  </a:lnTo>
                  <a:lnTo>
                    <a:pt x="3180" y="734"/>
                  </a:lnTo>
                  <a:lnTo>
                    <a:pt x="3180" y="733"/>
                  </a:lnTo>
                  <a:lnTo>
                    <a:pt x="3183" y="729"/>
                  </a:lnTo>
                  <a:lnTo>
                    <a:pt x="3195" y="721"/>
                  </a:lnTo>
                  <a:lnTo>
                    <a:pt x="3199" y="720"/>
                  </a:lnTo>
                  <a:lnTo>
                    <a:pt x="3212" y="720"/>
                  </a:lnTo>
                  <a:lnTo>
                    <a:pt x="3217" y="717"/>
                  </a:lnTo>
                  <a:lnTo>
                    <a:pt x="3220" y="713"/>
                  </a:lnTo>
                  <a:lnTo>
                    <a:pt x="3222" y="712"/>
                  </a:lnTo>
                  <a:lnTo>
                    <a:pt x="3220" y="702"/>
                  </a:lnTo>
                  <a:lnTo>
                    <a:pt x="3217" y="699"/>
                  </a:lnTo>
                  <a:lnTo>
                    <a:pt x="3215" y="697"/>
                  </a:lnTo>
                  <a:lnTo>
                    <a:pt x="3215" y="693"/>
                  </a:lnTo>
                  <a:lnTo>
                    <a:pt x="3219" y="686"/>
                  </a:lnTo>
                  <a:lnTo>
                    <a:pt x="3222" y="680"/>
                  </a:lnTo>
                  <a:lnTo>
                    <a:pt x="3227" y="678"/>
                  </a:lnTo>
                  <a:lnTo>
                    <a:pt x="3231" y="678"/>
                  </a:lnTo>
                  <a:lnTo>
                    <a:pt x="3234" y="680"/>
                  </a:lnTo>
                  <a:lnTo>
                    <a:pt x="3242" y="675"/>
                  </a:lnTo>
                  <a:lnTo>
                    <a:pt x="3242" y="670"/>
                  </a:lnTo>
                  <a:lnTo>
                    <a:pt x="3241" y="662"/>
                  </a:lnTo>
                  <a:lnTo>
                    <a:pt x="3234" y="661"/>
                  </a:lnTo>
                  <a:lnTo>
                    <a:pt x="3231" y="659"/>
                  </a:lnTo>
                  <a:lnTo>
                    <a:pt x="3230" y="654"/>
                  </a:lnTo>
                  <a:lnTo>
                    <a:pt x="3234" y="646"/>
                  </a:lnTo>
                  <a:lnTo>
                    <a:pt x="3239" y="640"/>
                  </a:lnTo>
                  <a:lnTo>
                    <a:pt x="3242" y="635"/>
                  </a:lnTo>
                  <a:lnTo>
                    <a:pt x="3239" y="630"/>
                  </a:lnTo>
                  <a:lnTo>
                    <a:pt x="3234" y="629"/>
                  </a:lnTo>
                  <a:lnTo>
                    <a:pt x="3227" y="629"/>
                  </a:lnTo>
                  <a:lnTo>
                    <a:pt x="3222" y="630"/>
                  </a:lnTo>
                  <a:lnTo>
                    <a:pt x="3222" y="630"/>
                  </a:lnTo>
                  <a:lnTo>
                    <a:pt x="3220" y="627"/>
                  </a:lnTo>
                  <a:lnTo>
                    <a:pt x="3220" y="621"/>
                  </a:lnTo>
                  <a:lnTo>
                    <a:pt x="3223" y="616"/>
                  </a:lnTo>
                  <a:lnTo>
                    <a:pt x="3227" y="613"/>
                  </a:lnTo>
                  <a:lnTo>
                    <a:pt x="3231" y="608"/>
                  </a:lnTo>
                  <a:lnTo>
                    <a:pt x="3236" y="605"/>
                  </a:lnTo>
                  <a:lnTo>
                    <a:pt x="3238" y="600"/>
                  </a:lnTo>
                  <a:lnTo>
                    <a:pt x="3244" y="587"/>
                  </a:lnTo>
                  <a:lnTo>
                    <a:pt x="3250" y="579"/>
                  </a:lnTo>
                  <a:lnTo>
                    <a:pt x="3252" y="578"/>
                  </a:lnTo>
                  <a:lnTo>
                    <a:pt x="3263" y="578"/>
                  </a:lnTo>
                  <a:lnTo>
                    <a:pt x="3263" y="579"/>
                  </a:lnTo>
                  <a:lnTo>
                    <a:pt x="3268" y="583"/>
                  </a:lnTo>
                  <a:lnTo>
                    <a:pt x="3273" y="581"/>
                  </a:lnTo>
                  <a:lnTo>
                    <a:pt x="3281" y="570"/>
                  </a:lnTo>
                  <a:lnTo>
                    <a:pt x="3286" y="567"/>
                  </a:lnTo>
                  <a:lnTo>
                    <a:pt x="3289" y="565"/>
                  </a:lnTo>
                  <a:lnTo>
                    <a:pt x="3289" y="571"/>
                  </a:lnTo>
                  <a:lnTo>
                    <a:pt x="3290" y="578"/>
                  </a:lnTo>
                  <a:lnTo>
                    <a:pt x="3294" y="584"/>
                  </a:lnTo>
                  <a:lnTo>
                    <a:pt x="3311" y="570"/>
                  </a:lnTo>
                  <a:lnTo>
                    <a:pt x="3321" y="567"/>
                  </a:lnTo>
                  <a:lnTo>
                    <a:pt x="3333" y="565"/>
                  </a:lnTo>
                  <a:lnTo>
                    <a:pt x="3346" y="565"/>
                  </a:lnTo>
                  <a:lnTo>
                    <a:pt x="3353" y="567"/>
                  </a:lnTo>
                  <a:lnTo>
                    <a:pt x="3357" y="568"/>
                  </a:lnTo>
                  <a:lnTo>
                    <a:pt x="3361" y="573"/>
                  </a:lnTo>
                  <a:lnTo>
                    <a:pt x="3364" y="578"/>
                  </a:lnTo>
                  <a:lnTo>
                    <a:pt x="3370" y="578"/>
                  </a:lnTo>
                  <a:lnTo>
                    <a:pt x="3372" y="575"/>
                  </a:lnTo>
                  <a:lnTo>
                    <a:pt x="3375" y="570"/>
                  </a:lnTo>
                  <a:lnTo>
                    <a:pt x="3375" y="568"/>
                  </a:lnTo>
                  <a:lnTo>
                    <a:pt x="3389" y="562"/>
                  </a:lnTo>
                  <a:lnTo>
                    <a:pt x="3404" y="554"/>
                  </a:lnTo>
                  <a:lnTo>
                    <a:pt x="3410" y="547"/>
                  </a:lnTo>
                  <a:lnTo>
                    <a:pt x="3416" y="543"/>
                  </a:lnTo>
                  <a:lnTo>
                    <a:pt x="3418" y="541"/>
                  </a:lnTo>
                  <a:lnTo>
                    <a:pt x="3423" y="541"/>
                  </a:lnTo>
                  <a:lnTo>
                    <a:pt x="3428" y="536"/>
                  </a:lnTo>
                  <a:lnTo>
                    <a:pt x="3434" y="531"/>
                  </a:lnTo>
                  <a:lnTo>
                    <a:pt x="3440" y="528"/>
                  </a:lnTo>
                  <a:lnTo>
                    <a:pt x="3466" y="522"/>
                  </a:lnTo>
                  <a:lnTo>
                    <a:pt x="3480" y="516"/>
                  </a:lnTo>
                  <a:lnTo>
                    <a:pt x="3488" y="511"/>
                  </a:lnTo>
                  <a:lnTo>
                    <a:pt x="3493" y="508"/>
                  </a:lnTo>
                  <a:lnTo>
                    <a:pt x="3493" y="504"/>
                  </a:lnTo>
                  <a:lnTo>
                    <a:pt x="3493" y="504"/>
                  </a:lnTo>
                  <a:lnTo>
                    <a:pt x="3495" y="504"/>
                  </a:lnTo>
                  <a:lnTo>
                    <a:pt x="3498" y="508"/>
                  </a:lnTo>
                  <a:lnTo>
                    <a:pt x="3503" y="508"/>
                  </a:lnTo>
                  <a:lnTo>
                    <a:pt x="3512" y="509"/>
                  </a:lnTo>
                  <a:lnTo>
                    <a:pt x="3523" y="512"/>
                  </a:lnTo>
                  <a:lnTo>
                    <a:pt x="3530" y="511"/>
                  </a:lnTo>
                  <a:lnTo>
                    <a:pt x="3535" y="508"/>
                  </a:lnTo>
                  <a:lnTo>
                    <a:pt x="3539" y="500"/>
                  </a:lnTo>
                  <a:lnTo>
                    <a:pt x="3536" y="493"/>
                  </a:lnTo>
                  <a:lnTo>
                    <a:pt x="3536" y="490"/>
                  </a:lnTo>
                  <a:lnTo>
                    <a:pt x="3535" y="485"/>
                  </a:lnTo>
                  <a:lnTo>
                    <a:pt x="3530" y="480"/>
                  </a:lnTo>
                  <a:lnTo>
                    <a:pt x="3525" y="476"/>
                  </a:lnTo>
                  <a:lnTo>
                    <a:pt x="3525" y="474"/>
                  </a:lnTo>
                  <a:lnTo>
                    <a:pt x="3525" y="466"/>
                  </a:lnTo>
                  <a:lnTo>
                    <a:pt x="3520" y="460"/>
                  </a:lnTo>
                  <a:lnTo>
                    <a:pt x="3515" y="453"/>
                  </a:lnTo>
                  <a:lnTo>
                    <a:pt x="3507" y="453"/>
                  </a:lnTo>
                  <a:lnTo>
                    <a:pt x="3504" y="452"/>
                  </a:lnTo>
                  <a:lnTo>
                    <a:pt x="3503" y="449"/>
                  </a:lnTo>
                  <a:lnTo>
                    <a:pt x="3501" y="444"/>
                  </a:lnTo>
                  <a:lnTo>
                    <a:pt x="3504" y="447"/>
                  </a:lnTo>
                  <a:lnTo>
                    <a:pt x="3509" y="449"/>
                  </a:lnTo>
                  <a:lnTo>
                    <a:pt x="3515" y="449"/>
                  </a:lnTo>
                  <a:lnTo>
                    <a:pt x="3523" y="447"/>
                  </a:lnTo>
                  <a:lnTo>
                    <a:pt x="3541" y="441"/>
                  </a:lnTo>
                  <a:lnTo>
                    <a:pt x="3547" y="437"/>
                  </a:lnTo>
                  <a:lnTo>
                    <a:pt x="3554" y="433"/>
                  </a:lnTo>
                  <a:lnTo>
                    <a:pt x="3555" y="428"/>
                  </a:lnTo>
                  <a:lnTo>
                    <a:pt x="3555" y="425"/>
                  </a:lnTo>
                  <a:lnTo>
                    <a:pt x="3557" y="425"/>
                  </a:lnTo>
                  <a:lnTo>
                    <a:pt x="3562" y="418"/>
                  </a:lnTo>
                  <a:lnTo>
                    <a:pt x="3560" y="413"/>
                  </a:lnTo>
                  <a:lnTo>
                    <a:pt x="3554" y="407"/>
                  </a:lnTo>
                  <a:lnTo>
                    <a:pt x="3552" y="405"/>
                  </a:lnTo>
                  <a:lnTo>
                    <a:pt x="3555" y="405"/>
                  </a:lnTo>
                  <a:lnTo>
                    <a:pt x="3562" y="399"/>
                  </a:lnTo>
                  <a:lnTo>
                    <a:pt x="3566" y="399"/>
                  </a:lnTo>
                  <a:lnTo>
                    <a:pt x="3565" y="404"/>
                  </a:lnTo>
                  <a:lnTo>
                    <a:pt x="3563" y="409"/>
                  </a:lnTo>
                  <a:lnTo>
                    <a:pt x="3566" y="413"/>
                  </a:lnTo>
                  <a:lnTo>
                    <a:pt x="3570" y="417"/>
                  </a:lnTo>
                  <a:lnTo>
                    <a:pt x="3573" y="420"/>
                  </a:lnTo>
                  <a:lnTo>
                    <a:pt x="3574" y="421"/>
                  </a:lnTo>
                  <a:lnTo>
                    <a:pt x="3579" y="423"/>
                  </a:lnTo>
                  <a:lnTo>
                    <a:pt x="3587" y="423"/>
                  </a:lnTo>
                  <a:lnTo>
                    <a:pt x="3594" y="421"/>
                  </a:lnTo>
                  <a:lnTo>
                    <a:pt x="3595" y="420"/>
                  </a:lnTo>
                  <a:lnTo>
                    <a:pt x="3600" y="420"/>
                  </a:lnTo>
                  <a:lnTo>
                    <a:pt x="3614" y="426"/>
                  </a:lnTo>
                  <a:lnTo>
                    <a:pt x="3618" y="428"/>
                  </a:lnTo>
                  <a:lnTo>
                    <a:pt x="3618" y="428"/>
                  </a:lnTo>
                  <a:lnTo>
                    <a:pt x="3619" y="433"/>
                  </a:lnTo>
                  <a:lnTo>
                    <a:pt x="3621" y="436"/>
                  </a:lnTo>
                  <a:lnTo>
                    <a:pt x="3625" y="442"/>
                  </a:lnTo>
                  <a:lnTo>
                    <a:pt x="3632" y="445"/>
                  </a:lnTo>
                  <a:lnTo>
                    <a:pt x="3638" y="447"/>
                  </a:lnTo>
                  <a:lnTo>
                    <a:pt x="3648" y="450"/>
                  </a:lnTo>
                  <a:lnTo>
                    <a:pt x="3649" y="453"/>
                  </a:lnTo>
                  <a:lnTo>
                    <a:pt x="3653" y="456"/>
                  </a:lnTo>
                  <a:lnTo>
                    <a:pt x="3664" y="456"/>
                  </a:lnTo>
                  <a:lnTo>
                    <a:pt x="3665" y="458"/>
                  </a:lnTo>
                  <a:lnTo>
                    <a:pt x="3669" y="460"/>
                  </a:lnTo>
                  <a:lnTo>
                    <a:pt x="3673" y="458"/>
                  </a:lnTo>
                  <a:lnTo>
                    <a:pt x="3675" y="456"/>
                  </a:lnTo>
                  <a:lnTo>
                    <a:pt x="3675" y="456"/>
                  </a:lnTo>
                  <a:lnTo>
                    <a:pt x="3678" y="458"/>
                  </a:lnTo>
                  <a:lnTo>
                    <a:pt x="3683" y="456"/>
                  </a:lnTo>
                  <a:lnTo>
                    <a:pt x="3688" y="452"/>
                  </a:lnTo>
                  <a:lnTo>
                    <a:pt x="3686" y="450"/>
                  </a:lnTo>
                  <a:lnTo>
                    <a:pt x="3686" y="439"/>
                  </a:lnTo>
                  <a:lnTo>
                    <a:pt x="3688" y="437"/>
                  </a:lnTo>
                  <a:lnTo>
                    <a:pt x="3688" y="428"/>
                  </a:lnTo>
                  <a:lnTo>
                    <a:pt x="3686" y="421"/>
                  </a:lnTo>
                  <a:lnTo>
                    <a:pt x="3686" y="420"/>
                  </a:lnTo>
                  <a:lnTo>
                    <a:pt x="3696" y="423"/>
                  </a:lnTo>
                  <a:lnTo>
                    <a:pt x="3712" y="423"/>
                  </a:lnTo>
                  <a:lnTo>
                    <a:pt x="3712" y="420"/>
                  </a:lnTo>
                  <a:lnTo>
                    <a:pt x="3713" y="420"/>
                  </a:lnTo>
                  <a:lnTo>
                    <a:pt x="3716" y="420"/>
                  </a:lnTo>
                  <a:lnTo>
                    <a:pt x="3718" y="417"/>
                  </a:lnTo>
                  <a:lnTo>
                    <a:pt x="3723" y="410"/>
                  </a:lnTo>
                  <a:lnTo>
                    <a:pt x="3724" y="409"/>
                  </a:lnTo>
                  <a:lnTo>
                    <a:pt x="3731" y="409"/>
                  </a:lnTo>
                  <a:lnTo>
                    <a:pt x="3734" y="405"/>
                  </a:lnTo>
                  <a:lnTo>
                    <a:pt x="3734" y="401"/>
                  </a:lnTo>
                  <a:lnTo>
                    <a:pt x="3729" y="397"/>
                  </a:lnTo>
                  <a:close/>
                  <a:moveTo>
                    <a:pt x="3490" y="437"/>
                  </a:moveTo>
                  <a:lnTo>
                    <a:pt x="3495" y="439"/>
                  </a:lnTo>
                  <a:lnTo>
                    <a:pt x="3496" y="439"/>
                  </a:lnTo>
                  <a:lnTo>
                    <a:pt x="3490" y="442"/>
                  </a:lnTo>
                  <a:lnTo>
                    <a:pt x="3485" y="442"/>
                  </a:lnTo>
                  <a:lnTo>
                    <a:pt x="3482" y="441"/>
                  </a:lnTo>
                  <a:lnTo>
                    <a:pt x="3482" y="441"/>
                  </a:lnTo>
                  <a:lnTo>
                    <a:pt x="3482" y="439"/>
                  </a:lnTo>
                  <a:lnTo>
                    <a:pt x="3485" y="437"/>
                  </a:lnTo>
                  <a:lnTo>
                    <a:pt x="3490" y="437"/>
                  </a:lnTo>
                  <a:close/>
                  <a:moveTo>
                    <a:pt x="2907" y="201"/>
                  </a:moveTo>
                  <a:lnTo>
                    <a:pt x="2907" y="201"/>
                  </a:lnTo>
                  <a:lnTo>
                    <a:pt x="2909" y="200"/>
                  </a:lnTo>
                  <a:lnTo>
                    <a:pt x="2914" y="201"/>
                  </a:lnTo>
                  <a:lnTo>
                    <a:pt x="2914" y="201"/>
                  </a:lnTo>
                  <a:lnTo>
                    <a:pt x="2907" y="201"/>
                  </a:lnTo>
                  <a:close/>
                  <a:moveTo>
                    <a:pt x="1720" y="238"/>
                  </a:moveTo>
                  <a:lnTo>
                    <a:pt x="1725" y="241"/>
                  </a:lnTo>
                  <a:lnTo>
                    <a:pt x="1728" y="244"/>
                  </a:lnTo>
                  <a:lnTo>
                    <a:pt x="1728" y="244"/>
                  </a:lnTo>
                  <a:lnTo>
                    <a:pt x="1728" y="244"/>
                  </a:lnTo>
                  <a:lnTo>
                    <a:pt x="1725" y="243"/>
                  </a:lnTo>
                  <a:lnTo>
                    <a:pt x="1720" y="239"/>
                  </a:lnTo>
                  <a:lnTo>
                    <a:pt x="1714" y="236"/>
                  </a:lnTo>
                  <a:lnTo>
                    <a:pt x="1720" y="238"/>
                  </a:lnTo>
                  <a:close/>
                  <a:moveTo>
                    <a:pt x="724" y="267"/>
                  </a:moveTo>
                  <a:lnTo>
                    <a:pt x="724" y="267"/>
                  </a:lnTo>
                  <a:lnTo>
                    <a:pt x="723" y="265"/>
                  </a:lnTo>
                  <a:lnTo>
                    <a:pt x="723" y="263"/>
                  </a:lnTo>
                  <a:lnTo>
                    <a:pt x="724" y="265"/>
                  </a:lnTo>
                  <a:lnTo>
                    <a:pt x="724" y="267"/>
                  </a:lnTo>
                  <a:close/>
                  <a:moveTo>
                    <a:pt x="1019" y="975"/>
                  </a:moveTo>
                  <a:lnTo>
                    <a:pt x="1021" y="975"/>
                  </a:lnTo>
                  <a:lnTo>
                    <a:pt x="1021" y="975"/>
                  </a:lnTo>
                  <a:lnTo>
                    <a:pt x="1027" y="980"/>
                  </a:lnTo>
                  <a:lnTo>
                    <a:pt x="1035" y="981"/>
                  </a:lnTo>
                  <a:lnTo>
                    <a:pt x="1043" y="985"/>
                  </a:lnTo>
                  <a:lnTo>
                    <a:pt x="1050" y="999"/>
                  </a:lnTo>
                  <a:lnTo>
                    <a:pt x="1053" y="1002"/>
                  </a:lnTo>
                  <a:lnTo>
                    <a:pt x="1051" y="1005"/>
                  </a:lnTo>
                  <a:lnTo>
                    <a:pt x="1048" y="1012"/>
                  </a:lnTo>
                  <a:lnTo>
                    <a:pt x="1042" y="1015"/>
                  </a:lnTo>
                  <a:lnTo>
                    <a:pt x="1024" y="1021"/>
                  </a:lnTo>
                  <a:lnTo>
                    <a:pt x="1018" y="1021"/>
                  </a:lnTo>
                  <a:lnTo>
                    <a:pt x="1011" y="1020"/>
                  </a:lnTo>
                  <a:lnTo>
                    <a:pt x="1003" y="1020"/>
                  </a:lnTo>
                  <a:lnTo>
                    <a:pt x="986" y="1021"/>
                  </a:lnTo>
                  <a:lnTo>
                    <a:pt x="981" y="1020"/>
                  </a:lnTo>
                  <a:lnTo>
                    <a:pt x="976" y="1018"/>
                  </a:lnTo>
                  <a:lnTo>
                    <a:pt x="972" y="1015"/>
                  </a:lnTo>
                  <a:lnTo>
                    <a:pt x="965" y="1015"/>
                  </a:lnTo>
                  <a:lnTo>
                    <a:pt x="962" y="1013"/>
                  </a:lnTo>
                  <a:lnTo>
                    <a:pt x="959" y="1012"/>
                  </a:lnTo>
                  <a:lnTo>
                    <a:pt x="956" y="1009"/>
                  </a:lnTo>
                  <a:lnTo>
                    <a:pt x="951" y="1007"/>
                  </a:lnTo>
                  <a:lnTo>
                    <a:pt x="944" y="1007"/>
                  </a:lnTo>
                  <a:lnTo>
                    <a:pt x="938" y="1002"/>
                  </a:lnTo>
                  <a:lnTo>
                    <a:pt x="922" y="1001"/>
                  </a:lnTo>
                  <a:lnTo>
                    <a:pt x="913" y="999"/>
                  </a:lnTo>
                  <a:lnTo>
                    <a:pt x="895" y="1002"/>
                  </a:lnTo>
                  <a:lnTo>
                    <a:pt x="874" y="1010"/>
                  </a:lnTo>
                  <a:lnTo>
                    <a:pt x="866" y="1017"/>
                  </a:lnTo>
                  <a:lnTo>
                    <a:pt x="861" y="1020"/>
                  </a:lnTo>
                  <a:lnTo>
                    <a:pt x="846" y="1020"/>
                  </a:lnTo>
                  <a:lnTo>
                    <a:pt x="834" y="1018"/>
                  </a:lnTo>
                  <a:lnTo>
                    <a:pt x="830" y="1020"/>
                  </a:lnTo>
                  <a:lnTo>
                    <a:pt x="823" y="1015"/>
                  </a:lnTo>
                  <a:lnTo>
                    <a:pt x="814" y="1009"/>
                  </a:lnTo>
                  <a:lnTo>
                    <a:pt x="812" y="1005"/>
                  </a:lnTo>
                  <a:lnTo>
                    <a:pt x="810" y="1004"/>
                  </a:lnTo>
                  <a:lnTo>
                    <a:pt x="812" y="1004"/>
                  </a:lnTo>
                  <a:lnTo>
                    <a:pt x="810" y="1001"/>
                  </a:lnTo>
                  <a:lnTo>
                    <a:pt x="809" y="997"/>
                  </a:lnTo>
                  <a:lnTo>
                    <a:pt x="809" y="997"/>
                  </a:lnTo>
                  <a:lnTo>
                    <a:pt x="809" y="997"/>
                  </a:lnTo>
                  <a:lnTo>
                    <a:pt x="806" y="994"/>
                  </a:lnTo>
                  <a:lnTo>
                    <a:pt x="802" y="988"/>
                  </a:lnTo>
                  <a:lnTo>
                    <a:pt x="807" y="983"/>
                  </a:lnTo>
                  <a:lnTo>
                    <a:pt x="812" y="974"/>
                  </a:lnTo>
                  <a:lnTo>
                    <a:pt x="817" y="972"/>
                  </a:lnTo>
                  <a:lnTo>
                    <a:pt x="820" y="970"/>
                  </a:lnTo>
                  <a:lnTo>
                    <a:pt x="822" y="970"/>
                  </a:lnTo>
                  <a:lnTo>
                    <a:pt x="822" y="969"/>
                  </a:lnTo>
                  <a:lnTo>
                    <a:pt x="822" y="964"/>
                  </a:lnTo>
                  <a:lnTo>
                    <a:pt x="822" y="956"/>
                  </a:lnTo>
                  <a:lnTo>
                    <a:pt x="825" y="948"/>
                  </a:lnTo>
                  <a:lnTo>
                    <a:pt x="826" y="946"/>
                  </a:lnTo>
                  <a:lnTo>
                    <a:pt x="831" y="943"/>
                  </a:lnTo>
                  <a:lnTo>
                    <a:pt x="836" y="943"/>
                  </a:lnTo>
                  <a:lnTo>
                    <a:pt x="841" y="938"/>
                  </a:lnTo>
                  <a:lnTo>
                    <a:pt x="841" y="937"/>
                  </a:lnTo>
                  <a:lnTo>
                    <a:pt x="841" y="929"/>
                  </a:lnTo>
                  <a:lnTo>
                    <a:pt x="841" y="926"/>
                  </a:lnTo>
                  <a:lnTo>
                    <a:pt x="842" y="924"/>
                  </a:lnTo>
                  <a:lnTo>
                    <a:pt x="847" y="921"/>
                  </a:lnTo>
                  <a:lnTo>
                    <a:pt x="853" y="913"/>
                  </a:lnTo>
                  <a:lnTo>
                    <a:pt x="858" y="903"/>
                  </a:lnTo>
                  <a:lnTo>
                    <a:pt x="863" y="902"/>
                  </a:lnTo>
                  <a:lnTo>
                    <a:pt x="871" y="900"/>
                  </a:lnTo>
                  <a:lnTo>
                    <a:pt x="874" y="899"/>
                  </a:lnTo>
                  <a:lnTo>
                    <a:pt x="881" y="899"/>
                  </a:lnTo>
                  <a:lnTo>
                    <a:pt x="882" y="899"/>
                  </a:lnTo>
                  <a:lnTo>
                    <a:pt x="877" y="903"/>
                  </a:lnTo>
                  <a:lnTo>
                    <a:pt x="877" y="908"/>
                  </a:lnTo>
                  <a:lnTo>
                    <a:pt x="882" y="911"/>
                  </a:lnTo>
                  <a:lnTo>
                    <a:pt x="890" y="913"/>
                  </a:lnTo>
                  <a:lnTo>
                    <a:pt x="908" y="913"/>
                  </a:lnTo>
                  <a:lnTo>
                    <a:pt x="898" y="916"/>
                  </a:lnTo>
                  <a:lnTo>
                    <a:pt x="890" y="919"/>
                  </a:lnTo>
                  <a:lnTo>
                    <a:pt x="884" y="926"/>
                  </a:lnTo>
                  <a:lnTo>
                    <a:pt x="889" y="930"/>
                  </a:lnTo>
                  <a:lnTo>
                    <a:pt x="895" y="932"/>
                  </a:lnTo>
                  <a:lnTo>
                    <a:pt x="905" y="935"/>
                  </a:lnTo>
                  <a:lnTo>
                    <a:pt x="905" y="937"/>
                  </a:lnTo>
                  <a:lnTo>
                    <a:pt x="905" y="940"/>
                  </a:lnTo>
                  <a:lnTo>
                    <a:pt x="903" y="945"/>
                  </a:lnTo>
                  <a:lnTo>
                    <a:pt x="906" y="951"/>
                  </a:lnTo>
                  <a:lnTo>
                    <a:pt x="913" y="951"/>
                  </a:lnTo>
                  <a:lnTo>
                    <a:pt x="927" y="945"/>
                  </a:lnTo>
                  <a:lnTo>
                    <a:pt x="941" y="940"/>
                  </a:lnTo>
                  <a:lnTo>
                    <a:pt x="946" y="937"/>
                  </a:lnTo>
                  <a:lnTo>
                    <a:pt x="967" y="937"/>
                  </a:lnTo>
                  <a:lnTo>
                    <a:pt x="967" y="937"/>
                  </a:lnTo>
                  <a:lnTo>
                    <a:pt x="967" y="937"/>
                  </a:lnTo>
                  <a:lnTo>
                    <a:pt x="968" y="940"/>
                  </a:lnTo>
                  <a:lnTo>
                    <a:pt x="975" y="945"/>
                  </a:lnTo>
                  <a:lnTo>
                    <a:pt x="981" y="948"/>
                  </a:lnTo>
                  <a:lnTo>
                    <a:pt x="989" y="951"/>
                  </a:lnTo>
                  <a:lnTo>
                    <a:pt x="999" y="958"/>
                  </a:lnTo>
                  <a:lnTo>
                    <a:pt x="1007" y="962"/>
                  </a:lnTo>
                  <a:lnTo>
                    <a:pt x="1015" y="972"/>
                  </a:lnTo>
                  <a:lnTo>
                    <a:pt x="1015" y="972"/>
                  </a:lnTo>
                  <a:lnTo>
                    <a:pt x="1015" y="972"/>
                  </a:lnTo>
                  <a:lnTo>
                    <a:pt x="1019" y="975"/>
                  </a:lnTo>
                  <a:close/>
                  <a:moveTo>
                    <a:pt x="960" y="926"/>
                  </a:moveTo>
                  <a:lnTo>
                    <a:pt x="944" y="926"/>
                  </a:lnTo>
                  <a:lnTo>
                    <a:pt x="941" y="924"/>
                  </a:lnTo>
                  <a:lnTo>
                    <a:pt x="938" y="924"/>
                  </a:lnTo>
                  <a:lnTo>
                    <a:pt x="938" y="922"/>
                  </a:lnTo>
                  <a:lnTo>
                    <a:pt x="936" y="921"/>
                  </a:lnTo>
                  <a:lnTo>
                    <a:pt x="933" y="916"/>
                  </a:lnTo>
                  <a:lnTo>
                    <a:pt x="933" y="914"/>
                  </a:lnTo>
                  <a:lnTo>
                    <a:pt x="940" y="908"/>
                  </a:lnTo>
                  <a:lnTo>
                    <a:pt x="948" y="905"/>
                  </a:lnTo>
                  <a:lnTo>
                    <a:pt x="954" y="902"/>
                  </a:lnTo>
                  <a:lnTo>
                    <a:pt x="965" y="900"/>
                  </a:lnTo>
                  <a:lnTo>
                    <a:pt x="976" y="895"/>
                  </a:lnTo>
                  <a:lnTo>
                    <a:pt x="991" y="892"/>
                  </a:lnTo>
                  <a:lnTo>
                    <a:pt x="1002" y="891"/>
                  </a:lnTo>
                  <a:lnTo>
                    <a:pt x="999" y="892"/>
                  </a:lnTo>
                  <a:lnTo>
                    <a:pt x="983" y="899"/>
                  </a:lnTo>
                  <a:lnTo>
                    <a:pt x="983" y="903"/>
                  </a:lnTo>
                  <a:lnTo>
                    <a:pt x="989" y="910"/>
                  </a:lnTo>
                  <a:lnTo>
                    <a:pt x="986" y="911"/>
                  </a:lnTo>
                  <a:lnTo>
                    <a:pt x="980" y="918"/>
                  </a:lnTo>
                  <a:lnTo>
                    <a:pt x="980" y="924"/>
                  </a:lnTo>
                  <a:lnTo>
                    <a:pt x="978" y="926"/>
                  </a:lnTo>
                  <a:lnTo>
                    <a:pt x="967" y="926"/>
                  </a:lnTo>
                  <a:lnTo>
                    <a:pt x="965" y="927"/>
                  </a:lnTo>
                  <a:lnTo>
                    <a:pt x="960" y="926"/>
                  </a:lnTo>
                  <a:close/>
                  <a:moveTo>
                    <a:pt x="798" y="1031"/>
                  </a:moveTo>
                  <a:lnTo>
                    <a:pt x="802" y="1028"/>
                  </a:lnTo>
                  <a:lnTo>
                    <a:pt x="820" y="1028"/>
                  </a:lnTo>
                  <a:lnTo>
                    <a:pt x="823" y="1026"/>
                  </a:lnTo>
                  <a:lnTo>
                    <a:pt x="822" y="1031"/>
                  </a:lnTo>
                  <a:lnTo>
                    <a:pt x="818" y="1033"/>
                  </a:lnTo>
                  <a:lnTo>
                    <a:pt x="810" y="1034"/>
                  </a:lnTo>
                  <a:lnTo>
                    <a:pt x="794" y="1034"/>
                  </a:lnTo>
                  <a:lnTo>
                    <a:pt x="798" y="1031"/>
                  </a:lnTo>
                  <a:close/>
                  <a:moveTo>
                    <a:pt x="1367" y="924"/>
                  </a:moveTo>
                  <a:lnTo>
                    <a:pt x="1369" y="922"/>
                  </a:lnTo>
                  <a:lnTo>
                    <a:pt x="1372" y="922"/>
                  </a:lnTo>
                  <a:lnTo>
                    <a:pt x="1375" y="924"/>
                  </a:lnTo>
                  <a:lnTo>
                    <a:pt x="1380" y="929"/>
                  </a:lnTo>
                  <a:lnTo>
                    <a:pt x="1385" y="924"/>
                  </a:lnTo>
                  <a:lnTo>
                    <a:pt x="1385" y="919"/>
                  </a:lnTo>
                  <a:lnTo>
                    <a:pt x="1386" y="918"/>
                  </a:lnTo>
                  <a:lnTo>
                    <a:pt x="1386" y="918"/>
                  </a:lnTo>
                  <a:lnTo>
                    <a:pt x="1386" y="929"/>
                  </a:lnTo>
                  <a:lnTo>
                    <a:pt x="1391" y="929"/>
                  </a:lnTo>
                  <a:lnTo>
                    <a:pt x="1393" y="930"/>
                  </a:lnTo>
                  <a:lnTo>
                    <a:pt x="1396" y="935"/>
                  </a:lnTo>
                  <a:lnTo>
                    <a:pt x="1398" y="942"/>
                  </a:lnTo>
                  <a:lnTo>
                    <a:pt x="1398" y="950"/>
                  </a:lnTo>
                  <a:lnTo>
                    <a:pt x="1396" y="951"/>
                  </a:lnTo>
                  <a:lnTo>
                    <a:pt x="1394" y="954"/>
                  </a:lnTo>
                  <a:lnTo>
                    <a:pt x="1386" y="959"/>
                  </a:lnTo>
                  <a:lnTo>
                    <a:pt x="1377" y="959"/>
                  </a:lnTo>
                  <a:lnTo>
                    <a:pt x="1377" y="953"/>
                  </a:lnTo>
                  <a:lnTo>
                    <a:pt x="1380" y="946"/>
                  </a:lnTo>
                  <a:lnTo>
                    <a:pt x="1380" y="935"/>
                  </a:lnTo>
                  <a:lnTo>
                    <a:pt x="1379" y="929"/>
                  </a:lnTo>
                  <a:lnTo>
                    <a:pt x="1372" y="922"/>
                  </a:lnTo>
                  <a:lnTo>
                    <a:pt x="1369" y="927"/>
                  </a:lnTo>
                  <a:lnTo>
                    <a:pt x="1366" y="930"/>
                  </a:lnTo>
                  <a:lnTo>
                    <a:pt x="1364" y="940"/>
                  </a:lnTo>
                  <a:lnTo>
                    <a:pt x="1364" y="950"/>
                  </a:lnTo>
                  <a:lnTo>
                    <a:pt x="1364" y="950"/>
                  </a:lnTo>
                  <a:lnTo>
                    <a:pt x="1363" y="945"/>
                  </a:lnTo>
                  <a:lnTo>
                    <a:pt x="1363" y="935"/>
                  </a:lnTo>
                  <a:lnTo>
                    <a:pt x="1366" y="927"/>
                  </a:lnTo>
                  <a:lnTo>
                    <a:pt x="1367" y="924"/>
                  </a:lnTo>
                  <a:close/>
                  <a:moveTo>
                    <a:pt x="1677" y="905"/>
                  </a:moveTo>
                  <a:lnTo>
                    <a:pt x="1669" y="906"/>
                  </a:lnTo>
                  <a:lnTo>
                    <a:pt x="1663" y="908"/>
                  </a:lnTo>
                  <a:lnTo>
                    <a:pt x="1655" y="914"/>
                  </a:lnTo>
                  <a:lnTo>
                    <a:pt x="1648" y="919"/>
                  </a:lnTo>
                  <a:lnTo>
                    <a:pt x="1647" y="926"/>
                  </a:lnTo>
                  <a:lnTo>
                    <a:pt x="1645" y="934"/>
                  </a:lnTo>
                  <a:lnTo>
                    <a:pt x="1645" y="935"/>
                  </a:lnTo>
                  <a:lnTo>
                    <a:pt x="1645" y="935"/>
                  </a:lnTo>
                  <a:lnTo>
                    <a:pt x="1643" y="927"/>
                  </a:lnTo>
                  <a:lnTo>
                    <a:pt x="1643" y="918"/>
                  </a:lnTo>
                  <a:lnTo>
                    <a:pt x="1645" y="914"/>
                  </a:lnTo>
                  <a:lnTo>
                    <a:pt x="1647" y="913"/>
                  </a:lnTo>
                  <a:lnTo>
                    <a:pt x="1650" y="911"/>
                  </a:lnTo>
                  <a:lnTo>
                    <a:pt x="1655" y="908"/>
                  </a:lnTo>
                  <a:lnTo>
                    <a:pt x="1664" y="905"/>
                  </a:lnTo>
                  <a:lnTo>
                    <a:pt x="1679" y="905"/>
                  </a:lnTo>
                  <a:lnTo>
                    <a:pt x="1679" y="905"/>
                  </a:lnTo>
                  <a:lnTo>
                    <a:pt x="1677" y="905"/>
                  </a:lnTo>
                  <a:close/>
                  <a:moveTo>
                    <a:pt x="1410" y="910"/>
                  </a:moveTo>
                  <a:lnTo>
                    <a:pt x="1404" y="908"/>
                  </a:lnTo>
                  <a:lnTo>
                    <a:pt x="1399" y="906"/>
                  </a:lnTo>
                  <a:lnTo>
                    <a:pt x="1404" y="906"/>
                  </a:lnTo>
                  <a:lnTo>
                    <a:pt x="1412" y="910"/>
                  </a:lnTo>
                  <a:lnTo>
                    <a:pt x="1412" y="910"/>
                  </a:lnTo>
                  <a:lnTo>
                    <a:pt x="1410" y="910"/>
                  </a:lnTo>
                  <a:close/>
                  <a:moveTo>
                    <a:pt x="2259" y="712"/>
                  </a:moveTo>
                  <a:lnTo>
                    <a:pt x="2256" y="721"/>
                  </a:lnTo>
                  <a:lnTo>
                    <a:pt x="2251" y="733"/>
                  </a:lnTo>
                  <a:lnTo>
                    <a:pt x="2247" y="741"/>
                  </a:lnTo>
                  <a:lnTo>
                    <a:pt x="2243" y="747"/>
                  </a:lnTo>
                  <a:lnTo>
                    <a:pt x="2237" y="750"/>
                  </a:lnTo>
                  <a:lnTo>
                    <a:pt x="2229" y="755"/>
                  </a:lnTo>
                  <a:lnTo>
                    <a:pt x="2215" y="761"/>
                  </a:lnTo>
                  <a:lnTo>
                    <a:pt x="2202" y="766"/>
                  </a:lnTo>
                  <a:lnTo>
                    <a:pt x="2197" y="772"/>
                  </a:lnTo>
                  <a:lnTo>
                    <a:pt x="2194" y="779"/>
                  </a:lnTo>
                  <a:lnTo>
                    <a:pt x="2192" y="780"/>
                  </a:lnTo>
                  <a:lnTo>
                    <a:pt x="2186" y="784"/>
                  </a:lnTo>
                  <a:lnTo>
                    <a:pt x="2181" y="785"/>
                  </a:lnTo>
                  <a:lnTo>
                    <a:pt x="2172" y="787"/>
                  </a:lnTo>
                  <a:lnTo>
                    <a:pt x="2186" y="780"/>
                  </a:lnTo>
                  <a:lnTo>
                    <a:pt x="2192" y="776"/>
                  </a:lnTo>
                  <a:lnTo>
                    <a:pt x="2197" y="769"/>
                  </a:lnTo>
                  <a:lnTo>
                    <a:pt x="2200" y="763"/>
                  </a:lnTo>
                  <a:lnTo>
                    <a:pt x="2204" y="760"/>
                  </a:lnTo>
                  <a:lnTo>
                    <a:pt x="2231" y="737"/>
                  </a:lnTo>
                  <a:lnTo>
                    <a:pt x="2239" y="731"/>
                  </a:lnTo>
                  <a:lnTo>
                    <a:pt x="2245" y="723"/>
                  </a:lnTo>
                  <a:lnTo>
                    <a:pt x="2251" y="712"/>
                  </a:lnTo>
                  <a:lnTo>
                    <a:pt x="2261" y="689"/>
                  </a:lnTo>
                  <a:lnTo>
                    <a:pt x="2263" y="689"/>
                  </a:lnTo>
                  <a:lnTo>
                    <a:pt x="2263" y="694"/>
                  </a:lnTo>
                  <a:lnTo>
                    <a:pt x="2259" y="712"/>
                  </a:lnTo>
                  <a:close/>
                  <a:moveTo>
                    <a:pt x="1586" y="386"/>
                  </a:moveTo>
                  <a:lnTo>
                    <a:pt x="1583" y="388"/>
                  </a:lnTo>
                  <a:lnTo>
                    <a:pt x="1580" y="386"/>
                  </a:lnTo>
                  <a:lnTo>
                    <a:pt x="1576" y="385"/>
                  </a:lnTo>
                  <a:lnTo>
                    <a:pt x="1580" y="383"/>
                  </a:lnTo>
                  <a:lnTo>
                    <a:pt x="1583" y="383"/>
                  </a:lnTo>
                  <a:lnTo>
                    <a:pt x="1584" y="385"/>
                  </a:lnTo>
                  <a:lnTo>
                    <a:pt x="1586" y="386"/>
                  </a:lnTo>
                  <a:close/>
                  <a:moveTo>
                    <a:pt x="1564" y="383"/>
                  </a:moveTo>
                  <a:lnTo>
                    <a:pt x="1562" y="383"/>
                  </a:lnTo>
                  <a:lnTo>
                    <a:pt x="1562" y="381"/>
                  </a:lnTo>
                  <a:lnTo>
                    <a:pt x="1562" y="380"/>
                  </a:lnTo>
                  <a:lnTo>
                    <a:pt x="1562" y="380"/>
                  </a:lnTo>
                  <a:lnTo>
                    <a:pt x="1564" y="380"/>
                  </a:lnTo>
                  <a:lnTo>
                    <a:pt x="1565" y="383"/>
                  </a:lnTo>
                  <a:lnTo>
                    <a:pt x="1564" y="383"/>
                  </a:lnTo>
                  <a:close/>
                  <a:moveTo>
                    <a:pt x="695" y="1077"/>
                  </a:moveTo>
                  <a:lnTo>
                    <a:pt x="697" y="1077"/>
                  </a:lnTo>
                  <a:lnTo>
                    <a:pt x="700" y="1079"/>
                  </a:lnTo>
                  <a:lnTo>
                    <a:pt x="700" y="1079"/>
                  </a:lnTo>
                  <a:lnTo>
                    <a:pt x="694" y="1079"/>
                  </a:lnTo>
                  <a:lnTo>
                    <a:pt x="695" y="1077"/>
                  </a:lnTo>
                  <a:close/>
                  <a:moveTo>
                    <a:pt x="1185" y="1077"/>
                  </a:moveTo>
                  <a:lnTo>
                    <a:pt x="1189" y="1072"/>
                  </a:lnTo>
                  <a:lnTo>
                    <a:pt x="1193" y="1063"/>
                  </a:lnTo>
                  <a:lnTo>
                    <a:pt x="1198" y="1052"/>
                  </a:lnTo>
                  <a:lnTo>
                    <a:pt x="1200" y="1041"/>
                  </a:lnTo>
                  <a:lnTo>
                    <a:pt x="1200" y="1036"/>
                  </a:lnTo>
                  <a:lnTo>
                    <a:pt x="1198" y="1031"/>
                  </a:lnTo>
                  <a:lnTo>
                    <a:pt x="1192" y="1021"/>
                  </a:lnTo>
                  <a:lnTo>
                    <a:pt x="1182" y="1010"/>
                  </a:lnTo>
                  <a:lnTo>
                    <a:pt x="1168" y="991"/>
                  </a:lnTo>
                  <a:lnTo>
                    <a:pt x="1163" y="983"/>
                  </a:lnTo>
                  <a:lnTo>
                    <a:pt x="1161" y="980"/>
                  </a:lnTo>
                  <a:lnTo>
                    <a:pt x="1163" y="974"/>
                  </a:lnTo>
                  <a:lnTo>
                    <a:pt x="1163" y="967"/>
                  </a:lnTo>
                  <a:lnTo>
                    <a:pt x="1161" y="961"/>
                  </a:lnTo>
                  <a:lnTo>
                    <a:pt x="1155" y="954"/>
                  </a:lnTo>
                  <a:lnTo>
                    <a:pt x="1152" y="950"/>
                  </a:lnTo>
                  <a:lnTo>
                    <a:pt x="1150" y="948"/>
                  </a:lnTo>
                  <a:lnTo>
                    <a:pt x="1150" y="946"/>
                  </a:lnTo>
                  <a:lnTo>
                    <a:pt x="1158" y="938"/>
                  </a:lnTo>
                  <a:lnTo>
                    <a:pt x="1163" y="930"/>
                  </a:lnTo>
                  <a:lnTo>
                    <a:pt x="1169" y="927"/>
                  </a:lnTo>
                  <a:lnTo>
                    <a:pt x="1185" y="918"/>
                  </a:lnTo>
                  <a:lnTo>
                    <a:pt x="1200" y="910"/>
                  </a:lnTo>
                  <a:lnTo>
                    <a:pt x="1200" y="910"/>
                  </a:lnTo>
                  <a:lnTo>
                    <a:pt x="1206" y="905"/>
                  </a:lnTo>
                  <a:lnTo>
                    <a:pt x="1216" y="900"/>
                  </a:lnTo>
                  <a:lnTo>
                    <a:pt x="1224" y="899"/>
                  </a:lnTo>
                  <a:lnTo>
                    <a:pt x="1233" y="899"/>
                  </a:lnTo>
                  <a:lnTo>
                    <a:pt x="1243" y="900"/>
                  </a:lnTo>
                  <a:lnTo>
                    <a:pt x="1256" y="900"/>
                  </a:lnTo>
                  <a:lnTo>
                    <a:pt x="1259" y="902"/>
                  </a:lnTo>
                  <a:lnTo>
                    <a:pt x="1259" y="903"/>
                  </a:lnTo>
                  <a:lnTo>
                    <a:pt x="1260" y="906"/>
                  </a:lnTo>
                  <a:lnTo>
                    <a:pt x="1260" y="927"/>
                  </a:lnTo>
                  <a:lnTo>
                    <a:pt x="1259" y="929"/>
                  </a:lnTo>
                  <a:lnTo>
                    <a:pt x="1238" y="929"/>
                  </a:lnTo>
                  <a:lnTo>
                    <a:pt x="1230" y="930"/>
                  </a:lnTo>
                  <a:lnTo>
                    <a:pt x="1224" y="935"/>
                  </a:lnTo>
                  <a:lnTo>
                    <a:pt x="1221" y="937"/>
                  </a:lnTo>
                  <a:lnTo>
                    <a:pt x="1221" y="940"/>
                  </a:lnTo>
                  <a:lnTo>
                    <a:pt x="1222" y="946"/>
                  </a:lnTo>
                  <a:lnTo>
                    <a:pt x="1217" y="945"/>
                  </a:lnTo>
                  <a:lnTo>
                    <a:pt x="1214" y="945"/>
                  </a:lnTo>
                  <a:lnTo>
                    <a:pt x="1209" y="946"/>
                  </a:lnTo>
                  <a:lnTo>
                    <a:pt x="1206" y="950"/>
                  </a:lnTo>
                  <a:lnTo>
                    <a:pt x="1206" y="959"/>
                  </a:lnTo>
                  <a:lnTo>
                    <a:pt x="1213" y="959"/>
                  </a:lnTo>
                  <a:lnTo>
                    <a:pt x="1214" y="961"/>
                  </a:lnTo>
                  <a:lnTo>
                    <a:pt x="1219" y="962"/>
                  </a:lnTo>
                  <a:lnTo>
                    <a:pt x="1221" y="966"/>
                  </a:lnTo>
                  <a:lnTo>
                    <a:pt x="1222" y="969"/>
                  </a:lnTo>
                  <a:lnTo>
                    <a:pt x="1224" y="977"/>
                  </a:lnTo>
                  <a:lnTo>
                    <a:pt x="1225" y="981"/>
                  </a:lnTo>
                  <a:lnTo>
                    <a:pt x="1229" y="985"/>
                  </a:lnTo>
                  <a:lnTo>
                    <a:pt x="1233" y="985"/>
                  </a:lnTo>
                  <a:lnTo>
                    <a:pt x="1233" y="986"/>
                  </a:lnTo>
                  <a:lnTo>
                    <a:pt x="1238" y="991"/>
                  </a:lnTo>
                  <a:lnTo>
                    <a:pt x="1243" y="993"/>
                  </a:lnTo>
                  <a:lnTo>
                    <a:pt x="1249" y="993"/>
                  </a:lnTo>
                  <a:lnTo>
                    <a:pt x="1251" y="994"/>
                  </a:lnTo>
                  <a:lnTo>
                    <a:pt x="1249" y="996"/>
                  </a:lnTo>
                  <a:lnTo>
                    <a:pt x="1248" y="1001"/>
                  </a:lnTo>
                  <a:lnTo>
                    <a:pt x="1248" y="1005"/>
                  </a:lnTo>
                  <a:lnTo>
                    <a:pt x="1249" y="1013"/>
                  </a:lnTo>
                  <a:lnTo>
                    <a:pt x="1254" y="1023"/>
                  </a:lnTo>
                  <a:lnTo>
                    <a:pt x="1262" y="1023"/>
                  </a:lnTo>
                  <a:lnTo>
                    <a:pt x="1262" y="1013"/>
                  </a:lnTo>
                  <a:lnTo>
                    <a:pt x="1264" y="1009"/>
                  </a:lnTo>
                  <a:lnTo>
                    <a:pt x="1265" y="1009"/>
                  </a:lnTo>
                  <a:lnTo>
                    <a:pt x="1270" y="1007"/>
                  </a:lnTo>
                  <a:lnTo>
                    <a:pt x="1273" y="1009"/>
                  </a:lnTo>
                  <a:lnTo>
                    <a:pt x="1275" y="1015"/>
                  </a:lnTo>
                  <a:lnTo>
                    <a:pt x="1276" y="1020"/>
                  </a:lnTo>
                  <a:lnTo>
                    <a:pt x="1281" y="1025"/>
                  </a:lnTo>
                  <a:lnTo>
                    <a:pt x="1286" y="1026"/>
                  </a:lnTo>
                  <a:lnTo>
                    <a:pt x="1289" y="1028"/>
                  </a:lnTo>
                  <a:lnTo>
                    <a:pt x="1289" y="1028"/>
                  </a:lnTo>
                  <a:lnTo>
                    <a:pt x="1278" y="1033"/>
                  </a:lnTo>
                  <a:lnTo>
                    <a:pt x="1273" y="1033"/>
                  </a:lnTo>
                  <a:lnTo>
                    <a:pt x="1264" y="1028"/>
                  </a:lnTo>
                  <a:lnTo>
                    <a:pt x="1256" y="1028"/>
                  </a:lnTo>
                  <a:lnTo>
                    <a:pt x="1256" y="1033"/>
                  </a:lnTo>
                  <a:lnTo>
                    <a:pt x="1254" y="1034"/>
                  </a:lnTo>
                  <a:lnTo>
                    <a:pt x="1252" y="1039"/>
                  </a:lnTo>
                  <a:lnTo>
                    <a:pt x="1252" y="1050"/>
                  </a:lnTo>
                  <a:lnTo>
                    <a:pt x="1259" y="1053"/>
                  </a:lnTo>
                  <a:lnTo>
                    <a:pt x="1264" y="1053"/>
                  </a:lnTo>
                  <a:lnTo>
                    <a:pt x="1264" y="1053"/>
                  </a:lnTo>
                  <a:lnTo>
                    <a:pt x="1260" y="1060"/>
                  </a:lnTo>
                  <a:lnTo>
                    <a:pt x="1252" y="1066"/>
                  </a:lnTo>
                  <a:lnTo>
                    <a:pt x="1268" y="1066"/>
                  </a:lnTo>
                  <a:lnTo>
                    <a:pt x="1268" y="1066"/>
                  </a:lnTo>
                  <a:lnTo>
                    <a:pt x="1270" y="1071"/>
                  </a:lnTo>
                  <a:lnTo>
                    <a:pt x="1272" y="1072"/>
                  </a:lnTo>
                  <a:lnTo>
                    <a:pt x="1273" y="1074"/>
                  </a:lnTo>
                  <a:lnTo>
                    <a:pt x="1273" y="1080"/>
                  </a:lnTo>
                  <a:lnTo>
                    <a:pt x="1272" y="1092"/>
                  </a:lnTo>
                  <a:lnTo>
                    <a:pt x="1273" y="1104"/>
                  </a:lnTo>
                  <a:lnTo>
                    <a:pt x="1273" y="1109"/>
                  </a:lnTo>
                  <a:lnTo>
                    <a:pt x="1272" y="1111"/>
                  </a:lnTo>
                  <a:lnTo>
                    <a:pt x="1260" y="1116"/>
                  </a:lnTo>
                  <a:lnTo>
                    <a:pt x="1236" y="1119"/>
                  </a:lnTo>
                  <a:lnTo>
                    <a:pt x="1229" y="1116"/>
                  </a:lnTo>
                  <a:lnTo>
                    <a:pt x="1222" y="1109"/>
                  </a:lnTo>
                  <a:lnTo>
                    <a:pt x="1214" y="1104"/>
                  </a:lnTo>
                  <a:lnTo>
                    <a:pt x="1211" y="1100"/>
                  </a:lnTo>
                  <a:lnTo>
                    <a:pt x="1203" y="1100"/>
                  </a:lnTo>
                  <a:lnTo>
                    <a:pt x="1200" y="1098"/>
                  </a:lnTo>
                  <a:lnTo>
                    <a:pt x="1197" y="1096"/>
                  </a:lnTo>
                  <a:lnTo>
                    <a:pt x="1190" y="1093"/>
                  </a:lnTo>
                  <a:lnTo>
                    <a:pt x="1187" y="1087"/>
                  </a:lnTo>
                  <a:lnTo>
                    <a:pt x="1185" y="1080"/>
                  </a:lnTo>
                  <a:lnTo>
                    <a:pt x="1185" y="1077"/>
                  </a:lnTo>
                  <a:close/>
                  <a:moveTo>
                    <a:pt x="906" y="1830"/>
                  </a:moveTo>
                  <a:lnTo>
                    <a:pt x="905" y="1835"/>
                  </a:lnTo>
                  <a:lnTo>
                    <a:pt x="903" y="1840"/>
                  </a:lnTo>
                  <a:lnTo>
                    <a:pt x="895" y="1848"/>
                  </a:lnTo>
                  <a:lnTo>
                    <a:pt x="895" y="1853"/>
                  </a:lnTo>
                  <a:lnTo>
                    <a:pt x="898" y="1856"/>
                  </a:lnTo>
                  <a:lnTo>
                    <a:pt x="895" y="1856"/>
                  </a:lnTo>
                  <a:lnTo>
                    <a:pt x="889" y="1854"/>
                  </a:lnTo>
                  <a:lnTo>
                    <a:pt x="879" y="1853"/>
                  </a:lnTo>
                  <a:lnTo>
                    <a:pt x="873" y="1854"/>
                  </a:lnTo>
                  <a:lnTo>
                    <a:pt x="871" y="1854"/>
                  </a:lnTo>
                  <a:lnTo>
                    <a:pt x="871" y="1850"/>
                  </a:lnTo>
                  <a:lnTo>
                    <a:pt x="873" y="1842"/>
                  </a:lnTo>
                  <a:lnTo>
                    <a:pt x="876" y="1832"/>
                  </a:lnTo>
                  <a:lnTo>
                    <a:pt x="881" y="1819"/>
                  </a:lnTo>
                  <a:lnTo>
                    <a:pt x="887" y="1813"/>
                  </a:lnTo>
                  <a:lnTo>
                    <a:pt x="897" y="1813"/>
                  </a:lnTo>
                  <a:lnTo>
                    <a:pt x="909" y="1814"/>
                  </a:lnTo>
                  <a:lnTo>
                    <a:pt x="916" y="1816"/>
                  </a:lnTo>
                  <a:lnTo>
                    <a:pt x="913" y="1818"/>
                  </a:lnTo>
                  <a:lnTo>
                    <a:pt x="906" y="1824"/>
                  </a:lnTo>
                  <a:lnTo>
                    <a:pt x="906" y="1830"/>
                  </a:lnTo>
                  <a:close/>
                  <a:moveTo>
                    <a:pt x="852" y="1964"/>
                  </a:moveTo>
                  <a:lnTo>
                    <a:pt x="849" y="1958"/>
                  </a:lnTo>
                  <a:lnTo>
                    <a:pt x="842" y="1947"/>
                  </a:lnTo>
                  <a:lnTo>
                    <a:pt x="839" y="1942"/>
                  </a:lnTo>
                  <a:lnTo>
                    <a:pt x="833" y="1939"/>
                  </a:lnTo>
                  <a:lnTo>
                    <a:pt x="831" y="1936"/>
                  </a:lnTo>
                  <a:lnTo>
                    <a:pt x="830" y="1929"/>
                  </a:lnTo>
                  <a:lnTo>
                    <a:pt x="826" y="1907"/>
                  </a:lnTo>
                  <a:lnTo>
                    <a:pt x="825" y="1889"/>
                  </a:lnTo>
                  <a:lnTo>
                    <a:pt x="826" y="1894"/>
                  </a:lnTo>
                  <a:lnTo>
                    <a:pt x="831" y="1917"/>
                  </a:lnTo>
                  <a:lnTo>
                    <a:pt x="834" y="1925"/>
                  </a:lnTo>
                  <a:lnTo>
                    <a:pt x="838" y="1931"/>
                  </a:lnTo>
                  <a:lnTo>
                    <a:pt x="842" y="1937"/>
                  </a:lnTo>
                  <a:lnTo>
                    <a:pt x="846" y="1944"/>
                  </a:lnTo>
                  <a:lnTo>
                    <a:pt x="847" y="1952"/>
                  </a:lnTo>
                  <a:lnTo>
                    <a:pt x="853" y="1964"/>
                  </a:lnTo>
                  <a:lnTo>
                    <a:pt x="852" y="1964"/>
                  </a:lnTo>
                  <a:close/>
                  <a:moveTo>
                    <a:pt x="928" y="2070"/>
                  </a:moveTo>
                  <a:lnTo>
                    <a:pt x="922" y="2063"/>
                  </a:lnTo>
                  <a:lnTo>
                    <a:pt x="917" y="2052"/>
                  </a:lnTo>
                  <a:lnTo>
                    <a:pt x="914" y="2044"/>
                  </a:lnTo>
                  <a:lnTo>
                    <a:pt x="914" y="2035"/>
                  </a:lnTo>
                  <a:lnTo>
                    <a:pt x="917" y="2028"/>
                  </a:lnTo>
                  <a:lnTo>
                    <a:pt x="917" y="2016"/>
                  </a:lnTo>
                  <a:lnTo>
                    <a:pt x="916" y="2011"/>
                  </a:lnTo>
                  <a:lnTo>
                    <a:pt x="911" y="1998"/>
                  </a:lnTo>
                  <a:lnTo>
                    <a:pt x="911" y="1992"/>
                  </a:lnTo>
                  <a:lnTo>
                    <a:pt x="911" y="1992"/>
                  </a:lnTo>
                  <a:lnTo>
                    <a:pt x="917" y="2003"/>
                  </a:lnTo>
                  <a:lnTo>
                    <a:pt x="921" y="2012"/>
                  </a:lnTo>
                  <a:lnTo>
                    <a:pt x="921" y="2020"/>
                  </a:lnTo>
                  <a:lnTo>
                    <a:pt x="921" y="2027"/>
                  </a:lnTo>
                  <a:lnTo>
                    <a:pt x="921" y="2030"/>
                  </a:lnTo>
                  <a:lnTo>
                    <a:pt x="919" y="2035"/>
                  </a:lnTo>
                  <a:lnTo>
                    <a:pt x="921" y="2039"/>
                  </a:lnTo>
                  <a:lnTo>
                    <a:pt x="922" y="2051"/>
                  </a:lnTo>
                  <a:lnTo>
                    <a:pt x="925" y="2062"/>
                  </a:lnTo>
                  <a:lnTo>
                    <a:pt x="928" y="2068"/>
                  </a:lnTo>
                  <a:lnTo>
                    <a:pt x="928" y="2070"/>
                  </a:lnTo>
                  <a:close/>
                  <a:moveTo>
                    <a:pt x="897" y="1278"/>
                  </a:moveTo>
                  <a:lnTo>
                    <a:pt x="892" y="1269"/>
                  </a:lnTo>
                  <a:lnTo>
                    <a:pt x="889" y="1261"/>
                  </a:lnTo>
                  <a:lnTo>
                    <a:pt x="889" y="1256"/>
                  </a:lnTo>
                  <a:lnTo>
                    <a:pt x="889" y="1258"/>
                  </a:lnTo>
                  <a:lnTo>
                    <a:pt x="893" y="1272"/>
                  </a:lnTo>
                  <a:lnTo>
                    <a:pt x="901" y="1285"/>
                  </a:lnTo>
                  <a:lnTo>
                    <a:pt x="897" y="1278"/>
                  </a:lnTo>
                  <a:close/>
                  <a:moveTo>
                    <a:pt x="761" y="262"/>
                  </a:moveTo>
                  <a:lnTo>
                    <a:pt x="759" y="263"/>
                  </a:lnTo>
                  <a:lnTo>
                    <a:pt x="759" y="262"/>
                  </a:lnTo>
                  <a:lnTo>
                    <a:pt x="761" y="260"/>
                  </a:lnTo>
                  <a:lnTo>
                    <a:pt x="764" y="257"/>
                  </a:lnTo>
                  <a:lnTo>
                    <a:pt x="769" y="254"/>
                  </a:lnTo>
                  <a:lnTo>
                    <a:pt x="766" y="259"/>
                  </a:lnTo>
                  <a:lnTo>
                    <a:pt x="761" y="262"/>
                  </a:lnTo>
                  <a:close/>
                  <a:moveTo>
                    <a:pt x="721" y="259"/>
                  </a:moveTo>
                  <a:lnTo>
                    <a:pt x="719" y="259"/>
                  </a:lnTo>
                  <a:lnTo>
                    <a:pt x="719" y="257"/>
                  </a:lnTo>
                  <a:lnTo>
                    <a:pt x="719" y="255"/>
                  </a:lnTo>
                  <a:lnTo>
                    <a:pt x="721" y="255"/>
                  </a:lnTo>
                  <a:lnTo>
                    <a:pt x="724" y="255"/>
                  </a:lnTo>
                  <a:lnTo>
                    <a:pt x="721" y="259"/>
                  </a:lnTo>
                  <a:close/>
                  <a:moveTo>
                    <a:pt x="598" y="324"/>
                  </a:moveTo>
                  <a:lnTo>
                    <a:pt x="603" y="321"/>
                  </a:lnTo>
                  <a:lnTo>
                    <a:pt x="603" y="322"/>
                  </a:lnTo>
                  <a:lnTo>
                    <a:pt x="603" y="330"/>
                  </a:lnTo>
                  <a:lnTo>
                    <a:pt x="600" y="326"/>
                  </a:lnTo>
                  <a:lnTo>
                    <a:pt x="597" y="326"/>
                  </a:lnTo>
                  <a:lnTo>
                    <a:pt x="598" y="324"/>
                  </a:lnTo>
                  <a:close/>
                  <a:moveTo>
                    <a:pt x="1709" y="343"/>
                  </a:moveTo>
                  <a:lnTo>
                    <a:pt x="1707" y="340"/>
                  </a:lnTo>
                  <a:lnTo>
                    <a:pt x="1707" y="338"/>
                  </a:lnTo>
                  <a:lnTo>
                    <a:pt x="1709" y="335"/>
                  </a:lnTo>
                  <a:lnTo>
                    <a:pt x="1709" y="343"/>
                  </a:lnTo>
                  <a:close/>
                  <a:moveTo>
                    <a:pt x="898" y="372"/>
                  </a:moveTo>
                  <a:lnTo>
                    <a:pt x="895" y="369"/>
                  </a:lnTo>
                  <a:lnTo>
                    <a:pt x="893" y="367"/>
                  </a:lnTo>
                  <a:lnTo>
                    <a:pt x="897" y="369"/>
                  </a:lnTo>
                  <a:lnTo>
                    <a:pt x="900" y="374"/>
                  </a:lnTo>
                  <a:lnTo>
                    <a:pt x="898" y="372"/>
                  </a:lnTo>
                  <a:close/>
                  <a:moveTo>
                    <a:pt x="217" y="1130"/>
                  </a:moveTo>
                  <a:lnTo>
                    <a:pt x="217" y="1127"/>
                  </a:lnTo>
                  <a:lnTo>
                    <a:pt x="218" y="1125"/>
                  </a:lnTo>
                  <a:lnTo>
                    <a:pt x="220" y="1125"/>
                  </a:lnTo>
                  <a:lnTo>
                    <a:pt x="226" y="1127"/>
                  </a:lnTo>
                  <a:lnTo>
                    <a:pt x="231" y="1125"/>
                  </a:lnTo>
                  <a:lnTo>
                    <a:pt x="233" y="1124"/>
                  </a:lnTo>
                  <a:lnTo>
                    <a:pt x="237" y="1120"/>
                  </a:lnTo>
                  <a:lnTo>
                    <a:pt x="242" y="1120"/>
                  </a:lnTo>
                  <a:lnTo>
                    <a:pt x="265" y="1119"/>
                  </a:lnTo>
                  <a:lnTo>
                    <a:pt x="269" y="1119"/>
                  </a:lnTo>
                  <a:lnTo>
                    <a:pt x="276" y="1117"/>
                  </a:lnTo>
                  <a:lnTo>
                    <a:pt x="281" y="1111"/>
                  </a:lnTo>
                  <a:lnTo>
                    <a:pt x="284" y="1108"/>
                  </a:lnTo>
                  <a:lnTo>
                    <a:pt x="285" y="1106"/>
                  </a:lnTo>
                  <a:lnTo>
                    <a:pt x="289" y="1104"/>
                  </a:lnTo>
                  <a:lnTo>
                    <a:pt x="298" y="1101"/>
                  </a:lnTo>
                  <a:lnTo>
                    <a:pt x="301" y="1096"/>
                  </a:lnTo>
                  <a:lnTo>
                    <a:pt x="303" y="1088"/>
                  </a:lnTo>
                  <a:lnTo>
                    <a:pt x="305" y="1085"/>
                  </a:lnTo>
                  <a:lnTo>
                    <a:pt x="308" y="1084"/>
                  </a:lnTo>
                  <a:lnTo>
                    <a:pt x="311" y="1077"/>
                  </a:lnTo>
                  <a:lnTo>
                    <a:pt x="316" y="1072"/>
                  </a:lnTo>
                  <a:lnTo>
                    <a:pt x="314" y="1068"/>
                  </a:lnTo>
                  <a:lnTo>
                    <a:pt x="312" y="1063"/>
                  </a:lnTo>
                  <a:lnTo>
                    <a:pt x="312" y="1055"/>
                  </a:lnTo>
                  <a:lnTo>
                    <a:pt x="314" y="1053"/>
                  </a:lnTo>
                  <a:lnTo>
                    <a:pt x="316" y="1049"/>
                  </a:lnTo>
                  <a:lnTo>
                    <a:pt x="319" y="1042"/>
                  </a:lnTo>
                  <a:lnTo>
                    <a:pt x="324" y="1039"/>
                  </a:lnTo>
                  <a:lnTo>
                    <a:pt x="330" y="1034"/>
                  </a:lnTo>
                  <a:lnTo>
                    <a:pt x="330" y="1029"/>
                  </a:lnTo>
                  <a:lnTo>
                    <a:pt x="332" y="1028"/>
                  </a:lnTo>
                  <a:lnTo>
                    <a:pt x="333" y="1026"/>
                  </a:lnTo>
                  <a:lnTo>
                    <a:pt x="346" y="1023"/>
                  </a:lnTo>
                  <a:lnTo>
                    <a:pt x="356" y="1020"/>
                  </a:lnTo>
                  <a:lnTo>
                    <a:pt x="372" y="1009"/>
                  </a:lnTo>
                  <a:lnTo>
                    <a:pt x="375" y="1001"/>
                  </a:lnTo>
                  <a:lnTo>
                    <a:pt x="375" y="997"/>
                  </a:lnTo>
                  <a:lnTo>
                    <a:pt x="376" y="997"/>
                  </a:lnTo>
                  <a:lnTo>
                    <a:pt x="375" y="994"/>
                  </a:lnTo>
                  <a:lnTo>
                    <a:pt x="375" y="991"/>
                  </a:lnTo>
                  <a:lnTo>
                    <a:pt x="373" y="991"/>
                  </a:lnTo>
                  <a:lnTo>
                    <a:pt x="373" y="991"/>
                  </a:lnTo>
                  <a:lnTo>
                    <a:pt x="373" y="985"/>
                  </a:lnTo>
                  <a:lnTo>
                    <a:pt x="375" y="980"/>
                  </a:lnTo>
                  <a:lnTo>
                    <a:pt x="380" y="978"/>
                  </a:lnTo>
                  <a:lnTo>
                    <a:pt x="384" y="975"/>
                  </a:lnTo>
                  <a:lnTo>
                    <a:pt x="392" y="975"/>
                  </a:lnTo>
                  <a:lnTo>
                    <a:pt x="403" y="978"/>
                  </a:lnTo>
                  <a:lnTo>
                    <a:pt x="410" y="980"/>
                  </a:lnTo>
                  <a:lnTo>
                    <a:pt x="416" y="983"/>
                  </a:lnTo>
                  <a:lnTo>
                    <a:pt x="421" y="985"/>
                  </a:lnTo>
                  <a:lnTo>
                    <a:pt x="429" y="985"/>
                  </a:lnTo>
                  <a:lnTo>
                    <a:pt x="434" y="981"/>
                  </a:lnTo>
                  <a:lnTo>
                    <a:pt x="440" y="975"/>
                  </a:lnTo>
                  <a:lnTo>
                    <a:pt x="447" y="970"/>
                  </a:lnTo>
                  <a:lnTo>
                    <a:pt x="453" y="969"/>
                  </a:lnTo>
                  <a:lnTo>
                    <a:pt x="453" y="969"/>
                  </a:lnTo>
                  <a:lnTo>
                    <a:pt x="461" y="966"/>
                  </a:lnTo>
                  <a:lnTo>
                    <a:pt x="466" y="959"/>
                  </a:lnTo>
                  <a:lnTo>
                    <a:pt x="467" y="958"/>
                  </a:lnTo>
                  <a:lnTo>
                    <a:pt x="470" y="956"/>
                  </a:lnTo>
                  <a:lnTo>
                    <a:pt x="478" y="956"/>
                  </a:lnTo>
                  <a:lnTo>
                    <a:pt x="485" y="958"/>
                  </a:lnTo>
                  <a:lnTo>
                    <a:pt x="491" y="961"/>
                  </a:lnTo>
                  <a:lnTo>
                    <a:pt x="493" y="964"/>
                  </a:lnTo>
                  <a:lnTo>
                    <a:pt x="498" y="970"/>
                  </a:lnTo>
                  <a:lnTo>
                    <a:pt x="499" y="974"/>
                  </a:lnTo>
                  <a:lnTo>
                    <a:pt x="499" y="980"/>
                  </a:lnTo>
                  <a:lnTo>
                    <a:pt x="502" y="985"/>
                  </a:lnTo>
                  <a:lnTo>
                    <a:pt x="507" y="991"/>
                  </a:lnTo>
                  <a:lnTo>
                    <a:pt x="517" y="999"/>
                  </a:lnTo>
                  <a:lnTo>
                    <a:pt x="526" y="1004"/>
                  </a:lnTo>
                  <a:lnTo>
                    <a:pt x="538" y="1017"/>
                  </a:lnTo>
                  <a:lnTo>
                    <a:pt x="542" y="1020"/>
                  </a:lnTo>
                  <a:lnTo>
                    <a:pt x="552" y="1023"/>
                  </a:lnTo>
                  <a:lnTo>
                    <a:pt x="555" y="1025"/>
                  </a:lnTo>
                  <a:lnTo>
                    <a:pt x="566" y="1033"/>
                  </a:lnTo>
                  <a:lnTo>
                    <a:pt x="574" y="1037"/>
                  </a:lnTo>
                  <a:lnTo>
                    <a:pt x="577" y="1039"/>
                  </a:lnTo>
                  <a:lnTo>
                    <a:pt x="579" y="1042"/>
                  </a:lnTo>
                  <a:lnTo>
                    <a:pt x="584" y="1045"/>
                  </a:lnTo>
                  <a:lnTo>
                    <a:pt x="590" y="1050"/>
                  </a:lnTo>
                  <a:lnTo>
                    <a:pt x="590" y="1052"/>
                  </a:lnTo>
                  <a:lnTo>
                    <a:pt x="592" y="1056"/>
                  </a:lnTo>
                  <a:lnTo>
                    <a:pt x="595" y="1064"/>
                  </a:lnTo>
                  <a:lnTo>
                    <a:pt x="595" y="1071"/>
                  </a:lnTo>
                  <a:lnTo>
                    <a:pt x="593" y="1074"/>
                  </a:lnTo>
                  <a:lnTo>
                    <a:pt x="590" y="1077"/>
                  </a:lnTo>
                  <a:lnTo>
                    <a:pt x="590" y="1084"/>
                  </a:lnTo>
                  <a:lnTo>
                    <a:pt x="587" y="1082"/>
                  </a:lnTo>
                  <a:lnTo>
                    <a:pt x="582" y="1082"/>
                  </a:lnTo>
                  <a:lnTo>
                    <a:pt x="576" y="1084"/>
                  </a:lnTo>
                  <a:lnTo>
                    <a:pt x="563" y="1085"/>
                  </a:lnTo>
                  <a:lnTo>
                    <a:pt x="558" y="1085"/>
                  </a:lnTo>
                  <a:lnTo>
                    <a:pt x="549" y="1082"/>
                  </a:lnTo>
                  <a:lnTo>
                    <a:pt x="542" y="1084"/>
                  </a:lnTo>
                  <a:lnTo>
                    <a:pt x="536" y="1088"/>
                  </a:lnTo>
                  <a:lnTo>
                    <a:pt x="536" y="1093"/>
                  </a:lnTo>
                  <a:lnTo>
                    <a:pt x="539" y="1098"/>
                  </a:lnTo>
                  <a:lnTo>
                    <a:pt x="542" y="1101"/>
                  </a:lnTo>
                  <a:lnTo>
                    <a:pt x="547" y="1104"/>
                  </a:lnTo>
                  <a:lnTo>
                    <a:pt x="563" y="1111"/>
                  </a:lnTo>
                  <a:lnTo>
                    <a:pt x="569" y="1114"/>
                  </a:lnTo>
                  <a:lnTo>
                    <a:pt x="573" y="1119"/>
                  </a:lnTo>
                  <a:lnTo>
                    <a:pt x="577" y="1120"/>
                  </a:lnTo>
                  <a:lnTo>
                    <a:pt x="582" y="1117"/>
                  </a:lnTo>
                  <a:lnTo>
                    <a:pt x="587" y="1109"/>
                  </a:lnTo>
                  <a:lnTo>
                    <a:pt x="585" y="1104"/>
                  </a:lnTo>
                  <a:lnTo>
                    <a:pt x="585" y="1100"/>
                  </a:lnTo>
                  <a:lnTo>
                    <a:pt x="592" y="1090"/>
                  </a:lnTo>
                  <a:lnTo>
                    <a:pt x="597" y="1093"/>
                  </a:lnTo>
                  <a:lnTo>
                    <a:pt x="603" y="1090"/>
                  </a:lnTo>
                  <a:lnTo>
                    <a:pt x="605" y="1085"/>
                  </a:lnTo>
                  <a:lnTo>
                    <a:pt x="611" y="1072"/>
                  </a:lnTo>
                  <a:lnTo>
                    <a:pt x="611" y="1072"/>
                  </a:lnTo>
                  <a:lnTo>
                    <a:pt x="614" y="1071"/>
                  </a:lnTo>
                  <a:lnTo>
                    <a:pt x="617" y="1066"/>
                  </a:lnTo>
                  <a:lnTo>
                    <a:pt x="620" y="1061"/>
                  </a:lnTo>
                  <a:lnTo>
                    <a:pt x="620" y="1058"/>
                  </a:lnTo>
                  <a:lnTo>
                    <a:pt x="616" y="1055"/>
                  </a:lnTo>
                  <a:lnTo>
                    <a:pt x="614" y="1053"/>
                  </a:lnTo>
                  <a:lnTo>
                    <a:pt x="611" y="1049"/>
                  </a:lnTo>
                  <a:lnTo>
                    <a:pt x="611" y="1047"/>
                  </a:lnTo>
                  <a:lnTo>
                    <a:pt x="614" y="1044"/>
                  </a:lnTo>
                  <a:lnTo>
                    <a:pt x="619" y="1042"/>
                  </a:lnTo>
                  <a:lnTo>
                    <a:pt x="624" y="1045"/>
                  </a:lnTo>
                  <a:lnTo>
                    <a:pt x="635" y="1052"/>
                  </a:lnTo>
                  <a:lnTo>
                    <a:pt x="641" y="1049"/>
                  </a:lnTo>
                  <a:lnTo>
                    <a:pt x="641" y="1037"/>
                  </a:lnTo>
                  <a:lnTo>
                    <a:pt x="636" y="1033"/>
                  </a:lnTo>
                  <a:lnTo>
                    <a:pt x="625" y="1025"/>
                  </a:lnTo>
                  <a:lnTo>
                    <a:pt x="605" y="1015"/>
                  </a:lnTo>
                  <a:lnTo>
                    <a:pt x="603" y="1012"/>
                  </a:lnTo>
                  <a:lnTo>
                    <a:pt x="601" y="1009"/>
                  </a:lnTo>
                  <a:lnTo>
                    <a:pt x="597" y="1004"/>
                  </a:lnTo>
                  <a:lnTo>
                    <a:pt x="585" y="1004"/>
                  </a:lnTo>
                  <a:lnTo>
                    <a:pt x="582" y="1002"/>
                  </a:lnTo>
                  <a:lnTo>
                    <a:pt x="574" y="997"/>
                  </a:lnTo>
                  <a:lnTo>
                    <a:pt x="569" y="988"/>
                  </a:lnTo>
                  <a:lnTo>
                    <a:pt x="565" y="977"/>
                  </a:lnTo>
                  <a:lnTo>
                    <a:pt x="563" y="972"/>
                  </a:lnTo>
                  <a:lnTo>
                    <a:pt x="560" y="967"/>
                  </a:lnTo>
                  <a:lnTo>
                    <a:pt x="550" y="959"/>
                  </a:lnTo>
                  <a:lnTo>
                    <a:pt x="544" y="954"/>
                  </a:lnTo>
                  <a:lnTo>
                    <a:pt x="541" y="953"/>
                  </a:lnTo>
                  <a:lnTo>
                    <a:pt x="539" y="951"/>
                  </a:lnTo>
                  <a:lnTo>
                    <a:pt x="539" y="943"/>
                  </a:lnTo>
                  <a:lnTo>
                    <a:pt x="541" y="940"/>
                  </a:lnTo>
                  <a:lnTo>
                    <a:pt x="541" y="934"/>
                  </a:lnTo>
                  <a:lnTo>
                    <a:pt x="539" y="930"/>
                  </a:lnTo>
                  <a:lnTo>
                    <a:pt x="545" y="927"/>
                  </a:lnTo>
                  <a:lnTo>
                    <a:pt x="552" y="926"/>
                  </a:lnTo>
                  <a:lnTo>
                    <a:pt x="555" y="926"/>
                  </a:lnTo>
                  <a:lnTo>
                    <a:pt x="557" y="929"/>
                  </a:lnTo>
                  <a:lnTo>
                    <a:pt x="557" y="935"/>
                  </a:lnTo>
                  <a:lnTo>
                    <a:pt x="560" y="938"/>
                  </a:lnTo>
                  <a:lnTo>
                    <a:pt x="563" y="938"/>
                  </a:lnTo>
                  <a:lnTo>
                    <a:pt x="569" y="940"/>
                  </a:lnTo>
                  <a:lnTo>
                    <a:pt x="573" y="940"/>
                  </a:lnTo>
                  <a:lnTo>
                    <a:pt x="579" y="956"/>
                  </a:lnTo>
                  <a:lnTo>
                    <a:pt x="590" y="970"/>
                  </a:lnTo>
                  <a:lnTo>
                    <a:pt x="600" y="974"/>
                  </a:lnTo>
                  <a:lnTo>
                    <a:pt x="603" y="974"/>
                  </a:lnTo>
                  <a:lnTo>
                    <a:pt x="603" y="977"/>
                  </a:lnTo>
                  <a:lnTo>
                    <a:pt x="609" y="983"/>
                  </a:lnTo>
                  <a:lnTo>
                    <a:pt x="616" y="985"/>
                  </a:lnTo>
                  <a:lnTo>
                    <a:pt x="622" y="986"/>
                  </a:lnTo>
                  <a:lnTo>
                    <a:pt x="624" y="986"/>
                  </a:lnTo>
                  <a:lnTo>
                    <a:pt x="638" y="996"/>
                  </a:lnTo>
                  <a:lnTo>
                    <a:pt x="649" y="1004"/>
                  </a:lnTo>
                  <a:lnTo>
                    <a:pt x="649" y="1004"/>
                  </a:lnTo>
                  <a:lnTo>
                    <a:pt x="651" y="1005"/>
                  </a:lnTo>
                  <a:lnTo>
                    <a:pt x="654" y="1007"/>
                  </a:lnTo>
                  <a:lnTo>
                    <a:pt x="654" y="1007"/>
                  </a:lnTo>
                  <a:lnTo>
                    <a:pt x="656" y="1007"/>
                  </a:lnTo>
                  <a:lnTo>
                    <a:pt x="656" y="1009"/>
                  </a:lnTo>
                  <a:lnTo>
                    <a:pt x="657" y="1010"/>
                  </a:lnTo>
                  <a:lnTo>
                    <a:pt x="656" y="1012"/>
                  </a:lnTo>
                  <a:lnTo>
                    <a:pt x="651" y="1020"/>
                  </a:lnTo>
                  <a:lnTo>
                    <a:pt x="651" y="1036"/>
                  </a:lnTo>
                  <a:lnTo>
                    <a:pt x="652" y="1041"/>
                  </a:lnTo>
                  <a:lnTo>
                    <a:pt x="657" y="1045"/>
                  </a:lnTo>
                  <a:lnTo>
                    <a:pt x="660" y="1050"/>
                  </a:lnTo>
                  <a:lnTo>
                    <a:pt x="662" y="1055"/>
                  </a:lnTo>
                  <a:lnTo>
                    <a:pt x="667" y="1058"/>
                  </a:lnTo>
                  <a:lnTo>
                    <a:pt x="668" y="1058"/>
                  </a:lnTo>
                  <a:lnTo>
                    <a:pt x="672" y="1061"/>
                  </a:lnTo>
                  <a:lnTo>
                    <a:pt x="673" y="1063"/>
                  </a:lnTo>
                  <a:lnTo>
                    <a:pt x="676" y="1068"/>
                  </a:lnTo>
                  <a:lnTo>
                    <a:pt x="676" y="1071"/>
                  </a:lnTo>
                  <a:lnTo>
                    <a:pt x="678" y="1077"/>
                  </a:lnTo>
                  <a:lnTo>
                    <a:pt x="686" y="1082"/>
                  </a:lnTo>
                  <a:lnTo>
                    <a:pt x="684" y="1084"/>
                  </a:lnTo>
                  <a:lnTo>
                    <a:pt x="684" y="1087"/>
                  </a:lnTo>
                  <a:lnTo>
                    <a:pt x="686" y="1092"/>
                  </a:lnTo>
                  <a:lnTo>
                    <a:pt x="689" y="1096"/>
                  </a:lnTo>
                  <a:lnTo>
                    <a:pt x="689" y="1103"/>
                  </a:lnTo>
                  <a:lnTo>
                    <a:pt x="691" y="1108"/>
                  </a:lnTo>
                  <a:lnTo>
                    <a:pt x="697" y="1112"/>
                  </a:lnTo>
                  <a:lnTo>
                    <a:pt x="700" y="1114"/>
                  </a:lnTo>
                  <a:lnTo>
                    <a:pt x="705" y="1116"/>
                  </a:lnTo>
                  <a:lnTo>
                    <a:pt x="715" y="1122"/>
                  </a:lnTo>
                  <a:lnTo>
                    <a:pt x="723" y="1122"/>
                  </a:lnTo>
                  <a:lnTo>
                    <a:pt x="723" y="1116"/>
                  </a:lnTo>
                  <a:lnTo>
                    <a:pt x="721" y="1108"/>
                  </a:lnTo>
                  <a:lnTo>
                    <a:pt x="719" y="1104"/>
                  </a:lnTo>
                  <a:lnTo>
                    <a:pt x="724" y="1104"/>
                  </a:lnTo>
                  <a:lnTo>
                    <a:pt x="732" y="1101"/>
                  </a:lnTo>
                  <a:lnTo>
                    <a:pt x="732" y="1098"/>
                  </a:lnTo>
                  <a:lnTo>
                    <a:pt x="731" y="1095"/>
                  </a:lnTo>
                  <a:lnTo>
                    <a:pt x="735" y="1093"/>
                  </a:lnTo>
                  <a:lnTo>
                    <a:pt x="742" y="1092"/>
                  </a:lnTo>
                  <a:lnTo>
                    <a:pt x="745" y="1085"/>
                  </a:lnTo>
                  <a:lnTo>
                    <a:pt x="745" y="1080"/>
                  </a:lnTo>
                  <a:lnTo>
                    <a:pt x="742" y="1076"/>
                  </a:lnTo>
                  <a:lnTo>
                    <a:pt x="739" y="1071"/>
                  </a:lnTo>
                  <a:lnTo>
                    <a:pt x="727" y="1071"/>
                  </a:lnTo>
                  <a:lnTo>
                    <a:pt x="724" y="1072"/>
                  </a:lnTo>
                  <a:lnTo>
                    <a:pt x="721" y="1071"/>
                  </a:lnTo>
                  <a:lnTo>
                    <a:pt x="724" y="1071"/>
                  </a:lnTo>
                  <a:lnTo>
                    <a:pt x="727" y="1068"/>
                  </a:lnTo>
                  <a:lnTo>
                    <a:pt x="727" y="1064"/>
                  </a:lnTo>
                  <a:lnTo>
                    <a:pt x="726" y="1058"/>
                  </a:lnTo>
                  <a:lnTo>
                    <a:pt x="723" y="1053"/>
                  </a:lnTo>
                  <a:lnTo>
                    <a:pt x="711" y="1042"/>
                  </a:lnTo>
                  <a:lnTo>
                    <a:pt x="711" y="1041"/>
                  </a:lnTo>
                  <a:lnTo>
                    <a:pt x="713" y="1041"/>
                  </a:lnTo>
                  <a:lnTo>
                    <a:pt x="716" y="1041"/>
                  </a:lnTo>
                  <a:lnTo>
                    <a:pt x="718" y="1042"/>
                  </a:lnTo>
                  <a:lnTo>
                    <a:pt x="721" y="1045"/>
                  </a:lnTo>
                  <a:lnTo>
                    <a:pt x="729" y="1045"/>
                  </a:lnTo>
                  <a:lnTo>
                    <a:pt x="734" y="1044"/>
                  </a:lnTo>
                  <a:lnTo>
                    <a:pt x="739" y="1044"/>
                  </a:lnTo>
                  <a:lnTo>
                    <a:pt x="739" y="1039"/>
                  </a:lnTo>
                  <a:lnTo>
                    <a:pt x="737" y="1034"/>
                  </a:lnTo>
                  <a:lnTo>
                    <a:pt x="737" y="1033"/>
                  </a:lnTo>
                  <a:lnTo>
                    <a:pt x="739" y="1031"/>
                  </a:lnTo>
                  <a:lnTo>
                    <a:pt x="742" y="1029"/>
                  </a:lnTo>
                  <a:lnTo>
                    <a:pt x="743" y="1031"/>
                  </a:lnTo>
                  <a:lnTo>
                    <a:pt x="747" y="1034"/>
                  </a:lnTo>
                  <a:lnTo>
                    <a:pt x="751" y="1034"/>
                  </a:lnTo>
                  <a:lnTo>
                    <a:pt x="755" y="1031"/>
                  </a:lnTo>
                  <a:lnTo>
                    <a:pt x="758" y="1029"/>
                  </a:lnTo>
                  <a:lnTo>
                    <a:pt x="761" y="1028"/>
                  </a:lnTo>
                  <a:lnTo>
                    <a:pt x="766" y="1029"/>
                  </a:lnTo>
                  <a:lnTo>
                    <a:pt x="769" y="1031"/>
                  </a:lnTo>
                  <a:lnTo>
                    <a:pt x="769" y="1031"/>
                  </a:lnTo>
                  <a:lnTo>
                    <a:pt x="772" y="1034"/>
                  </a:lnTo>
                  <a:lnTo>
                    <a:pt x="774" y="1036"/>
                  </a:lnTo>
                  <a:lnTo>
                    <a:pt x="774" y="1036"/>
                  </a:lnTo>
                  <a:lnTo>
                    <a:pt x="777" y="1037"/>
                  </a:lnTo>
                  <a:lnTo>
                    <a:pt x="778" y="1037"/>
                  </a:lnTo>
                  <a:lnTo>
                    <a:pt x="774" y="1041"/>
                  </a:lnTo>
                  <a:lnTo>
                    <a:pt x="772" y="1045"/>
                  </a:lnTo>
                  <a:lnTo>
                    <a:pt x="772" y="1053"/>
                  </a:lnTo>
                  <a:lnTo>
                    <a:pt x="778" y="1056"/>
                  </a:lnTo>
                  <a:lnTo>
                    <a:pt x="782" y="1056"/>
                  </a:lnTo>
                  <a:lnTo>
                    <a:pt x="782" y="1060"/>
                  </a:lnTo>
                  <a:lnTo>
                    <a:pt x="783" y="1066"/>
                  </a:lnTo>
                  <a:lnTo>
                    <a:pt x="785" y="1068"/>
                  </a:lnTo>
                  <a:lnTo>
                    <a:pt x="782" y="1074"/>
                  </a:lnTo>
                  <a:lnTo>
                    <a:pt x="782" y="1082"/>
                  </a:lnTo>
                  <a:lnTo>
                    <a:pt x="785" y="1085"/>
                  </a:lnTo>
                  <a:lnTo>
                    <a:pt x="788" y="1090"/>
                  </a:lnTo>
                  <a:lnTo>
                    <a:pt x="786" y="1090"/>
                  </a:lnTo>
                  <a:lnTo>
                    <a:pt x="783" y="1090"/>
                  </a:lnTo>
                  <a:lnTo>
                    <a:pt x="783" y="1096"/>
                  </a:lnTo>
                  <a:lnTo>
                    <a:pt x="788" y="1101"/>
                  </a:lnTo>
                  <a:lnTo>
                    <a:pt x="793" y="1103"/>
                  </a:lnTo>
                  <a:lnTo>
                    <a:pt x="793" y="1104"/>
                  </a:lnTo>
                  <a:lnTo>
                    <a:pt x="796" y="1108"/>
                  </a:lnTo>
                  <a:lnTo>
                    <a:pt x="801" y="1109"/>
                  </a:lnTo>
                  <a:lnTo>
                    <a:pt x="806" y="1111"/>
                  </a:lnTo>
                  <a:lnTo>
                    <a:pt x="806" y="1116"/>
                  </a:lnTo>
                  <a:lnTo>
                    <a:pt x="818" y="1116"/>
                  </a:lnTo>
                  <a:lnTo>
                    <a:pt x="820" y="1117"/>
                  </a:lnTo>
                  <a:lnTo>
                    <a:pt x="825" y="1125"/>
                  </a:lnTo>
                  <a:lnTo>
                    <a:pt x="828" y="1127"/>
                  </a:lnTo>
                  <a:lnTo>
                    <a:pt x="833" y="1130"/>
                  </a:lnTo>
                  <a:lnTo>
                    <a:pt x="841" y="1130"/>
                  </a:lnTo>
                  <a:lnTo>
                    <a:pt x="850" y="1127"/>
                  </a:lnTo>
                  <a:lnTo>
                    <a:pt x="855" y="1122"/>
                  </a:lnTo>
                  <a:lnTo>
                    <a:pt x="855" y="1117"/>
                  </a:lnTo>
                  <a:lnTo>
                    <a:pt x="860" y="1116"/>
                  </a:lnTo>
                  <a:lnTo>
                    <a:pt x="866" y="1116"/>
                  </a:lnTo>
                  <a:lnTo>
                    <a:pt x="871" y="1119"/>
                  </a:lnTo>
                  <a:lnTo>
                    <a:pt x="879" y="1124"/>
                  </a:lnTo>
                  <a:lnTo>
                    <a:pt x="889" y="1130"/>
                  </a:lnTo>
                  <a:lnTo>
                    <a:pt x="895" y="1131"/>
                  </a:lnTo>
                  <a:lnTo>
                    <a:pt x="909" y="1127"/>
                  </a:lnTo>
                  <a:lnTo>
                    <a:pt x="916" y="1127"/>
                  </a:lnTo>
                  <a:lnTo>
                    <a:pt x="921" y="1122"/>
                  </a:lnTo>
                  <a:lnTo>
                    <a:pt x="927" y="1117"/>
                  </a:lnTo>
                  <a:lnTo>
                    <a:pt x="928" y="1117"/>
                  </a:lnTo>
                  <a:lnTo>
                    <a:pt x="930" y="1119"/>
                  </a:lnTo>
                  <a:lnTo>
                    <a:pt x="935" y="1120"/>
                  </a:lnTo>
                  <a:lnTo>
                    <a:pt x="940" y="1120"/>
                  </a:lnTo>
                  <a:lnTo>
                    <a:pt x="949" y="1117"/>
                  </a:lnTo>
                  <a:lnTo>
                    <a:pt x="949" y="1117"/>
                  </a:lnTo>
                  <a:lnTo>
                    <a:pt x="948" y="1119"/>
                  </a:lnTo>
                  <a:lnTo>
                    <a:pt x="946" y="1122"/>
                  </a:lnTo>
                  <a:lnTo>
                    <a:pt x="944" y="1125"/>
                  </a:lnTo>
                  <a:lnTo>
                    <a:pt x="946" y="1128"/>
                  </a:lnTo>
                  <a:lnTo>
                    <a:pt x="946" y="1133"/>
                  </a:lnTo>
                  <a:lnTo>
                    <a:pt x="944" y="1136"/>
                  </a:lnTo>
                  <a:lnTo>
                    <a:pt x="944" y="1143"/>
                  </a:lnTo>
                  <a:lnTo>
                    <a:pt x="946" y="1144"/>
                  </a:lnTo>
                  <a:lnTo>
                    <a:pt x="948" y="1146"/>
                  </a:lnTo>
                  <a:lnTo>
                    <a:pt x="946" y="1147"/>
                  </a:lnTo>
                  <a:lnTo>
                    <a:pt x="946" y="1151"/>
                  </a:lnTo>
                  <a:lnTo>
                    <a:pt x="944" y="1151"/>
                  </a:lnTo>
                  <a:lnTo>
                    <a:pt x="944" y="1155"/>
                  </a:lnTo>
                  <a:lnTo>
                    <a:pt x="944" y="1157"/>
                  </a:lnTo>
                  <a:lnTo>
                    <a:pt x="944" y="1157"/>
                  </a:lnTo>
                  <a:lnTo>
                    <a:pt x="944" y="1159"/>
                  </a:lnTo>
                  <a:lnTo>
                    <a:pt x="943" y="1162"/>
                  </a:lnTo>
                  <a:lnTo>
                    <a:pt x="940" y="1168"/>
                  </a:lnTo>
                  <a:lnTo>
                    <a:pt x="932" y="1183"/>
                  </a:lnTo>
                  <a:lnTo>
                    <a:pt x="930" y="1181"/>
                  </a:lnTo>
                  <a:lnTo>
                    <a:pt x="930" y="1184"/>
                  </a:lnTo>
                  <a:lnTo>
                    <a:pt x="928" y="1187"/>
                  </a:lnTo>
                  <a:lnTo>
                    <a:pt x="930" y="1187"/>
                  </a:lnTo>
                  <a:lnTo>
                    <a:pt x="928" y="1192"/>
                  </a:lnTo>
                  <a:lnTo>
                    <a:pt x="925" y="1200"/>
                  </a:lnTo>
                  <a:lnTo>
                    <a:pt x="922" y="1210"/>
                  </a:lnTo>
                  <a:lnTo>
                    <a:pt x="917" y="1218"/>
                  </a:lnTo>
                  <a:lnTo>
                    <a:pt x="917" y="1218"/>
                  </a:lnTo>
                  <a:lnTo>
                    <a:pt x="914" y="1224"/>
                  </a:lnTo>
                  <a:lnTo>
                    <a:pt x="914" y="1226"/>
                  </a:lnTo>
                  <a:lnTo>
                    <a:pt x="914" y="1226"/>
                  </a:lnTo>
                  <a:lnTo>
                    <a:pt x="914" y="1226"/>
                  </a:lnTo>
                  <a:lnTo>
                    <a:pt x="908" y="1226"/>
                  </a:lnTo>
                  <a:lnTo>
                    <a:pt x="901" y="1224"/>
                  </a:lnTo>
                  <a:lnTo>
                    <a:pt x="897" y="1224"/>
                  </a:lnTo>
                  <a:lnTo>
                    <a:pt x="890" y="1226"/>
                  </a:lnTo>
                  <a:lnTo>
                    <a:pt x="885" y="1224"/>
                  </a:lnTo>
                  <a:lnTo>
                    <a:pt x="874" y="1219"/>
                  </a:lnTo>
                  <a:lnTo>
                    <a:pt x="869" y="1219"/>
                  </a:lnTo>
                  <a:lnTo>
                    <a:pt x="865" y="1218"/>
                  </a:lnTo>
                  <a:lnTo>
                    <a:pt x="852" y="1219"/>
                  </a:lnTo>
                  <a:lnTo>
                    <a:pt x="841" y="1222"/>
                  </a:lnTo>
                  <a:lnTo>
                    <a:pt x="836" y="1224"/>
                  </a:lnTo>
                  <a:lnTo>
                    <a:pt x="831" y="1229"/>
                  </a:lnTo>
                  <a:lnTo>
                    <a:pt x="828" y="1230"/>
                  </a:lnTo>
                  <a:lnTo>
                    <a:pt x="817" y="1227"/>
                  </a:lnTo>
                  <a:lnTo>
                    <a:pt x="802" y="1222"/>
                  </a:lnTo>
                  <a:lnTo>
                    <a:pt x="794" y="1219"/>
                  </a:lnTo>
                  <a:lnTo>
                    <a:pt x="783" y="1218"/>
                  </a:lnTo>
                  <a:lnTo>
                    <a:pt x="764" y="1216"/>
                  </a:lnTo>
                  <a:lnTo>
                    <a:pt x="761" y="1214"/>
                  </a:lnTo>
                  <a:lnTo>
                    <a:pt x="761" y="1214"/>
                  </a:lnTo>
                  <a:lnTo>
                    <a:pt x="763" y="1211"/>
                  </a:lnTo>
                  <a:lnTo>
                    <a:pt x="758" y="1211"/>
                  </a:lnTo>
                  <a:lnTo>
                    <a:pt x="756" y="1210"/>
                  </a:lnTo>
                  <a:lnTo>
                    <a:pt x="755" y="1210"/>
                  </a:lnTo>
                  <a:lnTo>
                    <a:pt x="755" y="1210"/>
                  </a:lnTo>
                  <a:lnTo>
                    <a:pt x="748" y="1208"/>
                  </a:lnTo>
                  <a:lnTo>
                    <a:pt x="732" y="1205"/>
                  </a:lnTo>
                  <a:lnTo>
                    <a:pt x="727" y="1203"/>
                  </a:lnTo>
                  <a:lnTo>
                    <a:pt x="724" y="1202"/>
                  </a:lnTo>
                  <a:lnTo>
                    <a:pt x="719" y="1197"/>
                  </a:lnTo>
                  <a:lnTo>
                    <a:pt x="715" y="1194"/>
                  </a:lnTo>
                  <a:lnTo>
                    <a:pt x="703" y="1191"/>
                  </a:lnTo>
                  <a:lnTo>
                    <a:pt x="697" y="1191"/>
                  </a:lnTo>
                  <a:lnTo>
                    <a:pt x="688" y="1192"/>
                  </a:lnTo>
                  <a:lnTo>
                    <a:pt x="675" y="1197"/>
                  </a:lnTo>
                  <a:lnTo>
                    <a:pt x="665" y="1206"/>
                  </a:lnTo>
                  <a:lnTo>
                    <a:pt x="660" y="1210"/>
                  </a:lnTo>
                  <a:lnTo>
                    <a:pt x="660" y="1219"/>
                  </a:lnTo>
                  <a:lnTo>
                    <a:pt x="664" y="1226"/>
                  </a:lnTo>
                  <a:lnTo>
                    <a:pt x="664" y="1235"/>
                  </a:lnTo>
                  <a:lnTo>
                    <a:pt x="662" y="1237"/>
                  </a:lnTo>
                  <a:lnTo>
                    <a:pt x="659" y="1238"/>
                  </a:lnTo>
                  <a:lnTo>
                    <a:pt x="652" y="1240"/>
                  </a:lnTo>
                  <a:lnTo>
                    <a:pt x="646" y="1240"/>
                  </a:lnTo>
                  <a:lnTo>
                    <a:pt x="632" y="1229"/>
                  </a:lnTo>
                  <a:lnTo>
                    <a:pt x="624" y="1226"/>
                  </a:lnTo>
                  <a:lnTo>
                    <a:pt x="605" y="1222"/>
                  </a:lnTo>
                  <a:lnTo>
                    <a:pt x="598" y="1222"/>
                  </a:lnTo>
                  <a:lnTo>
                    <a:pt x="593" y="1221"/>
                  </a:lnTo>
                  <a:lnTo>
                    <a:pt x="590" y="1216"/>
                  </a:lnTo>
                  <a:lnTo>
                    <a:pt x="590" y="1208"/>
                  </a:lnTo>
                  <a:lnTo>
                    <a:pt x="585" y="1205"/>
                  </a:lnTo>
                  <a:lnTo>
                    <a:pt x="568" y="1197"/>
                  </a:lnTo>
                  <a:lnTo>
                    <a:pt x="563" y="1195"/>
                  </a:lnTo>
                  <a:lnTo>
                    <a:pt x="553" y="1192"/>
                  </a:lnTo>
                  <a:lnTo>
                    <a:pt x="542" y="1194"/>
                  </a:lnTo>
                  <a:lnTo>
                    <a:pt x="536" y="1194"/>
                  </a:lnTo>
                  <a:lnTo>
                    <a:pt x="523" y="1189"/>
                  </a:lnTo>
                  <a:lnTo>
                    <a:pt x="520" y="1186"/>
                  </a:lnTo>
                  <a:lnTo>
                    <a:pt x="517" y="1179"/>
                  </a:lnTo>
                  <a:lnTo>
                    <a:pt x="514" y="1178"/>
                  </a:lnTo>
                  <a:lnTo>
                    <a:pt x="509" y="1175"/>
                  </a:lnTo>
                  <a:lnTo>
                    <a:pt x="507" y="1175"/>
                  </a:lnTo>
                  <a:lnTo>
                    <a:pt x="504" y="1176"/>
                  </a:lnTo>
                  <a:lnTo>
                    <a:pt x="501" y="1176"/>
                  </a:lnTo>
                  <a:lnTo>
                    <a:pt x="499" y="1175"/>
                  </a:lnTo>
                  <a:lnTo>
                    <a:pt x="496" y="1171"/>
                  </a:lnTo>
                  <a:lnTo>
                    <a:pt x="498" y="1170"/>
                  </a:lnTo>
                  <a:lnTo>
                    <a:pt x="499" y="1168"/>
                  </a:lnTo>
                  <a:lnTo>
                    <a:pt x="504" y="1167"/>
                  </a:lnTo>
                  <a:lnTo>
                    <a:pt x="509" y="1163"/>
                  </a:lnTo>
                  <a:lnTo>
                    <a:pt x="515" y="1155"/>
                  </a:lnTo>
                  <a:lnTo>
                    <a:pt x="517" y="1147"/>
                  </a:lnTo>
                  <a:lnTo>
                    <a:pt x="515" y="1141"/>
                  </a:lnTo>
                  <a:lnTo>
                    <a:pt x="509" y="1133"/>
                  </a:lnTo>
                  <a:lnTo>
                    <a:pt x="507" y="1130"/>
                  </a:lnTo>
                  <a:lnTo>
                    <a:pt x="507" y="1128"/>
                  </a:lnTo>
                  <a:lnTo>
                    <a:pt x="514" y="1122"/>
                  </a:lnTo>
                  <a:lnTo>
                    <a:pt x="517" y="1117"/>
                  </a:lnTo>
                  <a:lnTo>
                    <a:pt x="517" y="1112"/>
                  </a:lnTo>
                  <a:lnTo>
                    <a:pt x="510" y="1109"/>
                  </a:lnTo>
                  <a:lnTo>
                    <a:pt x="507" y="1111"/>
                  </a:lnTo>
                  <a:lnTo>
                    <a:pt x="506" y="1112"/>
                  </a:lnTo>
                  <a:lnTo>
                    <a:pt x="504" y="1112"/>
                  </a:lnTo>
                  <a:lnTo>
                    <a:pt x="504" y="1111"/>
                  </a:lnTo>
                  <a:lnTo>
                    <a:pt x="501" y="1106"/>
                  </a:lnTo>
                  <a:lnTo>
                    <a:pt x="498" y="1103"/>
                  </a:lnTo>
                  <a:lnTo>
                    <a:pt x="490" y="1101"/>
                  </a:lnTo>
                  <a:lnTo>
                    <a:pt x="482" y="1103"/>
                  </a:lnTo>
                  <a:lnTo>
                    <a:pt x="474" y="1106"/>
                  </a:lnTo>
                  <a:lnTo>
                    <a:pt x="466" y="1109"/>
                  </a:lnTo>
                  <a:lnTo>
                    <a:pt x="455" y="1108"/>
                  </a:lnTo>
                  <a:lnTo>
                    <a:pt x="448" y="1106"/>
                  </a:lnTo>
                  <a:lnTo>
                    <a:pt x="440" y="1106"/>
                  </a:lnTo>
                  <a:lnTo>
                    <a:pt x="431" y="1108"/>
                  </a:lnTo>
                  <a:lnTo>
                    <a:pt x="416" y="1111"/>
                  </a:lnTo>
                  <a:lnTo>
                    <a:pt x="410" y="1114"/>
                  </a:lnTo>
                  <a:lnTo>
                    <a:pt x="402" y="1111"/>
                  </a:lnTo>
                  <a:lnTo>
                    <a:pt x="395" y="1111"/>
                  </a:lnTo>
                  <a:lnTo>
                    <a:pt x="338" y="1116"/>
                  </a:lnTo>
                  <a:lnTo>
                    <a:pt x="327" y="1119"/>
                  </a:lnTo>
                  <a:lnTo>
                    <a:pt x="314" y="1128"/>
                  </a:lnTo>
                  <a:lnTo>
                    <a:pt x="308" y="1131"/>
                  </a:lnTo>
                  <a:lnTo>
                    <a:pt x="301" y="1133"/>
                  </a:lnTo>
                  <a:lnTo>
                    <a:pt x="293" y="1136"/>
                  </a:lnTo>
                  <a:lnTo>
                    <a:pt x="287" y="1139"/>
                  </a:lnTo>
                  <a:lnTo>
                    <a:pt x="281" y="1146"/>
                  </a:lnTo>
                  <a:lnTo>
                    <a:pt x="277" y="1147"/>
                  </a:lnTo>
                  <a:lnTo>
                    <a:pt x="274" y="1149"/>
                  </a:lnTo>
                  <a:lnTo>
                    <a:pt x="260" y="1144"/>
                  </a:lnTo>
                  <a:lnTo>
                    <a:pt x="253" y="1144"/>
                  </a:lnTo>
                  <a:lnTo>
                    <a:pt x="237" y="1146"/>
                  </a:lnTo>
                  <a:lnTo>
                    <a:pt x="231" y="1144"/>
                  </a:lnTo>
                  <a:lnTo>
                    <a:pt x="225" y="1141"/>
                  </a:lnTo>
                  <a:lnTo>
                    <a:pt x="220" y="1136"/>
                  </a:lnTo>
                  <a:lnTo>
                    <a:pt x="215" y="1133"/>
                  </a:lnTo>
                  <a:lnTo>
                    <a:pt x="214" y="1133"/>
                  </a:lnTo>
                  <a:lnTo>
                    <a:pt x="217" y="1130"/>
                  </a:lnTo>
                  <a:close/>
                  <a:moveTo>
                    <a:pt x="1075" y="1577"/>
                  </a:moveTo>
                  <a:lnTo>
                    <a:pt x="1075" y="1577"/>
                  </a:lnTo>
                  <a:lnTo>
                    <a:pt x="1075" y="1577"/>
                  </a:lnTo>
                  <a:lnTo>
                    <a:pt x="1071" y="1572"/>
                  </a:lnTo>
                  <a:lnTo>
                    <a:pt x="1058" y="1559"/>
                  </a:lnTo>
                  <a:lnTo>
                    <a:pt x="1050" y="1550"/>
                  </a:lnTo>
                  <a:lnTo>
                    <a:pt x="1042" y="1543"/>
                  </a:lnTo>
                  <a:lnTo>
                    <a:pt x="1035" y="1538"/>
                  </a:lnTo>
                  <a:lnTo>
                    <a:pt x="1029" y="1538"/>
                  </a:lnTo>
                  <a:lnTo>
                    <a:pt x="1027" y="1537"/>
                  </a:lnTo>
                  <a:lnTo>
                    <a:pt x="1026" y="1537"/>
                  </a:lnTo>
                  <a:lnTo>
                    <a:pt x="1024" y="1534"/>
                  </a:lnTo>
                  <a:lnTo>
                    <a:pt x="1023" y="1530"/>
                  </a:lnTo>
                  <a:lnTo>
                    <a:pt x="1018" y="1527"/>
                  </a:lnTo>
                  <a:lnTo>
                    <a:pt x="1015" y="1524"/>
                  </a:lnTo>
                  <a:lnTo>
                    <a:pt x="1011" y="1518"/>
                  </a:lnTo>
                  <a:lnTo>
                    <a:pt x="1008" y="1511"/>
                  </a:lnTo>
                  <a:lnTo>
                    <a:pt x="1007" y="1502"/>
                  </a:lnTo>
                  <a:lnTo>
                    <a:pt x="1003" y="1492"/>
                  </a:lnTo>
                  <a:lnTo>
                    <a:pt x="997" y="1483"/>
                  </a:lnTo>
                  <a:lnTo>
                    <a:pt x="999" y="1483"/>
                  </a:lnTo>
                  <a:lnTo>
                    <a:pt x="997" y="1481"/>
                  </a:lnTo>
                  <a:lnTo>
                    <a:pt x="994" y="1478"/>
                  </a:lnTo>
                  <a:lnTo>
                    <a:pt x="994" y="1478"/>
                  </a:lnTo>
                  <a:lnTo>
                    <a:pt x="989" y="1473"/>
                  </a:lnTo>
                  <a:lnTo>
                    <a:pt x="981" y="1468"/>
                  </a:lnTo>
                  <a:lnTo>
                    <a:pt x="978" y="1462"/>
                  </a:lnTo>
                  <a:lnTo>
                    <a:pt x="975" y="1454"/>
                  </a:lnTo>
                  <a:lnTo>
                    <a:pt x="975" y="1435"/>
                  </a:lnTo>
                  <a:lnTo>
                    <a:pt x="973" y="1425"/>
                  </a:lnTo>
                  <a:lnTo>
                    <a:pt x="970" y="1414"/>
                  </a:lnTo>
                  <a:lnTo>
                    <a:pt x="968" y="1409"/>
                  </a:lnTo>
                  <a:lnTo>
                    <a:pt x="964" y="1404"/>
                  </a:lnTo>
                  <a:lnTo>
                    <a:pt x="954" y="1393"/>
                  </a:lnTo>
                  <a:lnTo>
                    <a:pt x="949" y="1392"/>
                  </a:lnTo>
                  <a:lnTo>
                    <a:pt x="948" y="1388"/>
                  </a:lnTo>
                  <a:lnTo>
                    <a:pt x="946" y="1385"/>
                  </a:lnTo>
                  <a:lnTo>
                    <a:pt x="944" y="1382"/>
                  </a:lnTo>
                  <a:lnTo>
                    <a:pt x="944" y="1371"/>
                  </a:lnTo>
                  <a:lnTo>
                    <a:pt x="943" y="1364"/>
                  </a:lnTo>
                  <a:lnTo>
                    <a:pt x="940" y="1361"/>
                  </a:lnTo>
                  <a:lnTo>
                    <a:pt x="936" y="1353"/>
                  </a:lnTo>
                  <a:lnTo>
                    <a:pt x="932" y="1344"/>
                  </a:lnTo>
                  <a:lnTo>
                    <a:pt x="925" y="1334"/>
                  </a:lnTo>
                  <a:lnTo>
                    <a:pt x="921" y="1325"/>
                  </a:lnTo>
                  <a:lnTo>
                    <a:pt x="917" y="1317"/>
                  </a:lnTo>
                  <a:lnTo>
                    <a:pt x="916" y="1312"/>
                  </a:lnTo>
                  <a:lnTo>
                    <a:pt x="913" y="1309"/>
                  </a:lnTo>
                  <a:lnTo>
                    <a:pt x="909" y="1304"/>
                  </a:lnTo>
                  <a:lnTo>
                    <a:pt x="909" y="1301"/>
                  </a:lnTo>
                  <a:lnTo>
                    <a:pt x="908" y="1294"/>
                  </a:lnTo>
                  <a:lnTo>
                    <a:pt x="906" y="1293"/>
                  </a:lnTo>
                  <a:lnTo>
                    <a:pt x="911" y="1297"/>
                  </a:lnTo>
                  <a:lnTo>
                    <a:pt x="917" y="1297"/>
                  </a:lnTo>
                  <a:lnTo>
                    <a:pt x="919" y="1294"/>
                  </a:lnTo>
                  <a:lnTo>
                    <a:pt x="924" y="1285"/>
                  </a:lnTo>
                  <a:lnTo>
                    <a:pt x="925" y="1288"/>
                  </a:lnTo>
                  <a:lnTo>
                    <a:pt x="928" y="1294"/>
                  </a:lnTo>
                  <a:lnTo>
                    <a:pt x="932" y="1297"/>
                  </a:lnTo>
                  <a:lnTo>
                    <a:pt x="957" y="1331"/>
                  </a:lnTo>
                  <a:lnTo>
                    <a:pt x="964" y="1342"/>
                  </a:lnTo>
                  <a:lnTo>
                    <a:pt x="967" y="1350"/>
                  </a:lnTo>
                  <a:lnTo>
                    <a:pt x="970" y="1360"/>
                  </a:lnTo>
                  <a:lnTo>
                    <a:pt x="976" y="1366"/>
                  </a:lnTo>
                  <a:lnTo>
                    <a:pt x="983" y="1369"/>
                  </a:lnTo>
                  <a:lnTo>
                    <a:pt x="988" y="1376"/>
                  </a:lnTo>
                  <a:lnTo>
                    <a:pt x="991" y="1380"/>
                  </a:lnTo>
                  <a:lnTo>
                    <a:pt x="994" y="1387"/>
                  </a:lnTo>
                  <a:lnTo>
                    <a:pt x="1000" y="1393"/>
                  </a:lnTo>
                  <a:lnTo>
                    <a:pt x="1002" y="1396"/>
                  </a:lnTo>
                  <a:lnTo>
                    <a:pt x="1002" y="1409"/>
                  </a:lnTo>
                  <a:lnTo>
                    <a:pt x="1005" y="1425"/>
                  </a:lnTo>
                  <a:lnTo>
                    <a:pt x="1010" y="1435"/>
                  </a:lnTo>
                  <a:lnTo>
                    <a:pt x="1018" y="1441"/>
                  </a:lnTo>
                  <a:lnTo>
                    <a:pt x="1024" y="1446"/>
                  </a:lnTo>
                  <a:lnTo>
                    <a:pt x="1029" y="1451"/>
                  </a:lnTo>
                  <a:lnTo>
                    <a:pt x="1034" y="1457"/>
                  </a:lnTo>
                  <a:lnTo>
                    <a:pt x="1045" y="1479"/>
                  </a:lnTo>
                  <a:lnTo>
                    <a:pt x="1053" y="1492"/>
                  </a:lnTo>
                  <a:lnTo>
                    <a:pt x="1056" y="1495"/>
                  </a:lnTo>
                  <a:lnTo>
                    <a:pt x="1058" y="1497"/>
                  </a:lnTo>
                  <a:lnTo>
                    <a:pt x="1058" y="1500"/>
                  </a:lnTo>
                  <a:lnTo>
                    <a:pt x="1066" y="1516"/>
                  </a:lnTo>
                  <a:lnTo>
                    <a:pt x="1067" y="1521"/>
                  </a:lnTo>
                  <a:lnTo>
                    <a:pt x="1067" y="1526"/>
                  </a:lnTo>
                  <a:lnTo>
                    <a:pt x="1066" y="1530"/>
                  </a:lnTo>
                  <a:lnTo>
                    <a:pt x="1069" y="1548"/>
                  </a:lnTo>
                  <a:lnTo>
                    <a:pt x="1072" y="1556"/>
                  </a:lnTo>
                  <a:lnTo>
                    <a:pt x="1075" y="1562"/>
                  </a:lnTo>
                  <a:lnTo>
                    <a:pt x="1077" y="1569"/>
                  </a:lnTo>
                  <a:lnTo>
                    <a:pt x="1077" y="1577"/>
                  </a:lnTo>
                  <a:lnTo>
                    <a:pt x="1078" y="1580"/>
                  </a:lnTo>
                  <a:lnTo>
                    <a:pt x="1075" y="1577"/>
                  </a:lnTo>
                  <a:close/>
                  <a:moveTo>
                    <a:pt x="3641" y="370"/>
                  </a:moveTo>
                  <a:lnTo>
                    <a:pt x="3643" y="375"/>
                  </a:lnTo>
                  <a:lnTo>
                    <a:pt x="3646" y="377"/>
                  </a:lnTo>
                  <a:lnTo>
                    <a:pt x="3649" y="380"/>
                  </a:lnTo>
                  <a:lnTo>
                    <a:pt x="3651" y="381"/>
                  </a:lnTo>
                  <a:lnTo>
                    <a:pt x="3648" y="388"/>
                  </a:lnTo>
                  <a:lnTo>
                    <a:pt x="3648" y="388"/>
                  </a:lnTo>
                  <a:lnTo>
                    <a:pt x="3643" y="385"/>
                  </a:lnTo>
                  <a:lnTo>
                    <a:pt x="3641" y="381"/>
                  </a:lnTo>
                  <a:lnTo>
                    <a:pt x="3640" y="377"/>
                  </a:lnTo>
                  <a:lnTo>
                    <a:pt x="3641" y="370"/>
                  </a:lnTo>
                  <a:close/>
                  <a:moveTo>
                    <a:pt x="2781" y="233"/>
                  </a:moveTo>
                  <a:lnTo>
                    <a:pt x="2780" y="235"/>
                  </a:lnTo>
                  <a:lnTo>
                    <a:pt x="2776" y="235"/>
                  </a:lnTo>
                  <a:lnTo>
                    <a:pt x="2775" y="233"/>
                  </a:lnTo>
                  <a:lnTo>
                    <a:pt x="2773" y="232"/>
                  </a:lnTo>
                  <a:lnTo>
                    <a:pt x="2773" y="232"/>
                  </a:lnTo>
                  <a:lnTo>
                    <a:pt x="2781" y="233"/>
                  </a:lnTo>
                  <a:close/>
                  <a:moveTo>
                    <a:pt x="1875" y="112"/>
                  </a:moveTo>
                  <a:lnTo>
                    <a:pt x="1875" y="113"/>
                  </a:lnTo>
                  <a:lnTo>
                    <a:pt x="1875" y="113"/>
                  </a:lnTo>
                  <a:lnTo>
                    <a:pt x="1870" y="112"/>
                  </a:lnTo>
                  <a:lnTo>
                    <a:pt x="1875" y="112"/>
                  </a:lnTo>
                  <a:close/>
                  <a:moveTo>
                    <a:pt x="1714" y="348"/>
                  </a:moveTo>
                  <a:lnTo>
                    <a:pt x="1717" y="350"/>
                  </a:lnTo>
                  <a:lnTo>
                    <a:pt x="1714" y="350"/>
                  </a:lnTo>
                  <a:lnTo>
                    <a:pt x="1712" y="348"/>
                  </a:lnTo>
                  <a:lnTo>
                    <a:pt x="1710" y="346"/>
                  </a:lnTo>
                  <a:lnTo>
                    <a:pt x="1714" y="348"/>
                  </a:lnTo>
                  <a:close/>
                  <a:moveTo>
                    <a:pt x="1388" y="318"/>
                  </a:moveTo>
                  <a:lnTo>
                    <a:pt x="1388" y="322"/>
                  </a:lnTo>
                  <a:lnTo>
                    <a:pt x="1388" y="324"/>
                  </a:lnTo>
                  <a:lnTo>
                    <a:pt x="1386" y="324"/>
                  </a:lnTo>
                  <a:lnTo>
                    <a:pt x="1383" y="322"/>
                  </a:lnTo>
                  <a:lnTo>
                    <a:pt x="1382" y="322"/>
                  </a:lnTo>
                  <a:lnTo>
                    <a:pt x="1383" y="318"/>
                  </a:lnTo>
                  <a:lnTo>
                    <a:pt x="1388" y="318"/>
                  </a:lnTo>
                  <a:close/>
                  <a:moveTo>
                    <a:pt x="865" y="273"/>
                  </a:moveTo>
                  <a:lnTo>
                    <a:pt x="863" y="273"/>
                  </a:lnTo>
                  <a:lnTo>
                    <a:pt x="852" y="273"/>
                  </a:lnTo>
                  <a:lnTo>
                    <a:pt x="849" y="278"/>
                  </a:lnTo>
                  <a:lnTo>
                    <a:pt x="847" y="278"/>
                  </a:lnTo>
                  <a:lnTo>
                    <a:pt x="846" y="275"/>
                  </a:lnTo>
                  <a:lnTo>
                    <a:pt x="855" y="270"/>
                  </a:lnTo>
                  <a:lnTo>
                    <a:pt x="858" y="267"/>
                  </a:lnTo>
                  <a:lnTo>
                    <a:pt x="866" y="267"/>
                  </a:lnTo>
                  <a:lnTo>
                    <a:pt x="866" y="265"/>
                  </a:lnTo>
                  <a:lnTo>
                    <a:pt x="865" y="273"/>
                  </a:lnTo>
                  <a:close/>
                  <a:moveTo>
                    <a:pt x="780" y="241"/>
                  </a:moveTo>
                  <a:lnTo>
                    <a:pt x="774" y="247"/>
                  </a:lnTo>
                  <a:lnTo>
                    <a:pt x="770" y="252"/>
                  </a:lnTo>
                  <a:lnTo>
                    <a:pt x="772" y="247"/>
                  </a:lnTo>
                  <a:lnTo>
                    <a:pt x="775" y="244"/>
                  </a:lnTo>
                  <a:lnTo>
                    <a:pt x="780" y="241"/>
                  </a:lnTo>
                  <a:close/>
                  <a:moveTo>
                    <a:pt x="691" y="268"/>
                  </a:moveTo>
                  <a:lnTo>
                    <a:pt x="691" y="270"/>
                  </a:lnTo>
                  <a:lnTo>
                    <a:pt x="691" y="270"/>
                  </a:lnTo>
                  <a:lnTo>
                    <a:pt x="689" y="268"/>
                  </a:lnTo>
                  <a:lnTo>
                    <a:pt x="689" y="268"/>
                  </a:lnTo>
                  <a:lnTo>
                    <a:pt x="688" y="267"/>
                  </a:lnTo>
                  <a:lnTo>
                    <a:pt x="691" y="268"/>
                  </a:lnTo>
                  <a:close/>
                  <a:moveTo>
                    <a:pt x="619" y="302"/>
                  </a:moveTo>
                  <a:lnTo>
                    <a:pt x="622" y="302"/>
                  </a:lnTo>
                  <a:lnTo>
                    <a:pt x="622" y="305"/>
                  </a:lnTo>
                  <a:lnTo>
                    <a:pt x="619" y="303"/>
                  </a:lnTo>
                  <a:lnTo>
                    <a:pt x="614" y="306"/>
                  </a:lnTo>
                  <a:lnTo>
                    <a:pt x="613" y="308"/>
                  </a:lnTo>
                  <a:lnTo>
                    <a:pt x="609" y="306"/>
                  </a:lnTo>
                  <a:lnTo>
                    <a:pt x="619" y="30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52" name="Google Shape;552;p95"/>
            <p:cNvSpPr/>
            <p:nvPr/>
          </p:nvSpPr>
          <p:spPr>
            <a:xfrm>
              <a:off x="5523440" y="1611779"/>
              <a:ext cx="65032" cy="43790"/>
            </a:xfrm>
            <a:custGeom>
              <a:avLst/>
              <a:gdLst/>
              <a:ahLst/>
              <a:cxnLst/>
              <a:rect l="l" t="t" r="r" b="b"/>
              <a:pathLst>
                <a:path w="46" h="31" extrusionOk="0">
                  <a:moveTo>
                    <a:pt x="6" y="26"/>
                  </a:moveTo>
                  <a:lnTo>
                    <a:pt x="11" y="29"/>
                  </a:lnTo>
                  <a:lnTo>
                    <a:pt x="17" y="31"/>
                  </a:lnTo>
                  <a:lnTo>
                    <a:pt x="28" y="27"/>
                  </a:lnTo>
                  <a:lnTo>
                    <a:pt x="36" y="23"/>
                  </a:lnTo>
                  <a:lnTo>
                    <a:pt x="43" y="19"/>
                  </a:lnTo>
                  <a:lnTo>
                    <a:pt x="46" y="16"/>
                  </a:lnTo>
                  <a:lnTo>
                    <a:pt x="46" y="12"/>
                  </a:lnTo>
                  <a:lnTo>
                    <a:pt x="41" y="8"/>
                  </a:lnTo>
                  <a:lnTo>
                    <a:pt x="35" y="4"/>
                  </a:lnTo>
                  <a:lnTo>
                    <a:pt x="27" y="0"/>
                  </a:lnTo>
                  <a:lnTo>
                    <a:pt x="16" y="0"/>
                  </a:lnTo>
                  <a:lnTo>
                    <a:pt x="9" y="2"/>
                  </a:lnTo>
                  <a:lnTo>
                    <a:pt x="3" y="10"/>
                  </a:lnTo>
                  <a:lnTo>
                    <a:pt x="0" y="15"/>
                  </a:lnTo>
                  <a:lnTo>
                    <a:pt x="1" y="21"/>
                  </a:lnTo>
                  <a:lnTo>
                    <a:pt x="6" y="2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53" name="Google Shape;553;p95"/>
            <p:cNvSpPr/>
            <p:nvPr/>
          </p:nvSpPr>
          <p:spPr>
            <a:xfrm>
              <a:off x="5604023" y="1247330"/>
              <a:ext cx="465117" cy="324897"/>
            </a:xfrm>
            <a:custGeom>
              <a:avLst/>
              <a:gdLst/>
              <a:ahLst/>
              <a:cxnLst/>
              <a:rect l="l" t="t" r="r" b="b"/>
              <a:pathLst>
                <a:path w="329" h="230" extrusionOk="0">
                  <a:moveTo>
                    <a:pt x="6" y="195"/>
                  </a:moveTo>
                  <a:lnTo>
                    <a:pt x="14" y="195"/>
                  </a:lnTo>
                  <a:lnTo>
                    <a:pt x="21" y="196"/>
                  </a:lnTo>
                  <a:lnTo>
                    <a:pt x="19" y="201"/>
                  </a:lnTo>
                  <a:lnTo>
                    <a:pt x="19" y="206"/>
                  </a:lnTo>
                  <a:lnTo>
                    <a:pt x="29" y="210"/>
                  </a:lnTo>
                  <a:lnTo>
                    <a:pt x="34" y="210"/>
                  </a:lnTo>
                  <a:lnTo>
                    <a:pt x="37" y="207"/>
                  </a:lnTo>
                  <a:lnTo>
                    <a:pt x="35" y="201"/>
                  </a:lnTo>
                  <a:lnTo>
                    <a:pt x="42" y="204"/>
                  </a:lnTo>
                  <a:lnTo>
                    <a:pt x="43" y="206"/>
                  </a:lnTo>
                  <a:lnTo>
                    <a:pt x="45" y="207"/>
                  </a:lnTo>
                  <a:lnTo>
                    <a:pt x="43" y="209"/>
                  </a:lnTo>
                  <a:lnTo>
                    <a:pt x="42" y="210"/>
                  </a:lnTo>
                  <a:lnTo>
                    <a:pt x="42" y="217"/>
                  </a:lnTo>
                  <a:lnTo>
                    <a:pt x="50" y="222"/>
                  </a:lnTo>
                  <a:lnTo>
                    <a:pt x="61" y="225"/>
                  </a:lnTo>
                  <a:lnTo>
                    <a:pt x="69" y="226"/>
                  </a:lnTo>
                  <a:lnTo>
                    <a:pt x="96" y="230"/>
                  </a:lnTo>
                  <a:lnTo>
                    <a:pt x="110" y="230"/>
                  </a:lnTo>
                  <a:lnTo>
                    <a:pt x="121" y="225"/>
                  </a:lnTo>
                  <a:lnTo>
                    <a:pt x="118" y="218"/>
                  </a:lnTo>
                  <a:lnTo>
                    <a:pt x="110" y="212"/>
                  </a:lnTo>
                  <a:lnTo>
                    <a:pt x="102" y="206"/>
                  </a:lnTo>
                  <a:lnTo>
                    <a:pt x="94" y="199"/>
                  </a:lnTo>
                  <a:lnTo>
                    <a:pt x="86" y="190"/>
                  </a:lnTo>
                  <a:lnTo>
                    <a:pt x="83" y="179"/>
                  </a:lnTo>
                  <a:lnTo>
                    <a:pt x="81" y="175"/>
                  </a:lnTo>
                  <a:lnTo>
                    <a:pt x="81" y="171"/>
                  </a:lnTo>
                  <a:lnTo>
                    <a:pt x="86" y="166"/>
                  </a:lnTo>
                  <a:lnTo>
                    <a:pt x="93" y="161"/>
                  </a:lnTo>
                  <a:lnTo>
                    <a:pt x="94" y="158"/>
                  </a:lnTo>
                  <a:lnTo>
                    <a:pt x="97" y="148"/>
                  </a:lnTo>
                  <a:lnTo>
                    <a:pt x="105" y="139"/>
                  </a:lnTo>
                  <a:lnTo>
                    <a:pt x="109" y="135"/>
                  </a:lnTo>
                  <a:lnTo>
                    <a:pt x="112" y="131"/>
                  </a:lnTo>
                  <a:lnTo>
                    <a:pt x="113" y="126"/>
                  </a:lnTo>
                  <a:lnTo>
                    <a:pt x="115" y="126"/>
                  </a:lnTo>
                  <a:lnTo>
                    <a:pt x="118" y="124"/>
                  </a:lnTo>
                  <a:lnTo>
                    <a:pt x="123" y="124"/>
                  </a:lnTo>
                  <a:lnTo>
                    <a:pt x="123" y="115"/>
                  </a:lnTo>
                  <a:lnTo>
                    <a:pt x="125" y="113"/>
                  </a:lnTo>
                  <a:lnTo>
                    <a:pt x="129" y="113"/>
                  </a:lnTo>
                  <a:lnTo>
                    <a:pt x="139" y="104"/>
                  </a:lnTo>
                  <a:lnTo>
                    <a:pt x="139" y="94"/>
                  </a:lnTo>
                  <a:lnTo>
                    <a:pt x="142" y="94"/>
                  </a:lnTo>
                  <a:lnTo>
                    <a:pt x="147" y="92"/>
                  </a:lnTo>
                  <a:lnTo>
                    <a:pt x="150" y="92"/>
                  </a:lnTo>
                  <a:lnTo>
                    <a:pt x="155" y="89"/>
                  </a:lnTo>
                  <a:lnTo>
                    <a:pt x="156" y="88"/>
                  </a:lnTo>
                  <a:lnTo>
                    <a:pt x="158" y="88"/>
                  </a:lnTo>
                  <a:lnTo>
                    <a:pt x="166" y="86"/>
                  </a:lnTo>
                  <a:lnTo>
                    <a:pt x="174" y="84"/>
                  </a:lnTo>
                  <a:lnTo>
                    <a:pt x="180" y="78"/>
                  </a:lnTo>
                  <a:lnTo>
                    <a:pt x="182" y="75"/>
                  </a:lnTo>
                  <a:lnTo>
                    <a:pt x="192" y="70"/>
                  </a:lnTo>
                  <a:lnTo>
                    <a:pt x="217" y="59"/>
                  </a:lnTo>
                  <a:lnTo>
                    <a:pt x="249" y="49"/>
                  </a:lnTo>
                  <a:lnTo>
                    <a:pt x="279" y="41"/>
                  </a:lnTo>
                  <a:lnTo>
                    <a:pt x="302" y="35"/>
                  </a:lnTo>
                  <a:lnTo>
                    <a:pt x="311" y="30"/>
                  </a:lnTo>
                  <a:lnTo>
                    <a:pt x="319" y="25"/>
                  </a:lnTo>
                  <a:lnTo>
                    <a:pt x="324" y="22"/>
                  </a:lnTo>
                  <a:lnTo>
                    <a:pt x="329" y="16"/>
                  </a:lnTo>
                  <a:lnTo>
                    <a:pt x="329" y="9"/>
                  </a:lnTo>
                  <a:lnTo>
                    <a:pt x="326" y="5"/>
                  </a:lnTo>
                  <a:lnTo>
                    <a:pt x="318" y="0"/>
                  </a:lnTo>
                  <a:lnTo>
                    <a:pt x="303" y="0"/>
                  </a:lnTo>
                  <a:lnTo>
                    <a:pt x="294" y="1"/>
                  </a:lnTo>
                  <a:lnTo>
                    <a:pt x="276" y="8"/>
                  </a:lnTo>
                  <a:lnTo>
                    <a:pt x="267" y="14"/>
                  </a:lnTo>
                  <a:lnTo>
                    <a:pt x="263" y="16"/>
                  </a:lnTo>
                  <a:lnTo>
                    <a:pt x="260" y="17"/>
                  </a:lnTo>
                  <a:lnTo>
                    <a:pt x="254" y="17"/>
                  </a:lnTo>
                  <a:lnTo>
                    <a:pt x="246" y="19"/>
                  </a:lnTo>
                  <a:lnTo>
                    <a:pt x="238" y="21"/>
                  </a:lnTo>
                  <a:lnTo>
                    <a:pt x="230" y="24"/>
                  </a:lnTo>
                  <a:lnTo>
                    <a:pt x="211" y="27"/>
                  </a:lnTo>
                  <a:lnTo>
                    <a:pt x="209" y="25"/>
                  </a:lnTo>
                  <a:lnTo>
                    <a:pt x="204" y="24"/>
                  </a:lnTo>
                  <a:lnTo>
                    <a:pt x="200" y="22"/>
                  </a:lnTo>
                  <a:lnTo>
                    <a:pt x="196" y="22"/>
                  </a:lnTo>
                  <a:lnTo>
                    <a:pt x="187" y="25"/>
                  </a:lnTo>
                  <a:lnTo>
                    <a:pt x="180" y="29"/>
                  </a:lnTo>
                  <a:lnTo>
                    <a:pt x="177" y="30"/>
                  </a:lnTo>
                  <a:lnTo>
                    <a:pt x="169" y="30"/>
                  </a:lnTo>
                  <a:lnTo>
                    <a:pt x="164" y="33"/>
                  </a:lnTo>
                  <a:lnTo>
                    <a:pt x="158" y="35"/>
                  </a:lnTo>
                  <a:lnTo>
                    <a:pt x="155" y="37"/>
                  </a:lnTo>
                  <a:lnTo>
                    <a:pt x="147" y="37"/>
                  </a:lnTo>
                  <a:lnTo>
                    <a:pt x="133" y="43"/>
                  </a:lnTo>
                  <a:lnTo>
                    <a:pt x="126" y="49"/>
                  </a:lnTo>
                  <a:lnTo>
                    <a:pt x="115" y="54"/>
                  </a:lnTo>
                  <a:lnTo>
                    <a:pt x="115" y="56"/>
                  </a:lnTo>
                  <a:lnTo>
                    <a:pt x="112" y="60"/>
                  </a:lnTo>
                  <a:lnTo>
                    <a:pt x="110" y="62"/>
                  </a:lnTo>
                  <a:lnTo>
                    <a:pt x="105" y="62"/>
                  </a:lnTo>
                  <a:lnTo>
                    <a:pt x="99" y="59"/>
                  </a:lnTo>
                  <a:lnTo>
                    <a:pt x="96" y="59"/>
                  </a:lnTo>
                  <a:lnTo>
                    <a:pt x="91" y="64"/>
                  </a:lnTo>
                  <a:lnTo>
                    <a:pt x="91" y="75"/>
                  </a:lnTo>
                  <a:lnTo>
                    <a:pt x="94" y="78"/>
                  </a:lnTo>
                  <a:lnTo>
                    <a:pt x="93" y="80"/>
                  </a:lnTo>
                  <a:lnTo>
                    <a:pt x="86" y="81"/>
                  </a:lnTo>
                  <a:lnTo>
                    <a:pt x="81" y="86"/>
                  </a:lnTo>
                  <a:lnTo>
                    <a:pt x="85" y="89"/>
                  </a:lnTo>
                  <a:lnTo>
                    <a:pt x="83" y="89"/>
                  </a:lnTo>
                  <a:lnTo>
                    <a:pt x="78" y="94"/>
                  </a:lnTo>
                  <a:lnTo>
                    <a:pt x="78" y="100"/>
                  </a:lnTo>
                  <a:lnTo>
                    <a:pt x="66" y="104"/>
                  </a:lnTo>
                  <a:lnTo>
                    <a:pt x="59" y="108"/>
                  </a:lnTo>
                  <a:lnTo>
                    <a:pt x="54" y="116"/>
                  </a:lnTo>
                  <a:lnTo>
                    <a:pt x="59" y="123"/>
                  </a:lnTo>
                  <a:lnTo>
                    <a:pt x="59" y="123"/>
                  </a:lnTo>
                  <a:lnTo>
                    <a:pt x="56" y="126"/>
                  </a:lnTo>
                  <a:lnTo>
                    <a:pt x="56" y="131"/>
                  </a:lnTo>
                  <a:lnTo>
                    <a:pt x="51" y="132"/>
                  </a:lnTo>
                  <a:lnTo>
                    <a:pt x="45" y="132"/>
                  </a:lnTo>
                  <a:lnTo>
                    <a:pt x="40" y="137"/>
                  </a:lnTo>
                  <a:lnTo>
                    <a:pt x="40" y="142"/>
                  </a:lnTo>
                  <a:lnTo>
                    <a:pt x="40" y="142"/>
                  </a:lnTo>
                  <a:lnTo>
                    <a:pt x="37" y="143"/>
                  </a:lnTo>
                  <a:lnTo>
                    <a:pt x="24" y="143"/>
                  </a:lnTo>
                  <a:lnTo>
                    <a:pt x="24" y="148"/>
                  </a:lnTo>
                  <a:lnTo>
                    <a:pt x="26" y="153"/>
                  </a:lnTo>
                  <a:lnTo>
                    <a:pt x="32" y="156"/>
                  </a:lnTo>
                  <a:lnTo>
                    <a:pt x="34" y="159"/>
                  </a:lnTo>
                  <a:lnTo>
                    <a:pt x="30" y="159"/>
                  </a:lnTo>
                  <a:lnTo>
                    <a:pt x="24" y="164"/>
                  </a:lnTo>
                  <a:lnTo>
                    <a:pt x="24" y="167"/>
                  </a:lnTo>
                  <a:lnTo>
                    <a:pt x="22" y="171"/>
                  </a:lnTo>
                  <a:lnTo>
                    <a:pt x="22" y="171"/>
                  </a:lnTo>
                  <a:lnTo>
                    <a:pt x="16" y="172"/>
                  </a:lnTo>
                  <a:lnTo>
                    <a:pt x="6" y="172"/>
                  </a:lnTo>
                  <a:lnTo>
                    <a:pt x="3" y="177"/>
                  </a:lnTo>
                  <a:lnTo>
                    <a:pt x="0" y="182"/>
                  </a:lnTo>
                  <a:lnTo>
                    <a:pt x="0" y="190"/>
                  </a:lnTo>
                  <a:lnTo>
                    <a:pt x="5" y="193"/>
                  </a:lnTo>
                  <a:lnTo>
                    <a:pt x="6" y="19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54" name="Google Shape;554;p95"/>
            <p:cNvSpPr/>
            <p:nvPr/>
          </p:nvSpPr>
          <p:spPr>
            <a:xfrm>
              <a:off x="2291655" y="3102064"/>
              <a:ext cx="28275" cy="52265"/>
            </a:xfrm>
            <a:custGeom>
              <a:avLst/>
              <a:gdLst/>
              <a:ahLst/>
              <a:cxnLst/>
              <a:rect l="l" t="t" r="r" b="b"/>
              <a:pathLst>
                <a:path w="20" h="37" extrusionOk="0">
                  <a:moveTo>
                    <a:pt x="13" y="7"/>
                  </a:moveTo>
                  <a:lnTo>
                    <a:pt x="7" y="0"/>
                  </a:lnTo>
                  <a:lnTo>
                    <a:pt x="0" y="7"/>
                  </a:lnTo>
                  <a:lnTo>
                    <a:pt x="0" y="18"/>
                  </a:lnTo>
                  <a:lnTo>
                    <a:pt x="4" y="22"/>
                  </a:lnTo>
                  <a:lnTo>
                    <a:pt x="5" y="24"/>
                  </a:lnTo>
                  <a:lnTo>
                    <a:pt x="5" y="26"/>
                  </a:lnTo>
                  <a:lnTo>
                    <a:pt x="10" y="34"/>
                  </a:lnTo>
                  <a:lnTo>
                    <a:pt x="15" y="37"/>
                  </a:lnTo>
                  <a:lnTo>
                    <a:pt x="20" y="37"/>
                  </a:lnTo>
                  <a:lnTo>
                    <a:pt x="20" y="30"/>
                  </a:lnTo>
                  <a:lnTo>
                    <a:pt x="18" y="26"/>
                  </a:lnTo>
                  <a:lnTo>
                    <a:pt x="15" y="21"/>
                  </a:lnTo>
                  <a:lnTo>
                    <a:pt x="15" y="13"/>
                  </a:lnTo>
                  <a:lnTo>
                    <a:pt x="13" y="7"/>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55" name="Google Shape;555;p95"/>
            <p:cNvSpPr/>
            <p:nvPr/>
          </p:nvSpPr>
          <p:spPr>
            <a:xfrm>
              <a:off x="7221329" y="3979284"/>
              <a:ext cx="83410" cy="35314"/>
            </a:xfrm>
            <a:custGeom>
              <a:avLst/>
              <a:gdLst/>
              <a:ahLst/>
              <a:cxnLst/>
              <a:rect l="l" t="t" r="r" b="b"/>
              <a:pathLst>
                <a:path w="59" h="25" extrusionOk="0">
                  <a:moveTo>
                    <a:pt x="59" y="13"/>
                  </a:moveTo>
                  <a:lnTo>
                    <a:pt x="58" y="8"/>
                  </a:lnTo>
                  <a:lnTo>
                    <a:pt x="55" y="5"/>
                  </a:lnTo>
                  <a:lnTo>
                    <a:pt x="43" y="1"/>
                  </a:lnTo>
                  <a:lnTo>
                    <a:pt x="34" y="0"/>
                  </a:lnTo>
                  <a:lnTo>
                    <a:pt x="29" y="0"/>
                  </a:lnTo>
                  <a:lnTo>
                    <a:pt x="27" y="1"/>
                  </a:lnTo>
                  <a:lnTo>
                    <a:pt x="24" y="3"/>
                  </a:lnTo>
                  <a:lnTo>
                    <a:pt x="21" y="5"/>
                  </a:lnTo>
                  <a:lnTo>
                    <a:pt x="16" y="5"/>
                  </a:lnTo>
                  <a:lnTo>
                    <a:pt x="10" y="1"/>
                  </a:lnTo>
                  <a:lnTo>
                    <a:pt x="7" y="1"/>
                  </a:lnTo>
                  <a:lnTo>
                    <a:pt x="4" y="6"/>
                  </a:lnTo>
                  <a:lnTo>
                    <a:pt x="0" y="11"/>
                  </a:lnTo>
                  <a:lnTo>
                    <a:pt x="0" y="17"/>
                  </a:lnTo>
                  <a:lnTo>
                    <a:pt x="12" y="24"/>
                  </a:lnTo>
                  <a:lnTo>
                    <a:pt x="21" y="25"/>
                  </a:lnTo>
                  <a:lnTo>
                    <a:pt x="24" y="25"/>
                  </a:lnTo>
                  <a:lnTo>
                    <a:pt x="32" y="24"/>
                  </a:lnTo>
                  <a:lnTo>
                    <a:pt x="39" y="21"/>
                  </a:lnTo>
                  <a:lnTo>
                    <a:pt x="47" y="19"/>
                  </a:lnTo>
                  <a:lnTo>
                    <a:pt x="51" y="19"/>
                  </a:lnTo>
                  <a:lnTo>
                    <a:pt x="56" y="17"/>
                  </a:lnTo>
                  <a:lnTo>
                    <a:pt x="59" y="1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56" name="Google Shape;556;p95"/>
            <p:cNvSpPr/>
            <p:nvPr/>
          </p:nvSpPr>
          <p:spPr>
            <a:xfrm>
              <a:off x="6951306" y="3919955"/>
              <a:ext cx="268609" cy="81930"/>
            </a:xfrm>
            <a:custGeom>
              <a:avLst/>
              <a:gdLst/>
              <a:ahLst/>
              <a:cxnLst/>
              <a:rect l="l" t="t" r="r" b="b"/>
              <a:pathLst>
                <a:path w="190" h="58" extrusionOk="0">
                  <a:moveTo>
                    <a:pt x="153" y="56"/>
                  </a:moveTo>
                  <a:lnTo>
                    <a:pt x="163" y="56"/>
                  </a:lnTo>
                  <a:lnTo>
                    <a:pt x="164" y="55"/>
                  </a:lnTo>
                  <a:lnTo>
                    <a:pt x="166" y="55"/>
                  </a:lnTo>
                  <a:lnTo>
                    <a:pt x="171" y="56"/>
                  </a:lnTo>
                  <a:lnTo>
                    <a:pt x="177" y="58"/>
                  </a:lnTo>
                  <a:lnTo>
                    <a:pt x="180" y="58"/>
                  </a:lnTo>
                  <a:lnTo>
                    <a:pt x="187" y="56"/>
                  </a:lnTo>
                  <a:lnTo>
                    <a:pt x="190" y="50"/>
                  </a:lnTo>
                  <a:lnTo>
                    <a:pt x="190" y="45"/>
                  </a:lnTo>
                  <a:lnTo>
                    <a:pt x="172" y="42"/>
                  </a:lnTo>
                  <a:lnTo>
                    <a:pt x="169" y="40"/>
                  </a:lnTo>
                  <a:lnTo>
                    <a:pt x="169" y="35"/>
                  </a:lnTo>
                  <a:lnTo>
                    <a:pt x="143" y="35"/>
                  </a:lnTo>
                  <a:lnTo>
                    <a:pt x="137" y="34"/>
                  </a:lnTo>
                  <a:lnTo>
                    <a:pt x="155" y="27"/>
                  </a:lnTo>
                  <a:lnTo>
                    <a:pt x="158" y="24"/>
                  </a:lnTo>
                  <a:lnTo>
                    <a:pt x="158" y="20"/>
                  </a:lnTo>
                  <a:lnTo>
                    <a:pt x="151" y="16"/>
                  </a:lnTo>
                  <a:lnTo>
                    <a:pt x="142" y="18"/>
                  </a:lnTo>
                  <a:lnTo>
                    <a:pt x="132" y="21"/>
                  </a:lnTo>
                  <a:lnTo>
                    <a:pt x="118" y="21"/>
                  </a:lnTo>
                  <a:lnTo>
                    <a:pt x="108" y="18"/>
                  </a:lnTo>
                  <a:lnTo>
                    <a:pt x="99" y="15"/>
                  </a:lnTo>
                  <a:lnTo>
                    <a:pt x="94" y="15"/>
                  </a:lnTo>
                  <a:lnTo>
                    <a:pt x="91" y="18"/>
                  </a:lnTo>
                  <a:lnTo>
                    <a:pt x="89" y="20"/>
                  </a:lnTo>
                  <a:lnTo>
                    <a:pt x="80" y="16"/>
                  </a:lnTo>
                  <a:lnTo>
                    <a:pt x="67" y="12"/>
                  </a:lnTo>
                  <a:lnTo>
                    <a:pt x="57" y="8"/>
                  </a:lnTo>
                  <a:lnTo>
                    <a:pt x="49" y="4"/>
                  </a:lnTo>
                  <a:lnTo>
                    <a:pt x="35" y="0"/>
                  </a:lnTo>
                  <a:lnTo>
                    <a:pt x="22" y="0"/>
                  </a:lnTo>
                  <a:lnTo>
                    <a:pt x="16" y="2"/>
                  </a:lnTo>
                  <a:lnTo>
                    <a:pt x="8" y="10"/>
                  </a:lnTo>
                  <a:lnTo>
                    <a:pt x="6" y="12"/>
                  </a:lnTo>
                  <a:lnTo>
                    <a:pt x="0" y="12"/>
                  </a:lnTo>
                  <a:lnTo>
                    <a:pt x="3" y="21"/>
                  </a:lnTo>
                  <a:lnTo>
                    <a:pt x="6" y="26"/>
                  </a:lnTo>
                  <a:lnTo>
                    <a:pt x="19" y="26"/>
                  </a:lnTo>
                  <a:lnTo>
                    <a:pt x="19" y="29"/>
                  </a:lnTo>
                  <a:lnTo>
                    <a:pt x="24" y="32"/>
                  </a:lnTo>
                  <a:lnTo>
                    <a:pt x="27" y="35"/>
                  </a:lnTo>
                  <a:lnTo>
                    <a:pt x="56" y="40"/>
                  </a:lnTo>
                  <a:lnTo>
                    <a:pt x="59" y="39"/>
                  </a:lnTo>
                  <a:lnTo>
                    <a:pt x="62" y="39"/>
                  </a:lnTo>
                  <a:lnTo>
                    <a:pt x="64" y="37"/>
                  </a:lnTo>
                  <a:lnTo>
                    <a:pt x="65" y="35"/>
                  </a:lnTo>
                  <a:lnTo>
                    <a:pt x="73" y="37"/>
                  </a:lnTo>
                  <a:lnTo>
                    <a:pt x="83" y="40"/>
                  </a:lnTo>
                  <a:lnTo>
                    <a:pt x="97" y="50"/>
                  </a:lnTo>
                  <a:lnTo>
                    <a:pt x="115" y="55"/>
                  </a:lnTo>
                  <a:lnTo>
                    <a:pt x="147" y="55"/>
                  </a:lnTo>
                  <a:lnTo>
                    <a:pt x="153" y="5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57" name="Google Shape;557;p95"/>
            <p:cNvSpPr/>
            <p:nvPr/>
          </p:nvSpPr>
          <p:spPr>
            <a:xfrm>
              <a:off x="7287774" y="3726431"/>
              <a:ext cx="172475" cy="200588"/>
            </a:xfrm>
            <a:custGeom>
              <a:avLst/>
              <a:gdLst/>
              <a:ahLst/>
              <a:cxnLst/>
              <a:rect l="l" t="t" r="r" b="b"/>
              <a:pathLst>
                <a:path w="122" h="142" extrusionOk="0">
                  <a:moveTo>
                    <a:pt x="19" y="40"/>
                  </a:moveTo>
                  <a:lnTo>
                    <a:pt x="19" y="43"/>
                  </a:lnTo>
                  <a:lnTo>
                    <a:pt x="14" y="50"/>
                  </a:lnTo>
                  <a:lnTo>
                    <a:pt x="11" y="58"/>
                  </a:lnTo>
                  <a:lnTo>
                    <a:pt x="8" y="67"/>
                  </a:lnTo>
                  <a:lnTo>
                    <a:pt x="3" y="80"/>
                  </a:lnTo>
                  <a:lnTo>
                    <a:pt x="0" y="85"/>
                  </a:lnTo>
                  <a:lnTo>
                    <a:pt x="0" y="93"/>
                  </a:lnTo>
                  <a:lnTo>
                    <a:pt x="3" y="99"/>
                  </a:lnTo>
                  <a:lnTo>
                    <a:pt x="17" y="102"/>
                  </a:lnTo>
                  <a:lnTo>
                    <a:pt x="19" y="102"/>
                  </a:lnTo>
                  <a:lnTo>
                    <a:pt x="19" y="102"/>
                  </a:lnTo>
                  <a:lnTo>
                    <a:pt x="20" y="105"/>
                  </a:lnTo>
                  <a:lnTo>
                    <a:pt x="20" y="112"/>
                  </a:lnTo>
                  <a:lnTo>
                    <a:pt x="19" y="118"/>
                  </a:lnTo>
                  <a:lnTo>
                    <a:pt x="17" y="133"/>
                  </a:lnTo>
                  <a:lnTo>
                    <a:pt x="17" y="139"/>
                  </a:lnTo>
                  <a:lnTo>
                    <a:pt x="20" y="142"/>
                  </a:lnTo>
                  <a:lnTo>
                    <a:pt x="27" y="142"/>
                  </a:lnTo>
                  <a:lnTo>
                    <a:pt x="32" y="139"/>
                  </a:lnTo>
                  <a:lnTo>
                    <a:pt x="36" y="133"/>
                  </a:lnTo>
                  <a:lnTo>
                    <a:pt x="38" y="125"/>
                  </a:lnTo>
                  <a:lnTo>
                    <a:pt x="38" y="121"/>
                  </a:lnTo>
                  <a:lnTo>
                    <a:pt x="35" y="118"/>
                  </a:lnTo>
                  <a:lnTo>
                    <a:pt x="35" y="115"/>
                  </a:lnTo>
                  <a:lnTo>
                    <a:pt x="33" y="105"/>
                  </a:lnTo>
                  <a:lnTo>
                    <a:pt x="33" y="96"/>
                  </a:lnTo>
                  <a:lnTo>
                    <a:pt x="35" y="89"/>
                  </a:lnTo>
                  <a:lnTo>
                    <a:pt x="40" y="89"/>
                  </a:lnTo>
                  <a:lnTo>
                    <a:pt x="40" y="89"/>
                  </a:lnTo>
                  <a:lnTo>
                    <a:pt x="41" y="93"/>
                  </a:lnTo>
                  <a:lnTo>
                    <a:pt x="40" y="96"/>
                  </a:lnTo>
                  <a:lnTo>
                    <a:pt x="40" y="102"/>
                  </a:lnTo>
                  <a:lnTo>
                    <a:pt x="47" y="110"/>
                  </a:lnTo>
                  <a:lnTo>
                    <a:pt x="47" y="110"/>
                  </a:lnTo>
                  <a:lnTo>
                    <a:pt x="49" y="113"/>
                  </a:lnTo>
                  <a:lnTo>
                    <a:pt x="49" y="118"/>
                  </a:lnTo>
                  <a:lnTo>
                    <a:pt x="54" y="123"/>
                  </a:lnTo>
                  <a:lnTo>
                    <a:pt x="57" y="123"/>
                  </a:lnTo>
                  <a:lnTo>
                    <a:pt x="70" y="120"/>
                  </a:lnTo>
                  <a:lnTo>
                    <a:pt x="76" y="115"/>
                  </a:lnTo>
                  <a:lnTo>
                    <a:pt x="78" y="110"/>
                  </a:lnTo>
                  <a:lnTo>
                    <a:pt x="76" y="105"/>
                  </a:lnTo>
                  <a:lnTo>
                    <a:pt x="73" y="101"/>
                  </a:lnTo>
                  <a:lnTo>
                    <a:pt x="71" y="99"/>
                  </a:lnTo>
                  <a:lnTo>
                    <a:pt x="71" y="82"/>
                  </a:lnTo>
                  <a:lnTo>
                    <a:pt x="68" y="78"/>
                  </a:lnTo>
                  <a:lnTo>
                    <a:pt x="62" y="75"/>
                  </a:lnTo>
                  <a:lnTo>
                    <a:pt x="60" y="70"/>
                  </a:lnTo>
                  <a:lnTo>
                    <a:pt x="60" y="70"/>
                  </a:lnTo>
                  <a:lnTo>
                    <a:pt x="70" y="67"/>
                  </a:lnTo>
                  <a:lnTo>
                    <a:pt x="79" y="61"/>
                  </a:lnTo>
                  <a:lnTo>
                    <a:pt x="87" y="53"/>
                  </a:lnTo>
                  <a:lnTo>
                    <a:pt x="91" y="51"/>
                  </a:lnTo>
                  <a:lnTo>
                    <a:pt x="91" y="45"/>
                  </a:lnTo>
                  <a:lnTo>
                    <a:pt x="84" y="42"/>
                  </a:lnTo>
                  <a:lnTo>
                    <a:pt x="81" y="42"/>
                  </a:lnTo>
                  <a:lnTo>
                    <a:pt x="68" y="43"/>
                  </a:lnTo>
                  <a:lnTo>
                    <a:pt x="55" y="48"/>
                  </a:lnTo>
                  <a:lnTo>
                    <a:pt x="49" y="53"/>
                  </a:lnTo>
                  <a:lnTo>
                    <a:pt x="47" y="58"/>
                  </a:lnTo>
                  <a:lnTo>
                    <a:pt x="41" y="58"/>
                  </a:lnTo>
                  <a:lnTo>
                    <a:pt x="35" y="54"/>
                  </a:lnTo>
                  <a:lnTo>
                    <a:pt x="33" y="50"/>
                  </a:lnTo>
                  <a:lnTo>
                    <a:pt x="32" y="46"/>
                  </a:lnTo>
                  <a:lnTo>
                    <a:pt x="32" y="40"/>
                  </a:lnTo>
                  <a:lnTo>
                    <a:pt x="35" y="35"/>
                  </a:lnTo>
                  <a:lnTo>
                    <a:pt x="38" y="34"/>
                  </a:lnTo>
                  <a:lnTo>
                    <a:pt x="46" y="30"/>
                  </a:lnTo>
                  <a:lnTo>
                    <a:pt x="54" y="27"/>
                  </a:lnTo>
                  <a:lnTo>
                    <a:pt x="81" y="27"/>
                  </a:lnTo>
                  <a:lnTo>
                    <a:pt x="87" y="30"/>
                  </a:lnTo>
                  <a:lnTo>
                    <a:pt x="97" y="30"/>
                  </a:lnTo>
                  <a:lnTo>
                    <a:pt x="103" y="29"/>
                  </a:lnTo>
                  <a:lnTo>
                    <a:pt x="108" y="26"/>
                  </a:lnTo>
                  <a:lnTo>
                    <a:pt x="116" y="19"/>
                  </a:lnTo>
                  <a:lnTo>
                    <a:pt x="122" y="10"/>
                  </a:lnTo>
                  <a:lnTo>
                    <a:pt x="122" y="0"/>
                  </a:lnTo>
                  <a:lnTo>
                    <a:pt x="113" y="3"/>
                  </a:lnTo>
                  <a:lnTo>
                    <a:pt x="99" y="13"/>
                  </a:lnTo>
                  <a:lnTo>
                    <a:pt x="95" y="14"/>
                  </a:lnTo>
                  <a:lnTo>
                    <a:pt x="91" y="14"/>
                  </a:lnTo>
                  <a:lnTo>
                    <a:pt x="67" y="11"/>
                  </a:lnTo>
                  <a:lnTo>
                    <a:pt x="52" y="7"/>
                  </a:lnTo>
                  <a:lnTo>
                    <a:pt x="46" y="7"/>
                  </a:lnTo>
                  <a:lnTo>
                    <a:pt x="41" y="10"/>
                  </a:lnTo>
                  <a:lnTo>
                    <a:pt x="38" y="14"/>
                  </a:lnTo>
                  <a:lnTo>
                    <a:pt x="36" y="16"/>
                  </a:lnTo>
                  <a:lnTo>
                    <a:pt x="33" y="16"/>
                  </a:lnTo>
                  <a:lnTo>
                    <a:pt x="28" y="18"/>
                  </a:lnTo>
                  <a:lnTo>
                    <a:pt x="24" y="22"/>
                  </a:lnTo>
                  <a:lnTo>
                    <a:pt x="22" y="30"/>
                  </a:lnTo>
                  <a:lnTo>
                    <a:pt x="19" y="4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58" name="Google Shape;558;p95"/>
            <p:cNvSpPr/>
            <p:nvPr/>
          </p:nvSpPr>
          <p:spPr>
            <a:xfrm>
              <a:off x="7511144" y="3719366"/>
              <a:ext cx="46654" cy="70630"/>
            </a:xfrm>
            <a:custGeom>
              <a:avLst/>
              <a:gdLst/>
              <a:ahLst/>
              <a:cxnLst/>
              <a:rect l="l" t="t" r="r" b="b"/>
              <a:pathLst>
                <a:path w="33" h="50" extrusionOk="0">
                  <a:moveTo>
                    <a:pt x="28" y="13"/>
                  </a:moveTo>
                  <a:lnTo>
                    <a:pt x="22" y="13"/>
                  </a:lnTo>
                  <a:lnTo>
                    <a:pt x="19" y="4"/>
                  </a:lnTo>
                  <a:lnTo>
                    <a:pt x="16" y="0"/>
                  </a:lnTo>
                  <a:lnTo>
                    <a:pt x="9" y="0"/>
                  </a:lnTo>
                  <a:lnTo>
                    <a:pt x="3" y="7"/>
                  </a:lnTo>
                  <a:lnTo>
                    <a:pt x="0" y="12"/>
                  </a:lnTo>
                  <a:lnTo>
                    <a:pt x="0" y="26"/>
                  </a:lnTo>
                  <a:lnTo>
                    <a:pt x="1" y="34"/>
                  </a:lnTo>
                  <a:lnTo>
                    <a:pt x="6" y="45"/>
                  </a:lnTo>
                  <a:lnTo>
                    <a:pt x="11" y="50"/>
                  </a:lnTo>
                  <a:lnTo>
                    <a:pt x="20" y="50"/>
                  </a:lnTo>
                  <a:lnTo>
                    <a:pt x="20" y="35"/>
                  </a:lnTo>
                  <a:lnTo>
                    <a:pt x="30" y="35"/>
                  </a:lnTo>
                  <a:lnTo>
                    <a:pt x="33" y="32"/>
                  </a:lnTo>
                  <a:lnTo>
                    <a:pt x="32" y="19"/>
                  </a:lnTo>
                  <a:lnTo>
                    <a:pt x="32" y="16"/>
                  </a:lnTo>
                  <a:lnTo>
                    <a:pt x="28" y="1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59" name="Google Shape;559;p95"/>
            <p:cNvSpPr/>
            <p:nvPr/>
          </p:nvSpPr>
          <p:spPr>
            <a:xfrm>
              <a:off x="7528107" y="3842262"/>
              <a:ext cx="79169" cy="38140"/>
            </a:xfrm>
            <a:custGeom>
              <a:avLst/>
              <a:gdLst/>
              <a:ahLst/>
              <a:cxnLst/>
              <a:rect l="l" t="t" r="r" b="b"/>
              <a:pathLst>
                <a:path w="56" h="27" extrusionOk="0">
                  <a:moveTo>
                    <a:pt x="15" y="1"/>
                  </a:moveTo>
                  <a:lnTo>
                    <a:pt x="4" y="3"/>
                  </a:lnTo>
                  <a:lnTo>
                    <a:pt x="0" y="9"/>
                  </a:lnTo>
                  <a:lnTo>
                    <a:pt x="0" y="12"/>
                  </a:lnTo>
                  <a:lnTo>
                    <a:pt x="5" y="17"/>
                  </a:lnTo>
                  <a:lnTo>
                    <a:pt x="10" y="19"/>
                  </a:lnTo>
                  <a:lnTo>
                    <a:pt x="35" y="19"/>
                  </a:lnTo>
                  <a:lnTo>
                    <a:pt x="40" y="22"/>
                  </a:lnTo>
                  <a:lnTo>
                    <a:pt x="45" y="25"/>
                  </a:lnTo>
                  <a:lnTo>
                    <a:pt x="53" y="27"/>
                  </a:lnTo>
                  <a:lnTo>
                    <a:pt x="56" y="23"/>
                  </a:lnTo>
                  <a:lnTo>
                    <a:pt x="56" y="20"/>
                  </a:lnTo>
                  <a:lnTo>
                    <a:pt x="55" y="14"/>
                  </a:lnTo>
                  <a:lnTo>
                    <a:pt x="48" y="6"/>
                  </a:lnTo>
                  <a:lnTo>
                    <a:pt x="45" y="4"/>
                  </a:lnTo>
                  <a:lnTo>
                    <a:pt x="40" y="1"/>
                  </a:lnTo>
                  <a:lnTo>
                    <a:pt x="27" y="0"/>
                  </a:lnTo>
                  <a:lnTo>
                    <a:pt x="15" y="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60" name="Google Shape;560;p95"/>
            <p:cNvSpPr/>
            <p:nvPr/>
          </p:nvSpPr>
          <p:spPr>
            <a:xfrm>
              <a:off x="7296256" y="4014599"/>
              <a:ext cx="53722" cy="29664"/>
            </a:xfrm>
            <a:custGeom>
              <a:avLst/>
              <a:gdLst/>
              <a:ahLst/>
              <a:cxnLst/>
              <a:rect l="l" t="t" r="r" b="b"/>
              <a:pathLst>
                <a:path w="38" h="21" extrusionOk="0">
                  <a:moveTo>
                    <a:pt x="8" y="13"/>
                  </a:moveTo>
                  <a:lnTo>
                    <a:pt x="18" y="16"/>
                  </a:lnTo>
                  <a:lnTo>
                    <a:pt x="21" y="20"/>
                  </a:lnTo>
                  <a:lnTo>
                    <a:pt x="29" y="21"/>
                  </a:lnTo>
                  <a:lnTo>
                    <a:pt x="35" y="21"/>
                  </a:lnTo>
                  <a:lnTo>
                    <a:pt x="38" y="18"/>
                  </a:lnTo>
                  <a:lnTo>
                    <a:pt x="38" y="15"/>
                  </a:lnTo>
                  <a:lnTo>
                    <a:pt x="37" y="10"/>
                  </a:lnTo>
                  <a:lnTo>
                    <a:pt x="32" y="7"/>
                  </a:lnTo>
                  <a:lnTo>
                    <a:pt x="19" y="0"/>
                  </a:lnTo>
                  <a:lnTo>
                    <a:pt x="0" y="0"/>
                  </a:lnTo>
                  <a:lnTo>
                    <a:pt x="0" y="7"/>
                  </a:lnTo>
                  <a:lnTo>
                    <a:pt x="5" y="10"/>
                  </a:lnTo>
                  <a:lnTo>
                    <a:pt x="8" y="1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61" name="Google Shape;561;p95"/>
            <p:cNvSpPr/>
            <p:nvPr/>
          </p:nvSpPr>
          <p:spPr>
            <a:xfrm>
              <a:off x="7034716" y="3596472"/>
              <a:ext cx="277091" cy="285344"/>
            </a:xfrm>
            <a:custGeom>
              <a:avLst/>
              <a:gdLst/>
              <a:ahLst/>
              <a:cxnLst/>
              <a:rect l="l" t="t" r="r" b="b"/>
              <a:pathLst>
                <a:path w="196" h="202" extrusionOk="0">
                  <a:moveTo>
                    <a:pt x="1" y="99"/>
                  </a:moveTo>
                  <a:lnTo>
                    <a:pt x="0" y="108"/>
                  </a:lnTo>
                  <a:lnTo>
                    <a:pt x="0" y="111"/>
                  </a:lnTo>
                  <a:lnTo>
                    <a:pt x="1" y="116"/>
                  </a:lnTo>
                  <a:lnTo>
                    <a:pt x="6" y="122"/>
                  </a:lnTo>
                  <a:lnTo>
                    <a:pt x="11" y="142"/>
                  </a:lnTo>
                  <a:lnTo>
                    <a:pt x="16" y="145"/>
                  </a:lnTo>
                  <a:lnTo>
                    <a:pt x="22" y="150"/>
                  </a:lnTo>
                  <a:lnTo>
                    <a:pt x="24" y="153"/>
                  </a:lnTo>
                  <a:lnTo>
                    <a:pt x="27" y="159"/>
                  </a:lnTo>
                  <a:lnTo>
                    <a:pt x="29" y="167"/>
                  </a:lnTo>
                  <a:lnTo>
                    <a:pt x="32" y="177"/>
                  </a:lnTo>
                  <a:lnTo>
                    <a:pt x="40" y="185"/>
                  </a:lnTo>
                  <a:lnTo>
                    <a:pt x="46" y="185"/>
                  </a:lnTo>
                  <a:lnTo>
                    <a:pt x="51" y="183"/>
                  </a:lnTo>
                  <a:lnTo>
                    <a:pt x="54" y="185"/>
                  </a:lnTo>
                  <a:lnTo>
                    <a:pt x="56" y="186"/>
                  </a:lnTo>
                  <a:lnTo>
                    <a:pt x="57" y="189"/>
                  </a:lnTo>
                  <a:lnTo>
                    <a:pt x="61" y="193"/>
                  </a:lnTo>
                  <a:lnTo>
                    <a:pt x="65" y="193"/>
                  </a:lnTo>
                  <a:lnTo>
                    <a:pt x="80" y="189"/>
                  </a:lnTo>
                  <a:lnTo>
                    <a:pt x="84" y="189"/>
                  </a:lnTo>
                  <a:lnTo>
                    <a:pt x="96" y="193"/>
                  </a:lnTo>
                  <a:lnTo>
                    <a:pt x="105" y="197"/>
                  </a:lnTo>
                  <a:lnTo>
                    <a:pt x="105" y="199"/>
                  </a:lnTo>
                  <a:lnTo>
                    <a:pt x="108" y="202"/>
                  </a:lnTo>
                  <a:lnTo>
                    <a:pt x="120" y="201"/>
                  </a:lnTo>
                  <a:lnTo>
                    <a:pt x="136" y="196"/>
                  </a:lnTo>
                  <a:lnTo>
                    <a:pt x="140" y="191"/>
                  </a:lnTo>
                  <a:lnTo>
                    <a:pt x="142" y="185"/>
                  </a:lnTo>
                  <a:lnTo>
                    <a:pt x="144" y="174"/>
                  </a:lnTo>
                  <a:lnTo>
                    <a:pt x="147" y="162"/>
                  </a:lnTo>
                  <a:lnTo>
                    <a:pt x="148" y="158"/>
                  </a:lnTo>
                  <a:lnTo>
                    <a:pt x="151" y="154"/>
                  </a:lnTo>
                  <a:lnTo>
                    <a:pt x="156" y="148"/>
                  </a:lnTo>
                  <a:lnTo>
                    <a:pt x="159" y="142"/>
                  </a:lnTo>
                  <a:lnTo>
                    <a:pt x="161" y="132"/>
                  </a:lnTo>
                  <a:lnTo>
                    <a:pt x="161" y="124"/>
                  </a:lnTo>
                  <a:lnTo>
                    <a:pt x="163" y="121"/>
                  </a:lnTo>
                  <a:lnTo>
                    <a:pt x="172" y="118"/>
                  </a:lnTo>
                  <a:lnTo>
                    <a:pt x="179" y="114"/>
                  </a:lnTo>
                  <a:lnTo>
                    <a:pt x="187" y="113"/>
                  </a:lnTo>
                  <a:lnTo>
                    <a:pt x="190" y="110"/>
                  </a:lnTo>
                  <a:lnTo>
                    <a:pt x="190" y="103"/>
                  </a:lnTo>
                  <a:lnTo>
                    <a:pt x="180" y="94"/>
                  </a:lnTo>
                  <a:lnTo>
                    <a:pt x="175" y="92"/>
                  </a:lnTo>
                  <a:lnTo>
                    <a:pt x="174" y="91"/>
                  </a:lnTo>
                  <a:lnTo>
                    <a:pt x="172" y="87"/>
                  </a:lnTo>
                  <a:lnTo>
                    <a:pt x="172" y="84"/>
                  </a:lnTo>
                  <a:lnTo>
                    <a:pt x="171" y="79"/>
                  </a:lnTo>
                  <a:lnTo>
                    <a:pt x="166" y="75"/>
                  </a:lnTo>
                  <a:lnTo>
                    <a:pt x="163" y="70"/>
                  </a:lnTo>
                  <a:lnTo>
                    <a:pt x="163" y="68"/>
                  </a:lnTo>
                  <a:lnTo>
                    <a:pt x="167" y="62"/>
                  </a:lnTo>
                  <a:lnTo>
                    <a:pt x="166" y="57"/>
                  </a:lnTo>
                  <a:lnTo>
                    <a:pt x="164" y="54"/>
                  </a:lnTo>
                  <a:lnTo>
                    <a:pt x="175" y="47"/>
                  </a:lnTo>
                  <a:lnTo>
                    <a:pt x="175" y="47"/>
                  </a:lnTo>
                  <a:lnTo>
                    <a:pt x="175" y="47"/>
                  </a:lnTo>
                  <a:lnTo>
                    <a:pt x="180" y="43"/>
                  </a:lnTo>
                  <a:lnTo>
                    <a:pt x="180" y="39"/>
                  </a:lnTo>
                  <a:lnTo>
                    <a:pt x="182" y="39"/>
                  </a:lnTo>
                  <a:lnTo>
                    <a:pt x="188" y="38"/>
                  </a:lnTo>
                  <a:lnTo>
                    <a:pt x="193" y="36"/>
                  </a:lnTo>
                  <a:lnTo>
                    <a:pt x="196" y="33"/>
                  </a:lnTo>
                  <a:lnTo>
                    <a:pt x="196" y="25"/>
                  </a:lnTo>
                  <a:lnTo>
                    <a:pt x="191" y="20"/>
                  </a:lnTo>
                  <a:lnTo>
                    <a:pt x="187" y="19"/>
                  </a:lnTo>
                  <a:lnTo>
                    <a:pt x="171" y="19"/>
                  </a:lnTo>
                  <a:lnTo>
                    <a:pt x="167" y="17"/>
                  </a:lnTo>
                  <a:lnTo>
                    <a:pt x="166" y="11"/>
                  </a:lnTo>
                  <a:lnTo>
                    <a:pt x="161" y="4"/>
                  </a:lnTo>
                  <a:lnTo>
                    <a:pt x="155" y="1"/>
                  </a:lnTo>
                  <a:lnTo>
                    <a:pt x="148" y="0"/>
                  </a:lnTo>
                  <a:lnTo>
                    <a:pt x="142" y="4"/>
                  </a:lnTo>
                  <a:lnTo>
                    <a:pt x="136" y="9"/>
                  </a:lnTo>
                  <a:lnTo>
                    <a:pt x="132" y="14"/>
                  </a:lnTo>
                  <a:lnTo>
                    <a:pt x="131" y="20"/>
                  </a:lnTo>
                  <a:lnTo>
                    <a:pt x="131" y="22"/>
                  </a:lnTo>
                  <a:lnTo>
                    <a:pt x="126" y="24"/>
                  </a:lnTo>
                  <a:lnTo>
                    <a:pt x="121" y="28"/>
                  </a:lnTo>
                  <a:lnTo>
                    <a:pt x="121" y="33"/>
                  </a:lnTo>
                  <a:lnTo>
                    <a:pt x="121" y="35"/>
                  </a:lnTo>
                  <a:lnTo>
                    <a:pt x="118" y="35"/>
                  </a:lnTo>
                  <a:lnTo>
                    <a:pt x="113" y="36"/>
                  </a:lnTo>
                  <a:lnTo>
                    <a:pt x="108" y="39"/>
                  </a:lnTo>
                  <a:lnTo>
                    <a:pt x="108" y="39"/>
                  </a:lnTo>
                  <a:lnTo>
                    <a:pt x="100" y="38"/>
                  </a:lnTo>
                  <a:lnTo>
                    <a:pt x="100" y="38"/>
                  </a:lnTo>
                  <a:lnTo>
                    <a:pt x="99" y="38"/>
                  </a:lnTo>
                  <a:lnTo>
                    <a:pt x="91" y="36"/>
                  </a:lnTo>
                  <a:lnTo>
                    <a:pt x="94" y="39"/>
                  </a:lnTo>
                  <a:lnTo>
                    <a:pt x="92" y="39"/>
                  </a:lnTo>
                  <a:lnTo>
                    <a:pt x="86" y="47"/>
                  </a:lnTo>
                  <a:lnTo>
                    <a:pt x="80" y="63"/>
                  </a:lnTo>
                  <a:lnTo>
                    <a:pt x="78" y="68"/>
                  </a:lnTo>
                  <a:lnTo>
                    <a:pt x="75" y="70"/>
                  </a:lnTo>
                  <a:lnTo>
                    <a:pt x="57" y="70"/>
                  </a:lnTo>
                  <a:lnTo>
                    <a:pt x="51" y="71"/>
                  </a:lnTo>
                  <a:lnTo>
                    <a:pt x="48" y="75"/>
                  </a:lnTo>
                  <a:lnTo>
                    <a:pt x="43" y="83"/>
                  </a:lnTo>
                  <a:lnTo>
                    <a:pt x="43" y="91"/>
                  </a:lnTo>
                  <a:lnTo>
                    <a:pt x="41" y="95"/>
                  </a:lnTo>
                  <a:lnTo>
                    <a:pt x="21" y="86"/>
                  </a:lnTo>
                  <a:lnTo>
                    <a:pt x="19" y="86"/>
                  </a:lnTo>
                  <a:lnTo>
                    <a:pt x="17" y="86"/>
                  </a:lnTo>
                  <a:lnTo>
                    <a:pt x="11" y="83"/>
                  </a:lnTo>
                  <a:lnTo>
                    <a:pt x="13" y="87"/>
                  </a:lnTo>
                  <a:lnTo>
                    <a:pt x="11" y="87"/>
                  </a:lnTo>
                  <a:lnTo>
                    <a:pt x="1" y="9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62" name="Google Shape;562;p95"/>
            <p:cNvSpPr/>
            <p:nvPr/>
          </p:nvSpPr>
          <p:spPr>
            <a:xfrm>
              <a:off x="7477213" y="3847914"/>
              <a:ext cx="39584" cy="29664"/>
            </a:xfrm>
            <a:custGeom>
              <a:avLst/>
              <a:gdLst/>
              <a:ahLst/>
              <a:cxnLst/>
              <a:rect l="l" t="t" r="r" b="b"/>
              <a:pathLst>
                <a:path w="28" h="21" extrusionOk="0">
                  <a:moveTo>
                    <a:pt x="11" y="0"/>
                  </a:moveTo>
                  <a:lnTo>
                    <a:pt x="6" y="0"/>
                  </a:lnTo>
                  <a:lnTo>
                    <a:pt x="0" y="3"/>
                  </a:lnTo>
                  <a:lnTo>
                    <a:pt x="0" y="8"/>
                  </a:lnTo>
                  <a:lnTo>
                    <a:pt x="1" y="13"/>
                  </a:lnTo>
                  <a:lnTo>
                    <a:pt x="4" y="15"/>
                  </a:lnTo>
                  <a:lnTo>
                    <a:pt x="11" y="19"/>
                  </a:lnTo>
                  <a:lnTo>
                    <a:pt x="19" y="21"/>
                  </a:lnTo>
                  <a:lnTo>
                    <a:pt x="28" y="16"/>
                  </a:lnTo>
                  <a:lnTo>
                    <a:pt x="28" y="10"/>
                  </a:lnTo>
                  <a:lnTo>
                    <a:pt x="24" y="7"/>
                  </a:lnTo>
                  <a:lnTo>
                    <a:pt x="16" y="2"/>
                  </a:lnTo>
                  <a:lnTo>
                    <a:pt x="11"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63" name="Google Shape;563;p95"/>
            <p:cNvSpPr/>
            <p:nvPr/>
          </p:nvSpPr>
          <p:spPr>
            <a:xfrm>
              <a:off x="7316048" y="3980697"/>
              <a:ext cx="120167" cy="29664"/>
            </a:xfrm>
            <a:custGeom>
              <a:avLst/>
              <a:gdLst/>
              <a:ahLst/>
              <a:cxnLst/>
              <a:rect l="l" t="t" r="r" b="b"/>
              <a:pathLst>
                <a:path w="85" h="21" extrusionOk="0">
                  <a:moveTo>
                    <a:pt x="43" y="20"/>
                  </a:moveTo>
                  <a:lnTo>
                    <a:pt x="51" y="16"/>
                  </a:lnTo>
                  <a:lnTo>
                    <a:pt x="61" y="15"/>
                  </a:lnTo>
                  <a:lnTo>
                    <a:pt x="71" y="13"/>
                  </a:lnTo>
                  <a:lnTo>
                    <a:pt x="80" y="10"/>
                  </a:lnTo>
                  <a:lnTo>
                    <a:pt x="85" y="10"/>
                  </a:lnTo>
                  <a:lnTo>
                    <a:pt x="85" y="2"/>
                  </a:lnTo>
                  <a:lnTo>
                    <a:pt x="75" y="0"/>
                  </a:lnTo>
                  <a:lnTo>
                    <a:pt x="64" y="0"/>
                  </a:lnTo>
                  <a:lnTo>
                    <a:pt x="55" y="4"/>
                  </a:lnTo>
                  <a:lnTo>
                    <a:pt x="47" y="5"/>
                  </a:lnTo>
                  <a:lnTo>
                    <a:pt x="42" y="5"/>
                  </a:lnTo>
                  <a:lnTo>
                    <a:pt x="37" y="4"/>
                  </a:lnTo>
                  <a:lnTo>
                    <a:pt x="31" y="2"/>
                  </a:lnTo>
                  <a:lnTo>
                    <a:pt x="13" y="2"/>
                  </a:lnTo>
                  <a:lnTo>
                    <a:pt x="4" y="5"/>
                  </a:lnTo>
                  <a:lnTo>
                    <a:pt x="0" y="8"/>
                  </a:lnTo>
                  <a:lnTo>
                    <a:pt x="0" y="13"/>
                  </a:lnTo>
                  <a:lnTo>
                    <a:pt x="5" y="18"/>
                  </a:lnTo>
                  <a:lnTo>
                    <a:pt x="13" y="20"/>
                  </a:lnTo>
                  <a:lnTo>
                    <a:pt x="32" y="21"/>
                  </a:lnTo>
                  <a:lnTo>
                    <a:pt x="43" y="2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64" name="Google Shape;564;p95"/>
            <p:cNvSpPr/>
            <p:nvPr/>
          </p:nvSpPr>
          <p:spPr>
            <a:xfrm>
              <a:off x="7410768" y="3980697"/>
              <a:ext cx="122995" cy="63566"/>
            </a:xfrm>
            <a:custGeom>
              <a:avLst/>
              <a:gdLst/>
              <a:ahLst/>
              <a:cxnLst/>
              <a:rect l="l" t="t" r="r" b="b"/>
              <a:pathLst>
                <a:path w="87" h="45" extrusionOk="0">
                  <a:moveTo>
                    <a:pt x="5" y="45"/>
                  </a:moveTo>
                  <a:lnTo>
                    <a:pt x="12" y="45"/>
                  </a:lnTo>
                  <a:lnTo>
                    <a:pt x="20" y="42"/>
                  </a:lnTo>
                  <a:lnTo>
                    <a:pt x="26" y="36"/>
                  </a:lnTo>
                  <a:lnTo>
                    <a:pt x="37" y="26"/>
                  </a:lnTo>
                  <a:lnTo>
                    <a:pt x="47" y="21"/>
                  </a:lnTo>
                  <a:lnTo>
                    <a:pt x="59" y="16"/>
                  </a:lnTo>
                  <a:lnTo>
                    <a:pt x="87" y="2"/>
                  </a:lnTo>
                  <a:lnTo>
                    <a:pt x="74" y="2"/>
                  </a:lnTo>
                  <a:lnTo>
                    <a:pt x="72" y="0"/>
                  </a:lnTo>
                  <a:lnTo>
                    <a:pt x="64" y="2"/>
                  </a:lnTo>
                  <a:lnTo>
                    <a:pt x="55" y="2"/>
                  </a:lnTo>
                  <a:lnTo>
                    <a:pt x="47" y="4"/>
                  </a:lnTo>
                  <a:lnTo>
                    <a:pt x="40" y="4"/>
                  </a:lnTo>
                  <a:lnTo>
                    <a:pt x="37" y="7"/>
                  </a:lnTo>
                  <a:lnTo>
                    <a:pt x="31" y="13"/>
                  </a:lnTo>
                  <a:lnTo>
                    <a:pt x="29" y="12"/>
                  </a:lnTo>
                  <a:lnTo>
                    <a:pt x="28" y="13"/>
                  </a:lnTo>
                  <a:lnTo>
                    <a:pt x="21" y="13"/>
                  </a:lnTo>
                  <a:lnTo>
                    <a:pt x="24" y="16"/>
                  </a:lnTo>
                  <a:lnTo>
                    <a:pt x="23" y="16"/>
                  </a:lnTo>
                  <a:lnTo>
                    <a:pt x="21" y="16"/>
                  </a:lnTo>
                  <a:lnTo>
                    <a:pt x="16" y="18"/>
                  </a:lnTo>
                  <a:lnTo>
                    <a:pt x="15" y="16"/>
                  </a:lnTo>
                  <a:lnTo>
                    <a:pt x="13" y="18"/>
                  </a:lnTo>
                  <a:lnTo>
                    <a:pt x="8" y="20"/>
                  </a:lnTo>
                  <a:lnTo>
                    <a:pt x="10" y="21"/>
                  </a:lnTo>
                  <a:lnTo>
                    <a:pt x="7" y="23"/>
                  </a:lnTo>
                  <a:lnTo>
                    <a:pt x="0" y="31"/>
                  </a:lnTo>
                  <a:lnTo>
                    <a:pt x="0" y="37"/>
                  </a:lnTo>
                  <a:lnTo>
                    <a:pt x="2" y="42"/>
                  </a:lnTo>
                  <a:lnTo>
                    <a:pt x="5" y="4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65" name="Google Shape;565;p95"/>
            <p:cNvSpPr/>
            <p:nvPr/>
          </p:nvSpPr>
          <p:spPr>
            <a:xfrm>
              <a:off x="6695421" y="3624725"/>
              <a:ext cx="296883" cy="305120"/>
            </a:xfrm>
            <a:custGeom>
              <a:avLst/>
              <a:gdLst/>
              <a:ahLst/>
              <a:cxnLst/>
              <a:rect l="l" t="t" r="r" b="b"/>
              <a:pathLst>
                <a:path w="210" h="216" extrusionOk="0">
                  <a:moveTo>
                    <a:pt x="190" y="214"/>
                  </a:moveTo>
                  <a:lnTo>
                    <a:pt x="194" y="209"/>
                  </a:lnTo>
                  <a:lnTo>
                    <a:pt x="195" y="201"/>
                  </a:lnTo>
                  <a:lnTo>
                    <a:pt x="195" y="192"/>
                  </a:lnTo>
                  <a:lnTo>
                    <a:pt x="197" y="185"/>
                  </a:lnTo>
                  <a:lnTo>
                    <a:pt x="197" y="174"/>
                  </a:lnTo>
                  <a:lnTo>
                    <a:pt x="198" y="166"/>
                  </a:lnTo>
                  <a:lnTo>
                    <a:pt x="198" y="165"/>
                  </a:lnTo>
                  <a:lnTo>
                    <a:pt x="206" y="165"/>
                  </a:lnTo>
                  <a:lnTo>
                    <a:pt x="210" y="158"/>
                  </a:lnTo>
                  <a:lnTo>
                    <a:pt x="210" y="152"/>
                  </a:lnTo>
                  <a:lnTo>
                    <a:pt x="205" y="147"/>
                  </a:lnTo>
                  <a:lnTo>
                    <a:pt x="200" y="142"/>
                  </a:lnTo>
                  <a:lnTo>
                    <a:pt x="194" y="136"/>
                  </a:lnTo>
                  <a:lnTo>
                    <a:pt x="189" y="133"/>
                  </a:lnTo>
                  <a:lnTo>
                    <a:pt x="182" y="134"/>
                  </a:lnTo>
                  <a:lnTo>
                    <a:pt x="179" y="141"/>
                  </a:lnTo>
                  <a:lnTo>
                    <a:pt x="178" y="141"/>
                  </a:lnTo>
                  <a:lnTo>
                    <a:pt x="173" y="138"/>
                  </a:lnTo>
                  <a:lnTo>
                    <a:pt x="171" y="138"/>
                  </a:lnTo>
                  <a:lnTo>
                    <a:pt x="170" y="136"/>
                  </a:lnTo>
                  <a:lnTo>
                    <a:pt x="170" y="136"/>
                  </a:lnTo>
                  <a:lnTo>
                    <a:pt x="166" y="130"/>
                  </a:lnTo>
                  <a:lnTo>
                    <a:pt x="162" y="125"/>
                  </a:lnTo>
                  <a:lnTo>
                    <a:pt x="160" y="122"/>
                  </a:lnTo>
                  <a:lnTo>
                    <a:pt x="155" y="122"/>
                  </a:lnTo>
                  <a:lnTo>
                    <a:pt x="152" y="120"/>
                  </a:lnTo>
                  <a:lnTo>
                    <a:pt x="151" y="118"/>
                  </a:lnTo>
                  <a:lnTo>
                    <a:pt x="152" y="117"/>
                  </a:lnTo>
                  <a:lnTo>
                    <a:pt x="155" y="114"/>
                  </a:lnTo>
                  <a:lnTo>
                    <a:pt x="155" y="106"/>
                  </a:lnTo>
                  <a:lnTo>
                    <a:pt x="146" y="96"/>
                  </a:lnTo>
                  <a:lnTo>
                    <a:pt x="146" y="91"/>
                  </a:lnTo>
                  <a:lnTo>
                    <a:pt x="143" y="88"/>
                  </a:lnTo>
                  <a:lnTo>
                    <a:pt x="138" y="88"/>
                  </a:lnTo>
                  <a:lnTo>
                    <a:pt x="136" y="86"/>
                  </a:lnTo>
                  <a:lnTo>
                    <a:pt x="136" y="85"/>
                  </a:lnTo>
                  <a:lnTo>
                    <a:pt x="131" y="82"/>
                  </a:lnTo>
                  <a:lnTo>
                    <a:pt x="128" y="79"/>
                  </a:lnTo>
                  <a:lnTo>
                    <a:pt x="122" y="72"/>
                  </a:lnTo>
                  <a:lnTo>
                    <a:pt x="119" y="72"/>
                  </a:lnTo>
                  <a:lnTo>
                    <a:pt x="114" y="69"/>
                  </a:lnTo>
                  <a:lnTo>
                    <a:pt x="111" y="67"/>
                  </a:lnTo>
                  <a:lnTo>
                    <a:pt x="107" y="64"/>
                  </a:lnTo>
                  <a:lnTo>
                    <a:pt x="99" y="63"/>
                  </a:lnTo>
                  <a:lnTo>
                    <a:pt x="98" y="64"/>
                  </a:lnTo>
                  <a:lnTo>
                    <a:pt x="96" y="63"/>
                  </a:lnTo>
                  <a:lnTo>
                    <a:pt x="90" y="56"/>
                  </a:lnTo>
                  <a:lnTo>
                    <a:pt x="85" y="47"/>
                  </a:lnTo>
                  <a:lnTo>
                    <a:pt x="69" y="35"/>
                  </a:lnTo>
                  <a:lnTo>
                    <a:pt x="60" y="29"/>
                  </a:lnTo>
                  <a:lnTo>
                    <a:pt x="58" y="26"/>
                  </a:lnTo>
                  <a:lnTo>
                    <a:pt x="52" y="16"/>
                  </a:lnTo>
                  <a:lnTo>
                    <a:pt x="45" y="11"/>
                  </a:lnTo>
                  <a:lnTo>
                    <a:pt x="37" y="10"/>
                  </a:lnTo>
                  <a:lnTo>
                    <a:pt x="28" y="8"/>
                  </a:lnTo>
                  <a:lnTo>
                    <a:pt x="21" y="8"/>
                  </a:lnTo>
                  <a:lnTo>
                    <a:pt x="13" y="4"/>
                  </a:lnTo>
                  <a:lnTo>
                    <a:pt x="8" y="0"/>
                  </a:lnTo>
                  <a:lnTo>
                    <a:pt x="4" y="0"/>
                  </a:lnTo>
                  <a:lnTo>
                    <a:pt x="0" y="4"/>
                  </a:lnTo>
                  <a:lnTo>
                    <a:pt x="0" y="15"/>
                  </a:lnTo>
                  <a:lnTo>
                    <a:pt x="7" y="26"/>
                  </a:lnTo>
                  <a:lnTo>
                    <a:pt x="18" y="37"/>
                  </a:lnTo>
                  <a:lnTo>
                    <a:pt x="26" y="43"/>
                  </a:lnTo>
                  <a:lnTo>
                    <a:pt x="29" y="45"/>
                  </a:lnTo>
                  <a:lnTo>
                    <a:pt x="31" y="47"/>
                  </a:lnTo>
                  <a:lnTo>
                    <a:pt x="36" y="56"/>
                  </a:lnTo>
                  <a:lnTo>
                    <a:pt x="47" y="67"/>
                  </a:lnTo>
                  <a:lnTo>
                    <a:pt x="52" y="69"/>
                  </a:lnTo>
                  <a:lnTo>
                    <a:pt x="55" y="71"/>
                  </a:lnTo>
                  <a:lnTo>
                    <a:pt x="56" y="72"/>
                  </a:lnTo>
                  <a:lnTo>
                    <a:pt x="60" y="85"/>
                  </a:lnTo>
                  <a:lnTo>
                    <a:pt x="64" y="96"/>
                  </a:lnTo>
                  <a:lnTo>
                    <a:pt x="66" y="101"/>
                  </a:lnTo>
                  <a:lnTo>
                    <a:pt x="74" y="106"/>
                  </a:lnTo>
                  <a:lnTo>
                    <a:pt x="77" y="109"/>
                  </a:lnTo>
                  <a:lnTo>
                    <a:pt x="85" y="118"/>
                  </a:lnTo>
                  <a:lnTo>
                    <a:pt x="96" y="144"/>
                  </a:lnTo>
                  <a:lnTo>
                    <a:pt x="98" y="149"/>
                  </a:lnTo>
                  <a:lnTo>
                    <a:pt x="103" y="154"/>
                  </a:lnTo>
                  <a:lnTo>
                    <a:pt x="111" y="163"/>
                  </a:lnTo>
                  <a:lnTo>
                    <a:pt x="119" y="168"/>
                  </a:lnTo>
                  <a:lnTo>
                    <a:pt x="130" y="184"/>
                  </a:lnTo>
                  <a:lnTo>
                    <a:pt x="141" y="193"/>
                  </a:lnTo>
                  <a:lnTo>
                    <a:pt x="151" y="200"/>
                  </a:lnTo>
                  <a:lnTo>
                    <a:pt x="155" y="203"/>
                  </a:lnTo>
                  <a:lnTo>
                    <a:pt x="160" y="211"/>
                  </a:lnTo>
                  <a:lnTo>
                    <a:pt x="163" y="216"/>
                  </a:lnTo>
                  <a:lnTo>
                    <a:pt x="168" y="216"/>
                  </a:lnTo>
                  <a:lnTo>
                    <a:pt x="171" y="213"/>
                  </a:lnTo>
                  <a:lnTo>
                    <a:pt x="176" y="213"/>
                  </a:lnTo>
                  <a:lnTo>
                    <a:pt x="187" y="214"/>
                  </a:lnTo>
                  <a:lnTo>
                    <a:pt x="190" y="214"/>
                  </a:lnTo>
                  <a:close/>
                  <a:moveTo>
                    <a:pt x="182" y="144"/>
                  </a:moveTo>
                  <a:lnTo>
                    <a:pt x="187" y="147"/>
                  </a:lnTo>
                  <a:lnTo>
                    <a:pt x="182" y="147"/>
                  </a:lnTo>
                  <a:lnTo>
                    <a:pt x="181" y="147"/>
                  </a:lnTo>
                  <a:lnTo>
                    <a:pt x="179" y="142"/>
                  </a:lnTo>
                  <a:lnTo>
                    <a:pt x="182" y="14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566" name="Google Shape;566;p95"/>
            <p:cNvSpPr/>
            <p:nvPr/>
          </p:nvSpPr>
          <p:spPr>
            <a:xfrm>
              <a:off x="4509801" y="2648620"/>
              <a:ext cx="52308" cy="74867"/>
            </a:xfrm>
            <a:custGeom>
              <a:avLst/>
              <a:gdLst/>
              <a:ahLst/>
              <a:cxnLst/>
              <a:rect l="l" t="t" r="r" b="b"/>
              <a:pathLst>
                <a:path w="37" h="53" extrusionOk="0">
                  <a:moveTo>
                    <a:pt x="8" y="28"/>
                  </a:moveTo>
                  <a:lnTo>
                    <a:pt x="6" y="31"/>
                  </a:lnTo>
                  <a:lnTo>
                    <a:pt x="6" y="39"/>
                  </a:lnTo>
                  <a:lnTo>
                    <a:pt x="8" y="47"/>
                  </a:lnTo>
                  <a:lnTo>
                    <a:pt x="11" y="53"/>
                  </a:lnTo>
                  <a:lnTo>
                    <a:pt x="18" y="53"/>
                  </a:lnTo>
                  <a:lnTo>
                    <a:pt x="19" y="51"/>
                  </a:lnTo>
                  <a:lnTo>
                    <a:pt x="24" y="48"/>
                  </a:lnTo>
                  <a:lnTo>
                    <a:pt x="26" y="47"/>
                  </a:lnTo>
                  <a:lnTo>
                    <a:pt x="29" y="47"/>
                  </a:lnTo>
                  <a:lnTo>
                    <a:pt x="34" y="42"/>
                  </a:lnTo>
                  <a:lnTo>
                    <a:pt x="35" y="35"/>
                  </a:lnTo>
                  <a:lnTo>
                    <a:pt x="35" y="20"/>
                  </a:lnTo>
                  <a:lnTo>
                    <a:pt x="37" y="12"/>
                  </a:lnTo>
                  <a:lnTo>
                    <a:pt x="37" y="7"/>
                  </a:lnTo>
                  <a:lnTo>
                    <a:pt x="34" y="4"/>
                  </a:lnTo>
                  <a:lnTo>
                    <a:pt x="29" y="0"/>
                  </a:lnTo>
                  <a:lnTo>
                    <a:pt x="22" y="0"/>
                  </a:lnTo>
                  <a:lnTo>
                    <a:pt x="16" y="2"/>
                  </a:lnTo>
                  <a:lnTo>
                    <a:pt x="13" y="4"/>
                  </a:lnTo>
                  <a:lnTo>
                    <a:pt x="6" y="4"/>
                  </a:lnTo>
                  <a:lnTo>
                    <a:pt x="0" y="7"/>
                  </a:lnTo>
                  <a:lnTo>
                    <a:pt x="0" y="15"/>
                  </a:lnTo>
                  <a:lnTo>
                    <a:pt x="3" y="20"/>
                  </a:lnTo>
                  <a:lnTo>
                    <a:pt x="8" y="2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grpSp>
      <p:sp>
        <p:nvSpPr>
          <p:cNvPr id="567" name="Google Shape;567;p95"/>
          <p:cNvSpPr txBox="1">
            <a:spLocks noGrp="1"/>
          </p:cNvSpPr>
          <p:nvPr>
            <p:ph type="body" idx="1"/>
          </p:nvPr>
        </p:nvSpPr>
        <p:spPr>
          <a:xfrm>
            <a:off x="2983177" y="5116390"/>
            <a:ext cx="8883385" cy="471610"/>
          </a:xfrm>
          <a:prstGeom prst="rect">
            <a:avLst/>
          </a:prstGeom>
          <a:noFill/>
          <a:ln>
            <a:noFill/>
          </a:ln>
        </p:spPr>
        <p:txBody>
          <a:bodyPr spcFirstLastPara="1" wrap="square" lIns="91375" tIns="45675" rIns="91375" bIns="45675" anchor="ctr" anchorCtr="0">
            <a:normAutofit/>
          </a:bodyPr>
          <a:lstStyle>
            <a:lvl1pPr marL="457200" lvl="0" indent="-228600" algn="r">
              <a:lnSpc>
                <a:spcPct val="90000"/>
              </a:lnSpc>
              <a:spcBef>
                <a:spcPts val="1000"/>
              </a:spcBef>
              <a:spcAft>
                <a:spcPts val="0"/>
              </a:spcAft>
              <a:buClr>
                <a:schemeClr val="lt1"/>
              </a:buClr>
              <a:buSzPts val="2000"/>
              <a:buFont typeface="Georgia"/>
              <a:buNone/>
              <a:defRPr sz="2000">
                <a:solidFill>
                  <a:schemeClr val="lt1"/>
                </a:solidFill>
                <a:latin typeface="+mj-lt"/>
              </a:defRPr>
            </a:lvl1pPr>
            <a:lvl2pPr marL="914400" lvl="1" indent="-382079" algn="l">
              <a:lnSpc>
                <a:spcPct val="90000"/>
              </a:lnSpc>
              <a:spcBef>
                <a:spcPts val="500"/>
              </a:spcBef>
              <a:spcAft>
                <a:spcPts val="0"/>
              </a:spcAft>
              <a:buClr>
                <a:schemeClr val="lt1"/>
              </a:buClr>
              <a:buSzPts val="2417"/>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4995" algn="l">
              <a:lnSpc>
                <a:spcPct val="90000"/>
              </a:lnSpc>
              <a:spcBef>
                <a:spcPts val="500"/>
              </a:spcBef>
              <a:spcAft>
                <a:spcPts val="0"/>
              </a:spcAft>
              <a:buClr>
                <a:schemeClr val="lt1"/>
              </a:buClr>
              <a:buSzPts val="1833"/>
              <a:buChar char="•"/>
              <a:defRPr>
                <a:solidFill>
                  <a:schemeClr val="lt1"/>
                </a:solidFill>
              </a:defRPr>
            </a:lvl4pPr>
            <a:lvl5pPr marL="2286000" lvl="4" indent="-344995" algn="l">
              <a:lnSpc>
                <a:spcPct val="90000"/>
              </a:lnSpc>
              <a:spcBef>
                <a:spcPts val="500"/>
              </a:spcBef>
              <a:spcAft>
                <a:spcPts val="0"/>
              </a:spcAft>
              <a:buClr>
                <a:schemeClr val="lt1"/>
              </a:buClr>
              <a:buSzPts val="1833"/>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68" name="Google Shape;568;p95"/>
          <p:cNvGrpSpPr/>
          <p:nvPr/>
        </p:nvGrpSpPr>
        <p:grpSpPr>
          <a:xfrm rot="-5400000">
            <a:off x="7222199" y="1580083"/>
            <a:ext cx="158218" cy="9781385"/>
            <a:chOff x="4151080" y="1431046"/>
            <a:chExt cx="178353" cy="9052498"/>
          </a:xfrm>
        </p:grpSpPr>
        <p:sp>
          <p:nvSpPr>
            <p:cNvPr id="569" name="Google Shape;569;p95"/>
            <p:cNvSpPr/>
            <p:nvPr/>
          </p:nvSpPr>
          <p:spPr>
            <a:xfrm rot="-5400000">
              <a:off x="-285991" y="5868121"/>
              <a:ext cx="9052498" cy="17834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570" name="Google Shape;570;p95"/>
            <p:cNvSpPr/>
            <p:nvPr/>
          </p:nvSpPr>
          <p:spPr>
            <a:xfrm rot="-5400000" flipH="1">
              <a:off x="3807330" y="2020806"/>
              <a:ext cx="865848" cy="17834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571" name="Google Shape;571;p95"/>
            <p:cNvSpPr/>
            <p:nvPr/>
          </p:nvSpPr>
          <p:spPr>
            <a:xfrm rot="-5400000" flipH="1">
              <a:off x="3807329" y="2886654"/>
              <a:ext cx="865848" cy="178346"/>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572" name="Google Shape;572;p95"/>
            <p:cNvSpPr/>
            <p:nvPr/>
          </p:nvSpPr>
          <p:spPr>
            <a:xfrm rot="-5400000" flipH="1">
              <a:off x="3807329" y="3752502"/>
              <a:ext cx="865848" cy="17834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573" name="Google Shape;573;p95"/>
            <p:cNvSpPr/>
            <p:nvPr/>
          </p:nvSpPr>
          <p:spPr>
            <a:xfrm rot="-5400000" flipH="1">
              <a:off x="3807329" y="4618350"/>
              <a:ext cx="865848" cy="178346"/>
            </a:xfrm>
            <a:prstGeom prst="rect">
              <a:avLst/>
            </a:prstGeom>
            <a:solidFill>
              <a:srgbClr val="9F3B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574" name="Google Shape;574;p95"/>
            <p:cNvSpPr/>
            <p:nvPr/>
          </p:nvSpPr>
          <p:spPr>
            <a:xfrm rot="-5400000" flipH="1">
              <a:off x="3807332" y="5484197"/>
              <a:ext cx="865848" cy="17834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grpSp>
      <p:grpSp>
        <p:nvGrpSpPr>
          <p:cNvPr id="575" name="Google Shape;575;p95"/>
          <p:cNvGrpSpPr/>
          <p:nvPr/>
        </p:nvGrpSpPr>
        <p:grpSpPr>
          <a:xfrm>
            <a:off x="188609" y="5779302"/>
            <a:ext cx="2132051" cy="818027"/>
            <a:chOff x="-1784" y="1304"/>
            <a:chExt cx="5760" cy="2210"/>
          </a:xfrm>
        </p:grpSpPr>
        <p:sp>
          <p:nvSpPr>
            <p:cNvPr id="576" name="Google Shape;576;p95"/>
            <p:cNvSpPr/>
            <p:nvPr/>
          </p:nvSpPr>
          <p:spPr>
            <a:xfrm>
              <a:off x="-1784" y="1496"/>
              <a:ext cx="207" cy="344"/>
            </a:xfrm>
            <a:custGeom>
              <a:avLst/>
              <a:gdLst/>
              <a:ahLst/>
              <a:cxnLst/>
              <a:rect l="l" t="t" r="r" b="b"/>
              <a:pathLst>
                <a:path w="99" h="164" extrusionOk="0">
                  <a:moveTo>
                    <a:pt x="46" y="0"/>
                  </a:moveTo>
                  <a:cubicBezTo>
                    <a:pt x="46" y="0"/>
                    <a:pt x="46" y="0"/>
                    <a:pt x="46" y="1"/>
                  </a:cubicBezTo>
                  <a:cubicBezTo>
                    <a:pt x="46" y="5"/>
                    <a:pt x="45" y="24"/>
                    <a:pt x="45" y="27"/>
                  </a:cubicBezTo>
                  <a:cubicBezTo>
                    <a:pt x="61" y="27"/>
                    <a:pt x="81" y="25"/>
                    <a:pt x="95" y="25"/>
                  </a:cubicBezTo>
                  <a:cubicBezTo>
                    <a:pt x="98" y="25"/>
                    <a:pt x="99" y="26"/>
                    <a:pt x="99" y="28"/>
                  </a:cubicBezTo>
                  <a:cubicBezTo>
                    <a:pt x="98" y="32"/>
                    <a:pt x="98" y="34"/>
                    <a:pt x="96" y="40"/>
                  </a:cubicBezTo>
                  <a:cubicBezTo>
                    <a:pt x="96" y="43"/>
                    <a:pt x="94" y="43"/>
                    <a:pt x="91" y="43"/>
                  </a:cubicBezTo>
                  <a:cubicBezTo>
                    <a:pt x="80" y="44"/>
                    <a:pt x="65" y="44"/>
                    <a:pt x="46" y="45"/>
                  </a:cubicBezTo>
                  <a:cubicBezTo>
                    <a:pt x="45" y="45"/>
                    <a:pt x="44" y="45"/>
                    <a:pt x="44" y="49"/>
                  </a:cubicBezTo>
                  <a:cubicBezTo>
                    <a:pt x="43" y="63"/>
                    <a:pt x="42" y="101"/>
                    <a:pt x="42" y="122"/>
                  </a:cubicBezTo>
                  <a:cubicBezTo>
                    <a:pt x="42" y="137"/>
                    <a:pt x="52" y="146"/>
                    <a:pt x="69" y="146"/>
                  </a:cubicBezTo>
                  <a:cubicBezTo>
                    <a:pt x="78" y="146"/>
                    <a:pt x="83" y="143"/>
                    <a:pt x="92" y="137"/>
                  </a:cubicBezTo>
                  <a:cubicBezTo>
                    <a:pt x="93" y="137"/>
                    <a:pt x="94" y="137"/>
                    <a:pt x="94" y="138"/>
                  </a:cubicBezTo>
                  <a:cubicBezTo>
                    <a:pt x="95" y="140"/>
                    <a:pt x="95" y="142"/>
                    <a:pt x="95" y="144"/>
                  </a:cubicBezTo>
                  <a:cubicBezTo>
                    <a:pt x="95" y="146"/>
                    <a:pt x="94" y="147"/>
                    <a:pt x="92" y="148"/>
                  </a:cubicBezTo>
                  <a:cubicBezTo>
                    <a:pt x="80" y="155"/>
                    <a:pt x="66" y="164"/>
                    <a:pt x="50" y="164"/>
                  </a:cubicBezTo>
                  <a:cubicBezTo>
                    <a:pt x="44" y="164"/>
                    <a:pt x="31" y="161"/>
                    <a:pt x="24" y="153"/>
                  </a:cubicBezTo>
                  <a:cubicBezTo>
                    <a:pt x="20" y="147"/>
                    <a:pt x="19" y="141"/>
                    <a:pt x="19" y="127"/>
                  </a:cubicBezTo>
                  <a:cubicBezTo>
                    <a:pt x="20" y="110"/>
                    <a:pt x="21" y="60"/>
                    <a:pt x="21" y="50"/>
                  </a:cubicBezTo>
                  <a:cubicBezTo>
                    <a:pt x="22" y="48"/>
                    <a:pt x="19" y="45"/>
                    <a:pt x="18" y="45"/>
                  </a:cubicBezTo>
                  <a:cubicBezTo>
                    <a:pt x="13" y="45"/>
                    <a:pt x="5" y="45"/>
                    <a:pt x="3" y="45"/>
                  </a:cubicBezTo>
                  <a:cubicBezTo>
                    <a:pt x="2" y="45"/>
                    <a:pt x="0" y="42"/>
                    <a:pt x="1" y="41"/>
                  </a:cubicBezTo>
                  <a:cubicBezTo>
                    <a:pt x="15" y="29"/>
                    <a:pt x="37" y="8"/>
                    <a:pt x="42" y="1"/>
                  </a:cubicBezTo>
                  <a:cubicBezTo>
                    <a:pt x="44" y="0"/>
                    <a:pt x="45" y="0"/>
                    <a:pt x="45" y="0"/>
                  </a:cubicBezTo>
                  <a:lnTo>
                    <a:pt x="46"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77" name="Google Shape;577;p95"/>
            <p:cNvSpPr/>
            <p:nvPr/>
          </p:nvSpPr>
          <p:spPr>
            <a:xfrm>
              <a:off x="-1552" y="1304"/>
              <a:ext cx="336" cy="531"/>
            </a:xfrm>
            <a:custGeom>
              <a:avLst/>
              <a:gdLst/>
              <a:ahLst/>
              <a:cxnLst/>
              <a:rect l="l" t="t" r="r" b="b"/>
              <a:pathLst>
                <a:path w="161" h="254" extrusionOk="0">
                  <a:moveTo>
                    <a:pt x="1" y="248"/>
                  </a:moveTo>
                  <a:cubicBezTo>
                    <a:pt x="0" y="246"/>
                    <a:pt x="0" y="246"/>
                    <a:pt x="2" y="245"/>
                  </a:cubicBezTo>
                  <a:cubicBezTo>
                    <a:pt x="20" y="236"/>
                    <a:pt x="21" y="235"/>
                    <a:pt x="21" y="202"/>
                  </a:cubicBezTo>
                  <a:cubicBezTo>
                    <a:pt x="21" y="58"/>
                    <a:pt x="21" y="58"/>
                    <a:pt x="21" y="58"/>
                  </a:cubicBezTo>
                  <a:cubicBezTo>
                    <a:pt x="21" y="37"/>
                    <a:pt x="20" y="37"/>
                    <a:pt x="8" y="26"/>
                  </a:cubicBezTo>
                  <a:cubicBezTo>
                    <a:pt x="7" y="25"/>
                    <a:pt x="7" y="23"/>
                    <a:pt x="9" y="22"/>
                  </a:cubicBezTo>
                  <a:cubicBezTo>
                    <a:pt x="13" y="18"/>
                    <a:pt x="32" y="7"/>
                    <a:pt x="41" y="1"/>
                  </a:cubicBezTo>
                  <a:cubicBezTo>
                    <a:pt x="43" y="0"/>
                    <a:pt x="45" y="1"/>
                    <a:pt x="46" y="2"/>
                  </a:cubicBezTo>
                  <a:cubicBezTo>
                    <a:pt x="47" y="2"/>
                    <a:pt x="47" y="3"/>
                    <a:pt x="47" y="5"/>
                  </a:cubicBezTo>
                  <a:cubicBezTo>
                    <a:pt x="47" y="29"/>
                    <a:pt x="46" y="52"/>
                    <a:pt x="46" y="73"/>
                  </a:cubicBezTo>
                  <a:cubicBezTo>
                    <a:pt x="46" y="131"/>
                    <a:pt x="46" y="131"/>
                    <a:pt x="46" y="131"/>
                  </a:cubicBezTo>
                  <a:cubicBezTo>
                    <a:pt x="46" y="131"/>
                    <a:pt x="47" y="133"/>
                    <a:pt x="48" y="133"/>
                  </a:cubicBezTo>
                  <a:cubicBezTo>
                    <a:pt x="55" y="130"/>
                    <a:pt x="76" y="120"/>
                    <a:pt x="86" y="117"/>
                  </a:cubicBezTo>
                  <a:cubicBezTo>
                    <a:pt x="93" y="114"/>
                    <a:pt x="99" y="113"/>
                    <a:pt x="105" y="113"/>
                  </a:cubicBezTo>
                  <a:cubicBezTo>
                    <a:pt x="137" y="113"/>
                    <a:pt x="143" y="142"/>
                    <a:pt x="143" y="169"/>
                  </a:cubicBezTo>
                  <a:cubicBezTo>
                    <a:pt x="143" y="179"/>
                    <a:pt x="143" y="201"/>
                    <a:pt x="142" y="226"/>
                  </a:cubicBezTo>
                  <a:cubicBezTo>
                    <a:pt x="142" y="237"/>
                    <a:pt x="144" y="238"/>
                    <a:pt x="158" y="242"/>
                  </a:cubicBezTo>
                  <a:cubicBezTo>
                    <a:pt x="161" y="243"/>
                    <a:pt x="161" y="243"/>
                    <a:pt x="161" y="244"/>
                  </a:cubicBezTo>
                  <a:cubicBezTo>
                    <a:pt x="161" y="250"/>
                    <a:pt x="161" y="250"/>
                    <a:pt x="161" y="250"/>
                  </a:cubicBezTo>
                  <a:cubicBezTo>
                    <a:pt x="161" y="252"/>
                    <a:pt x="161" y="252"/>
                    <a:pt x="158" y="252"/>
                  </a:cubicBezTo>
                  <a:cubicBezTo>
                    <a:pt x="134" y="252"/>
                    <a:pt x="134" y="252"/>
                    <a:pt x="134" y="252"/>
                  </a:cubicBezTo>
                  <a:cubicBezTo>
                    <a:pt x="117" y="252"/>
                    <a:pt x="103" y="254"/>
                    <a:pt x="101" y="254"/>
                  </a:cubicBezTo>
                  <a:cubicBezTo>
                    <a:pt x="99" y="254"/>
                    <a:pt x="99" y="254"/>
                    <a:pt x="98" y="250"/>
                  </a:cubicBezTo>
                  <a:cubicBezTo>
                    <a:pt x="98" y="246"/>
                    <a:pt x="98" y="245"/>
                    <a:pt x="99" y="244"/>
                  </a:cubicBezTo>
                  <a:cubicBezTo>
                    <a:pt x="100" y="244"/>
                    <a:pt x="106" y="242"/>
                    <a:pt x="110" y="240"/>
                  </a:cubicBezTo>
                  <a:cubicBezTo>
                    <a:pt x="116" y="237"/>
                    <a:pt x="117" y="235"/>
                    <a:pt x="118" y="226"/>
                  </a:cubicBezTo>
                  <a:cubicBezTo>
                    <a:pt x="120" y="211"/>
                    <a:pt x="120" y="201"/>
                    <a:pt x="120" y="187"/>
                  </a:cubicBezTo>
                  <a:cubicBezTo>
                    <a:pt x="120" y="154"/>
                    <a:pt x="114" y="145"/>
                    <a:pt x="106" y="139"/>
                  </a:cubicBezTo>
                  <a:cubicBezTo>
                    <a:pt x="97" y="132"/>
                    <a:pt x="91" y="132"/>
                    <a:pt x="84" y="132"/>
                  </a:cubicBezTo>
                  <a:cubicBezTo>
                    <a:pt x="73" y="132"/>
                    <a:pt x="60" y="137"/>
                    <a:pt x="49" y="142"/>
                  </a:cubicBezTo>
                  <a:cubicBezTo>
                    <a:pt x="46" y="144"/>
                    <a:pt x="45" y="146"/>
                    <a:pt x="45" y="153"/>
                  </a:cubicBezTo>
                  <a:cubicBezTo>
                    <a:pt x="45" y="191"/>
                    <a:pt x="45" y="191"/>
                    <a:pt x="45" y="191"/>
                  </a:cubicBezTo>
                  <a:cubicBezTo>
                    <a:pt x="45" y="209"/>
                    <a:pt x="46" y="218"/>
                    <a:pt x="47" y="228"/>
                  </a:cubicBezTo>
                  <a:cubicBezTo>
                    <a:pt x="48" y="237"/>
                    <a:pt x="50" y="239"/>
                    <a:pt x="66" y="240"/>
                  </a:cubicBezTo>
                  <a:cubicBezTo>
                    <a:pt x="67" y="240"/>
                    <a:pt x="68" y="241"/>
                    <a:pt x="68" y="250"/>
                  </a:cubicBezTo>
                  <a:cubicBezTo>
                    <a:pt x="68" y="251"/>
                    <a:pt x="68" y="252"/>
                    <a:pt x="66" y="252"/>
                  </a:cubicBezTo>
                  <a:cubicBezTo>
                    <a:pt x="39" y="252"/>
                    <a:pt x="21" y="252"/>
                    <a:pt x="6" y="254"/>
                  </a:cubicBezTo>
                  <a:cubicBezTo>
                    <a:pt x="4" y="254"/>
                    <a:pt x="3" y="254"/>
                    <a:pt x="3" y="253"/>
                  </a:cubicBezTo>
                  <a:lnTo>
                    <a:pt x="1" y="2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78" name="Google Shape;578;p95"/>
            <p:cNvSpPr/>
            <p:nvPr/>
          </p:nvSpPr>
          <p:spPr>
            <a:xfrm>
              <a:off x="-1182" y="1540"/>
              <a:ext cx="250" cy="298"/>
            </a:xfrm>
            <a:custGeom>
              <a:avLst/>
              <a:gdLst/>
              <a:ahLst/>
              <a:cxnLst/>
              <a:rect l="l" t="t" r="r" b="b"/>
              <a:pathLst>
                <a:path w="120" h="142" extrusionOk="0">
                  <a:moveTo>
                    <a:pt x="67" y="0"/>
                  </a:moveTo>
                  <a:cubicBezTo>
                    <a:pt x="78" y="0"/>
                    <a:pt x="89" y="6"/>
                    <a:pt x="95" y="12"/>
                  </a:cubicBezTo>
                  <a:cubicBezTo>
                    <a:pt x="101" y="18"/>
                    <a:pt x="105" y="25"/>
                    <a:pt x="108" y="34"/>
                  </a:cubicBezTo>
                  <a:cubicBezTo>
                    <a:pt x="111" y="34"/>
                    <a:pt x="119" y="32"/>
                    <a:pt x="120" y="33"/>
                  </a:cubicBezTo>
                  <a:cubicBezTo>
                    <a:pt x="120" y="34"/>
                    <a:pt x="120" y="35"/>
                    <a:pt x="120" y="36"/>
                  </a:cubicBezTo>
                  <a:cubicBezTo>
                    <a:pt x="119" y="39"/>
                    <a:pt x="117" y="45"/>
                    <a:pt x="114" y="46"/>
                  </a:cubicBezTo>
                  <a:cubicBezTo>
                    <a:pt x="88" y="52"/>
                    <a:pt x="44" y="60"/>
                    <a:pt x="29" y="65"/>
                  </a:cubicBezTo>
                  <a:cubicBezTo>
                    <a:pt x="27" y="65"/>
                    <a:pt x="27" y="67"/>
                    <a:pt x="27" y="71"/>
                  </a:cubicBezTo>
                  <a:cubicBezTo>
                    <a:pt x="28" y="108"/>
                    <a:pt x="47" y="123"/>
                    <a:pt x="70" y="123"/>
                  </a:cubicBezTo>
                  <a:cubicBezTo>
                    <a:pt x="86" y="123"/>
                    <a:pt x="100" y="116"/>
                    <a:pt x="112" y="106"/>
                  </a:cubicBezTo>
                  <a:cubicBezTo>
                    <a:pt x="113" y="104"/>
                    <a:pt x="117" y="104"/>
                    <a:pt x="117" y="105"/>
                  </a:cubicBezTo>
                  <a:cubicBezTo>
                    <a:pt x="117" y="113"/>
                    <a:pt x="116" y="115"/>
                    <a:pt x="114" y="117"/>
                  </a:cubicBezTo>
                  <a:cubicBezTo>
                    <a:pt x="100" y="130"/>
                    <a:pt x="83" y="136"/>
                    <a:pt x="71" y="140"/>
                  </a:cubicBezTo>
                  <a:cubicBezTo>
                    <a:pt x="67" y="141"/>
                    <a:pt x="62" y="142"/>
                    <a:pt x="59" y="142"/>
                  </a:cubicBezTo>
                  <a:cubicBezTo>
                    <a:pt x="35" y="142"/>
                    <a:pt x="20" y="127"/>
                    <a:pt x="15" y="123"/>
                  </a:cubicBezTo>
                  <a:cubicBezTo>
                    <a:pt x="10" y="117"/>
                    <a:pt x="0" y="101"/>
                    <a:pt x="0" y="78"/>
                  </a:cubicBezTo>
                  <a:cubicBezTo>
                    <a:pt x="0" y="48"/>
                    <a:pt x="18" y="24"/>
                    <a:pt x="35" y="11"/>
                  </a:cubicBezTo>
                  <a:cubicBezTo>
                    <a:pt x="44" y="5"/>
                    <a:pt x="56" y="0"/>
                    <a:pt x="66" y="0"/>
                  </a:cubicBezTo>
                  <a:lnTo>
                    <a:pt x="67" y="0"/>
                  </a:lnTo>
                  <a:close/>
                  <a:moveTo>
                    <a:pt x="83" y="37"/>
                  </a:moveTo>
                  <a:cubicBezTo>
                    <a:pt x="83" y="29"/>
                    <a:pt x="69" y="13"/>
                    <a:pt x="54" y="13"/>
                  </a:cubicBezTo>
                  <a:cubicBezTo>
                    <a:pt x="52" y="13"/>
                    <a:pt x="48" y="14"/>
                    <a:pt x="45" y="16"/>
                  </a:cubicBezTo>
                  <a:cubicBezTo>
                    <a:pt x="34" y="24"/>
                    <a:pt x="29" y="41"/>
                    <a:pt x="30" y="55"/>
                  </a:cubicBezTo>
                  <a:cubicBezTo>
                    <a:pt x="45" y="50"/>
                    <a:pt x="62" y="47"/>
                    <a:pt x="80" y="43"/>
                  </a:cubicBezTo>
                  <a:cubicBezTo>
                    <a:pt x="82" y="43"/>
                    <a:pt x="83" y="41"/>
                    <a:pt x="83" y="3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79" name="Google Shape;579;p95"/>
            <p:cNvSpPr/>
            <p:nvPr/>
          </p:nvSpPr>
          <p:spPr>
            <a:xfrm>
              <a:off x="-781" y="1348"/>
              <a:ext cx="495" cy="485"/>
            </a:xfrm>
            <a:custGeom>
              <a:avLst/>
              <a:gdLst/>
              <a:ahLst/>
              <a:cxnLst/>
              <a:rect l="l" t="t" r="r" b="b"/>
              <a:pathLst>
                <a:path w="237" h="232" extrusionOk="0">
                  <a:moveTo>
                    <a:pt x="237" y="116"/>
                  </a:moveTo>
                  <a:cubicBezTo>
                    <a:pt x="237" y="135"/>
                    <a:pt x="228" y="166"/>
                    <a:pt x="203" y="190"/>
                  </a:cubicBezTo>
                  <a:cubicBezTo>
                    <a:pt x="179" y="213"/>
                    <a:pt x="162" y="220"/>
                    <a:pt x="143" y="226"/>
                  </a:cubicBezTo>
                  <a:cubicBezTo>
                    <a:pt x="125" y="231"/>
                    <a:pt x="113" y="232"/>
                    <a:pt x="88" y="232"/>
                  </a:cubicBezTo>
                  <a:cubicBezTo>
                    <a:pt x="69" y="232"/>
                    <a:pt x="34" y="230"/>
                    <a:pt x="26" y="230"/>
                  </a:cubicBezTo>
                  <a:cubicBezTo>
                    <a:pt x="19" y="230"/>
                    <a:pt x="6" y="231"/>
                    <a:pt x="2" y="231"/>
                  </a:cubicBezTo>
                  <a:cubicBezTo>
                    <a:pt x="2" y="230"/>
                    <a:pt x="0" y="221"/>
                    <a:pt x="1" y="220"/>
                  </a:cubicBezTo>
                  <a:cubicBezTo>
                    <a:pt x="18" y="215"/>
                    <a:pt x="21" y="213"/>
                    <a:pt x="21" y="206"/>
                  </a:cubicBezTo>
                  <a:cubicBezTo>
                    <a:pt x="23" y="177"/>
                    <a:pt x="23" y="118"/>
                    <a:pt x="23" y="76"/>
                  </a:cubicBezTo>
                  <a:cubicBezTo>
                    <a:pt x="23" y="36"/>
                    <a:pt x="23" y="27"/>
                    <a:pt x="22" y="23"/>
                  </a:cubicBezTo>
                  <a:cubicBezTo>
                    <a:pt x="21" y="18"/>
                    <a:pt x="19" y="15"/>
                    <a:pt x="3" y="13"/>
                  </a:cubicBezTo>
                  <a:cubicBezTo>
                    <a:pt x="2" y="13"/>
                    <a:pt x="1" y="12"/>
                    <a:pt x="1" y="10"/>
                  </a:cubicBezTo>
                  <a:cubicBezTo>
                    <a:pt x="1" y="2"/>
                    <a:pt x="1" y="2"/>
                    <a:pt x="1" y="2"/>
                  </a:cubicBezTo>
                  <a:cubicBezTo>
                    <a:pt x="13" y="2"/>
                    <a:pt x="24" y="2"/>
                    <a:pt x="42" y="1"/>
                  </a:cubicBezTo>
                  <a:cubicBezTo>
                    <a:pt x="66" y="1"/>
                    <a:pt x="79" y="0"/>
                    <a:pt x="95" y="0"/>
                  </a:cubicBezTo>
                  <a:cubicBezTo>
                    <a:pt x="121" y="0"/>
                    <a:pt x="166" y="4"/>
                    <a:pt x="198" y="32"/>
                  </a:cubicBezTo>
                  <a:cubicBezTo>
                    <a:pt x="224" y="56"/>
                    <a:pt x="237" y="84"/>
                    <a:pt x="237" y="116"/>
                  </a:cubicBezTo>
                  <a:close/>
                  <a:moveTo>
                    <a:pt x="96" y="13"/>
                  </a:moveTo>
                  <a:cubicBezTo>
                    <a:pt x="81" y="13"/>
                    <a:pt x="58" y="17"/>
                    <a:pt x="55" y="19"/>
                  </a:cubicBezTo>
                  <a:cubicBezTo>
                    <a:pt x="53" y="21"/>
                    <a:pt x="53" y="23"/>
                    <a:pt x="53" y="26"/>
                  </a:cubicBezTo>
                  <a:cubicBezTo>
                    <a:pt x="51" y="43"/>
                    <a:pt x="50" y="75"/>
                    <a:pt x="50" y="104"/>
                  </a:cubicBezTo>
                  <a:cubicBezTo>
                    <a:pt x="50" y="156"/>
                    <a:pt x="51" y="192"/>
                    <a:pt x="55" y="209"/>
                  </a:cubicBezTo>
                  <a:cubicBezTo>
                    <a:pt x="56" y="212"/>
                    <a:pt x="57" y="214"/>
                    <a:pt x="61" y="215"/>
                  </a:cubicBezTo>
                  <a:cubicBezTo>
                    <a:pt x="68" y="217"/>
                    <a:pt x="82" y="220"/>
                    <a:pt x="92" y="220"/>
                  </a:cubicBezTo>
                  <a:cubicBezTo>
                    <a:pt x="111" y="220"/>
                    <a:pt x="133" y="217"/>
                    <a:pt x="158" y="201"/>
                  </a:cubicBezTo>
                  <a:cubicBezTo>
                    <a:pt x="189" y="182"/>
                    <a:pt x="203" y="149"/>
                    <a:pt x="203" y="114"/>
                  </a:cubicBezTo>
                  <a:cubicBezTo>
                    <a:pt x="203" y="77"/>
                    <a:pt x="186" y="52"/>
                    <a:pt x="170" y="38"/>
                  </a:cubicBezTo>
                  <a:cubicBezTo>
                    <a:pt x="146" y="16"/>
                    <a:pt x="115" y="13"/>
                    <a:pt x="96" y="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80" name="Google Shape;580;p95"/>
            <p:cNvSpPr/>
            <p:nvPr/>
          </p:nvSpPr>
          <p:spPr>
            <a:xfrm>
              <a:off x="-242" y="1536"/>
              <a:ext cx="267" cy="304"/>
            </a:xfrm>
            <a:custGeom>
              <a:avLst/>
              <a:gdLst/>
              <a:ahLst/>
              <a:cxnLst/>
              <a:rect l="l" t="t" r="r" b="b"/>
              <a:pathLst>
                <a:path w="128" h="145" extrusionOk="0">
                  <a:moveTo>
                    <a:pt x="16" y="43"/>
                  </a:moveTo>
                  <a:cubicBezTo>
                    <a:pt x="14" y="44"/>
                    <a:pt x="12" y="44"/>
                    <a:pt x="10" y="44"/>
                  </a:cubicBezTo>
                  <a:cubicBezTo>
                    <a:pt x="8" y="44"/>
                    <a:pt x="6" y="41"/>
                    <a:pt x="6" y="40"/>
                  </a:cubicBezTo>
                  <a:cubicBezTo>
                    <a:pt x="6" y="38"/>
                    <a:pt x="7" y="35"/>
                    <a:pt x="8" y="33"/>
                  </a:cubicBezTo>
                  <a:cubicBezTo>
                    <a:pt x="14" y="23"/>
                    <a:pt x="39" y="7"/>
                    <a:pt x="49" y="4"/>
                  </a:cubicBezTo>
                  <a:cubicBezTo>
                    <a:pt x="56" y="2"/>
                    <a:pt x="61" y="0"/>
                    <a:pt x="65" y="0"/>
                  </a:cubicBezTo>
                  <a:cubicBezTo>
                    <a:pt x="80" y="0"/>
                    <a:pt x="87" y="7"/>
                    <a:pt x="93" y="13"/>
                  </a:cubicBezTo>
                  <a:cubicBezTo>
                    <a:pt x="99" y="19"/>
                    <a:pt x="99" y="26"/>
                    <a:pt x="99" y="29"/>
                  </a:cubicBezTo>
                  <a:cubicBezTo>
                    <a:pt x="99" y="54"/>
                    <a:pt x="98" y="78"/>
                    <a:pt x="98" y="103"/>
                  </a:cubicBezTo>
                  <a:cubicBezTo>
                    <a:pt x="98" y="122"/>
                    <a:pt x="102" y="128"/>
                    <a:pt x="107" y="128"/>
                  </a:cubicBezTo>
                  <a:cubicBezTo>
                    <a:pt x="113" y="128"/>
                    <a:pt x="124" y="124"/>
                    <a:pt x="125" y="124"/>
                  </a:cubicBezTo>
                  <a:cubicBezTo>
                    <a:pt x="125" y="123"/>
                    <a:pt x="128" y="126"/>
                    <a:pt x="128" y="126"/>
                  </a:cubicBezTo>
                  <a:cubicBezTo>
                    <a:pt x="128" y="134"/>
                    <a:pt x="128" y="134"/>
                    <a:pt x="128" y="134"/>
                  </a:cubicBezTo>
                  <a:cubicBezTo>
                    <a:pt x="128" y="135"/>
                    <a:pt x="127" y="136"/>
                    <a:pt x="126" y="137"/>
                  </a:cubicBezTo>
                  <a:cubicBezTo>
                    <a:pt x="121" y="140"/>
                    <a:pt x="99" y="145"/>
                    <a:pt x="88" y="145"/>
                  </a:cubicBezTo>
                  <a:cubicBezTo>
                    <a:pt x="82" y="145"/>
                    <a:pt x="77" y="142"/>
                    <a:pt x="74" y="127"/>
                  </a:cubicBezTo>
                  <a:cubicBezTo>
                    <a:pt x="63" y="133"/>
                    <a:pt x="41" y="143"/>
                    <a:pt x="29" y="143"/>
                  </a:cubicBezTo>
                  <a:cubicBezTo>
                    <a:pt x="25" y="143"/>
                    <a:pt x="18" y="143"/>
                    <a:pt x="9" y="137"/>
                  </a:cubicBezTo>
                  <a:cubicBezTo>
                    <a:pt x="5" y="134"/>
                    <a:pt x="0" y="125"/>
                    <a:pt x="0" y="111"/>
                  </a:cubicBezTo>
                  <a:cubicBezTo>
                    <a:pt x="0" y="104"/>
                    <a:pt x="5" y="98"/>
                    <a:pt x="15" y="93"/>
                  </a:cubicBezTo>
                  <a:cubicBezTo>
                    <a:pt x="33" y="84"/>
                    <a:pt x="54" y="78"/>
                    <a:pt x="75" y="74"/>
                  </a:cubicBezTo>
                  <a:cubicBezTo>
                    <a:pt x="76" y="71"/>
                    <a:pt x="76" y="55"/>
                    <a:pt x="76" y="48"/>
                  </a:cubicBezTo>
                  <a:cubicBezTo>
                    <a:pt x="76" y="33"/>
                    <a:pt x="73" y="25"/>
                    <a:pt x="70" y="22"/>
                  </a:cubicBezTo>
                  <a:cubicBezTo>
                    <a:pt x="67" y="19"/>
                    <a:pt x="58" y="17"/>
                    <a:pt x="50" y="17"/>
                  </a:cubicBezTo>
                  <a:cubicBezTo>
                    <a:pt x="45" y="17"/>
                    <a:pt x="39" y="18"/>
                    <a:pt x="37" y="19"/>
                  </a:cubicBezTo>
                  <a:cubicBezTo>
                    <a:pt x="36" y="20"/>
                    <a:pt x="35" y="22"/>
                    <a:pt x="35" y="33"/>
                  </a:cubicBezTo>
                  <a:cubicBezTo>
                    <a:pt x="35" y="36"/>
                    <a:pt x="35" y="37"/>
                    <a:pt x="33" y="38"/>
                  </a:cubicBezTo>
                  <a:lnTo>
                    <a:pt x="16" y="43"/>
                  </a:lnTo>
                  <a:close/>
                  <a:moveTo>
                    <a:pt x="43" y="127"/>
                  </a:moveTo>
                  <a:cubicBezTo>
                    <a:pt x="47" y="127"/>
                    <a:pt x="57" y="124"/>
                    <a:pt x="66" y="120"/>
                  </a:cubicBezTo>
                  <a:cubicBezTo>
                    <a:pt x="71" y="117"/>
                    <a:pt x="74" y="114"/>
                    <a:pt x="74" y="110"/>
                  </a:cubicBezTo>
                  <a:cubicBezTo>
                    <a:pt x="75" y="106"/>
                    <a:pt x="75" y="93"/>
                    <a:pt x="75" y="88"/>
                  </a:cubicBezTo>
                  <a:cubicBezTo>
                    <a:pt x="75" y="86"/>
                    <a:pt x="75" y="84"/>
                    <a:pt x="74" y="84"/>
                  </a:cubicBezTo>
                  <a:cubicBezTo>
                    <a:pt x="52" y="88"/>
                    <a:pt x="38" y="92"/>
                    <a:pt x="30" y="98"/>
                  </a:cubicBezTo>
                  <a:cubicBezTo>
                    <a:pt x="28" y="100"/>
                    <a:pt x="27" y="103"/>
                    <a:pt x="27" y="109"/>
                  </a:cubicBezTo>
                  <a:cubicBezTo>
                    <a:pt x="27" y="121"/>
                    <a:pt x="30" y="127"/>
                    <a:pt x="43" y="1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81" name="Google Shape;581;p95"/>
            <p:cNvSpPr/>
            <p:nvPr/>
          </p:nvSpPr>
          <p:spPr>
            <a:xfrm>
              <a:off x="19" y="1545"/>
              <a:ext cx="278" cy="293"/>
            </a:xfrm>
            <a:custGeom>
              <a:avLst/>
              <a:gdLst/>
              <a:ahLst/>
              <a:cxnLst/>
              <a:rect l="l" t="t" r="r" b="b"/>
              <a:pathLst>
                <a:path w="133" h="140" extrusionOk="0">
                  <a:moveTo>
                    <a:pt x="58" y="5"/>
                  </a:moveTo>
                  <a:cubicBezTo>
                    <a:pt x="58" y="7"/>
                    <a:pt x="57" y="8"/>
                    <a:pt x="56" y="9"/>
                  </a:cubicBezTo>
                  <a:cubicBezTo>
                    <a:pt x="52" y="11"/>
                    <a:pt x="43" y="15"/>
                    <a:pt x="41" y="18"/>
                  </a:cubicBezTo>
                  <a:cubicBezTo>
                    <a:pt x="40" y="19"/>
                    <a:pt x="39" y="20"/>
                    <a:pt x="42" y="30"/>
                  </a:cubicBezTo>
                  <a:cubicBezTo>
                    <a:pt x="46" y="45"/>
                    <a:pt x="60" y="91"/>
                    <a:pt x="65" y="101"/>
                  </a:cubicBezTo>
                  <a:cubicBezTo>
                    <a:pt x="66" y="103"/>
                    <a:pt x="67" y="102"/>
                    <a:pt x="69" y="100"/>
                  </a:cubicBezTo>
                  <a:cubicBezTo>
                    <a:pt x="80" y="79"/>
                    <a:pt x="93" y="50"/>
                    <a:pt x="98" y="37"/>
                  </a:cubicBezTo>
                  <a:cubicBezTo>
                    <a:pt x="101" y="29"/>
                    <a:pt x="103" y="24"/>
                    <a:pt x="104" y="20"/>
                  </a:cubicBezTo>
                  <a:cubicBezTo>
                    <a:pt x="104" y="16"/>
                    <a:pt x="101" y="13"/>
                    <a:pt x="87" y="10"/>
                  </a:cubicBezTo>
                  <a:cubicBezTo>
                    <a:pt x="86" y="10"/>
                    <a:pt x="86" y="8"/>
                    <a:pt x="88" y="4"/>
                  </a:cubicBezTo>
                  <a:cubicBezTo>
                    <a:pt x="89" y="1"/>
                    <a:pt x="89" y="1"/>
                    <a:pt x="91" y="1"/>
                  </a:cubicBezTo>
                  <a:cubicBezTo>
                    <a:pt x="103" y="1"/>
                    <a:pt x="118" y="0"/>
                    <a:pt x="127" y="0"/>
                  </a:cubicBezTo>
                  <a:cubicBezTo>
                    <a:pt x="129" y="0"/>
                    <a:pt x="130" y="0"/>
                    <a:pt x="131" y="2"/>
                  </a:cubicBezTo>
                  <a:cubicBezTo>
                    <a:pt x="132" y="3"/>
                    <a:pt x="132" y="4"/>
                    <a:pt x="133" y="5"/>
                  </a:cubicBezTo>
                  <a:cubicBezTo>
                    <a:pt x="133" y="7"/>
                    <a:pt x="133" y="9"/>
                    <a:pt x="132" y="10"/>
                  </a:cubicBezTo>
                  <a:cubicBezTo>
                    <a:pt x="113" y="37"/>
                    <a:pt x="88" y="87"/>
                    <a:pt x="74" y="116"/>
                  </a:cubicBezTo>
                  <a:cubicBezTo>
                    <a:pt x="68" y="127"/>
                    <a:pt x="66" y="134"/>
                    <a:pt x="66" y="135"/>
                  </a:cubicBezTo>
                  <a:cubicBezTo>
                    <a:pt x="65" y="138"/>
                    <a:pt x="64" y="139"/>
                    <a:pt x="63" y="139"/>
                  </a:cubicBezTo>
                  <a:cubicBezTo>
                    <a:pt x="61" y="140"/>
                    <a:pt x="59" y="140"/>
                    <a:pt x="57" y="140"/>
                  </a:cubicBezTo>
                  <a:cubicBezTo>
                    <a:pt x="55" y="140"/>
                    <a:pt x="54" y="138"/>
                    <a:pt x="53" y="135"/>
                  </a:cubicBezTo>
                  <a:cubicBezTo>
                    <a:pt x="50" y="128"/>
                    <a:pt x="37" y="88"/>
                    <a:pt x="20" y="39"/>
                  </a:cubicBezTo>
                  <a:cubicBezTo>
                    <a:pt x="14" y="21"/>
                    <a:pt x="12" y="15"/>
                    <a:pt x="1" y="11"/>
                  </a:cubicBezTo>
                  <a:cubicBezTo>
                    <a:pt x="0" y="11"/>
                    <a:pt x="4" y="1"/>
                    <a:pt x="5" y="1"/>
                  </a:cubicBezTo>
                  <a:cubicBezTo>
                    <a:pt x="18" y="1"/>
                    <a:pt x="46" y="1"/>
                    <a:pt x="57" y="0"/>
                  </a:cubicBezTo>
                  <a:cubicBezTo>
                    <a:pt x="58" y="0"/>
                    <a:pt x="58" y="0"/>
                    <a:pt x="58" y="1"/>
                  </a:cubicBezTo>
                  <a:lnTo>
                    <a:pt x="58" y="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82" name="Google Shape;582;p95"/>
            <p:cNvSpPr/>
            <p:nvPr/>
          </p:nvSpPr>
          <p:spPr>
            <a:xfrm>
              <a:off x="330" y="1373"/>
              <a:ext cx="142" cy="460"/>
            </a:xfrm>
            <a:custGeom>
              <a:avLst/>
              <a:gdLst/>
              <a:ahLst/>
              <a:cxnLst/>
              <a:rect l="l" t="t" r="r" b="b"/>
              <a:pathLst>
                <a:path w="68" h="220" extrusionOk="0">
                  <a:moveTo>
                    <a:pt x="36" y="218"/>
                  </a:moveTo>
                  <a:cubicBezTo>
                    <a:pt x="19" y="218"/>
                    <a:pt x="5" y="220"/>
                    <a:pt x="4" y="220"/>
                  </a:cubicBezTo>
                  <a:cubicBezTo>
                    <a:pt x="2" y="220"/>
                    <a:pt x="1" y="220"/>
                    <a:pt x="1" y="219"/>
                  </a:cubicBezTo>
                  <a:cubicBezTo>
                    <a:pt x="0" y="216"/>
                    <a:pt x="0" y="213"/>
                    <a:pt x="0" y="211"/>
                  </a:cubicBezTo>
                  <a:cubicBezTo>
                    <a:pt x="0" y="209"/>
                    <a:pt x="1" y="209"/>
                    <a:pt x="2" y="209"/>
                  </a:cubicBezTo>
                  <a:cubicBezTo>
                    <a:pt x="15" y="208"/>
                    <a:pt x="18" y="206"/>
                    <a:pt x="20" y="197"/>
                  </a:cubicBezTo>
                  <a:cubicBezTo>
                    <a:pt x="21" y="191"/>
                    <a:pt x="22" y="167"/>
                    <a:pt x="22" y="144"/>
                  </a:cubicBezTo>
                  <a:cubicBezTo>
                    <a:pt x="22" y="125"/>
                    <a:pt x="22" y="114"/>
                    <a:pt x="21" y="107"/>
                  </a:cubicBezTo>
                  <a:cubicBezTo>
                    <a:pt x="21" y="105"/>
                    <a:pt x="19" y="105"/>
                    <a:pt x="2" y="102"/>
                  </a:cubicBezTo>
                  <a:cubicBezTo>
                    <a:pt x="1" y="102"/>
                    <a:pt x="0" y="101"/>
                    <a:pt x="1" y="99"/>
                  </a:cubicBezTo>
                  <a:cubicBezTo>
                    <a:pt x="4" y="93"/>
                    <a:pt x="4" y="92"/>
                    <a:pt x="6" y="92"/>
                  </a:cubicBezTo>
                  <a:cubicBezTo>
                    <a:pt x="20" y="87"/>
                    <a:pt x="30" y="82"/>
                    <a:pt x="45" y="77"/>
                  </a:cubicBezTo>
                  <a:cubicBezTo>
                    <a:pt x="47" y="76"/>
                    <a:pt x="47" y="77"/>
                    <a:pt x="47" y="79"/>
                  </a:cubicBezTo>
                  <a:cubicBezTo>
                    <a:pt x="46" y="103"/>
                    <a:pt x="44" y="152"/>
                    <a:pt x="44" y="170"/>
                  </a:cubicBezTo>
                  <a:cubicBezTo>
                    <a:pt x="44" y="189"/>
                    <a:pt x="44" y="195"/>
                    <a:pt x="44" y="199"/>
                  </a:cubicBezTo>
                  <a:cubicBezTo>
                    <a:pt x="45" y="204"/>
                    <a:pt x="46" y="206"/>
                    <a:pt x="49" y="206"/>
                  </a:cubicBezTo>
                  <a:cubicBezTo>
                    <a:pt x="61" y="204"/>
                    <a:pt x="63" y="204"/>
                    <a:pt x="64" y="204"/>
                  </a:cubicBezTo>
                  <a:cubicBezTo>
                    <a:pt x="66" y="204"/>
                    <a:pt x="68" y="206"/>
                    <a:pt x="67" y="207"/>
                  </a:cubicBezTo>
                  <a:cubicBezTo>
                    <a:pt x="66" y="216"/>
                    <a:pt x="66" y="216"/>
                    <a:pt x="66" y="216"/>
                  </a:cubicBezTo>
                  <a:cubicBezTo>
                    <a:pt x="66" y="218"/>
                    <a:pt x="65" y="218"/>
                    <a:pt x="64" y="218"/>
                  </a:cubicBezTo>
                  <a:lnTo>
                    <a:pt x="36" y="218"/>
                  </a:lnTo>
                  <a:close/>
                  <a:moveTo>
                    <a:pt x="40" y="0"/>
                  </a:moveTo>
                  <a:cubicBezTo>
                    <a:pt x="48" y="0"/>
                    <a:pt x="53" y="7"/>
                    <a:pt x="53" y="15"/>
                  </a:cubicBezTo>
                  <a:cubicBezTo>
                    <a:pt x="53" y="26"/>
                    <a:pt x="46" y="32"/>
                    <a:pt x="37" y="32"/>
                  </a:cubicBezTo>
                  <a:cubicBezTo>
                    <a:pt x="29" y="32"/>
                    <a:pt x="23" y="26"/>
                    <a:pt x="23" y="18"/>
                  </a:cubicBezTo>
                  <a:cubicBezTo>
                    <a:pt x="23" y="6"/>
                    <a:pt x="32" y="0"/>
                    <a:pt x="39" y="0"/>
                  </a:cubicBezTo>
                  <a:lnTo>
                    <a:pt x="4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83" name="Google Shape;583;p95"/>
            <p:cNvSpPr/>
            <p:nvPr/>
          </p:nvSpPr>
          <p:spPr>
            <a:xfrm>
              <a:off x="497" y="1306"/>
              <a:ext cx="332" cy="538"/>
            </a:xfrm>
            <a:custGeom>
              <a:avLst/>
              <a:gdLst/>
              <a:ahLst/>
              <a:cxnLst/>
              <a:rect l="l" t="t" r="r" b="b"/>
              <a:pathLst>
                <a:path w="159" h="257" extrusionOk="0">
                  <a:moveTo>
                    <a:pt x="0" y="192"/>
                  </a:moveTo>
                  <a:cubicBezTo>
                    <a:pt x="0" y="175"/>
                    <a:pt x="5" y="155"/>
                    <a:pt x="24" y="136"/>
                  </a:cubicBezTo>
                  <a:cubicBezTo>
                    <a:pt x="35" y="126"/>
                    <a:pt x="58" y="112"/>
                    <a:pt x="78" y="112"/>
                  </a:cubicBezTo>
                  <a:cubicBezTo>
                    <a:pt x="87" y="112"/>
                    <a:pt x="100" y="115"/>
                    <a:pt x="104" y="117"/>
                  </a:cubicBezTo>
                  <a:cubicBezTo>
                    <a:pt x="105" y="117"/>
                    <a:pt x="108" y="116"/>
                    <a:pt x="108" y="114"/>
                  </a:cubicBezTo>
                  <a:cubicBezTo>
                    <a:pt x="108" y="109"/>
                    <a:pt x="108" y="103"/>
                    <a:pt x="108" y="89"/>
                  </a:cubicBezTo>
                  <a:cubicBezTo>
                    <a:pt x="108" y="56"/>
                    <a:pt x="108" y="45"/>
                    <a:pt x="107" y="36"/>
                  </a:cubicBezTo>
                  <a:cubicBezTo>
                    <a:pt x="107" y="31"/>
                    <a:pt x="106" y="30"/>
                    <a:pt x="91" y="28"/>
                  </a:cubicBezTo>
                  <a:cubicBezTo>
                    <a:pt x="89" y="28"/>
                    <a:pt x="88" y="26"/>
                    <a:pt x="88" y="25"/>
                  </a:cubicBezTo>
                  <a:cubicBezTo>
                    <a:pt x="87" y="23"/>
                    <a:pt x="87" y="23"/>
                    <a:pt x="87" y="23"/>
                  </a:cubicBezTo>
                  <a:cubicBezTo>
                    <a:pt x="86" y="21"/>
                    <a:pt x="87" y="21"/>
                    <a:pt x="87" y="20"/>
                  </a:cubicBezTo>
                  <a:cubicBezTo>
                    <a:pt x="102" y="14"/>
                    <a:pt x="114" y="9"/>
                    <a:pt x="127" y="1"/>
                  </a:cubicBezTo>
                  <a:cubicBezTo>
                    <a:pt x="128" y="0"/>
                    <a:pt x="129" y="0"/>
                    <a:pt x="130" y="0"/>
                  </a:cubicBezTo>
                  <a:cubicBezTo>
                    <a:pt x="132" y="1"/>
                    <a:pt x="133" y="3"/>
                    <a:pt x="133" y="6"/>
                  </a:cubicBezTo>
                  <a:cubicBezTo>
                    <a:pt x="132" y="38"/>
                    <a:pt x="131" y="109"/>
                    <a:pt x="131" y="150"/>
                  </a:cubicBezTo>
                  <a:cubicBezTo>
                    <a:pt x="131" y="196"/>
                    <a:pt x="131" y="196"/>
                    <a:pt x="131" y="196"/>
                  </a:cubicBezTo>
                  <a:cubicBezTo>
                    <a:pt x="131" y="207"/>
                    <a:pt x="131" y="225"/>
                    <a:pt x="133" y="233"/>
                  </a:cubicBezTo>
                  <a:cubicBezTo>
                    <a:pt x="134" y="238"/>
                    <a:pt x="135" y="239"/>
                    <a:pt x="137" y="239"/>
                  </a:cubicBezTo>
                  <a:cubicBezTo>
                    <a:pt x="141" y="239"/>
                    <a:pt x="150" y="235"/>
                    <a:pt x="154" y="233"/>
                  </a:cubicBezTo>
                  <a:cubicBezTo>
                    <a:pt x="155" y="233"/>
                    <a:pt x="157" y="233"/>
                    <a:pt x="157" y="234"/>
                  </a:cubicBezTo>
                  <a:cubicBezTo>
                    <a:pt x="158" y="237"/>
                    <a:pt x="159" y="241"/>
                    <a:pt x="159" y="244"/>
                  </a:cubicBezTo>
                  <a:cubicBezTo>
                    <a:pt x="159" y="247"/>
                    <a:pt x="157" y="247"/>
                    <a:pt x="155" y="247"/>
                  </a:cubicBezTo>
                  <a:cubicBezTo>
                    <a:pt x="145" y="251"/>
                    <a:pt x="118" y="257"/>
                    <a:pt x="114" y="257"/>
                  </a:cubicBezTo>
                  <a:cubicBezTo>
                    <a:pt x="112" y="257"/>
                    <a:pt x="109" y="254"/>
                    <a:pt x="108" y="250"/>
                  </a:cubicBezTo>
                  <a:cubicBezTo>
                    <a:pt x="108" y="245"/>
                    <a:pt x="108" y="236"/>
                    <a:pt x="108" y="233"/>
                  </a:cubicBezTo>
                  <a:cubicBezTo>
                    <a:pt x="83" y="245"/>
                    <a:pt x="67" y="253"/>
                    <a:pt x="55" y="253"/>
                  </a:cubicBezTo>
                  <a:cubicBezTo>
                    <a:pt x="41" y="253"/>
                    <a:pt x="27" y="245"/>
                    <a:pt x="19" y="238"/>
                  </a:cubicBezTo>
                  <a:cubicBezTo>
                    <a:pt x="6" y="225"/>
                    <a:pt x="0" y="205"/>
                    <a:pt x="0" y="192"/>
                  </a:cubicBezTo>
                  <a:close/>
                  <a:moveTo>
                    <a:pt x="63" y="128"/>
                  </a:moveTo>
                  <a:cubicBezTo>
                    <a:pt x="58" y="128"/>
                    <a:pt x="43" y="131"/>
                    <a:pt x="36" y="139"/>
                  </a:cubicBezTo>
                  <a:cubicBezTo>
                    <a:pt x="28" y="147"/>
                    <a:pt x="24" y="159"/>
                    <a:pt x="24" y="173"/>
                  </a:cubicBezTo>
                  <a:cubicBezTo>
                    <a:pt x="24" y="180"/>
                    <a:pt x="25" y="206"/>
                    <a:pt x="43" y="222"/>
                  </a:cubicBezTo>
                  <a:cubicBezTo>
                    <a:pt x="54" y="232"/>
                    <a:pt x="64" y="233"/>
                    <a:pt x="73" y="233"/>
                  </a:cubicBezTo>
                  <a:cubicBezTo>
                    <a:pt x="84" y="233"/>
                    <a:pt x="97" y="228"/>
                    <a:pt x="103" y="224"/>
                  </a:cubicBezTo>
                  <a:cubicBezTo>
                    <a:pt x="106" y="222"/>
                    <a:pt x="107" y="221"/>
                    <a:pt x="107" y="219"/>
                  </a:cubicBezTo>
                  <a:cubicBezTo>
                    <a:pt x="109" y="206"/>
                    <a:pt x="109" y="159"/>
                    <a:pt x="107" y="147"/>
                  </a:cubicBezTo>
                  <a:cubicBezTo>
                    <a:pt x="106" y="143"/>
                    <a:pt x="106" y="142"/>
                    <a:pt x="101" y="138"/>
                  </a:cubicBezTo>
                  <a:cubicBezTo>
                    <a:pt x="91" y="132"/>
                    <a:pt x="77" y="128"/>
                    <a:pt x="64" y="128"/>
                  </a:cubicBezTo>
                  <a:lnTo>
                    <a:pt x="63" y="12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84" name="Google Shape;584;p95"/>
            <p:cNvSpPr/>
            <p:nvPr/>
          </p:nvSpPr>
          <p:spPr>
            <a:xfrm>
              <a:off x="-1778" y="2053"/>
              <a:ext cx="378" cy="488"/>
            </a:xfrm>
            <a:custGeom>
              <a:avLst/>
              <a:gdLst/>
              <a:ahLst/>
              <a:cxnLst/>
              <a:rect l="l" t="t" r="r" b="b"/>
              <a:pathLst>
                <a:path w="181" h="233" extrusionOk="0">
                  <a:moveTo>
                    <a:pt x="170" y="175"/>
                  </a:moveTo>
                  <a:cubicBezTo>
                    <a:pt x="171" y="175"/>
                    <a:pt x="178" y="177"/>
                    <a:pt x="180" y="178"/>
                  </a:cubicBezTo>
                  <a:cubicBezTo>
                    <a:pt x="181" y="179"/>
                    <a:pt x="181" y="180"/>
                    <a:pt x="181" y="182"/>
                  </a:cubicBezTo>
                  <a:cubicBezTo>
                    <a:pt x="177" y="196"/>
                    <a:pt x="173" y="210"/>
                    <a:pt x="170" y="226"/>
                  </a:cubicBezTo>
                  <a:cubicBezTo>
                    <a:pt x="170" y="229"/>
                    <a:pt x="167" y="231"/>
                    <a:pt x="164" y="231"/>
                  </a:cubicBezTo>
                  <a:cubicBezTo>
                    <a:pt x="161" y="231"/>
                    <a:pt x="157" y="231"/>
                    <a:pt x="142" y="231"/>
                  </a:cubicBezTo>
                  <a:cubicBezTo>
                    <a:pt x="128" y="231"/>
                    <a:pt x="110" y="230"/>
                    <a:pt x="52" y="230"/>
                  </a:cubicBezTo>
                  <a:cubicBezTo>
                    <a:pt x="33" y="230"/>
                    <a:pt x="17" y="232"/>
                    <a:pt x="12" y="232"/>
                  </a:cubicBezTo>
                  <a:cubicBezTo>
                    <a:pt x="8" y="233"/>
                    <a:pt x="6" y="233"/>
                    <a:pt x="5" y="233"/>
                  </a:cubicBezTo>
                  <a:cubicBezTo>
                    <a:pt x="4" y="232"/>
                    <a:pt x="1" y="224"/>
                    <a:pt x="1" y="222"/>
                  </a:cubicBezTo>
                  <a:cubicBezTo>
                    <a:pt x="19" y="220"/>
                    <a:pt x="28" y="217"/>
                    <a:pt x="31" y="206"/>
                  </a:cubicBezTo>
                  <a:cubicBezTo>
                    <a:pt x="32" y="202"/>
                    <a:pt x="33" y="188"/>
                    <a:pt x="33" y="152"/>
                  </a:cubicBezTo>
                  <a:cubicBezTo>
                    <a:pt x="33" y="80"/>
                    <a:pt x="33" y="80"/>
                    <a:pt x="33" y="80"/>
                  </a:cubicBezTo>
                  <a:cubicBezTo>
                    <a:pt x="33" y="50"/>
                    <a:pt x="32" y="31"/>
                    <a:pt x="32" y="24"/>
                  </a:cubicBezTo>
                  <a:cubicBezTo>
                    <a:pt x="31" y="16"/>
                    <a:pt x="28" y="14"/>
                    <a:pt x="3" y="14"/>
                  </a:cubicBezTo>
                  <a:cubicBezTo>
                    <a:pt x="1" y="14"/>
                    <a:pt x="0" y="12"/>
                    <a:pt x="1" y="10"/>
                  </a:cubicBezTo>
                  <a:cubicBezTo>
                    <a:pt x="4" y="4"/>
                    <a:pt x="4" y="4"/>
                    <a:pt x="4" y="4"/>
                  </a:cubicBezTo>
                  <a:cubicBezTo>
                    <a:pt x="5" y="2"/>
                    <a:pt x="5" y="2"/>
                    <a:pt x="6" y="2"/>
                  </a:cubicBezTo>
                  <a:cubicBezTo>
                    <a:pt x="32" y="3"/>
                    <a:pt x="61" y="2"/>
                    <a:pt x="91" y="0"/>
                  </a:cubicBezTo>
                  <a:cubicBezTo>
                    <a:pt x="92" y="1"/>
                    <a:pt x="93" y="7"/>
                    <a:pt x="93" y="10"/>
                  </a:cubicBezTo>
                  <a:cubicBezTo>
                    <a:pt x="70" y="13"/>
                    <a:pt x="63" y="14"/>
                    <a:pt x="62" y="29"/>
                  </a:cubicBezTo>
                  <a:cubicBezTo>
                    <a:pt x="61" y="39"/>
                    <a:pt x="60" y="65"/>
                    <a:pt x="60" y="91"/>
                  </a:cubicBezTo>
                  <a:cubicBezTo>
                    <a:pt x="60" y="134"/>
                    <a:pt x="60" y="134"/>
                    <a:pt x="60" y="134"/>
                  </a:cubicBezTo>
                  <a:cubicBezTo>
                    <a:pt x="60" y="190"/>
                    <a:pt x="61" y="201"/>
                    <a:pt x="61" y="206"/>
                  </a:cubicBezTo>
                  <a:cubicBezTo>
                    <a:pt x="62" y="212"/>
                    <a:pt x="64" y="215"/>
                    <a:pt x="68" y="216"/>
                  </a:cubicBezTo>
                  <a:cubicBezTo>
                    <a:pt x="74" y="217"/>
                    <a:pt x="86" y="217"/>
                    <a:pt x="102" y="217"/>
                  </a:cubicBezTo>
                  <a:cubicBezTo>
                    <a:pt x="125" y="217"/>
                    <a:pt x="147" y="217"/>
                    <a:pt x="159" y="200"/>
                  </a:cubicBezTo>
                  <a:cubicBezTo>
                    <a:pt x="163" y="195"/>
                    <a:pt x="166" y="188"/>
                    <a:pt x="169" y="177"/>
                  </a:cubicBezTo>
                  <a:cubicBezTo>
                    <a:pt x="169" y="176"/>
                    <a:pt x="169" y="175"/>
                    <a:pt x="170" y="17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85" name="Google Shape;585;p95"/>
            <p:cNvSpPr/>
            <p:nvPr/>
          </p:nvSpPr>
          <p:spPr>
            <a:xfrm>
              <a:off x="-1375" y="2244"/>
              <a:ext cx="332" cy="299"/>
            </a:xfrm>
            <a:custGeom>
              <a:avLst/>
              <a:gdLst/>
              <a:ahLst/>
              <a:cxnLst/>
              <a:rect l="l" t="t" r="r" b="b"/>
              <a:pathLst>
                <a:path w="159" h="143" extrusionOk="0">
                  <a:moveTo>
                    <a:pt x="38" y="0"/>
                  </a:moveTo>
                  <a:cubicBezTo>
                    <a:pt x="41" y="0"/>
                    <a:pt x="41" y="2"/>
                    <a:pt x="42" y="6"/>
                  </a:cubicBezTo>
                  <a:cubicBezTo>
                    <a:pt x="42" y="9"/>
                    <a:pt x="42" y="16"/>
                    <a:pt x="42" y="30"/>
                  </a:cubicBezTo>
                  <a:cubicBezTo>
                    <a:pt x="41" y="46"/>
                    <a:pt x="40" y="80"/>
                    <a:pt x="40" y="101"/>
                  </a:cubicBezTo>
                  <a:cubicBezTo>
                    <a:pt x="40" y="117"/>
                    <a:pt x="57" y="125"/>
                    <a:pt x="69" y="125"/>
                  </a:cubicBezTo>
                  <a:cubicBezTo>
                    <a:pt x="83" y="124"/>
                    <a:pt x="94" y="118"/>
                    <a:pt x="104" y="112"/>
                  </a:cubicBezTo>
                  <a:cubicBezTo>
                    <a:pt x="106" y="110"/>
                    <a:pt x="107" y="108"/>
                    <a:pt x="108" y="104"/>
                  </a:cubicBezTo>
                  <a:cubicBezTo>
                    <a:pt x="109" y="94"/>
                    <a:pt x="110" y="79"/>
                    <a:pt x="110" y="61"/>
                  </a:cubicBezTo>
                  <a:cubicBezTo>
                    <a:pt x="110" y="38"/>
                    <a:pt x="109" y="29"/>
                    <a:pt x="106" y="25"/>
                  </a:cubicBezTo>
                  <a:cubicBezTo>
                    <a:pt x="104" y="21"/>
                    <a:pt x="100" y="20"/>
                    <a:pt x="87" y="17"/>
                  </a:cubicBezTo>
                  <a:cubicBezTo>
                    <a:pt x="86" y="17"/>
                    <a:pt x="85" y="16"/>
                    <a:pt x="85" y="15"/>
                  </a:cubicBezTo>
                  <a:cubicBezTo>
                    <a:pt x="85" y="14"/>
                    <a:pt x="84" y="9"/>
                    <a:pt x="84" y="8"/>
                  </a:cubicBezTo>
                  <a:cubicBezTo>
                    <a:pt x="84" y="8"/>
                    <a:pt x="84" y="8"/>
                    <a:pt x="85" y="7"/>
                  </a:cubicBezTo>
                  <a:cubicBezTo>
                    <a:pt x="86" y="7"/>
                    <a:pt x="114" y="4"/>
                    <a:pt x="129" y="4"/>
                  </a:cubicBezTo>
                  <a:cubicBezTo>
                    <a:pt x="132" y="4"/>
                    <a:pt x="132" y="5"/>
                    <a:pt x="133" y="8"/>
                  </a:cubicBezTo>
                  <a:cubicBezTo>
                    <a:pt x="134" y="11"/>
                    <a:pt x="134" y="13"/>
                    <a:pt x="134" y="23"/>
                  </a:cubicBezTo>
                  <a:cubicBezTo>
                    <a:pt x="133" y="34"/>
                    <a:pt x="132" y="45"/>
                    <a:pt x="132" y="67"/>
                  </a:cubicBezTo>
                  <a:cubicBezTo>
                    <a:pt x="132" y="101"/>
                    <a:pt x="132" y="101"/>
                    <a:pt x="132" y="101"/>
                  </a:cubicBezTo>
                  <a:cubicBezTo>
                    <a:pt x="132" y="112"/>
                    <a:pt x="133" y="120"/>
                    <a:pt x="134" y="122"/>
                  </a:cubicBezTo>
                  <a:cubicBezTo>
                    <a:pt x="134" y="124"/>
                    <a:pt x="135" y="125"/>
                    <a:pt x="137" y="124"/>
                  </a:cubicBezTo>
                  <a:cubicBezTo>
                    <a:pt x="139" y="124"/>
                    <a:pt x="147" y="122"/>
                    <a:pt x="156" y="120"/>
                  </a:cubicBezTo>
                  <a:cubicBezTo>
                    <a:pt x="157" y="120"/>
                    <a:pt x="159" y="122"/>
                    <a:pt x="159" y="123"/>
                  </a:cubicBezTo>
                  <a:cubicBezTo>
                    <a:pt x="156" y="134"/>
                    <a:pt x="156" y="135"/>
                    <a:pt x="154" y="135"/>
                  </a:cubicBezTo>
                  <a:cubicBezTo>
                    <a:pt x="137" y="136"/>
                    <a:pt x="115" y="143"/>
                    <a:pt x="112" y="143"/>
                  </a:cubicBezTo>
                  <a:cubicBezTo>
                    <a:pt x="111" y="143"/>
                    <a:pt x="110" y="143"/>
                    <a:pt x="109" y="142"/>
                  </a:cubicBezTo>
                  <a:cubicBezTo>
                    <a:pt x="107" y="139"/>
                    <a:pt x="106" y="138"/>
                    <a:pt x="106" y="137"/>
                  </a:cubicBezTo>
                  <a:cubicBezTo>
                    <a:pt x="107" y="122"/>
                    <a:pt x="107" y="122"/>
                    <a:pt x="107" y="122"/>
                  </a:cubicBezTo>
                  <a:cubicBezTo>
                    <a:pt x="97" y="126"/>
                    <a:pt x="83" y="134"/>
                    <a:pt x="74" y="138"/>
                  </a:cubicBezTo>
                  <a:cubicBezTo>
                    <a:pt x="68" y="142"/>
                    <a:pt x="58" y="143"/>
                    <a:pt x="52" y="143"/>
                  </a:cubicBezTo>
                  <a:cubicBezTo>
                    <a:pt x="41" y="143"/>
                    <a:pt x="29" y="139"/>
                    <a:pt x="21" y="127"/>
                  </a:cubicBezTo>
                  <a:cubicBezTo>
                    <a:pt x="18" y="122"/>
                    <a:pt x="17" y="113"/>
                    <a:pt x="17" y="105"/>
                  </a:cubicBezTo>
                  <a:cubicBezTo>
                    <a:pt x="17" y="66"/>
                    <a:pt x="18" y="42"/>
                    <a:pt x="18" y="33"/>
                  </a:cubicBezTo>
                  <a:cubicBezTo>
                    <a:pt x="18" y="27"/>
                    <a:pt x="17" y="25"/>
                    <a:pt x="3" y="19"/>
                  </a:cubicBezTo>
                  <a:cubicBezTo>
                    <a:pt x="2" y="18"/>
                    <a:pt x="1" y="17"/>
                    <a:pt x="0" y="14"/>
                  </a:cubicBezTo>
                  <a:cubicBezTo>
                    <a:pt x="0" y="10"/>
                    <a:pt x="0" y="9"/>
                    <a:pt x="2" y="9"/>
                  </a:cubicBezTo>
                  <a:cubicBezTo>
                    <a:pt x="7" y="7"/>
                    <a:pt x="34" y="0"/>
                    <a:pt x="38"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86" name="Google Shape;586;p95"/>
            <p:cNvSpPr/>
            <p:nvPr/>
          </p:nvSpPr>
          <p:spPr>
            <a:xfrm>
              <a:off x="-1013" y="2241"/>
              <a:ext cx="240" cy="300"/>
            </a:xfrm>
            <a:custGeom>
              <a:avLst/>
              <a:gdLst/>
              <a:ahLst/>
              <a:cxnLst/>
              <a:rect l="l" t="t" r="r" b="b"/>
              <a:pathLst>
                <a:path w="115" h="143" extrusionOk="0">
                  <a:moveTo>
                    <a:pt x="80" y="0"/>
                  </a:moveTo>
                  <a:cubicBezTo>
                    <a:pt x="92" y="0"/>
                    <a:pt x="106" y="5"/>
                    <a:pt x="113" y="12"/>
                  </a:cubicBezTo>
                  <a:cubicBezTo>
                    <a:pt x="115" y="14"/>
                    <a:pt x="115" y="15"/>
                    <a:pt x="115" y="16"/>
                  </a:cubicBezTo>
                  <a:cubicBezTo>
                    <a:pt x="115" y="21"/>
                    <a:pt x="108" y="26"/>
                    <a:pt x="105" y="29"/>
                  </a:cubicBezTo>
                  <a:cubicBezTo>
                    <a:pt x="102" y="30"/>
                    <a:pt x="98" y="31"/>
                    <a:pt x="97" y="30"/>
                  </a:cubicBezTo>
                  <a:cubicBezTo>
                    <a:pt x="95" y="29"/>
                    <a:pt x="93" y="28"/>
                    <a:pt x="89" y="26"/>
                  </a:cubicBezTo>
                  <a:cubicBezTo>
                    <a:pt x="82" y="21"/>
                    <a:pt x="71" y="18"/>
                    <a:pt x="64" y="18"/>
                  </a:cubicBezTo>
                  <a:cubicBezTo>
                    <a:pt x="52" y="18"/>
                    <a:pt x="43" y="22"/>
                    <a:pt x="38" y="27"/>
                  </a:cubicBezTo>
                  <a:cubicBezTo>
                    <a:pt x="28" y="37"/>
                    <a:pt x="25" y="50"/>
                    <a:pt x="25" y="68"/>
                  </a:cubicBezTo>
                  <a:cubicBezTo>
                    <a:pt x="25" y="89"/>
                    <a:pt x="32" y="103"/>
                    <a:pt x="36" y="109"/>
                  </a:cubicBezTo>
                  <a:cubicBezTo>
                    <a:pt x="47" y="122"/>
                    <a:pt x="62" y="126"/>
                    <a:pt x="70" y="126"/>
                  </a:cubicBezTo>
                  <a:cubicBezTo>
                    <a:pt x="81" y="126"/>
                    <a:pt x="98" y="117"/>
                    <a:pt x="106" y="112"/>
                  </a:cubicBezTo>
                  <a:cubicBezTo>
                    <a:pt x="106" y="112"/>
                    <a:pt x="110" y="113"/>
                    <a:pt x="110" y="114"/>
                  </a:cubicBezTo>
                  <a:cubicBezTo>
                    <a:pt x="110" y="117"/>
                    <a:pt x="108" y="123"/>
                    <a:pt x="105" y="125"/>
                  </a:cubicBezTo>
                  <a:cubicBezTo>
                    <a:pt x="101" y="128"/>
                    <a:pt x="88" y="135"/>
                    <a:pt x="76" y="140"/>
                  </a:cubicBezTo>
                  <a:cubicBezTo>
                    <a:pt x="69" y="142"/>
                    <a:pt x="61" y="143"/>
                    <a:pt x="57" y="143"/>
                  </a:cubicBezTo>
                  <a:cubicBezTo>
                    <a:pt x="45" y="143"/>
                    <a:pt x="30" y="138"/>
                    <a:pt x="19" y="129"/>
                  </a:cubicBezTo>
                  <a:cubicBezTo>
                    <a:pt x="11" y="124"/>
                    <a:pt x="0" y="107"/>
                    <a:pt x="0" y="85"/>
                  </a:cubicBezTo>
                  <a:cubicBezTo>
                    <a:pt x="0" y="48"/>
                    <a:pt x="15" y="36"/>
                    <a:pt x="21" y="30"/>
                  </a:cubicBezTo>
                  <a:cubicBezTo>
                    <a:pt x="28" y="22"/>
                    <a:pt x="44" y="12"/>
                    <a:pt x="52" y="8"/>
                  </a:cubicBezTo>
                  <a:cubicBezTo>
                    <a:pt x="60" y="4"/>
                    <a:pt x="69" y="0"/>
                    <a:pt x="8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87" name="Google Shape;587;p95"/>
            <p:cNvSpPr/>
            <p:nvPr/>
          </p:nvSpPr>
          <p:spPr>
            <a:xfrm>
              <a:off x="-733" y="2078"/>
              <a:ext cx="140" cy="461"/>
            </a:xfrm>
            <a:custGeom>
              <a:avLst/>
              <a:gdLst/>
              <a:ahLst/>
              <a:cxnLst/>
              <a:rect l="l" t="t" r="r" b="b"/>
              <a:pathLst>
                <a:path w="67" h="220" extrusionOk="0">
                  <a:moveTo>
                    <a:pt x="36" y="218"/>
                  </a:moveTo>
                  <a:cubicBezTo>
                    <a:pt x="19" y="218"/>
                    <a:pt x="4" y="220"/>
                    <a:pt x="3" y="220"/>
                  </a:cubicBezTo>
                  <a:cubicBezTo>
                    <a:pt x="2" y="220"/>
                    <a:pt x="1" y="220"/>
                    <a:pt x="1" y="218"/>
                  </a:cubicBezTo>
                  <a:cubicBezTo>
                    <a:pt x="0" y="216"/>
                    <a:pt x="0" y="212"/>
                    <a:pt x="0" y="210"/>
                  </a:cubicBezTo>
                  <a:cubicBezTo>
                    <a:pt x="0" y="209"/>
                    <a:pt x="1" y="209"/>
                    <a:pt x="2" y="209"/>
                  </a:cubicBezTo>
                  <a:cubicBezTo>
                    <a:pt x="15" y="207"/>
                    <a:pt x="18" y="206"/>
                    <a:pt x="20" y="197"/>
                  </a:cubicBezTo>
                  <a:cubicBezTo>
                    <a:pt x="21" y="191"/>
                    <a:pt x="22" y="166"/>
                    <a:pt x="22" y="144"/>
                  </a:cubicBezTo>
                  <a:cubicBezTo>
                    <a:pt x="22" y="125"/>
                    <a:pt x="22" y="114"/>
                    <a:pt x="21" y="107"/>
                  </a:cubicBezTo>
                  <a:cubicBezTo>
                    <a:pt x="21" y="105"/>
                    <a:pt x="19" y="104"/>
                    <a:pt x="2" y="102"/>
                  </a:cubicBezTo>
                  <a:cubicBezTo>
                    <a:pt x="0" y="101"/>
                    <a:pt x="0" y="101"/>
                    <a:pt x="1" y="99"/>
                  </a:cubicBezTo>
                  <a:cubicBezTo>
                    <a:pt x="3" y="93"/>
                    <a:pt x="4" y="92"/>
                    <a:pt x="5" y="92"/>
                  </a:cubicBezTo>
                  <a:cubicBezTo>
                    <a:pt x="19" y="87"/>
                    <a:pt x="29" y="82"/>
                    <a:pt x="45" y="77"/>
                  </a:cubicBezTo>
                  <a:cubicBezTo>
                    <a:pt x="47" y="76"/>
                    <a:pt x="47" y="76"/>
                    <a:pt x="47" y="79"/>
                  </a:cubicBezTo>
                  <a:cubicBezTo>
                    <a:pt x="46" y="103"/>
                    <a:pt x="44" y="152"/>
                    <a:pt x="44" y="170"/>
                  </a:cubicBezTo>
                  <a:cubicBezTo>
                    <a:pt x="44" y="189"/>
                    <a:pt x="44" y="195"/>
                    <a:pt x="44" y="199"/>
                  </a:cubicBezTo>
                  <a:cubicBezTo>
                    <a:pt x="45" y="204"/>
                    <a:pt x="46" y="206"/>
                    <a:pt x="49" y="205"/>
                  </a:cubicBezTo>
                  <a:cubicBezTo>
                    <a:pt x="60" y="204"/>
                    <a:pt x="63" y="204"/>
                    <a:pt x="64" y="204"/>
                  </a:cubicBezTo>
                  <a:cubicBezTo>
                    <a:pt x="65" y="204"/>
                    <a:pt x="67" y="206"/>
                    <a:pt x="67" y="207"/>
                  </a:cubicBezTo>
                  <a:cubicBezTo>
                    <a:pt x="66" y="216"/>
                    <a:pt x="66" y="216"/>
                    <a:pt x="66" y="216"/>
                  </a:cubicBezTo>
                  <a:cubicBezTo>
                    <a:pt x="66" y="218"/>
                    <a:pt x="65" y="218"/>
                    <a:pt x="63" y="218"/>
                  </a:cubicBezTo>
                  <a:lnTo>
                    <a:pt x="36" y="218"/>
                  </a:lnTo>
                  <a:close/>
                  <a:moveTo>
                    <a:pt x="39" y="0"/>
                  </a:moveTo>
                  <a:cubicBezTo>
                    <a:pt x="47" y="0"/>
                    <a:pt x="53" y="7"/>
                    <a:pt x="53" y="15"/>
                  </a:cubicBezTo>
                  <a:cubicBezTo>
                    <a:pt x="53" y="25"/>
                    <a:pt x="45" y="32"/>
                    <a:pt x="37" y="32"/>
                  </a:cubicBezTo>
                  <a:cubicBezTo>
                    <a:pt x="29" y="32"/>
                    <a:pt x="23" y="26"/>
                    <a:pt x="23" y="17"/>
                  </a:cubicBezTo>
                  <a:cubicBezTo>
                    <a:pt x="23" y="6"/>
                    <a:pt x="31" y="0"/>
                    <a:pt x="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88" name="Google Shape;588;p95"/>
            <p:cNvSpPr/>
            <p:nvPr/>
          </p:nvSpPr>
          <p:spPr>
            <a:xfrm>
              <a:off x="-558" y="2013"/>
              <a:ext cx="149" cy="528"/>
            </a:xfrm>
            <a:custGeom>
              <a:avLst/>
              <a:gdLst/>
              <a:ahLst/>
              <a:cxnLst/>
              <a:rect l="l" t="t" r="r" b="b"/>
              <a:pathLst>
                <a:path w="71" h="252" extrusionOk="0">
                  <a:moveTo>
                    <a:pt x="0" y="247"/>
                  </a:moveTo>
                  <a:cubicBezTo>
                    <a:pt x="0" y="245"/>
                    <a:pt x="1" y="242"/>
                    <a:pt x="2" y="241"/>
                  </a:cubicBezTo>
                  <a:cubicBezTo>
                    <a:pt x="4" y="240"/>
                    <a:pt x="8" y="239"/>
                    <a:pt x="11" y="238"/>
                  </a:cubicBezTo>
                  <a:cubicBezTo>
                    <a:pt x="17" y="236"/>
                    <a:pt x="18" y="234"/>
                    <a:pt x="19" y="230"/>
                  </a:cubicBezTo>
                  <a:cubicBezTo>
                    <a:pt x="21" y="180"/>
                    <a:pt x="22" y="109"/>
                    <a:pt x="22" y="84"/>
                  </a:cubicBezTo>
                  <a:cubicBezTo>
                    <a:pt x="22" y="67"/>
                    <a:pt x="22" y="48"/>
                    <a:pt x="21" y="39"/>
                  </a:cubicBezTo>
                  <a:cubicBezTo>
                    <a:pt x="21" y="29"/>
                    <a:pt x="18" y="29"/>
                    <a:pt x="2" y="27"/>
                  </a:cubicBezTo>
                  <a:cubicBezTo>
                    <a:pt x="1" y="27"/>
                    <a:pt x="1" y="27"/>
                    <a:pt x="3" y="20"/>
                  </a:cubicBezTo>
                  <a:cubicBezTo>
                    <a:pt x="3" y="19"/>
                    <a:pt x="4" y="18"/>
                    <a:pt x="6" y="18"/>
                  </a:cubicBezTo>
                  <a:cubicBezTo>
                    <a:pt x="18" y="14"/>
                    <a:pt x="31" y="8"/>
                    <a:pt x="46" y="1"/>
                  </a:cubicBezTo>
                  <a:cubicBezTo>
                    <a:pt x="48" y="0"/>
                    <a:pt x="49" y="0"/>
                    <a:pt x="49" y="3"/>
                  </a:cubicBezTo>
                  <a:cubicBezTo>
                    <a:pt x="45" y="48"/>
                    <a:pt x="44" y="118"/>
                    <a:pt x="44" y="182"/>
                  </a:cubicBezTo>
                  <a:cubicBezTo>
                    <a:pt x="44" y="231"/>
                    <a:pt x="46" y="237"/>
                    <a:pt x="54" y="237"/>
                  </a:cubicBezTo>
                  <a:cubicBezTo>
                    <a:pt x="60" y="237"/>
                    <a:pt x="69" y="236"/>
                    <a:pt x="70" y="236"/>
                  </a:cubicBezTo>
                  <a:cubicBezTo>
                    <a:pt x="71" y="236"/>
                    <a:pt x="71" y="237"/>
                    <a:pt x="71" y="238"/>
                  </a:cubicBezTo>
                  <a:cubicBezTo>
                    <a:pt x="71" y="242"/>
                    <a:pt x="71" y="245"/>
                    <a:pt x="70" y="248"/>
                  </a:cubicBezTo>
                  <a:cubicBezTo>
                    <a:pt x="70" y="249"/>
                    <a:pt x="69" y="249"/>
                    <a:pt x="68" y="249"/>
                  </a:cubicBezTo>
                  <a:cubicBezTo>
                    <a:pt x="59" y="249"/>
                    <a:pt x="12" y="250"/>
                    <a:pt x="2" y="252"/>
                  </a:cubicBezTo>
                  <a:cubicBezTo>
                    <a:pt x="0" y="252"/>
                    <a:pt x="0" y="252"/>
                    <a:pt x="0" y="250"/>
                  </a:cubicBezTo>
                  <a:lnTo>
                    <a:pt x="0" y="24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89" name="Google Shape;589;p95"/>
            <p:cNvSpPr/>
            <p:nvPr/>
          </p:nvSpPr>
          <p:spPr>
            <a:xfrm>
              <a:off x="-384" y="2244"/>
              <a:ext cx="250" cy="297"/>
            </a:xfrm>
            <a:custGeom>
              <a:avLst/>
              <a:gdLst/>
              <a:ahLst/>
              <a:cxnLst/>
              <a:rect l="l" t="t" r="r" b="b"/>
              <a:pathLst>
                <a:path w="120" h="142" extrusionOk="0">
                  <a:moveTo>
                    <a:pt x="67" y="0"/>
                  </a:moveTo>
                  <a:cubicBezTo>
                    <a:pt x="78" y="0"/>
                    <a:pt x="89" y="7"/>
                    <a:pt x="95" y="13"/>
                  </a:cubicBezTo>
                  <a:cubicBezTo>
                    <a:pt x="101" y="19"/>
                    <a:pt x="105" y="26"/>
                    <a:pt x="108" y="35"/>
                  </a:cubicBezTo>
                  <a:cubicBezTo>
                    <a:pt x="111" y="35"/>
                    <a:pt x="118" y="33"/>
                    <a:pt x="120" y="34"/>
                  </a:cubicBezTo>
                  <a:cubicBezTo>
                    <a:pt x="120" y="34"/>
                    <a:pt x="120" y="35"/>
                    <a:pt x="120" y="36"/>
                  </a:cubicBezTo>
                  <a:cubicBezTo>
                    <a:pt x="119" y="40"/>
                    <a:pt x="117" y="46"/>
                    <a:pt x="114" y="47"/>
                  </a:cubicBezTo>
                  <a:cubicBezTo>
                    <a:pt x="88" y="53"/>
                    <a:pt x="44" y="61"/>
                    <a:pt x="29" y="65"/>
                  </a:cubicBezTo>
                  <a:cubicBezTo>
                    <a:pt x="27" y="66"/>
                    <a:pt x="26" y="68"/>
                    <a:pt x="26" y="72"/>
                  </a:cubicBezTo>
                  <a:cubicBezTo>
                    <a:pt x="28" y="109"/>
                    <a:pt x="47" y="123"/>
                    <a:pt x="70" y="123"/>
                  </a:cubicBezTo>
                  <a:cubicBezTo>
                    <a:pt x="86" y="123"/>
                    <a:pt x="100" y="116"/>
                    <a:pt x="111" y="106"/>
                  </a:cubicBezTo>
                  <a:cubicBezTo>
                    <a:pt x="113" y="105"/>
                    <a:pt x="117" y="105"/>
                    <a:pt x="117" y="106"/>
                  </a:cubicBezTo>
                  <a:cubicBezTo>
                    <a:pt x="116" y="113"/>
                    <a:pt x="116" y="116"/>
                    <a:pt x="114" y="118"/>
                  </a:cubicBezTo>
                  <a:cubicBezTo>
                    <a:pt x="100" y="130"/>
                    <a:pt x="83" y="137"/>
                    <a:pt x="71" y="141"/>
                  </a:cubicBezTo>
                  <a:cubicBezTo>
                    <a:pt x="66" y="142"/>
                    <a:pt x="62" y="142"/>
                    <a:pt x="59" y="142"/>
                  </a:cubicBezTo>
                  <a:cubicBezTo>
                    <a:pt x="35" y="142"/>
                    <a:pt x="19" y="127"/>
                    <a:pt x="15" y="123"/>
                  </a:cubicBezTo>
                  <a:cubicBezTo>
                    <a:pt x="10" y="117"/>
                    <a:pt x="0" y="102"/>
                    <a:pt x="0" y="79"/>
                  </a:cubicBezTo>
                  <a:cubicBezTo>
                    <a:pt x="0" y="48"/>
                    <a:pt x="18" y="25"/>
                    <a:pt x="35" y="12"/>
                  </a:cubicBezTo>
                  <a:cubicBezTo>
                    <a:pt x="44" y="5"/>
                    <a:pt x="56" y="0"/>
                    <a:pt x="66" y="0"/>
                  </a:cubicBezTo>
                  <a:lnTo>
                    <a:pt x="67" y="0"/>
                  </a:lnTo>
                  <a:close/>
                  <a:moveTo>
                    <a:pt x="83" y="38"/>
                  </a:moveTo>
                  <a:cubicBezTo>
                    <a:pt x="83" y="30"/>
                    <a:pt x="69" y="13"/>
                    <a:pt x="54" y="13"/>
                  </a:cubicBezTo>
                  <a:cubicBezTo>
                    <a:pt x="52" y="13"/>
                    <a:pt x="48" y="14"/>
                    <a:pt x="45" y="17"/>
                  </a:cubicBezTo>
                  <a:cubicBezTo>
                    <a:pt x="34" y="24"/>
                    <a:pt x="29" y="41"/>
                    <a:pt x="30" y="55"/>
                  </a:cubicBezTo>
                  <a:cubicBezTo>
                    <a:pt x="45" y="51"/>
                    <a:pt x="62" y="48"/>
                    <a:pt x="79" y="44"/>
                  </a:cubicBezTo>
                  <a:cubicBezTo>
                    <a:pt x="82" y="43"/>
                    <a:pt x="83" y="42"/>
                    <a:pt x="83" y="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90" name="Google Shape;590;p95"/>
            <p:cNvSpPr/>
            <p:nvPr/>
          </p:nvSpPr>
          <p:spPr>
            <a:xfrm>
              <a:off x="-46" y="2032"/>
              <a:ext cx="727" cy="980"/>
            </a:xfrm>
            <a:custGeom>
              <a:avLst/>
              <a:gdLst/>
              <a:ahLst/>
              <a:cxnLst/>
              <a:rect l="l" t="t" r="r" b="b"/>
              <a:pathLst>
                <a:path w="348" h="468" extrusionOk="0">
                  <a:moveTo>
                    <a:pt x="1" y="457"/>
                  </a:moveTo>
                  <a:cubicBezTo>
                    <a:pt x="29" y="451"/>
                    <a:pt x="45" y="443"/>
                    <a:pt x="49" y="420"/>
                  </a:cubicBezTo>
                  <a:cubicBezTo>
                    <a:pt x="51" y="407"/>
                    <a:pt x="53" y="368"/>
                    <a:pt x="53" y="298"/>
                  </a:cubicBezTo>
                  <a:cubicBezTo>
                    <a:pt x="53" y="177"/>
                    <a:pt x="53" y="177"/>
                    <a:pt x="53" y="177"/>
                  </a:cubicBezTo>
                  <a:cubicBezTo>
                    <a:pt x="53" y="72"/>
                    <a:pt x="53" y="46"/>
                    <a:pt x="46" y="29"/>
                  </a:cubicBezTo>
                  <a:cubicBezTo>
                    <a:pt x="42" y="17"/>
                    <a:pt x="35" y="15"/>
                    <a:pt x="3" y="12"/>
                  </a:cubicBezTo>
                  <a:cubicBezTo>
                    <a:pt x="0" y="11"/>
                    <a:pt x="0" y="11"/>
                    <a:pt x="0" y="8"/>
                  </a:cubicBezTo>
                  <a:cubicBezTo>
                    <a:pt x="0" y="6"/>
                    <a:pt x="2" y="2"/>
                    <a:pt x="4" y="0"/>
                  </a:cubicBezTo>
                  <a:cubicBezTo>
                    <a:pt x="13" y="0"/>
                    <a:pt x="45" y="3"/>
                    <a:pt x="69" y="3"/>
                  </a:cubicBezTo>
                  <a:cubicBezTo>
                    <a:pt x="82" y="3"/>
                    <a:pt x="150" y="1"/>
                    <a:pt x="159" y="1"/>
                  </a:cubicBezTo>
                  <a:cubicBezTo>
                    <a:pt x="197" y="1"/>
                    <a:pt x="250" y="8"/>
                    <a:pt x="297" y="42"/>
                  </a:cubicBezTo>
                  <a:cubicBezTo>
                    <a:pt x="337" y="73"/>
                    <a:pt x="348" y="120"/>
                    <a:pt x="348" y="141"/>
                  </a:cubicBezTo>
                  <a:cubicBezTo>
                    <a:pt x="348" y="187"/>
                    <a:pt x="329" y="215"/>
                    <a:pt x="300" y="244"/>
                  </a:cubicBezTo>
                  <a:cubicBezTo>
                    <a:pt x="261" y="284"/>
                    <a:pt x="190" y="298"/>
                    <a:pt x="136" y="298"/>
                  </a:cubicBezTo>
                  <a:cubicBezTo>
                    <a:pt x="126" y="298"/>
                    <a:pt x="112" y="298"/>
                    <a:pt x="105" y="298"/>
                  </a:cubicBezTo>
                  <a:cubicBezTo>
                    <a:pt x="100" y="298"/>
                    <a:pt x="98" y="300"/>
                    <a:pt x="98" y="309"/>
                  </a:cubicBezTo>
                  <a:cubicBezTo>
                    <a:pt x="98" y="349"/>
                    <a:pt x="100" y="376"/>
                    <a:pt x="102" y="399"/>
                  </a:cubicBezTo>
                  <a:cubicBezTo>
                    <a:pt x="104" y="418"/>
                    <a:pt x="106" y="435"/>
                    <a:pt x="125" y="443"/>
                  </a:cubicBezTo>
                  <a:cubicBezTo>
                    <a:pt x="131" y="446"/>
                    <a:pt x="151" y="450"/>
                    <a:pt x="165" y="452"/>
                  </a:cubicBezTo>
                  <a:cubicBezTo>
                    <a:pt x="169" y="453"/>
                    <a:pt x="170" y="454"/>
                    <a:pt x="170" y="456"/>
                  </a:cubicBezTo>
                  <a:cubicBezTo>
                    <a:pt x="170" y="460"/>
                    <a:pt x="169" y="462"/>
                    <a:pt x="168" y="465"/>
                  </a:cubicBezTo>
                  <a:cubicBezTo>
                    <a:pt x="112" y="465"/>
                    <a:pt x="75" y="464"/>
                    <a:pt x="67" y="464"/>
                  </a:cubicBezTo>
                  <a:cubicBezTo>
                    <a:pt x="38" y="464"/>
                    <a:pt x="24" y="466"/>
                    <a:pt x="7" y="468"/>
                  </a:cubicBezTo>
                  <a:cubicBezTo>
                    <a:pt x="4" y="468"/>
                    <a:pt x="4" y="467"/>
                    <a:pt x="3" y="462"/>
                  </a:cubicBezTo>
                  <a:lnTo>
                    <a:pt x="1" y="457"/>
                  </a:lnTo>
                  <a:close/>
                  <a:moveTo>
                    <a:pt x="289" y="147"/>
                  </a:moveTo>
                  <a:cubicBezTo>
                    <a:pt x="289" y="129"/>
                    <a:pt x="290" y="20"/>
                    <a:pt x="157" y="20"/>
                  </a:cubicBezTo>
                  <a:cubicBezTo>
                    <a:pt x="125" y="20"/>
                    <a:pt x="115" y="23"/>
                    <a:pt x="111" y="25"/>
                  </a:cubicBezTo>
                  <a:cubicBezTo>
                    <a:pt x="108" y="27"/>
                    <a:pt x="105" y="30"/>
                    <a:pt x="104" y="43"/>
                  </a:cubicBezTo>
                  <a:cubicBezTo>
                    <a:pt x="103" y="69"/>
                    <a:pt x="100" y="219"/>
                    <a:pt x="100" y="262"/>
                  </a:cubicBezTo>
                  <a:cubicBezTo>
                    <a:pt x="100" y="271"/>
                    <a:pt x="101" y="272"/>
                    <a:pt x="109" y="275"/>
                  </a:cubicBezTo>
                  <a:cubicBezTo>
                    <a:pt x="118" y="277"/>
                    <a:pt x="130" y="280"/>
                    <a:pt x="144" y="280"/>
                  </a:cubicBezTo>
                  <a:cubicBezTo>
                    <a:pt x="168" y="280"/>
                    <a:pt x="192" y="274"/>
                    <a:pt x="206" y="269"/>
                  </a:cubicBezTo>
                  <a:cubicBezTo>
                    <a:pt x="242" y="257"/>
                    <a:pt x="289" y="216"/>
                    <a:pt x="289" y="148"/>
                  </a:cubicBezTo>
                  <a:lnTo>
                    <a:pt x="289" y="14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91" name="Google Shape;591;p95"/>
            <p:cNvSpPr/>
            <p:nvPr/>
          </p:nvSpPr>
          <p:spPr>
            <a:xfrm>
              <a:off x="683" y="2421"/>
              <a:ext cx="512" cy="603"/>
            </a:xfrm>
            <a:custGeom>
              <a:avLst/>
              <a:gdLst/>
              <a:ahLst/>
              <a:cxnLst/>
              <a:rect l="l" t="t" r="r" b="b"/>
              <a:pathLst>
                <a:path w="245" h="288" extrusionOk="0">
                  <a:moveTo>
                    <a:pt x="31" y="81"/>
                  </a:moveTo>
                  <a:cubicBezTo>
                    <a:pt x="27" y="82"/>
                    <a:pt x="23"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3" y="252"/>
                    <a:pt x="245" y="255"/>
                    <a:pt x="245" y="258"/>
                  </a:cubicBezTo>
                  <a:cubicBezTo>
                    <a:pt x="244" y="266"/>
                    <a:pt x="244" y="266"/>
                    <a:pt x="244" y="266"/>
                  </a:cubicBezTo>
                  <a:cubicBezTo>
                    <a:pt x="244" y="268"/>
                    <a:pt x="243" y="270"/>
                    <a:pt x="239" y="272"/>
                  </a:cubicBezTo>
                  <a:cubicBezTo>
                    <a:pt x="232" y="277"/>
                    <a:pt x="195" y="288"/>
                    <a:pt x="173" y="288"/>
                  </a:cubicBezTo>
                  <a:cubicBezTo>
                    <a:pt x="160" y="288"/>
                    <a:pt x="149" y="282"/>
                    <a:pt x="145" y="254"/>
                  </a:cubicBezTo>
                  <a:cubicBezTo>
                    <a:pt x="122" y="264"/>
                    <a:pt x="79" y="284"/>
                    <a:pt x="56" y="284"/>
                  </a:cubicBezTo>
                  <a:cubicBezTo>
                    <a:pt x="49" y="284"/>
                    <a:pt x="36" y="283"/>
                    <a:pt x="18" y="271"/>
                  </a:cubicBezTo>
                  <a:cubicBezTo>
                    <a:pt x="9" y="265"/>
                    <a:pt x="0" y="248"/>
                    <a:pt x="0" y="222"/>
                  </a:cubicBezTo>
                  <a:cubicBezTo>
                    <a:pt x="0" y="209"/>
                    <a:pt x="10" y="198"/>
                    <a:pt x="27" y="188"/>
                  </a:cubicBezTo>
                  <a:cubicBezTo>
                    <a:pt x="65" y="167"/>
                    <a:pt x="105" y="159"/>
                    <a:pt x="147" y="152"/>
                  </a:cubicBezTo>
                  <a:cubicBezTo>
                    <a:pt x="149" y="130"/>
                    <a:pt x="148" y="109"/>
                    <a:pt x="148" y="92"/>
                  </a:cubicBezTo>
                  <a:cubicBezTo>
                    <a:pt x="148" y="62"/>
                    <a:pt x="144" y="46"/>
                    <a:pt x="137" y="40"/>
                  </a:cubicBezTo>
                  <a:cubicBezTo>
                    <a:pt x="131" y="35"/>
                    <a:pt x="110" y="30"/>
                    <a:pt x="95" y="30"/>
                  </a:cubicBezTo>
                  <a:cubicBezTo>
                    <a:pt x="83" y="30"/>
                    <a:pt x="75" y="32"/>
                    <a:pt x="71"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92" name="Google Shape;592;p95"/>
            <p:cNvSpPr/>
            <p:nvPr/>
          </p:nvSpPr>
          <p:spPr>
            <a:xfrm>
              <a:off x="1212" y="2417"/>
              <a:ext cx="468" cy="601"/>
            </a:xfrm>
            <a:custGeom>
              <a:avLst/>
              <a:gdLst/>
              <a:ahLst/>
              <a:cxnLst/>
              <a:rect l="l" t="t" r="r" b="b"/>
              <a:pathLst>
                <a:path w="224" h="287" extrusionOk="0">
                  <a:moveTo>
                    <a:pt x="157" y="0"/>
                  </a:moveTo>
                  <a:cubicBezTo>
                    <a:pt x="180" y="0"/>
                    <a:pt x="206" y="9"/>
                    <a:pt x="221" y="23"/>
                  </a:cubicBezTo>
                  <a:cubicBezTo>
                    <a:pt x="222" y="25"/>
                    <a:pt x="224" y="28"/>
                    <a:pt x="224" y="32"/>
                  </a:cubicBezTo>
                  <a:cubicBezTo>
                    <a:pt x="224" y="39"/>
                    <a:pt x="215" y="46"/>
                    <a:pt x="208" y="50"/>
                  </a:cubicBezTo>
                  <a:cubicBezTo>
                    <a:pt x="203" y="54"/>
                    <a:pt x="197" y="56"/>
                    <a:pt x="194" y="54"/>
                  </a:cubicBezTo>
                  <a:cubicBezTo>
                    <a:pt x="190" y="53"/>
                    <a:pt x="184" y="50"/>
                    <a:pt x="177" y="46"/>
                  </a:cubicBezTo>
                  <a:cubicBezTo>
                    <a:pt x="161" y="35"/>
                    <a:pt x="146" y="30"/>
                    <a:pt x="127" y="30"/>
                  </a:cubicBezTo>
                  <a:cubicBezTo>
                    <a:pt x="101" y="30"/>
                    <a:pt x="82" y="44"/>
                    <a:pt x="72" y="54"/>
                  </a:cubicBezTo>
                  <a:cubicBezTo>
                    <a:pt x="52" y="73"/>
                    <a:pt x="47" y="99"/>
                    <a:pt x="47" y="136"/>
                  </a:cubicBezTo>
                  <a:cubicBezTo>
                    <a:pt x="47" y="178"/>
                    <a:pt x="59" y="211"/>
                    <a:pt x="71" y="224"/>
                  </a:cubicBezTo>
                  <a:cubicBezTo>
                    <a:pt x="94" y="248"/>
                    <a:pt x="119" y="258"/>
                    <a:pt x="137" y="258"/>
                  </a:cubicBezTo>
                  <a:cubicBezTo>
                    <a:pt x="167" y="258"/>
                    <a:pt x="194" y="241"/>
                    <a:pt x="209" y="230"/>
                  </a:cubicBezTo>
                  <a:cubicBezTo>
                    <a:pt x="212" y="230"/>
                    <a:pt x="215" y="231"/>
                    <a:pt x="215" y="233"/>
                  </a:cubicBezTo>
                  <a:cubicBezTo>
                    <a:pt x="215" y="236"/>
                    <a:pt x="212" y="244"/>
                    <a:pt x="207" y="249"/>
                  </a:cubicBezTo>
                  <a:cubicBezTo>
                    <a:pt x="198" y="256"/>
                    <a:pt x="173" y="272"/>
                    <a:pt x="148" y="280"/>
                  </a:cubicBezTo>
                  <a:cubicBezTo>
                    <a:pt x="135" y="284"/>
                    <a:pt x="120" y="287"/>
                    <a:pt x="112" y="287"/>
                  </a:cubicBezTo>
                  <a:cubicBezTo>
                    <a:pt x="90" y="287"/>
                    <a:pt x="59" y="276"/>
                    <a:pt x="40" y="260"/>
                  </a:cubicBezTo>
                  <a:cubicBezTo>
                    <a:pt x="23" y="247"/>
                    <a:pt x="0" y="212"/>
                    <a:pt x="0" y="169"/>
                  </a:cubicBezTo>
                  <a:cubicBezTo>
                    <a:pt x="0" y="97"/>
                    <a:pt x="30" y="70"/>
                    <a:pt x="42" y="60"/>
                  </a:cubicBezTo>
                  <a:cubicBezTo>
                    <a:pt x="56" y="44"/>
                    <a:pt x="88" y="24"/>
                    <a:pt x="103" y="17"/>
                  </a:cubicBezTo>
                  <a:cubicBezTo>
                    <a:pt x="120" y="8"/>
                    <a:pt x="139" y="0"/>
                    <a:pt x="157"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93" name="Google Shape;593;p95"/>
            <p:cNvSpPr/>
            <p:nvPr/>
          </p:nvSpPr>
          <p:spPr>
            <a:xfrm>
              <a:off x="1694" y="1946"/>
              <a:ext cx="646" cy="1064"/>
            </a:xfrm>
            <a:custGeom>
              <a:avLst/>
              <a:gdLst/>
              <a:ahLst/>
              <a:cxnLst/>
              <a:rect l="l" t="t" r="r" b="b"/>
              <a:pathLst>
                <a:path w="309" h="508" extrusionOk="0">
                  <a:moveTo>
                    <a:pt x="3" y="498"/>
                  </a:moveTo>
                  <a:cubicBezTo>
                    <a:pt x="4" y="495"/>
                    <a:pt x="5" y="495"/>
                    <a:pt x="7" y="495"/>
                  </a:cubicBezTo>
                  <a:cubicBezTo>
                    <a:pt x="26" y="491"/>
                    <a:pt x="35" y="488"/>
                    <a:pt x="36" y="479"/>
                  </a:cubicBezTo>
                  <a:cubicBezTo>
                    <a:pt x="40" y="463"/>
                    <a:pt x="42" y="403"/>
                    <a:pt x="42" y="284"/>
                  </a:cubicBezTo>
                  <a:cubicBezTo>
                    <a:pt x="42" y="224"/>
                    <a:pt x="43" y="127"/>
                    <a:pt x="42" y="76"/>
                  </a:cubicBezTo>
                  <a:cubicBezTo>
                    <a:pt x="41" y="61"/>
                    <a:pt x="39" y="59"/>
                    <a:pt x="30" y="53"/>
                  </a:cubicBezTo>
                  <a:cubicBezTo>
                    <a:pt x="21" y="48"/>
                    <a:pt x="16" y="45"/>
                    <a:pt x="13" y="43"/>
                  </a:cubicBezTo>
                  <a:cubicBezTo>
                    <a:pt x="10" y="40"/>
                    <a:pt x="9" y="36"/>
                    <a:pt x="11" y="34"/>
                  </a:cubicBezTo>
                  <a:cubicBezTo>
                    <a:pt x="14" y="30"/>
                    <a:pt x="72" y="3"/>
                    <a:pt x="79" y="1"/>
                  </a:cubicBezTo>
                  <a:cubicBezTo>
                    <a:pt x="84" y="0"/>
                    <a:pt x="86" y="2"/>
                    <a:pt x="86" y="12"/>
                  </a:cubicBezTo>
                  <a:cubicBezTo>
                    <a:pt x="86" y="21"/>
                    <a:pt x="86" y="46"/>
                    <a:pt x="86" y="118"/>
                  </a:cubicBezTo>
                  <a:cubicBezTo>
                    <a:pt x="83" y="348"/>
                    <a:pt x="83" y="348"/>
                    <a:pt x="83" y="348"/>
                  </a:cubicBezTo>
                  <a:cubicBezTo>
                    <a:pt x="83" y="355"/>
                    <a:pt x="83" y="356"/>
                    <a:pt x="89" y="356"/>
                  </a:cubicBezTo>
                  <a:cubicBezTo>
                    <a:pt x="97" y="356"/>
                    <a:pt x="104" y="352"/>
                    <a:pt x="114" y="343"/>
                  </a:cubicBezTo>
                  <a:cubicBezTo>
                    <a:pt x="134" y="328"/>
                    <a:pt x="175" y="286"/>
                    <a:pt x="195" y="261"/>
                  </a:cubicBezTo>
                  <a:cubicBezTo>
                    <a:pt x="202" y="252"/>
                    <a:pt x="197" y="250"/>
                    <a:pt x="187" y="250"/>
                  </a:cubicBezTo>
                  <a:cubicBezTo>
                    <a:pt x="180" y="250"/>
                    <a:pt x="176" y="250"/>
                    <a:pt x="172" y="250"/>
                  </a:cubicBezTo>
                  <a:cubicBezTo>
                    <a:pt x="170" y="250"/>
                    <a:pt x="168" y="249"/>
                    <a:pt x="169" y="246"/>
                  </a:cubicBezTo>
                  <a:cubicBezTo>
                    <a:pt x="172" y="240"/>
                    <a:pt x="172" y="240"/>
                    <a:pt x="172" y="240"/>
                  </a:cubicBezTo>
                  <a:cubicBezTo>
                    <a:pt x="173" y="238"/>
                    <a:pt x="174" y="236"/>
                    <a:pt x="177" y="236"/>
                  </a:cubicBezTo>
                  <a:cubicBezTo>
                    <a:pt x="204" y="236"/>
                    <a:pt x="251" y="234"/>
                    <a:pt x="285" y="230"/>
                  </a:cubicBezTo>
                  <a:cubicBezTo>
                    <a:pt x="288" y="230"/>
                    <a:pt x="288" y="231"/>
                    <a:pt x="288" y="232"/>
                  </a:cubicBezTo>
                  <a:cubicBezTo>
                    <a:pt x="288" y="234"/>
                    <a:pt x="288" y="236"/>
                    <a:pt x="288" y="238"/>
                  </a:cubicBezTo>
                  <a:cubicBezTo>
                    <a:pt x="288" y="240"/>
                    <a:pt x="287" y="242"/>
                    <a:pt x="281" y="243"/>
                  </a:cubicBezTo>
                  <a:cubicBezTo>
                    <a:pt x="256" y="247"/>
                    <a:pt x="245" y="252"/>
                    <a:pt x="224" y="267"/>
                  </a:cubicBezTo>
                  <a:cubicBezTo>
                    <a:pt x="205" y="279"/>
                    <a:pt x="176" y="305"/>
                    <a:pt x="145" y="336"/>
                  </a:cubicBezTo>
                  <a:cubicBezTo>
                    <a:pt x="142" y="339"/>
                    <a:pt x="142" y="341"/>
                    <a:pt x="147" y="348"/>
                  </a:cubicBezTo>
                  <a:cubicBezTo>
                    <a:pt x="165" y="370"/>
                    <a:pt x="211" y="424"/>
                    <a:pt x="234" y="448"/>
                  </a:cubicBezTo>
                  <a:cubicBezTo>
                    <a:pt x="267" y="483"/>
                    <a:pt x="277" y="490"/>
                    <a:pt x="305" y="495"/>
                  </a:cubicBezTo>
                  <a:cubicBezTo>
                    <a:pt x="308" y="495"/>
                    <a:pt x="309" y="498"/>
                    <a:pt x="309" y="502"/>
                  </a:cubicBezTo>
                  <a:cubicBezTo>
                    <a:pt x="309" y="507"/>
                    <a:pt x="308" y="506"/>
                    <a:pt x="303" y="506"/>
                  </a:cubicBezTo>
                  <a:cubicBezTo>
                    <a:pt x="296" y="506"/>
                    <a:pt x="284" y="506"/>
                    <a:pt x="260" y="506"/>
                  </a:cubicBezTo>
                  <a:cubicBezTo>
                    <a:pt x="235" y="506"/>
                    <a:pt x="221" y="508"/>
                    <a:pt x="196" y="508"/>
                  </a:cubicBezTo>
                  <a:cubicBezTo>
                    <a:pt x="192" y="508"/>
                    <a:pt x="192" y="506"/>
                    <a:pt x="191" y="504"/>
                  </a:cubicBezTo>
                  <a:cubicBezTo>
                    <a:pt x="189" y="500"/>
                    <a:pt x="189" y="500"/>
                    <a:pt x="189" y="500"/>
                  </a:cubicBezTo>
                  <a:cubicBezTo>
                    <a:pt x="189" y="497"/>
                    <a:pt x="189" y="496"/>
                    <a:pt x="191" y="496"/>
                  </a:cubicBezTo>
                  <a:cubicBezTo>
                    <a:pt x="211" y="492"/>
                    <a:pt x="213" y="490"/>
                    <a:pt x="208" y="484"/>
                  </a:cubicBezTo>
                  <a:cubicBezTo>
                    <a:pt x="176" y="446"/>
                    <a:pt x="151" y="415"/>
                    <a:pt x="117" y="379"/>
                  </a:cubicBezTo>
                  <a:cubicBezTo>
                    <a:pt x="109" y="372"/>
                    <a:pt x="104" y="369"/>
                    <a:pt x="91" y="369"/>
                  </a:cubicBezTo>
                  <a:cubicBezTo>
                    <a:pt x="83" y="369"/>
                    <a:pt x="83" y="370"/>
                    <a:pt x="82" y="378"/>
                  </a:cubicBezTo>
                  <a:cubicBezTo>
                    <a:pt x="81" y="384"/>
                    <a:pt x="81" y="400"/>
                    <a:pt x="82" y="444"/>
                  </a:cubicBezTo>
                  <a:cubicBezTo>
                    <a:pt x="82" y="481"/>
                    <a:pt x="85" y="490"/>
                    <a:pt x="89" y="490"/>
                  </a:cubicBezTo>
                  <a:cubicBezTo>
                    <a:pt x="95" y="490"/>
                    <a:pt x="105" y="489"/>
                    <a:pt x="112" y="489"/>
                  </a:cubicBezTo>
                  <a:cubicBezTo>
                    <a:pt x="116" y="489"/>
                    <a:pt x="116" y="490"/>
                    <a:pt x="116" y="493"/>
                  </a:cubicBezTo>
                  <a:cubicBezTo>
                    <a:pt x="116" y="495"/>
                    <a:pt x="115" y="498"/>
                    <a:pt x="113" y="503"/>
                  </a:cubicBezTo>
                  <a:cubicBezTo>
                    <a:pt x="112" y="505"/>
                    <a:pt x="110" y="507"/>
                    <a:pt x="106" y="507"/>
                  </a:cubicBezTo>
                  <a:cubicBezTo>
                    <a:pt x="102" y="507"/>
                    <a:pt x="90" y="505"/>
                    <a:pt x="64" y="505"/>
                  </a:cubicBezTo>
                  <a:cubicBezTo>
                    <a:pt x="42" y="505"/>
                    <a:pt x="13" y="507"/>
                    <a:pt x="5" y="507"/>
                  </a:cubicBezTo>
                  <a:cubicBezTo>
                    <a:pt x="2" y="507"/>
                    <a:pt x="0" y="505"/>
                    <a:pt x="1" y="502"/>
                  </a:cubicBezTo>
                  <a:lnTo>
                    <a:pt x="3" y="4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94" name="Google Shape;594;p95"/>
            <p:cNvSpPr/>
            <p:nvPr/>
          </p:nvSpPr>
          <p:spPr>
            <a:xfrm>
              <a:off x="2376" y="2421"/>
              <a:ext cx="514" cy="603"/>
            </a:xfrm>
            <a:custGeom>
              <a:avLst/>
              <a:gdLst/>
              <a:ahLst/>
              <a:cxnLst/>
              <a:rect l="l" t="t" r="r" b="b"/>
              <a:pathLst>
                <a:path w="246" h="288" extrusionOk="0">
                  <a:moveTo>
                    <a:pt x="31" y="81"/>
                  </a:moveTo>
                  <a:cubicBezTo>
                    <a:pt x="27" y="82"/>
                    <a:pt x="24"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4" y="252"/>
                    <a:pt x="246" y="255"/>
                    <a:pt x="246" y="258"/>
                  </a:cubicBezTo>
                  <a:cubicBezTo>
                    <a:pt x="245" y="266"/>
                    <a:pt x="245" y="266"/>
                    <a:pt x="245" y="266"/>
                  </a:cubicBezTo>
                  <a:cubicBezTo>
                    <a:pt x="244" y="268"/>
                    <a:pt x="243" y="270"/>
                    <a:pt x="239" y="272"/>
                  </a:cubicBezTo>
                  <a:cubicBezTo>
                    <a:pt x="232" y="277"/>
                    <a:pt x="196" y="288"/>
                    <a:pt x="174" y="288"/>
                  </a:cubicBezTo>
                  <a:cubicBezTo>
                    <a:pt x="160" y="288"/>
                    <a:pt x="149" y="282"/>
                    <a:pt x="145" y="254"/>
                  </a:cubicBezTo>
                  <a:cubicBezTo>
                    <a:pt x="122" y="264"/>
                    <a:pt x="79" y="284"/>
                    <a:pt x="56" y="284"/>
                  </a:cubicBezTo>
                  <a:cubicBezTo>
                    <a:pt x="49" y="284"/>
                    <a:pt x="37" y="283"/>
                    <a:pt x="18" y="271"/>
                  </a:cubicBezTo>
                  <a:cubicBezTo>
                    <a:pt x="9" y="265"/>
                    <a:pt x="0" y="248"/>
                    <a:pt x="0" y="222"/>
                  </a:cubicBezTo>
                  <a:cubicBezTo>
                    <a:pt x="0" y="209"/>
                    <a:pt x="10" y="198"/>
                    <a:pt x="28" y="188"/>
                  </a:cubicBezTo>
                  <a:cubicBezTo>
                    <a:pt x="66" y="167"/>
                    <a:pt x="106" y="159"/>
                    <a:pt x="147" y="152"/>
                  </a:cubicBezTo>
                  <a:cubicBezTo>
                    <a:pt x="149" y="130"/>
                    <a:pt x="148" y="109"/>
                    <a:pt x="148" y="92"/>
                  </a:cubicBezTo>
                  <a:cubicBezTo>
                    <a:pt x="148" y="62"/>
                    <a:pt x="144" y="46"/>
                    <a:pt x="137" y="40"/>
                  </a:cubicBezTo>
                  <a:cubicBezTo>
                    <a:pt x="131" y="35"/>
                    <a:pt x="110" y="30"/>
                    <a:pt x="95" y="30"/>
                  </a:cubicBezTo>
                  <a:cubicBezTo>
                    <a:pt x="84" y="30"/>
                    <a:pt x="75" y="32"/>
                    <a:pt x="72"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95" name="Google Shape;595;p95"/>
            <p:cNvSpPr/>
            <p:nvPr/>
          </p:nvSpPr>
          <p:spPr>
            <a:xfrm>
              <a:off x="2938" y="2417"/>
              <a:ext cx="405" cy="590"/>
            </a:xfrm>
            <a:custGeom>
              <a:avLst/>
              <a:gdLst/>
              <a:ahLst/>
              <a:cxnLst/>
              <a:rect l="l" t="t" r="r" b="b"/>
              <a:pathLst>
                <a:path w="194" h="282" extrusionOk="0">
                  <a:moveTo>
                    <a:pt x="5" y="270"/>
                  </a:moveTo>
                  <a:cubicBezTo>
                    <a:pt x="23" y="265"/>
                    <a:pt x="27" y="262"/>
                    <a:pt x="28" y="252"/>
                  </a:cubicBezTo>
                  <a:cubicBezTo>
                    <a:pt x="30" y="244"/>
                    <a:pt x="30" y="228"/>
                    <a:pt x="30" y="157"/>
                  </a:cubicBezTo>
                  <a:cubicBezTo>
                    <a:pt x="30" y="84"/>
                    <a:pt x="30" y="84"/>
                    <a:pt x="30" y="84"/>
                  </a:cubicBezTo>
                  <a:cubicBezTo>
                    <a:pt x="30" y="64"/>
                    <a:pt x="26" y="60"/>
                    <a:pt x="11" y="53"/>
                  </a:cubicBezTo>
                  <a:cubicBezTo>
                    <a:pt x="5" y="50"/>
                    <a:pt x="2" y="48"/>
                    <a:pt x="3" y="43"/>
                  </a:cubicBezTo>
                  <a:cubicBezTo>
                    <a:pt x="24" y="29"/>
                    <a:pt x="39" y="19"/>
                    <a:pt x="62" y="3"/>
                  </a:cubicBezTo>
                  <a:cubicBezTo>
                    <a:pt x="65" y="0"/>
                    <a:pt x="67" y="0"/>
                    <a:pt x="71" y="0"/>
                  </a:cubicBezTo>
                  <a:cubicBezTo>
                    <a:pt x="73" y="0"/>
                    <a:pt x="74" y="3"/>
                    <a:pt x="74" y="8"/>
                  </a:cubicBezTo>
                  <a:cubicBezTo>
                    <a:pt x="73" y="30"/>
                    <a:pt x="71" y="45"/>
                    <a:pt x="71" y="65"/>
                  </a:cubicBezTo>
                  <a:cubicBezTo>
                    <a:pt x="87" y="58"/>
                    <a:pt x="135" y="22"/>
                    <a:pt x="141" y="17"/>
                  </a:cubicBezTo>
                  <a:cubicBezTo>
                    <a:pt x="149" y="11"/>
                    <a:pt x="154" y="9"/>
                    <a:pt x="159" y="9"/>
                  </a:cubicBezTo>
                  <a:cubicBezTo>
                    <a:pt x="176" y="9"/>
                    <a:pt x="194" y="24"/>
                    <a:pt x="194" y="39"/>
                  </a:cubicBezTo>
                  <a:cubicBezTo>
                    <a:pt x="194" y="47"/>
                    <a:pt x="182" y="59"/>
                    <a:pt x="175" y="66"/>
                  </a:cubicBezTo>
                  <a:cubicBezTo>
                    <a:pt x="172" y="68"/>
                    <a:pt x="168" y="70"/>
                    <a:pt x="164" y="70"/>
                  </a:cubicBezTo>
                  <a:cubicBezTo>
                    <a:pt x="160" y="70"/>
                    <a:pt x="159" y="69"/>
                    <a:pt x="156" y="68"/>
                  </a:cubicBezTo>
                  <a:cubicBezTo>
                    <a:pt x="150" y="63"/>
                    <a:pt x="139" y="54"/>
                    <a:pt x="123" y="54"/>
                  </a:cubicBezTo>
                  <a:cubicBezTo>
                    <a:pt x="110" y="54"/>
                    <a:pt x="89" y="70"/>
                    <a:pt x="83" y="78"/>
                  </a:cubicBezTo>
                  <a:cubicBezTo>
                    <a:pt x="73" y="89"/>
                    <a:pt x="71" y="94"/>
                    <a:pt x="71" y="130"/>
                  </a:cubicBezTo>
                  <a:cubicBezTo>
                    <a:pt x="71" y="231"/>
                    <a:pt x="71" y="231"/>
                    <a:pt x="71" y="231"/>
                  </a:cubicBezTo>
                  <a:cubicBezTo>
                    <a:pt x="71" y="249"/>
                    <a:pt x="71" y="256"/>
                    <a:pt x="74" y="259"/>
                  </a:cubicBezTo>
                  <a:cubicBezTo>
                    <a:pt x="76" y="262"/>
                    <a:pt x="79" y="265"/>
                    <a:pt x="86" y="264"/>
                  </a:cubicBezTo>
                  <a:cubicBezTo>
                    <a:pt x="120" y="263"/>
                    <a:pt x="120" y="263"/>
                    <a:pt x="120" y="263"/>
                  </a:cubicBezTo>
                  <a:cubicBezTo>
                    <a:pt x="123" y="263"/>
                    <a:pt x="126" y="266"/>
                    <a:pt x="126" y="269"/>
                  </a:cubicBezTo>
                  <a:cubicBezTo>
                    <a:pt x="123" y="280"/>
                    <a:pt x="123" y="280"/>
                    <a:pt x="123" y="280"/>
                  </a:cubicBezTo>
                  <a:cubicBezTo>
                    <a:pt x="39" y="280"/>
                    <a:pt x="39" y="280"/>
                    <a:pt x="39" y="280"/>
                  </a:cubicBezTo>
                  <a:cubicBezTo>
                    <a:pt x="24" y="280"/>
                    <a:pt x="10" y="282"/>
                    <a:pt x="4" y="282"/>
                  </a:cubicBezTo>
                  <a:cubicBezTo>
                    <a:pt x="1" y="282"/>
                    <a:pt x="0" y="280"/>
                    <a:pt x="2" y="275"/>
                  </a:cubicBezTo>
                  <a:lnTo>
                    <a:pt x="5" y="2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96" name="Google Shape;596;p95"/>
            <p:cNvSpPr/>
            <p:nvPr/>
          </p:nvSpPr>
          <p:spPr>
            <a:xfrm>
              <a:off x="3337" y="1942"/>
              <a:ext cx="639" cy="1091"/>
            </a:xfrm>
            <a:custGeom>
              <a:avLst/>
              <a:gdLst/>
              <a:ahLst/>
              <a:cxnLst/>
              <a:rect l="l" t="t" r="r" b="b"/>
              <a:pathLst>
                <a:path w="306" h="521" extrusionOk="0">
                  <a:moveTo>
                    <a:pt x="0" y="390"/>
                  </a:moveTo>
                  <a:cubicBezTo>
                    <a:pt x="0" y="358"/>
                    <a:pt x="9" y="320"/>
                    <a:pt x="50" y="281"/>
                  </a:cubicBezTo>
                  <a:cubicBezTo>
                    <a:pt x="71" y="259"/>
                    <a:pt x="113" y="233"/>
                    <a:pt x="152" y="233"/>
                  </a:cubicBezTo>
                  <a:cubicBezTo>
                    <a:pt x="170" y="233"/>
                    <a:pt x="195" y="237"/>
                    <a:pt x="204" y="241"/>
                  </a:cubicBezTo>
                  <a:cubicBezTo>
                    <a:pt x="206" y="241"/>
                    <a:pt x="211" y="239"/>
                    <a:pt x="211" y="236"/>
                  </a:cubicBezTo>
                  <a:cubicBezTo>
                    <a:pt x="212" y="225"/>
                    <a:pt x="212" y="213"/>
                    <a:pt x="213" y="178"/>
                  </a:cubicBezTo>
                  <a:cubicBezTo>
                    <a:pt x="213" y="116"/>
                    <a:pt x="211" y="84"/>
                    <a:pt x="210" y="72"/>
                  </a:cubicBezTo>
                  <a:cubicBezTo>
                    <a:pt x="209" y="61"/>
                    <a:pt x="207" y="58"/>
                    <a:pt x="184" y="53"/>
                  </a:cubicBezTo>
                  <a:cubicBezTo>
                    <a:pt x="180" y="52"/>
                    <a:pt x="177" y="50"/>
                    <a:pt x="177" y="49"/>
                  </a:cubicBezTo>
                  <a:cubicBezTo>
                    <a:pt x="176" y="46"/>
                    <a:pt x="176" y="46"/>
                    <a:pt x="176" y="46"/>
                  </a:cubicBezTo>
                  <a:cubicBezTo>
                    <a:pt x="175" y="43"/>
                    <a:pt x="176" y="43"/>
                    <a:pt x="178" y="42"/>
                  </a:cubicBezTo>
                  <a:cubicBezTo>
                    <a:pt x="201" y="30"/>
                    <a:pt x="224" y="17"/>
                    <a:pt x="247" y="1"/>
                  </a:cubicBezTo>
                  <a:cubicBezTo>
                    <a:pt x="248" y="0"/>
                    <a:pt x="251" y="0"/>
                    <a:pt x="253" y="1"/>
                  </a:cubicBezTo>
                  <a:cubicBezTo>
                    <a:pt x="256" y="2"/>
                    <a:pt x="257" y="8"/>
                    <a:pt x="257" y="13"/>
                  </a:cubicBezTo>
                  <a:cubicBezTo>
                    <a:pt x="256" y="43"/>
                    <a:pt x="253" y="148"/>
                    <a:pt x="253" y="300"/>
                  </a:cubicBezTo>
                  <a:cubicBezTo>
                    <a:pt x="253" y="395"/>
                    <a:pt x="253" y="395"/>
                    <a:pt x="253" y="395"/>
                  </a:cubicBezTo>
                  <a:cubicBezTo>
                    <a:pt x="253" y="435"/>
                    <a:pt x="255" y="460"/>
                    <a:pt x="259" y="482"/>
                  </a:cubicBezTo>
                  <a:cubicBezTo>
                    <a:pt x="260" y="490"/>
                    <a:pt x="262" y="492"/>
                    <a:pt x="266" y="492"/>
                  </a:cubicBezTo>
                  <a:cubicBezTo>
                    <a:pt x="274" y="492"/>
                    <a:pt x="289" y="486"/>
                    <a:pt x="298" y="482"/>
                  </a:cubicBezTo>
                  <a:cubicBezTo>
                    <a:pt x="301" y="481"/>
                    <a:pt x="302" y="482"/>
                    <a:pt x="303" y="485"/>
                  </a:cubicBezTo>
                  <a:cubicBezTo>
                    <a:pt x="305" y="489"/>
                    <a:pt x="306" y="492"/>
                    <a:pt x="306" y="496"/>
                  </a:cubicBezTo>
                  <a:cubicBezTo>
                    <a:pt x="306" y="498"/>
                    <a:pt x="305" y="499"/>
                    <a:pt x="301" y="501"/>
                  </a:cubicBezTo>
                  <a:cubicBezTo>
                    <a:pt x="288" y="504"/>
                    <a:pt x="234" y="518"/>
                    <a:pt x="225" y="520"/>
                  </a:cubicBezTo>
                  <a:cubicBezTo>
                    <a:pt x="221" y="521"/>
                    <a:pt x="214" y="517"/>
                    <a:pt x="213" y="510"/>
                  </a:cubicBezTo>
                  <a:cubicBezTo>
                    <a:pt x="210" y="501"/>
                    <a:pt x="212" y="482"/>
                    <a:pt x="212" y="474"/>
                  </a:cubicBezTo>
                  <a:cubicBezTo>
                    <a:pt x="162" y="497"/>
                    <a:pt x="130" y="513"/>
                    <a:pt x="108" y="513"/>
                  </a:cubicBezTo>
                  <a:cubicBezTo>
                    <a:pt x="82" y="513"/>
                    <a:pt x="53" y="496"/>
                    <a:pt x="39" y="482"/>
                  </a:cubicBezTo>
                  <a:cubicBezTo>
                    <a:pt x="12" y="456"/>
                    <a:pt x="0" y="419"/>
                    <a:pt x="0" y="391"/>
                  </a:cubicBezTo>
                  <a:lnTo>
                    <a:pt x="0" y="390"/>
                  </a:lnTo>
                  <a:close/>
                  <a:moveTo>
                    <a:pt x="124" y="259"/>
                  </a:moveTo>
                  <a:cubicBezTo>
                    <a:pt x="113" y="259"/>
                    <a:pt x="85" y="265"/>
                    <a:pt x="69" y="281"/>
                  </a:cubicBezTo>
                  <a:cubicBezTo>
                    <a:pt x="53" y="296"/>
                    <a:pt x="45" y="322"/>
                    <a:pt x="45" y="354"/>
                  </a:cubicBezTo>
                  <a:cubicBezTo>
                    <a:pt x="45" y="382"/>
                    <a:pt x="48" y="425"/>
                    <a:pt x="82" y="455"/>
                  </a:cubicBezTo>
                  <a:cubicBezTo>
                    <a:pt x="105" y="475"/>
                    <a:pt x="124" y="479"/>
                    <a:pt x="145" y="479"/>
                  </a:cubicBezTo>
                  <a:cubicBezTo>
                    <a:pt x="166" y="479"/>
                    <a:pt x="190" y="469"/>
                    <a:pt x="202" y="462"/>
                  </a:cubicBezTo>
                  <a:cubicBezTo>
                    <a:pt x="209" y="458"/>
                    <a:pt x="209" y="454"/>
                    <a:pt x="209" y="449"/>
                  </a:cubicBezTo>
                  <a:cubicBezTo>
                    <a:pt x="214" y="417"/>
                    <a:pt x="214" y="322"/>
                    <a:pt x="209" y="297"/>
                  </a:cubicBezTo>
                  <a:cubicBezTo>
                    <a:pt x="209" y="290"/>
                    <a:pt x="208" y="288"/>
                    <a:pt x="198" y="280"/>
                  </a:cubicBezTo>
                  <a:cubicBezTo>
                    <a:pt x="181" y="267"/>
                    <a:pt x="151" y="259"/>
                    <a:pt x="124" y="25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97" name="Google Shape;597;p95"/>
            <p:cNvSpPr/>
            <p:nvPr/>
          </p:nvSpPr>
          <p:spPr>
            <a:xfrm>
              <a:off x="967" y="1716"/>
              <a:ext cx="587" cy="553"/>
            </a:xfrm>
            <a:custGeom>
              <a:avLst/>
              <a:gdLst/>
              <a:ahLst/>
              <a:cxnLst/>
              <a:rect l="l" t="t" r="r" b="b"/>
              <a:pathLst>
                <a:path w="281" h="264" extrusionOk="0">
                  <a:moveTo>
                    <a:pt x="134" y="36"/>
                  </a:moveTo>
                  <a:cubicBezTo>
                    <a:pt x="133" y="36"/>
                    <a:pt x="130" y="34"/>
                    <a:pt x="127" y="29"/>
                  </a:cubicBezTo>
                  <a:cubicBezTo>
                    <a:pt x="119" y="16"/>
                    <a:pt x="108" y="11"/>
                    <a:pt x="90" y="11"/>
                  </a:cubicBezTo>
                  <a:cubicBezTo>
                    <a:pt x="68" y="11"/>
                    <a:pt x="57" y="32"/>
                    <a:pt x="57" y="50"/>
                  </a:cubicBezTo>
                  <a:cubicBezTo>
                    <a:pt x="57" y="76"/>
                    <a:pt x="67" y="83"/>
                    <a:pt x="70" y="86"/>
                  </a:cubicBezTo>
                  <a:cubicBezTo>
                    <a:pt x="73" y="88"/>
                    <a:pt x="79" y="89"/>
                    <a:pt x="81" y="89"/>
                  </a:cubicBezTo>
                  <a:cubicBezTo>
                    <a:pt x="88" y="88"/>
                    <a:pt x="117" y="82"/>
                    <a:pt x="121" y="82"/>
                  </a:cubicBezTo>
                  <a:cubicBezTo>
                    <a:pt x="127" y="82"/>
                    <a:pt x="128" y="84"/>
                    <a:pt x="128" y="88"/>
                  </a:cubicBezTo>
                  <a:cubicBezTo>
                    <a:pt x="128" y="100"/>
                    <a:pt x="124" y="105"/>
                    <a:pt x="118" y="104"/>
                  </a:cubicBezTo>
                  <a:cubicBezTo>
                    <a:pt x="109" y="104"/>
                    <a:pt x="88" y="102"/>
                    <a:pt x="82" y="101"/>
                  </a:cubicBezTo>
                  <a:cubicBezTo>
                    <a:pt x="78" y="101"/>
                    <a:pt x="74" y="102"/>
                    <a:pt x="68" y="105"/>
                  </a:cubicBezTo>
                  <a:cubicBezTo>
                    <a:pt x="53" y="113"/>
                    <a:pt x="28" y="134"/>
                    <a:pt x="28" y="169"/>
                  </a:cubicBezTo>
                  <a:cubicBezTo>
                    <a:pt x="28" y="198"/>
                    <a:pt x="40" y="213"/>
                    <a:pt x="54" y="225"/>
                  </a:cubicBezTo>
                  <a:cubicBezTo>
                    <a:pt x="68" y="237"/>
                    <a:pt x="91" y="245"/>
                    <a:pt x="110" y="245"/>
                  </a:cubicBezTo>
                  <a:cubicBezTo>
                    <a:pt x="133" y="245"/>
                    <a:pt x="157" y="240"/>
                    <a:pt x="177" y="223"/>
                  </a:cubicBezTo>
                  <a:cubicBezTo>
                    <a:pt x="194" y="209"/>
                    <a:pt x="202" y="188"/>
                    <a:pt x="202" y="174"/>
                  </a:cubicBezTo>
                  <a:cubicBezTo>
                    <a:pt x="202" y="168"/>
                    <a:pt x="200" y="156"/>
                    <a:pt x="194" y="156"/>
                  </a:cubicBezTo>
                  <a:cubicBezTo>
                    <a:pt x="183" y="156"/>
                    <a:pt x="164" y="159"/>
                    <a:pt x="152" y="163"/>
                  </a:cubicBezTo>
                  <a:cubicBezTo>
                    <a:pt x="146" y="165"/>
                    <a:pt x="143" y="167"/>
                    <a:pt x="139" y="184"/>
                  </a:cubicBezTo>
                  <a:cubicBezTo>
                    <a:pt x="139" y="185"/>
                    <a:pt x="134" y="186"/>
                    <a:pt x="132" y="185"/>
                  </a:cubicBezTo>
                  <a:cubicBezTo>
                    <a:pt x="128" y="185"/>
                    <a:pt x="124" y="181"/>
                    <a:pt x="124" y="178"/>
                  </a:cubicBezTo>
                  <a:cubicBezTo>
                    <a:pt x="124" y="167"/>
                    <a:pt x="149" y="150"/>
                    <a:pt x="171" y="144"/>
                  </a:cubicBezTo>
                  <a:cubicBezTo>
                    <a:pt x="191" y="139"/>
                    <a:pt x="217" y="135"/>
                    <a:pt x="242" y="131"/>
                  </a:cubicBezTo>
                  <a:cubicBezTo>
                    <a:pt x="258" y="128"/>
                    <a:pt x="267" y="123"/>
                    <a:pt x="260" y="107"/>
                  </a:cubicBezTo>
                  <a:cubicBezTo>
                    <a:pt x="258" y="104"/>
                    <a:pt x="260" y="102"/>
                    <a:pt x="262" y="102"/>
                  </a:cubicBezTo>
                  <a:cubicBezTo>
                    <a:pt x="268" y="102"/>
                    <a:pt x="280" y="113"/>
                    <a:pt x="281" y="124"/>
                  </a:cubicBezTo>
                  <a:cubicBezTo>
                    <a:pt x="281" y="132"/>
                    <a:pt x="272" y="142"/>
                    <a:pt x="263" y="145"/>
                  </a:cubicBezTo>
                  <a:cubicBezTo>
                    <a:pt x="252" y="148"/>
                    <a:pt x="216" y="154"/>
                    <a:pt x="208" y="155"/>
                  </a:cubicBezTo>
                  <a:cubicBezTo>
                    <a:pt x="210" y="161"/>
                    <a:pt x="214" y="179"/>
                    <a:pt x="214" y="184"/>
                  </a:cubicBezTo>
                  <a:cubicBezTo>
                    <a:pt x="214" y="207"/>
                    <a:pt x="200" y="225"/>
                    <a:pt x="181" y="239"/>
                  </a:cubicBezTo>
                  <a:cubicBezTo>
                    <a:pt x="156" y="258"/>
                    <a:pt x="126" y="264"/>
                    <a:pt x="102" y="264"/>
                  </a:cubicBezTo>
                  <a:cubicBezTo>
                    <a:pt x="84" y="264"/>
                    <a:pt x="52" y="260"/>
                    <a:pt x="30" y="240"/>
                  </a:cubicBezTo>
                  <a:cubicBezTo>
                    <a:pt x="10" y="222"/>
                    <a:pt x="0" y="204"/>
                    <a:pt x="0" y="175"/>
                  </a:cubicBezTo>
                  <a:cubicBezTo>
                    <a:pt x="0" y="154"/>
                    <a:pt x="10" y="135"/>
                    <a:pt x="19" y="126"/>
                  </a:cubicBezTo>
                  <a:cubicBezTo>
                    <a:pt x="28" y="118"/>
                    <a:pt x="43" y="108"/>
                    <a:pt x="61" y="99"/>
                  </a:cubicBezTo>
                  <a:cubicBezTo>
                    <a:pt x="64" y="97"/>
                    <a:pt x="66" y="96"/>
                    <a:pt x="63" y="94"/>
                  </a:cubicBezTo>
                  <a:cubicBezTo>
                    <a:pt x="44" y="85"/>
                    <a:pt x="31" y="74"/>
                    <a:pt x="31" y="52"/>
                  </a:cubicBezTo>
                  <a:cubicBezTo>
                    <a:pt x="31" y="44"/>
                    <a:pt x="33" y="34"/>
                    <a:pt x="42" y="25"/>
                  </a:cubicBezTo>
                  <a:cubicBezTo>
                    <a:pt x="56" y="12"/>
                    <a:pt x="81" y="0"/>
                    <a:pt x="105" y="0"/>
                  </a:cubicBezTo>
                  <a:cubicBezTo>
                    <a:pt x="121" y="0"/>
                    <a:pt x="150" y="8"/>
                    <a:pt x="150" y="21"/>
                  </a:cubicBezTo>
                  <a:cubicBezTo>
                    <a:pt x="150" y="28"/>
                    <a:pt x="140" y="36"/>
                    <a:pt x="134" y="3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98" name="Google Shape;598;p95"/>
            <p:cNvSpPr/>
            <p:nvPr/>
          </p:nvSpPr>
          <p:spPr>
            <a:xfrm>
              <a:off x="38" y="3231"/>
              <a:ext cx="196" cy="275"/>
            </a:xfrm>
            <a:custGeom>
              <a:avLst/>
              <a:gdLst/>
              <a:ahLst/>
              <a:cxnLst/>
              <a:rect l="l" t="t" r="r" b="b"/>
              <a:pathLst>
                <a:path w="94" h="131" extrusionOk="0">
                  <a:moveTo>
                    <a:pt x="7" y="123"/>
                  </a:moveTo>
                  <a:cubicBezTo>
                    <a:pt x="10" y="123"/>
                    <a:pt x="11" y="122"/>
                    <a:pt x="12" y="119"/>
                  </a:cubicBezTo>
                  <a:cubicBezTo>
                    <a:pt x="12" y="111"/>
                    <a:pt x="13" y="90"/>
                    <a:pt x="13" y="71"/>
                  </a:cubicBezTo>
                  <a:cubicBezTo>
                    <a:pt x="13" y="51"/>
                    <a:pt x="13" y="51"/>
                    <a:pt x="13" y="51"/>
                  </a:cubicBezTo>
                  <a:cubicBezTo>
                    <a:pt x="13" y="38"/>
                    <a:pt x="13" y="27"/>
                    <a:pt x="13" y="18"/>
                  </a:cubicBezTo>
                  <a:cubicBezTo>
                    <a:pt x="12" y="10"/>
                    <a:pt x="11" y="9"/>
                    <a:pt x="0" y="7"/>
                  </a:cubicBezTo>
                  <a:cubicBezTo>
                    <a:pt x="0" y="6"/>
                    <a:pt x="0" y="4"/>
                    <a:pt x="0" y="2"/>
                  </a:cubicBezTo>
                  <a:cubicBezTo>
                    <a:pt x="1" y="1"/>
                    <a:pt x="1" y="1"/>
                    <a:pt x="2" y="1"/>
                  </a:cubicBezTo>
                  <a:cubicBezTo>
                    <a:pt x="4" y="1"/>
                    <a:pt x="17" y="2"/>
                    <a:pt x="25" y="2"/>
                  </a:cubicBezTo>
                  <a:cubicBezTo>
                    <a:pt x="62" y="2"/>
                    <a:pt x="62" y="2"/>
                    <a:pt x="62" y="2"/>
                  </a:cubicBezTo>
                  <a:cubicBezTo>
                    <a:pt x="78" y="2"/>
                    <a:pt x="89" y="1"/>
                    <a:pt x="93" y="0"/>
                  </a:cubicBezTo>
                  <a:cubicBezTo>
                    <a:pt x="93" y="0"/>
                    <a:pt x="94" y="1"/>
                    <a:pt x="94" y="3"/>
                  </a:cubicBezTo>
                  <a:cubicBezTo>
                    <a:pt x="94" y="17"/>
                    <a:pt x="94" y="26"/>
                    <a:pt x="94" y="30"/>
                  </a:cubicBezTo>
                  <a:cubicBezTo>
                    <a:pt x="94" y="31"/>
                    <a:pt x="93" y="31"/>
                    <a:pt x="91" y="31"/>
                  </a:cubicBezTo>
                  <a:cubicBezTo>
                    <a:pt x="87" y="30"/>
                    <a:pt x="87" y="30"/>
                    <a:pt x="87" y="29"/>
                  </a:cubicBezTo>
                  <a:cubicBezTo>
                    <a:pt x="85" y="19"/>
                    <a:pt x="82" y="14"/>
                    <a:pt x="76" y="12"/>
                  </a:cubicBezTo>
                  <a:cubicBezTo>
                    <a:pt x="71" y="10"/>
                    <a:pt x="66" y="10"/>
                    <a:pt x="54" y="10"/>
                  </a:cubicBezTo>
                  <a:cubicBezTo>
                    <a:pt x="45" y="10"/>
                    <a:pt x="43" y="10"/>
                    <a:pt x="39" y="11"/>
                  </a:cubicBezTo>
                  <a:cubicBezTo>
                    <a:pt x="37" y="11"/>
                    <a:pt x="36" y="12"/>
                    <a:pt x="35" y="18"/>
                  </a:cubicBezTo>
                  <a:cubicBezTo>
                    <a:pt x="34" y="36"/>
                    <a:pt x="34" y="59"/>
                    <a:pt x="34" y="61"/>
                  </a:cubicBezTo>
                  <a:cubicBezTo>
                    <a:pt x="34" y="62"/>
                    <a:pt x="35" y="63"/>
                    <a:pt x="36" y="63"/>
                  </a:cubicBezTo>
                  <a:cubicBezTo>
                    <a:pt x="37" y="63"/>
                    <a:pt x="40" y="64"/>
                    <a:pt x="50" y="64"/>
                  </a:cubicBezTo>
                  <a:cubicBezTo>
                    <a:pt x="60" y="64"/>
                    <a:pt x="65" y="63"/>
                    <a:pt x="70" y="63"/>
                  </a:cubicBezTo>
                  <a:cubicBezTo>
                    <a:pt x="76" y="63"/>
                    <a:pt x="77" y="62"/>
                    <a:pt x="79" y="52"/>
                  </a:cubicBezTo>
                  <a:cubicBezTo>
                    <a:pt x="80" y="51"/>
                    <a:pt x="85" y="49"/>
                    <a:pt x="86" y="50"/>
                  </a:cubicBezTo>
                  <a:cubicBezTo>
                    <a:pt x="86" y="57"/>
                    <a:pt x="86" y="62"/>
                    <a:pt x="86" y="67"/>
                  </a:cubicBezTo>
                  <a:cubicBezTo>
                    <a:pt x="86" y="73"/>
                    <a:pt x="87" y="82"/>
                    <a:pt x="87" y="86"/>
                  </a:cubicBezTo>
                  <a:cubicBezTo>
                    <a:pt x="86" y="87"/>
                    <a:pt x="81" y="87"/>
                    <a:pt x="80" y="86"/>
                  </a:cubicBezTo>
                  <a:cubicBezTo>
                    <a:pt x="79" y="81"/>
                    <a:pt x="78" y="77"/>
                    <a:pt x="75" y="75"/>
                  </a:cubicBezTo>
                  <a:cubicBezTo>
                    <a:pt x="71" y="73"/>
                    <a:pt x="67" y="72"/>
                    <a:pt x="51" y="72"/>
                  </a:cubicBezTo>
                  <a:cubicBezTo>
                    <a:pt x="42" y="72"/>
                    <a:pt x="39" y="72"/>
                    <a:pt x="36" y="73"/>
                  </a:cubicBezTo>
                  <a:cubicBezTo>
                    <a:pt x="35" y="73"/>
                    <a:pt x="34" y="75"/>
                    <a:pt x="34" y="81"/>
                  </a:cubicBezTo>
                  <a:cubicBezTo>
                    <a:pt x="34" y="95"/>
                    <a:pt x="34" y="95"/>
                    <a:pt x="34" y="95"/>
                  </a:cubicBezTo>
                  <a:cubicBezTo>
                    <a:pt x="34" y="104"/>
                    <a:pt x="34" y="111"/>
                    <a:pt x="35" y="115"/>
                  </a:cubicBezTo>
                  <a:cubicBezTo>
                    <a:pt x="36" y="122"/>
                    <a:pt x="41" y="123"/>
                    <a:pt x="53" y="123"/>
                  </a:cubicBezTo>
                  <a:cubicBezTo>
                    <a:pt x="55" y="123"/>
                    <a:pt x="55" y="124"/>
                    <a:pt x="55" y="125"/>
                  </a:cubicBezTo>
                  <a:cubicBezTo>
                    <a:pt x="53" y="131"/>
                    <a:pt x="53" y="131"/>
                    <a:pt x="53" y="131"/>
                  </a:cubicBezTo>
                  <a:cubicBezTo>
                    <a:pt x="48" y="131"/>
                    <a:pt x="48" y="131"/>
                    <a:pt x="48" y="131"/>
                  </a:cubicBezTo>
                  <a:cubicBezTo>
                    <a:pt x="40" y="131"/>
                    <a:pt x="33" y="130"/>
                    <a:pt x="24" y="130"/>
                  </a:cubicBezTo>
                  <a:cubicBezTo>
                    <a:pt x="16" y="130"/>
                    <a:pt x="4" y="131"/>
                    <a:pt x="4" y="131"/>
                  </a:cubicBezTo>
                  <a:cubicBezTo>
                    <a:pt x="3" y="131"/>
                    <a:pt x="2" y="130"/>
                    <a:pt x="2" y="129"/>
                  </a:cubicBezTo>
                  <a:cubicBezTo>
                    <a:pt x="1" y="126"/>
                    <a:pt x="1" y="124"/>
                    <a:pt x="2" y="123"/>
                  </a:cubicBezTo>
                  <a:lnTo>
                    <a:pt x="7" y="1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599" name="Google Shape;599;p95"/>
            <p:cNvSpPr/>
            <p:nvPr/>
          </p:nvSpPr>
          <p:spPr>
            <a:xfrm>
              <a:off x="301" y="3227"/>
              <a:ext cx="294" cy="285"/>
            </a:xfrm>
            <a:custGeom>
              <a:avLst/>
              <a:gdLst/>
              <a:ahLst/>
              <a:cxnLst/>
              <a:rect l="l" t="t" r="r" b="b"/>
              <a:pathLst>
                <a:path w="141" h="136" extrusionOk="0">
                  <a:moveTo>
                    <a:pt x="72" y="0"/>
                  </a:moveTo>
                  <a:cubicBezTo>
                    <a:pt x="108" y="0"/>
                    <a:pt x="141" y="29"/>
                    <a:pt x="141" y="65"/>
                  </a:cubicBezTo>
                  <a:cubicBezTo>
                    <a:pt x="141" y="89"/>
                    <a:pt x="130" y="108"/>
                    <a:pt x="118" y="118"/>
                  </a:cubicBezTo>
                  <a:cubicBezTo>
                    <a:pt x="104" y="131"/>
                    <a:pt x="86" y="136"/>
                    <a:pt x="76"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7" y="128"/>
                    <a:pt x="117" y="108"/>
                    <a:pt x="117" y="73"/>
                  </a:cubicBezTo>
                  <a:cubicBezTo>
                    <a:pt x="117" y="56"/>
                    <a:pt x="113" y="37"/>
                    <a:pt x="100" y="23"/>
                  </a:cubicBezTo>
                  <a:cubicBezTo>
                    <a:pt x="93" y="15"/>
                    <a:pt x="82" y="8"/>
                    <a:pt x="67"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600" name="Google Shape;600;p95"/>
            <p:cNvSpPr/>
            <p:nvPr/>
          </p:nvSpPr>
          <p:spPr>
            <a:xfrm>
              <a:off x="660" y="3231"/>
              <a:ext cx="289" cy="281"/>
            </a:xfrm>
            <a:custGeom>
              <a:avLst/>
              <a:gdLst/>
              <a:ahLst/>
              <a:cxnLst/>
              <a:rect l="l" t="t" r="r" b="b"/>
              <a:pathLst>
                <a:path w="138" h="134" extrusionOk="0">
                  <a:moveTo>
                    <a:pt x="136" y="8"/>
                  </a:moveTo>
                  <a:cubicBezTo>
                    <a:pt x="134" y="8"/>
                    <a:pt x="131" y="9"/>
                    <a:pt x="129" y="9"/>
                  </a:cubicBezTo>
                  <a:cubicBezTo>
                    <a:pt x="127" y="9"/>
                    <a:pt x="126" y="10"/>
                    <a:pt x="125" y="13"/>
                  </a:cubicBezTo>
                  <a:cubicBezTo>
                    <a:pt x="124" y="18"/>
                    <a:pt x="124" y="30"/>
                    <a:pt x="123" y="65"/>
                  </a:cubicBezTo>
                  <a:cubicBezTo>
                    <a:pt x="122" y="87"/>
                    <a:pt x="120" y="99"/>
                    <a:pt x="111" y="112"/>
                  </a:cubicBezTo>
                  <a:cubicBezTo>
                    <a:pt x="101" y="125"/>
                    <a:pt x="82" y="134"/>
                    <a:pt x="66" y="134"/>
                  </a:cubicBezTo>
                  <a:cubicBezTo>
                    <a:pt x="45" y="134"/>
                    <a:pt x="30" y="126"/>
                    <a:pt x="25" y="120"/>
                  </a:cubicBezTo>
                  <a:cubicBezTo>
                    <a:pt x="13" y="109"/>
                    <a:pt x="12" y="98"/>
                    <a:pt x="12" y="85"/>
                  </a:cubicBezTo>
                  <a:cubicBezTo>
                    <a:pt x="12" y="72"/>
                    <a:pt x="12" y="59"/>
                    <a:pt x="12" y="43"/>
                  </a:cubicBezTo>
                  <a:cubicBezTo>
                    <a:pt x="13" y="18"/>
                    <a:pt x="13" y="14"/>
                    <a:pt x="12" y="12"/>
                  </a:cubicBezTo>
                  <a:cubicBezTo>
                    <a:pt x="10" y="9"/>
                    <a:pt x="7" y="8"/>
                    <a:pt x="0" y="7"/>
                  </a:cubicBezTo>
                  <a:cubicBezTo>
                    <a:pt x="1" y="3"/>
                    <a:pt x="1" y="3"/>
                    <a:pt x="1" y="3"/>
                  </a:cubicBezTo>
                  <a:cubicBezTo>
                    <a:pt x="1" y="1"/>
                    <a:pt x="2" y="1"/>
                    <a:pt x="4" y="1"/>
                  </a:cubicBezTo>
                  <a:cubicBezTo>
                    <a:pt x="9" y="1"/>
                    <a:pt x="20" y="2"/>
                    <a:pt x="24" y="2"/>
                  </a:cubicBezTo>
                  <a:cubicBezTo>
                    <a:pt x="34" y="1"/>
                    <a:pt x="43" y="0"/>
                    <a:pt x="53" y="0"/>
                  </a:cubicBezTo>
                  <a:cubicBezTo>
                    <a:pt x="54" y="0"/>
                    <a:pt x="54" y="0"/>
                    <a:pt x="54" y="1"/>
                  </a:cubicBezTo>
                  <a:cubicBezTo>
                    <a:pt x="54" y="2"/>
                    <a:pt x="54" y="6"/>
                    <a:pt x="54" y="7"/>
                  </a:cubicBezTo>
                  <a:cubicBezTo>
                    <a:pt x="42" y="8"/>
                    <a:pt x="37" y="10"/>
                    <a:pt x="36" y="15"/>
                  </a:cubicBezTo>
                  <a:cubicBezTo>
                    <a:pt x="35" y="18"/>
                    <a:pt x="34" y="24"/>
                    <a:pt x="34" y="34"/>
                  </a:cubicBezTo>
                  <a:cubicBezTo>
                    <a:pt x="34" y="45"/>
                    <a:pt x="33" y="65"/>
                    <a:pt x="33" y="85"/>
                  </a:cubicBezTo>
                  <a:cubicBezTo>
                    <a:pt x="33" y="98"/>
                    <a:pt x="37" y="106"/>
                    <a:pt x="46" y="112"/>
                  </a:cubicBezTo>
                  <a:cubicBezTo>
                    <a:pt x="53" y="118"/>
                    <a:pt x="64" y="120"/>
                    <a:pt x="72" y="120"/>
                  </a:cubicBezTo>
                  <a:cubicBezTo>
                    <a:pt x="91" y="120"/>
                    <a:pt x="99" y="112"/>
                    <a:pt x="103" y="107"/>
                  </a:cubicBezTo>
                  <a:cubicBezTo>
                    <a:pt x="110" y="98"/>
                    <a:pt x="113" y="82"/>
                    <a:pt x="113" y="64"/>
                  </a:cubicBezTo>
                  <a:cubicBezTo>
                    <a:pt x="113" y="44"/>
                    <a:pt x="112" y="25"/>
                    <a:pt x="111" y="16"/>
                  </a:cubicBezTo>
                  <a:cubicBezTo>
                    <a:pt x="110" y="9"/>
                    <a:pt x="108" y="9"/>
                    <a:pt x="93" y="9"/>
                  </a:cubicBezTo>
                  <a:cubicBezTo>
                    <a:pt x="92" y="9"/>
                    <a:pt x="91" y="7"/>
                    <a:pt x="91" y="6"/>
                  </a:cubicBezTo>
                  <a:cubicBezTo>
                    <a:pt x="92" y="5"/>
                    <a:pt x="93" y="3"/>
                    <a:pt x="94" y="2"/>
                  </a:cubicBezTo>
                  <a:cubicBezTo>
                    <a:pt x="94" y="2"/>
                    <a:pt x="95" y="2"/>
                    <a:pt x="97" y="2"/>
                  </a:cubicBezTo>
                  <a:cubicBezTo>
                    <a:pt x="100" y="2"/>
                    <a:pt x="110" y="2"/>
                    <a:pt x="115" y="2"/>
                  </a:cubicBezTo>
                  <a:cubicBezTo>
                    <a:pt x="122" y="2"/>
                    <a:pt x="133" y="1"/>
                    <a:pt x="137" y="1"/>
                  </a:cubicBezTo>
                  <a:cubicBezTo>
                    <a:pt x="138" y="1"/>
                    <a:pt x="138" y="1"/>
                    <a:pt x="138" y="3"/>
                  </a:cubicBezTo>
                  <a:lnTo>
                    <a:pt x="136" y="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601" name="Google Shape;601;p95"/>
            <p:cNvSpPr/>
            <p:nvPr/>
          </p:nvSpPr>
          <p:spPr>
            <a:xfrm>
              <a:off x="992" y="3233"/>
              <a:ext cx="320" cy="281"/>
            </a:xfrm>
            <a:custGeom>
              <a:avLst/>
              <a:gdLst/>
              <a:ahLst/>
              <a:cxnLst/>
              <a:rect l="l" t="t" r="r" b="b"/>
              <a:pathLst>
                <a:path w="153" h="134" extrusionOk="0">
                  <a:moveTo>
                    <a:pt x="0" y="0"/>
                  </a:moveTo>
                  <a:cubicBezTo>
                    <a:pt x="9" y="0"/>
                    <a:pt x="13" y="1"/>
                    <a:pt x="31" y="1"/>
                  </a:cubicBezTo>
                  <a:cubicBezTo>
                    <a:pt x="32" y="1"/>
                    <a:pt x="34" y="1"/>
                    <a:pt x="34" y="1"/>
                  </a:cubicBezTo>
                  <a:cubicBezTo>
                    <a:pt x="35" y="2"/>
                    <a:pt x="36" y="3"/>
                    <a:pt x="36" y="4"/>
                  </a:cubicBezTo>
                  <a:cubicBezTo>
                    <a:pt x="37" y="7"/>
                    <a:pt x="45" y="17"/>
                    <a:pt x="49" y="21"/>
                  </a:cubicBezTo>
                  <a:cubicBezTo>
                    <a:pt x="60" y="32"/>
                    <a:pt x="85" y="58"/>
                    <a:pt x="124" y="94"/>
                  </a:cubicBezTo>
                  <a:cubicBezTo>
                    <a:pt x="124" y="87"/>
                    <a:pt x="124" y="75"/>
                    <a:pt x="124" y="60"/>
                  </a:cubicBezTo>
                  <a:cubicBezTo>
                    <a:pt x="124" y="39"/>
                    <a:pt x="125" y="28"/>
                    <a:pt x="124" y="19"/>
                  </a:cubicBezTo>
                  <a:cubicBezTo>
                    <a:pt x="123" y="15"/>
                    <a:pt x="123" y="10"/>
                    <a:pt x="119" y="9"/>
                  </a:cubicBezTo>
                  <a:cubicBezTo>
                    <a:pt x="117" y="9"/>
                    <a:pt x="110" y="8"/>
                    <a:pt x="107" y="7"/>
                  </a:cubicBezTo>
                  <a:cubicBezTo>
                    <a:pt x="107" y="7"/>
                    <a:pt x="106" y="7"/>
                    <a:pt x="106" y="6"/>
                  </a:cubicBezTo>
                  <a:cubicBezTo>
                    <a:pt x="106" y="1"/>
                    <a:pt x="106" y="1"/>
                    <a:pt x="106" y="1"/>
                  </a:cubicBezTo>
                  <a:cubicBezTo>
                    <a:pt x="128" y="1"/>
                    <a:pt x="128" y="1"/>
                    <a:pt x="128" y="1"/>
                  </a:cubicBezTo>
                  <a:cubicBezTo>
                    <a:pt x="136" y="1"/>
                    <a:pt x="145" y="0"/>
                    <a:pt x="150" y="0"/>
                  </a:cubicBezTo>
                  <a:cubicBezTo>
                    <a:pt x="151" y="0"/>
                    <a:pt x="152" y="0"/>
                    <a:pt x="152" y="1"/>
                  </a:cubicBezTo>
                  <a:cubicBezTo>
                    <a:pt x="153" y="5"/>
                    <a:pt x="153" y="5"/>
                    <a:pt x="153" y="5"/>
                  </a:cubicBezTo>
                  <a:cubicBezTo>
                    <a:pt x="147" y="7"/>
                    <a:pt x="144" y="8"/>
                    <a:pt x="141" y="10"/>
                  </a:cubicBezTo>
                  <a:cubicBezTo>
                    <a:pt x="137" y="12"/>
                    <a:pt x="136" y="18"/>
                    <a:pt x="135" y="44"/>
                  </a:cubicBezTo>
                  <a:cubicBezTo>
                    <a:pt x="134" y="63"/>
                    <a:pt x="134" y="76"/>
                    <a:pt x="134" y="98"/>
                  </a:cubicBezTo>
                  <a:cubicBezTo>
                    <a:pt x="134" y="113"/>
                    <a:pt x="134" y="125"/>
                    <a:pt x="134" y="128"/>
                  </a:cubicBezTo>
                  <a:cubicBezTo>
                    <a:pt x="134" y="130"/>
                    <a:pt x="133" y="131"/>
                    <a:pt x="129" y="134"/>
                  </a:cubicBezTo>
                  <a:cubicBezTo>
                    <a:pt x="128" y="134"/>
                    <a:pt x="127" y="134"/>
                    <a:pt x="126" y="132"/>
                  </a:cubicBezTo>
                  <a:cubicBezTo>
                    <a:pt x="115" y="116"/>
                    <a:pt x="98" y="99"/>
                    <a:pt x="77" y="78"/>
                  </a:cubicBezTo>
                  <a:cubicBezTo>
                    <a:pt x="58" y="59"/>
                    <a:pt x="43" y="44"/>
                    <a:pt x="30" y="31"/>
                  </a:cubicBezTo>
                  <a:cubicBezTo>
                    <a:pt x="29" y="41"/>
                    <a:pt x="29" y="52"/>
                    <a:pt x="29" y="64"/>
                  </a:cubicBezTo>
                  <a:cubicBezTo>
                    <a:pt x="29" y="78"/>
                    <a:pt x="29" y="107"/>
                    <a:pt x="31" y="115"/>
                  </a:cubicBezTo>
                  <a:cubicBezTo>
                    <a:pt x="32" y="120"/>
                    <a:pt x="41" y="122"/>
                    <a:pt x="47" y="123"/>
                  </a:cubicBezTo>
                  <a:cubicBezTo>
                    <a:pt x="48" y="128"/>
                    <a:pt x="48" y="128"/>
                    <a:pt x="48" y="128"/>
                  </a:cubicBezTo>
                  <a:cubicBezTo>
                    <a:pt x="49" y="129"/>
                    <a:pt x="47" y="130"/>
                    <a:pt x="47" y="130"/>
                  </a:cubicBezTo>
                  <a:cubicBezTo>
                    <a:pt x="39" y="130"/>
                    <a:pt x="29" y="129"/>
                    <a:pt x="21" y="129"/>
                  </a:cubicBezTo>
                  <a:cubicBezTo>
                    <a:pt x="14" y="129"/>
                    <a:pt x="8" y="130"/>
                    <a:pt x="5" y="130"/>
                  </a:cubicBezTo>
                  <a:cubicBezTo>
                    <a:pt x="3" y="124"/>
                    <a:pt x="3" y="124"/>
                    <a:pt x="3" y="124"/>
                  </a:cubicBezTo>
                  <a:cubicBezTo>
                    <a:pt x="16" y="121"/>
                    <a:pt x="16" y="119"/>
                    <a:pt x="17" y="112"/>
                  </a:cubicBezTo>
                  <a:cubicBezTo>
                    <a:pt x="18" y="107"/>
                    <a:pt x="19" y="89"/>
                    <a:pt x="19" y="66"/>
                  </a:cubicBezTo>
                  <a:cubicBezTo>
                    <a:pt x="19" y="44"/>
                    <a:pt x="19" y="44"/>
                    <a:pt x="19" y="44"/>
                  </a:cubicBezTo>
                  <a:cubicBezTo>
                    <a:pt x="19" y="20"/>
                    <a:pt x="19" y="16"/>
                    <a:pt x="16" y="13"/>
                  </a:cubicBezTo>
                  <a:cubicBezTo>
                    <a:pt x="12" y="9"/>
                    <a:pt x="10" y="8"/>
                    <a:pt x="2" y="7"/>
                  </a:cubicBezTo>
                  <a:cubicBezTo>
                    <a:pt x="1" y="6"/>
                    <a:pt x="0" y="6"/>
                    <a:pt x="0" y="5"/>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602" name="Google Shape;602;p95"/>
            <p:cNvSpPr/>
            <p:nvPr/>
          </p:nvSpPr>
          <p:spPr>
            <a:xfrm>
              <a:off x="1366" y="3231"/>
              <a:ext cx="289" cy="275"/>
            </a:xfrm>
            <a:custGeom>
              <a:avLst/>
              <a:gdLst/>
              <a:ahLst/>
              <a:cxnLst/>
              <a:rect l="l" t="t" r="r" b="b"/>
              <a:pathLst>
                <a:path w="138" h="131" extrusionOk="0">
                  <a:moveTo>
                    <a:pt x="138" y="66"/>
                  </a:moveTo>
                  <a:cubicBezTo>
                    <a:pt x="138" y="77"/>
                    <a:pt x="133" y="94"/>
                    <a:pt x="119" y="108"/>
                  </a:cubicBezTo>
                  <a:cubicBezTo>
                    <a:pt x="105" y="121"/>
                    <a:pt x="95" y="125"/>
                    <a:pt x="85" y="128"/>
                  </a:cubicBezTo>
                  <a:cubicBezTo>
                    <a:pt x="74" y="131"/>
                    <a:pt x="67" y="131"/>
                    <a:pt x="53" y="131"/>
                  </a:cubicBezTo>
                  <a:cubicBezTo>
                    <a:pt x="42" y="131"/>
                    <a:pt x="23" y="130"/>
                    <a:pt x="19" y="130"/>
                  </a:cubicBezTo>
                  <a:cubicBezTo>
                    <a:pt x="13" y="130"/>
                    <a:pt x="6" y="130"/>
                    <a:pt x="2" y="131"/>
                  </a:cubicBezTo>
                  <a:cubicBezTo>
                    <a:pt x="1" y="129"/>
                    <a:pt x="1" y="125"/>
                    <a:pt x="1" y="124"/>
                  </a:cubicBezTo>
                  <a:cubicBezTo>
                    <a:pt x="10" y="121"/>
                    <a:pt x="12" y="120"/>
                    <a:pt x="12" y="116"/>
                  </a:cubicBezTo>
                  <a:cubicBezTo>
                    <a:pt x="13" y="101"/>
                    <a:pt x="13" y="67"/>
                    <a:pt x="13" y="43"/>
                  </a:cubicBezTo>
                  <a:cubicBezTo>
                    <a:pt x="13" y="22"/>
                    <a:pt x="13" y="17"/>
                    <a:pt x="13" y="15"/>
                  </a:cubicBezTo>
                  <a:cubicBezTo>
                    <a:pt x="12" y="12"/>
                    <a:pt x="11" y="10"/>
                    <a:pt x="2" y="8"/>
                  </a:cubicBezTo>
                  <a:cubicBezTo>
                    <a:pt x="1" y="8"/>
                    <a:pt x="1" y="8"/>
                    <a:pt x="1" y="5"/>
                  </a:cubicBezTo>
                  <a:cubicBezTo>
                    <a:pt x="0" y="2"/>
                    <a:pt x="0" y="2"/>
                    <a:pt x="0" y="2"/>
                  </a:cubicBezTo>
                  <a:cubicBezTo>
                    <a:pt x="8" y="2"/>
                    <a:pt x="16" y="1"/>
                    <a:pt x="27" y="1"/>
                  </a:cubicBezTo>
                  <a:cubicBezTo>
                    <a:pt x="41" y="1"/>
                    <a:pt x="48" y="0"/>
                    <a:pt x="57" y="0"/>
                  </a:cubicBezTo>
                  <a:cubicBezTo>
                    <a:pt x="72" y="0"/>
                    <a:pt x="98" y="2"/>
                    <a:pt x="116" y="19"/>
                  </a:cubicBezTo>
                  <a:cubicBezTo>
                    <a:pt x="131" y="32"/>
                    <a:pt x="138" y="48"/>
                    <a:pt x="138" y="66"/>
                  </a:cubicBezTo>
                  <a:close/>
                  <a:moveTo>
                    <a:pt x="55" y="8"/>
                  </a:moveTo>
                  <a:cubicBezTo>
                    <a:pt x="50" y="8"/>
                    <a:pt x="39" y="10"/>
                    <a:pt x="37" y="12"/>
                  </a:cubicBezTo>
                  <a:cubicBezTo>
                    <a:pt x="36" y="12"/>
                    <a:pt x="36" y="14"/>
                    <a:pt x="36" y="16"/>
                  </a:cubicBezTo>
                  <a:cubicBezTo>
                    <a:pt x="35" y="24"/>
                    <a:pt x="34" y="42"/>
                    <a:pt x="34" y="58"/>
                  </a:cubicBezTo>
                  <a:cubicBezTo>
                    <a:pt x="34" y="87"/>
                    <a:pt x="35" y="107"/>
                    <a:pt x="38" y="118"/>
                  </a:cubicBezTo>
                  <a:cubicBezTo>
                    <a:pt x="38" y="120"/>
                    <a:pt x="39" y="120"/>
                    <a:pt x="40" y="121"/>
                  </a:cubicBezTo>
                  <a:cubicBezTo>
                    <a:pt x="45" y="122"/>
                    <a:pt x="50" y="123"/>
                    <a:pt x="56" y="123"/>
                  </a:cubicBezTo>
                  <a:cubicBezTo>
                    <a:pt x="64" y="123"/>
                    <a:pt x="75" y="122"/>
                    <a:pt x="88" y="114"/>
                  </a:cubicBezTo>
                  <a:cubicBezTo>
                    <a:pt x="104" y="104"/>
                    <a:pt x="112" y="85"/>
                    <a:pt x="112" y="64"/>
                  </a:cubicBezTo>
                  <a:cubicBezTo>
                    <a:pt x="112" y="43"/>
                    <a:pt x="103" y="28"/>
                    <a:pt x="93" y="21"/>
                  </a:cubicBezTo>
                  <a:cubicBezTo>
                    <a:pt x="80" y="10"/>
                    <a:pt x="65" y="8"/>
                    <a:pt x="56" y="8"/>
                  </a:cubicBezTo>
                  <a:lnTo>
                    <a:pt x="55" y="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603" name="Google Shape;603;p95"/>
            <p:cNvSpPr/>
            <p:nvPr/>
          </p:nvSpPr>
          <p:spPr>
            <a:xfrm>
              <a:off x="1680" y="3227"/>
              <a:ext cx="280" cy="281"/>
            </a:xfrm>
            <a:custGeom>
              <a:avLst/>
              <a:gdLst/>
              <a:ahLst/>
              <a:cxnLst/>
              <a:rect l="l" t="t" r="r" b="b"/>
              <a:pathLst>
                <a:path w="134" h="134" extrusionOk="0">
                  <a:moveTo>
                    <a:pt x="70" y="0"/>
                  </a:moveTo>
                  <a:cubicBezTo>
                    <a:pt x="72" y="0"/>
                    <a:pt x="72" y="1"/>
                    <a:pt x="73" y="4"/>
                  </a:cubicBezTo>
                  <a:cubicBezTo>
                    <a:pt x="79" y="22"/>
                    <a:pt x="83" y="32"/>
                    <a:pt x="90" y="51"/>
                  </a:cubicBezTo>
                  <a:cubicBezTo>
                    <a:pt x="97" y="69"/>
                    <a:pt x="112" y="104"/>
                    <a:pt x="115" y="110"/>
                  </a:cubicBezTo>
                  <a:cubicBezTo>
                    <a:pt x="119" y="120"/>
                    <a:pt x="122" y="125"/>
                    <a:pt x="134" y="127"/>
                  </a:cubicBezTo>
                  <a:cubicBezTo>
                    <a:pt x="134" y="127"/>
                    <a:pt x="133" y="133"/>
                    <a:pt x="131" y="133"/>
                  </a:cubicBezTo>
                  <a:cubicBezTo>
                    <a:pt x="113" y="133"/>
                    <a:pt x="109" y="133"/>
                    <a:pt x="102" y="133"/>
                  </a:cubicBezTo>
                  <a:cubicBezTo>
                    <a:pt x="96" y="133"/>
                    <a:pt x="89" y="134"/>
                    <a:pt x="87" y="134"/>
                  </a:cubicBezTo>
                  <a:cubicBezTo>
                    <a:pt x="86" y="134"/>
                    <a:pt x="86" y="133"/>
                    <a:pt x="86" y="133"/>
                  </a:cubicBezTo>
                  <a:cubicBezTo>
                    <a:pt x="85" y="132"/>
                    <a:pt x="84" y="128"/>
                    <a:pt x="84" y="127"/>
                  </a:cubicBezTo>
                  <a:cubicBezTo>
                    <a:pt x="93" y="125"/>
                    <a:pt x="94" y="124"/>
                    <a:pt x="93" y="118"/>
                  </a:cubicBezTo>
                  <a:cubicBezTo>
                    <a:pt x="93" y="114"/>
                    <a:pt x="86" y="96"/>
                    <a:pt x="84" y="92"/>
                  </a:cubicBezTo>
                  <a:cubicBezTo>
                    <a:pt x="83" y="89"/>
                    <a:pt x="82" y="88"/>
                    <a:pt x="80" y="88"/>
                  </a:cubicBezTo>
                  <a:cubicBezTo>
                    <a:pt x="70" y="88"/>
                    <a:pt x="50" y="88"/>
                    <a:pt x="40" y="89"/>
                  </a:cubicBezTo>
                  <a:cubicBezTo>
                    <a:pt x="37" y="89"/>
                    <a:pt x="36" y="90"/>
                    <a:pt x="35" y="93"/>
                  </a:cubicBezTo>
                  <a:cubicBezTo>
                    <a:pt x="33" y="98"/>
                    <a:pt x="27" y="112"/>
                    <a:pt x="27" y="118"/>
                  </a:cubicBezTo>
                  <a:cubicBezTo>
                    <a:pt x="27" y="122"/>
                    <a:pt x="29" y="124"/>
                    <a:pt x="39" y="126"/>
                  </a:cubicBezTo>
                  <a:cubicBezTo>
                    <a:pt x="40" y="127"/>
                    <a:pt x="38" y="132"/>
                    <a:pt x="37" y="133"/>
                  </a:cubicBezTo>
                  <a:cubicBezTo>
                    <a:pt x="26" y="132"/>
                    <a:pt x="14" y="132"/>
                    <a:pt x="10" y="132"/>
                  </a:cubicBezTo>
                  <a:cubicBezTo>
                    <a:pt x="7" y="132"/>
                    <a:pt x="4" y="133"/>
                    <a:pt x="3" y="133"/>
                  </a:cubicBezTo>
                  <a:cubicBezTo>
                    <a:pt x="2" y="133"/>
                    <a:pt x="2" y="132"/>
                    <a:pt x="2" y="132"/>
                  </a:cubicBezTo>
                  <a:cubicBezTo>
                    <a:pt x="1" y="131"/>
                    <a:pt x="0" y="127"/>
                    <a:pt x="1" y="126"/>
                  </a:cubicBezTo>
                  <a:cubicBezTo>
                    <a:pt x="10" y="124"/>
                    <a:pt x="12" y="117"/>
                    <a:pt x="17" y="107"/>
                  </a:cubicBezTo>
                  <a:cubicBezTo>
                    <a:pt x="22" y="97"/>
                    <a:pt x="45" y="42"/>
                    <a:pt x="56" y="16"/>
                  </a:cubicBezTo>
                  <a:cubicBezTo>
                    <a:pt x="58" y="11"/>
                    <a:pt x="60" y="7"/>
                    <a:pt x="61" y="4"/>
                  </a:cubicBezTo>
                  <a:cubicBezTo>
                    <a:pt x="61" y="3"/>
                    <a:pt x="62" y="3"/>
                    <a:pt x="63" y="2"/>
                  </a:cubicBezTo>
                  <a:cubicBezTo>
                    <a:pt x="64" y="1"/>
                    <a:pt x="68" y="0"/>
                    <a:pt x="70" y="0"/>
                  </a:cubicBezTo>
                  <a:close/>
                  <a:moveTo>
                    <a:pt x="46" y="78"/>
                  </a:moveTo>
                  <a:cubicBezTo>
                    <a:pt x="47" y="78"/>
                    <a:pt x="51" y="79"/>
                    <a:pt x="59" y="79"/>
                  </a:cubicBezTo>
                  <a:cubicBezTo>
                    <a:pt x="66" y="79"/>
                    <a:pt x="71" y="79"/>
                    <a:pt x="76" y="78"/>
                  </a:cubicBezTo>
                  <a:cubicBezTo>
                    <a:pt x="78" y="78"/>
                    <a:pt x="79" y="77"/>
                    <a:pt x="78" y="76"/>
                  </a:cubicBezTo>
                  <a:cubicBezTo>
                    <a:pt x="71" y="54"/>
                    <a:pt x="67" y="43"/>
                    <a:pt x="62" y="31"/>
                  </a:cubicBezTo>
                  <a:cubicBezTo>
                    <a:pt x="62" y="30"/>
                    <a:pt x="61" y="30"/>
                    <a:pt x="60" y="31"/>
                  </a:cubicBezTo>
                  <a:cubicBezTo>
                    <a:pt x="52" y="49"/>
                    <a:pt x="49" y="56"/>
                    <a:pt x="42" y="76"/>
                  </a:cubicBezTo>
                  <a:cubicBezTo>
                    <a:pt x="41" y="77"/>
                    <a:pt x="43" y="78"/>
                    <a:pt x="45" y="78"/>
                  </a:cubicBezTo>
                  <a:lnTo>
                    <a:pt x="46" y="7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604" name="Google Shape;604;p95"/>
            <p:cNvSpPr/>
            <p:nvPr/>
          </p:nvSpPr>
          <p:spPr>
            <a:xfrm>
              <a:off x="1949" y="3215"/>
              <a:ext cx="282" cy="291"/>
            </a:xfrm>
            <a:custGeom>
              <a:avLst/>
              <a:gdLst/>
              <a:ahLst/>
              <a:cxnLst/>
              <a:rect l="l" t="t" r="r" b="b"/>
              <a:pathLst>
                <a:path w="135" h="139" extrusionOk="0">
                  <a:moveTo>
                    <a:pt x="36" y="133"/>
                  </a:moveTo>
                  <a:cubicBezTo>
                    <a:pt x="40" y="132"/>
                    <a:pt x="45" y="131"/>
                    <a:pt x="48" y="131"/>
                  </a:cubicBezTo>
                  <a:cubicBezTo>
                    <a:pt x="53" y="130"/>
                    <a:pt x="56" y="128"/>
                    <a:pt x="56" y="124"/>
                  </a:cubicBezTo>
                  <a:cubicBezTo>
                    <a:pt x="57" y="121"/>
                    <a:pt x="58" y="107"/>
                    <a:pt x="58" y="80"/>
                  </a:cubicBezTo>
                  <a:cubicBezTo>
                    <a:pt x="58" y="60"/>
                    <a:pt x="58" y="60"/>
                    <a:pt x="58" y="60"/>
                  </a:cubicBezTo>
                  <a:cubicBezTo>
                    <a:pt x="58" y="24"/>
                    <a:pt x="58" y="18"/>
                    <a:pt x="57" y="18"/>
                  </a:cubicBezTo>
                  <a:cubicBezTo>
                    <a:pt x="45" y="18"/>
                    <a:pt x="45" y="18"/>
                    <a:pt x="45" y="18"/>
                  </a:cubicBezTo>
                  <a:cubicBezTo>
                    <a:pt x="27" y="18"/>
                    <a:pt x="16" y="21"/>
                    <a:pt x="14" y="22"/>
                  </a:cubicBezTo>
                  <a:cubicBezTo>
                    <a:pt x="12" y="23"/>
                    <a:pt x="10" y="27"/>
                    <a:pt x="7" y="36"/>
                  </a:cubicBezTo>
                  <a:cubicBezTo>
                    <a:pt x="7" y="37"/>
                    <a:pt x="6" y="37"/>
                    <a:pt x="5" y="36"/>
                  </a:cubicBezTo>
                  <a:cubicBezTo>
                    <a:pt x="3" y="35"/>
                    <a:pt x="1" y="33"/>
                    <a:pt x="0" y="32"/>
                  </a:cubicBezTo>
                  <a:cubicBezTo>
                    <a:pt x="3" y="26"/>
                    <a:pt x="7" y="17"/>
                    <a:pt x="12" y="1"/>
                  </a:cubicBezTo>
                  <a:cubicBezTo>
                    <a:pt x="13" y="0"/>
                    <a:pt x="14" y="0"/>
                    <a:pt x="16" y="1"/>
                  </a:cubicBezTo>
                  <a:cubicBezTo>
                    <a:pt x="17" y="1"/>
                    <a:pt x="17" y="1"/>
                    <a:pt x="18" y="2"/>
                  </a:cubicBezTo>
                  <a:cubicBezTo>
                    <a:pt x="18" y="7"/>
                    <a:pt x="19" y="8"/>
                    <a:pt x="20" y="8"/>
                  </a:cubicBezTo>
                  <a:cubicBezTo>
                    <a:pt x="22" y="9"/>
                    <a:pt x="25" y="9"/>
                    <a:pt x="29" y="9"/>
                  </a:cubicBezTo>
                  <a:cubicBezTo>
                    <a:pt x="35" y="10"/>
                    <a:pt x="41" y="10"/>
                    <a:pt x="61" y="10"/>
                  </a:cubicBezTo>
                  <a:cubicBezTo>
                    <a:pt x="83" y="10"/>
                    <a:pt x="102" y="9"/>
                    <a:pt x="114" y="9"/>
                  </a:cubicBezTo>
                  <a:cubicBezTo>
                    <a:pt x="119" y="9"/>
                    <a:pt x="122" y="9"/>
                    <a:pt x="124" y="8"/>
                  </a:cubicBezTo>
                  <a:cubicBezTo>
                    <a:pt x="125" y="8"/>
                    <a:pt x="127" y="5"/>
                    <a:pt x="128" y="2"/>
                  </a:cubicBezTo>
                  <a:cubicBezTo>
                    <a:pt x="129" y="1"/>
                    <a:pt x="129" y="1"/>
                    <a:pt x="130" y="1"/>
                  </a:cubicBezTo>
                  <a:cubicBezTo>
                    <a:pt x="131" y="1"/>
                    <a:pt x="133" y="2"/>
                    <a:pt x="134" y="3"/>
                  </a:cubicBezTo>
                  <a:cubicBezTo>
                    <a:pt x="135" y="3"/>
                    <a:pt x="135" y="4"/>
                    <a:pt x="135" y="5"/>
                  </a:cubicBezTo>
                  <a:cubicBezTo>
                    <a:pt x="131" y="16"/>
                    <a:pt x="131" y="21"/>
                    <a:pt x="130" y="34"/>
                  </a:cubicBezTo>
                  <a:cubicBezTo>
                    <a:pt x="130" y="35"/>
                    <a:pt x="129" y="36"/>
                    <a:pt x="127" y="36"/>
                  </a:cubicBezTo>
                  <a:cubicBezTo>
                    <a:pt x="126" y="36"/>
                    <a:pt x="124" y="36"/>
                    <a:pt x="123" y="35"/>
                  </a:cubicBezTo>
                  <a:cubicBezTo>
                    <a:pt x="123" y="35"/>
                    <a:pt x="122" y="34"/>
                    <a:pt x="122" y="34"/>
                  </a:cubicBezTo>
                  <a:cubicBezTo>
                    <a:pt x="122" y="33"/>
                    <a:pt x="123" y="25"/>
                    <a:pt x="123" y="24"/>
                  </a:cubicBezTo>
                  <a:cubicBezTo>
                    <a:pt x="123" y="22"/>
                    <a:pt x="122" y="21"/>
                    <a:pt x="120" y="20"/>
                  </a:cubicBezTo>
                  <a:cubicBezTo>
                    <a:pt x="118" y="19"/>
                    <a:pt x="107" y="18"/>
                    <a:pt x="94" y="18"/>
                  </a:cubicBezTo>
                  <a:cubicBezTo>
                    <a:pt x="84" y="18"/>
                    <a:pt x="84" y="18"/>
                    <a:pt x="84" y="18"/>
                  </a:cubicBezTo>
                  <a:cubicBezTo>
                    <a:pt x="81" y="18"/>
                    <a:pt x="80" y="19"/>
                    <a:pt x="80" y="22"/>
                  </a:cubicBezTo>
                  <a:cubicBezTo>
                    <a:pt x="80" y="26"/>
                    <a:pt x="80" y="36"/>
                    <a:pt x="80" y="61"/>
                  </a:cubicBezTo>
                  <a:cubicBezTo>
                    <a:pt x="80" y="82"/>
                    <a:pt x="80" y="82"/>
                    <a:pt x="80" y="82"/>
                  </a:cubicBezTo>
                  <a:cubicBezTo>
                    <a:pt x="80" y="109"/>
                    <a:pt x="80" y="118"/>
                    <a:pt x="81" y="122"/>
                  </a:cubicBezTo>
                  <a:cubicBezTo>
                    <a:pt x="82" y="125"/>
                    <a:pt x="83" y="128"/>
                    <a:pt x="86" y="129"/>
                  </a:cubicBezTo>
                  <a:cubicBezTo>
                    <a:pt x="89" y="131"/>
                    <a:pt x="98" y="132"/>
                    <a:pt x="103" y="132"/>
                  </a:cubicBezTo>
                  <a:cubicBezTo>
                    <a:pt x="104" y="132"/>
                    <a:pt x="104" y="133"/>
                    <a:pt x="104" y="134"/>
                  </a:cubicBezTo>
                  <a:cubicBezTo>
                    <a:pt x="103" y="138"/>
                    <a:pt x="103" y="138"/>
                    <a:pt x="103" y="138"/>
                  </a:cubicBezTo>
                  <a:cubicBezTo>
                    <a:pt x="103" y="139"/>
                    <a:pt x="103" y="139"/>
                    <a:pt x="100" y="139"/>
                  </a:cubicBezTo>
                  <a:cubicBezTo>
                    <a:pt x="96" y="139"/>
                    <a:pt x="81" y="138"/>
                    <a:pt x="71" y="138"/>
                  </a:cubicBezTo>
                  <a:cubicBezTo>
                    <a:pt x="58" y="138"/>
                    <a:pt x="41" y="139"/>
                    <a:pt x="40" y="139"/>
                  </a:cubicBezTo>
                  <a:cubicBezTo>
                    <a:pt x="38" y="139"/>
                    <a:pt x="37" y="139"/>
                    <a:pt x="37" y="138"/>
                  </a:cubicBezTo>
                  <a:lnTo>
                    <a:pt x="3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605" name="Google Shape;605;p95"/>
            <p:cNvSpPr/>
            <p:nvPr/>
          </p:nvSpPr>
          <p:spPr>
            <a:xfrm>
              <a:off x="2275" y="3233"/>
              <a:ext cx="132" cy="273"/>
            </a:xfrm>
            <a:custGeom>
              <a:avLst/>
              <a:gdLst/>
              <a:ahLst/>
              <a:cxnLst/>
              <a:rect l="l" t="t" r="r" b="b"/>
              <a:pathLst>
                <a:path w="63" h="130" extrusionOk="0">
                  <a:moveTo>
                    <a:pt x="63" y="6"/>
                  </a:moveTo>
                  <a:cubicBezTo>
                    <a:pt x="45" y="8"/>
                    <a:pt x="44" y="10"/>
                    <a:pt x="43" y="13"/>
                  </a:cubicBezTo>
                  <a:cubicBezTo>
                    <a:pt x="42" y="17"/>
                    <a:pt x="41" y="25"/>
                    <a:pt x="41" y="46"/>
                  </a:cubicBezTo>
                  <a:cubicBezTo>
                    <a:pt x="41" y="82"/>
                    <a:pt x="41" y="82"/>
                    <a:pt x="41" y="82"/>
                  </a:cubicBezTo>
                  <a:cubicBezTo>
                    <a:pt x="41" y="96"/>
                    <a:pt x="42" y="108"/>
                    <a:pt x="43" y="115"/>
                  </a:cubicBezTo>
                  <a:cubicBezTo>
                    <a:pt x="43" y="120"/>
                    <a:pt x="45" y="121"/>
                    <a:pt x="47" y="121"/>
                  </a:cubicBezTo>
                  <a:cubicBezTo>
                    <a:pt x="49" y="122"/>
                    <a:pt x="55" y="122"/>
                    <a:pt x="58" y="123"/>
                  </a:cubicBezTo>
                  <a:cubicBezTo>
                    <a:pt x="59" y="123"/>
                    <a:pt x="59" y="123"/>
                    <a:pt x="59" y="124"/>
                  </a:cubicBezTo>
                  <a:cubicBezTo>
                    <a:pt x="59" y="125"/>
                    <a:pt x="59" y="129"/>
                    <a:pt x="58" y="130"/>
                  </a:cubicBezTo>
                  <a:cubicBezTo>
                    <a:pt x="43" y="130"/>
                    <a:pt x="35" y="129"/>
                    <a:pt x="27" y="129"/>
                  </a:cubicBezTo>
                  <a:cubicBezTo>
                    <a:pt x="14" y="129"/>
                    <a:pt x="4" y="130"/>
                    <a:pt x="3" y="130"/>
                  </a:cubicBezTo>
                  <a:cubicBezTo>
                    <a:pt x="2" y="130"/>
                    <a:pt x="1" y="129"/>
                    <a:pt x="1" y="129"/>
                  </a:cubicBezTo>
                  <a:cubicBezTo>
                    <a:pt x="1" y="127"/>
                    <a:pt x="0" y="125"/>
                    <a:pt x="0" y="123"/>
                  </a:cubicBezTo>
                  <a:cubicBezTo>
                    <a:pt x="13" y="122"/>
                    <a:pt x="17" y="122"/>
                    <a:pt x="19" y="116"/>
                  </a:cubicBezTo>
                  <a:cubicBezTo>
                    <a:pt x="19" y="113"/>
                    <a:pt x="20" y="106"/>
                    <a:pt x="20" y="82"/>
                  </a:cubicBezTo>
                  <a:cubicBezTo>
                    <a:pt x="20" y="38"/>
                    <a:pt x="20" y="38"/>
                    <a:pt x="20" y="38"/>
                  </a:cubicBezTo>
                  <a:cubicBezTo>
                    <a:pt x="20" y="11"/>
                    <a:pt x="20" y="9"/>
                    <a:pt x="13" y="8"/>
                  </a:cubicBezTo>
                  <a:cubicBezTo>
                    <a:pt x="10" y="8"/>
                    <a:pt x="7" y="7"/>
                    <a:pt x="3" y="7"/>
                  </a:cubicBezTo>
                  <a:cubicBezTo>
                    <a:pt x="2" y="7"/>
                    <a:pt x="2" y="7"/>
                    <a:pt x="2" y="6"/>
                  </a:cubicBezTo>
                  <a:cubicBezTo>
                    <a:pt x="2" y="5"/>
                    <a:pt x="2" y="4"/>
                    <a:pt x="3" y="2"/>
                  </a:cubicBezTo>
                  <a:cubicBezTo>
                    <a:pt x="4" y="1"/>
                    <a:pt x="4" y="1"/>
                    <a:pt x="5" y="1"/>
                  </a:cubicBezTo>
                  <a:cubicBezTo>
                    <a:pt x="6" y="0"/>
                    <a:pt x="8" y="0"/>
                    <a:pt x="10" y="0"/>
                  </a:cubicBezTo>
                  <a:cubicBezTo>
                    <a:pt x="13" y="0"/>
                    <a:pt x="19" y="1"/>
                    <a:pt x="33" y="1"/>
                  </a:cubicBezTo>
                  <a:cubicBezTo>
                    <a:pt x="43" y="0"/>
                    <a:pt x="56" y="0"/>
                    <a:pt x="58" y="0"/>
                  </a:cubicBezTo>
                  <a:cubicBezTo>
                    <a:pt x="61" y="0"/>
                    <a:pt x="61" y="0"/>
                    <a:pt x="61" y="1"/>
                  </a:cubicBezTo>
                  <a:lnTo>
                    <a:pt x="63"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606" name="Google Shape;606;p95"/>
            <p:cNvSpPr/>
            <p:nvPr/>
          </p:nvSpPr>
          <p:spPr>
            <a:xfrm>
              <a:off x="2457" y="3227"/>
              <a:ext cx="295" cy="285"/>
            </a:xfrm>
            <a:custGeom>
              <a:avLst/>
              <a:gdLst/>
              <a:ahLst/>
              <a:cxnLst/>
              <a:rect l="l" t="t" r="r" b="b"/>
              <a:pathLst>
                <a:path w="141" h="136" extrusionOk="0">
                  <a:moveTo>
                    <a:pt x="72" y="0"/>
                  </a:moveTo>
                  <a:cubicBezTo>
                    <a:pt x="108" y="0"/>
                    <a:pt x="141" y="29"/>
                    <a:pt x="141" y="65"/>
                  </a:cubicBezTo>
                  <a:cubicBezTo>
                    <a:pt x="141" y="89"/>
                    <a:pt x="130" y="108"/>
                    <a:pt x="118" y="118"/>
                  </a:cubicBezTo>
                  <a:cubicBezTo>
                    <a:pt x="103" y="131"/>
                    <a:pt x="86" y="136"/>
                    <a:pt x="75"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6" y="128"/>
                    <a:pt x="117" y="108"/>
                    <a:pt x="117" y="73"/>
                  </a:cubicBezTo>
                  <a:cubicBezTo>
                    <a:pt x="117" y="56"/>
                    <a:pt x="113" y="37"/>
                    <a:pt x="100" y="23"/>
                  </a:cubicBezTo>
                  <a:cubicBezTo>
                    <a:pt x="92" y="15"/>
                    <a:pt x="82" y="8"/>
                    <a:pt x="67"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607" name="Google Shape;607;p95"/>
            <p:cNvSpPr/>
            <p:nvPr/>
          </p:nvSpPr>
          <p:spPr>
            <a:xfrm>
              <a:off x="2804" y="3233"/>
              <a:ext cx="320" cy="281"/>
            </a:xfrm>
            <a:custGeom>
              <a:avLst/>
              <a:gdLst/>
              <a:ahLst/>
              <a:cxnLst/>
              <a:rect l="l" t="t" r="r" b="b"/>
              <a:pathLst>
                <a:path w="153" h="134" extrusionOk="0">
                  <a:moveTo>
                    <a:pt x="0" y="0"/>
                  </a:moveTo>
                  <a:cubicBezTo>
                    <a:pt x="9" y="0"/>
                    <a:pt x="13" y="1"/>
                    <a:pt x="30" y="1"/>
                  </a:cubicBezTo>
                  <a:cubicBezTo>
                    <a:pt x="32" y="1"/>
                    <a:pt x="33" y="1"/>
                    <a:pt x="34" y="1"/>
                  </a:cubicBezTo>
                  <a:cubicBezTo>
                    <a:pt x="35" y="2"/>
                    <a:pt x="35" y="3"/>
                    <a:pt x="36" y="4"/>
                  </a:cubicBezTo>
                  <a:cubicBezTo>
                    <a:pt x="37" y="7"/>
                    <a:pt x="45" y="17"/>
                    <a:pt x="48" y="21"/>
                  </a:cubicBezTo>
                  <a:cubicBezTo>
                    <a:pt x="59" y="32"/>
                    <a:pt x="85" y="58"/>
                    <a:pt x="124" y="94"/>
                  </a:cubicBezTo>
                  <a:cubicBezTo>
                    <a:pt x="124" y="87"/>
                    <a:pt x="124" y="75"/>
                    <a:pt x="124" y="60"/>
                  </a:cubicBezTo>
                  <a:cubicBezTo>
                    <a:pt x="124" y="39"/>
                    <a:pt x="124" y="28"/>
                    <a:pt x="123" y="19"/>
                  </a:cubicBezTo>
                  <a:cubicBezTo>
                    <a:pt x="123" y="15"/>
                    <a:pt x="122" y="10"/>
                    <a:pt x="118" y="9"/>
                  </a:cubicBezTo>
                  <a:cubicBezTo>
                    <a:pt x="116" y="9"/>
                    <a:pt x="109" y="8"/>
                    <a:pt x="107" y="7"/>
                  </a:cubicBezTo>
                  <a:cubicBezTo>
                    <a:pt x="106" y="7"/>
                    <a:pt x="105" y="7"/>
                    <a:pt x="105" y="6"/>
                  </a:cubicBezTo>
                  <a:cubicBezTo>
                    <a:pt x="105" y="1"/>
                    <a:pt x="105" y="1"/>
                    <a:pt x="105" y="1"/>
                  </a:cubicBezTo>
                  <a:cubicBezTo>
                    <a:pt x="128" y="1"/>
                    <a:pt x="128" y="1"/>
                    <a:pt x="128" y="1"/>
                  </a:cubicBezTo>
                  <a:cubicBezTo>
                    <a:pt x="135" y="1"/>
                    <a:pt x="144" y="0"/>
                    <a:pt x="150" y="0"/>
                  </a:cubicBezTo>
                  <a:cubicBezTo>
                    <a:pt x="151" y="0"/>
                    <a:pt x="151" y="0"/>
                    <a:pt x="152" y="1"/>
                  </a:cubicBezTo>
                  <a:cubicBezTo>
                    <a:pt x="153" y="5"/>
                    <a:pt x="153" y="5"/>
                    <a:pt x="153" y="5"/>
                  </a:cubicBezTo>
                  <a:cubicBezTo>
                    <a:pt x="147" y="7"/>
                    <a:pt x="144" y="8"/>
                    <a:pt x="141" y="10"/>
                  </a:cubicBezTo>
                  <a:cubicBezTo>
                    <a:pt x="137" y="12"/>
                    <a:pt x="135" y="18"/>
                    <a:pt x="134" y="44"/>
                  </a:cubicBezTo>
                  <a:cubicBezTo>
                    <a:pt x="133" y="63"/>
                    <a:pt x="133" y="76"/>
                    <a:pt x="133" y="98"/>
                  </a:cubicBezTo>
                  <a:cubicBezTo>
                    <a:pt x="133" y="113"/>
                    <a:pt x="134" y="125"/>
                    <a:pt x="134" y="128"/>
                  </a:cubicBezTo>
                  <a:cubicBezTo>
                    <a:pt x="134" y="130"/>
                    <a:pt x="133" y="131"/>
                    <a:pt x="128" y="134"/>
                  </a:cubicBezTo>
                  <a:cubicBezTo>
                    <a:pt x="127" y="134"/>
                    <a:pt x="126" y="134"/>
                    <a:pt x="125" y="132"/>
                  </a:cubicBezTo>
                  <a:cubicBezTo>
                    <a:pt x="114" y="116"/>
                    <a:pt x="98" y="99"/>
                    <a:pt x="77" y="78"/>
                  </a:cubicBezTo>
                  <a:cubicBezTo>
                    <a:pt x="57" y="59"/>
                    <a:pt x="42" y="44"/>
                    <a:pt x="29" y="31"/>
                  </a:cubicBezTo>
                  <a:cubicBezTo>
                    <a:pt x="29" y="41"/>
                    <a:pt x="28" y="52"/>
                    <a:pt x="28" y="64"/>
                  </a:cubicBezTo>
                  <a:cubicBezTo>
                    <a:pt x="28" y="78"/>
                    <a:pt x="28" y="107"/>
                    <a:pt x="30" y="115"/>
                  </a:cubicBezTo>
                  <a:cubicBezTo>
                    <a:pt x="32" y="120"/>
                    <a:pt x="40" y="122"/>
                    <a:pt x="47" y="123"/>
                  </a:cubicBezTo>
                  <a:cubicBezTo>
                    <a:pt x="48" y="128"/>
                    <a:pt x="48" y="128"/>
                    <a:pt x="48" y="128"/>
                  </a:cubicBezTo>
                  <a:cubicBezTo>
                    <a:pt x="48" y="129"/>
                    <a:pt x="47" y="130"/>
                    <a:pt x="46" y="130"/>
                  </a:cubicBezTo>
                  <a:cubicBezTo>
                    <a:pt x="39" y="130"/>
                    <a:pt x="29" y="129"/>
                    <a:pt x="21" y="129"/>
                  </a:cubicBezTo>
                  <a:cubicBezTo>
                    <a:pt x="14" y="129"/>
                    <a:pt x="8" y="130"/>
                    <a:pt x="4" y="130"/>
                  </a:cubicBezTo>
                  <a:cubicBezTo>
                    <a:pt x="2" y="124"/>
                    <a:pt x="2" y="124"/>
                    <a:pt x="2" y="124"/>
                  </a:cubicBezTo>
                  <a:cubicBezTo>
                    <a:pt x="15" y="121"/>
                    <a:pt x="15" y="119"/>
                    <a:pt x="16" y="112"/>
                  </a:cubicBezTo>
                  <a:cubicBezTo>
                    <a:pt x="17" y="107"/>
                    <a:pt x="19" y="89"/>
                    <a:pt x="19" y="66"/>
                  </a:cubicBezTo>
                  <a:cubicBezTo>
                    <a:pt x="19" y="44"/>
                    <a:pt x="19" y="44"/>
                    <a:pt x="19" y="44"/>
                  </a:cubicBezTo>
                  <a:cubicBezTo>
                    <a:pt x="19" y="20"/>
                    <a:pt x="18" y="16"/>
                    <a:pt x="15" y="13"/>
                  </a:cubicBezTo>
                  <a:cubicBezTo>
                    <a:pt x="12" y="9"/>
                    <a:pt x="9" y="8"/>
                    <a:pt x="2" y="7"/>
                  </a:cubicBezTo>
                  <a:cubicBezTo>
                    <a:pt x="0" y="6"/>
                    <a:pt x="0" y="6"/>
                    <a:pt x="0" y="5"/>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Layout Opt 1-3" preserve="1" userDrawn="1">
  <p:cSld name="1_Quote Layout Opt 1-3">
    <p:spTree>
      <p:nvGrpSpPr>
        <p:cNvPr id="1" name="Shape 608"/>
        <p:cNvGrpSpPr/>
        <p:nvPr/>
      </p:nvGrpSpPr>
      <p:grpSpPr>
        <a:xfrm>
          <a:off x="0" y="0"/>
          <a:ext cx="0" cy="0"/>
          <a:chOff x="0" y="0"/>
          <a:chExt cx="0" cy="0"/>
        </a:xfrm>
      </p:grpSpPr>
      <p:sp>
        <p:nvSpPr>
          <p:cNvPr id="609" name="Google Shape;609;p96"/>
          <p:cNvSpPr/>
          <p:nvPr/>
        </p:nvSpPr>
        <p:spPr>
          <a:xfrm>
            <a:off x="0" y="0"/>
            <a:ext cx="12192000" cy="6858000"/>
          </a:xfrm>
          <a:prstGeom prst="rect">
            <a:avLst/>
          </a:prstGeom>
          <a:gradFill>
            <a:gsLst>
              <a:gs pos="0">
                <a:schemeClr val="accent3"/>
              </a:gs>
              <a:gs pos="100000">
                <a:srgbClr val="290C1D"/>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pic>
        <p:nvPicPr>
          <p:cNvPr id="610" name="Google Shape;610;p96" descr="vignette.png"/>
          <p:cNvPicPr preferRelativeResize="0"/>
          <p:nvPr/>
        </p:nvPicPr>
        <p:blipFill rotWithShape="1">
          <a:blip r:embed="rId2">
            <a:alphaModFix amt="34000"/>
          </a:blip>
          <a:srcRect/>
          <a:stretch/>
        </p:blipFill>
        <p:spPr>
          <a:xfrm>
            <a:off x="0" y="0"/>
            <a:ext cx="12192000" cy="6858000"/>
          </a:xfrm>
          <a:prstGeom prst="rect">
            <a:avLst/>
          </a:prstGeom>
          <a:noFill/>
          <a:ln>
            <a:noFill/>
          </a:ln>
        </p:spPr>
      </p:pic>
      <p:sp>
        <p:nvSpPr>
          <p:cNvPr id="612" name="Google Shape;612;p96"/>
          <p:cNvSpPr/>
          <p:nvPr/>
        </p:nvSpPr>
        <p:spPr>
          <a:xfrm>
            <a:off x="-1377243" y="-14520"/>
            <a:ext cx="1377245" cy="230772"/>
          </a:xfrm>
          <a:prstGeom prst="rect">
            <a:avLst/>
          </a:prstGeom>
          <a:noFill/>
          <a:ln>
            <a:noFill/>
          </a:ln>
        </p:spPr>
        <p:txBody>
          <a:bodyPr spcFirstLastPara="1" wrap="square" lIns="76125" tIns="38050" rIns="76125" bIns="3805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a:solidFill>
                  <a:srgbClr val="7F7F7F"/>
                </a:solidFill>
                <a:latin typeface="+mj-lt"/>
                <a:ea typeface="Georgia"/>
                <a:cs typeface="Georgia"/>
                <a:sym typeface="Georgia"/>
              </a:rPr>
              <a:t>Quote Slide Layout</a:t>
            </a:r>
            <a:endParaRPr sz="1400" b="0" i="0" u="none" strike="noStrike" cap="none" dirty="0">
              <a:solidFill>
                <a:srgbClr val="000000"/>
              </a:solidFill>
              <a:latin typeface="+mj-lt"/>
              <a:ea typeface="Arial"/>
              <a:cs typeface="Arial"/>
              <a:sym typeface="Arial"/>
            </a:endParaRPr>
          </a:p>
        </p:txBody>
      </p:sp>
      <p:grpSp>
        <p:nvGrpSpPr>
          <p:cNvPr id="613" name="Google Shape;613;p96"/>
          <p:cNvGrpSpPr/>
          <p:nvPr/>
        </p:nvGrpSpPr>
        <p:grpSpPr>
          <a:xfrm>
            <a:off x="-322422" y="98354"/>
            <a:ext cx="13029596" cy="6443133"/>
            <a:chOff x="0" y="850392"/>
            <a:chExt cx="9144001" cy="4521707"/>
          </a:xfrm>
        </p:grpSpPr>
        <p:sp>
          <p:nvSpPr>
            <p:cNvPr id="614" name="Google Shape;614;p96"/>
            <p:cNvSpPr/>
            <p:nvPr/>
          </p:nvSpPr>
          <p:spPr>
            <a:xfrm>
              <a:off x="0" y="1365988"/>
              <a:ext cx="3418397" cy="4006111"/>
            </a:xfrm>
            <a:custGeom>
              <a:avLst/>
              <a:gdLst/>
              <a:ahLst/>
              <a:cxnLst/>
              <a:rect l="l" t="t" r="r" b="b"/>
              <a:pathLst>
                <a:path w="2418" h="2836" extrusionOk="0">
                  <a:moveTo>
                    <a:pt x="2411" y="1804"/>
                  </a:moveTo>
                  <a:lnTo>
                    <a:pt x="2408" y="1797"/>
                  </a:lnTo>
                  <a:lnTo>
                    <a:pt x="2403" y="1792"/>
                  </a:lnTo>
                  <a:lnTo>
                    <a:pt x="2386" y="1792"/>
                  </a:lnTo>
                  <a:lnTo>
                    <a:pt x="2378" y="1789"/>
                  </a:lnTo>
                  <a:lnTo>
                    <a:pt x="2365" y="1783"/>
                  </a:lnTo>
                  <a:lnTo>
                    <a:pt x="2351" y="1770"/>
                  </a:lnTo>
                  <a:lnTo>
                    <a:pt x="2344" y="1764"/>
                  </a:lnTo>
                  <a:lnTo>
                    <a:pt x="2336" y="1757"/>
                  </a:lnTo>
                  <a:lnTo>
                    <a:pt x="2330" y="1754"/>
                  </a:lnTo>
                  <a:lnTo>
                    <a:pt x="2320" y="1751"/>
                  </a:lnTo>
                  <a:lnTo>
                    <a:pt x="2308" y="1751"/>
                  </a:lnTo>
                  <a:lnTo>
                    <a:pt x="2295" y="1753"/>
                  </a:lnTo>
                  <a:lnTo>
                    <a:pt x="2292" y="1754"/>
                  </a:lnTo>
                  <a:lnTo>
                    <a:pt x="2287" y="1753"/>
                  </a:lnTo>
                  <a:lnTo>
                    <a:pt x="2279" y="1751"/>
                  </a:lnTo>
                  <a:lnTo>
                    <a:pt x="2263" y="1745"/>
                  </a:lnTo>
                  <a:lnTo>
                    <a:pt x="2253" y="1745"/>
                  </a:lnTo>
                  <a:lnTo>
                    <a:pt x="2247" y="1749"/>
                  </a:lnTo>
                  <a:lnTo>
                    <a:pt x="2242" y="1753"/>
                  </a:lnTo>
                  <a:lnTo>
                    <a:pt x="2241" y="1754"/>
                  </a:lnTo>
                  <a:lnTo>
                    <a:pt x="2244" y="1749"/>
                  </a:lnTo>
                  <a:lnTo>
                    <a:pt x="2245" y="1740"/>
                  </a:lnTo>
                  <a:lnTo>
                    <a:pt x="2239" y="1733"/>
                  </a:lnTo>
                  <a:lnTo>
                    <a:pt x="2229" y="1725"/>
                  </a:lnTo>
                  <a:lnTo>
                    <a:pt x="2201" y="1713"/>
                  </a:lnTo>
                  <a:lnTo>
                    <a:pt x="2190" y="1709"/>
                  </a:lnTo>
                  <a:lnTo>
                    <a:pt x="2183" y="1709"/>
                  </a:lnTo>
                  <a:lnTo>
                    <a:pt x="2180" y="1711"/>
                  </a:lnTo>
                  <a:lnTo>
                    <a:pt x="2175" y="1711"/>
                  </a:lnTo>
                  <a:lnTo>
                    <a:pt x="2172" y="1716"/>
                  </a:lnTo>
                  <a:lnTo>
                    <a:pt x="2170" y="1722"/>
                  </a:lnTo>
                  <a:lnTo>
                    <a:pt x="2169" y="1725"/>
                  </a:lnTo>
                  <a:lnTo>
                    <a:pt x="2164" y="1725"/>
                  </a:lnTo>
                  <a:lnTo>
                    <a:pt x="2170" y="1713"/>
                  </a:lnTo>
                  <a:lnTo>
                    <a:pt x="2169" y="1708"/>
                  </a:lnTo>
                  <a:lnTo>
                    <a:pt x="2166" y="1706"/>
                  </a:lnTo>
                  <a:lnTo>
                    <a:pt x="2154" y="1700"/>
                  </a:lnTo>
                  <a:lnTo>
                    <a:pt x="2140" y="1698"/>
                  </a:lnTo>
                  <a:lnTo>
                    <a:pt x="2135" y="1700"/>
                  </a:lnTo>
                  <a:lnTo>
                    <a:pt x="2134" y="1700"/>
                  </a:lnTo>
                  <a:lnTo>
                    <a:pt x="2135" y="1697"/>
                  </a:lnTo>
                  <a:lnTo>
                    <a:pt x="2145" y="1682"/>
                  </a:lnTo>
                  <a:lnTo>
                    <a:pt x="2145" y="1673"/>
                  </a:lnTo>
                  <a:lnTo>
                    <a:pt x="2140" y="1666"/>
                  </a:lnTo>
                  <a:lnTo>
                    <a:pt x="2134" y="1663"/>
                  </a:lnTo>
                  <a:lnTo>
                    <a:pt x="2130" y="1660"/>
                  </a:lnTo>
                  <a:lnTo>
                    <a:pt x="2127" y="1655"/>
                  </a:lnTo>
                  <a:lnTo>
                    <a:pt x="2126" y="1652"/>
                  </a:lnTo>
                  <a:lnTo>
                    <a:pt x="2124" y="1641"/>
                  </a:lnTo>
                  <a:lnTo>
                    <a:pt x="2119" y="1626"/>
                  </a:lnTo>
                  <a:lnTo>
                    <a:pt x="2121" y="1623"/>
                  </a:lnTo>
                  <a:lnTo>
                    <a:pt x="2116" y="1623"/>
                  </a:lnTo>
                  <a:lnTo>
                    <a:pt x="2115" y="1622"/>
                  </a:lnTo>
                  <a:lnTo>
                    <a:pt x="2113" y="1623"/>
                  </a:lnTo>
                  <a:lnTo>
                    <a:pt x="2108" y="1620"/>
                  </a:lnTo>
                  <a:lnTo>
                    <a:pt x="2103" y="1612"/>
                  </a:lnTo>
                  <a:lnTo>
                    <a:pt x="2092" y="1606"/>
                  </a:lnTo>
                  <a:lnTo>
                    <a:pt x="2089" y="1601"/>
                  </a:lnTo>
                  <a:lnTo>
                    <a:pt x="2067" y="1595"/>
                  </a:lnTo>
                  <a:lnTo>
                    <a:pt x="2067" y="1595"/>
                  </a:lnTo>
                  <a:lnTo>
                    <a:pt x="2059" y="1591"/>
                  </a:lnTo>
                  <a:lnTo>
                    <a:pt x="2049" y="1590"/>
                  </a:lnTo>
                  <a:lnTo>
                    <a:pt x="2036" y="1593"/>
                  </a:lnTo>
                  <a:lnTo>
                    <a:pt x="2032" y="1593"/>
                  </a:lnTo>
                  <a:lnTo>
                    <a:pt x="2028" y="1591"/>
                  </a:lnTo>
                  <a:lnTo>
                    <a:pt x="2020" y="1587"/>
                  </a:lnTo>
                  <a:lnTo>
                    <a:pt x="2016" y="1588"/>
                  </a:lnTo>
                  <a:lnTo>
                    <a:pt x="2012" y="1590"/>
                  </a:lnTo>
                  <a:lnTo>
                    <a:pt x="2011" y="1590"/>
                  </a:lnTo>
                  <a:lnTo>
                    <a:pt x="2009" y="1588"/>
                  </a:lnTo>
                  <a:lnTo>
                    <a:pt x="1996" y="1575"/>
                  </a:lnTo>
                  <a:lnTo>
                    <a:pt x="1993" y="1575"/>
                  </a:lnTo>
                  <a:lnTo>
                    <a:pt x="1988" y="1571"/>
                  </a:lnTo>
                  <a:lnTo>
                    <a:pt x="1988" y="1564"/>
                  </a:lnTo>
                  <a:lnTo>
                    <a:pt x="1985" y="1561"/>
                  </a:lnTo>
                  <a:lnTo>
                    <a:pt x="1969" y="1551"/>
                  </a:lnTo>
                  <a:lnTo>
                    <a:pt x="1966" y="1548"/>
                  </a:lnTo>
                  <a:lnTo>
                    <a:pt x="1966" y="1547"/>
                  </a:lnTo>
                  <a:lnTo>
                    <a:pt x="1966" y="1547"/>
                  </a:lnTo>
                  <a:lnTo>
                    <a:pt x="1963" y="1545"/>
                  </a:lnTo>
                  <a:lnTo>
                    <a:pt x="1960" y="1543"/>
                  </a:lnTo>
                  <a:lnTo>
                    <a:pt x="1960" y="1545"/>
                  </a:lnTo>
                  <a:lnTo>
                    <a:pt x="1953" y="1543"/>
                  </a:lnTo>
                  <a:lnTo>
                    <a:pt x="1937" y="1543"/>
                  </a:lnTo>
                  <a:lnTo>
                    <a:pt x="1941" y="1539"/>
                  </a:lnTo>
                  <a:lnTo>
                    <a:pt x="1942" y="1531"/>
                  </a:lnTo>
                  <a:lnTo>
                    <a:pt x="1942" y="1528"/>
                  </a:lnTo>
                  <a:lnTo>
                    <a:pt x="1939" y="1526"/>
                  </a:lnTo>
                  <a:lnTo>
                    <a:pt x="1933" y="1523"/>
                  </a:lnTo>
                  <a:lnTo>
                    <a:pt x="1941" y="1521"/>
                  </a:lnTo>
                  <a:lnTo>
                    <a:pt x="1944" y="1518"/>
                  </a:lnTo>
                  <a:lnTo>
                    <a:pt x="1944" y="1508"/>
                  </a:lnTo>
                  <a:lnTo>
                    <a:pt x="1939" y="1504"/>
                  </a:lnTo>
                  <a:lnTo>
                    <a:pt x="1928" y="1504"/>
                  </a:lnTo>
                  <a:lnTo>
                    <a:pt x="1923" y="1505"/>
                  </a:lnTo>
                  <a:lnTo>
                    <a:pt x="1921" y="1508"/>
                  </a:lnTo>
                  <a:lnTo>
                    <a:pt x="1917" y="1505"/>
                  </a:lnTo>
                  <a:lnTo>
                    <a:pt x="1909" y="1504"/>
                  </a:lnTo>
                  <a:lnTo>
                    <a:pt x="1901" y="1504"/>
                  </a:lnTo>
                  <a:lnTo>
                    <a:pt x="1889" y="1505"/>
                  </a:lnTo>
                  <a:lnTo>
                    <a:pt x="1880" y="1508"/>
                  </a:lnTo>
                  <a:lnTo>
                    <a:pt x="1866" y="1516"/>
                  </a:lnTo>
                  <a:lnTo>
                    <a:pt x="1859" y="1516"/>
                  </a:lnTo>
                  <a:lnTo>
                    <a:pt x="1851" y="1512"/>
                  </a:lnTo>
                  <a:lnTo>
                    <a:pt x="1842" y="1507"/>
                  </a:lnTo>
                  <a:lnTo>
                    <a:pt x="1835" y="1505"/>
                  </a:lnTo>
                  <a:lnTo>
                    <a:pt x="1830" y="1507"/>
                  </a:lnTo>
                  <a:lnTo>
                    <a:pt x="1824" y="1508"/>
                  </a:lnTo>
                  <a:lnTo>
                    <a:pt x="1816" y="1508"/>
                  </a:lnTo>
                  <a:lnTo>
                    <a:pt x="1811" y="1507"/>
                  </a:lnTo>
                  <a:lnTo>
                    <a:pt x="1811" y="1505"/>
                  </a:lnTo>
                  <a:lnTo>
                    <a:pt x="1808" y="1494"/>
                  </a:lnTo>
                  <a:lnTo>
                    <a:pt x="1802" y="1489"/>
                  </a:lnTo>
                  <a:lnTo>
                    <a:pt x="1794" y="1488"/>
                  </a:lnTo>
                  <a:lnTo>
                    <a:pt x="1791" y="1488"/>
                  </a:lnTo>
                  <a:lnTo>
                    <a:pt x="1787" y="1484"/>
                  </a:lnTo>
                  <a:lnTo>
                    <a:pt x="1783" y="1478"/>
                  </a:lnTo>
                  <a:lnTo>
                    <a:pt x="1773" y="1478"/>
                  </a:lnTo>
                  <a:lnTo>
                    <a:pt x="1773" y="1483"/>
                  </a:lnTo>
                  <a:lnTo>
                    <a:pt x="1771" y="1486"/>
                  </a:lnTo>
                  <a:lnTo>
                    <a:pt x="1773" y="1489"/>
                  </a:lnTo>
                  <a:lnTo>
                    <a:pt x="1759" y="1496"/>
                  </a:lnTo>
                  <a:lnTo>
                    <a:pt x="1751" y="1499"/>
                  </a:lnTo>
                  <a:lnTo>
                    <a:pt x="1747" y="1504"/>
                  </a:lnTo>
                  <a:lnTo>
                    <a:pt x="1747" y="1504"/>
                  </a:lnTo>
                  <a:lnTo>
                    <a:pt x="1747" y="1504"/>
                  </a:lnTo>
                  <a:lnTo>
                    <a:pt x="1744" y="1497"/>
                  </a:lnTo>
                  <a:lnTo>
                    <a:pt x="1744" y="1492"/>
                  </a:lnTo>
                  <a:lnTo>
                    <a:pt x="1744" y="1492"/>
                  </a:lnTo>
                  <a:lnTo>
                    <a:pt x="1747" y="1491"/>
                  </a:lnTo>
                  <a:lnTo>
                    <a:pt x="1752" y="1489"/>
                  </a:lnTo>
                  <a:lnTo>
                    <a:pt x="1757" y="1484"/>
                  </a:lnTo>
                  <a:lnTo>
                    <a:pt x="1757" y="1478"/>
                  </a:lnTo>
                  <a:lnTo>
                    <a:pt x="1752" y="1475"/>
                  </a:lnTo>
                  <a:lnTo>
                    <a:pt x="1747" y="1472"/>
                  </a:lnTo>
                  <a:lnTo>
                    <a:pt x="1744" y="1473"/>
                  </a:lnTo>
                  <a:lnTo>
                    <a:pt x="1735" y="1480"/>
                  </a:lnTo>
                  <a:lnTo>
                    <a:pt x="1728" y="1483"/>
                  </a:lnTo>
                  <a:lnTo>
                    <a:pt x="1724" y="1484"/>
                  </a:lnTo>
                  <a:lnTo>
                    <a:pt x="1720" y="1486"/>
                  </a:lnTo>
                  <a:lnTo>
                    <a:pt x="1712" y="1492"/>
                  </a:lnTo>
                  <a:lnTo>
                    <a:pt x="1709" y="1492"/>
                  </a:lnTo>
                  <a:lnTo>
                    <a:pt x="1704" y="1494"/>
                  </a:lnTo>
                  <a:lnTo>
                    <a:pt x="1698" y="1494"/>
                  </a:lnTo>
                  <a:lnTo>
                    <a:pt x="1695" y="1497"/>
                  </a:lnTo>
                  <a:lnTo>
                    <a:pt x="1695" y="1499"/>
                  </a:lnTo>
                  <a:lnTo>
                    <a:pt x="1690" y="1496"/>
                  </a:lnTo>
                  <a:lnTo>
                    <a:pt x="1684" y="1497"/>
                  </a:lnTo>
                  <a:lnTo>
                    <a:pt x="1677" y="1500"/>
                  </a:lnTo>
                  <a:lnTo>
                    <a:pt x="1671" y="1508"/>
                  </a:lnTo>
                  <a:lnTo>
                    <a:pt x="1669" y="1515"/>
                  </a:lnTo>
                  <a:lnTo>
                    <a:pt x="1671" y="1523"/>
                  </a:lnTo>
                  <a:lnTo>
                    <a:pt x="1669" y="1526"/>
                  </a:lnTo>
                  <a:lnTo>
                    <a:pt x="1653" y="1540"/>
                  </a:lnTo>
                  <a:lnTo>
                    <a:pt x="1647" y="1550"/>
                  </a:lnTo>
                  <a:lnTo>
                    <a:pt x="1647" y="1550"/>
                  </a:lnTo>
                  <a:lnTo>
                    <a:pt x="1642" y="1547"/>
                  </a:lnTo>
                  <a:lnTo>
                    <a:pt x="1637" y="1537"/>
                  </a:lnTo>
                  <a:lnTo>
                    <a:pt x="1629" y="1531"/>
                  </a:lnTo>
                  <a:lnTo>
                    <a:pt x="1623" y="1528"/>
                  </a:lnTo>
                  <a:lnTo>
                    <a:pt x="1602" y="1523"/>
                  </a:lnTo>
                  <a:lnTo>
                    <a:pt x="1596" y="1524"/>
                  </a:lnTo>
                  <a:lnTo>
                    <a:pt x="1588" y="1528"/>
                  </a:lnTo>
                  <a:lnTo>
                    <a:pt x="1578" y="1537"/>
                  </a:lnTo>
                  <a:lnTo>
                    <a:pt x="1575" y="1537"/>
                  </a:lnTo>
                  <a:lnTo>
                    <a:pt x="1569" y="1539"/>
                  </a:lnTo>
                  <a:lnTo>
                    <a:pt x="1562" y="1535"/>
                  </a:lnTo>
                  <a:lnTo>
                    <a:pt x="1556" y="1532"/>
                  </a:lnTo>
                  <a:lnTo>
                    <a:pt x="1546" y="1526"/>
                  </a:lnTo>
                  <a:lnTo>
                    <a:pt x="1538" y="1515"/>
                  </a:lnTo>
                  <a:lnTo>
                    <a:pt x="1534" y="1508"/>
                  </a:lnTo>
                  <a:lnTo>
                    <a:pt x="1535" y="1508"/>
                  </a:lnTo>
                  <a:lnTo>
                    <a:pt x="1530" y="1504"/>
                  </a:lnTo>
                  <a:lnTo>
                    <a:pt x="1529" y="1502"/>
                  </a:lnTo>
                  <a:lnTo>
                    <a:pt x="1529" y="1502"/>
                  </a:lnTo>
                  <a:lnTo>
                    <a:pt x="1527" y="1500"/>
                  </a:lnTo>
                  <a:lnTo>
                    <a:pt x="1527" y="1497"/>
                  </a:lnTo>
                  <a:lnTo>
                    <a:pt x="1534" y="1472"/>
                  </a:lnTo>
                  <a:lnTo>
                    <a:pt x="1532" y="1462"/>
                  </a:lnTo>
                  <a:lnTo>
                    <a:pt x="1532" y="1454"/>
                  </a:lnTo>
                  <a:lnTo>
                    <a:pt x="1537" y="1445"/>
                  </a:lnTo>
                  <a:lnTo>
                    <a:pt x="1537" y="1441"/>
                  </a:lnTo>
                  <a:lnTo>
                    <a:pt x="1538" y="1430"/>
                  </a:lnTo>
                  <a:lnTo>
                    <a:pt x="1538" y="1430"/>
                  </a:lnTo>
                  <a:lnTo>
                    <a:pt x="1538" y="1429"/>
                  </a:lnTo>
                  <a:lnTo>
                    <a:pt x="1538" y="1425"/>
                  </a:lnTo>
                  <a:lnTo>
                    <a:pt x="1538" y="1422"/>
                  </a:lnTo>
                  <a:lnTo>
                    <a:pt x="1538" y="1424"/>
                  </a:lnTo>
                  <a:lnTo>
                    <a:pt x="1535" y="1419"/>
                  </a:lnTo>
                  <a:lnTo>
                    <a:pt x="1530" y="1417"/>
                  </a:lnTo>
                  <a:lnTo>
                    <a:pt x="1524" y="1414"/>
                  </a:lnTo>
                  <a:lnTo>
                    <a:pt x="1518" y="1409"/>
                  </a:lnTo>
                  <a:lnTo>
                    <a:pt x="1506" y="1406"/>
                  </a:lnTo>
                  <a:lnTo>
                    <a:pt x="1497" y="1405"/>
                  </a:lnTo>
                  <a:lnTo>
                    <a:pt x="1486" y="1406"/>
                  </a:lnTo>
                  <a:lnTo>
                    <a:pt x="1478" y="1409"/>
                  </a:lnTo>
                  <a:lnTo>
                    <a:pt x="1470" y="1411"/>
                  </a:lnTo>
                  <a:lnTo>
                    <a:pt x="1460" y="1409"/>
                  </a:lnTo>
                  <a:lnTo>
                    <a:pt x="1451" y="1409"/>
                  </a:lnTo>
                  <a:lnTo>
                    <a:pt x="1455" y="1405"/>
                  </a:lnTo>
                  <a:lnTo>
                    <a:pt x="1443" y="1411"/>
                  </a:lnTo>
                  <a:lnTo>
                    <a:pt x="1441" y="1411"/>
                  </a:lnTo>
                  <a:lnTo>
                    <a:pt x="1441" y="1411"/>
                  </a:lnTo>
                  <a:lnTo>
                    <a:pt x="1439" y="1413"/>
                  </a:lnTo>
                  <a:lnTo>
                    <a:pt x="1439" y="1411"/>
                  </a:lnTo>
                  <a:lnTo>
                    <a:pt x="1441" y="1408"/>
                  </a:lnTo>
                  <a:lnTo>
                    <a:pt x="1443" y="1403"/>
                  </a:lnTo>
                  <a:lnTo>
                    <a:pt x="1447" y="1400"/>
                  </a:lnTo>
                  <a:lnTo>
                    <a:pt x="1447" y="1385"/>
                  </a:lnTo>
                  <a:lnTo>
                    <a:pt x="1446" y="1376"/>
                  </a:lnTo>
                  <a:lnTo>
                    <a:pt x="1447" y="1374"/>
                  </a:lnTo>
                  <a:lnTo>
                    <a:pt x="1447" y="1374"/>
                  </a:lnTo>
                  <a:lnTo>
                    <a:pt x="1449" y="1373"/>
                  </a:lnTo>
                  <a:lnTo>
                    <a:pt x="1451" y="1374"/>
                  </a:lnTo>
                  <a:lnTo>
                    <a:pt x="1452" y="1373"/>
                  </a:lnTo>
                  <a:lnTo>
                    <a:pt x="1457" y="1371"/>
                  </a:lnTo>
                  <a:lnTo>
                    <a:pt x="1455" y="1370"/>
                  </a:lnTo>
                  <a:lnTo>
                    <a:pt x="1457" y="1366"/>
                  </a:lnTo>
                  <a:lnTo>
                    <a:pt x="1462" y="1344"/>
                  </a:lnTo>
                  <a:lnTo>
                    <a:pt x="1462" y="1330"/>
                  </a:lnTo>
                  <a:lnTo>
                    <a:pt x="1463" y="1328"/>
                  </a:lnTo>
                  <a:lnTo>
                    <a:pt x="1471" y="1322"/>
                  </a:lnTo>
                  <a:lnTo>
                    <a:pt x="1475" y="1315"/>
                  </a:lnTo>
                  <a:lnTo>
                    <a:pt x="1475" y="1306"/>
                  </a:lnTo>
                  <a:lnTo>
                    <a:pt x="1471" y="1303"/>
                  </a:lnTo>
                  <a:lnTo>
                    <a:pt x="1465" y="1303"/>
                  </a:lnTo>
                  <a:lnTo>
                    <a:pt x="1460" y="1304"/>
                  </a:lnTo>
                  <a:lnTo>
                    <a:pt x="1451" y="1301"/>
                  </a:lnTo>
                  <a:lnTo>
                    <a:pt x="1446" y="1301"/>
                  </a:lnTo>
                  <a:lnTo>
                    <a:pt x="1428" y="1304"/>
                  </a:lnTo>
                  <a:lnTo>
                    <a:pt x="1417" y="1306"/>
                  </a:lnTo>
                  <a:lnTo>
                    <a:pt x="1406" y="1312"/>
                  </a:lnTo>
                  <a:lnTo>
                    <a:pt x="1403" y="1318"/>
                  </a:lnTo>
                  <a:lnTo>
                    <a:pt x="1401" y="1328"/>
                  </a:lnTo>
                  <a:lnTo>
                    <a:pt x="1401" y="1333"/>
                  </a:lnTo>
                  <a:lnTo>
                    <a:pt x="1400" y="1334"/>
                  </a:lnTo>
                  <a:lnTo>
                    <a:pt x="1396" y="1338"/>
                  </a:lnTo>
                  <a:lnTo>
                    <a:pt x="1396" y="1347"/>
                  </a:lnTo>
                  <a:lnTo>
                    <a:pt x="1395" y="1349"/>
                  </a:lnTo>
                  <a:lnTo>
                    <a:pt x="1385" y="1355"/>
                  </a:lnTo>
                  <a:lnTo>
                    <a:pt x="1385" y="1357"/>
                  </a:lnTo>
                  <a:lnTo>
                    <a:pt x="1384" y="1358"/>
                  </a:lnTo>
                  <a:lnTo>
                    <a:pt x="1384" y="1358"/>
                  </a:lnTo>
                  <a:lnTo>
                    <a:pt x="1376" y="1355"/>
                  </a:lnTo>
                  <a:lnTo>
                    <a:pt x="1366" y="1355"/>
                  </a:lnTo>
                  <a:lnTo>
                    <a:pt x="1352" y="1358"/>
                  </a:lnTo>
                  <a:lnTo>
                    <a:pt x="1331" y="1365"/>
                  </a:lnTo>
                  <a:lnTo>
                    <a:pt x="1323" y="1360"/>
                  </a:lnTo>
                  <a:lnTo>
                    <a:pt x="1318" y="1357"/>
                  </a:lnTo>
                  <a:lnTo>
                    <a:pt x="1313" y="1355"/>
                  </a:lnTo>
                  <a:lnTo>
                    <a:pt x="1309" y="1354"/>
                  </a:lnTo>
                  <a:lnTo>
                    <a:pt x="1309" y="1354"/>
                  </a:lnTo>
                  <a:lnTo>
                    <a:pt x="1307" y="1350"/>
                  </a:lnTo>
                  <a:lnTo>
                    <a:pt x="1302" y="1331"/>
                  </a:lnTo>
                  <a:lnTo>
                    <a:pt x="1294" y="1326"/>
                  </a:lnTo>
                  <a:lnTo>
                    <a:pt x="1289" y="1320"/>
                  </a:lnTo>
                  <a:lnTo>
                    <a:pt x="1285" y="1314"/>
                  </a:lnTo>
                  <a:lnTo>
                    <a:pt x="1281" y="1307"/>
                  </a:lnTo>
                  <a:lnTo>
                    <a:pt x="1280" y="1299"/>
                  </a:lnTo>
                  <a:lnTo>
                    <a:pt x="1278" y="1280"/>
                  </a:lnTo>
                  <a:lnTo>
                    <a:pt x="1278" y="1259"/>
                  </a:lnTo>
                  <a:lnTo>
                    <a:pt x="1280" y="1245"/>
                  </a:lnTo>
                  <a:lnTo>
                    <a:pt x="1285" y="1231"/>
                  </a:lnTo>
                  <a:lnTo>
                    <a:pt x="1286" y="1228"/>
                  </a:lnTo>
                  <a:lnTo>
                    <a:pt x="1288" y="1228"/>
                  </a:lnTo>
                  <a:lnTo>
                    <a:pt x="1286" y="1223"/>
                  </a:lnTo>
                  <a:lnTo>
                    <a:pt x="1286" y="1221"/>
                  </a:lnTo>
                  <a:lnTo>
                    <a:pt x="1286" y="1220"/>
                  </a:lnTo>
                  <a:lnTo>
                    <a:pt x="1285" y="1218"/>
                  </a:lnTo>
                  <a:lnTo>
                    <a:pt x="1285" y="1213"/>
                  </a:lnTo>
                  <a:lnTo>
                    <a:pt x="1280" y="1207"/>
                  </a:lnTo>
                  <a:lnTo>
                    <a:pt x="1278" y="1204"/>
                  </a:lnTo>
                  <a:lnTo>
                    <a:pt x="1281" y="1199"/>
                  </a:lnTo>
                  <a:lnTo>
                    <a:pt x="1285" y="1194"/>
                  </a:lnTo>
                  <a:lnTo>
                    <a:pt x="1285" y="1189"/>
                  </a:lnTo>
                  <a:lnTo>
                    <a:pt x="1283" y="1186"/>
                  </a:lnTo>
                  <a:lnTo>
                    <a:pt x="1291" y="1181"/>
                  </a:lnTo>
                  <a:lnTo>
                    <a:pt x="1294" y="1176"/>
                  </a:lnTo>
                  <a:lnTo>
                    <a:pt x="1299" y="1170"/>
                  </a:lnTo>
                  <a:lnTo>
                    <a:pt x="1313" y="1170"/>
                  </a:lnTo>
                  <a:lnTo>
                    <a:pt x="1325" y="1159"/>
                  </a:lnTo>
                  <a:lnTo>
                    <a:pt x="1326" y="1154"/>
                  </a:lnTo>
                  <a:lnTo>
                    <a:pt x="1326" y="1153"/>
                  </a:lnTo>
                  <a:lnTo>
                    <a:pt x="1336" y="1153"/>
                  </a:lnTo>
                  <a:lnTo>
                    <a:pt x="1337" y="1151"/>
                  </a:lnTo>
                  <a:lnTo>
                    <a:pt x="1341" y="1148"/>
                  </a:lnTo>
                  <a:lnTo>
                    <a:pt x="1344" y="1145"/>
                  </a:lnTo>
                  <a:lnTo>
                    <a:pt x="1344" y="1145"/>
                  </a:lnTo>
                  <a:lnTo>
                    <a:pt x="1350" y="1148"/>
                  </a:lnTo>
                  <a:lnTo>
                    <a:pt x="1355" y="1148"/>
                  </a:lnTo>
                  <a:lnTo>
                    <a:pt x="1355" y="1145"/>
                  </a:lnTo>
                  <a:lnTo>
                    <a:pt x="1356" y="1145"/>
                  </a:lnTo>
                  <a:lnTo>
                    <a:pt x="1363" y="1151"/>
                  </a:lnTo>
                  <a:lnTo>
                    <a:pt x="1369" y="1153"/>
                  </a:lnTo>
                  <a:lnTo>
                    <a:pt x="1374" y="1151"/>
                  </a:lnTo>
                  <a:lnTo>
                    <a:pt x="1379" y="1151"/>
                  </a:lnTo>
                  <a:lnTo>
                    <a:pt x="1379" y="1148"/>
                  </a:lnTo>
                  <a:lnTo>
                    <a:pt x="1387" y="1153"/>
                  </a:lnTo>
                  <a:lnTo>
                    <a:pt x="1390" y="1156"/>
                  </a:lnTo>
                  <a:lnTo>
                    <a:pt x="1395" y="1159"/>
                  </a:lnTo>
                  <a:lnTo>
                    <a:pt x="1409" y="1159"/>
                  </a:lnTo>
                  <a:lnTo>
                    <a:pt x="1412" y="1154"/>
                  </a:lnTo>
                  <a:lnTo>
                    <a:pt x="1420" y="1159"/>
                  </a:lnTo>
                  <a:lnTo>
                    <a:pt x="1422" y="1161"/>
                  </a:lnTo>
                  <a:lnTo>
                    <a:pt x="1427" y="1164"/>
                  </a:lnTo>
                  <a:lnTo>
                    <a:pt x="1433" y="1161"/>
                  </a:lnTo>
                  <a:lnTo>
                    <a:pt x="1433" y="1156"/>
                  </a:lnTo>
                  <a:lnTo>
                    <a:pt x="1424" y="1146"/>
                  </a:lnTo>
                  <a:lnTo>
                    <a:pt x="1424" y="1141"/>
                  </a:lnTo>
                  <a:lnTo>
                    <a:pt x="1422" y="1140"/>
                  </a:lnTo>
                  <a:lnTo>
                    <a:pt x="1424" y="1138"/>
                  </a:lnTo>
                  <a:lnTo>
                    <a:pt x="1428" y="1137"/>
                  </a:lnTo>
                  <a:lnTo>
                    <a:pt x="1447" y="1137"/>
                  </a:lnTo>
                  <a:lnTo>
                    <a:pt x="1451" y="1132"/>
                  </a:lnTo>
                  <a:lnTo>
                    <a:pt x="1451" y="1132"/>
                  </a:lnTo>
                  <a:lnTo>
                    <a:pt x="1452" y="1135"/>
                  </a:lnTo>
                  <a:lnTo>
                    <a:pt x="1452" y="1140"/>
                  </a:lnTo>
                  <a:lnTo>
                    <a:pt x="1455" y="1140"/>
                  </a:lnTo>
                  <a:lnTo>
                    <a:pt x="1479" y="1135"/>
                  </a:lnTo>
                  <a:lnTo>
                    <a:pt x="1483" y="1137"/>
                  </a:lnTo>
                  <a:lnTo>
                    <a:pt x="1489" y="1140"/>
                  </a:lnTo>
                  <a:lnTo>
                    <a:pt x="1491" y="1141"/>
                  </a:lnTo>
                  <a:lnTo>
                    <a:pt x="1492" y="1146"/>
                  </a:lnTo>
                  <a:lnTo>
                    <a:pt x="1495" y="1149"/>
                  </a:lnTo>
                  <a:lnTo>
                    <a:pt x="1500" y="1153"/>
                  </a:lnTo>
                  <a:lnTo>
                    <a:pt x="1505" y="1153"/>
                  </a:lnTo>
                  <a:lnTo>
                    <a:pt x="1510" y="1149"/>
                  </a:lnTo>
                  <a:lnTo>
                    <a:pt x="1518" y="1143"/>
                  </a:lnTo>
                  <a:lnTo>
                    <a:pt x="1521" y="1141"/>
                  </a:lnTo>
                  <a:lnTo>
                    <a:pt x="1522" y="1143"/>
                  </a:lnTo>
                  <a:lnTo>
                    <a:pt x="1540" y="1162"/>
                  </a:lnTo>
                  <a:lnTo>
                    <a:pt x="1542" y="1164"/>
                  </a:lnTo>
                  <a:lnTo>
                    <a:pt x="1540" y="1170"/>
                  </a:lnTo>
                  <a:lnTo>
                    <a:pt x="1538" y="1175"/>
                  </a:lnTo>
                  <a:lnTo>
                    <a:pt x="1538" y="1178"/>
                  </a:lnTo>
                  <a:lnTo>
                    <a:pt x="1542" y="1184"/>
                  </a:lnTo>
                  <a:lnTo>
                    <a:pt x="1542" y="1189"/>
                  </a:lnTo>
                  <a:lnTo>
                    <a:pt x="1543" y="1196"/>
                  </a:lnTo>
                  <a:lnTo>
                    <a:pt x="1550" y="1202"/>
                  </a:lnTo>
                  <a:lnTo>
                    <a:pt x="1551" y="1204"/>
                  </a:lnTo>
                  <a:lnTo>
                    <a:pt x="1551" y="1216"/>
                  </a:lnTo>
                  <a:lnTo>
                    <a:pt x="1556" y="1221"/>
                  </a:lnTo>
                  <a:lnTo>
                    <a:pt x="1561" y="1223"/>
                  </a:lnTo>
                  <a:lnTo>
                    <a:pt x="1567" y="1234"/>
                  </a:lnTo>
                  <a:lnTo>
                    <a:pt x="1569" y="1237"/>
                  </a:lnTo>
                  <a:lnTo>
                    <a:pt x="1575" y="1242"/>
                  </a:lnTo>
                  <a:lnTo>
                    <a:pt x="1583" y="1242"/>
                  </a:lnTo>
                  <a:lnTo>
                    <a:pt x="1586" y="1239"/>
                  </a:lnTo>
                  <a:lnTo>
                    <a:pt x="1586" y="1236"/>
                  </a:lnTo>
                  <a:lnTo>
                    <a:pt x="1588" y="1232"/>
                  </a:lnTo>
                  <a:lnTo>
                    <a:pt x="1591" y="1226"/>
                  </a:lnTo>
                  <a:lnTo>
                    <a:pt x="1594" y="1215"/>
                  </a:lnTo>
                  <a:lnTo>
                    <a:pt x="1594" y="1207"/>
                  </a:lnTo>
                  <a:lnTo>
                    <a:pt x="1593" y="1194"/>
                  </a:lnTo>
                  <a:lnTo>
                    <a:pt x="1589" y="1184"/>
                  </a:lnTo>
                  <a:lnTo>
                    <a:pt x="1585" y="1176"/>
                  </a:lnTo>
                  <a:lnTo>
                    <a:pt x="1583" y="1173"/>
                  </a:lnTo>
                  <a:lnTo>
                    <a:pt x="1583" y="1164"/>
                  </a:lnTo>
                  <a:lnTo>
                    <a:pt x="1580" y="1159"/>
                  </a:lnTo>
                  <a:lnTo>
                    <a:pt x="1575" y="1153"/>
                  </a:lnTo>
                  <a:lnTo>
                    <a:pt x="1572" y="1145"/>
                  </a:lnTo>
                  <a:lnTo>
                    <a:pt x="1570" y="1135"/>
                  </a:lnTo>
                  <a:lnTo>
                    <a:pt x="1570" y="1125"/>
                  </a:lnTo>
                  <a:lnTo>
                    <a:pt x="1572" y="1117"/>
                  </a:lnTo>
                  <a:lnTo>
                    <a:pt x="1578" y="1106"/>
                  </a:lnTo>
                  <a:lnTo>
                    <a:pt x="1583" y="1097"/>
                  </a:lnTo>
                  <a:lnTo>
                    <a:pt x="1589" y="1092"/>
                  </a:lnTo>
                  <a:lnTo>
                    <a:pt x="1594" y="1089"/>
                  </a:lnTo>
                  <a:lnTo>
                    <a:pt x="1599" y="1087"/>
                  </a:lnTo>
                  <a:lnTo>
                    <a:pt x="1602" y="1086"/>
                  </a:lnTo>
                  <a:lnTo>
                    <a:pt x="1607" y="1081"/>
                  </a:lnTo>
                  <a:lnTo>
                    <a:pt x="1609" y="1076"/>
                  </a:lnTo>
                  <a:lnTo>
                    <a:pt x="1612" y="1073"/>
                  </a:lnTo>
                  <a:lnTo>
                    <a:pt x="1617" y="1070"/>
                  </a:lnTo>
                  <a:lnTo>
                    <a:pt x="1618" y="1068"/>
                  </a:lnTo>
                  <a:lnTo>
                    <a:pt x="1625" y="1068"/>
                  </a:lnTo>
                  <a:lnTo>
                    <a:pt x="1629" y="1065"/>
                  </a:lnTo>
                  <a:lnTo>
                    <a:pt x="1634" y="1058"/>
                  </a:lnTo>
                  <a:lnTo>
                    <a:pt x="1637" y="1055"/>
                  </a:lnTo>
                  <a:lnTo>
                    <a:pt x="1642" y="1052"/>
                  </a:lnTo>
                  <a:lnTo>
                    <a:pt x="1650" y="1050"/>
                  </a:lnTo>
                  <a:lnTo>
                    <a:pt x="1656" y="1047"/>
                  </a:lnTo>
                  <a:lnTo>
                    <a:pt x="1656" y="1042"/>
                  </a:lnTo>
                  <a:lnTo>
                    <a:pt x="1653" y="1034"/>
                  </a:lnTo>
                  <a:lnTo>
                    <a:pt x="1652" y="1033"/>
                  </a:lnTo>
                  <a:lnTo>
                    <a:pt x="1652" y="1031"/>
                  </a:lnTo>
                  <a:lnTo>
                    <a:pt x="1655" y="1034"/>
                  </a:lnTo>
                  <a:lnTo>
                    <a:pt x="1663" y="1034"/>
                  </a:lnTo>
                  <a:lnTo>
                    <a:pt x="1668" y="1033"/>
                  </a:lnTo>
                  <a:lnTo>
                    <a:pt x="1677" y="1025"/>
                  </a:lnTo>
                  <a:lnTo>
                    <a:pt x="1677" y="1018"/>
                  </a:lnTo>
                  <a:lnTo>
                    <a:pt x="1671" y="1015"/>
                  </a:lnTo>
                  <a:lnTo>
                    <a:pt x="1669" y="1015"/>
                  </a:lnTo>
                  <a:lnTo>
                    <a:pt x="1671" y="1014"/>
                  </a:lnTo>
                  <a:lnTo>
                    <a:pt x="1671" y="1006"/>
                  </a:lnTo>
                  <a:lnTo>
                    <a:pt x="1666" y="999"/>
                  </a:lnTo>
                  <a:lnTo>
                    <a:pt x="1658" y="998"/>
                  </a:lnTo>
                  <a:lnTo>
                    <a:pt x="1661" y="993"/>
                  </a:lnTo>
                  <a:lnTo>
                    <a:pt x="1663" y="991"/>
                  </a:lnTo>
                  <a:lnTo>
                    <a:pt x="1663" y="995"/>
                  </a:lnTo>
                  <a:lnTo>
                    <a:pt x="1669" y="995"/>
                  </a:lnTo>
                  <a:lnTo>
                    <a:pt x="1672" y="990"/>
                  </a:lnTo>
                  <a:lnTo>
                    <a:pt x="1680" y="972"/>
                  </a:lnTo>
                  <a:lnTo>
                    <a:pt x="1682" y="966"/>
                  </a:lnTo>
                  <a:lnTo>
                    <a:pt x="1682" y="958"/>
                  </a:lnTo>
                  <a:lnTo>
                    <a:pt x="1680" y="956"/>
                  </a:lnTo>
                  <a:lnTo>
                    <a:pt x="1684" y="958"/>
                  </a:lnTo>
                  <a:lnTo>
                    <a:pt x="1688" y="956"/>
                  </a:lnTo>
                  <a:lnTo>
                    <a:pt x="1692" y="950"/>
                  </a:lnTo>
                  <a:lnTo>
                    <a:pt x="1696" y="945"/>
                  </a:lnTo>
                  <a:lnTo>
                    <a:pt x="1703" y="937"/>
                  </a:lnTo>
                  <a:lnTo>
                    <a:pt x="1704" y="932"/>
                  </a:lnTo>
                  <a:lnTo>
                    <a:pt x="1704" y="926"/>
                  </a:lnTo>
                  <a:lnTo>
                    <a:pt x="1703" y="926"/>
                  </a:lnTo>
                  <a:lnTo>
                    <a:pt x="1704" y="924"/>
                  </a:lnTo>
                  <a:lnTo>
                    <a:pt x="1717" y="924"/>
                  </a:lnTo>
                  <a:lnTo>
                    <a:pt x="1727" y="923"/>
                  </a:lnTo>
                  <a:lnTo>
                    <a:pt x="1735" y="920"/>
                  </a:lnTo>
                  <a:lnTo>
                    <a:pt x="1739" y="916"/>
                  </a:lnTo>
                  <a:lnTo>
                    <a:pt x="1739" y="908"/>
                  </a:lnTo>
                  <a:lnTo>
                    <a:pt x="1733" y="908"/>
                  </a:lnTo>
                  <a:lnTo>
                    <a:pt x="1719" y="910"/>
                  </a:lnTo>
                  <a:lnTo>
                    <a:pt x="1722" y="910"/>
                  </a:lnTo>
                  <a:lnTo>
                    <a:pt x="1738" y="907"/>
                  </a:lnTo>
                  <a:lnTo>
                    <a:pt x="1743" y="907"/>
                  </a:lnTo>
                  <a:lnTo>
                    <a:pt x="1744" y="904"/>
                  </a:lnTo>
                  <a:lnTo>
                    <a:pt x="1747" y="900"/>
                  </a:lnTo>
                  <a:lnTo>
                    <a:pt x="1754" y="904"/>
                  </a:lnTo>
                  <a:lnTo>
                    <a:pt x="1760" y="904"/>
                  </a:lnTo>
                  <a:lnTo>
                    <a:pt x="1768" y="894"/>
                  </a:lnTo>
                  <a:lnTo>
                    <a:pt x="1767" y="889"/>
                  </a:lnTo>
                  <a:lnTo>
                    <a:pt x="1765" y="883"/>
                  </a:lnTo>
                  <a:lnTo>
                    <a:pt x="1760" y="881"/>
                  </a:lnTo>
                  <a:lnTo>
                    <a:pt x="1760" y="880"/>
                  </a:lnTo>
                  <a:lnTo>
                    <a:pt x="1763" y="875"/>
                  </a:lnTo>
                  <a:lnTo>
                    <a:pt x="1763" y="870"/>
                  </a:lnTo>
                  <a:lnTo>
                    <a:pt x="1765" y="865"/>
                  </a:lnTo>
                  <a:lnTo>
                    <a:pt x="1768" y="861"/>
                  </a:lnTo>
                  <a:lnTo>
                    <a:pt x="1770" y="859"/>
                  </a:lnTo>
                  <a:lnTo>
                    <a:pt x="1771" y="859"/>
                  </a:lnTo>
                  <a:lnTo>
                    <a:pt x="1776" y="856"/>
                  </a:lnTo>
                  <a:lnTo>
                    <a:pt x="1779" y="853"/>
                  </a:lnTo>
                  <a:lnTo>
                    <a:pt x="1781" y="853"/>
                  </a:lnTo>
                  <a:lnTo>
                    <a:pt x="1787" y="851"/>
                  </a:lnTo>
                  <a:lnTo>
                    <a:pt x="1792" y="846"/>
                  </a:lnTo>
                  <a:lnTo>
                    <a:pt x="1797" y="838"/>
                  </a:lnTo>
                  <a:lnTo>
                    <a:pt x="1811" y="841"/>
                  </a:lnTo>
                  <a:lnTo>
                    <a:pt x="1814" y="841"/>
                  </a:lnTo>
                  <a:lnTo>
                    <a:pt x="1819" y="840"/>
                  </a:lnTo>
                  <a:lnTo>
                    <a:pt x="1832" y="830"/>
                  </a:lnTo>
                  <a:lnTo>
                    <a:pt x="1843" y="824"/>
                  </a:lnTo>
                  <a:lnTo>
                    <a:pt x="1846" y="822"/>
                  </a:lnTo>
                  <a:lnTo>
                    <a:pt x="1850" y="822"/>
                  </a:lnTo>
                  <a:lnTo>
                    <a:pt x="1858" y="821"/>
                  </a:lnTo>
                  <a:lnTo>
                    <a:pt x="1862" y="816"/>
                  </a:lnTo>
                  <a:lnTo>
                    <a:pt x="1867" y="811"/>
                  </a:lnTo>
                  <a:lnTo>
                    <a:pt x="1867" y="814"/>
                  </a:lnTo>
                  <a:lnTo>
                    <a:pt x="1874" y="817"/>
                  </a:lnTo>
                  <a:lnTo>
                    <a:pt x="1869" y="817"/>
                  </a:lnTo>
                  <a:lnTo>
                    <a:pt x="1862" y="819"/>
                  </a:lnTo>
                  <a:lnTo>
                    <a:pt x="1858" y="824"/>
                  </a:lnTo>
                  <a:lnTo>
                    <a:pt x="1850" y="832"/>
                  </a:lnTo>
                  <a:lnTo>
                    <a:pt x="1842" y="838"/>
                  </a:lnTo>
                  <a:lnTo>
                    <a:pt x="1840" y="845"/>
                  </a:lnTo>
                  <a:lnTo>
                    <a:pt x="1842" y="851"/>
                  </a:lnTo>
                  <a:lnTo>
                    <a:pt x="1853" y="859"/>
                  </a:lnTo>
                  <a:lnTo>
                    <a:pt x="1861" y="859"/>
                  </a:lnTo>
                  <a:lnTo>
                    <a:pt x="1869" y="856"/>
                  </a:lnTo>
                  <a:lnTo>
                    <a:pt x="1875" y="849"/>
                  </a:lnTo>
                  <a:lnTo>
                    <a:pt x="1882" y="845"/>
                  </a:lnTo>
                  <a:lnTo>
                    <a:pt x="1883" y="840"/>
                  </a:lnTo>
                  <a:lnTo>
                    <a:pt x="1886" y="838"/>
                  </a:lnTo>
                  <a:lnTo>
                    <a:pt x="1889" y="837"/>
                  </a:lnTo>
                  <a:lnTo>
                    <a:pt x="1910" y="833"/>
                  </a:lnTo>
                  <a:lnTo>
                    <a:pt x="1933" y="825"/>
                  </a:lnTo>
                  <a:lnTo>
                    <a:pt x="1937" y="824"/>
                  </a:lnTo>
                  <a:lnTo>
                    <a:pt x="1941" y="819"/>
                  </a:lnTo>
                  <a:lnTo>
                    <a:pt x="1939" y="816"/>
                  </a:lnTo>
                  <a:lnTo>
                    <a:pt x="1939" y="814"/>
                  </a:lnTo>
                  <a:lnTo>
                    <a:pt x="1953" y="811"/>
                  </a:lnTo>
                  <a:lnTo>
                    <a:pt x="1961" y="806"/>
                  </a:lnTo>
                  <a:lnTo>
                    <a:pt x="1964" y="801"/>
                  </a:lnTo>
                  <a:lnTo>
                    <a:pt x="1961" y="795"/>
                  </a:lnTo>
                  <a:lnTo>
                    <a:pt x="1957" y="795"/>
                  </a:lnTo>
                  <a:lnTo>
                    <a:pt x="1953" y="793"/>
                  </a:lnTo>
                  <a:lnTo>
                    <a:pt x="1955" y="786"/>
                  </a:lnTo>
                  <a:lnTo>
                    <a:pt x="1955" y="781"/>
                  </a:lnTo>
                  <a:lnTo>
                    <a:pt x="1950" y="781"/>
                  </a:lnTo>
                  <a:lnTo>
                    <a:pt x="1945" y="782"/>
                  </a:lnTo>
                  <a:lnTo>
                    <a:pt x="1941" y="787"/>
                  </a:lnTo>
                  <a:lnTo>
                    <a:pt x="1937" y="790"/>
                  </a:lnTo>
                  <a:lnTo>
                    <a:pt x="1934" y="793"/>
                  </a:lnTo>
                  <a:lnTo>
                    <a:pt x="1933" y="795"/>
                  </a:lnTo>
                  <a:lnTo>
                    <a:pt x="1928" y="798"/>
                  </a:lnTo>
                  <a:lnTo>
                    <a:pt x="1928" y="803"/>
                  </a:lnTo>
                  <a:lnTo>
                    <a:pt x="1926" y="806"/>
                  </a:lnTo>
                  <a:lnTo>
                    <a:pt x="1926" y="806"/>
                  </a:lnTo>
                  <a:lnTo>
                    <a:pt x="1923" y="806"/>
                  </a:lnTo>
                  <a:lnTo>
                    <a:pt x="1915" y="808"/>
                  </a:lnTo>
                  <a:lnTo>
                    <a:pt x="1905" y="808"/>
                  </a:lnTo>
                  <a:lnTo>
                    <a:pt x="1897" y="805"/>
                  </a:lnTo>
                  <a:lnTo>
                    <a:pt x="1894" y="803"/>
                  </a:lnTo>
                  <a:lnTo>
                    <a:pt x="1889" y="798"/>
                  </a:lnTo>
                  <a:lnTo>
                    <a:pt x="1883" y="793"/>
                  </a:lnTo>
                  <a:lnTo>
                    <a:pt x="1875" y="790"/>
                  </a:lnTo>
                  <a:lnTo>
                    <a:pt x="1875" y="789"/>
                  </a:lnTo>
                  <a:lnTo>
                    <a:pt x="1874" y="782"/>
                  </a:lnTo>
                  <a:lnTo>
                    <a:pt x="1870" y="778"/>
                  </a:lnTo>
                  <a:lnTo>
                    <a:pt x="1869" y="776"/>
                  </a:lnTo>
                  <a:lnTo>
                    <a:pt x="1872" y="771"/>
                  </a:lnTo>
                  <a:lnTo>
                    <a:pt x="1872" y="770"/>
                  </a:lnTo>
                  <a:lnTo>
                    <a:pt x="1875" y="765"/>
                  </a:lnTo>
                  <a:lnTo>
                    <a:pt x="1875" y="762"/>
                  </a:lnTo>
                  <a:lnTo>
                    <a:pt x="1872" y="758"/>
                  </a:lnTo>
                  <a:lnTo>
                    <a:pt x="1864" y="758"/>
                  </a:lnTo>
                  <a:lnTo>
                    <a:pt x="1859" y="763"/>
                  </a:lnTo>
                  <a:lnTo>
                    <a:pt x="1858" y="763"/>
                  </a:lnTo>
                  <a:lnTo>
                    <a:pt x="1858" y="762"/>
                  </a:lnTo>
                  <a:lnTo>
                    <a:pt x="1877" y="754"/>
                  </a:lnTo>
                  <a:lnTo>
                    <a:pt x="1880" y="749"/>
                  </a:lnTo>
                  <a:lnTo>
                    <a:pt x="1883" y="744"/>
                  </a:lnTo>
                  <a:lnTo>
                    <a:pt x="1880" y="733"/>
                  </a:lnTo>
                  <a:lnTo>
                    <a:pt x="1877" y="730"/>
                  </a:lnTo>
                  <a:lnTo>
                    <a:pt x="1874" y="726"/>
                  </a:lnTo>
                  <a:lnTo>
                    <a:pt x="1862" y="725"/>
                  </a:lnTo>
                  <a:lnTo>
                    <a:pt x="1853" y="725"/>
                  </a:lnTo>
                  <a:lnTo>
                    <a:pt x="1838" y="728"/>
                  </a:lnTo>
                  <a:lnTo>
                    <a:pt x="1814" y="736"/>
                  </a:lnTo>
                  <a:lnTo>
                    <a:pt x="1797" y="744"/>
                  </a:lnTo>
                  <a:lnTo>
                    <a:pt x="1789" y="750"/>
                  </a:lnTo>
                  <a:lnTo>
                    <a:pt x="1807" y="733"/>
                  </a:lnTo>
                  <a:lnTo>
                    <a:pt x="1811" y="730"/>
                  </a:lnTo>
                  <a:lnTo>
                    <a:pt x="1822" y="730"/>
                  </a:lnTo>
                  <a:lnTo>
                    <a:pt x="1826" y="725"/>
                  </a:lnTo>
                  <a:lnTo>
                    <a:pt x="1830" y="718"/>
                  </a:lnTo>
                  <a:lnTo>
                    <a:pt x="1838" y="711"/>
                  </a:lnTo>
                  <a:lnTo>
                    <a:pt x="1843" y="709"/>
                  </a:lnTo>
                  <a:lnTo>
                    <a:pt x="1856" y="707"/>
                  </a:lnTo>
                  <a:lnTo>
                    <a:pt x="1893" y="706"/>
                  </a:lnTo>
                  <a:lnTo>
                    <a:pt x="1950" y="706"/>
                  </a:lnTo>
                  <a:lnTo>
                    <a:pt x="1958" y="704"/>
                  </a:lnTo>
                  <a:lnTo>
                    <a:pt x="1969" y="699"/>
                  </a:lnTo>
                  <a:lnTo>
                    <a:pt x="1977" y="693"/>
                  </a:lnTo>
                  <a:lnTo>
                    <a:pt x="1984" y="683"/>
                  </a:lnTo>
                  <a:lnTo>
                    <a:pt x="1993" y="679"/>
                  </a:lnTo>
                  <a:lnTo>
                    <a:pt x="2011" y="679"/>
                  </a:lnTo>
                  <a:lnTo>
                    <a:pt x="2017" y="677"/>
                  </a:lnTo>
                  <a:lnTo>
                    <a:pt x="2020" y="675"/>
                  </a:lnTo>
                  <a:lnTo>
                    <a:pt x="2017" y="680"/>
                  </a:lnTo>
                  <a:lnTo>
                    <a:pt x="2006" y="691"/>
                  </a:lnTo>
                  <a:lnTo>
                    <a:pt x="1996" y="704"/>
                  </a:lnTo>
                  <a:lnTo>
                    <a:pt x="1993" y="714"/>
                  </a:lnTo>
                  <a:lnTo>
                    <a:pt x="1993" y="722"/>
                  </a:lnTo>
                  <a:lnTo>
                    <a:pt x="1992" y="728"/>
                  </a:lnTo>
                  <a:lnTo>
                    <a:pt x="1988" y="730"/>
                  </a:lnTo>
                  <a:lnTo>
                    <a:pt x="1982" y="730"/>
                  </a:lnTo>
                  <a:lnTo>
                    <a:pt x="1976" y="734"/>
                  </a:lnTo>
                  <a:lnTo>
                    <a:pt x="1974" y="739"/>
                  </a:lnTo>
                  <a:lnTo>
                    <a:pt x="1974" y="742"/>
                  </a:lnTo>
                  <a:lnTo>
                    <a:pt x="1976" y="744"/>
                  </a:lnTo>
                  <a:lnTo>
                    <a:pt x="1976" y="746"/>
                  </a:lnTo>
                  <a:lnTo>
                    <a:pt x="1971" y="752"/>
                  </a:lnTo>
                  <a:lnTo>
                    <a:pt x="1968" y="760"/>
                  </a:lnTo>
                  <a:lnTo>
                    <a:pt x="1968" y="763"/>
                  </a:lnTo>
                  <a:lnTo>
                    <a:pt x="1972" y="768"/>
                  </a:lnTo>
                  <a:lnTo>
                    <a:pt x="1979" y="770"/>
                  </a:lnTo>
                  <a:lnTo>
                    <a:pt x="1987" y="768"/>
                  </a:lnTo>
                  <a:lnTo>
                    <a:pt x="2014" y="768"/>
                  </a:lnTo>
                  <a:lnTo>
                    <a:pt x="2020" y="766"/>
                  </a:lnTo>
                  <a:lnTo>
                    <a:pt x="2030" y="762"/>
                  </a:lnTo>
                  <a:lnTo>
                    <a:pt x="2033" y="763"/>
                  </a:lnTo>
                  <a:lnTo>
                    <a:pt x="2038" y="768"/>
                  </a:lnTo>
                  <a:lnTo>
                    <a:pt x="2041" y="768"/>
                  </a:lnTo>
                  <a:lnTo>
                    <a:pt x="2038" y="771"/>
                  </a:lnTo>
                  <a:lnTo>
                    <a:pt x="2036" y="776"/>
                  </a:lnTo>
                  <a:lnTo>
                    <a:pt x="2036" y="782"/>
                  </a:lnTo>
                  <a:lnTo>
                    <a:pt x="2041" y="782"/>
                  </a:lnTo>
                  <a:lnTo>
                    <a:pt x="2046" y="781"/>
                  </a:lnTo>
                  <a:lnTo>
                    <a:pt x="2055" y="774"/>
                  </a:lnTo>
                  <a:lnTo>
                    <a:pt x="2059" y="773"/>
                  </a:lnTo>
                  <a:lnTo>
                    <a:pt x="2062" y="773"/>
                  </a:lnTo>
                  <a:lnTo>
                    <a:pt x="2062" y="773"/>
                  </a:lnTo>
                  <a:lnTo>
                    <a:pt x="2062" y="779"/>
                  </a:lnTo>
                  <a:lnTo>
                    <a:pt x="2065" y="781"/>
                  </a:lnTo>
                  <a:lnTo>
                    <a:pt x="2073" y="786"/>
                  </a:lnTo>
                  <a:lnTo>
                    <a:pt x="2081" y="786"/>
                  </a:lnTo>
                  <a:lnTo>
                    <a:pt x="2087" y="784"/>
                  </a:lnTo>
                  <a:lnTo>
                    <a:pt x="2092" y="774"/>
                  </a:lnTo>
                  <a:lnTo>
                    <a:pt x="2092" y="771"/>
                  </a:lnTo>
                  <a:lnTo>
                    <a:pt x="2091" y="763"/>
                  </a:lnTo>
                  <a:lnTo>
                    <a:pt x="2084" y="760"/>
                  </a:lnTo>
                  <a:lnTo>
                    <a:pt x="2081" y="755"/>
                  </a:lnTo>
                  <a:lnTo>
                    <a:pt x="2079" y="757"/>
                  </a:lnTo>
                  <a:lnTo>
                    <a:pt x="2081" y="754"/>
                  </a:lnTo>
                  <a:lnTo>
                    <a:pt x="2084" y="749"/>
                  </a:lnTo>
                  <a:lnTo>
                    <a:pt x="2081" y="744"/>
                  </a:lnTo>
                  <a:lnTo>
                    <a:pt x="2076" y="744"/>
                  </a:lnTo>
                  <a:lnTo>
                    <a:pt x="2071" y="746"/>
                  </a:lnTo>
                  <a:lnTo>
                    <a:pt x="2070" y="742"/>
                  </a:lnTo>
                  <a:lnTo>
                    <a:pt x="2071" y="736"/>
                  </a:lnTo>
                  <a:lnTo>
                    <a:pt x="2076" y="733"/>
                  </a:lnTo>
                  <a:lnTo>
                    <a:pt x="2076" y="726"/>
                  </a:lnTo>
                  <a:lnTo>
                    <a:pt x="2067" y="722"/>
                  </a:lnTo>
                  <a:lnTo>
                    <a:pt x="2055" y="722"/>
                  </a:lnTo>
                  <a:lnTo>
                    <a:pt x="2055" y="725"/>
                  </a:lnTo>
                  <a:lnTo>
                    <a:pt x="2054" y="726"/>
                  </a:lnTo>
                  <a:lnTo>
                    <a:pt x="2052" y="726"/>
                  </a:lnTo>
                  <a:lnTo>
                    <a:pt x="2047" y="725"/>
                  </a:lnTo>
                  <a:lnTo>
                    <a:pt x="2041" y="718"/>
                  </a:lnTo>
                  <a:lnTo>
                    <a:pt x="2038" y="715"/>
                  </a:lnTo>
                  <a:lnTo>
                    <a:pt x="2038" y="711"/>
                  </a:lnTo>
                  <a:lnTo>
                    <a:pt x="2035" y="707"/>
                  </a:lnTo>
                  <a:lnTo>
                    <a:pt x="2028" y="706"/>
                  </a:lnTo>
                  <a:lnTo>
                    <a:pt x="2022" y="707"/>
                  </a:lnTo>
                  <a:lnTo>
                    <a:pt x="2020" y="709"/>
                  </a:lnTo>
                  <a:lnTo>
                    <a:pt x="2020" y="709"/>
                  </a:lnTo>
                  <a:lnTo>
                    <a:pt x="2030" y="696"/>
                  </a:lnTo>
                  <a:lnTo>
                    <a:pt x="2033" y="687"/>
                  </a:lnTo>
                  <a:lnTo>
                    <a:pt x="2043" y="677"/>
                  </a:lnTo>
                  <a:lnTo>
                    <a:pt x="2038" y="672"/>
                  </a:lnTo>
                  <a:lnTo>
                    <a:pt x="2032" y="671"/>
                  </a:lnTo>
                  <a:lnTo>
                    <a:pt x="2020" y="674"/>
                  </a:lnTo>
                  <a:lnTo>
                    <a:pt x="2024" y="671"/>
                  </a:lnTo>
                  <a:lnTo>
                    <a:pt x="2033" y="663"/>
                  </a:lnTo>
                  <a:lnTo>
                    <a:pt x="2038" y="659"/>
                  </a:lnTo>
                  <a:lnTo>
                    <a:pt x="2038" y="653"/>
                  </a:lnTo>
                  <a:lnTo>
                    <a:pt x="2035" y="650"/>
                  </a:lnTo>
                  <a:lnTo>
                    <a:pt x="2030" y="650"/>
                  </a:lnTo>
                  <a:lnTo>
                    <a:pt x="2030" y="650"/>
                  </a:lnTo>
                  <a:lnTo>
                    <a:pt x="2033" y="647"/>
                  </a:lnTo>
                  <a:lnTo>
                    <a:pt x="2036" y="643"/>
                  </a:lnTo>
                  <a:lnTo>
                    <a:pt x="2040" y="639"/>
                  </a:lnTo>
                  <a:lnTo>
                    <a:pt x="2040" y="631"/>
                  </a:lnTo>
                  <a:lnTo>
                    <a:pt x="2025" y="616"/>
                  </a:lnTo>
                  <a:lnTo>
                    <a:pt x="2017" y="616"/>
                  </a:lnTo>
                  <a:lnTo>
                    <a:pt x="2016" y="618"/>
                  </a:lnTo>
                  <a:lnTo>
                    <a:pt x="2011" y="621"/>
                  </a:lnTo>
                  <a:lnTo>
                    <a:pt x="2009" y="621"/>
                  </a:lnTo>
                  <a:lnTo>
                    <a:pt x="2011" y="616"/>
                  </a:lnTo>
                  <a:lnTo>
                    <a:pt x="2011" y="613"/>
                  </a:lnTo>
                  <a:lnTo>
                    <a:pt x="2008" y="607"/>
                  </a:lnTo>
                  <a:lnTo>
                    <a:pt x="2000" y="605"/>
                  </a:lnTo>
                  <a:lnTo>
                    <a:pt x="2006" y="602"/>
                  </a:lnTo>
                  <a:lnTo>
                    <a:pt x="2006" y="597"/>
                  </a:lnTo>
                  <a:lnTo>
                    <a:pt x="2004" y="592"/>
                  </a:lnTo>
                  <a:lnTo>
                    <a:pt x="1998" y="588"/>
                  </a:lnTo>
                  <a:lnTo>
                    <a:pt x="1985" y="588"/>
                  </a:lnTo>
                  <a:lnTo>
                    <a:pt x="1980" y="583"/>
                  </a:lnTo>
                  <a:lnTo>
                    <a:pt x="1976" y="580"/>
                  </a:lnTo>
                  <a:lnTo>
                    <a:pt x="1969" y="580"/>
                  </a:lnTo>
                  <a:lnTo>
                    <a:pt x="1966" y="581"/>
                  </a:lnTo>
                  <a:lnTo>
                    <a:pt x="1964" y="578"/>
                  </a:lnTo>
                  <a:lnTo>
                    <a:pt x="1958" y="578"/>
                  </a:lnTo>
                  <a:lnTo>
                    <a:pt x="1955" y="580"/>
                  </a:lnTo>
                  <a:lnTo>
                    <a:pt x="1953" y="578"/>
                  </a:lnTo>
                  <a:lnTo>
                    <a:pt x="1952" y="576"/>
                  </a:lnTo>
                  <a:lnTo>
                    <a:pt x="1949" y="572"/>
                  </a:lnTo>
                  <a:lnTo>
                    <a:pt x="1945" y="565"/>
                  </a:lnTo>
                  <a:lnTo>
                    <a:pt x="1936" y="557"/>
                  </a:lnTo>
                  <a:lnTo>
                    <a:pt x="1921" y="549"/>
                  </a:lnTo>
                  <a:lnTo>
                    <a:pt x="1928" y="548"/>
                  </a:lnTo>
                  <a:lnTo>
                    <a:pt x="1931" y="541"/>
                  </a:lnTo>
                  <a:lnTo>
                    <a:pt x="1936" y="538"/>
                  </a:lnTo>
                  <a:lnTo>
                    <a:pt x="1936" y="532"/>
                  </a:lnTo>
                  <a:lnTo>
                    <a:pt x="1933" y="530"/>
                  </a:lnTo>
                  <a:lnTo>
                    <a:pt x="1926" y="525"/>
                  </a:lnTo>
                  <a:lnTo>
                    <a:pt x="1925" y="524"/>
                  </a:lnTo>
                  <a:lnTo>
                    <a:pt x="1926" y="519"/>
                  </a:lnTo>
                  <a:lnTo>
                    <a:pt x="1925" y="514"/>
                  </a:lnTo>
                  <a:lnTo>
                    <a:pt x="1918" y="511"/>
                  </a:lnTo>
                  <a:lnTo>
                    <a:pt x="1913" y="505"/>
                  </a:lnTo>
                  <a:lnTo>
                    <a:pt x="1913" y="501"/>
                  </a:lnTo>
                  <a:lnTo>
                    <a:pt x="1909" y="500"/>
                  </a:lnTo>
                  <a:lnTo>
                    <a:pt x="1907" y="495"/>
                  </a:lnTo>
                  <a:lnTo>
                    <a:pt x="1907" y="492"/>
                  </a:lnTo>
                  <a:lnTo>
                    <a:pt x="1904" y="487"/>
                  </a:lnTo>
                  <a:lnTo>
                    <a:pt x="1901" y="481"/>
                  </a:lnTo>
                  <a:lnTo>
                    <a:pt x="1899" y="476"/>
                  </a:lnTo>
                  <a:lnTo>
                    <a:pt x="1894" y="471"/>
                  </a:lnTo>
                  <a:lnTo>
                    <a:pt x="1889" y="465"/>
                  </a:lnTo>
                  <a:lnTo>
                    <a:pt x="1888" y="460"/>
                  </a:lnTo>
                  <a:lnTo>
                    <a:pt x="1885" y="454"/>
                  </a:lnTo>
                  <a:lnTo>
                    <a:pt x="1878" y="444"/>
                  </a:lnTo>
                  <a:lnTo>
                    <a:pt x="1875" y="439"/>
                  </a:lnTo>
                  <a:lnTo>
                    <a:pt x="1870" y="439"/>
                  </a:lnTo>
                  <a:lnTo>
                    <a:pt x="1864" y="450"/>
                  </a:lnTo>
                  <a:lnTo>
                    <a:pt x="1862" y="455"/>
                  </a:lnTo>
                  <a:lnTo>
                    <a:pt x="1861" y="457"/>
                  </a:lnTo>
                  <a:lnTo>
                    <a:pt x="1856" y="460"/>
                  </a:lnTo>
                  <a:lnTo>
                    <a:pt x="1856" y="465"/>
                  </a:lnTo>
                  <a:lnTo>
                    <a:pt x="1858" y="468"/>
                  </a:lnTo>
                  <a:lnTo>
                    <a:pt x="1858" y="470"/>
                  </a:lnTo>
                  <a:lnTo>
                    <a:pt x="1856" y="473"/>
                  </a:lnTo>
                  <a:lnTo>
                    <a:pt x="1853" y="478"/>
                  </a:lnTo>
                  <a:lnTo>
                    <a:pt x="1853" y="482"/>
                  </a:lnTo>
                  <a:lnTo>
                    <a:pt x="1853" y="482"/>
                  </a:lnTo>
                  <a:lnTo>
                    <a:pt x="1850" y="482"/>
                  </a:lnTo>
                  <a:lnTo>
                    <a:pt x="1846" y="486"/>
                  </a:lnTo>
                  <a:lnTo>
                    <a:pt x="1846" y="487"/>
                  </a:lnTo>
                  <a:lnTo>
                    <a:pt x="1845" y="486"/>
                  </a:lnTo>
                  <a:lnTo>
                    <a:pt x="1840" y="486"/>
                  </a:lnTo>
                  <a:lnTo>
                    <a:pt x="1834" y="489"/>
                  </a:lnTo>
                  <a:lnTo>
                    <a:pt x="1834" y="492"/>
                  </a:lnTo>
                  <a:lnTo>
                    <a:pt x="1827" y="498"/>
                  </a:lnTo>
                  <a:lnTo>
                    <a:pt x="1822" y="500"/>
                  </a:lnTo>
                  <a:lnTo>
                    <a:pt x="1818" y="500"/>
                  </a:lnTo>
                  <a:lnTo>
                    <a:pt x="1816" y="500"/>
                  </a:lnTo>
                  <a:lnTo>
                    <a:pt x="1813" y="492"/>
                  </a:lnTo>
                  <a:lnTo>
                    <a:pt x="1808" y="492"/>
                  </a:lnTo>
                  <a:lnTo>
                    <a:pt x="1808" y="490"/>
                  </a:lnTo>
                  <a:lnTo>
                    <a:pt x="1802" y="484"/>
                  </a:lnTo>
                  <a:lnTo>
                    <a:pt x="1794" y="484"/>
                  </a:lnTo>
                  <a:lnTo>
                    <a:pt x="1792" y="482"/>
                  </a:lnTo>
                  <a:lnTo>
                    <a:pt x="1792" y="479"/>
                  </a:lnTo>
                  <a:lnTo>
                    <a:pt x="1791" y="474"/>
                  </a:lnTo>
                  <a:lnTo>
                    <a:pt x="1786" y="471"/>
                  </a:lnTo>
                  <a:lnTo>
                    <a:pt x="1784" y="470"/>
                  </a:lnTo>
                  <a:lnTo>
                    <a:pt x="1786" y="465"/>
                  </a:lnTo>
                  <a:lnTo>
                    <a:pt x="1786" y="460"/>
                  </a:lnTo>
                  <a:lnTo>
                    <a:pt x="1784" y="455"/>
                  </a:lnTo>
                  <a:lnTo>
                    <a:pt x="1783" y="447"/>
                  </a:lnTo>
                  <a:lnTo>
                    <a:pt x="1783" y="444"/>
                  </a:lnTo>
                  <a:lnTo>
                    <a:pt x="1784" y="439"/>
                  </a:lnTo>
                  <a:lnTo>
                    <a:pt x="1786" y="438"/>
                  </a:lnTo>
                  <a:lnTo>
                    <a:pt x="1789" y="433"/>
                  </a:lnTo>
                  <a:lnTo>
                    <a:pt x="1786" y="426"/>
                  </a:lnTo>
                  <a:lnTo>
                    <a:pt x="1779" y="426"/>
                  </a:lnTo>
                  <a:lnTo>
                    <a:pt x="1773" y="430"/>
                  </a:lnTo>
                  <a:lnTo>
                    <a:pt x="1771" y="425"/>
                  </a:lnTo>
                  <a:lnTo>
                    <a:pt x="1760" y="425"/>
                  </a:lnTo>
                  <a:lnTo>
                    <a:pt x="1749" y="422"/>
                  </a:lnTo>
                  <a:lnTo>
                    <a:pt x="1746" y="415"/>
                  </a:lnTo>
                  <a:lnTo>
                    <a:pt x="1743" y="414"/>
                  </a:lnTo>
                  <a:lnTo>
                    <a:pt x="1739" y="412"/>
                  </a:lnTo>
                  <a:lnTo>
                    <a:pt x="1739" y="409"/>
                  </a:lnTo>
                  <a:lnTo>
                    <a:pt x="1733" y="403"/>
                  </a:lnTo>
                  <a:lnTo>
                    <a:pt x="1730" y="403"/>
                  </a:lnTo>
                  <a:lnTo>
                    <a:pt x="1730" y="401"/>
                  </a:lnTo>
                  <a:lnTo>
                    <a:pt x="1727" y="395"/>
                  </a:lnTo>
                  <a:lnTo>
                    <a:pt x="1724" y="395"/>
                  </a:lnTo>
                  <a:lnTo>
                    <a:pt x="1720" y="393"/>
                  </a:lnTo>
                  <a:lnTo>
                    <a:pt x="1719" y="393"/>
                  </a:lnTo>
                  <a:lnTo>
                    <a:pt x="1716" y="391"/>
                  </a:lnTo>
                  <a:lnTo>
                    <a:pt x="1708" y="387"/>
                  </a:lnTo>
                  <a:lnTo>
                    <a:pt x="1701" y="387"/>
                  </a:lnTo>
                  <a:lnTo>
                    <a:pt x="1695" y="388"/>
                  </a:lnTo>
                  <a:lnTo>
                    <a:pt x="1687" y="393"/>
                  </a:lnTo>
                  <a:lnTo>
                    <a:pt x="1685" y="393"/>
                  </a:lnTo>
                  <a:lnTo>
                    <a:pt x="1677" y="390"/>
                  </a:lnTo>
                  <a:lnTo>
                    <a:pt x="1671" y="390"/>
                  </a:lnTo>
                  <a:lnTo>
                    <a:pt x="1671" y="391"/>
                  </a:lnTo>
                  <a:lnTo>
                    <a:pt x="1660" y="385"/>
                  </a:lnTo>
                  <a:lnTo>
                    <a:pt x="1642" y="383"/>
                  </a:lnTo>
                  <a:lnTo>
                    <a:pt x="1637" y="383"/>
                  </a:lnTo>
                  <a:lnTo>
                    <a:pt x="1633" y="387"/>
                  </a:lnTo>
                  <a:lnTo>
                    <a:pt x="1631" y="390"/>
                  </a:lnTo>
                  <a:lnTo>
                    <a:pt x="1628" y="391"/>
                  </a:lnTo>
                  <a:lnTo>
                    <a:pt x="1625" y="395"/>
                  </a:lnTo>
                  <a:lnTo>
                    <a:pt x="1623" y="401"/>
                  </a:lnTo>
                  <a:lnTo>
                    <a:pt x="1628" y="407"/>
                  </a:lnTo>
                  <a:lnTo>
                    <a:pt x="1631" y="411"/>
                  </a:lnTo>
                  <a:lnTo>
                    <a:pt x="1634" y="414"/>
                  </a:lnTo>
                  <a:lnTo>
                    <a:pt x="1636" y="415"/>
                  </a:lnTo>
                  <a:lnTo>
                    <a:pt x="1636" y="415"/>
                  </a:lnTo>
                  <a:lnTo>
                    <a:pt x="1634" y="418"/>
                  </a:lnTo>
                  <a:lnTo>
                    <a:pt x="1629" y="425"/>
                  </a:lnTo>
                  <a:lnTo>
                    <a:pt x="1623" y="431"/>
                  </a:lnTo>
                  <a:lnTo>
                    <a:pt x="1628" y="436"/>
                  </a:lnTo>
                  <a:lnTo>
                    <a:pt x="1631" y="442"/>
                  </a:lnTo>
                  <a:lnTo>
                    <a:pt x="1633" y="447"/>
                  </a:lnTo>
                  <a:lnTo>
                    <a:pt x="1634" y="450"/>
                  </a:lnTo>
                  <a:lnTo>
                    <a:pt x="1637" y="454"/>
                  </a:lnTo>
                  <a:lnTo>
                    <a:pt x="1637" y="462"/>
                  </a:lnTo>
                  <a:lnTo>
                    <a:pt x="1633" y="463"/>
                  </a:lnTo>
                  <a:lnTo>
                    <a:pt x="1629" y="466"/>
                  </a:lnTo>
                  <a:lnTo>
                    <a:pt x="1629" y="471"/>
                  </a:lnTo>
                  <a:lnTo>
                    <a:pt x="1628" y="473"/>
                  </a:lnTo>
                  <a:lnTo>
                    <a:pt x="1626" y="478"/>
                  </a:lnTo>
                  <a:lnTo>
                    <a:pt x="1618" y="487"/>
                  </a:lnTo>
                  <a:lnTo>
                    <a:pt x="1618" y="492"/>
                  </a:lnTo>
                  <a:lnTo>
                    <a:pt x="1620" y="497"/>
                  </a:lnTo>
                  <a:lnTo>
                    <a:pt x="1634" y="508"/>
                  </a:lnTo>
                  <a:lnTo>
                    <a:pt x="1642" y="513"/>
                  </a:lnTo>
                  <a:lnTo>
                    <a:pt x="1647" y="519"/>
                  </a:lnTo>
                  <a:lnTo>
                    <a:pt x="1650" y="527"/>
                  </a:lnTo>
                  <a:lnTo>
                    <a:pt x="1652" y="537"/>
                  </a:lnTo>
                  <a:lnTo>
                    <a:pt x="1652" y="548"/>
                  </a:lnTo>
                  <a:lnTo>
                    <a:pt x="1650" y="557"/>
                  </a:lnTo>
                  <a:lnTo>
                    <a:pt x="1650" y="559"/>
                  </a:lnTo>
                  <a:lnTo>
                    <a:pt x="1642" y="567"/>
                  </a:lnTo>
                  <a:lnTo>
                    <a:pt x="1634" y="572"/>
                  </a:lnTo>
                  <a:lnTo>
                    <a:pt x="1626" y="580"/>
                  </a:lnTo>
                  <a:lnTo>
                    <a:pt x="1620" y="584"/>
                  </a:lnTo>
                  <a:lnTo>
                    <a:pt x="1613" y="588"/>
                  </a:lnTo>
                  <a:lnTo>
                    <a:pt x="1602" y="588"/>
                  </a:lnTo>
                  <a:lnTo>
                    <a:pt x="1601" y="589"/>
                  </a:lnTo>
                  <a:lnTo>
                    <a:pt x="1597" y="589"/>
                  </a:lnTo>
                  <a:lnTo>
                    <a:pt x="1597" y="599"/>
                  </a:lnTo>
                  <a:lnTo>
                    <a:pt x="1601" y="604"/>
                  </a:lnTo>
                  <a:lnTo>
                    <a:pt x="1605" y="610"/>
                  </a:lnTo>
                  <a:lnTo>
                    <a:pt x="1609" y="615"/>
                  </a:lnTo>
                  <a:lnTo>
                    <a:pt x="1609" y="621"/>
                  </a:lnTo>
                  <a:lnTo>
                    <a:pt x="1610" y="626"/>
                  </a:lnTo>
                  <a:lnTo>
                    <a:pt x="1612" y="632"/>
                  </a:lnTo>
                  <a:lnTo>
                    <a:pt x="1612" y="645"/>
                  </a:lnTo>
                  <a:lnTo>
                    <a:pt x="1615" y="650"/>
                  </a:lnTo>
                  <a:lnTo>
                    <a:pt x="1617" y="653"/>
                  </a:lnTo>
                  <a:lnTo>
                    <a:pt x="1617" y="656"/>
                  </a:lnTo>
                  <a:lnTo>
                    <a:pt x="1615" y="658"/>
                  </a:lnTo>
                  <a:lnTo>
                    <a:pt x="1610" y="661"/>
                  </a:lnTo>
                  <a:lnTo>
                    <a:pt x="1609" y="666"/>
                  </a:lnTo>
                  <a:lnTo>
                    <a:pt x="1612" y="671"/>
                  </a:lnTo>
                  <a:lnTo>
                    <a:pt x="1610" y="669"/>
                  </a:lnTo>
                  <a:lnTo>
                    <a:pt x="1609" y="667"/>
                  </a:lnTo>
                  <a:lnTo>
                    <a:pt x="1604" y="667"/>
                  </a:lnTo>
                  <a:lnTo>
                    <a:pt x="1599" y="672"/>
                  </a:lnTo>
                  <a:lnTo>
                    <a:pt x="1596" y="677"/>
                  </a:lnTo>
                  <a:lnTo>
                    <a:pt x="1596" y="680"/>
                  </a:lnTo>
                  <a:lnTo>
                    <a:pt x="1594" y="679"/>
                  </a:lnTo>
                  <a:lnTo>
                    <a:pt x="1589" y="675"/>
                  </a:lnTo>
                  <a:lnTo>
                    <a:pt x="1585" y="674"/>
                  </a:lnTo>
                  <a:lnTo>
                    <a:pt x="1585" y="674"/>
                  </a:lnTo>
                  <a:lnTo>
                    <a:pt x="1585" y="667"/>
                  </a:lnTo>
                  <a:lnTo>
                    <a:pt x="1578" y="663"/>
                  </a:lnTo>
                  <a:lnTo>
                    <a:pt x="1570" y="656"/>
                  </a:lnTo>
                  <a:lnTo>
                    <a:pt x="1569" y="655"/>
                  </a:lnTo>
                  <a:lnTo>
                    <a:pt x="1567" y="651"/>
                  </a:lnTo>
                  <a:lnTo>
                    <a:pt x="1566" y="647"/>
                  </a:lnTo>
                  <a:lnTo>
                    <a:pt x="1559" y="643"/>
                  </a:lnTo>
                  <a:lnTo>
                    <a:pt x="1556" y="639"/>
                  </a:lnTo>
                  <a:lnTo>
                    <a:pt x="1556" y="637"/>
                  </a:lnTo>
                  <a:lnTo>
                    <a:pt x="1556" y="615"/>
                  </a:lnTo>
                  <a:lnTo>
                    <a:pt x="1554" y="608"/>
                  </a:lnTo>
                  <a:lnTo>
                    <a:pt x="1553" y="605"/>
                  </a:lnTo>
                  <a:lnTo>
                    <a:pt x="1553" y="602"/>
                  </a:lnTo>
                  <a:lnTo>
                    <a:pt x="1556" y="596"/>
                  </a:lnTo>
                  <a:lnTo>
                    <a:pt x="1556" y="591"/>
                  </a:lnTo>
                  <a:lnTo>
                    <a:pt x="1554" y="586"/>
                  </a:lnTo>
                  <a:lnTo>
                    <a:pt x="1550" y="581"/>
                  </a:lnTo>
                  <a:lnTo>
                    <a:pt x="1543" y="580"/>
                  </a:lnTo>
                  <a:lnTo>
                    <a:pt x="1530" y="580"/>
                  </a:lnTo>
                  <a:lnTo>
                    <a:pt x="1516" y="578"/>
                  </a:lnTo>
                  <a:lnTo>
                    <a:pt x="1503" y="578"/>
                  </a:lnTo>
                  <a:lnTo>
                    <a:pt x="1483" y="565"/>
                  </a:lnTo>
                  <a:lnTo>
                    <a:pt x="1475" y="564"/>
                  </a:lnTo>
                  <a:lnTo>
                    <a:pt x="1467" y="561"/>
                  </a:lnTo>
                  <a:lnTo>
                    <a:pt x="1460" y="557"/>
                  </a:lnTo>
                  <a:lnTo>
                    <a:pt x="1459" y="554"/>
                  </a:lnTo>
                  <a:lnTo>
                    <a:pt x="1455" y="551"/>
                  </a:lnTo>
                  <a:lnTo>
                    <a:pt x="1452" y="548"/>
                  </a:lnTo>
                  <a:lnTo>
                    <a:pt x="1447" y="545"/>
                  </a:lnTo>
                  <a:lnTo>
                    <a:pt x="1443" y="543"/>
                  </a:lnTo>
                  <a:lnTo>
                    <a:pt x="1438" y="540"/>
                  </a:lnTo>
                  <a:lnTo>
                    <a:pt x="1435" y="538"/>
                  </a:lnTo>
                  <a:lnTo>
                    <a:pt x="1428" y="537"/>
                  </a:lnTo>
                  <a:lnTo>
                    <a:pt x="1419" y="535"/>
                  </a:lnTo>
                  <a:lnTo>
                    <a:pt x="1414" y="533"/>
                  </a:lnTo>
                  <a:lnTo>
                    <a:pt x="1401" y="527"/>
                  </a:lnTo>
                  <a:lnTo>
                    <a:pt x="1393" y="525"/>
                  </a:lnTo>
                  <a:lnTo>
                    <a:pt x="1385" y="527"/>
                  </a:lnTo>
                  <a:lnTo>
                    <a:pt x="1379" y="530"/>
                  </a:lnTo>
                  <a:lnTo>
                    <a:pt x="1371" y="532"/>
                  </a:lnTo>
                  <a:lnTo>
                    <a:pt x="1372" y="530"/>
                  </a:lnTo>
                  <a:lnTo>
                    <a:pt x="1372" y="522"/>
                  </a:lnTo>
                  <a:lnTo>
                    <a:pt x="1369" y="517"/>
                  </a:lnTo>
                  <a:lnTo>
                    <a:pt x="1363" y="498"/>
                  </a:lnTo>
                  <a:lnTo>
                    <a:pt x="1360" y="492"/>
                  </a:lnTo>
                  <a:lnTo>
                    <a:pt x="1355" y="487"/>
                  </a:lnTo>
                  <a:lnTo>
                    <a:pt x="1342" y="487"/>
                  </a:lnTo>
                  <a:lnTo>
                    <a:pt x="1337" y="486"/>
                  </a:lnTo>
                  <a:lnTo>
                    <a:pt x="1331" y="482"/>
                  </a:lnTo>
                  <a:lnTo>
                    <a:pt x="1329" y="481"/>
                  </a:lnTo>
                  <a:lnTo>
                    <a:pt x="1329" y="460"/>
                  </a:lnTo>
                  <a:lnTo>
                    <a:pt x="1333" y="444"/>
                  </a:lnTo>
                  <a:lnTo>
                    <a:pt x="1337" y="436"/>
                  </a:lnTo>
                  <a:lnTo>
                    <a:pt x="1341" y="428"/>
                  </a:lnTo>
                  <a:lnTo>
                    <a:pt x="1344" y="418"/>
                  </a:lnTo>
                  <a:lnTo>
                    <a:pt x="1345" y="417"/>
                  </a:lnTo>
                  <a:lnTo>
                    <a:pt x="1352" y="414"/>
                  </a:lnTo>
                  <a:lnTo>
                    <a:pt x="1355" y="414"/>
                  </a:lnTo>
                  <a:lnTo>
                    <a:pt x="1360" y="404"/>
                  </a:lnTo>
                  <a:lnTo>
                    <a:pt x="1360" y="401"/>
                  </a:lnTo>
                  <a:lnTo>
                    <a:pt x="1361" y="399"/>
                  </a:lnTo>
                  <a:lnTo>
                    <a:pt x="1364" y="399"/>
                  </a:lnTo>
                  <a:lnTo>
                    <a:pt x="1366" y="396"/>
                  </a:lnTo>
                  <a:lnTo>
                    <a:pt x="1371" y="390"/>
                  </a:lnTo>
                  <a:lnTo>
                    <a:pt x="1372" y="388"/>
                  </a:lnTo>
                  <a:lnTo>
                    <a:pt x="1380" y="388"/>
                  </a:lnTo>
                  <a:lnTo>
                    <a:pt x="1374" y="382"/>
                  </a:lnTo>
                  <a:lnTo>
                    <a:pt x="1380" y="382"/>
                  </a:lnTo>
                  <a:lnTo>
                    <a:pt x="1395" y="379"/>
                  </a:lnTo>
                  <a:lnTo>
                    <a:pt x="1403" y="374"/>
                  </a:lnTo>
                  <a:lnTo>
                    <a:pt x="1404" y="369"/>
                  </a:lnTo>
                  <a:lnTo>
                    <a:pt x="1404" y="366"/>
                  </a:lnTo>
                  <a:lnTo>
                    <a:pt x="1401" y="361"/>
                  </a:lnTo>
                  <a:lnTo>
                    <a:pt x="1398" y="358"/>
                  </a:lnTo>
                  <a:lnTo>
                    <a:pt x="1387" y="356"/>
                  </a:lnTo>
                  <a:lnTo>
                    <a:pt x="1379" y="356"/>
                  </a:lnTo>
                  <a:lnTo>
                    <a:pt x="1377" y="355"/>
                  </a:lnTo>
                  <a:lnTo>
                    <a:pt x="1377" y="351"/>
                  </a:lnTo>
                  <a:lnTo>
                    <a:pt x="1376" y="350"/>
                  </a:lnTo>
                  <a:lnTo>
                    <a:pt x="1396" y="356"/>
                  </a:lnTo>
                  <a:lnTo>
                    <a:pt x="1412" y="356"/>
                  </a:lnTo>
                  <a:lnTo>
                    <a:pt x="1416" y="353"/>
                  </a:lnTo>
                  <a:lnTo>
                    <a:pt x="1417" y="347"/>
                  </a:lnTo>
                  <a:lnTo>
                    <a:pt x="1416" y="342"/>
                  </a:lnTo>
                  <a:lnTo>
                    <a:pt x="1416" y="340"/>
                  </a:lnTo>
                  <a:lnTo>
                    <a:pt x="1417" y="340"/>
                  </a:lnTo>
                  <a:lnTo>
                    <a:pt x="1422" y="343"/>
                  </a:lnTo>
                  <a:lnTo>
                    <a:pt x="1430" y="345"/>
                  </a:lnTo>
                  <a:lnTo>
                    <a:pt x="1436" y="347"/>
                  </a:lnTo>
                  <a:lnTo>
                    <a:pt x="1447" y="342"/>
                  </a:lnTo>
                  <a:lnTo>
                    <a:pt x="1460" y="324"/>
                  </a:lnTo>
                  <a:lnTo>
                    <a:pt x="1471" y="315"/>
                  </a:lnTo>
                  <a:lnTo>
                    <a:pt x="1471" y="310"/>
                  </a:lnTo>
                  <a:lnTo>
                    <a:pt x="1468" y="308"/>
                  </a:lnTo>
                  <a:lnTo>
                    <a:pt x="1463" y="305"/>
                  </a:lnTo>
                  <a:lnTo>
                    <a:pt x="1473" y="300"/>
                  </a:lnTo>
                  <a:lnTo>
                    <a:pt x="1489" y="284"/>
                  </a:lnTo>
                  <a:lnTo>
                    <a:pt x="1489" y="280"/>
                  </a:lnTo>
                  <a:lnTo>
                    <a:pt x="1478" y="273"/>
                  </a:lnTo>
                  <a:lnTo>
                    <a:pt x="1487" y="272"/>
                  </a:lnTo>
                  <a:lnTo>
                    <a:pt x="1491" y="273"/>
                  </a:lnTo>
                  <a:lnTo>
                    <a:pt x="1494" y="275"/>
                  </a:lnTo>
                  <a:lnTo>
                    <a:pt x="1499" y="278"/>
                  </a:lnTo>
                  <a:lnTo>
                    <a:pt x="1503" y="281"/>
                  </a:lnTo>
                  <a:lnTo>
                    <a:pt x="1508" y="280"/>
                  </a:lnTo>
                  <a:lnTo>
                    <a:pt x="1519" y="278"/>
                  </a:lnTo>
                  <a:lnTo>
                    <a:pt x="1524" y="278"/>
                  </a:lnTo>
                  <a:lnTo>
                    <a:pt x="1524" y="275"/>
                  </a:lnTo>
                  <a:lnTo>
                    <a:pt x="1526" y="276"/>
                  </a:lnTo>
                  <a:lnTo>
                    <a:pt x="1530" y="276"/>
                  </a:lnTo>
                  <a:lnTo>
                    <a:pt x="1542" y="272"/>
                  </a:lnTo>
                  <a:lnTo>
                    <a:pt x="1546" y="270"/>
                  </a:lnTo>
                  <a:lnTo>
                    <a:pt x="1551" y="267"/>
                  </a:lnTo>
                  <a:lnTo>
                    <a:pt x="1558" y="259"/>
                  </a:lnTo>
                  <a:lnTo>
                    <a:pt x="1559" y="257"/>
                  </a:lnTo>
                  <a:lnTo>
                    <a:pt x="1561" y="257"/>
                  </a:lnTo>
                  <a:lnTo>
                    <a:pt x="1566" y="256"/>
                  </a:lnTo>
                  <a:lnTo>
                    <a:pt x="1570" y="251"/>
                  </a:lnTo>
                  <a:lnTo>
                    <a:pt x="1570" y="248"/>
                  </a:lnTo>
                  <a:lnTo>
                    <a:pt x="1572" y="246"/>
                  </a:lnTo>
                  <a:lnTo>
                    <a:pt x="1570" y="237"/>
                  </a:lnTo>
                  <a:lnTo>
                    <a:pt x="1564" y="230"/>
                  </a:lnTo>
                  <a:lnTo>
                    <a:pt x="1559" y="229"/>
                  </a:lnTo>
                  <a:lnTo>
                    <a:pt x="1558" y="225"/>
                  </a:lnTo>
                  <a:lnTo>
                    <a:pt x="1558" y="219"/>
                  </a:lnTo>
                  <a:lnTo>
                    <a:pt x="1551" y="213"/>
                  </a:lnTo>
                  <a:lnTo>
                    <a:pt x="1564" y="213"/>
                  </a:lnTo>
                  <a:lnTo>
                    <a:pt x="1569" y="208"/>
                  </a:lnTo>
                  <a:lnTo>
                    <a:pt x="1574" y="205"/>
                  </a:lnTo>
                  <a:lnTo>
                    <a:pt x="1574" y="198"/>
                  </a:lnTo>
                  <a:lnTo>
                    <a:pt x="1569" y="195"/>
                  </a:lnTo>
                  <a:lnTo>
                    <a:pt x="1569" y="193"/>
                  </a:lnTo>
                  <a:lnTo>
                    <a:pt x="1574" y="192"/>
                  </a:lnTo>
                  <a:lnTo>
                    <a:pt x="1569" y="186"/>
                  </a:lnTo>
                  <a:lnTo>
                    <a:pt x="1566" y="182"/>
                  </a:lnTo>
                  <a:lnTo>
                    <a:pt x="1561" y="181"/>
                  </a:lnTo>
                  <a:lnTo>
                    <a:pt x="1554" y="181"/>
                  </a:lnTo>
                  <a:lnTo>
                    <a:pt x="1551" y="179"/>
                  </a:lnTo>
                  <a:lnTo>
                    <a:pt x="1550" y="178"/>
                  </a:lnTo>
                  <a:lnTo>
                    <a:pt x="1550" y="173"/>
                  </a:lnTo>
                  <a:lnTo>
                    <a:pt x="1546" y="170"/>
                  </a:lnTo>
                  <a:lnTo>
                    <a:pt x="1543" y="170"/>
                  </a:lnTo>
                  <a:lnTo>
                    <a:pt x="1540" y="168"/>
                  </a:lnTo>
                  <a:lnTo>
                    <a:pt x="1532" y="168"/>
                  </a:lnTo>
                  <a:lnTo>
                    <a:pt x="1526" y="166"/>
                  </a:lnTo>
                  <a:lnTo>
                    <a:pt x="1510" y="163"/>
                  </a:lnTo>
                  <a:lnTo>
                    <a:pt x="1495" y="163"/>
                  </a:lnTo>
                  <a:lnTo>
                    <a:pt x="1492" y="166"/>
                  </a:lnTo>
                  <a:lnTo>
                    <a:pt x="1492" y="168"/>
                  </a:lnTo>
                  <a:lnTo>
                    <a:pt x="1491" y="176"/>
                  </a:lnTo>
                  <a:lnTo>
                    <a:pt x="1492" y="182"/>
                  </a:lnTo>
                  <a:lnTo>
                    <a:pt x="1495" y="187"/>
                  </a:lnTo>
                  <a:lnTo>
                    <a:pt x="1499" y="187"/>
                  </a:lnTo>
                  <a:lnTo>
                    <a:pt x="1502" y="189"/>
                  </a:lnTo>
                  <a:lnTo>
                    <a:pt x="1502" y="190"/>
                  </a:lnTo>
                  <a:lnTo>
                    <a:pt x="1503" y="190"/>
                  </a:lnTo>
                  <a:lnTo>
                    <a:pt x="1499" y="193"/>
                  </a:lnTo>
                  <a:lnTo>
                    <a:pt x="1499" y="197"/>
                  </a:lnTo>
                  <a:lnTo>
                    <a:pt x="1492" y="198"/>
                  </a:lnTo>
                  <a:lnTo>
                    <a:pt x="1487" y="201"/>
                  </a:lnTo>
                  <a:lnTo>
                    <a:pt x="1486" y="209"/>
                  </a:lnTo>
                  <a:lnTo>
                    <a:pt x="1484" y="219"/>
                  </a:lnTo>
                  <a:lnTo>
                    <a:pt x="1479" y="224"/>
                  </a:lnTo>
                  <a:lnTo>
                    <a:pt x="1479" y="222"/>
                  </a:lnTo>
                  <a:lnTo>
                    <a:pt x="1479" y="216"/>
                  </a:lnTo>
                  <a:lnTo>
                    <a:pt x="1476" y="213"/>
                  </a:lnTo>
                  <a:lnTo>
                    <a:pt x="1470" y="213"/>
                  </a:lnTo>
                  <a:lnTo>
                    <a:pt x="1467" y="216"/>
                  </a:lnTo>
                  <a:lnTo>
                    <a:pt x="1463" y="222"/>
                  </a:lnTo>
                  <a:lnTo>
                    <a:pt x="1465" y="227"/>
                  </a:lnTo>
                  <a:lnTo>
                    <a:pt x="1465" y="230"/>
                  </a:lnTo>
                  <a:lnTo>
                    <a:pt x="1468" y="232"/>
                  </a:lnTo>
                  <a:lnTo>
                    <a:pt x="1471" y="235"/>
                  </a:lnTo>
                  <a:lnTo>
                    <a:pt x="1471" y="235"/>
                  </a:lnTo>
                  <a:lnTo>
                    <a:pt x="1475" y="240"/>
                  </a:lnTo>
                  <a:lnTo>
                    <a:pt x="1471" y="241"/>
                  </a:lnTo>
                  <a:lnTo>
                    <a:pt x="1467" y="243"/>
                  </a:lnTo>
                  <a:lnTo>
                    <a:pt x="1463" y="248"/>
                  </a:lnTo>
                  <a:lnTo>
                    <a:pt x="1460" y="245"/>
                  </a:lnTo>
                  <a:lnTo>
                    <a:pt x="1455" y="240"/>
                  </a:lnTo>
                  <a:lnTo>
                    <a:pt x="1449" y="232"/>
                  </a:lnTo>
                  <a:lnTo>
                    <a:pt x="1446" y="227"/>
                  </a:lnTo>
                  <a:lnTo>
                    <a:pt x="1446" y="221"/>
                  </a:lnTo>
                  <a:lnTo>
                    <a:pt x="1451" y="217"/>
                  </a:lnTo>
                  <a:lnTo>
                    <a:pt x="1455" y="217"/>
                  </a:lnTo>
                  <a:lnTo>
                    <a:pt x="1455" y="211"/>
                  </a:lnTo>
                  <a:lnTo>
                    <a:pt x="1452" y="203"/>
                  </a:lnTo>
                  <a:lnTo>
                    <a:pt x="1452" y="197"/>
                  </a:lnTo>
                  <a:lnTo>
                    <a:pt x="1444" y="192"/>
                  </a:lnTo>
                  <a:lnTo>
                    <a:pt x="1435" y="182"/>
                  </a:lnTo>
                  <a:lnTo>
                    <a:pt x="1430" y="181"/>
                  </a:lnTo>
                  <a:lnTo>
                    <a:pt x="1422" y="181"/>
                  </a:lnTo>
                  <a:lnTo>
                    <a:pt x="1419" y="186"/>
                  </a:lnTo>
                  <a:lnTo>
                    <a:pt x="1416" y="190"/>
                  </a:lnTo>
                  <a:lnTo>
                    <a:pt x="1416" y="193"/>
                  </a:lnTo>
                  <a:lnTo>
                    <a:pt x="1414" y="195"/>
                  </a:lnTo>
                  <a:lnTo>
                    <a:pt x="1408" y="201"/>
                  </a:lnTo>
                  <a:lnTo>
                    <a:pt x="1406" y="206"/>
                  </a:lnTo>
                  <a:lnTo>
                    <a:pt x="1406" y="205"/>
                  </a:lnTo>
                  <a:lnTo>
                    <a:pt x="1406" y="197"/>
                  </a:lnTo>
                  <a:lnTo>
                    <a:pt x="1404" y="192"/>
                  </a:lnTo>
                  <a:lnTo>
                    <a:pt x="1401" y="189"/>
                  </a:lnTo>
                  <a:lnTo>
                    <a:pt x="1401" y="187"/>
                  </a:lnTo>
                  <a:lnTo>
                    <a:pt x="1412" y="182"/>
                  </a:lnTo>
                  <a:lnTo>
                    <a:pt x="1412" y="178"/>
                  </a:lnTo>
                  <a:lnTo>
                    <a:pt x="1409" y="174"/>
                  </a:lnTo>
                  <a:lnTo>
                    <a:pt x="1400" y="171"/>
                  </a:lnTo>
                  <a:lnTo>
                    <a:pt x="1388" y="166"/>
                  </a:lnTo>
                  <a:lnTo>
                    <a:pt x="1379" y="171"/>
                  </a:lnTo>
                  <a:lnTo>
                    <a:pt x="1377" y="171"/>
                  </a:lnTo>
                  <a:lnTo>
                    <a:pt x="1377" y="171"/>
                  </a:lnTo>
                  <a:lnTo>
                    <a:pt x="1377" y="166"/>
                  </a:lnTo>
                  <a:lnTo>
                    <a:pt x="1379" y="160"/>
                  </a:lnTo>
                  <a:lnTo>
                    <a:pt x="1384" y="160"/>
                  </a:lnTo>
                  <a:lnTo>
                    <a:pt x="1390" y="157"/>
                  </a:lnTo>
                  <a:lnTo>
                    <a:pt x="1390" y="150"/>
                  </a:lnTo>
                  <a:lnTo>
                    <a:pt x="1384" y="146"/>
                  </a:lnTo>
                  <a:lnTo>
                    <a:pt x="1379" y="144"/>
                  </a:lnTo>
                  <a:lnTo>
                    <a:pt x="1379" y="139"/>
                  </a:lnTo>
                  <a:lnTo>
                    <a:pt x="1376" y="136"/>
                  </a:lnTo>
                  <a:lnTo>
                    <a:pt x="1371" y="133"/>
                  </a:lnTo>
                  <a:lnTo>
                    <a:pt x="1361" y="130"/>
                  </a:lnTo>
                  <a:lnTo>
                    <a:pt x="1363" y="128"/>
                  </a:lnTo>
                  <a:lnTo>
                    <a:pt x="1363" y="115"/>
                  </a:lnTo>
                  <a:lnTo>
                    <a:pt x="1352" y="104"/>
                  </a:lnTo>
                  <a:lnTo>
                    <a:pt x="1345" y="99"/>
                  </a:lnTo>
                  <a:lnTo>
                    <a:pt x="1341" y="99"/>
                  </a:lnTo>
                  <a:lnTo>
                    <a:pt x="1337" y="98"/>
                  </a:lnTo>
                  <a:lnTo>
                    <a:pt x="1334" y="98"/>
                  </a:lnTo>
                  <a:lnTo>
                    <a:pt x="1334" y="98"/>
                  </a:lnTo>
                  <a:lnTo>
                    <a:pt x="1334" y="96"/>
                  </a:lnTo>
                  <a:lnTo>
                    <a:pt x="1337" y="96"/>
                  </a:lnTo>
                  <a:lnTo>
                    <a:pt x="1352" y="80"/>
                  </a:lnTo>
                  <a:lnTo>
                    <a:pt x="1355" y="75"/>
                  </a:lnTo>
                  <a:lnTo>
                    <a:pt x="1355" y="72"/>
                  </a:lnTo>
                  <a:lnTo>
                    <a:pt x="1350" y="69"/>
                  </a:lnTo>
                  <a:lnTo>
                    <a:pt x="1350" y="69"/>
                  </a:lnTo>
                  <a:lnTo>
                    <a:pt x="1372" y="74"/>
                  </a:lnTo>
                  <a:lnTo>
                    <a:pt x="1379" y="72"/>
                  </a:lnTo>
                  <a:lnTo>
                    <a:pt x="1387" y="64"/>
                  </a:lnTo>
                  <a:lnTo>
                    <a:pt x="1393" y="55"/>
                  </a:lnTo>
                  <a:lnTo>
                    <a:pt x="1408" y="36"/>
                  </a:lnTo>
                  <a:lnTo>
                    <a:pt x="1409" y="31"/>
                  </a:lnTo>
                  <a:lnTo>
                    <a:pt x="1409" y="28"/>
                  </a:lnTo>
                  <a:lnTo>
                    <a:pt x="1404" y="23"/>
                  </a:lnTo>
                  <a:lnTo>
                    <a:pt x="1395" y="21"/>
                  </a:lnTo>
                  <a:lnTo>
                    <a:pt x="1385" y="23"/>
                  </a:lnTo>
                  <a:lnTo>
                    <a:pt x="1376" y="21"/>
                  </a:lnTo>
                  <a:lnTo>
                    <a:pt x="1363" y="18"/>
                  </a:lnTo>
                  <a:lnTo>
                    <a:pt x="1355" y="16"/>
                  </a:lnTo>
                  <a:lnTo>
                    <a:pt x="1345" y="16"/>
                  </a:lnTo>
                  <a:lnTo>
                    <a:pt x="1321" y="20"/>
                  </a:lnTo>
                  <a:lnTo>
                    <a:pt x="1317" y="21"/>
                  </a:lnTo>
                  <a:lnTo>
                    <a:pt x="1312" y="26"/>
                  </a:lnTo>
                  <a:lnTo>
                    <a:pt x="1315" y="29"/>
                  </a:lnTo>
                  <a:lnTo>
                    <a:pt x="1317" y="32"/>
                  </a:lnTo>
                  <a:lnTo>
                    <a:pt x="1315" y="31"/>
                  </a:lnTo>
                  <a:lnTo>
                    <a:pt x="1310" y="31"/>
                  </a:lnTo>
                  <a:lnTo>
                    <a:pt x="1307" y="37"/>
                  </a:lnTo>
                  <a:lnTo>
                    <a:pt x="1307" y="40"/>
                  </a:lnTo>
                  <a:lnTo>
                    <a:pt x="1309" y="47"/>
                  </a:lnTo>
                  <a:lnTo>
                    <a:pt x="1309" y="64"/>
                  </a:lnTo>
                  <a:lnTo>
                    <a:pt x="1310" y="71"/>
                  </a:lnTo>
                  <a:lnTo>
                    <a:pt x="1315" y="77"/>
                  </a:lnTo>
                  <a:lnTo>
                    <a:pt x="1318" y="85"/>
                  </a:lnTo>
                  <a:lnTo>
                    <a:pt x="1318" y="96"/>
                  </a:lnTo>
                  <a:lnTo>
                    <a:pt x="1317" y="99"/>
                  </a:lnTo>
                  <a:lnTo>
                    <a:pt x="1315" y="101"/>
                  </a:lnTo>
                  <a:lnTo>
                    <a:pt x="1307" y="103"/>
                  </a:lnTo>
                  <a:lnTo>
                    <a:pt x="1307" y="111"/>
                  </a:lnTo>
                  <a:lnTo>
                    <a:pt x="1312" y="115"/>
                  </a:lnTo>
                  <a:lnTo>
                    <a:pt x="1310" y="115"/>
                  </a:lnTo>
                  <a:lnTo>
                    <a:pt x="1307" y="112"/>
                  </a:lnTo>
                  <a:lnTo>
                    <a:pt x="1299" y="112"/>
                  </a:lnTo>
                  <a:lnTo>
                    <a:pt x="1294" y="117"/>
                  </a:lnTo>
                  <a:lnTo>
                    <a:pt x="1293" y="123"/>
                  </a:lnTo>
                  <a:lnTo>
                    <a:pt x="1291" y="130"/>
                  </a:lnTo>
                  <a:lnTo>
                    <a:pt x="1293" y="134"/>
                  </a:lnTo>
                  <a:lnTo>
                    <a:pt x="1299" y="141"/>
                  </a:lnTo>
                  <a:lnTo>
                    <a:pt x="1294" y="147"/>
                  </a:lnTo>
                  <a:lnTo>
                    <a:pt x="1293" y="154"/>
                  </a:lnTo>
                  <a:lnTo>
                    <a:pt x="1294" y="160"/>
                  </a:lnTo>
                  <a:lnTo>
                    <a:pt x="1301" y="168"/>
                  </a:lnTo>
                  <a:lnTo>
                    <a:pt x="1309" y="171"/>
                  </a:lnTo>
                  <a:lnTo>
                    <a:pt x="1310" y="171"/>
                  </a:lnTo>
                  <a:lnTo>
                    <a:pt x="1304" y="171"/>
                  </a:lnTo>
                  <a:lnTo>
                    <a:pt x="1299" y="173"/>
                  </a:lnTo>
                  <a:lnTo>
                    <a:pt x="1294" y="173"/>
                  </a:lnTo>
                  <a:lnTo>
                    <a:pt x="1291" y="171"/>
                  </a:lnTo>
                  <a:lnTo>
                    <a:pt x="1280" y="163"/>
                  </a:lnTo>
                  <a:lnTo>
                    <a:pt x="1275" y="162"/>
                  </a:lnTo>
                  <a:lnTo>
                    <a:pt x="1270" y="162"/>
                  </a:lnTo>
                  <a:lnTo>
                    <a:pt x="1264" y="165"/>
                  </a:lnTo>
                  <a:lnTo>
                    <a:pt x="1259" y="179"/>
                  </a:lnTo>
                  <a:lnTo>
                    <a:pt x="1259" y="182"/>
                  </a:lnTo>
                  <a:lnTo>
                    <a:pt x="1258" y="182"/>
                  </a:lnTo>
                  <a:lnTo>
                    <a:pt x="1248" y="182"/>
                  </a:lnTo>
                  <a:lnTo>
                    <a:pt x="1246" y="184"/>
                  </a:lnTo>
                  <a:lnTo>
                    <a:pt x="1242" y="184"/>
                  </a:lnTo>
                  <a:lnTo>
                    <a:pt x="1242" y="193"/>
                  </a:lnTo>
                  <a:lnTo>
                    <a:pt x="1254" y="200"/>
                  </a:lnTo>
                  <a:lnTo>
                    <a:pt x="1261" y="200"/>
                  </a:lnTo>
                  <a:lnTo>
                    <a:pt x="1267" y="201"/>
                  </a:lnTo>
                  <a:lnTo>
                    <a:pt x="1270" y="205"/>
                  </a:lnTo>
                  <a:lnTo>
                    <a:pt x="1270" y="205"/>
                  </a:lnTo>
                  <a:lnTo>
                    <a:pt x="1267" y="209"/>
                  </a:lnTo>
                  <a:lnTo>
                    <a:pt x="1267" y="209"/>
                  </a:lnTo>
                  <a:lnTo>
                    <a:pt x="1264" y="208"/>
                  </a:lnTo>
                  <a:lnTo>
                    <a:pt x="1258" y="208"/>
                  </a:lnTo>
                  <a:lnTo>
                    <a:pt x="1254" y="214"/>
                  </a:lnTo>
                  <a:lnTo>
                    <a:pt x="1258" y="221"/>
                  </a:lnTo>
                  <a:lnTo>
                    <a:pt x="1254" y="227"/>
                  </a:lnTo>
                  <a:lnTo>
                    <a:pt x="1253" y="227"/>
                  </a:lnTo>
                  <a:lnTo>
                    <a:pt x="1242" y="225"/>
                  </a:lnTo>
                  <a:lnTo>
                    <a:pt x="1226" y="225"/>
                  </a:lnTo>
                  <a:lnTo>
                    <a:pt x="1206" y="229"/>
                  </a:lnTo>
                  <a:lnTo>
                    <a:pt x="1198" y="230"/>
                  </a:lnTo>
                  <a:lnTo>
                    <a:pt x="1191" y="229"/>
                  </a:lnTo>
                  <a:lnTo>
                    <a:pt x="1184" y="225"/>
                  </a:lnTo>
                  <a:lnTo>
                    <a:pt x="1179" y="224"/>
                  </a:lnTo>
                  <a:lnTo>
                    <a:pt x="1176" y="219"/>
                  </a:lnTo>
                  <a:lnTo>
                    <a:pt x="1170" y="219"/>
                  </a:lnTo>
                  <a:lnTo>
                    <a:pt x="1159" y="217"/>
                  </a:lnTo>
                  <a:lnTo>
                    <a:pt x="1155" y="217"/>
                  </a:lnTo>
                  <a:lnTo>
                    <a:pt x="1155" y="216"/>
                  </a:lnTo>
                  <a:lnTo>
                    <a:pt x="1151" y="211"/>
                  </a:lnTo>
                  <a:lnTo>
                    <a:pt x="1143" y="209"/>
                  </a:lnTo>
                  <a:lnTo>
                    <a:pt x="1141" y="209"/>
                  </a:lnTo>
                  <a:lnTo>
                    <a:pt x="1138" y="206"/>
                  </a:lnTo>
                  <a:lnTo>
                    <a:pt x="1136" y="198"/>
                  </a:lnTo>
                  <a:lnTo>
                    <a:pt x="1136" y="193"/>
                  </a:lnTo>
                  <a:lnTo>
                    <a:pt x="1136" y="193"/>
                  </a:lnTo>
                  <a:lnTo>
                    <a:pt x="1146" y="200"/>
                  </a:lnTo>
                  <a:lnTo>
                    <a:pt x="1154" y="201"/>
                  </a:lnTo>
                  <a:lnTo>
                    <a:pt x="1162" y="203"/>
                  </a:lnTo>
                  <a:lnTo>
                    <a:pt x="1170" y="203"/>
                  </a:lnTo>
                  <a:lnTo>
                    <a:pt x="1186" y="201"/>
                  </a:lnTo>
                  <a:lnTo>
                    <a:pt x="1200" y="197"/>
                  </a:lnTo>
                  <a:lnTo>
                    <a:pt x="1205" y="193"/>
                  </a:lnTo>
                  <a:lnTo>
                    <a:pt x="1206" y="189"/>
                  </a:lnTo>
                  <a:lnTo>
                    <a:pt x="1206" y="182"/>
                  </a:lnTo>
                  <a:lnTo>
                    <a:pt x="1198" y="176"/>
                  </a:lnTo>
                  <a:lnTo>
                    <a:pt x="1194" y="173"/>
                  </a:lnTo>
                  <a:lnTo>
                    <a:pt x="1191" y="173"/>
                  </a:lnTo>
                  <a:lnTo>
                    <a:pt x="1186" y="174"/>
                  </a:lnTo>
                  <a:lnTo>
                    <a:pt x="1181" y="179"/>
                  </a:lnTo>
                  <a:lnTo>
                    <a:pt x="1179" y="179"/>
                  </a:lnTo>
                  <a:lnTo>
                    <a:pt x="1176" y="178"/>
                  </a:lnTo>
                  <a:lnTo>
                    <a:pt x="1181" y="176"/>
                  </a:lnTo>
                  <a:lnTo>
                    <a:pt x="1187" y="173"/>
                  </a:lnTo>
                  <a:lnTo>
                    <a:pt x="1192" y="168"/>
                  </a:lnTo>
                  <a:lnTo>
                    <a:pt x="1197" y="168"/>
                  </a:lnTo>
                  <a:lnTo>
                    <a:pt x="1205" y="171"/>
                  </a:lnTo>
                  <a:lnTo>
                    <a:pt x="1213" y="173"/>
                  </a:lnTo>
                  <a:lnTo>
                    <a:pt x="1219" y="170"/>
                  </a:lnTo>
                  <a:lnTo>
                    <a:pt x="1219" y="158"/>
                  </a:lnTo>
                  <a:lnTo>
                    <a:pt x="1214" y="154"/>
                  </a:lnTo>
                  <a:lnTo>
                    <a:pt x="1206" y="147"/>
                  </a:lnTo>
                  <a:lnTo>
                    <a:pt x="1195" y="142"/>
                  </a:lnTo>
                  <a:lnTo>
                    <a:pt x="1179" y="134"/>
                  </a:lnTo>
                  <a:lnTo>
                    <a:pt x="1167" y="130"/>
                  </a:lnTo>
                  <a:lnTo>
                    <a:pt x="1157" y="125"/>
                  </a:lnTo>
                  <a:lnTo>
                    <a:pt x="1155" y="120"/>
                  </a:lnTo>
                  <a:lnTo>
                    <a:pt x="1154" y="119"/>
                  </a:lnTo>
                  <a:lnTo>
                    <a:pt x="1154" y="112"/>
                  </a:lnTo>
                  <a:lnTo>
                    <a:pt x="1155" y="109"/>
                  </a:lnTo>
                  <a:lnTo>
                    <a:pt x="1155" y="103"/>
                  </a:lnTo>
                  <a:lnTo>
                    <a:pt x="1147" y="95"/>
                  </a:lnTo>
                  <a:lnTo>
                    <a:pt x="1144" y="90"/>
                  </a:lnTo>
                  <a:lnTo>
                    <a:pt x="1141" y="80"/>
                  </a:lnTo>
                  <a:lnTo>
                    <a:pt x="1141" y="69"/>
                  </a:lnTo>
                  <a:lnTo>
                    <a:pt x="1144" y="61"/>
                  </a:lnTo>
                  <a:lnTo>
                    <a:pt x="1149" y="55"/>
                  </a:lnTo>
                  <a:lnTo>
                    <a:pt x="1155" y="44"/>
                  </a:lnTo>
                  <a:lnTo>
                    <a:pt x="1152" y="36"/>
                  </a:lnTo>
                  <a:lnTo>
                    <a:pt x="1146" y="31"/>
                  </a:lnTo>
                  <a:lnTo>
                    <a:pt x="1138" y="31"/>
                  </a:lnTo>
                  <a:lnTo>
                    <a:pt x="1131" y="29"/>
                  </a:lnTo>
                  <a:lnTo>
                    <a:pt x="1119" y="32"/>
                  </a:lnTo>
                  <a:lnTo>
                    <a:pt x="1109" y="36"/>
                  </a:lnTo>
                  <a:lnTo>
                    <a:pt x="1106" y="39"/>
                  </a:lnTo>
                  <a:lnTo>
                    <a:pt x="1106" y="44"/>
                  </a:lnTo>
                  <a:lnTo>
                    <a:pt x="1114" y="50"/>
                  </a:lnTo>
                  <a:lnTo>
                    <a:pt x="1109" y="48"/>
                  </a:lnTo>
                  <a:lnTo>
                    <a:pt x="1104" y="48"/>
                  </a:lnTo>
                  <a:lnTo>
                    <a:pt x="1103" y="50"/>
                  </a:lnTo>
                  <a:lnTo>
                    <a:pt x="1103" y="50"/>
                  </a:lnTo>
                  <a:lnTo>
                    <a:pt x="1098" y="47"/>
                  </a:lnTo>
                  <a:lnTo>
                    <a:pt x="1090" y="47"/>
                  </a:lnTo>
                  <a:lnTo>
                    <a:pt x="1084" y="50"/>
                  </a:lnTo>
                  <a:lnTo>
                    <a:pt x="1084" y="61"/>
                  </a:lnTo>
                  <a:lnTo>
                    <a:pt x="1087" y="75"/>
                  </a:lnTo>
                  <a:lnTo>
                    <a:pt x="1092" y="88"/>
                  </a:lnTo>
                  <a:lnTo>
                    <a:pt x="1098" y="99"/>
                  </a:lnTo>
                  <a:lnTo>
                    <a:pt x="1088" y="103"/>
                  </a:lnTo>
                  <a:lnTo>
                    <a:pt x="1087" y="103"/>
                  </a:lnTo>
                  <a:lnTo>
                    <a:pt x="1085" y="93"/>
                  </a:lnTo>
                  <a:lnTo>
                    <a:pt x="1082" y="82"/>
                  </a:lnTo>
                  <a:lnTo>
                    <a:pt x="1077" y="72"/>
                  </a:lnTo>
                  <a:lnTo>
                    <a:pt x="1069" y="66"/>
                  </a:lnTo>
                  <a:lnTo>
                    <a:pt x="1058" y="59"/>
                  </a:lnTo>
                  <a:lnTo>
                    <a:pt x="1047" y="56"/>
                  </a:lnTo>
                  <a:lnTo>
                    <a:pt x="1040" y="56"/>
                  </a:lnTo>
                  <a:lnTo>
                    <a:pt x="1037" y="59"/>
                  </a:lnTo>
                  <a:lnTo>
                    <a:pt x="1037" y="66"/>
                  </a:lnTo>
                  <a:lnTo>
                    <a:pt x="1040" y="67"/>
                  </a:lnTo>
                  <a:lnTo>
                    <a:pt x="1047" y="72"/>
                  </a:lnTo>
                  <a:lnTo>
                    <a:pt x="1052" y="74"/>
                  </a:lnTo>
                  <a:lnTo>
                    <a:pt x="1052" y="75"/>
                  </a:lnTo>
                  <a:lnTo>
                    <a:pt x="1052" y="75"/>
                  </a:lnTo>
                  <a:lnTo>
                    <a:pt x="1050" y="77"/>
                  </a:lnTo>
                  <a:lnTo>
                    <a:pt x="1040" y="74"/>
                  </a:lnTo>
                  <a:lnTo>
                    <a:pt x="1037" y="74"/>
                  </a:lnTo>
                  <a:lnTo>
                    <a:pt x="1033" y="75"/>
                  </a:lnTo>
                  <a:lnTo>
                    <a:pt x="1031" y="77"/>
                  </a:lnTo>
                  <a:lnTo>
                    <a:pt x="1031" y="69"/>
                  </a:lnTo>
                  <a:lnTo>
                    <a:pt x="1028" y="66"/>
                  </a:lnTo>
                  <a:lnTo>
                    <a:pt x="1021" y="61"/>
                  </a:lnTo>
                  <a:lnTo>
                    <a:pt x="1013" y="58"/>
                  </a:lnTo>
                  <a:lnTo>
                    <a:pt x="999" y="56"/>
                  </a:lnTo>
                  <a:lnTo>
                    <a:pt x="993" y="58"/>
                  </a:lnTo>
                  <a:lnTo>
                    <a:pt x="989" y="61"/>
                  </a:lnTo>
                  <a:lnTo>
                    <a:pt x="986" y="66"/>
                  </a:lnTo>
                  <a:lnTo>
                    <a:pt x="986" y="63"/>
                  </a:lnTo>
                  <a:lnTo>
                    <a:pt x="985" y="56"/>
                  </a:lnTo>
                  <a:lnTo>
                    <a:pt x="978" y="48"/>
                  </a:lnTo>
                  <a:lnTo>
                    <a:pt x="977" y="47"/>
                  </a:lnTo>
                  <a:lnTo>
                    <a:pt x="972" y="44"/>
                  </a:lnTo>
                  <a:lnTo>
                    <a:pt x="930" y="58"/>
                  </a:lnTo>
                  <a:lnTo>
                    <a:pt x="930" y="58"/>
                  </a:lnTo>
                  <a:lnTo>
                    <a:pt x="954" y="47"/>
                  </a:lnTo>
                  <a:lnTo>
                    <a:pt x="958" y="44"/>
                  </a:lnTo>
                  <a:lnTo>
                    <a:pt x="958" y="37"/>
                  </a:lnTo>
                  <a:lnTo>
                    <a:pt x="932" y="20"/>
                  </a:lnTo>
                  <a:lnTo>
                    <a:pt x="922" y="15"/>
                  </a:lnTo>
                  <a:lnTo>
                    <a:pt x="911" y="12"/>
                  </a:lnTo>
                  <a:lnTo>
                    <a:pt x="902" y="13"/>
                  </a:lnTo>
                  <a:lnTo>
                    <a:pt x="892" y="16"/>
                  </a:lnTo>
                  <a:lnTo>
                    <a:pt x="890" y="18"/>
                  </a:lnTo>
                  <a:lnTo>
                    <a:pt x="890" y="16"/>
                  </a:lnTo>
                  <a:lnTo>
                    <a:pt x="890" y="12"/>
                  </a:lnTo>
                  <a:lnTo>
                    <a:pt x="883" y="12"/>
                  </a:lnTo>
                  <a:lnTo>
                    <a:pt x="879" y="13"/>
                  </a:lnTo>
                  <a:lnTo>
                    <a:pt x="875" y="13"/>
                  </a:lnTo>
                  <a:lnTo>
                    <a:pt x="865" y="10"/>
                  </a:lnTo>
                  <a:lnTo>
                    <a:pt x="854" y="5"/>
                  </a:lnTo>
                  <a:lnTo>
                    <a:pt x="849" y="2"/>
                  </a:lnTo>
                  <a:lnTo>
                    <a:pt x="844" y="0"/>
                  </a:lnTo>
                  <a:lnTo>
                    <a:pt x="822" y="5"/>
                  </a:lnTo>
                  <a:lnTo>
                    <a:pt x="803" y="8"/>
                  </a:lnTo>
                  <a:lnTo>
                    <a:pt x="788" y="10"/>
                  </a:lnTo>
                  <a:lnTo>
                    <a:pt x="784" y="15"/>
                  </a:lnTo>
                  <a:lnTo>
                    <a:pt x="784" y="20"/>
                  </a:lnTo>
                  <a:lnTo>
                    <a:pt x="792" y="28"/>
                  </a:lnTo>
                  <a:lnTo>
                    <a:pt x="795" y="32"/>
                  </a:lnTo>
                  <a:lnTo>
                    <a:pt x="796" y="34"/>
                  </a:lnTo>
                  <a:lnTo>
                    <a:pt x="796" y="36"/>
                  </a:lnTo>
                  <a:lnTo>
                    <a:pt x="784" y="51"/>
                  </a:lnTo>
                  <a:lnTo>
                    <a:pt x="782" y="56"/>
                  </a:lnTo>
                  <a:lnTo>
                    <a:pt x="782" y="59"/>
                  </a:lnTo>
                  <a:lnTo>
                    <a:pt x="784" y="61"/>
                  </a:lnTo>
                  <a:lnTo>
                    <a:pt x="780" y="66"/>
                  </a:lnTo>
                  <a:lnTo>
                    <a:pt x="766" y="83"/>
                  </a:lnTo>
                  <a:lnTo>
                    <a:pt x="764" y="88"/>
                  </a:lnTo>
                  <a:lnTo>
                    <a:pt x="763" y="91"/>
                  </a:lnTo>
                  <a:lnTo>
                    <a:pt x="766" y="96"/>
                  </a:lnTo>
                  <a:lnTo>
                    <a:pt x="769" y="99"/>
                  </a:lnTo>
                  <a:lnTo>
                    <a:pt x="790" y="103"/>
                  </a:lnTo>
                  <a:lnTo>
                    <a:pt x="798" y="107"/>
                  </a:lnTo>
                  <a:lnTo>
                    <a:pt x="803" y="117"/>
                  </a:lnTo>
                  <a:lnTo>
                    <a:pt x="809" y="126"/>
                  </a:lnTo>
                  <a:lnTo>
                    <a:pt x="812" y="131"/>
                  </a:lnTo>
                  <a:lnTo>
                    <a:pt x="822" y="131"/>
                  </a:lnTo>
                  <a:lnTo>
                    <a:pt x="825" y="125"/>
                  </a:lnTo>
                  <a:lnTo>
                    <a:pt x="830" y="123"/>
                  </a:lnTo>
                  <a:lnTo>
                    <a:pt x="835" y="123"/>
                  </a:lnTo>
                  <a:lnTo>
                    <a:pt x="841" y="122"/>
                  </a:lnTo>
                  <a:lnTo>
                    <a:pt x="844" y="120"/>
                  </a:lnTo>
                  <a:lnTo>
                    <a:pt x="847" y="119"/>
                  </a:lnTo>
                  <a:lnTo>
                    <a:pt x="854" y="119"/>
                  </a:lnTo>
                  <a:lnTo>
                    <a:pt x="862" y="117"/>
                  </a:lnTo>
                  <a:lnTo>
                    <a:pt x="867" y="111"/>
                  </a:lnTo>
                  <a:lnTo>
                    <a:pt x="870" y="96"/>
                  </a:lnTo>
                  <a:lnTo>
                    <a:pt x="871" y="91"/>
                  </a:lnTo>
                  <a:lnTo>
                    <a:pt x="876" y="90"/>
                  </a:lnTo>
                  <a:lnTo>
                    <a:pt x="881" y="88"/>
                  </a:lnTo>
                  <a:lnTo>
                    <a:pt x="886" y="87"/>
                  </a:lnTo>
                  <a:lnTo>
                    <a:pt x="889" y="83"/>
                  </a:lnTo>
                  <a:lnTo>
                    <a:pt x="890" y="77"/>
                  </a:lnTo>
                  <a:lnTo>
                    <a:pt x="892" y="72"/>
                  </a:lnTo>
                  <a:lnTo>
                    <a:pt x="897" y="71"/>
                  </a:lnTo>
                  <a:lnTo>
                    <a:pt x="911" y="66"/>
                  </a:lnTo>
                  <a:lnTo>
                    <a:pt x="924" y="61"/>
                  </a:lnTo>
                  <a:lnTo>
                    <a:pt x="914" y="64"/>
                  </a:lnTo>
                  <a:lnTo>
                    <a:pt x="903" y="71"/>
                  </a:lnTo>
                  <a:lnTo>
                    <a:pt x="898" y="75"/>
                  </a:lnTo>
                  <a:lnTo>
                    <a:pt x="895" y="75"/>
                  </a:lnTo>
                  <a:lnTo>
                    <a:pt x="895" y="82"/>
                  </a:lnTo>
                  <a:lnTo>
                    <a:pt x="897" y="83"/>
                  </a:lnTo>
                  <a:lnTo>
                    <a:pt x="897" y="87"/>
                  </a:lnTo>
                  <a:lnTo>
                    <a:pt x="889" y="95"/>
                  </a:lnTo>
                  <a:lnTo>
                    <a:pt x="886" y="99"/>
                  </a:lnTo>
                  <a:lnTo>
                    <a:pt x="887" y="103"/>
                  </a:lnTo>
                  <a:lnTo>
                    <a:pt x="887" y="106"/>
                  </a:lnTo>
                  <a:lnTo>
                    <a:pt x="894" y="111"/>
                  </a:lnTo>
                  <a:lnTo>
                    <a:pt x="902" y="111"/>
                  </a:lnTo>
                  <a:lnTo>
                    <a:pt x="903" y="111"/>
                  </a:lnTo>
                  <a:lnTo>
                    <a:pt x="903" y="119"/>
                  </a:lnTo>
                  <a:lnTo>
                    <a:pt x="906" y="119"/>
                  </a:lnTo>
                  <a:lnTo>
                    <a:pt x="908" y="120"/>
                  </a:lnTo>
                  <a:lnTo>
                    <a:pt x="918" y="119"/>
                  </a:lnTo>
                  <a:lnTo>
                    <a:pt x="922" y="117"/>
                  </a:lnTo>
                  <a:lnTo>
                    <a:pt x="911" y="120"/>
                  </a:lnTo>
                  <a:lnTo>
                    <a:pt x="905" y="123"/>
                  </a:lnTo>
                  <a:lnTo>
                    <a:pt x="902" y="126"/>
                  </a:lnTo>
                  <a:lnTo>
                    <a:pt x="902" y="130"/>
                  </a:lnTo>
                  <a:lnTo>
                    <a:pt x="903" y="134"/>
                  </a:lnTo>
                  <a:lnTo>
                    <a:pt x="908" y="139"/>
                  </a:lnTo>
                  <a:lnTo>
                    <a:pt x="914" y="141"/>
                  </a:lnTo>
                  <a:lnTo>
                    <a:pt x="921" y="144"/>
                  </a:lnTo>
                  <a:lnTo>
                    <a:pt x="940" y="146"/>
                  </a:lnTo>
                  <a:lnTo>
                    <a:pt x="958" y="144"/>
                  </a:lnTo>
                  <a:lnTo>
                    <a:pt x="967" y="142"/>
                  </a:lnTo>
                  <a:lnTo>
                    <a:pt x="977" y="142"/>
                  </a:lnTo>
                  <a:lnTo>
                    <a:pt x="996" y="144"/>
                  </a:lnTo>
                  <a:lnTo>
                    <a:pt x="1010" y="149"/>
                  </a:lnTo>
                  <a:lnTo>
                    <a:pt x="1012" y="149"/>
                  </a:lnTo>
                  <a:lnTo>
                    <a:pt x="1004" y="150"/>
                  </a:lnTo>
                  <a:lnTo>
                    <a:pt x="972" y="149"/>
                  </a:lnTo>
                  <a:lnTo>
                    <a:pt x="938" y="152"/>
                  </a:lnTo>
                  <a:lnTo>
                    <a:pt x="922" y="157"/>
                  </a:lnTo>
                  <a:lnTo>
                    <a:pt x="919" y="160"/>
                  </a:lnTo>
                  <a:lnTo>
                    <a:pt x="916" y="165"/>
                  </a:lnTo>
                  <a:lnTo>
                    <a:pt x="918" y="171"/>
                  </a:lnTo>
                  <a:lnTo>
                    <a:pt x="924" y="176"/>
                  </a:lnTo>
                  <a:lnTo>
                    <a:pt x="943" y="184"/>
                  </a:lnTo>
                  <a:lnTo>
                    <a:pt x="953" y="187"/>
                  </a:lnTo>
                  <a:lnTo>
                    <a:pt x="959" y="189"/>
                  </a:lnTo>
                  <a:lnTo>
                    <a:pt x="973" y="187"/>
                  </a:lnTo>
                  <a:lnTo>
                    <a:pt x="981" y="187"/>
                  </a:lnTo>
                  <a:lnTo>
                    <a:pt x="983" y="190"/>
                  </a:lnTo>
                  <a:lnTo>
                    <a:pt x="983" y="195"/>
                  </a:lnTo>
                  <a:lnTo>
                    <a:pt x="985" y="200"/>
                  </a:lnTo>
                  <a:lnTo>
                    <a:pt x="989" y="203"/>
                  </a:lnTo>
                  <a:lnTo>
                    <a:pt x="993" y="206"/>
                  </a:lnTo>
                  <a:lnTo>
                    <a:pt x="1007" y="209"/>
                  </a:lnTo>
                  <a:lnTo>
                    <a:pt x="1025" y="211"/>
                  </a:lnTo>
                  <a:lnTo>
                    <a:pt x="1034" y="211"/>
                  </a:lnTo>
                  <a:lnTo>
                    <a:pt x="1045" y="209"/>
                  </a:lnTo>
                  <a:lnTo>
                    <a:pt x="1060" y="205"/>
                  </a:lnTo>
                  <a:lnTo>
                    <a:pt x="1069" y="200"/>
                  </a:lnTo>
                  <a:lnTo>
                    <a:pt x="1074" y="200"/>
                  </a:lnTo>
                  <a:lnTo>
                    <a:pt x="1079" y="198"/>
                  </a:lnTo>
                  <a:lnTo>
                    <a:pt x="1088" y="198"/>
                  </a:lnTo>
                  <a:lnTo>
                    <a:pt x="1095" y="197"/>
                  </a:lnTo>
                  <a:lnTo>
                    <a:pt x="1103" y="193"/>
                  </a:lnTo>
                  <a:lnTo>
                    <a:pt x="1108" y="186"/>
                  </a:lnTo>
                  <a:lnTo>
                    <a:pt x="1112" y="184"/>
                  </a:lnTo>
                  <a:lnTo>
                    <a:pt x="1114" y="182"/>
                  </a:lnTo>
                  <a:lnTo>
                    <a:pt x="1114" y="184"/>
                  </a:lnTo>
                  <a:lnTo>
                    <a:pt x="1116" y="187"/>
                  </a:lnTo>
                  <a:lnTo>
                    <a:pt x="1119" y="189"/>
                  </a:lnTo>
                  <a:lnTo>
                    <a:pt x="1122" y="192"/>
                  </a:lnTo>
                  <a:lnTo>
                    <a:pt x="1127" y="193"/>
                  </a:lnTo>
                  <a:lnTo>
                    <a:pt x="1122" y="192"/>
                  </a:lnTo>
                  <a:lnTo>
                    <a:pt x="1112" y="193"/>
                  </a:lnTo>
                  <a:lnTo>
                    <a:pt x="1103" y="197"/>
                  </a:lnTo>
                  <a:lnTo>
                    <a:pt x="1096" y="200"/>
                  </a:lnTo>
                  <a:lnTo>
                    <a:pt x="1080" y="203"/>
                  </a:lnTo>
                  <a:lnTo>
                    <a:pt x="1079" y="208"/>
                  </a:lnTo>
                  <a:lnTo>
                    <a:pt x="1074" y="209"/>
                  </a:lnTo>
                  <a:lnTo>
                    <a:pt x="1074" y="216"/>
                  </a:lnTo>
                  <a:lnTo>
                    <a:pt x="1077" y="222"/>
                  </a:lnTo>
                  <a:lnTo>
                    <a:pt x="1085" y="222"/>
                  </a:lnTo>
                  <a:lnTo>
                    <a:pt x="1092" y="221"/>
                  </a:lnTo>
                  <a:lnTo>
                    <a:pt x="1093" y="219"/>
                  </a:lnTo>
                  <a:lnTo>
                    <a:pt x="1096" y="217"/>
                  </a:lnTo>
                  <a:lnTo>
                    <a:pt x="1106" y="217"/>
                  </a:lnTo>
                  <a:lnTo>
                    <a:pt x="1096" y="219"/>
                  </a:lnTo>
                  <a:lnTo>
                    <a:pt x="1092" y="221"/>
                  </a:lnTo>
                  <a:lnTo>
                    <a:pt x="1087" y="225"/>
                  </a:lnTo>
                  <a:lnTo>
                    <a:pt x="1087" y="230"/>
                  </a:lnTo>
                  <a:lnTo>
                    <a:pt x="1090" y="238"/>
                  </a:lnTo>
                  <a:lnTo>
                    <a:pt x="1096" y="249"/>
                  </a:lnTo>
                  <a:lnTo>
                    <a:pt x="1100" y="254"/>
                  </a:lnTo>
                  <a:lnTo>
                    <a:pt x="1098" y="254"/>
                  </a:lnTo>
                  <a:lnTo>
                    <a:pt x="1095" y="254"/>
                  </a:lnTo>
                  <a:lnTo>
                    <a:pt x="1092" y="257"/>
                  </a:lnTo>
                  <a:lnTo>
                    <a:pt x="1092" y="259"/>
                  </a:lnTo>
                  <a:lnTo>
                    <a:pt x="1090" y="261"/>
                  </a:lnTo>
                  <a:lnTo>
                    <a:pt x="1088" y="259"/>
                  </a:lnTo>
                  <a:lnTo>
                    <a:pt x="1087" y="257"/>
                  </a:lnTo>
                  <a:lnTo>
                    <a:pt x="1090" y="256"/>
                  </a:lnTo>
                  <a:lnTo>
                    <a:pt x="1090" y="249"/>
                  </a:lnTo>
                  <a:lnTo>
                    <a:pt x="1088" y="243"/>
                  </a:lnTo>
                  <a:lnTo>
                    <a:pt x="1084" y="238"/>
                  </a:lnTo>
                  <a:lnTo>
                    <a:pt x="1079" y="237"/>
                  </a:lnTo>
                  <a:lnTo>
                    <a:pt x="1076" y="235"/>
                  </a:lnTo>
                  <a:lnTo>
                    <a:pt x="1072" y="230"/>
                  </a:lnTo>
                  <a:lnTo>
                    <a:pt x="1064" y="230"/>
                  </a:lnTo>
                  <a:lnTo>
                    <a:pt x="1061" y="229"/>
                  </a:lnTo>
                  <a:lnTo>
                    <a:pt x="1055" y="224"/>
                  </a:lnTo>
                  <a:lnTo>
                    <a:pt x="1048" y="224"/>
                  </a:lnTo>
                  <a:lnTo>
                    <a:pt x="1039" y="227"/>
                  </a:lnTo>
                  <a:lnTo>
                    <a:pt x="1031" y="229"/>
                  </a:lnTo>
                  <a:lnTo>
                    <a:pt x="1012" y="230"/>
                  </a:lnTo>
                  <a:lnTo>
                    <a:pt x="996" y="232"/>
                  </a:lnTo>
                  <a:lnTo>
                    <a:pt x="980" y="232"/>
                  </a:lnTo>
                  <a:lnTo>
                    <a:pt x="967" y="230"/>
                  </a:lnTo>
                  <a:lnTo>
                    <a:pt x="962" y="229"/>
                  </a:lnTo>
                  <a:lnTo>
                    <a:pt x="961" y="229"/>
                  </a:lnTo>
                  <a:lnTo>
                    <a:pt x="961" y="227"/>
                  </a:lnTo>
                  <a:lnTo>
                    <a:pt x="965" y="224"/>
                  </a:lnTo>
                  <a:lnTo>
                    <a:pt x="972" y="221"/>
                  </a:lnTo>
                  <a:lnTo>
                    <a:pt x="978" y="219"/>
                  </a:lnTo>
                  <a:lnTo>
                    <a:pt x="986" y="219"/>
                  </a:lnTo>
                  <a:lnTo>
                    <a:pt x="983" y="211"/>
                  </a:lnTo>
                  <a:lnTo>
                    <a:pt x="978" y="206"/>
                  </a:lnTo>
                  <a:lnTo>
                    <a:pt x="973" y="201"/>
                  </a:lnTo>
                  <a:lnTo>
                    <a:pt x="965" y="195"/>
                  </a:lnTo>
                  <a:lnTo>
                    <a:pt x="953" y="192"/>
                  </a:lnTo>
                  <a:lnTo>
                    <a:pt x="946" y="190"/>
                  </a:lnTo>
                  <a:lnTo>
                    <a:pt x="940" y="190"/>
                  </a:lnTo>
                  <a:lnTo>
                    <a:pt x="940" y="193"/>
                  </a:lnTo>
                  <a:lnTo>
                    <a:pt x="935" y="193"/>
                  </a:lnTo>
                  <a:lnTo>
                    <a:pt x="918" y="190"/>
                  </a:lnTo>
                  <a:lnTo>
                    <a:pt x="908" y="187"/>
                  </a:lnTo>
                  <a:lnTo>
                    <a:pt x="903" y="184"/>
                  </a:lnTo>
                  <a:lnTo>
                    <a:pt x="897" y="182"/>
                  </a:lnTo>
                  <a:lnTo>
                    <a:pt x="890" y="181"/>
                  </a:lnTo>
                  <a:lnTo>
                    <a:pt x="883" y="181"/>
                  </a:lnTo>
                  <a:lnTo>
                    <a:pt x="875" y="179"/>
                  </a:lnTo>
                  <a:lnTo>
                    <a:pt x="865" y="174"/>
                  </a:lnTo>
                  <a:lnTo>
                    <a:pt x="857" y="170"/>
                  </a:lnTo>
                  <a:lnTo>
                    <a:pt x="852" y="166"/>
                  </a:lnTo>
                  <a:lnTo>
                    <a:pt x="844" y="165"/>
                  </a:lnTo>
                  <a:lnTo>
                    <a:pt x="831" y="163"/>
                  </a:lnTo>
                  <a:lnTo>
                    <a:pt x="819" y="166"/>
                  </a:lnTo>
                  <a:lnTo>
                    <a:pt x="814" y="168"/>
                  </a:lnTo>
                  <a:lnTo>
                    <a:pt x="811" y="173"/>
                  </a:lnTo>
                  <a:lnTo>
                    <a:pt x="809" y="176"/>
                  </a:lnTo>
                  <a:lnTo>
                    <a:pt x="800" y="179"/>
                  </a:lnTo>
                  <a:lnTo>
                    <a:pt x="795" y="179"/>
                  </a:lnTo>
                  <a:lnTo>
                    <a:pt x="795" y="179"/>
                  </a:lnTo>
                  <a:lnTo>
                    <a:pt x="795" y="178"/>
                  </a:lnTo>
                  <a:lnTo>
                    <a:pt x="798" y="174"/>
                  </a:lnTo>
                  <a:lnTo>
                    <a:pt x="798" y="168"/>
                  </a:lnTo>
                  <a:lnTo>
                    <a:pt x="795" y="166"/>
                  </a:lnTo>
                  <a:lnTo>
                    <a:pt x="795" y="157"/>
                  </a:lnTo>
                  <a:lnTo>
                    <a:pt x="792" y="154"/>
                  </a:lnTo>
                  <a:lnTo>
                    <a:pt x="784" y="154"/>
                  </a:lnTo>
                  <a:lnTo>
                    <a:pt x="776" y="168"/>
                  </a:lnTo>
                  <a:lnTo>
                    <a:pt x="771" y="176"/>
                  </a:lnTo>
                  <a:lnTo>
                    <a:pt x="766" y="178"/>
                  </a:lnTo>
                  <a:lnTo>
                    <a:pt x="764" y="179"/>
                  </a:lnTo>
                  <a:lnTo>
                    <a:pt x="761" y="178"/>
                  </a:lnTo>
                  <a:lnTo>
                    <a:pt x="760" y="176"/>
                  </a:lnTo>
                  <a:lnTo>
                    <a:pt x="747" y="154"/>
                  </a:lnTo>
                  <a:lnTo>
                    <a:pt x="744" y="147"/>
                  </a:lnTo>
                  <a:lnTo>
                    <a:pt x="739" y="144"/>
                  </a:lnTo>
                  <a:lnTo>
                    <a:pt x="731" y="139"/>
                  </a:lnTo>
                  <a:lnTo>
                    <a:pt x="726" y="138"/>
                  </a:lnTo>
                  <a:lnTo>
                    <a:pt x="720" y="138"/>
                  </a:lnTo>
                  <a:lnTo>
                    <a:pt x="720" y="142"/>
                  </a:lnTo>
                  <a:lnTo>
                    <a:pt x="725" y="152"/>
                  </a:lnTo>
                  <a:lnTo>
                    <a:pt x="721" y="154"/>
                  </a:lnTo>
                  <a:lnTo>
                    <a:pt x="717" y="154"/>
                  </a:lnTo>
                  <a:lnTo>
                    <a:pt x="717" y="162"/>
                  </a:lnTo>
                  <a:lnTo>
                    <a:pt x="715" y="163"/>
                  </a:lnTo>
                  <a:lnTo>
                    <a:pt x="712" y="166"/>
                  </a:lnTo>
                  <a:lnTo>
                    <a:pt x="709" y="168"/>
                  </a:lnTo>
                  <a:lnTo>
                    <a:pt x="707" y="165"/>
                  </a:lnTo>
                  <a:lnTo>
                    <a:pt x="702" y="163"/>
                  </a:lnTo>
                  <a:lnTo>
                    <a:pt x="702" y="157"/>
                  </a:lnTo>
                  <a:lnTo>
                    <a:pt x="699" y="154"/>
                  </a:lnTo>
                  <a:lnTo>
                    <a:pt x="678" y="154"/>
                  </a:lnTo>
                  <a:lnTo>
                    <a:pt x="654" y="165"/>
                  </a:lnTo>
                  <a:lnTo>
                    <a:pt x="648" y="168"/>
                  </a:lnTo>
                  <a:lnTo>
                    <a:pt x="638" y="170"/>
                  </a:lnTo>
                  <a:lnTo>
                    <a:pt x="632" y="173"/>
                  </a:lnTo>
                  <a:lnTo>
                    <a:pt x="632" y="178"/>
                  </a:lnTo>
                  <a:lnTo>
                    <a:pt x="626" y="176"/>
                  </a:lnTo>
                  <a:lnTo>
                    <a:pt x="622" y="176"/>
                  </a:lnTo>
                  <a:lnTo>
                    <a:pt x="622" y="176"/>
                  </a:lnTo>
                  <a:lnTo>
                    <a:pt x="622" y="174"/>
                  </a:lnTo>
                  <a:lnTo>
                    <a:pt x="618" y="171"/>
                  </a:lnTo>
                  <a:lnTo>
                    <a:pt x="613" y="170"/>
                  </a:lnTo>
                  <a:lnTo>
                    <a:pt x="606" y="170"/>
                  </a:lnTo>
                  <a:lnTo>
                    <a:pt x="606" y="173"/>
                  </a:lnTo>
                  <a:lnTo>
                    <a:pt x="605" y="178"/>
                  </a:lnTo>
                  <a:lnTo>
                    <a:pt x="603" y="178"/>
                  </a:lnTo>
                  <a:lnTo>
                    <a:pt x="597" y="178"/>
                  </a:lnTo>
                  <a:lnTo>
                    <a:pt x="581" y="181"/>
                  </a:lnTo>
                  <a:lnTo>
                    <a:pt x="579" y="187"/>
                  </a:lnTo>
                  <a:lnTo>
                    <a:pt x="579" y="192"/>
                  </a:lnTo>
                  <a:lnTo>
                    <a:pt x="589" y="200"/>
                  </a:lnTo>
                  <a:lnTo>
                    <a:pt x="589" y="200"/>
                  </a:lnTo>
                  <a:lnTo>
                    <a:pt x="584" y="197"/>
                  </a:lnTo>
                  <a:lnTo>
                    <a:pt x="576" y="193"/>
                  </a:lnTo>
                  <a:lnTo>
                    <a:pt x="571" y="192"/>
                  </a:lnTo>
                  <a:lnTo>
                    <a:pt x="559" y="192"/>
                  </a:lnTo>
                  <a:lnTo>
                    <a:pt x="554" y="190"/>
                  </a:lnTo>
                  <a:lnTo>
                    <a:pt x="539" y="184"/>
                  </a:lnTo>
                  <a:lnTo>
                    <a:pt x="528" y="178"/>
                  </a:lnTo>
                  <a:lnTo>
                    <a:pt x="525" y="174"/>
                  </a:lnTo>
                  <a:lnTo>
                    <a:pt x="525" y="171"/>
                  </a:lnTo>
                  <a:lnTo>
                    <a:pt x="511" y="171"/>
                  </a:lnTo>
                  <a:lnTo>
                    <a:pt x="490" y="170"/>
                  </a:lnTo>
                  <a:lnTo>
                    <a:pt x="482" y="168"/>
                  </a:lnTo>
                  <a:lnTo>
                    <a:pt x="463" y="160"/>
                  </a:lnTo>
                  <a:lnTo>
                    <a:pt x="452" y="158"/>
                  </a:lnTo>
                  <a:lnTo>
                    <a:pt x="444" y="158"/>
                  </a:lnTo>
                  <a:lnTo>
                    <a:pt x="424" y="160"/>
                  </a:lnTo>
                  <a:lnTo>
                    <a:pt x="417" y="160"/>
                  </a:lnTo>
                  <a:lnTo>
                    <a:pt x="410" y="158"/>
                  </a:lnTo>
                  <a:lnTo>
                    <a:pt x="404" y="157"/>
                  </a:lnTo>
                  <a:lnTo>
                    <a:pt x="397" y="155"/>
                  </a:lnTo>
                  <a:lnTo>
                    <a:pt x="389" y="154"/>
                  </a:lnTo>
                  <a:lnTo>
                    <a:pt x="381" y="155"/>
                  </a:lnTo>
                  <a:lnTo>
                    <a:pt x="372" y="155"/>
                  </a:lnTo>
                  <a:lnTo>
                    <a:pt x="364" y="152"/>
                  </a:lnTo>
                  <a:lnTo>
                    <a:pt x="356" y="147"/>
                  </a:lnTo>
                  <a:lnTo>
                    <a:pt x="343" y="144"/>
                  </a:lnTo>
                  <a:lnTo>
                    <a:pt x="329" y="142"/>
                  </a:lnTo>
                  <a:lnTo>
                    <a:pt x="303" y="146"/>
                  </a:lnTo>
                  <a:lnTo>
                    <a:pt x="297" y="147"/>
                  </a:lnTo>
                  <a:lnTo>
                    <a:pt x="295" y="147"/>
                  </a:lnTo>
                  <a:lnTo>
                    <a:pt x="290" y="142"/>
                  </a:lnTo>
                  <a:lnTo>
                    <a:pt x="284" y="142"/>
                  </a:lnTo>
                  <a:lnTo>
                    <a:pt x="284" y="142"/>
                  </a:lnTo>
                  <a:lnTo>
                    <a:pt x="284" y="139"/>
                  </a:lnTo>
                  <a:lnTo>
                    <a:pt x="282" y="134"/>
                  </a:lnTo>
                  <a:lnTo>
                    <a:pt x="279" y="133"/>
                  </a:lnTo>
                  <a:lnTo>
                    <a:pt x="274" y="130"/>
                  </a:lnTo>
                  <a:lnTo>
                    <a:pt x="265" y="130"/>
                  </a:lnTo>
                  <a:lnTo>
                    <a:pt x="249" y="133"/>
                  </a:lnTo>
                  <a:lnTo>
                    <a:pt x="244" y="133"/>
                  </a:lnTo>
                  <a:lnTo>
                    <a:pt x="243" y="133"/>
                  </a:lnTo>
                  <a:lnTo>
                    <a:pt x="243" y="131"/>
                  </a:lnTo>
                  <a:lnTo>
                    <a:pt x="243" y="126"/>
                  </a:lnTo>
                  <a:lnTo>
                    <a:pt x="236" y="123"/>
                  </a:lnTo>
                  <a:lnTo>
                    <a:pt x="231" y="125"/>
                  </a:lnTo>
                  <a:lnTo>
                    <a:pt x="228" y="130"/>
                  </a:lnTo>
                  <a:lnTo>
                    <a:pt x="227" y="131"/>
                  </a:lnTo>
                  <a:lnTo>
                    <a:pt x="223" y="133"/>
                  </a:lnTo>
                  <a:lnTo>
                    <a:pt x="220" y="133"/>
                  </a:lnTo>
                  <a:lnTo>
                    <a:pt x="220" y="133"/>
                  </a:lnTo>
                  <a:lnTo>
                    <a:pt x="223" y="131"/>
                  </a:lnTo>
                  <a:lnTo>
                    <a:pt x="227" y="126"/>
                  </a:lnTo>
                  <a:lnTo>
                    <a:pt x="223" y="122"/>
                  </a:lnTo>
                  <a:lnTo>
                    <a:pt x="220" y="119"/>
                  </a:lnTo>
                  <a:lnTo>
                    <a:pt x="209" y="115"/>
                  </a:lnTo>
                  <a:lnTo>
                    <a:pt x="204" y="117"/>
                  </a:lnTo>
                  <a:lnTo>
                    <a:pt x="199" y="119"/>
                  </a:lnTo>
                  <a:lnTo>
                    <a:pt x="188" y="128"/>
                  </a:lnTo>
                  <a:lnTo>
                    <a:pt x="182" y="131"/>
                  </a:lnTo>
                  <a:lnTo>
                    <a:pt x="176" y="134"/>
                  </a:lnTo>
                  <a:lnTo>
                    <a:pt x="169" y="134"/>
                  </a:lnTo>
                  <a:lnTo>
                    <a:pt x="163" y="133"/>
                  </a:lnTo>
                  <a:lnTo>
                    <a:pt x="156" y="133"/>
                  </a:lnTo>
                  <a:lnTo>
                    <a:pt x="150" y="134"/>
                  </a:lnTo>
                  <a:lnTo>
                    <a:pt x="145" y="138"/>
                  </a:lnTo>
                  <a:lnTo>
                    <a:pt x="142" y="142"/>
                  </a:lnTo>
                  <a:lnTo>
                    <a:pt x="145" y="146"/>
                  </a:lnTo>
                  <a:lnTo>
                    <a:pt x="148" y="147"/>
                  </a:lnTo>
                  <a:lnTo>
                    <a:pt x="148" y="149"/>
                  </a:lnTo>
                  <a:lnTo>
                    <a:pt x="145" y="149"/>
                  </a:lnTo>
                  <a:lnTo>
                    <a:pt x="144" y="147"/>
                  </a:lnTo>
                  <a:lnTo>
                    <a:pt x="142" y="146"/>
                  </a:lnTo>
                  <a:lnTo>
                    <a:pt x="139" y="146"/>
                  </a:lnTo>
                  <a:lnTo>
                    <a:pt x="134" y="147"/>
                  </a:lnTo>
                  <a:lnTo>
                    <a:pt x="129" y="150"/>
                  </a:lnTo>
                  <a:lnTo>
                    <a:pt x="123" y="152"/>
                  </a:lnTo>
                  <a:lnTo>
                    <a:pt x="110" y="152"/>
                  </a:lnTo>
                  <a:lnTo>
                    <a:pt x="104" y="154"/>
                  </a:lnTo>
                  <a:lnTo>
                    <a:pt x="97" y="158"/>
                  </a:lnTo>
                  <a:lnTo>
                    <a:pt x="86" y="171"/>
                  </a:lnTo>
                  <a:lnTo>
                    <a:pt x="85" y="176"/>
                  </a:lnTo>
                  <a:lnTo>
                    <a:pt x="85" y="179"/>
                  </a:lnTo>
                  <a:lnTo>
                    <a:pt x="83" y="182"/>
                  </a:lnTo>
                  <a:lnTo>
                    <a:pt x="80" y="190"/>
                  </a:lnTo>
                  <a:lnTo>
                    <a:pt x="75" y="192"/>
                  </a:lnTo>
                  <a:lnTo>
                    <a:pt x="69" y="195"/>
                  </a:lnTo>
                  <a:lnTo>
                    <a:pt x="43" y="198"/>
                  </a:lnTo>
                  <a:lnTo>
                    <a:pt x="34" y="197"/>
                  </a:lnTo>
                  <a:lnTo>
                    <a:pt x="32" y="200"/>
                  </a:lnTo>
                  <a:lnTo>
                    <a:pt x="29" y="205"/>
                  </a:lnTo>
                  <a:lnTo>
                    <a:pt x="29" y="208"/>
                  </a:lnTo>
                  <a:lnTo>
                    <a:pt x="27" y="211"/>
                  </a:lnTo>
                  <a:lnTo>
                    <a:pt x="27" y="216"/>
                  </a:lnTo>
                  <a:lnTo>
                    <a:pt x="32" y="219"/>
                  </a:lnTo>
                  <a:lnTo>
                    <a:pt x="38" y="224"/>
                  </a:lnTo>
                  <a:lnTo>
                    <a:pt x="49" y="227"/>
                  </a:lnTo>
                  <a:lnTo>
                    <a:pt x="56" y="230"/>
                  </a:lnTo>
                  <a:lnTo>
                    <a:pt x="61" y="233"/>
                  </a:lnTo>
                  <a:lnTo>
                    <a:pt x="67" y="241"/>
                  </a:lnTo>
                  <a:lnTo>
                    <a:pt x="73" y="251"/>
                  </a:lnTo>
                  <a:lnTo>
                    <a:pt x="77" y="257"/>
                  </a:lnTo>
                  <a:lnTo>
                    <a:pt x="80" y="261"/>
                  </a:lnTo>
                  <a:lnTo>
                    <a:pt x="93" y="261"/>
                  </a:lnTo>
                  <a:lnTo>
                    <a:pt x="102" y="259"/>
                  </a:lnTo>
                  <a:lnTo>
                    <a:pt x="110" y="259"/>
                  </a:lnTo>
                  <a:lnTo>
                    <a:pt x="110" y="259"/>
                  </a:lnTo>
                  <a:lnTo>
                    <a:pt x="112" y="264"/>
                  </a:lnTo>
                  <a:lnTo>
                    <a:pt x="110" y="270"/>
                  </a:lnTo>
                  <a:lnTo>
                    <a:pt x="115" y="275"/>
                  </a:lnTo>
                  <a:lnTo>
                    <a:pt x="121" y="276"/>
                  </a:lnTo>
                  <a:lnTo>
                    <a:pt x="118" y="276"/>
                  </a:lnTo>
                  <a:lnTo>
                    <a:pt x="113" y="278"/>
                  </a:lnTo>
                  <a:lnTo>
                    <a:pt x="104" y="284"/>
                  </a:lnTo>
                  <a:lnTo>
                    <a:pt x="102" y="284"/>
                  </a:lnTo>
                  <a:lnTo>
                    <a:pt x="96" y="281"/>
                  </a:lnTo>
                  <a:lnTo>
                    <a:pt x="89" y="281"/>
                  </a:lnTo>
                  <a:lnTo>
                    <a:pt x="77" y="283"/>
                  </a:lnTo>
                  <a:lnTo>
                    <a:pt x="77" y="281"/>
                  </a:lnTo>
                  <a:lnTo>
                    <a:pt x="80" y="273"/>
                  </a:lnTo>
                  <a:lnTo>
                    <a:pt x="77" y="267"/>
                  </a:lnTo>
                  <a:lnTo>
                    <a:pt x="70" y="265"/>
                  </a:lnTo>
                  <a:lnTo>
                    <a:pt x="61" y="267"/>
                  </a:lnTo>
                  <a:lnTo>
                    <a:pt x="53" y="270"/>
                  </a:lnTo>
                  <a:lnTo>
                    <a:pt x="41" y="278"/>
                  </a:lnTo>
                  <a:lnTo>
                    <a:pt x="40" y="283"/>
                  </a:lnTo>
                  <a:lnTo>
                    <a:pt x="38" y="283"/>
                  </a:lnTo>
                  <a:lnTo>
                    <a:pt x="35" y="281"/>
                  </a:lnTo>
                  <a:lnTo>
                    <a:pt x="29" y="281"/>
                  </a:lnTo>
                  <a:lnTo>
                    <a:pt x="27" y="283"/>
                  </a:lnTo>
                  <a:lnTo>
                    <a:pt x="13" y="291"/>
                  </a:lnTo>
                  <a:lnTo>
                    <a:pt x="6" y="294"/>
                  </a:lnTo>
                  <a:lnTo>
                    <a:pt x="0" y="299"/>
                  </a:lnTo>
                  <a:lnTo>
                    <a:pt x="0" y="304"/>
                  </a:lnTo>
                  <a:lnTo>
                    <a:pt x="11" y="310"/>
                  </a:lnTo>
                  <a:lnTo>
                    <a:pt x="27" y="313"/>
                  </a:lnTo>
                  <a:lnTo>
                    <a:pt x="21" y="318"/>
                  </a:lnTo>
                  <a:lnTo>
                    <a:pt x="26" y="321"/>
                  </a:lnTo>
                  <a:lnTo>
                    <a:pt x="29" y="323"/>
                  </a:lnTo>
                  <a:lnTo>
                    <a:pt x="29" y="326"/>
                  </a:lnTo>
                  <a:lnTo>
                    <a:pt x="32" y="331"/>
                  </a:lnTo>
                  <a:lnTo>
                    <a:pt x="38" y="336"/>
                  </a:lnTo>
                  <a:lnTo>
                    <a:pt x="49" y="339"/>
                  </a:lnTo>
                  <a:lnTo>
                    <a:pt x="61" y="337"/>
                  </a:lnTo>
                  <a:lnTo>
                    <a:pt x="78" y="336"/>
                  </a:lnTo>
                  <a:lnTo>
                    <a:pt x="86" y="339"/>
                  </a:lnTo>
                  <a:lnTo>
                    <a:pt x="91" y="340"/>
                  </a:lnTo>
                  <a:lnTo>
                    <a:pt x="96" y="337"/>
                  </a:lnTo>
                  <a:lnTo>
                    <a:pt x="102" y="332"/>
                  </a:lnTo>
                  <a:lnTo>
                    <a:pt x="110" y="328"/>
                  </a:lnTo>
                  <a:lnTo>
                    <a:pt x="115" y="324"/>
                  </a:lnTo>
                  <a:lnTo>
                    <a:pt x="123" y="324"/>
                  </a:lnTo>
                  <a:lnTo>
                    <a:pt x="124" y="326"/>
                  </a:lnTo>
                  <a:lnTo>
                    <a:pt x="126" y="326"/>
                  </a:lnTo>
                  <a:lnTo>
                    <a:pt x="124" y="328"/>
                  </a:lnTo>
                  <a:lnTo>
                    <a:pt x="118" y="331"/>
                  </a:lnTo>
                  <a:lnTo>
                    <a:pt x="118" y="337"/>
                  </a:lnTo>
                  <a:lnTo>
                    <a:pt x="121" y="342"/>
                  </a:lnTo>
                  <a:lnTo>
                    <a:pt x="124" y="347"/>
                  </a:lnTo>
                  <a:lnTo>
                    <a:pt x="124" y="355"/>
                  </a:lnTo>
                  <a:lnTo>
                    <a:pt x="124" y="356"/>
                  </a:lnTo>
                  <a:lnTo>
                    <a:pt x="116" y="359"/>
                  </a:lnTo>
                  <a:lnTo>
                    <a:pt x="112" y="359"/>
                  </a:lnTo>
                  <a:lnTo>
                    <a:pt x="102" y="358"/>
                  </a:lnTo>
                  <a:lnTo>
                    <a:pt x="99" y="358"/>
                  </a:lnTo>
                  <a:lnTo>
                    <a:pt x="97" y="361"/>
                  </a:lnTo>
                  <a:lnTo>
                    <a:pt x="94" y="364"/>
                  </a:lnTo>
                  <a:lnTo>
                    <a:pt x="93" y="369"/>
                  </a:lnTo>
                  <a:lnTo>
                    <a:pt x="91" y="372"/>
                  </a:lnTo>
                  <a:lnTo>
                    <a:pt x="89" y="374"/>
                  </a:lnTo>
                  <a:lnTo>
                    <a:pt x="86" y="374"/>
                  </a:lnTo>
                  <a:lnTo>
                    <a:pt x="83" y="372"/>
                  </a:lnTo>
                  <a:lnTo>
                    <a:pt x="69" y="366"/>
                  </a:lnTo>
                  <a:lnTo>
                    <a:pt x="64" y="367"/>
                  </a:lnTo>
                  <a:lnTo>
                    <a:pt x="61" y="371"/>
                  </a:lnTo>
                  <a:lnTo>
                    <a:pt x="59" y="375"/>
                  </a:lnTo>
                  <a:lnTo>
                    <a:pt x="59" y="388"/>
                  </a:lnTo>
                  <a:lnTo>
                    <a:pt x="54" y="388"/>
                  </a:lnTo>
                  <a:lnTo>
                    <a:pt x="46" y="391"/>
                  </a:lnTo>
                  <a:lnTo>
                    <a:pt x="43" y="395"/>
                  </a:lnTo>
                  <a:lnTo>
                    <a:pt x="41" y="399"/>
                  </a:lnTo>
                  <a:lnTo>
                    <a:pt x="40" y="404"/>
                  </a:lnTo>
                  <a:lnTo>
                    <a:pt x="38" y="404"/>
                  </a:lnTo>
                  <a:lnTo>
                    <a:pt x="34" y="406"/>
                  </a:lnTo>
                  <a:lnTo>
                    <a:pt x="27" y="409"/>
                  </a:lnTo>
                  <a:lnTo>
                    <a:pt x="32" y="418"/>
                  </a:lnTo>
                  <a:lnTo>
                    <a:pt x="43" y="430"/>
                  </a:lnTo>
                  <a:lnTo>
                    <a:pt x="48" y="430"/>
                  </a:lnTo>
                  <a:lnTo>
                    <a:pt x="51" y="431"/>
                  </a:lnTo>
                  <a:lnTo>
                    <a:pt x="48" y="436"/>
                  </a:lnTo>
                  <a:lnTo>
                    <a:pt x="46" y="441"/>
                  </a:lnTo>
                  <a:lnTo>
                    <a:pt x="46" y="446"/>
                  </a:lnTo>
                  <a:lnTo>
                    <a:pt x="49" y="447"/>
                  </a:lnTo>
                  <a:lnTo>
                    <a:pt x="56" y="452"/>
                  </a:lnTo>
                  <a:lnTo>
                    <a:pt x="59" y="455"/>
                  </a:lnTo>
                  <a:lnTo>
                    <a:pt x="72" y="468"/>
                  </a:lnTo>
                  <a:lnTo>
                    <a:pt x="73" y="471"/>
                  </a:lnTo>
                  <a:lnTo>
                    <a:pt x="78" y="471"/>
                  </a:lnTo>
                  <a:lnTo>
                    <a:pt x="88" y="468"/>
                  </a:lnTo>
                  <a:lnTo>
                    <a:pt x="94" y="466"/>
                  </a:lnTo>
                  <a:lnTo>
                    <a:pt x="99" y="466"/>
                  </a:lnTo>
                  <a:lnTo>
                    <a:pt x="102" y="463"/>
                  </a:lnTo>
                  <a:lnTo>
                    <a:pt x="102" y="460"/>
                  </a:lnTo>
                  <a:lnTo>
                    <a:pt x="107" y="468"/>
                  </a:lnTo>
                  <a:lnTo>
                    <a:pt x="109" y="471"/>
                  </a:lnTo>
                  <a:lnTo>
                    <a:pt x="109" y="473"/>
                  </a:lnTo>
                  <a:lnTo>
                    <a:pt x="105" y="479"/>
                  </a:lnTo>
                  <a:lnTo>
                    <a:pt x="105" y="495"/>
                  </a:lnTo>
                  <a:lnTo>
                    <a:pt x="110" y="500"/>
                  </a:lnTo>
                  <a:lnTo>
                    <a:pt x="118" y="500"/>
                  </a:lnTo>
                  <a:lnTo>
                    <a:pt x="124" y="498"/>
                  </a:lnTo>
                  <a:lnTo>
                    <a:pt x="129" y="497"/>
                  </a:lnTo>
                  <a:lnTo>
                    <a:pt x="132" y="493"/>
                  </a:lnTo>
                  <a:lnTo>
                    <a:pt x="132" y="492"/>
                  </a:lnTo>
                  <a:lnTo>
                    <a:pt x="139" y="490"/>
                  </a:lnTo>
                  <a:lnTo>
                    <a:pt x="145" y="492"/>
                  </a:lnTo>
                  <a:lnTo>
                    <a:pt x="148" y="493"/>
                  </a:lnTo>
                  <a:lnTo>
                    <a:pt x="156" y="501"/>
                  </a:lnTo>
                  <a:lnTo>
                    <a:pt x="161" y="505"/>
                  </a:lnTo>
                  <a:lnTo>
                    <a:pt x="168" y="505"/>
                  </a:lnTo>
                  <a:lnTo>
                    <a:pt x="168" y="497"/>
                  </a:lnTo>
                  <a:lnTo>
                    <a:pt x="169" y="490"/>
                  </a:lnTo>
                  <a:lnTo>
                    <a:pt x="171" y="493"/>
                  </a:lnTo>
                  <a:lnTo>
                    <a:pt x="177" y="497"/>
                  </a:lnTo>
                  <a:lnTo>
                    <a:pt x="192" y="493"/>
                  </a:lnTo>
                  <a:lnTo>
                    <a:pt x="188" y="497"/>
                  </a:lnTo>
                  <a:lnTo>
                    <a:pt x="187" y="501"/>
                  </a:lnTo>
                  <a:lnTo>
                    <a:pt x="185" y="506"/>
                  </a:lnTo>
                  <a:lnTo>
                    <a:pt x="185" y="522"/>
                  </a:lnTo>
                  <a:lnTo>
                    <a:pt x="182" y="525"/>
                  </a:lnTo>
                  <a:lnTo>
                    <a:pt x="179" y="527"/>
                  </a:lnTo>
                  <a:lnTo>
                    <a:pt x="169" y="540"/>
                  </a:lnTo>
                  <a:lnTo>
                    <a:pt x="163" y="543"/>
                  </a:lnTo>
                  <a:lnTo>
                    <a:pt x="153" y="546"/>
                  </a:lnTo>
                  <a:lnTo>
                    <a:pt x="142" y="556"/>
                  </a:lnTo>
                  <a:lnTo>
                    <a:pt x="132" y="567"/>
                  </a:lnTo>
                  <a:lnTo>
                    <a:pt x="129" y="567"/>
                  </a:lnTo>
                  <a:lnTo>
                    <a:pt x="120" y="565"/>
                  </a:lnTo>
                  <a:lnTo>
                    <a:pt x="110" y="565"/>
                  </a:lnTo>
                  <a:lnTo>
                    <a:pt x="105" y="568"/>
                  </a:lnTo>
                  <a:lnTo>
                    <a:pt x="99" y="578"/>
                  </a:lnTo>
                  <a:lnTo>
                    <a:pt x="94" y="581"/>
                  </a:lnTo>
                  <a:lnTo>
                    <a:pt x="91" y="588"/>
                  </a:lnTo>
                  <a:lnTo>
                    <a:pt x="86" y="591"/>
                  </a:lnTo>
                  <a:lnTo>
                    <a:pt x="88" y="592"/>
                  </a:lnTo>
                  <a:lnTo>
                    <a:pt x="86" y="592"/>
                  </a:lnTo>
                  <a:lnTo>
                    <a:pt x="85" y="591"/>
                  </a:lnTo>
                  <a:lnTo>
                    <a:pt x="73" y="591"/>
                  </a:lnTo>
                  <a:lnTo>
                    <a:pt x="62" y="596"/>
                  </a:lnTo>
                  <a:lnTo>
                    <a:pt x="54" y="602"/>
                  </a:lnTo>
                  <a:lnTo>
                    <a:pt x="54" y="608"/>
                  </a:lnTo>
                  <a:lnTo>
                    <a:pt x="62" y="608"/>
                  </a:lnTo>
                  <a:lnTo>
                    <a:pt x="70" y="605"/>
                  </a:lnTo>
                  <a:lnTo>
                    <a:pt x="73" y="604"/>
                  </a:lnTo>
                  <a:lnTo>
                    <a:pt x="78" y="604"/>
                  </a:lnTo>
                  <a:lnTo>
                    <a:pt x="85" y="602"/>
                  </a:lnTo>
                  <a:lnTo>
                    <a:pt x="91" y="596"/>
                  </a:lnTo>
                  <a:lnTo>
                    <a:pt x="97" y="596"/>
                  </a:lnTo>
                  <a:lnTo>
                    <a:pt x="105" y="592"/>
                  </a:lnTo>
                  <a:lnTo>
                    <a:pt x="112" y="586"/>
                  </a:lnTo>
                  <a:lnTo>
                    <a:pt x="115" y="583"/>
                  </a:lnTo>
                  <a:lnTo>
                    <a:pt x="116" y="581"/>
                  </a:lnTo>
                  <a:lnTo>
                    <a:pt x="123" y="584"/>
                  </a:lnTo>
                  <a:lnTo>
                    <a:pt x="129" y="584"/>
                  </a:lnTo>
                  <a:lnTo>
                    <a:pt x="137" y="578"/>
                  </a:lnTo>
                  <a:lnTo>
                    <a:pt x="139" y="576"/>
                  </a:lnTo>
                  <a:lnTo>
                    <a:pt x="150" y="576"/>
                  </a:lnTo>
                  <a:lnTo>
                    <a:pt x="155" y="575"/>
                  </a:lnTo>
                  <a:lnTo>
                    <a:pt x="160" y="573"/>
                  </a:lnTo>
                  <a:lnTo>
                    <a:pt x="166" y="570"/>
                  </a:lnTo>
                  <a:lnTo>
                    <a:pt x="172" y="568"/>
                  </a:lnTo>
                  <a:lnTo>
                    <a:pt x="174" y="565"/>
                  </a:lnTo>
                  <a:lnTo>
                    <a:pt x="179" y="559"/>
                  </a:lnTo>
                  <a:lnTo>
                    <a:pt x="182" y="554"/>
                  </a:lnTo>
                  <a:lnTo>
                    <a:pt x="192" y="549"/>
                  </a:lnTo>
                  <a:lnTo>
                    <a:pt x="209" y="541"/>
                  </a:lnTo>
                  <a:lnTo>
                    <a:pt x="214" y="538"/>
                  </a:lnTo>
                  <a:lnTo>
                    <a:pt x="214" y="533"/>
                  </a:lnTo>
                  <a:lnTo>
                    <a:pt x="214" y="532"/>
                  </a:lnTo>
                  <a:lnTo>
                    <a:pt x="220" y="530"/>
                  </a:lnTo>
                  <a:lnTo>
                    <a:pt x="236" y="519"/>
                  </a:lnTo>
                  <a:lnTo>
                    <a:pt x="241" y="516"/>
                  </a:lnTo>
                  <a:lnTo>
                    <a:pt x="243" y="516"/>
                  </a:lnTo>
                  <a:lnTo>
                    <a:pt x="251" y="514"/>
                  </a:lnTo>
                  <a:lnTo>
                    <a:pt x="254" y="511"/>
                  </a:lnTo>
                  <a:lnTo>
                    <a:pt x="254" y="508"/>
                  </a:lnTo>
                  <a:lnTo>
                    <a:pt x="255" y="505"/>
                  </a:lnTo>
                  <a:lnTo>
                    <a:pt x="255" y="501"/>
                  </a:lnTo>
                  <a:lnTo>
                    <a:pt x="255" y="501"/>
                  </a:lnTo>
                  <a:lnTo>
                    <a:pt x="263" y="497"/>
                  </a:lnTo>
                  <a:lnTo>
                    <a:pt x="267" y="492"/>
                  </a:lnTo>
                  <a:lnTo>
                    <a:pt x="267" y="486"/>
                  </a:lnTo>
                  <a:lnTo>
                    <a:pt x="263" y="482"/>
                  </a:lnTo>
                  <a:lnTo>
                    <a:pt x="254" y="479"/>
                  </a:lnTo>
                  <a:lnTo>
                    <a:pt x="254" y="479"/>
                  </a:lnTo>
                  <a:lnTo>
                    <a:pt x="257" y="476"/>
                  </a:lnTo>
                  <a:lnTo>
                    <a:pt x="262" y="473"/>
                  </a:lnTo>
                  <a:lnTo>
                    <a:pt x="265" y="471"/>
                  </a:lnTo>
                  <a:lnTo>
                    <a:pt x="268" y="471"/>
                  </a:lnTo>
                  <a:lnTo>
                    <a:pt x="273" y="470"/>
                  </a:lnTo>
                  <a:lnTo>
                    <a:pt x="278" y="463"/>
                  </a:lnTo>
                  <a:lnTo>
                    <a:pt x="279" y="460"/>
                  </a:lnTo>
                  <a:lnTo>
                    <a:pt x="281" y="455"/>
                  </a:lnTo>
                  <a:lnTo>
                    <a:pt x="282" y="454"/>
                  </a:lnTo>
                  <a:lnTo>
                    <a:pt x="290" y="447"/>
                  </a:lnTo>
                  <a:lnTo>
                    <a:pt x="295" y="439"/>
                  </a:lnTo>
                  <a:lnTo>
                    <a:pt x="297" y="438"/>
                  </a:lnTo>
                  <a:lnTo>
                    <a:pt x="302" y="436"/>
                  </a:lnTo>
                  <a:lnTo>
                    <a:pt x="298" y="441"/>
                  </a:lnTo>
                  <a:lnTo>
                    <a:pt x="298" y="446"/>
                  </a:lnTo>
                  <a:lnTo>
                    <a:pt x="297" y="447"/>
                  </a:lnTo>
                  <a:lnTo>
                    <a:pt x="295" y="452"/>
                  </a:lnTo>
                  <a:lnTo>
                    <a:pt x="290" y="463"/>
                  </a:lnTo>
                  <a:lnTo>
                    <a:pt x="294" y="470"/>
                  </a:lnTo>
                  <a:lnTo>
                    <a:pt x="297" y="470"/>
                  </a:lnTo>
                  <a:lnTo>
                    <a:pt x="292" y="473"/>
                  </a:lnTo>
                  <a:lnTo>
                    <a:pt x="287" y="476"/>
                  </a:lnTo>
                  <a:lnTo>
                    <a:pt x="287" y="481"/>
                  </a:lnTo>
                  <a:lnTo>
                    <a:pt x="294" y="484"/>
                  </a:lnTo>
                  <a:lnTo>
                    <a:pt x="300" y="484"/>
                  </a:lnTo>
                  <a:lnTo>
                    <a:pt x="308" y="482"/>
                  </a:lnTo>
                  <a:lnTo>
                    <a:pt x="318" y="478"/>
                  </a:lnTo>
                  <a:lnTo>
                    <a:pt x="337" y="465"/>
                  </a:lnTo>
                  <a:lnTo>
                    <a:pt x="345" y="462"/>
                  </a:lnTo>
                  <a:lnTo>
                    <a:pt x="353" y="463"/>
                  </a:lnTo>
                  <a:lnTo>
                    <a:pt x="365" y="463"/>
                  </a:lnTo>
                  <a:lnTo>
                    <a:pt x="365" y="457"/>
                  </a:lnTo>
                  <a:lnTo>
                    <a:pt x="364" y="454"/>
                  </a:lnTo>
                  <a:lnTo>
                    <a:pt x="365" y="454"/>
                  </a:lnTo>
                  <a:lnTo>
                    <a:pt x="365" y="449"/>
                  </a:lnTo>
                  <a:lnTo>
                    <a:pt x="361" y="444"/>
                  </a:lnTo>
                  <a:lnTo>
                    <a:pt x="357" y="439"/>
                  </a:lnTo>
                  <a:lnTo>
                    <a:pt x="357" y="439"/>
                  </a:lnTo>
                  <a:lnTo>
                    <a:pt x="364" y="431"/>
                  </a:lnTo>
                  <a:lnTo>
                    <a:pt x="370" y="434"/>
                  </a:lnTo>
                  <a:lnTo>
                    <a:pt x="377" y="434"/>
                  </a:lnTo>
                  <a:lnTo>
                    <a:pt x="378" y="436"/>
                  </a:lnTo>
                  <a:lnTo>
                    <a:pt x="386" y="442"/>
                  </a:lnTo>
                  <a:lnTo>
                    <a:pt x="386" y="442"/>
                  </a:lnTo>
                  <a:lnTo>
                    <a:pt x="383" y="446"/>
                  </a:lnTo>
                  <a:lnTo>
                    <a:pt x="383" y="452"/>
                  </a:lnTo>
                  <a:lnTo>
                    <a:pt x="386" y="455"/>
                  </a:lnTo>
                  <a:lnTo>
                    <a:pt x="393" y="455"/>
                  </a:lnTo>
                  <a:lnTo>
                    <a:pt x="396" y="452"/>
                  </a:lnTo>
                  <a:lnTo>
                    <a:pt x="399" y="450"/>
                  </a:lnTo>
                  <a:lnTo>
                    <a:pt x="402" y="450"/>
                  </a:lnTo>
                  <a:lnTo>
                    <a:pt x="409" y="454"/>
                  </a:lnTo>
                  <a:lnTo>
                    <a:pt x="413" y="454"/>
                  </a:lnTo>
                  <a:lnTo>
                    <a:pt x="417" y="450"/>
                  </a:lnTo>
                  <a:lnTo>
                    <a:pt x="417" y="452"/>
                  </a:lnTo>
                  <a:lnTo>
                    <a:pt x="420" y="455"/>
                  </a:lnTo>
                  <a:lnTo>
                    <a:pt x="426" y="457"/>
                  </a:lnTo>
                  <a:lnTo>
                    <a:pt x="440" y="460"/>
                  </a:lnTo>
                  <a:lnTo>
                    <a:pt x="452" y="462"/>
                  </a:lnTo>
                  <a:lnTo>
                    <a:pt x="463" y="460"/>
                  </a:lnTo>
                  <a:lnTo>
                    <a:pt x="480" y="458"/>
                  </a:lnTo>
                  <a:lnTo>
                    <a:pt x="482" y="458"/>
                  </a:lnTo>
                  <a:lnTo>
                    <a:pt x="482" y="462"/>
                  </a:lnTo>
                  <a:lnTo>
                    <a:pt x="487" y="465"/>
                  </a:lnTo>
                  <a:lnTo>
                    <a:pt x="495" y="470"/>
                  </a:lnTo>
                  <a:lnTo>
                    <a:pt x="504" y="470"/>
                  </a:lnTo>
                  <a:lnTo>
                    <a:pt x="511" y="465"/>
                  </a:lnTo>
                  <a:lnTo>
                    <a:pt x="514" y="462"/>
                  </a:lnTo>
                  <a:lnTo>
                    <a:pt x="517" y="463"/>
                  </a:lnTo>
                  <a:lnTo>
                    <a:pt x="511" y="470"/>
                  </a:lnTo>
                  <a:lnTo>
                    <a:pt x="511" y="474"/>
                  </a:lnTo>
                  <a:lnTo>
                    <a:pt x="514" y="476"/>
                  </a:lnTo>
                  <a:lnTo>
                    <a:pt x="522" y="481"/>
                  </a:lnTo>
                  <a:lnTo>
                    <a:pt x="531" y="484"/>
                  </a:lnTo>
                  <a:lnTo>
                    <a:pt x="538" y="487"/>
                  </a:lnTo>
                  <a:lnTo>
                    <a:pt x="543" y="489"/>
                  </a:lnTo>
                  <a:lnTo>
                    <a:pt x="555" y="501"/>
                  </a:lnTo>
                  <a:lnTo>
                    <a:pt x="563" y="508"/>
                  </a:lnTo>
                  <a:lnTo>
                    <a:pt x="568" y="509"/>
                  </a:lnTo>
                  <a:lnTo>
                    <a:pt x="571" y="508"/>
                  </a:lnTo>
                  <a:lnTo>
                    <a:pt x="571" y="514"/>
                  </a:lnTo>
                  <a:lnTo>
                    <a:pt x="573" y="521"/>
                  </a:lnTo>
                  <a:lnTo>
                    <a:pt x="578" y="525"/>
                  </a:lnTo>
                  <a:lnTo>
                    <a:pt x="582" y="532"/>
                  </a:lnTo>
                  <a:lnTo>
                    <a:pt x="587" y="535"/>
                  </a:lnTo>
                  <a:lnTo>
                    <a:pt x="589" y="535"/>
                  </a:lnTo>
                  <a:lnTo>
                    <a:pt x="589" y="538"/>
                  </a:lnTo>
                  <a:lnTo>
                    <a:pt x="590" y="543"/>
                  </a:lnTo>
                  <a:lnTo>
                    <a:pt x="595" y="548"/>
                  </a:lnTo>
                  <a:lnTo>
                    <a:pt x="598" y="553"/>
                  </a:lnTo>
                  <a:lnTo>
                    <a:pt x="598" y="557"/>
                  </a:lnTo>
                  <a:lnTo>
                    <a:pt x="605" y="557"/>
                  </a:lnTo>
                  <a:lnTo>
                    <a:pt x="608" y="551"/>
                  </a:lnTo>
                  <a:lnTo>
                    <a:pt x="608" y="559"/>
                  </a:lnTo>
                  <a:lnTo>
                    <a:pt x="614" y="565"/>
                  </a:lnTo>
                  <a:lnTo>
                    <a:pt x="619" y="561"/>
                  </a:lnTo>
                  <a:lnTo>
                    <a:pt x="619" y="557"/>
                  </a:lnTo>
                  <a:lnTo>
                    <a:pt x="621" y="559"/>
                  </a:lnTo>
                  <a:lnTo>
                    <a:pt x="626" y="559"/>
                  </a:lnTo>
                  <a:lnTo>
                    <a:pt x="629" y="556"/>
                  </a:lnTo>
                  <a:lnTo>
                    <a:pt x="630" y="554"/>
                  </a:lnTo>
                  <a:lnTo>
                    <a:pt x="634" y="557"/>
                  </a:lnTo>
                  <a:lnTo>
                    <a:pt x="638" y="564"/>
                  </a:lnTo>
                  <a:lnTo>
                    <a:pt x="643" y="567"/>
                  </a:lnTo>
                  <a:lnTo>
                    <a:pt x="646" y="567"/>
                  </a:lnTo>
                  <a:lnTo>
                    <a:pt x="643" y="570"/>
                  </a:lnTo>
                  <a:lnTo>
                    <a:pt x="643" y="570"/>
                  </a:lnTo>
                  <a:lnTo>
                    <a:pt x="635" y="564"/>
                  </a:lnTo>
                  <a:lnTo>
                    <a:pt x="630" y="561"/>
                  </a:lnTo>
                  <a:lnTo>
                    <a:pt x="626" y="564"/>
                  </a:lnTo>
                  <a:lnTo>
                    <a:pt x="626" y="570"/>
                  </a:lnTo>
                  <a:lnTo>
                    <a:pt x="629" y="578"/>
                  </a:lnTo>
                  <a:lnTo>
                    <a:pt x="629" y="583"/>
                  </a:lnTo>
                  <a:lnTo>
                    <a:pt x="627" y="586"/>
                  </a:lnTo>
                  <a:lnTo>
                    <a:pt x="627" y="596"/>
                  </a:lnTo>
                  <a:lnTo>
                    <a:pt x="637" y="600"/>
                  </a:lnTo>
                  <a:lnTo>
                    <a:pt x="642" y="597"/>
                  </a:lnTo>
                  <a:lnTo>
                    <a:pt x="642" y="592"/>
                  </a:lnTo>
                  <a:lnTo>
                    <a:pt x="642" y="592"/>
                  </a:lnTo>
                  <a:lnTo>
                    <a:pt x="648" y="597"/>
                  </a:lnTo>
                  <a:lnTo>
                    <a:pt x="653" y="597"/>
                  </a:lnTo>
                  <a:lnTo>
                    <a:pt x="656" y="591"/>
                  </a:lnTo>
                  <a:lnTo>
                    <a:pt x="656" y="586"/>
                  </a:lnTo>
                  <a:lnTo>
                    <a:pt x="657" y="586"/>
                  </a:lnTo>
                  <a:lnTo>
                    <a:pt x="661" y="589"/>
                  </a:lnTo>
                  <a:lnTo>
                    <a:pt x="664" y="592"/>
                  </a:lnTo>
                  <a:lnTo>
                    <a:pt x="667" y="588"/>
                  </a:lnTo>
                  <a:lnTo>
                    <a:pt x="669" y="586"/>
                  </a:lnTo>
                  <a:lnTo>
                    <a:pt x="670" y="586"/>
                  </a:lnTo>
                  <a:lnTo>
                    <a:pt x="670" y="588"/>
                  </a:lnTo>
                  <a:lnTo>
                    <a:pt x="669" y="597"/>
                  </a:lnTo>
                  <a:lnTo>
                    <a:pt x="673" y="600"/>
                  </a:lnTo>
                  <a:lnTo>
                    <a:pt x="677" y="599"/>
                  </a:lnTo>
                  <a:lnTo>
                    <a:pt x="677" y="600"/>
                  </a:lnTo>
                  <a:lnTo>
                    <a:pt x="677" y="605"/>
                  </a:lnTo>
                  <a:lnTo>
                    <a:pt x="678" y="604"/>
                  </a:lnTo>
                  <a:lnTo>
                    <a:pt x="680" y="605"/>
                  </a:lnTo>
                  <a:lnTo>
                    <a:pt x="685" y="608"/>
                  </a:lnTo>
                  <a:lnTo>
                    <a:pt x="677" y="612"/>
                  </a:lnTo>
                  <a:lnTo>
                    <a:pt x="680" y="616"/>
                  </a:lnTo>
                  <a:lnTo>
                    <a:pt x="681" y="618"/>
                  </a:lnTo>
                  <a:lnTo>
                    <a:pt x="681" y="624"/>
                  </a:lnTo>
                  <a:lnTo>
                    <a:pt x="683" y="631"/>
                  </a:lnTo>
                  <a:lnTo>
                    <a:pt x="689" y="634"/>
                  </a:lnTo>
                  <a:lnTo>
                    <a:pt x="699" y="634"/>
                  </a:lnTo>
                  <a:lnTo>
                    <a:pt x="702" y="631"/>
                  </a:lnTo>
                  <a:lnTo>
                    <a:pt x="702" y="631"/>
                  </a:lnTo>
                  <a:lnTo>
                    <a:pt x="704" y="634"/>
                  </a:lnTo>
                  <a:lnTo>
                    <a:pt x="702" y="637"/>
                  </a:lnTo>
                  <a:lnTo>
                    <a:pt x="701" y="642"/>
                  </a:lnTo>
                  <a:lnTo>
                    <a:pt x="705" y="647"/>
                  </a:lnTo>
                  <a:lnTo>
                    <a:pt x="710" y="650"/>
                  </a:lnTo>
                  <a:lnTo>
                    <a:pt x="715" y="647"/>
                  </a:lnTo>
                  <a:lnTo>
                    <a:pt x="718" y="650"/>
                  </a:lnTo>
                  <a:lnTo>
                    <a:pt x="726" y="655"/>
                  </a:lnTo>
                  <a:lnTo>
                    <a:pt x="726" y="656"/>
                  </a:lnTo>
                  <a:lnTo>
                    <a:pt x="728" y="658"/>
                  </a:lnTo>
                  <a:lnTo>
                    <a:pt x="723" y="658"/>
                  </a:lnTo>
                  <a:lnTo>
                    <a:pt x="723" y="663"/>
                  </a:lnTo>
                  <a:lnTo>
                    <a:pt x="721" y="666"/>
                  </a:lnTo>
                  <a:lnTo>
                    <a:pt x="721" y="672"/>
                  </a:lnTo>
                  <a:lnTo>
                    <a:pt x="728" y="675"/>
                  </a:lnTo>
                  <a:lnTo>
                    <a:pt x="729" y="682"/>
                  </a:lnTo>
                  <a:lnTo>
                    <a:pt x="732" y="688"/>
                  </a:lnTo>
                  <a:lnTo>
                    <a:pt x="734" y="688"/>
                  </a:lnTo>
                  <a:lnTo>
                    <a:pt x="726" y="688"/>
                  </a:lnTo>
                  <a:lnTo>
                    <a:pt x="720" y="690"/>
                  </a:lnTo>
                  <a:lnTo>
                    <a:pt x="715" y="696"/>
                  </a:lnTo>
                  <a:lnTo>
                    <a:pt x="721" y="699"/>
                  </a:lnTo>
                  <a:lnTo>
                    <a:pt x="725" y="703"/>
                  </a:lnTo>
                  <a:lnTo>
                    <a:pt x="725" y="706"/>
                  </a:lnTo>
                  <a:lnTo>
                    <a:pt x="728" y="707"/>
                  </a:lnTo>
                  <a:lnTo>
                    <a:pt x="732" y="711"/>
                  </a:lnTo>
                  <a:lnTo>
                    <a:pt x="737" y="711"/>
                  </a:lnTo>
                  <a:lnTo>
                    <a:pt x="739" y="712"/>
                  </a:lnTo>
                  <a:lnTo>
                    <a:pt x="744" y="718"/>
                  </a:lnTo>
                  <a:lnTo>
                    <a:pt x="750" y="722"/>
                  </a:lnTo>
                  <a:lnTo>
                    <a:pt x="755" y="725"/>
                  </a:lnTo>
                  <a:lnTo>
                    <a:pt x="760" y="728"/>
                  </a:lnTo>
                  <a:lnTo>
                    <a:pt x="761" y="728"/>
                  </a:lnTo>
                  <a:lnTo>
                    <a:pt x="763" y="730"/>
                  </a:lnTo>
                  <a:lnTo>
                    <a:pt x="768" y="736"/>
                  </a:lnTo>
                  <a:lnTo>
                    <a:pt x="772" y="739"/>
                  </a:lnTo>
                  <a:lnTo>
                    <a:pt x="776" y="739"/>
                  </a:lnTo>
                  <a:lnTo>
                    <a:pt x="776" y="742"/>
                  </a:lnTo>
                  <a:lnTo>
                    <a:pt x="780" y="746"/>
                  </a:lnTo>
                  <a:lnTo>
                    <a:pt x="782" y="747"/>
                  </a:lnTo>
                  <a:lnTo>
                    <a:pt x="784" y="749"/>
                  </a:lnTo>
                  <a:lnTo>
                    <a:pt x="784" y="750"/>
                  </a:lnTo>
                  <a:lnTo>
                    <a:pt x="787" y="760"/>
                  </a:lnTo>
                  <a:lnTo>
                    <a:pt x="788" y="768"/>
                  </a:lnTo>
                  <a:lnTo>
                    <a:pt x="793" y="776"/>
                  </a:lnTo>
                  <a:lnTo>
                    <a:pt x="796" y="781"/>
                  </a:lnTo>
                  <a:lnTo>
                    <a:pt x="796" y="784"/>
                  </a:lnTo>
                  <a:lnTo>
                    <a:pt x="798" y="789"/>
                  </a:lnTo>
                  <a:lnTo>
                    <a:pt x="803" y="793"/>
                  </a:lnTo>
                  <a:lnTo>
                    <a:pt x="798" y="793"/>
                  </a:lnTo>
                  <a:lnTo>
                    <a:pt x="798" y="813"/>
                  </a:lnTo>
                  <a:lnTo>
                    <a:pt x="795" y="857"/>
                  </a:lnTo>
                  <a:lnTo>
                    <a:pt x="793" y="862"/>
                  </a:lnTo>
                  <a:lnTo>
                    <a:pt x="790" y="872"/>
                  </a:lnTo>
                  <a:lnTo>
                    <a:pt x="788" y="878"/>
                  </a:lnTo>
                  <a:lnTo>
                    <a:pt x="788" y="881"/>
                  </a:lnTo>
                  <a:lnTo>
                    <a:pt x="793" y="894"/>
                  </a:lnTo>
                  <a:lnTo>
                    <a:pt x="796" y="899"/>
                  </a:lnTo>
                  <a:lnTo>
                    <a:pt x="796" y="915"/>
                  </a:lnTo>
                  <a:lnTo>
                    <a:pt x="795" y="921"/>
                  </a:lnTo>
                  <a:lnTo>
                    <a:pt x="795" y="934"/>
                  </a:lnTo>
                  <a:lnTo>
                    <a:pt x="798" y="939"/>
                  </a:lnTo>
                  <a:lnTo>
                    <a:pt x="801" y="951"/>
                  </a:lnTo>
                  <a:lnTo>
                    <a:pt x="801" y="961"/>
                  </a:lnTo>
                  <a:lnTo>
                    <a:pt x="812" y="969"/>
                  </a:lnTo>
                  <a:lnTo>
                    <a:pt x="819" y="979"/>
                  </a:lnTo>
                  <a:lnTo>
                    <a:pt x="822" y="982"/>
                  </a:lnTo>
                  <a:lnTo>
                    <a:pt x="825" y="985"/>
                  </a:lnTo>
                  <a:lnTo>
                    <a:pt x="825" y="985"/>
                  </a:lnTo>
                  <a:lnTo>
                    <a:pt x="827" y="988"/>
                  </a:lnTo>
                  <a:lnTo>
                    <a:pt x="828" y="996"/>
                  </a:lnTo>
                  <a:lnTo>
                    <a:pt x="831" y="998"/>
                  </a:lnTo>
                  <a:lnTo>
                    <a:pt x="835" y="1001"/>
                  </a:lnTo>
                  <a:lnTo>
                    <a:pt x="836" y="1003"/>
                  </a:lnTo>
                  <a:lnTo>
                    <a:pt x="836" y="1012"/>
                  </a:lnTo>
                  <a:lnTo>
                    <a:pt x="838" y="1017"/>
                  </a:lnTo>
                  <a:lnTo>
                    <a:pt x="843" y="1022"/>
                  </a:lnTo>
                  <a:lnTo>
                    <a:pt x="857" y="1038"/>
                  </a:lnTo>
                  <a:lnTo>
                    <a:pt x="859" y="1041"/>
                  </a:lnTo>
                  <a:lnTo>
                    <a:pt x="860" y="1044"/>
                  </a:lnTo>
                  <a:lnTo>
                    <a:pt x="860" y="1049"/>
                  </a:lnTo>
                  <a:lnTo>
                    <a:pt x="863" y="1052"/>
                  </a:lnTo>
                  <a:lnTo>
                    <a:pt x="871" y="1054"/>
                  </a:lnTo>
                  <a:lnTo>
                    <a:pt x="876" y="1055"/>
                  </a:lnTo>
                  <a:lnTo>
                    <a:pt x="887" y="1062"/>
                  </a:lnTo>
                  <a:lnTo>
                    <a:pt x="892" y="1063"/>
                  </a:lnTo>
                  <a:lnTo>
                    <a:pt x="897" y="1065"/>
                  </a:lnTo>
                  <a:lnTo>
                    <a:pt x="903" y="1065"/>
                  </a:lnTo>
                  <a:lnTo>
                    <a:pt x="906" y="1068"/>
                  </a:lnTo>
                  <a:lnTo>
                    <a:pt x="911" y="1071"/>
                  </a:lnTo>
                  <a:lnTo>
                    <a:pt x="914" y="1078"/>
                  </a:lnTo>
                  <a:lnTo>
                    <a:pt x="918" y="1082"/>
                  </a:lnTo>
                  <a:lnTo>
                    <a:pt x="921" y="1090"/>
                  </a:lnTo>
                  <a:lnTo>
                    <a:pt x="921" y="1090"/>
                  </a:lnTo>
                  <a:lnTo>
                    <a:pt x="922" y="1095"/>
                  </a:lnTo>
                  <a:lnTo>
                    <a:pt x="924" y="1097"/>
                  </a:lnTo>
                  <a:lnTo>
                    <a:pt x="924" y="1097"/>
                  </a:lnTo>
                  <a:lnTo>
                    <a:pt x="926" y="1101"/>
                  </a:lnTo>
                  <a:lnTo>
                    <a:pt x="932" y="1109"/>
                  </a:lnTo>
                  <a:lnTo>
                    <a:pt x="942" y="1129"/>
                  </a:lnTo>
                  <a:lnTo>
                    <a:pt x="945" y="1137"/>
                  </a:lnTo>
                  <a:lnTo>
                    <a:pt x="946" y="1143"/>
                  </a:lnTo>
                  <a:lnTo>
                    <a:pt x="951" y="1149"/>
                  </a:lnTo>
                  <a:lnTo>
                    <a:pt x="956" y="1154"/>
                  </a:lnTo>
                  <a:lnTo>
                    <a:pt x="970" y="1164"/>
                  </a:lnTo>
                  <a:lnTo>
                    <a:pt x="975" y="1168"/>
                  </a:lnTo>
                  <a:lnTo>
                    <a:pt x="978" y="1180"/>
                  </a:lnTo>
                  <a:lnTo>
                    <a:pt x="978" y="1183"/>
                  </a:lnTo>
                  <a:lnTo>
                    <a:pt x="973" y="1183"/>
                  </a:lnTo>
                  <a:lnTo>
                    <a:pt x="970" y="1181"/>
                  </a:lnTo>
                  <a:lnTo>
                    <a:pt x="964" y="1181"/>
                  </a:lnTo>
                  <a:lnTo>
                    <a:pt x="964" y="1186"/>
                  </a:lnTo>
                  <a:lnTo>
                    <a:pt x="965" y="1192"/>
                  </a:lnTo>
                  <a:lnTo>
                    <a:pt x="973" y="1199"/>
                  </a:lnTo>
                  <a:lnTo>
                    <a:pt x="981" y="1204"/>
                  </a:lnTo>
                  <a:lnTo>
                    <a:pt x="988" y="1205"/>
                  </a:lnTo>
                  <a:lnTo>
                    <a:pt x="991" y="1207"/>
                  </a:lnTo>
                  <a:lnTo>
                    <a:pt x="996" y="1208"/>
                  </a:lnTo>
                  <a:lnTo>
                    <a:pt x="1007" y="1216"/>
                  </a:lnTo>
                  <a:lnTo>
                    <a:pt x="1010" y="1223"/>
                  </a:lnTo>
                  <a:lnTo>
                    <a:pt x="1013" y="1228"/>
                  </a:lnTo>
                  <a:lnTo>
                    <a:pt x="1013" y="1232"/>
                  </a:lnTo>
                  <a:lnTo>
                    <a:pt x="1010" y="1236"/>
                  </a:lnTo>
                  <a:lnTo>
                    <a:pt x="1010" y="1242"/>
                  </a:lnTo>
                  <a:lnTo>
                    <a:pt x="1033" y="1256"/>
                  </a:lnTo>
                  <a:lnTo>
                    <a:pt x="1045" y="1271"/>
                  </a:lnTo>
                  <a:lnTo>
                    <a:pt x="1048" y="1275"/>
                  </a:lnTo>
                  <a:lnTo>
                    <a:pt x="1050" y="1280"/>
                  </a:lnTo>
                  <a:lnTo>
                    <a:pt x="1053" y="1283"/>
                  </a:lnTo>
                  <a:lnTo>
                    <a:pt x="1060" y="1283"/>
                  </a:lnTo>
                  <a:lnTo>
                    <a:pt x="1063" y="1279"/>
                  </a:lnTo>
                  <a:lnTo>
                    <a:pt x="1066" y="1274"/>
                  </a:lnTo>
                  <a:lnTo>
                    <a:pt x="1066" y="1269"/>
                  </a:lnTo>
                  <a:lnTo>
                    <a:pt x="1063" y="1261"/>
                  </a:lnTo>
                  <a:lnTo>
                    <a:pt x="1061" y="1258"/>
                  </a:lnTo>
                  <a:lnTo>
                    <a:pt x="1061" y="1255"/>
                  </a:lnTo>
                  <a:lnTo>
                    <a:pt x="1058" y="1251"/>
                  </a:lnTo>
                  <a:lnTo>
                    <a:pt x="1052" y="1250"/>
                  </a:lnTo>
                  <a:lnTo>
                    <a:pt x="1044" y="1248"/>
                  </a:lnTo>
                  <a:lnTo>
                    <a:pt x="1044" y="1240"/>
                  </a:lnTo>
                  <a:lnTo>
                    <a:pt x="1042" y="1234"/>
                  </a:lnTo>
                  <a:lnTo>
                    <a:pt x="1039" y="1229"/>
                  </a:lnTo>
                  <a:lnTo>
                    <a:pt x="1036" y="1223"/>
                  </a:lnTo>
                  <a:lnTo>
                    <a:pt x="1031" y="1208"/>
                  </a:lnTo>
                  <a:lnTo>
                    <a:pt x="1020" y="1196"/>
                  </a:lnTo>
                  <a:lnTo>
                    <a:pt x="1015" y="1189"/>
                  </a:lnTo>
                  <a:lnTo>
                    <a:pt x="1010" y="1181"/>
                  </a:lnTo>
                  <a:lnTo>
                    <a:pt x="1002" y="1170"/>
                  </a:lnTo>
                  <a:lnTo>
                    <a:pt x="996" y="1162"/>
                  </a:lnTo>
                  <a:lnTo>
                    <a:pt x="997" y="1161"/>
                  </a:lnTo>
                  <a:lnTo>
                    <a:pt x="999" y="1157"/>
                  </a:lnTo>
                  <a:lnTo>
                    <a:pt x="997" y="1153"/>
                  </a:lnTo>
                  <a:lnTo>
                    <a:pt x="994" y="1151"/>
                  </a:lnTo>
                  <a:lnTo>
                    <a:pt x="983" y="1145"/>
                  </a:lnTo>
                  <a:lnTo>
                    <a:pt x="978" y="1143"/>
                  </a:lnTo>
                  <a:lnTo>
                    <a:pt x="977" y="1141"/>
                  </a:lnTo>
                  <a:lnTo>
                    <a:pt x="975" y="1137"/>
                  </a:lnTo>
                  <a:lnTo>
                    <a:pt x="973" y="1133"/>
                  </a:lnTo>
                  <a:lnTo>
                    <a:pt x="972" y="1121"/>
                  </a:lnTo>
                  <a:lnTo>
                    <a:pt x="969" y="1108"/>
                  </a:lnTo>
                  <a:lnTo>
                    <a:pt x="970" y="1108"/>
                  </a:lnTo>
                  <a:lnTo>
                    <a:pt x="972" y="1113"/>
                  </a:lnTo>
                  <a:lnTo>
                    <a:pt x="980" y="1113"/>
                  </a:lnTo>
                  <a:lnTo>
                    <a:pt x="980" y="1111"/>
                  </a:lnTo>
                  <a:lnTo>
                    <a:pt x="983" y="1113"/>
                  </a:lnTo>
                  <a:lnTo>
                    <a:pt x="983" y="1113"/>
                  </a:lnTo>
                  <a:lnTo>
                    <a:pt x="988" y="1117"/>
                  </a:lnTo>
                  <a:lnTo>
                    <a:pt x="996" y="1117"/>
                  </a:lnTo>
                  <a:lnTo>
                    <a:pt x="996" y="1117"/>
                  </a:lnTo>
                  <a:lnTo>
                    <a:pt x="994" y="1121"/>
                  </a:lnTo>
                  <a:lnTo>
                    <a:pt x="994" y="1127"/>
                  </a:lnTo>
                  <a:lnTo>
                    <a:pt x="996" y="1133"/>
                  </a:lnTo>
                  <a:lnTo>
                    <a:pt x="1005" y="1151"/>
                  </a:lnTo>
                  <a:lnTo>
                    <a:pt x="1004" y="1151"/>
                  </a:lnTo>
                  <a:lnTo>
                    <a:pt x="1002" y="1159"/>
                  </a:lnTo>
                  <a:lnTo>
                    <a:pt x="1004" y="1167"/>
                  </a:lnTo>
                  <a:lnTo>
                    <a:pt x="1009" y="1170"/>
                  </a:lnTo>
                  <a:lnTo>
                    <a:pt x="1013" y="1168"/>
                  </a:lnTo>
                  <a:lnTo>
                    <a:pt x="1015" y="1167"/>
                  </a:lnTo>
                  <a:lnTo>
                    <a:pt x="1017" y="1167"/>
                  </a:lnTo>
                  <a:lnTo>
                    <a:pt x="1018" y="1168"/>
                  </a:lnTo>
                  <a:lnTo>
                    <a:pt x="1025" y="1175"/>
                  </a:lnTo>
                  <a:lnTo>
                    <a:pt x="1029" y="1181"/>
                  </a:lnTo>
                  <a:lnTo>
                    <a:pt x="1039" y="1184"/>
                  </a:lnTo>
                  <a:lnTo>
                    <a:pt x="1039" y="1184"/>
                  </a:lnTo>
                  <a:lnTo>
                    <a:pt x="1039" y="1188"/>
                  </a:lnTo>
                  <a:lnTo>
                    <a:pt x="1040" y="1192"/>
                  </a:lnTo>
                  <a:lnTo>
                    <a:pt x="1045" y="1196"/>
                  </a:lnTo>
                  <a:lnTo>
                    <a:pt x="1048" y="1199"/>
                  </a:lnTo>
                  <a:lnTo>
                    <a:pt x="1053" y="1200"/>
                  </a:lnTo>
                  <a:lnTo>
                    <a:pt x="1055" y="1202"/>
                  </a:lnTo>
                  <a:lnTo>
                    <a:pt x="1058" y="1205"/>
                  </a:lnTo>
                  <a:lnTo>
                    <a:pt x="1064" y="1208"/>
                  </a:lnTo>
                  <a:lnTo>
                    <a:pt x="1064" y="1210"/>
                  </a:lnTo>
                  <a:lnTo>
                    <a:pt x="1064" y="1213"/>
                  </a:lnTo>
                  <a:lnTo>
                    <a:pt x="1061" y="1220"/>
                  </a:lnTo>
                  <a:lnTo>
                    <a:pt x="1063" y="1224"/>
                  </a:lnTo>
                  <a:lnTo>
                    <a:pt x="1069" y="1229"/>
                  </a:lnTo>
                  <a:lnTo>
                    <a:pt x="1076" y="1234"/>
                  </a:lnTo>
                  <a:lnTo>
                    <a:pt x="1080" y="1236"/>
                  </a:lnTo>
                  <a:lnTo>
                    <a:pt x="1082" y="1237"/>
                  </a:lnTo>
                  <a:lnTo>
                    <a:pt x="1084" y="1240"/>
                  </a:lnTo>
                  <a:lnTo>
                    <a:pt x="1109" y="1267"/>
                  </a:lnTo>
                  <a:lnTo>
                    <a:pt x="1127" y="1288"/>
                  </a:lnTo>
                  <a:lnTo>
                    <a:pt x="1133" y="1299"/>
                  </a:lnTo>
                  <a:lnTo>
                    <a:pt x="1136" y="1306"/>
                  </a:lnTo>
                  <a:lnTo>
                    <a:pt x="1136" y="1310"/>
                  </a:lnTo>
                  <a:lnTo>
                    <a:pt x="1135" y="1314"/>
                  </a:lnTo>
                  <a:lnTo>
                    <a:pt x="1135" y="1320"/>
                  </a:lnTo>
                  <a:lnTo>
                    <a:pt x="1130" y="1325"/>
                  </a:lnTo>
                  <a:lnTo>
                    <a:pt x="1131" y="1331"/>
                  </a:lnTo>
                  <a:lnTo>
                    <a:pt x="1133" y="1338"/>
                  </a:lnTo>
                  <a:lnTo>
                    <a:pt x="1139" y="1349"/>
                  </a:lnTo>
                  <a:lnTo>
                    <a:pt x="1146" y="1352"/>
                  </a:lnTo>
                  <a:lnTo>
                    <a:pt x="1152" y="1354"/>
                  </a:lnTo>
                  <a:lnTo>
                    <a:pt x="1159" y="1358"/>
                  </a:lnTo>
                  <a:lnTo>
                    <a:pt x="1171" y="1370"/>
                  </a:lnTo>
                  <a:lnTo>
                    <a:pt x="1178" y="1373"/>
                  </a:lnTo>
                  <a:lnTo>
                    <a:pt x="1200" y="1378"/>
                  </a:lnTo>
                  <a:lnTo>
                    <a:pt x="1216" y="1387"/>
                  </a:lnTo>
                  <a:lnTo>
                    <a:pt x="1226" y="1392"/>
                  </a:lnTo>
                  <a:lnTo>
                    <a:pt x="1258" y="1403"/>
                  </a:lnTo>
                  <a:lnTo>
                    <a:pt x="1277" y="1413"/>
                  </a:lnTo>
                  <a:lnTo>
                    <a:pt x="1286" y="1416"/>
                  </a:lnTo>
                  <a:lnTo>
                    <a:pt x="1294" y="1417"/>
                  </a:lnTo>
                  <a:lnTo>
                    <a:pt x="1305" y="1414"/>
                  </a:lnTo>
                  <a:lnTo>
                    <a:pt x="1317" y="1411"/>
                  </a:lnTo>
                  <a:lnTo>
                    <a:pt x="1320" y="1409"/>
                  </a:lnTo>
                  <a:lnTo>
                    <a:pt x="1325" y="1409"/>
                  </a:lnTo>
                  <a:lnTo>
                    <a:pt x="1339" y="1413"/>
                  </a:lnTo>
                  <a:lnTo>
                    <a:pt x="1345" y="1416"/>
                  </a:lnTo>
                  <a:lnTo>
                    <a:pt x="1353" y="1422"/>
                  </a:lnTo>
                  <a:lnTo>
                    <a:pt x="1361" y="1429"/>
                  </a:lnTo>
                  <a:lnTo>
                    <a:pt x="1361" y="1429"/>
                  </a:lnTo>
                  <a:lnTo>
                    <a:pt x="1363" y="1430"/>
                  </a:lnTo>
                  <a:lnTo>
                    <a:pt x="1366" y="1433"/>
                  </a:lnTo>
                  <a:lnTo>
                    <a:pt x="1366" y="1433"/>
                  </a:lnTo>
                  <a:lnTo>
                    <a:pt x="1376" y="1441"/>
                  </a:lnTo>
                  <a:lnTo>
                    <a:pt x="1385" y="1448"/>
                  </a:lnTo>
                  <a:lnTo>
                    <a:pt x="1400" y="1451"/>
                  </a:lnTo>
                  <a:lnTo>
                    <a:pt x="1406" y="1451"/>
                  </a:lnTo>
                  <a:lnTo>
                    <a:pt x="1409" y="1453"/>
                  </a:lnTo>
                  <a:lnTo>
                    <a:pt x="1411" y="1453"/>
                  </a:lnTo>
                  <a:lnTo>
                    <a:pt x="1417" y="1457"/>
                  </a:lnTo>
                  <a:lnTo>
                    <a:pt x="1428" y="1460"/>
                  </a:lnTo>
                  <a:lnTo>
                    <a:pt x="1439" y="1464"/>
                  </a:lnTo>
                  <a:lnTo>
                    <a:pt x="1447" y="1465"/>
                  </a:lnTo>
                  <a:lnTo>
                    <a:pt x="1452" y="1464"/>
                  </a:lnTo>
                  <a:lnTo>
                    <a:pt x="1454" y="1462"/>
                  </a:lnTo>
                  <a:lnTo>
                    <a:pt x="1455" y="1460"/>
                  </a:lnTo>
                  <a:lnTo>
                    <a:pt x="1457" y="1460"/>
                  </a:lnTo>
                  <a:lnTo>
                    <a:pt x="1457" y="1462"/>
                  </a:lnTo>
                  <a:lnTo>
                    <a:pt x="1457" y="1470"/>
                  </a:lnTo>
                  <a:lnTo>
                    <a:pt x="1457" y="1470"/>
                  </a:lnTo>
                  <a:lnTo>
                    <a:pt x="1460" y="1475"/>
                  </a:lnTo>
                  <a:lnTo>
                    <a:pt x="1467" y="1480"/>
                  </a:lnTo>
                  <a:lnTo>
                    <a:pt x="1471" y="1484"/>
                  </a:lnTo>
                  <a:lnTo>
                    <a:pt x="1483" y="1497"/>
                  </a:lnTo>
                  <a:lnTo>
                    <a:pt x="1486" y="1499"/>
                  </a:lnTo>
                  <a:lnTo>
                    <a:pt x="1487" y="1500"/>
                  </a:lnTo>
                  <a:lnTo>
                    <a:pt x="1487" y="1505"/>
                  </a:lnTo>
                  <a:lnTo>
                    <a:pt x="1484" y="1512"/>
                  </a:lnTo>
                  <a:lnTo>
                    <a:pt x="1484" y="1516"/>
                  </a:lnTo>
                  <a:lnTo>
                    <a:pt x="1486" y="1521"/>
                  </a:lnTo>
                  <a:lnTo>
                    <a:pt x="1492" y="1528"/>
                  </a:lnTo>
                  <a:lnTo>
                    <a:pt x="1502" y="1528"/>
                  </a:lnTo>
                  <a:lnTo>
                    <a:pt x="1503" y="1526"/>
                  </a:lnTo>
                  <a:lnTo>
                    <a:pt x="1505" y="1524"/>
                  </a:lnTo>
                  <a:lnTo>
                    <a:pt x="1505" y="1528"/>
                  </a:lnTo>
                  <a:lnTo>
                    <a:pt x="1508" y="1529"/>
                  </a:lnTo>
                  <a:lnTo>
                    <a:pt x="1513" y="1532"/>
                  </a:lnTo>
                  <a:lnTo>
                    <a:pt x="1514" y="1532"/>
                  </a:lnTo>
                  <a:lnTo>
                    <a:pt x="1519" y="1534"/>
                  </a:lnTo>
                  <a:lnTo>
                    <a:pt x="1521" y="1537"/>
                  </a:lnTo>
                  <a:lnTo>
                    <a:pt x="1522" y="1540"/>
                  </a:lnTo>
                  <a:lnTo>
                    <a:pt x="1522" y="1543"/>
                  </a:lnTo>
                  <a:lnTo>
                    <a:pt x="1526" y="1548"/>
                  </a:lnTo>
                  <a:lnTo>
                    <a:pt x="1530" y="1551"/>
                  </a:lnTo>
                  <a:lnTo>
                    <a:pt x="1535" y="1551"/>
                  </a:lnTo>
                  <a:lnTo>
                    <a:pt x="1537" y="1551"/>
                  </a:lnTo>
                  <a:lnTo>
                    <a:pt x="1537" y="1551"/>
                  </a:lnTo>
                  <a:lnTo>
                    <a:pt x="1538" y="1553"/>
                  </a:lnTo>
                  <a:lnTo>
                    <a:pt x="1542" y="1555"/>
                  </a:lnTo>
                  <a:lnTo>
                    <a:pt x="1542" y="1553"/>
                  </a:lnTo>
                  <a:lnTo>
                    <a:pt x="1551" y="1556"/>
                  </a:lnTo>
                  <a:lnTo>
                    <a:pt x="1566" y="1566"/>
                  </a:lnTo>
                  <a:lnTo>
                    <a:pt x="1572" y="1569"/>
                  </a:lnTo>
                  <a:lnTo>
                    <a:pt x="1577" y="1574"/>
                  </a:lnTo>
                  <a:lnTo>
                    <a:pt x="1585" y="1574"/>
                  </a:lnTo>
                  <a:lnTo>
                    <a:pt x="1591" y="1569"/>
                  </a:lnTo>
                  <a:lnTo>
                    <a:pt x="1593" y="1564"/>
                  </a:lnTo>
                  <a:lnTo>
                    <a:pt x="1593" y="1563"/>
                  </a:lnTo>
                  <a:lnTo>
                    <a:pt x="1591" y="1558"/>
                  </a:lnTo>
                  <a:lnTo>
                    <a:pt x="1589" y="1556"/>
                  </a:lnTo>
                  <a:lnTo>
                    <a:pt x="1588" y="1555"/>
                  </a:lnTo>
                  <a:lnTo>
                    <a:pt x="1594" y="1551"/>
                  </a:lnTo>
                  <a:lnTo>
                    <a:pt x="1597" y="1548"/>
                  </a:lnTo>
                  <a:lnTo>
                    <a:pt x="1599" y="1545"/>
                  </a:lnTo>
                  <a:lnTo>
                    <a:pt x="1609" y="1542"/>
                  </a:lnTo>
                  <a:lnTo>
                    <a:pt x="1613" y="1543"/>
                  </a:lnTo>
                  <a:lnTo>
                    <a:pt x="1617" y="1545"/>
                  </a:lnTo>
                  <a:lnTo>
                    <a:pt x="1618" y="1547"/>
                  </a:lnTo>
                  <a:lnTo>
                    <a:pt x="1618" y="1548"/>
                  </a:lnTo>
                  <a:lnTo>
                    <a:pt x="1615" y="1555"/>
                  </a:lnTo>
                  <a:lnTo>
                    <a:pt x="1615" y="1558"/>
                  </a:lnTo>
                  <a:lnTo>
                    <a:pt x="1618" y="1563"/>
                  </a:lnTo>
                  <a:lnTo>
                    <a:pt x="1625" y="1571"/>
                  </a:lnTo>
                  <a:lnTo>
                    <a:pt x="1625" y="1571"/>
                  </a:lnTo>
                  <a:lnTo>
                    <a:pt x="1628" y="1572"/>
                  </a:lnTo>
                  <a:lnTo>
                    <a:pt x="1629" y="1575"/>
                  </a:lnTo>
                  <a:lnTo>
                    <a:pt x="1629" y="1575"/>
                  </a:lnTo>
                  <a:lnTo>
                    <a:pt x="1636" y="1582"/>
                  </a:lnTo>
                  <a:lnTo>
                    <a:pt x="1636" y="1590"/>
                  </a:lnTo>
                  <a:lnTo>
                    <a:pt x="1637" y="1596"/>
                  </a:lnTo>
                  <a:lnTo>
                    <a:pt x="1636" y="1601"/>
                  </a:lnTo>
                  <a:lnTo>
                    <a:pt x="1636" y="1614"/>
                  </a:lnTo>
                  <a:lnTo>
                    <a:pt x="1637" y="1625"/>
                  </a:lnTo>
                  <a:lnTo>
                    <a:pt x="1639" y="1630"/>
                  </a:lnTo>
                  <a:lnTo>
                    <a:pt x="1641" y="1631"/>
                  </a:lnTo>
                  <a:lnTo>
                    <a:pt x="1641" y="1634"/>
                  </a:lnTo>
                  <a:lnTo>
                    <a:pt x="1636" y="1642"/>
                  </a:lnTo>
                  <a:lnTo>
                    <a:pt x="1634" y="1647"/>
                  </a:lnTo>
                  <a:lnTo>
                    <a:pt x="1628" y="1652"/>
                  </a:lnTo>
                  <a:lnTo>
                    <a:pt x="1625" y="1652"/>
                  </a:lnTo>
                  <a:lnTo>
                    <a:pt x="1620" y="1654"/>
                  </a:lnTo>
                  <a:lnTo>
                    <a:pt x="1618" y="1657"/>
                  </a:lnTo>
                  <a:lnTo>
                    <a:pt x="1615" y="1660"/>
                  </a:lnTo>
                  <a:lnTo>
                    <a:pt x="1613" y="1665"/>
                  </a:lnTo>
                  <a:lnTo>
                    <a:pt x="1612" y="1665"/>
                  </a:lnTo>
                  <a:lnTo>
                    <a:pt x="1609" y="1668"/>
                  </a:lnTo>
                  <a:lnTo>
                    <a:pt x="1609" y="1668"/>
                  </a:lnTo>
                  <a:lnTo>
                    <a:pt x="1609" y="1668"/>
                  </a:lnTo>
                  <a:lnTo>
                    <a:pt x="1609" y="1676"/>
                  </a:lnTo>
                  <a:lnTo>
                    <a:pt x="1609" y="1676"/>
                  </a:lnTo>
                  <a:lnTo>
                    <a:pt x="1605" y="1679"/>
                  </a:lnTo>
                  <a:lnTo>
                    <a:pt x="1597" y="1681"/>
                  </a:lnTo>
                  <a:lnTo>
                    <a:pt x="1593" y="1682"/>
                  </a:lnTo>
                  <a:lnTo>
                    <a:pt x="1589" y="1689"/>
                  </a:lnTo>
                  <a:lnTo>
                    <a:pt x="1589" y="1698"/>
                  </a:lnTo>
                  <a:lnTo>
                    <a:pt x="1588" y="1700"/>
                  </a:lnTo>
                  <a:lnTo>
                    <a:pt x="1585" y="1703"/>
                  </a:lnTo>
                  <a:lnTo>
                    <a:pt x="1581" y="1706"/>
                  </a:lnTo>
                  <a:lnTo>
                    <a:pt x="1580" y="1714"/>
                  </a:lnTo>
                  <a:lnTo>
                    <a:pt x="1575" y="1717"/>
                  </a:lnTo>
                  <a:lnTo>
                    <a:pt x="1572" y="1722"/>
                  </a:lnTo>
                  <a:lnTo>
                    <a:pt x="1572" y="1725"/>
                  </a:lnTo>
                  <a:lnTo>
                    <a:pt x="1574" y="1730"/>
                  </a:lnTo>
                  <a:lnTo>
                    <a:pt x="1574" y="1737"/>
                  </a:lnTo>
                  <a:lnTo>
                    <a:pt x="1572" y="1740"/>
                  </a:lnTo>
                  <a:lnTo>
                    <a:pt x="1572" y="1745"/>
                  </a:lnTo>
                  <a:lnTo>
                    <a:pt x="1577" y="1748"/>
                  </a:lnTo>
                  <a:lnTo>
                    <a:pt x="1583" y="1753"/>
                  </a:lnTo>
                  <a:lnTo>
                    <a:pt x="1588" y="1756"/>
                  </a:lnTo>
                  <a:lnTo>
                    <a:pt x="1591" y="1756"/>
                  </a:lnTo>
                  <a:lnTo>
                    <a:pt x="1589" y="1759"/>
                  </a:lnTo>
                  <a:lnTo>
                    <a:pt x="1589" y="1759"/>
                  </a:lnTo>
                  <a:lnTo>
                    <a:pt x="1586" y="1760"/>
                  </a:lnTo>
                  <a:lnTo>
                    <a:pt x="1586" y="1759"/>
                  </a:lnTo>
                  <a:lnTo>
                    <a:pt x="1583" y="1760"/>
                  </a:lnTo>
                  <a:lnTo>
                    <a:pt x="1580" y="1760"/>
                  </a:lnTo>
                  <a:lnTo>
                    <a:pt x="1580" y="1762"/>
                  </a:lnTo>
                  <a:lnTo>
                    <a:pt x="1578" y="1765"/>
                  </a:lnTo>
                  <a:lnTo>
                    <a:pt x="1574" y="1768"/>
                  </a:lnTo>
                  <a:lnTo>
                    <a:pt x="1567" y="1778"/>
                  </a:lnTo>
                  <a:lnTo>
                    <a:pt x="1566" y="1783"/>
                  </a:lnTo>
                  <a:lnTo>
                    <a:pt x="1566" y="1786"/>
                  </a:lnTo>
                  <a:lnTo>
                    <a:pt x="1569" y="1794"/>
                  </a:lnTo>
                  <a:lnTo>
                    <a:pt x="1572" y="1804"/>
                  </a:lnTo>
                  <a:lnTo>
                    <a:pt x="1570" y="1804"/>
                  </a:lnTo>
                  <a:lnTo>
                    <a:pt x="1567" y="1810"/>
                  </a:lnTo>
                  <a:lnTo>
                    <a:pt x="1569" y="1813"/>
                  </a:lnTo>
                  <a:lnTo>
                    <a:pt x="1569" y="1815"/>
                  </a:lnTo>
                  <a:lnTo>
                    <a:pt x="1577" y="1820"/>
                  </a:lnTo>
                  <a:lnTo>
                    <a:pt x="1589" y="1828"/>
                  </a:lnTo>
                  <a:lnTo>
                    <a:pt x="1593" y="1832"/>
                  </a:lnTo>
                  <a:lnTo>
                    <a:pt x="1596" y="1839"/>
                  </a:lnTo>
                  <a:lnTo>
                    <a:pt x="1605" y="1851"/>
                  </a:lnTo>
                  <a:lnTo>
                    <a:pt x="1612" y="1861"/>
                  </a:lnTo>
                  <a:lnTo>
                    <a:pt x="1618" y="1879"/>
                  </a:lnTo>
                  <a:lnTo>
                    <a:pt x="1631" y="1907"/>
                  </a:lnTo>
                  <a:lnTo>
                    <a:pt x="1639" y="1922"/>
                  </a:lnTo>
                  <a:lnTo>
                    <a:pt x="1645" y="1931"/>
                  </a:lnTo>
                  <a:lnTo>
                    <a:pt x="1652" y="1939"/>
                  </a:lnTo>
                  <a:lnTo>
                    <a:pt x="1655" y="1947"/>
                  </a:lnTo>
                  <a:lnTo>
                    <a:pt x="1656" y="1950"/>
                  </a:lnTo>
                  <a:lnTo>
                    <a:pt x="1656" y="1963"/>
                  </a:lnTo>
                  <a:lnTo>
                    <a:pt x="1661" y="1968"/>
                  </a:lnTo>
                  <a:lnTo>
                    <a:pt x="1664" y="1973"/>
                  </a:lnTo>
                  <a:lnTo>
                    <a:pt x="1676" y="1979"/>
                  </a:lnTo>
                  <a:lnTo>
                    <a:pt x="1682" y="1985"/>
                  </a:lnTo>
                  <a:lnTo>
                    <a:pt x="1693" y="1993"/>
                  </a:lnTo>
                  <a:lnTo>
                    <a:pt x="1724" y="2009"/>
                  </a:lnTo>
                  <a:lnTo>
                    <a:pt x="1738" y="2017"/>
                  </a:lnTo>
                  <a:lnTo>
                    <a:pt x="1751" y="2030"/>
                  </a:lnTo>
                  <a:lnTo>
                    <a:pt x="1757" y="2035"/>
                  </a:lnTo>
                  <a:lnTo>
                    <a:pt x="1765" y="2040"/>
                  </a:lnTo>
                  <a:lnTo>
                    <a:pt x="1767" y="2041"/>
                  </a:lnTo>
                  <a:lnTo>
                    <a:pt x="1765" y="2049"/>
                  </a:lnTo>
                  <a:lnTo>
                    <a:pt x="1765" y="2054"/>
                  </a:lnTo>
                  <a:lnTo>
                    <a:pt x="1767" y="2059"/>
                  </a:lnTo>
                  <a:lnTo>
                    <a:pt x="1768" y="2065"/>
                  </a:lnTo>
                  <a:lnTo>
                    <a:pt x="1768" y="2104"/>
                  </a:lnTo>
                  <a:lnTo>
                    <a:pt x="1760" y="2129"/>
                  </a:lnTo>
                  <a:lnTo>
                    <a:pt x="1760" y="2137"/>
                  </a:lnTo>
                  <a:lnTo>
                    <a:pt x="1763" y="2140"/>
                  </a:lnTo>
                  <a:lnTo>
                    <a:pt x="1763" y="2142"/>
                  </a:lnTo>
                  <a:lnTo>
                    <a:pt x="1762" y="2143"/>
                  </a:lnTo>
                  <a:lnTo>
                    <a:pt x="1760" y="2148"/>
                  </a:lnTo>
                  <a:lnTo>
                    <a:pt x="1760" y="2175"/>
                  </a:lnTo>
                  <a:lnTo>
                    <a:pt x="1752" y="2204"/>
                  </a:lnTo>
                  <a:lnTo>
                    <a:pt x="1752" y="2210"/>
                  </a:lnTo>
                  <a:lnTo>
                    <a:pt x="1747" y="2223"/>
                  </a:lnTo>
                  <a:lnTo>
                    <a:pt x="1747" y="2230"/>
                  </a:lnTo>
                  <a:lnTo>
                    <a:pt x="1746" y="2233"/>
                  </a:lnTo>
                  <a:lnTo>
                    <a:pt x="1739" y="2239"/>
                  </a:lnTo>
                  <a:lnTo>
                    <a:pt x="1739" y="2244"/>
                  </a:lnTo>
                  <a:lnTo>
                    <a:pt x="1746" y="2258"/>
                  </a:lnTo>
                  <a:lnTo>
                    <a:pt x="1747" y="2262"/>
                  </a:lnTo>
                  <a:lnTo>
                    <a:pt x="1746" y="2265"/>
                  </a:lnTo>
                  <a:lnTo>
                    <a:pt x="1739" y="2274"/>
                  </a:lnTo>
                  <a:lnTo>
                    <a:pt x="1739" y="2282"/>
                  </a:lnTo>
                  <a:lnTo>
                    <a:pt x="1741" y="2293"/>
                  </a:lnTo>
                  <a:lnTo>
                    <a:pt x="1741" y="2305"/>
                  </a:lnTo>
                  <a:lnTo>
                    <a:pt x="1739" y="2321"/>
                  </a:lnTo>
                  <a:lnTo>
                    <a:pt x="1739" y="2322"/>
                  </a:lnTo>
                  <a:lnTo>
                    <a:pt x="1736" y="2329"/>
                  </a:lnTo>
                  <a:lnTo>
                    <a:pt x="1736" y="2338"/>
                  </a:lnTo>
                  <a:lnTo>
                    <a:pt x="1733" y="2341"/>
                  </a:lnTo>
                  <a:lnTo>
                    <a:pt x="1730" y="2354"/>
                  </a:lnTo>
                  <a:lnTo>
                    <a:pt x="1727" y="2364"/>
                  </a:lnTo>
                  <a:lnTo>
                    <a:pt x="1724" y="2375"/>
                  </a:lnTo>
                  <a:lnTo>
                    <a:pt x="1716" y="2392"/>
                  </a:lnTo>
                  <a:lnTo>
                    <a:pt x="1712" y="2404"/>
                  </a:lnTo>
                  <a:lnTo>
                    <a:pt x="1712" y="2405"/>
                  </a:lnTo>
                  <a:lnTo>
                    <a:pt x="1711" y="2405"/>
                  </a:lnTo>
                  <a:lnTo>
                    <a:pt x="1706" y="2407"/>
                  </a:lnTo>
                  <a:lnTo>
                    <a:pt x="1703" y="2410"/>
                  </a:lnTo>
                  <a:lnTo>
                    <a:pt x="1703" y="2416"/>
                  </a:lnTo>
                  <a:lnTo>
                    <a:pt x="1704" y="2421"/>
                  </a:lnTo>
                  <a:lnTo>
                    <a:pt x="1706" y="2427"/>
                  </a:lnTo>
                  <a:lnTo>
                    <a:pt x="1706" y="2439"/>
                  </a:lnTo>
                  <a:lnTo>
                    <a:pt x="1708" y="2447"/>
                  </a:lnTo>
                  <a:lnTo>
                    <a:pt x="1711" y="2455"/>
                  </a:lnTo>
                  <a:lnTo>
                    <a:pt x="1704" y="2469"/>
                  </a:lnTo>
                  <a:lnTo>
                    <a:pt x="1703" y="2474"/>
                  </a:lnTo>
                  <a:lnTo>
                    <a:pt x="1703" y="2479"/>
                  </a:lnTo>
                  <a:lnTo>
                    <a:pt x="1700" y="2487"/>
                  </a:lnTo>
                  <a:lnTo>
                    <a:pt x="1700" y="2499"/>
                  </a:lnTo>
                  <a:lnTo>
                    <a:pt x="1701" y="2506"/>
                  </a:lnTo>
                  <a:lnTo>
                    <a:pt x="1703" y="2507"/>
                  </a:lnTo>
                  <a:lnTo>
                    <a:pt x="1701" y="2507"/>
                  </a:lnTo>
                  <a:lnTo>
                    <a:pt x="1698" y="2507"/>
                  </a:lnTo>
                  <a:lnTo>
                    <a:pt x="1693" y="2514"/>
                  </a:lnTo>
                  <a:lnTo>
                    <a:pt x="1692" y="2530"/>
                  </a:lnTo>
                  <a:lnTo>
                    <a:pt x="1690" y="2538"/>
                  </a:lnTo>
                  <a:lnTo>
                    <a:pt x="1692" y="2542"/>
                  </a:lnTo>
                  <a:lnTo>
                    <a:pt x="1695" y="2546"/>
                  </a:lnTo>
                  <a:lnTo>
                    <a:pt x="1703" y="2544"/>
                  </a:lnTo>
                  <a:lnTo>
                    <a:pt x="1708" y="2541"/>
                  </a:lnTo>
                  <a:lnTo>
                    <a:pt x="1711" y="2536"/>
                  </a:lnTo>
                  <a:lnTo>
                    <a:pt x="1711" y="2514"/>
                  </a:lnTo>
                  <a:lnTo>
                    <a:pt x="1712" y="2512"/>
                  </a:lnTo>
                  <a:lnTo>
                    <a:pt x="1717" y="2512"/>
                  </a:lnTo>
                  <a:lnTo>
                    <a:pt x="1717" y="2509"/>
                  </a:lnTo>
                  <a:lnTo>
                    <a:pt x="1720" y="2510"/>
                  </a:lnTo>
                  <a:lnTo>
                    <a:pt x="1724" y="2514"/>
                  </a:lnTo>
                  <a:lnTo>
                    <a:pt x="1724" y="2514"/>
                  </a:lnTo>
                  <a:lnTo>
                    <a:pt x="1722" y="2514"/>
                  </a:lnTo>
                  <a:lnTo>
                    <a:pt x="1717" y="2518"/>
                  </a:lnTo>
                  <a:lnTo>
                    <a:pt x="1719" y="2525"/>
                  </a:lnTo>
                  <a:lnTo>
                    <a:pt x="1719" y="2531"/>
                  </a:lnTo>
                  <a:lnTo>
                    <a:pt x="1714" y="2538"/>
                  </a:lnTo>
                  <a:lnTo>
                    <a:pt x="1714" y="2550"/>
                  </a:lnTo>
                  <a:lnTo>
                    <a:pt x="1712" y="2552"/>
                  </a:lnTo>
                  <a:lnTo>
                    <a:pt x="1711" y="2557"/>
                  </a:lnTo>
                  <a:lnTo>
                    <a:pt x="1711" y="2562"/>
                  </a:lnTo>
                  <a:lnTo>
                    <a:pt x="1712" y="2565"/>
                  </a:lnTo>
                  <a:lnTo>
                    <a:pt x="1711" y="2570"/>
                  </a:lnTo>
                  <a:lnTo>
                    <a:pt x="1712" y="2571"/>
                  </a:lnTo>
                  <a:lnTo>
                    <a:pt x="1709" y="2574"/>
                  </a:lnTo>
                  <a:lnTo>
                    <a:pt x="1709" y="2579"/>
                  </a:lnTo>
                  <a:lnTo>
                    <a:pt x="1712" y="2585"/>
                  </a:lnTo>
                  <a:lnTo>
                    <a:pt x="1709" y="2585"/>
                  </a:lnTo>
                  <a:lnTo>
                    <a:pt x="1708" y="2585"/>
                  </a:lnTo>
                  <a:lnTo>
                    <a:pt x="1708" y="2581"/>
                  </a:lnTo>
                  <a:lnTo>
                    <a:pt x="1706" y="2574"/>
                  </a:lnTo>
                  <a:lnTo>
                    <a:pt x="1701" y="2570"/>
                  </a:lnTo>
                  <a:lnTo>
                    <a:pt x="1693" y="2570"/>
                  </a:lnTo>
                  <a:lnTo>
                    <a:pt x="1690" y="2573"/>
                  </a:lnTo>
                  <a:lnTo>
                    <a:pt x="1690" y="2576"/>
                  </a:lnTo>
                  <a:lnTo>
                    <a:pt x="1692" y="2581"/>
                  </a:lnTo>
                  <a:lnTo>
                    <a:pt x="1695" y="2584"/>
                  </a:lnTo>
                  <a:lnTo>
                    <a:pt x="1696" y="2585"/>
                  </a:lnTo>
                  <a:lnTo>
                    <a:pt x="1688" y="2585"/>
                  </a:lnTo>
                  <a:lnTo>
                    <a:pt x="1688" y="2592"/>
                  </a:lnTo>
                  <a:lnTo>
                    <a:pt x="1688" y="2592"/>
                  </a:lnTo>
                  <a:lnTo>
                    <a:pt x="1687" y="2592"/>
                  </a:lnTo>
                  <a:lnTo>
                    <a:pt x="1677" y="2597"/>
                  </a:lnTo>
                  <a:lnTo>
                    <a:pt x="1677" y="2606"/>
                  </a:lnTo>
                  <a:lnTo>
                    <a:pt x="1677" y="2606"/>
                  </a:lnTo>
                  <a:lnTo>
                    <a:pt x="1672" y="2609"/>
                  </a:lnTo>
                  <a:lnTo>
                    <a:pt x="1668" y="2614"/>
                  </a:lnTo>
                  <a:lnTo>
                    <a:pt x="1668" y="2622"/>
                  </a:lnTo>
                  <a:lnTo>
                    <a:pt x="1672" y="2627"/>
                  </a:lnTo>
                  <a:lnTo>
                    <a:pt x="1677" y="2622"/>
                  </a:lnTo>
                  <a:lnTo>
                    <a:pt x="1677" y="2621"/>
                  </a:lnTo>
                  <a:lnTo>
                    <a:pt x="1679" y="2619"/>
                  </a:lnTo>
                  <a:lnTo>
                    <a:pt x="1680" y="2621"/>
                  </a:lnTo>
                  <a:lnTo>
                    <a:pt x="1684" y="2627"/>
                  </a:lnTo>
                  <a:lnTo>
                    <a:pt x="1688" y="2624"/>
                  </a:lnTo>
                  <a:lnTo>
                    <a:pt x="1693" y="2624"/>
                  </a:lnTo>
                  <a:lnTo>
                    <a:pt x="1695" y="2624"/>
                  </a:lnTo>
                  <a:lnTo>
                    <a:pt x="1695" y="2625"/>
                  </a:lnTo>
                  <a:lnTo>
                    <a:pt x="1693" y="2627"/>
                  </a:lnTo>
                  <a:lnTo>
                    <a:pt x="1692" y="2627"/>
                  </a:lnTo>
                  <a:lnTo>
                    <a:pt x="1687" y="2632"/>
                  </a:lnTo>
                  <a:lnTo>
                    <a:pt x="1687" y="2645"/>
                  </a:lnTo>
                  <a:lnTo>
                    <a:pt x="1684" y="2645"/>
                  </a:lnTo>
                  <a:lnTo>
                    <a:pt x="1680" y="2645"/>
                  </a:lnTo>
                  <a:lnTo>
                    <a:pt x="1672" y="2648"/>
                  </a:lnTo>
                  <a:lnTo>
                    <a:pt x="1668" y="2652"/>
                  </a:lnTo>
                  <a:lnTo>
                    <a:pt x="1668" y="2657"/>
                  </a:lnTo>
                  <a:lnTo>
                    <a:pt x="1669" y="2659"/>
                  </a:lnTo>
                  <a:lnTo>
                    <a:pt x="1672" y="2665"/>
                  </a:lnTo>
                  <a:lnTo>
                    <a:pt x="1676" y="2668"/>
                  </a:lnTo>
                  <a:lnTo>
                    <a:pt x="1679" y="2668"/>
                  </a:lnTo>
                  <a:lnTo>
                    <a:pt x="1682" y="2667"/>
                  </a:lnTo>
                  <a:lnTo>
                    <a:pt x="1680" y="2672"/>
                  </a:lnTo>
                  <a:lnTo>
                    <a:pt x="1674" y="2678"/>
                  </a:lnTo>
                  <a:lnTo>
                    <a:pt x="1671" y="2683"/>
                  </a:lnTo>
                  <a:lnTo>
                    <a:pt x="1672" y="2686"/>
                  </a:lnTo>
                  <a:lnTo>
                    <a:pt x="1676" y="2692"/>
                  </a:lnTo>
                  <a:lnTo>
                    <a:pt x="1679" y="2691"/>
                  </a:lnTo>
                  <a:lnTo>
                    <a:pt x="1679" y="2692"/>
                  </a:lnTo>
                  <a:lnTo>
                    <a:pt x="1685" y="2696"/>
                  </a:lnTo>
                  <a:lnTo>
                    <a:pt x="1690" y="2696"/>
                  </a:lnTo>
                  <a:lnTo>
                    <a:pt x="1690" y="2696"/>
                  </a:lnTo>
                  <a:lnTo>
                    <a:pt x="1690" y="2702"/>
                  </a:lnTo>
                  <a:lnTo>
                    <a:pt x="1688" y="2704"/>
                  </a:lnTo>
                  <a:lnTo>
                    <a:pt x="1685" y="2704"/>
                  </a:lnTo>
                  <a:lnTo>
                    <a:pt x="1685" y="2708"/>
                  </a:lnTo>
                  <a:lnTo>
                    <a:pt x="1684" y="2710"/>
                  </a:lnTo>
                  <a:lnTo>
                    <a:pt x="1672" y="2710"/>
                  </a:lnTo>
                  <a:lnTo>
                    <a:pt x="1679" y="2716"/>
                  </a:lnTo>
                  <a:lnTo>
                    <a:pt x="1680" y="2718"/>
                  </a:lnTo>
                  <a:lnTo>
                    <a:pt x="1677" y="2723"/>
                  </a:lnTo>
                  <a:lnTo>
                    <a:pt x="1680" y="2729"/>
                  </a:lnTo>
                  <a:lnTo>
                    <a:pt x="1685" y="2729"/>
                  </a:lnTo>
                  <a:lnTo>
                    <a:pt x="1687" y="2727"/>
                  </a:lnTo>
                  <a:lnTo>
                    <a:pt x="1688" y="2726"/>
                  </a:lnTo>
                  <a:lnTo>
                    <a:pt x="1692" y="2726"/>
                  </a:lnTo>
                  <a:lnTo>
                    <a:pt x="1695" y="2727"/>
                  </a:lnTo>
                  <a:lnTo>
                    <a:pt x="1700" y="2726"/>
                  </a:lnTo>
                  <a:lnTo>
                    <a:pt x="1703" y="2726"/>
                  </a:lnTo>
                  <a:lnTo>
                    <a:pt x="1698" y="2727"/>
                  </a:lnTo>
                  <a:lnTo>
                    <a:pt x="1692" y="2734"/>
                  </a:lnTo>
                  <a:lnTo>
                    <a:pt x="1692" y="2740"/>
                  </a:lnTo>
                  <a:lnTo>
                    <a:pt x="1703" y="2740"/>
                  </a:lnTo>
                  <a:lnTo>
                    <a:pt x="1704" y="2743"/>
                  </a:lnTo>
                  <a:lnTo>
                    <a:pt x="1703" y="2743"/>
                  </a:lnTo>
                  <a:lnTo>
                    <a:pt x="1698" y="2748"/>
                  </a:lnTo>
                  <a:lnTo>
                    <a:pt x="1698" y="2753"/>
                  </a:lnTo>
                  <a:lnTo>
                    <a:pt x="1700" y="2759"/>
                  </a:lnTo>
                  <a:lnTo>
                    <a:pt x="1706" y="2763"/>
                  </a:lnTo>
                  <a:lnTo>
                    <a:pt x="1709" y="2763"/>
                  </a:lnTo>
                  <a:lnTo>
                    <a:pt x="1708" y="2766"/>
                  </a:lnTo>
                  <a:lnTo>
                    <a:pt x="1706" y="2769"/>
                  </a:lnTo>
                  <a:lnTo>
                    <a:pt x="1703" y="2774"/>
                  </a:lnTo>
                  <a:lnTo>
                    <a:pt x="1704" y="2774"/>
                  </a:lnTo>
                  <a:lnTo>
                    <a:pt x="1700" y="2777"/>
                  </a:lnTo>
                  <a:lnTo>
                    <a:pt x="1700" y="2780"/>
                  </a:lnTo>
                  <a:lnTo>
                    <a:pt x="1701" y="2787"/>
                  </a:lnTo>
                  <a:lnTo>
                    <a:pt x="1706" y="2793"/>
                  </a:lnTo>
                  <a:lnTo>
                    <a:pt x="1711" y="2795"/>
                  </a:lnTo>
                  <a:lnTo>
                    <a:pt x="1719" y="2795"/>
                  </a:lnTo>
                  <a:lnTo>
                    <a:pt x="1722" y="2796"/>
                  </a:lnTo>
                  <a:lnTo>
                    <a:pt x="1728" y="2801"/>
                  </a:lnTo>
                  <a:lnTo>
                    <a:pt x="1733" y="2802"/>
                  </a:lnTo>
                  <a:lnTo>
                    <a:pt x="1735" y="2802"/>
                  </a:lnTo>
                  <a:lnTo>
                    <a:pt x="1735" y="2810"/>
                  </a:lnTo>
                  <a:lnTo>
                    <a:pt x="1749" y="2810"/>
                  </a:lnTo>
                  <a:lnTo>
                    <a:pt x="1751" y="2812"/>
                  </a:lnTo>
                  <a:lnTo>
                    <a:pt x="1752" y="2815"/>
                  </a:lnTo>
                  <a:lnTo>
                    <a:pt x="1754" y="2820"/>
                  </a:lnTo>
                  <a:lnTo>
                    <a:pt x="1759" y="2826"/>
                  </a:lnTo>
                  <a:lnTo>
                    <a:pt x="1763" y="2826"/>
                  </a:lnTo>
                  <a:lnTo>
                    <a:pt x="1767" y="2820"/>
                  </a:lnTo>
                  <a:lnTo>
                    <a:pt x="1767" y="2815"/>
                  </a:lnTo>
                  <a:lnTo>
                    <a:pt x="1770" y="2823"/>
                  </a:lnTo>
                  <a:lnTo>
                    <a:pt x="1773" y="2826"/>
                  </a:lnTo>
                  <a:lnTo>
                    <a:pt x="1778" y="2830"/>
                  </a:lnTo>
                  <a:lnTo>
                    <a:pt x="1787" y="2830"/>
                  </a:lnTo>
                  <a:lnTo>
                    <a:pt x="1787" y="2823"/>
                  </a:lnTo>
                  <a:lnTo>
                    <a:pt x="1797" y="2833"/>
                  </a:lnTo>
                  <a:lnTo>
                    <a:pt x="1802" y="2836"/>
                  </a:lnTo>
                  <a:lnTo>
                    <a:pt x="1810" y="2836"/>
                  </a:lnTo>
                  <a:lnTo>
                    <a:pt x="1810" y="2830"/>
                  </a:lnTo>
                  <a:lnTo>
                    <a:pt x="1808" y="2823"/>
                  </a:lnTo>
                  <a:lnTo>
                    <a:pt x="1811" y="2825"/>
                  </a:lnTo>
                  <a:lnTo>
                    <a:pt x="1819" y="2826"/>
                  </a:lnTo>
                  <a:lnTo>
                    <a:pt x="1824" y="2825"/>
                  </a:lnTo>
                  <a:lnTo>
                    <a:pt x="1827" y="2822"/>
                  </a:lnTo>
                  <a:lnTo>
                    <a:pt x="1830" y="2823"/>
                  </a:lnTo>
                  <a:lnTo>
                    <a:pt x="1835" y="2823"/>
                  </a:lnTo>
                  <a:lnTo>
                    <a:pt x="1837" y="2822"/>
                  </a:lnTo>
                  <a:lnTo>
                    <a:pt x="1845" y="2818"/>
                  </a:lnTo>
                  <a:lnTo>
                    <a:pt x="1859" y="2815"/>
                  </a:lnTo>
                  <a:lnTo>
                    <a:pt x="1864" y="2810"/>
                  </a:lnTo>
                  <a:lnTo>
                    <a:pt x="1859" y="2806"/>
                  </a:lnTo>
                  <a:lnTo>
                    <a:pt x="1846" y="2804"/>
                  </a:lnTo>
                  <a:lnTo>
                    <a:pt x="1843" y="2802"/>
                  </a:lnTo>
                  <a:lnTo>
                    <a:pt x="1838" y="2801"/>
                  </a:lnTo>
                  <a:lnTo>
                    <a:pt x="1827" y="2793"/>
                  </a:lnTo>
                  <a:lnTo>
                    <a:pt x="1811" y="2782"/>
                  </a:lnTo>
                  <a:lnTo>
                    <a:pt x="1810" y="2779"/>
                  </a:lnTo>
                  <a:lnTo>
                    <a:pt x="1810" y="2775"/>
                  </a:lnTo>
                  <a:lnTo>
                    <a:pt x="1807" y="2772"/>
                  </a:lnTo>
                  <a:lnTo>
                    <a:pt x="1802" y="2772"/>
                  </a:lnTo>
                  <a:lnTo>
                    <a:pt x="1802" y="2772"/>
                  </a:lnTo>
                  <a:lnTo>
                    <a:pt x="1807" y="2769"/>
                  </a:lnTo>
                  <a:lnTo>
                    <a:pt x="1807" y="2761"/>
                  </a:lnTo>
                  <a:lnTo>
                    <a:pt x="1802" y="2758"/>
                  </a:lnTo>
                  <a:lnTo>
                    <a:pt x="1800" y="2756"/>
                  </a:lnTo>
                  <a:lnTo>
                    <a:pt x="1800" y="2755"/>
                  </a:lnTo>
                  <a:lnTo>
                    <a:pt x="1797" y="2755"/>
                  </a:lnTo>
                  <a:lnTo>
                    <a:pt x="1794" y="2753"/>
                  </a:lnTo>
                  <a:lnTo>
                    <a:pt x="1803" y="2753"/>
                  </a:lnTo>
                  <a:lnTo>
                    <a:pt x="1803" y="2747"/>
                  </a:lnTo>
                  <a:lnTo>
                    <a:pt x="1802" y="2745"/>
                  </a:lnTo>
                  <a:lnTo>
                    <a:pt x="1795" y="2735"/>
                  </a:lnTo>
                  <a:lnTo>
                    <a:pt x="1794" y="2732"/>
                  </a:lnTo>
                  <a:lnTo>
                    <a:pt x="1791" y="2720"/>
                  </a:lnTo>
                  <a:lnTo>
                    <a:pt x="1791" y="2712"/>
                  </a:lnTo>
                  <a:lnTo>
                    <a:pt x="1792" y="2708"/>
                  </a:lnTo>
                  <a:lnTo>
                    <a:pt x="1795" y="2705"/>
                  </a:lnTo>
                  <a:lnTo>
                    <a:pt x="1799" y="2699"/>
                  </a:lnTo>
                  <a:lnTo>
                    <a:pt x="1800" y="2699"/>
                  </a:lnTo>
                  <a:lnTo>
                    <a:pt x="1805" y="2699"/>
                  </a:lnTo>
                  <a:lnTo>
                    <a:pt x="1810" y="2697"/>
                  </a:lnTo>
                  <a:lnTo>
                    <a:pt x="1814" y="2691"/>
                  </a:lnTo>
                  <a:lnTo>
                    <a:pt x="1816" y="2683"/>
                  </a:lnTo>
                  <a:lnTo>
                    <a:pt x="1816" y="2678"/>
                  </a:lnTo>
                  <a:lnTo>
                    <a:pt x="1819" y="2673"/>
                  </a:lnTo>
                  <a:lnTo>
                    <a:pt x="1827" y="2667"/>
                  </a:lnTo>
                  <a:lnTo>
                    <a:pt x="1842" y="2656"/>
                  </a:lnTo>
                  <a:lnTo>
                    <a:pt x="1846" y="2651"/>
                  </a:lnTo>
                  <a:lnTo>
                    <a:pt x="1850" y="2649"/>
                  </a:lnTo>
                  <a:lnTo>
                    <a:pt x="1850" y="2637"/>
                  </a:lnTo>
                  <a:lnTo>
                    <a:pt x="1853" y="2629"/>
                  </a:lnTo>
                  <a:lnTo>
                    <a:pt x="1848" y="2622"/>
                  </a:lnTo>
                  <a:lnTo>
                    <a:pt x="1842" y="2622"/>
                  </a:lnTo>
                  <a:lnTo>
                    <a:pt x="1834" y="2621"/>
                  </a:lnTo>
                  <a:lnTo>
                    <a:pt x="1829" y="2619"/>
                  </a:lnTo>
                  <a:lnTo>
                    <a:pt x="1821" y="2609"/>
                  </a:lnTo>
                  <a:lnTo>
                    <a:pt x="1821" y="2601"/>
                  </a:lnTo>
                  <a:lnTo>
                    <a:pt x="1822" y="2597"/>
                  </a:lnTo>
                  <a:lnTo>
                    <a:pt x="1824" y="2592"/>
                  </a:lnTo>
                  <a:lnTo>
                    <a:pt x="1827" y="2590"/>
                  </a:lnTo>
                  <a:lnTo>
                    <a:pt x="1837" y="2585"/>
                  </a:lnTo>
                  <a:lnTo>
                    <a:pt x="1843" y="2582"/>
                  </a:lnTo>
                  <a:lnTo>
                    <a:pt x="1848" y="2582"/>
                  </a:lnTo>
                  <a:lnTo>
                    <a:pt x="1854" y="2579"/>
                  </a:lnTo>
                  <a:lnTo>
                    <a:pt x="1854" y="2573"/>
                  </a:lnTo>
                  <a:lnTo>
                    <a:pt x="1858" y="2570"/>
                  </a:lnTo>
                  <a:lnTo>
                    <a:pt x="1861" y="2565"/>
                  </a:lnTo>
                  <a:lnTo>
                    <a:pt x="1861" y="2557"/>
                  </a:lnTo>
                  <a:lnTo>
                    <a:pt x="1862" y="2547"/>
                  </a:lnTo>
                  <a:lnTo>
                    <a:pt x="1864" y="2542"/>
                  </a:lnTo>
                  <a:lnTo>
                    <a:pt x="1866" y="2542"/>
                  </a:lnTo>
                  <a:lnTo>
                    <a:pt x="1875" y="2538"/>
                  </a:lnTo>
                  <a:lnTo>
                    <a:pt x="1875" y="2533"/>
                  </a:lnTo>
                  <a:lnTo>
                    <a:pt x="1872" y="2531"/>
                  </a:lnTo>
                  <a:lnTo>
                    <a:pt x="1869" y="2530"/>
                  </a:lnTo>
                  <a:lnTo>
                    <a:pt x="1870" y="2528"/>
                  </a:lnTo>
                  <a:lnTo>
                    <a:pt x="1874" y="2530"/>
                  </a:lnTo>
                  <a:lnTo>
                    <a:pt x="1877" y="2534"/>
                  </a:lnTo>
                  <a:lnTo>
                    <a:pt x="1880" y="2534"/>
                  </a:lnTo>
                  <a:lnTo>
                    <a:pt x="1886" y="2533"/>
                  </a:lnTo>
                  <a:lnTo>
                    <a:pt x="1891" y="2528"/>
                  </a:lnTo>
                  <a:lnTo>
                    <a:pt x="1893" y="2523"/>
                  </a:lnTo>
                  <a:lnTo>
                    <a:pt x="1893" y="2520"/>
                  </a:lnTo>
                  <a:lnTo>
                    <a:pt x="1889" y="2514"/>
                  </a:lnTo>
                  <a:lnTo>
                    <a:pt x="1883" y="2512"/>
                  </a:lnTo>
                  <a:lnTo>
                    <a:pt x="1878" y="2514"/>
                  </a:lnTo>
                  <a:lnTo>
                    <a:pt x="1877" y="2515"/>
                  </a:lnTo>
                  <a:lnTo>
                    <a:pt x="1875" y="2517"/>
                  </a:lnTo>
                  <a:lnTo>
                    <a:pt x="1874" y="2517"/>
                  </a:lnTo>
                  <a:lnTo>
                    <a:pt x="1869" y="2514"/>
                  </a:lnTo>
                  <a:lnTo>
                    <a:pt x="1867" y="2512"/>
                  </a:lnTo>
                  <a:lnTo>
                    <a:pt x="1867" y="2510"/>
                  </a:lnTo>
                  <a:lnTo>
                    <a:pt x="1866" y="2506"/>
                  </a:lnTo>
                  <a:lnTo>
                    <a:pt x="1866" y="2502"/>
                  </a:lnTo>
                  <a:lnTo>
                    <a:pt x="1864" y="2495"/>
                  </a:lnTo>
                  <a:lnTo>
                    <a:pt x="1864" y="2490"/>
                  </a:lnTo>
                  <a:lnTo>
                    <a:pt x="1864" y="2488"/>
                  </a:lnTo>
                  <a:lnTo>
                    <a:pt x="1880" y="2495"/>
                  </a:lnTo>
                  <a:lnTo>
                    <a:pt x="1891" y="2496"/>
                  </a:lnTo>
                  <a:lnTo>
                    <a:pt x="1899" y="2496"/>
                  </a:lnTo>
                  <a:lnTo>
                    <a:pt x="1907" y="2493"/>
                  </a:lnTo>
                  <a:lnTo>
                    <a:pt x="1913" y="2488"/>
                  </a:lnTo>
                  <a:lnTo>
                    <a:pt x="1915" y="2483"/>
                  </a:lnTo>
                  <a:lnTo>
                    <a:pt x="1912" y="2474"/>
                  </a:lnTo>
                  <a:lnTo>
                    <a:pt x="1913" y="2469"/>
                  </a:lnTo>
                  <a:lnTo>
                    <a:pt x="1915" y="2469"/>
                  </a:lnTo>
                  <a:lnTo>
                    <a:pt x="1920" y="2464"/>
                  </a:lnTo>
                  <a:lnTo>
                    <a:pt x="1920" y="2458"/>
                  </a:lnTo>
                  <a:lnTo>
                    <a:pt x="1917" y="2455"/>
                  </a:lnTo>
                  <a:lnTo>
                    <a:pt x="1915" y="2453"/>
                  </a:lnTo>
                  <a:lnTo>
                    <a:pt x="1915" y="2448"/>
                  </a:lnTo>
                  <a:lnTo>
                    <a:pt x="1915" y="2448"/>
                  </a:lnTo>
                  <a:lnTo>
                    <a:pt x="1918" y="2448"/>
                  </a:lnTo>
                  <a:lnTo>
                    <a:pt x="1925" y="2450"/>
                  </a:lnTo>
                  <a:lnTo>
                    <a:pt x="1936" y="2450"/>
                  </a:lnTo>
                  <a:lnTo>
                    <a:pt x="1964" y="2447"/>
                  </a:lnTo>
                  <a:lnTo>
                    <a:pt x="1990" y="2439"/>
                  </a:lnTo>
                  <a:lnTo>
                    <a:pt x="1998" y="2434"/>
                  </a:lnTo>
                  <a:lnTo>
                    <a:pt x="2003" y="2427"/>
                  </a:lnTo>
                  <a:lnTo>
                    <a:pt x="2004" y="2423"/>
                  </a:lnTo>
                  <a:lnTo>
                    <a:pt x="2019" y="2404"/>
                  </a:lnTo>
                  <a:lnTo>
                    <a:pt x="2020" y="2399"/>
                  </a:lnTo>
                  <a:lnTo>
                    <a:pt x="2019" y="2394"/>
                  </a:lnTo>
                  <a:lnTo>
                    <a:pt x="2014" y="2389"/>
                  </a:lnTo>
                  <a:lnTo>
                    <a:pt x="2006" y="2386"/>
                  </a:lnTo>
                  <a:lnTo>
                    <a:pt x="2004" y="2384"/>
                  </a:lnTo>
                  <a:lnTo>
                    <a:pt x="2008" y="2376"/>
                  </a:lnTo>
                  <a:lnTo>
                    <a:pt x="2009" y="2372"/>
                  </a:lnTo>
                  <a:lnTo>
                    <a:pt x="2008" y="2367"/>
                  </a:lnTo>
                  <a:lnTo>
                    <a:pt x="2001" y="2362"/>
                  </a:lnTo>
                  <a:lnTo>
                    <a:pt x="1996" y="2360"/>
                  </a:lnTo>
                  <a:lnTo>
                    <a:pt x="1988" y="2360"/>
                  </a:lnTo>
                  <a:lnTo>
                    <a:pt x="1985" y="2359"/>
                  </a:lnTo>
                  <a:lnTo>
                    <a:pt x="1984" y="2356"/>
                  </a:lnTo>
                  <a:lnTo>
                    <a:pt x="1985" y="2352"/>
                  </a:lnTo>
                  <a:lnTo>
                    <a:pt x="1987" y="2354"/>
                  </a:lnTo>
                  <a:lnTo>
                    <a:pt x="1990" y="2357"/>
                  </a:lnTo>
                  <a:lnTo>
                    <a:pt x="2001" y="2357"/>
                  </a:lnTo>
                  <a:lnTo>
                    <a:pt x="2017" y="2364"/>
                  </a:lnTo>
                  <a:lnTo>
                    <a:pt x="2022" y="2365"/>
                  </a:lnTo>
                  <a:lnTo>
                    <a:pt x="2025" y="2365"/>
                  </a:lnTo>
                  <a:lnTo>
                    <a:pt x="2028" y="2364"/>
                  </a:lnTo>
                  <a:lnTo>
                    <a:pt x="2052" y="2364"/>
                  </a:lnTo>
                  <a:lnTo>
                    <a:pt x="2062" y="2360"/>
                  </a:lnTo>
                  <a:lnTo>
                    <a:pt x="2067" y="2356"/>
                  </a:lnTo>
                  <a:lnTo>
                    <a:pt x="2070" y="2351"/>
                  </a:lnTo>
                  <a:lnTo>
                    <a:pt x="2073" y="2346"/>
                  </a:lnTo>
                  <a:lnTo>
                    <a:pt x="2075" y="2346"/>
                  </a:lnTo>
                  <a:lnTo>
                    <a:pt x="2078" y="2341"/>
                  </a:lnTo>
                  <a:lnTo>
                    <a:pt x="2078" y="2340"/>
                  </a:lnTo>
                  <a:lnTo>
                    <a:pt x="2078" y="2340"/>
                  </a:lnTo>
                  <a:lnTo>
                    <a:pt x="2079" y="2337"/>
                  </a:lnTo>
                  <a:lnTo>
                    <a:pt x="2084" y="2333"/>
                  </a:lnTo>
                  <a:lnTo>
                    <a:pt x="2092" y="2327"/>
                  </a:lnTo>
                  <a:lnTo>
                    <a:pt x="2095" y="2322"/>
                  </a:lnTo>
                  <a:lnTo>
                    <a:pt x="2097" y="2316"/>
                  </a:lnTo>
                  <a:lnTo>
                    <a:pt x="2099" y="2311"/>
                  </a:lnTo>
                  <a:lnTo>
                    <a:pt x="2102" y="2305"/>
                  </a:lnTo>
                  <a:lnTo>
                    <a:pt x="2103" y="2298"/>
                  </a:lnTo>
                  <a:lnTo>
                    <a:pt x="2111" y="2298"/>
                  </a:lnTo>
                  <a:lnTo>
                    <a:pt x="2126" y="2287"/>
                  </a:lnTo>
                  <a:lnTo>
                    <a:pt x="2134" y="2276"/>
                  </a:lnTo>
                  <a:lnTo>
                    <a:pt x="2143" y="2257"/>
                  </a:lnTo>
                  <a:lnTo>
                    <a:pt x="2148" y="2249"/>
                  </a:lnTo>
                  <a:lnTo>
                    <a:pt x="2151" y="2242"/>
                  </a:lnTo>
                  <a:lnTo>
                    <a:pt x="2154" y="2241"/>
                  </a:lnTo>
                  <a:lnTo>
                    <a:pt x="2158" y="2239"/>
                  </a:lnTo>
                  <a:lnTo>
                    <a:pt x="2161" y="2239"/>
                  </a:lnTo>
                  <a:lnTo>
                    <a:pt x="2164" y="2234"/>
                  </a:lnTo>
                  <a:lnTo>
                    <a:pt x="2166" y="2226"/>
                  </a:lnTo>
                  <a:lnTo>
                    <a:pt x="2166" y="2210"/>
                  </a:lnTo>
                  <a:lnTo>
                    <a:pt x="2164" y="2196"/>
                  </a:lnTo>
                  <a:lnTo>
                    <a:pt x="2164" y="2190"/>
                  </a:lnTo>
                  <a:lnTo>
                    <a:pt x="2167" y="2185"/>
                  </a:lnTo>
                  <a:lnTo>
                    <a:pt x="2169" y="2180"/>
                  </a:lnTo>
                  <a:lnTo>
                    <a:pt x="2169" y="2174"/>
                  </a:lnTo>
                  <a:lnTo>
                    <a:pt x="2175" y="2172"/>
                  </a:lnTo>
                  <a:lnTo>
                    <a:pt x="2180" y="2167"/>
                  </a:lnTo>
                  <a:lnTo>
                    <a:pt x="2193" y="2156"/>
                  </a:lnTo>
                  <a:lnTo>
                    <a:pt x="2199" y="2151"/>
                  </a:lnTo>
                  <a:lnTo>
                    <a:pt x="2205" y="2148"/>
                  </a:lnTo>
                  <a:lnTo>
                    <a:pt x="2209" y="2147"/>
                  </a:lnTo>
                  <a:lnTo>
                    <a:pt x="2215" y="2147"/>
                  </a:lnTo>
                  <a:lnTo>
                    <a:pt x="2221" y="2145"/>
                  </a:lnTo>
                  <a:lnTo>
                    <a:pt x="2226" y="2140"/>
                  </a:lnTo>
                  <a:lnTo>
                    <a:pt x="2231" y="2139"/>
                  </a:lnTo>
                  <a:lnTo>
                    <a:pt x="2241" y="2129"/>
                  </a:lnTo>
                  <a:lnTo>
                    <a:pt x="2252" y="2129"/>
                  </a:lnTo>
                  <a:lnTo>
                    <a:pt x="2269" y="2131"/>
                  </a:lnTo>
                  <a:lnTo>
                    <a:pt x="2280" y="2129"/>
                  </a:lnTo>
                  <a:lnTo>
                    <a:pt x="2285" y="2129"/>
                  </a:lnTo>
                  <a:lnTo>
                    <a:pt x="2288" y="2123"/>
                  </a:lnTo>
                  <a:lnTo>
                    <a:pt x="2288" y="2120"/>
                  </a:lnTo>
                  <a:lnTo>
                    <a:pt x="2293" y="2115"/>
                  </a:lnTo>
                  <a:lnTo>
                    <a:pt x="2295" y="2115"/>
                  </a:lnTo>
                  <a:lnTo>
                    <a:pt x="2298" y="2113"/>
                  </a:lnTo>
                  <a:lnTo>
                    <a:pt x="2303" y="2113"/>
                  </a:lnTo>
                  <a:lnTo>
                    <a:pt x="2306" y="2107"/>
                  </a:lnTo>
                  <a:lnTo>
                    <a:pt x="2306" y="2096"/>
                  </a:lnTo>
                  <a:lnTo>
                    <a:pt x="2309" y="2089"/>
                  </a:lnTo>
                  <a:lnTo>
                    <a:pt x="2312" y="2086"/>
                  </a:lnTo>
                  <a:lnTo>
                    <a:pt x="2316" y="2083"/>
                  </a:lnTo>
                  <a:lnTo>
                    <a:pt x="2319" y="2080"/>
                  </a:lnTo>
                  <a:lnTo>
                    <a:pt x="2320" y="2070"/>
                  </a:lnTo>
                  <a:lnTo>
                    <a:pt x="2320" y="2067"/>
                  </a:lnTo>
                  <a:lnTo>
                    <a:pt x="2324" y="2067"/>
                  </a:lnTo>
                  <a:lnTo>
                    <a:pt x="2327" y="2064"/>
                  </a:lnTo>
                  <a:lnTo>
                    <a:pt x="2327" y="2059"/>
                  </a:lnTo>
                  <a:lnTo>
                    <a:pt x="2330" y="2038"/>
                  </a:lnTo>
                  <a:lnTo>
                    <a:pt x="2332" y="2035"/>
                  </a:lnTo>
                  <a:lnTo>
                    <a:pt x="2332" y="2035"/>
                  </a:lnTo>
                  <a:lnTo>
                    <a:pt x="2335" y="2033"/>
                  </a:lnTo>
                  <a:lnTo>
                    <a:pt x="2340" y="2029"/>
                  </a:lnTo>
                  <a:lnTo>
                    <a:pt x="2340" y="2013"/>
                  </a:lnTo>
                  <a:lnTo>
                    <a:pt x="2343" y="1995"/>
                  </a:lnTo>
                  <a:lnTo>
                    <a:pt x="2343" y="1987"/>
                  </a:lnTo>
                  <a:lnTo>
                    <a:pt x="2341" y="1970"/>
                  </a:lnTo>
                  <a:lnTo>
                    <a:pt x="2341" y="1954"/>
                  </a:lnTo>
                  <a:lnTo>
                    <a:pt x="2343" y="1949"/>
                  </a:lnTo>
                  <a:lnTo>
                    <a:pt x="2344" y="1946"/>
                  </a:lnTo>
                  <a:lnTo>
                    <a:pt x="2348" y="1941"/>
                  </a:lnTo>
                  <a:lnTo>
                    <a:pt x="2348" y="1938"/>
                  </a:lnTo>
                  <a:lnTo>
                    <a:pt x="2346" y="1936"/>
                  </a:lnTo>
                  <a:lnTo>
                    <a:pt x="2348" y="1938"/>
                  </a:lnTo>
                  <a:lnTo>
                    <a:pt x="2352" y="1939"/>
                  </a:lnTo>
                  <a:lnTo>
                    <a:pt x="2357" y="1938"/>
                  </a:lnTo>
                  <a:lnTo>
                    <a:pt x="2360" y="1933"/>
                  </a:lnTo>
                  <a:lnTo>
                    <a:pt x="2367" y="1925"/>
                  </a:lnTo>
                  <a:lnTo>
                    <a:pt x="2373" y="1909"/>
                  </a:lnTo>
                  <a:lnTo>
                    <a:pt x="2376" y="1903"/>
                  </a:lnTo>
                  <a:lnTo>
                    <a:pt x="2379" y="1899"/>
                  </a:lnTo>
                  <a:lnTo>
                    <a:pt x="2389" y="1896"/>
                  </a:lnTo>
                  <a:lnTo>
                    <a:pt x="2394" y="1893"/>
                  </a:lnTo>
                  <a:lnTo>
                    <a:pt x="2402" y="1883"/>
                  </a:lnTo>
                  <a:lnTo>
                    <a:pt x="2408" y="1874"/>
                  </a:lnTo>
                  <a:lnTo>
                    <a:pt x="2415" y="1859"/>
                  </a:lnTo>
                  <a:lnTo>
                    <a:pt x="2418" y="1851"/>
                  </a:lnTo>
                  <a:lnTo>
                    <a:pt x="2418" y="1829"/>
                  </a:lnTo>
                  <a:lnTo>
                    <a:pt x="2415" y="1815"/>
                  </a:lnTo>
                  <a:lnTo>
                    <a:pt x="2411" y="1804"/>
                  </a:lnTo>
                  <a:close/>
                  <a:moveTo>
                    <a:pt x="962" y="411"/>
                  </a:moveTo>
                  <a:lnTo>
                    <a:pt x="964" y="409"/>
                  </a:lnTo>
                  <a:lnTo>
                    <a:pt x="969" y="409"/>
                  </a:lnTo>
                  <a:lnTo>
                    <a:pt x="969" y="401"/>
                  </a:lnTo>
                  <a:lnTo>
                    <a:pt x="965" y="393"/>
                  </a:lnTo>
                  <a:lnTo>
                    <a:pt x="958" y="388"/>
                  </a:lnTo>
                  <a:lnTo>
                    <a:pt x="961" y="387"/>
                  </a:lnTo>
                  <a:lnTo>
                    <a:pt x="967" y="387"/>
                  </a:lnTo>
                  <a:lnTo>
                    <a:pt x="972" y="388"/>
                  </a:lnTo>
                  <a:lnTo>
                    <a:pt x="977" y="390"/>
                  </a:lnTo>
                  <a:lnTo>
                    <a:pt x="986" y="398"/>
                  </a:lnTo>
                  <a:lnTo>
                    <a:pt x="994" y="404"/>
                  </a:lnTo>
                  <a:lnTo>
                    <a:pt x="1002" y="406"/>
                  </a:lnTo>
                  <a:lnTo>
                    <a:pt x="1007" y="406"/>
                  </a:lnTo>
                  <a:lnTo>
                    <a:pt x="1010" y="403"/>
                  </a:lnTo>
                  <a:lnTo>
                    <a:pt x="1021" y="396"/>
                  </a:lnTo>
                  <a:lnTo>
                    <a:pt x="1037" y="388"/>
                  </a:lnTo>
                  <a:lnTo>
                    <a:pt x="1052" y="383"/>
                  </a:lnTo>
                  <a:lnTo>
                    <a:pt x="1053" y="383"/>
                  </a:lnTo>
                  <a:lnTo>
                    <a:pt x="1052" y="385"/>
                  </a:lnTo>
                  <a:lnTo>
                    <a:pt x="1039" y="391"/>
                  </a:lnTo>
                  <a:lnTo>
                    <a:pt x="1025" y="398"/>
                  </a:lnTo>
                  <a:lnTo>
                    <a:pt x="1018" y="401"/>
                  </a:lnTo>
                  <a:lnTo>
                    <a:pt x="1013" y="406"/>
                  </a:lnTo>
                  <a:lnTo>
                    <a:pt x="1005" y="411"/>
                  </a:lnTo>
                  <a:lnTo>
                    <a:pt x="1002" y="414"/>
                  </a:lnTo>
                  <a:lnTo>
                    <a:pt x="993" y="415"/>
                  </a:lnTo>
                  <a:lnTo>
                    <a:pt x="988" y="417"/>
                  </a:lnTo>
                  <a:lnTo>
                    <a:pt x="986" y="420"/>
                  </a:lnTo>
                  <a:lnTo>
                    <a:pt x="983" y="423"/>
                  </a:lnTo>
                  <a:lnTo>
                    <a:pt x="981" y="428"/>
                  </a:lnTo>
                  <a:lnTo>
                    <a:pt x="980" y="428"/>
                  </a:lnTo>
                  <a:lnTo>
                    <a:pt x="977" y="428"/>
                  </a:lnTo>
                  <a:lnTo>
                    <a:pt x="965" y="430"/>
                  </a:lnTo>
                  <a:lnTo>
                    <a:pt x="950" y="430"/>
                  </a:lnTo>
                  <a:lnTo>
                    <a:pt x="938" y="428"/>
                  </a:lnTo>
                  <a:lnTo>
                    <a:pt x="937" y="428"/>
                  </a:lnTo>
                  <a:lnTo>
                    <a:pt x="943" y="426"/>
                  </a:lnTo>
                  <a:lnTo>
                    <a:pt x="950" y="426"/>
                  </a:lnTo>
                  <a:lnTo>
                    <a:pt x="950" y="420"/>
                  </a:lnTo>
                  <a:lnTo>
                    <a:pt x="953" y="414"/>
                  </a:lnTo>
                  <a:lnTo>
                    <a:pt x="958" y="412"/>
                  </a:lnTo>
                  <a:lnTo>
                    <a:pt x="962" y="411"/>
                  </a:lnTo>
                  <a:close/>
                  <a:moveTo>
                    <a:pt x="1336" y="206"/>
                  </a:moveTo>
                  <a:lnTo>
                    <a:pt x="1342" y="195"/>
                  </a:lnTo>
                  <a:lnTo>
                    <a:pt x="1344" y="195"/>
                  </a:lnTo>
                  <a:lnTo>
                    <a:pt x="1345" y="198"/>
                  </a:lnTo>
                  <a:lnTo>
                    <a:pt x="1345" y="205"/>
                  </a:lnTo>
                  <a:lnTo>
                    <a:pt x="1345" y="206"/>
                  </a:lnTo>
                  <a:lnTo>
                    <a:pt x="1339" y="208"/>
                  </a:lnTo>
                  <a:lnTo>
                    <a:pt x="1334" y="211"/>
                  </a:lnTo>
                  <a:lnTo>
                    <a:pt x="1331" y="217"/>
                  </a:lnTo>
                  <a:lnTo>
                    <a:pt x="1326" y="219"/>
                  </a:lnTo>
                  <a:lnTo>
                    <a:pt x="1315" y="219"/>
                  </a:lnTo>
                  <a:lnTo>
                    <a:pt x="1312" y="222"/>
                  </a:lnTo>
                  <a:lnTo>
                    <a:pt x="1312" y="227"/>
                  </a:lnTo>
                  <a:lnTo>
                    <a:pt x="1315" y="241"/>
                  </a:lnTo>
                  <a:lnTo>
                    <a:pt x="1317" y="243"/>
                  </a:lnTo>
                  <a:lnTo>
                    <a:pt x="1315" y="245"/>
                  </a:lnTo>
                  <a:lnTo>
                    <a:pt x="1310" y="243"/>
                  </a:lnTo>
                  <a:lnTo>
                    <a:pt x="1305" y="241"/>
                  </a:lnTo>
                  <a:lnTo>
                    <a:pt x="1302" y="240"/>
                  </a:lnTo>
                  <a:lnTo>
                    <a:pt x="1301" y="237"/>
                  </a:lnTo>
                  <a:lnTo>
                    <a:pt x="1302" y="233"/>
                  </a:lnTo>
                  <a:lnTo>
                    <a:pt x="1307" y="222"/>
                  </a:lnTo>
                  <a:lnTo>
                    <a:pt x="1307" y="217"/>
                  </a:lnTo>
                  <a:lnTo>
                    <a:pt x="1304" y="214"/>
                  </a:lnTo>
                  <a:lnTo>
                    <a:pt x="1291" y="214"/>
                  </a:lnTo>
                  <a:lnTo>
                    <a:pt x="1286" y="213"/>
                  </a:lnTo>
                  <a:lnTo>
                    <a:pt x="1286" y="211"/>
                  </a:lnTo>
                  <a:lnTo>
                    <a:pt x="1294" y="213"/>
                  </a:lnTo>
                  <a:lnTo>
                    <a:pt x="1301" y="213"/>
                  </a:lnTo>
                  <a:lnTo>
                    <a:pt x="1304" y="206"/>
                  </a:lnTo>
                  <a:lnTo>
                    <a:pt x="1304" y="206"/>
                  </a:lnTo>
                  <a:lnTo>
                    <a:pt x="1315" y="208"/>
                  </a:lnTo>
                  <a:lnTo>
                    <a:pt x="1326" y="205"/>
                  </a:lnTo>
                  <a:lnTo>
                    <a:pt x="1329" y="198"/>
                  </a:lnTo>
                  <a:lnTo>
                    <a:pt x="1329" y="206"/>
                  </a:lnTo>
                  <a:lnTo>
                    <a:pt x="1336" y="206"/>
                  </a:lnTo>
                  <a:close/>
                  <a:moveTo>
                    <a:pt x="1424" y="760"/>
                  </a:moveTo>
                  <a:lnTo>
                    <a:pt x="1424" y="760"/>
                  </a:lnTo>
                  <a:lnTo>
                    <a:pt x="1430" y="755"/>
                  </a:lnTo>
                  <a:lnTo>
                    <a:pt x="1428" y="755"/>
                  </a:lnTo>
                  <a:lnTo>
                    <a:pt x="1431" y="752"/>
                  </a:lnTo>
                  <a:lnTo>
                    <a:pt x="1435" y="746"/>
                  </a:lnTo>
                  <a:lnTo>
                    <a:pt x="1441" y="741"/>
                  </a:lnTo>
                  <a:lnTo>
                    <a:pt x="1444" y="739"/>
                  </a:lnTo>
                  <a:lnTo>
                    <a:pt x="1446" y="738"/>
                  </a:lnTo>
                  <a:lnTo>
                    <a:pt x="1465" y="741"/>
                  </a:lnTo>
                  <a:lnTo>
                    <a:pt x="1471" y="744"/>
                  </a:lnTo>
                  <a:lnTo>
                    <a:pt x="1476" y="746"/>
                  </a:lnTo>
                  <a:lnTo>
                    <a:pt x="1478" y="749"/>
                  </a:lnTo>
                  <a:lnTo>
                    <a:pt x="1479" y="752"/>
                  </a:lnTo>
                  <a:lnTo>
                    <a:pt x="1481" y="757"/>
                  </a:lnTo>
                  <a:lnTo>
                    <a:pt x="1486" y="760"/>
                  </a:lnTo>
                  <a:lnTo>
                    <a:pt x="1491" y="762"/>
                  </a:lnTo>
                  <a:lnTo>
                    <a:pt x="1497" y="762"/>
                  </a:lnTo>
                  <a:lnTo>
                    <a:pt x="1499" y="763"/>
                  </a:lnTo>
                  <a:lnTo>
                    <a:pt x="1499" y="765"/>
                  </a:lnTo>
                  <a:lnTo>
                    <a:pt x="1502" y="774"/>
                  </a:lnTo>
                  <a:lnTo>
                    <a:pt x="1508" y="787"/>
                  </a:lnTo>
                  <a:lnTo>
                    <a:pt x="1510" y="789"/>
                  </a:lnTo>
                  <a:lnTo>
                    <a:pt x="1508" y="789"/>
                  </a:lnTo>
                  <a:lnTo>
                    <a:pt x="1508" y="790"/>
                  </a:lnTo>
                  <a:lnTo>
                    <a:pt x="1502" y="786"/>
                  </a:lnTo>
                  <a:lnTo>
                    <a:pt x="1497" y="782"/>
                  </a:lnTo>
                  <a:lnTo>
                    <a:pt x="1494" y="782"/>
                  </a:lnTo>
                  <a:lnTo>
                    <a:pt x="1484" y="784"/>
                  </a:lnTo>
                  <a:lnTo>
                    <a:pt x="1468" y="790"/>
                  </a:lnTo>
                  <a:lnTo>
                    <a:pt x="1463" y="790"/>
                  </a:lnTo>
                  <a:lnTo>
                    <a:pt x="1457" y="787"/>
                  </a:lnTo>
                  <a:lnTo>
                    <a:pt x="1454" y="782"/>
                  </a:lnTo>
                  <a:lnTo>
                    <a:pt x="1452" y="779"/>
                  </a:lnTo>
                  <a:lnTo>
                    <a:pt x="1447" y="778"/>
                  </a:lnTo>
                  <a:lnTo>
                    <a:pt x="1447" y="773"/>
                  </a:lnTo>
                  <a:lnTo>
                    <a:pt x="1451" y="766"/>
                  </a:lnTo>
                  <a:lnTo>
                    <a:pt x="1444" y="766"/>
                  </a:lnTo>
                  <a:lnTo>
                    <a:pt x="1438" y="768"/>
                  </a:lnTo>
                  <a:lnTo>
                    <a:pt x="1417" y="782"/>
                  </a:lnTo>
                  <a:lnTo>
                    <a:pt x="1412" y="784"/>
                  </a:lnTo>
                  <a:lnTo>
                    <a:pt x="1406" y="787"/>
                  </a:lnTo>
                  <a:lnTo>
                    <a:pt x="1404" y="787"/>
                  </a:lnTo>
                  <a:lnTo>
                    <a:pt x="1401" y="786"/>
                  </a:lnTo>
                  <a:lnTo>
                    <a:pt x="1393" y="781"/>
                  </a:lnTo>
                  <a:lnTo>
                    <a:pt x="1387" y="782"/>
                  </a:lnTo>
                  <a:lnTo>
                    <a:pt x="1379" y="782"/>
                  </a:lnTo>
                  <a:lnTo>
                    <a:pt x="1379" y="782"/>
                  </a:lnTo>
                  <a:lnTo>
                    <a:pt x="1382" y="776"/>
                  </a:lnTo>
                  <a:lnTo>
                    <a:pt x="1401" y="766"/>
                  </a:lnTo>
                  <a:lnTo>
                    <a:pt x="1412" y="763"/>
                  </a:lnTo>
                  <a:lnTo>
                    <a:pt x="1419" y="763"/>
                  </a:lnTo>
                  <a:lnTo>
                    <a:pt x="1422" y="760"/>
                  </a:lnTo>
                  <a:lnTo>
                    <a:pt x="1424" y="760"/>
                  </a:lnTo>
                  <a:close/>
                  <a:moveTo>
                    <a:pt x="1656" y="845"/>
                  </a:moveTo>
                  <a:lnTo>
                    <a:pt x="1658" y="846"/>
                  </a:lnTo>
                  <a:lnTo>
                    <a:pt x="1658" y="849"/>
                  </a:lnTo>
                  <a:lnTo>
                    <a:pt x="1656" y="851"/>
                  </a:lnTo>
                  <a:lnTo>
                    <a:pt x="1652" y="854"/>
                  </a:lnTo>
                  <a:lnTo>
                    <a:pt x="1641" y="857"/>
                  </a:lnTo>
                  <a:lnTo>
                    <a:pt x="1612" y="861"/>
                  </a:lnTo>
                  <a:lnTo>
                    <a:pt x="1604" y="861"/>
                  </a:lnTo>
                  <a:lnTo>
                    <a:pt x="1602" y="861"/>
                  </a:lnTo>
                  <a:lnTo>
                    <a:pt x="1602" y="859"/>
                  </a:lnTo>
                  <a:lnTo>
                    <a:pt x="1602" y="857"/>
                  </a:lnTo>
                  <a:lnTo>
                    <a:pt x="1612" y="853"/>
                  </a:lnTo>
                  <a:lnTo>
                    <a:pt x="1625" y="849"/>
                  </a:lnTo>
                  <a:lnTo>
                    <a:pt x="1636" y="848"/>
                  </a:lnTo>
                  <a:lnTo>
                    <a:pt x="1644" y="848"/>
                  </a:lnTo>
                  <a:lnTo>
                    <a:pt x="1656" y="845"/>
                  </a:lnTo>
                  <a:close/>
                  <a:moveTo>
                    <a:pt x="1535" y="897"/>
                  </a:moveTo>
                  <a:lnTo>
                    <a:pt x="1534" y="894"/>
                  </a:lnTo>
                  <a:lnTo>
                    <a:pt x="1534" y="889"/>
                  </a:lnTo>
                  <a:lnTo>
                    <a:pt x="1535" y="888"/>
                  </a:lnTo>
                  <a:lnTo>
                    <a:pt x="1538" y="888"/>
                  </a:lnTo>
                  <a:lnTo>
                    <a:pt x="1543" y="892"/>
                  </a:lnTo>
                  <a:lnTo>
                    <a:pt x="1548" y="892"/>
                  </a:lnTo>
                  <a:lnTo>
                    <a:pt x="1550" y="891"/>
                  </a:lnTo>
                  <a:lnTo>
                    <a:pt x="1550" y="891"/>
                  </a:lnTo>
                  <a:lnTo>
                    <a:pt x="1553" y="889"/>
                  </a:lnTo>
                  <a:lnTo>
                    <a:pt x="1556" y="888"/>
                  </a:lnTo>
                  <a:lnTo>
                    <a:pt x="1556" y="888"/>
                  </a:lnTo>
                  <a:lnTo>
                    <a:pt x="1564" y="881"/>
                  </a:lnTo>
                  <a:lnTo>
                    <a:pt x="1567" y="880"/>
                  </a:lnTo>
                  <a:lnTo>
                    <a:pt x="1574" y="878"/>
                  </a:lnTo>
                  <a:lnTo>
                    <a:pt x="1580" y="880"/>
                  </a:lnTo>
                  <a:lnTo>
                    <a:pt x="1591" y="883"/>
                  </a:lnTo>
                  <a:lnTo>
                    <a:pt x="1602" y="876"/>
                  </a:lnTo>
                  <a:lnTo>
                    <a:pt x="1601" y="878"/>
                  </a:lnTo>
                  <a:lnTo>
                    <a:pt x="1589" y="884"/>
                  </a:lnTo>
                  <a:lnTo>
                    <a:pt x="1564" y="897"/>
                  </a:lnTo>
                  <a:lnTo>
                    <a:pt x="1561" y="899"/>
                  </a:lnTo>
                  <a:lnTo>
                    <a:pt x="1548" y="902"/>
                  </a:lnTo>
                  <a:lnTo>
                    <a:pt x="1543" y="900"/>
                  </a:lnTo>
                  <a:lnTo>
                    <a:pt x="1538" y="899"/>
                  </a:lnTo>
                  <a:lnTo>
                    <a:pt x="1535" y="897"/>
                  </a:lnTo>
                  <a:close/>
                  <a:moveTo>
                    <a:pt x="1591" y="830"/>
                  </a:moveTo>
                  <a:lnTo>
                    <a:pt x="1586" y="830"/>
                  </a:lnTo>
                  <a:lnTo>
                    <a:pt x="1575" y="825"/>
                  </a:lnTo>
                  <a:lnTo>
                    <a:pt x="1569" y="821"/>
                  </a:lnTo>
                  <a:lnTo>
                    <a:pt x="1564" y="825"/>
                  </a:lnTo>
                  <a:lnTo>
                    <a:pt x="1564" y="832"/>
                  </a:lnTo>
                  <a:lnTo>
                    <a:pt x="1562" y="833"/>
                  </a:lnTo>
                  <a:lnTo>
                    <a:pt x="1559" y="837"/>
                  </a:lnTo>
                  <a:lnTo>
                    <a:pt x="1558" y="845"/>
                  </a:lnTo>
                  <a:lnTo>
                    <a:pt x="1558" y="854"/>
                  </a:lnTo>
                  <a:lnTo>
                    <a:pt x="1550" y="868"/>
                  </a:lnTo>
                  <a:lnTo>
                    <a:pt x="1550" y="868"/>
                  </a:lnTo>
                  <a:lnTo>
                    <a:pt x="1550" y="854"/>
                  </a:lnTo>
                  <a:lnTo>
                    <a:pt x="1546" y="849"/>
                  </a:lnTo>
                  <a:lnTo>
                    <a:pt x="1542" y="846"/>
                  </a:lnTo>
                  <a:lnTo>
                    <a:pt x="1532" y="846"/>
                  </a:lnTo>
                  <a:lnTo>
                    <a:pt x="1527" y="851"/>
                  </a:lnTo>
                  <a:lnTo>
                    <a:pt x="1529" y="846"/>
                  </a:lnTo>
                  <a:lnTo>
                    <a:pt x="1534" y="838"/>
                  </a:lnTo>
                  <a:lnTo>
                    <a:pt x="1535" y="833"/>
                  </a:lnTo>
                  <a:lnTo>
                    <a:pt x="1535" y="822"/>
                  </a:lnTo>
                  <a:lnTo>
                    <a:pt x="1530" y="817"/>
                  </a:lnTo>
                  <a:lnTo>
                    <a:pt x="1524" y="809"/>
                  </a:lnTo>
                  <a:lnTo>
                    <a:pt x="1519" y="806"/>
                  </a:lnTo>
                  <a:lnTo>
                    <a:pt x="1510" y="806"/>
                  </a:lnTo>
                  <a:lnTo>
                    <a:pt x="1502" y="811"/>
                  </a:lnTo>
                  <a:lnTo>
                    <a:pt x="1497" y="819"/>
                  </a:lnTo>
                  <a:lnTo>
                    <a:pt x="1491" y="821"/>
                  </a:lnTo>
                  <a:lnTo>
                    <a:pt x="1486" y="822"/>
                  </a:lnTo>
                  <a:lnTo>
                    <a:pt x="1483" y="825"/>
                  </a:lnTo>
                  <a:lnTo>
                    <a:pt x="1479" y="829"/>
                  </a:lnTo>
                  <a:lnTo>
                    <a:pt x="1478" y="837"/>
                  </a:lnTo>
                  <a:lnTo>
                    <a:pt x="1475" y="848"/>
                  </a:lnTo>
                  <a:lnTo>
                    <a:pt x="1475" y="868"/>
                  </a:lnTo>
                  <a:lnTo>
                    <a:pt x="1476" y="876"/>
                  </a:lnTo>
                  <a:lnTo>
                    <a:pt x="1475" y="881"/>
                  </a:lnTo>
                  <a:lnTo>
                    <a:pt x="1471" y="886"/>
                  </a:lnTo>
                  <a:lnTo>
                    <a:pt x="1463" y="891"/>
                  </a:lnTo>
                  <a:lnTo>
                    <a:pt x="1462" y="892"/>
                  </a:lnTo>
                  <a:lnTo>
                    <a:pt x="1459" y="892"/>
                  </a:lnTo>
                  <a:lnTo>
                    <a:pt x="1459" y="891"/>
                  </a:lnTo>
                  <a:lnTo>
                    <a:pt x="1455" y="888"/>
                  </a:lnTo>
                  <a:lnTo>
                    <a:pt x="1454" y="883"/>
                  </a:lnTo>
                  <a:lnTo>
                    <a:pt x="1454" y="876"/>
                  </a:lnTo>
                  <a:lnTo>
                    <a:pt x="1455" y="862"/>
                  </a:lnTo>
                  <a:lnTo>
                    <a:pt x="1462" y="840"/>
                  </a:lnTo>
                  <a:lnTo>
                    <a:pt x="1462" y="829"/>
                  </a:lnTo>
                  <a:lnTo>
                    <a:pt x="1459" y="827"/>
                  </a:lnTo>
                  <a:lnTo>
                    <a:pt x="1462" y="821"/>
                  </a:lnTo>
                  <a:lnTo>
                    <a:pt x="1473" y="814"/>
                  </a:lnTo>
                  <a:lnTo>
                    <a:pt x="1478" y="811"/>
                  </a:lnTo>
                  <a:lnTo>
                    <a:pt x="1483" y="809"/>
                  </a:lnTo>
                  <a:lnTo>
                    <a:pt x="1508" y="806"/>
                  </a:lnTo>
                  <a:lnTo>
                    <a:pt x="1519" y="805"/>
                  </a:lnTo>
                  <a:lnTo>
                    <a:pt x="1524" y="800"/>
                  </a:lnTo>
                  <a:lnTo>
                    <a:pt x="1535" y="800"/>
                  </a:lnTo>
                  <a:lnTo>
                    <a:pt x="1548" y="803"/>
                  </a:lnTo>
                  <a:lnTo>
                    <a:pt x="1553" y="805"/>
                  </a:lnTo>
                  <a:lnTo>
                    <a:pt x="1574" y="805"/>
                  </a:lnTo>
                  <a:lnTo>
                    <a:pt x="1577" y="806"/>
                  </a:lnTo>
                  <a:lnTo>
                    <a:pt x="1578" y="806"/>
                  </a:lnTo>
                  <a:lnTo>
                    <a:pt x="1580" y="811"/>
                  </a:lnTo>
                  <a:lnTo>
                    <a:pt x="1586" y="821"/>
                  </a:lnTo>
                  <a:lnTo>
                    <a:pt x="1591" y="829"/>
                  </a:lnTo>
                  <a:lnTo>
                    <a:pt x="1591" y="830"/>
                  </a:lnTo>
                  <a:close/>
                  <a:moveTo>
                    <a:pt x="1294" y="679"/>
                  </a:moveTo>
                  <a:lnTo>
                    <a:pt x="1294" y="688"/>
                  </a:lnTo>
                  <a:lnTo>
                    <a:pt x="1293" y="693"/>
                  </a:lnTo>
                  <a:lnTo>
                    <a:pt x="1293" y="695"/>
                  </a:lnTo>
                  <a:lnTo>
                    <a:pt x="1291" y="695"/>
                  </a:lnTo>
                  <a:lnTo>
                    <a:pt x="1291" y="695"/>
                  </a:lnTo>
                  <a:lnTo>
                    <a:pt x="1291" y="687"/>
                  </a:lnTo>
                  <a:lnTo>
                    <a:pt x="1289" y="679"/>
                  </a:lnTo>
                  <a:lnTo>
                    <a:pt x="1288" y="674"/>
                  </a:lnTo>
                  <a:lnTo>
                    <a:pt x="1283" y="669"/>
                  </a:lnTo>
                  <a:lnTo>
                    <a:pt x="1278" y="664"/>
                  </a:lnTo>
                  <a:lnTo>
                    <a:pt x="1272" y="659"/>
                  </a:lnTo>
                  <a:lnTo>
                    <a:pt x="1269" y="656"/>
                  </a:lnTo>
                  <a:lnTo>
                    <a:pt x="1259" y="645"/>
                  </a:lnTo>
                  <a:lnTo>
                    <a:pt x="1254" y="634"/>
                  </a:lnTo>
                  <a:lnTo>
                    <a:pt x="1253" y="626"/>
                  </a:lnTo>
                  <a:lnTo>
                    <a:pt x="1254" y="621"/>
                  </a:lnTo>
                  <a:lnTo>
                    <a:pt x="1262" y="618"/>
                  </a:lnTo>
                  <a:lnTo>
                    <a:pt x="1266" y="620"/>
                  </a:lnTo>
                  <a:lnTo>
                    <a:pt x="1269" y="620"/>
                  </a:lnTo>
                  <a:lnTo>
                    <a:pt x="1275" y="631"/>
                  </a:lnTo>
                  <a:lnTo>
                    <a:pt x="1280" y="645"/>
                  </a:lnTo>
                  <a:lnTo>
                    <a:pt x="1294" y="679"/>
                  </a:lnTo>
                  <a:close/>
                  <a:moveTo>
                    <a:pt x="879" y="264"/>
                  </a:moveTo>
                  <a:lnTo>
                    <a:pt x="873" y="265"/>
                  </a:lnTo>
                  <a:lnTo>
                    <a:pt x="868" y="270"/>
                  </a:lnTo>
                  <a:lnTo>
                    <a:pt x="868" y="276"/>
                  </a:lnTo>
                  <a:lnTo>
                    <a:pt x="871" y="280"/>
                  </a:lnTo>
                  <a:lnTo>
                    <a:pt x="883" y="283"/>
                  </a:lnTo>
                  <a:lnTo>
                    <a:pt x="900" y="280"/>
                  </a:lnTo>
                  <a:lnTo>
                    <a:pt x="905" y="275"/>
                  </a:lnTo>
                  <a:lnTo>
                    <a:pt x="908" y="273"/>
                  </a:lnTo>
                  <a:lnTo>
                    <a:pt x="910" y="272"/>
                  </a:lnTo>
                  <a:lnTo>
                    <a:pt x="913" y="272"/>
                  </a:lnTo>
                  <a:lnTo>
                    <a:pt x="914" y="273"/>
                  </a:lnTo>
                  <a:lnTo>
                    <a:pt x="911" y="278"/>
                  </a:lnTo>
                  <a:lnTo>
                    <a:pt x="900" y="289"/>
                  </a:lnTo>
                  <a:lnTo>
                    <a:pt x="895" y="291"/>
                  </a:lnTo>
                  <a:lnTo>
                    <a:pt x="889" y="291"/>
                  </a:lnTo>
                  <a:lnTo>
                    <a:pt x="883" y="289"/>
                  </a:lnTo>
                  <a:lnTo>
                    <a:pt x="876" y="291"/>
                  </a:lnTo>
                  <a:lnTo>
                    <a:pt x="870" y="297"/>
                  </a:lnTo>
                  <a:lnTo>
                    <a:pt x="875" y="302"/>
                  </a:lnTo>
                  <a:lnTo>
                    <a:pt x="876" y="305"/>
                  </a:lnTo>
                  <a:lnTo>
                    <a:pt x="870" y="307"/>
                  </a:lnTo>
                  <a:lnTo>
                    <a:pt x="862" y="310"/>
                  </a:lnTo>
                  <a:lnTo>
                    <a:pt x="857" y="313"/>
                  </a:lnTo>
                  <a:lnTo>
                    <a:pt x="863" y="305"/>
                  </a:lnTo>
                  <a:lnTo>
                    <a:pt x="867" y="300"/>
                  </a:lnTo>
                  <a:lnTo>
                    <a:pt x="863" y="297"/>
                  </a:lnTo>
                  <a:lnTo>
                    <a:pt x="859" y="294"/>
                  </a:lnTo>
                  <a:lnTo>
                    <a:pt x="855" y="294"/>
                  </a:lnTo>
                  <a:lnTo>
                    <a:pt x="847" y="297"/>
                  </a:lnTo>
                  <a:lnTo>
                    <a:pt x="839" y="305"/>
                  </a:lnTo>
                  <a:lnTo>
                    <a:pt x="838" y="310"/>
                  </a:lnTo>
                  <a:lnTo>
                    <a:pt x="838" y="312"/>
                  </a:lnTo>
                  <a:lnTo>
                    <a:pt x="835" y="313"/>
                  </a:lnTo>
                  <a:lnTo>
                    <a:pt x="825" y="313"/>
                  </a:lnTo>
                  <a:lnTo>
                    <a:pt x="820" y="312"/>
                  </a:lnTo>
                  <a:lnTo>
                    <a:pt x="820" y="310"/>
                  </a:lnTo>
                  <a:lnTo>
                    <a:pt x="825" y="304"/>
                  </a:lnTo>
                  <a:lnTo>
                    <a:pt x="828" y="302"/>
                  </a:lnTo>
                  <a:lnTo>
                    <a:pt x="830" y="302"/>
                  </a:lnTo>
                  <a:lnTo>
                    <a:pt x="833" y="299"/>
                  </a:lnTo>
                  <a:lnTo>
                    <a:pt x="833" y="294"/>
                  </a:lnTo>
                  <a:lnTo>
                    <a:pt x="831" y="291"/>
                  </a:lnTo>
                  <a:lnTo>
                    <a:pt x="846" y="291"/>
                  </a:lnTo>
                  <a:lnTo>
                    <a:pt x="851" y="286"/>
                  </a:lnTo>
                  <a:lnTo>
                    <a:pt x="851" y="281"/>
                  </a:lnTo>
                  <a:lnTo>
                    <a:pt x="846" y="278"/>
                  </a:lnTo>
                  <a:lnTo>
                    <a:pt x="839" y="273"/>
                  </a:lnTo>
                  <a:lnTo>
                    <a:pt x="836" y="273"/>
                  </a:lnTo>
                  <a:lnTo>
                    <a:pt x="839" y="272"/>
                  </a:lnTo>
                  <a:lnTo>
                    <a:pt x="849" y="267"/>
                  </a:lnTo>
                  <a:lnTo>
                    <a:pt x="862" y="262"/>
                  </a:lnTo>
                  <a:lnTo>
                    <a:pt x="875" y="261"/>
                  </a:lnTo>
                  <a:lnTo>
                    <a:pt x="878" y="262"/>
                  </a:lnTo>
                  <a:lnTo>
                    <a:pt x="879" y="262"/>
                  </a:lnTo>
                  <a:lnTo>
                    <a:pt x="879" y="264"/>
                  </a:lnTo>
                  <a:close/>
                  <a:moveTo>
                    <a:pt x="806" y="281"/>
                  </a:moveTo>
                  <a:lnTo>
                    <a:pt x="811" y="281"/>
                  </a:lnTo>
                  <a:lnTo>
                    <a:pt x="809" y="281"/>
                  </a:lnTo>
                  <a:lnTo>
                    <a:pt x="806" y="281"/>
                  </a:lnTo>
                  <a:close/>
                  <a:moveTo>
                    <a:pt x="792" y="718"/>
                  </a:moveTo>
                  <a:lnTo>
                    <a:pt x="800" y="717"/>
                  </a:lnTo>
                  <a:lnTo>
                    <a:pt x="804" y="720"/>
                  </a:lnTo>
                  <a:lnTo>
                    <a:pt x="806" y="722"/>
                  </a:lnTo>
                  <a:lnTo>
                    <a:pt x="811" y="722"/>
                  </a:lnTo>
                  <a:lnTo>
                    <a:pt x="814" y="725"/>
                  </a:lnTo>
                  <a:lnTo>
                    <a:pt x="819" y="733"/>
                  </a:lnTo>
                  <a:lnTo>
                    <a:pt x="815" y="733"/>
                  </a:lnTo>
                  <a:lnTo>
                    <a:pt x="820" y="738"/>
                  </a:lnTo>
                  <a:lnTo>
                    <a:pt x="812" y="733"/>
                  </a:lnTo>
                  <a:lnTo>
                    <a:pt x="808" y="731"/>
                  </a:lnTo>
                  <a:lnTo>
                    <a:pt x="803" y="728"/>
                  </a:lnTo>
                  <a:lnTo>
                    <a:pt x="796" y="726"/>
                  </a:lnTo>
                  <a:lnTo>
                    <a:pt x="788" y="723"/>
                  </a:lnTo>
                  <a:lnTo>
                    <a:pt x="788" y="723"/>
                  </a:lnTo>
                  <a:lnTo>
                    <a:pt x="785" y="718"/>
                  </a:lnTo>
                  <a:lnTo>
                    <a:pt x="792" y="718"/>
                  </a:lnTo>
                  <a:close/>
                  <a:moveTo>
                    <a:pt x="822" y="770"/>
                  </a:moveTo>
                  <a:lnTo>
                    <a:pt x="827" y="765"/>
                  </a:lnTo>
                  <a:lnTo>
                    <a:pt x="825" y="771"/>
                  </a:lnTo>
                  <a:lnTo>
                    <a:pt x="823" y="771"/>
                  </a:lnTo>
                  <a:lnTo>
                    <a:pt x="823" y="773"/>
                  </a:lnTo>
                  <a:lnTo>
                    <a:pt x="822" y="773"/>
                  </a:lnTo>
                  <a:lnTo>
                    <a:pt x="822" y="771"/>
                  </a:lnTo>
                  <a:lnTo>
                    <a:pt x="822" y="770"/>
                  </a:lnTo>
                  <a:close/>
                  <a:moveTo>
                    <a:pt x="822" y="739"/>
                  </a:moveTo>
                  <a:lnTo>
                    <a:pt x="825" y="744"/>
                  </a:lnTo>
                  <a:lnTo>
                    <a:pt x="825" y="757"/>
                  </a:lnTo>
                  <a:lnTo>
                    <a:pt x="823" y="755"/>
                  </a:lnTo>
                  <a:lnTo>
                    <a:pt x="819" y="752"/>
                  </a:lnTo>
                  <a:lnTo>
                    <a:pt x="819" y="752"/>
                  </a:lnTo>
                  <a:lnTo>
                    <a:pt x="819" y="749"/>
                  </a:lnTo>
                  <a:lnTo>
                    <a:pt x="820" y="741"/>
                  </a:lnTo>
                  <a:lnTo>
                    <a:pt x="820" y="738"/>
                  </a:lnTo>
                  <a:lnTo>
                    <a:pt x="820" y="738"/>
                  </a:lnTo>
                  <a:lnTo>
                    <a:pt x="822" y="739"/>
                  </a:lnTo>
                  <a:lnTo>
                    <a:pt x="822" y="739"/>
                  </a:lnTo>
                  <a:lnTo>
                    <a:pt x="822" y="739"/>
                  </a:lnTo>
                  <a:close/>
                  <a:moveTo>
                    <a:pt x="782" y="714"/>
                  </a:moveTo>
                  <a:lnTo>
                    <a:pt x="777" y="709"/>
                  </a:lnTo>
                  <a:lnTo>
                    <a:pt x="776" y="706"/>
                  </a:lnTo>
                  <a:lnTo>
                    <a:pt x="776" y="706"/>
                  </a:lnTo>
                  <a:lnTo>
                    <a:pt x="779" y="704"/>
                  </a:lnTo>
                  <a:lnTo>
                    <a:pt x="780" y="704"/>
                  </a:lnTo>
                  <a:lnTo>
                    <a:pt x="782" y="712"/>
                  </a:lnTo>
                  <a:lnTo>
                    <a:pt x="782" y="714"/>
                  </a:lnTo>
                  <a:close/>
                  <a:moveTo>
                    <a:pt x="1320" y="174"/>
                  </a:moveTo>
                  <a:lnTo>
                    <a:pt x="1328" y="176"/>
                  </a:lnTo>
                  <a:lnTo>
                    <a:pt x="1336" y="179"/>
                  </a:lnTo>
                  <a:lnTo>
                    <a:pt x="1334" y="181"/>
                  </a:lnTo>
                  <a:lnTo>
                    <a:pt x="1334" y="186"/>
                  </a:lnTo>
                  <a:lnTo>
                    <a:pt x="1336" y="189"/>
                  </a:lnTo>
                  <a:lnTo>
                    <a:pt x="1333" y="192"/>
                  </a:lnTo>
                  <a:lnTo>
                    <a:pt x="1329" y="195"/>
                  </a:lnTo>
                  <a:lnTo>
                    <a:pt x="1329" y="195"/>
                  </a:lnTo>
                  <a:lnTo>
                    <a:pt x="1328" y="189"/>
                  </a:lnTo>
                  <a:lnTo>
                    <a:pt x="1321" y="182"/>
                  </a:lnTo>
                  <a:lnTo>
                    <a:pt x="1320" y="182"/>
                  </a:lnTo>
                  <a:lnTo>
                    <a:pt x="1320" y="178"/>
                  </a:lnTo>
                  <a:lnTo>
                    <a:pt x="1317" y="174"/>
                  </a:lnTo>
                  <a:lnTo>
                    <a:pt x="1313" y="173"/>
                  </a:lnTo>
                  <a:lnTo>
                    <a:pt x="1320" y="174"/>
                  </a:lnTo>
                  <a:close/>
                  <a:moveTo>
                    <a:pt x="745" y="691"/>
                  </a:moveTo>
                  <a:lnTo>
                    <a:pt x="755" y="691"/>
                  </a:lnTo>
                  <a:lnTo>
                    <a:pt x="756" y="693"/>
                  </a:lnTo>
                  <a:lnTo>
                    <a:pt x="760" y="698"/>
                  </a:lnTo>
                  <a:lnTo>
                    <a:pt x="753" y="698"/>
                  </a:lnTo>
                  <a:lnTo>
                    <a:pt x="748" y="696"/>
                  </a:lnTo>
                  <a:lnTo>
                    <a:pt x="742" y="693"/>
                  </a:lnTo>
                  <a:lnTo>
                    <a:pt x="736" y="690"/>
                  </a:lnTo>
                  <a:lnTo>
                    <a:pt x="745" y="691"/>
                  </a:lnTo>
                  <a:close/>
                  <a:moveTo>
                    <a:pt x="1957" y="624"/>
                  </a:moveTo>
                  <a:lnTo>
                    <a:pt x="1957" y="623"/>
                  </a:lnTo>
                  <a:lnTo>
                    <a:pt x="1958" y="621"/>
                  </a:lnTo>
                  <a:lnTo>
                    <a:pt x="1960" y="620"/>
                  </a:lnTo>
                  <a:lnTo>
                    <a:pt x="1963" y="620"/>
                  </a:lnTo>
                  <a:lnTo>
                    <a:pt x="1960" y="623"/>
                  </a:lnTo>
                  <a:lnTo>
                    <a:pt x="1957" y="624"/>
                  </a:lnTo>
                  <a:lnTo>
                    <a:pt x="1957" y="624"/>
                  </a:lnTo>
                  <a:close/>
                  <a:moveTo>
                    <a:pt x="1984" y="610"/>
                  </a:moveTo>
                  <a:lnTo>
                    <a:pt x="1976" y="615"/>
                  </a:lnTo>
                  <a:lnTo>
                    <a:pt x="1971" y="618"/>
                  </a:lnTo>
                  <a:lnTo>
                    <a:pt x="1968" y="618"/>
                  </a:lnTo>
                  <a:lnTo>
                    <a:pt x="1968" y="615"/>
                  </a:lnTo>
                  <a:lnTo>
                    <a:pt x="1969" y="615"/>
                  </a:lnTo>
                  <a:lnTo>
                    <a:pt x="1972" y="615"/>
                  </a:lnTo>
                  <a:lnTo>
                    <a:pt x="1979" y="613"/>
                  </a:lnTo>
                  <a:lnTo>
                    <a:pt x="1990" y="607"/>
                  </a:lnTo>
                  <a:lnTo>
                    <a:pt x="1993" y="607"/>
                  </a:lnTo>
                  <a:lnTo>
                    <a:pt x="1984" y="610"/>
                  </a:lnTo>
                  <a:close/>
                  <a:moveTo>
                    <a:pt x="1419" y="291"/>
                  </a:moveTo>
                  <a:lnTo>
                    <a:pt x="1422" y="291"/>
                  </a:lnTo>
                  <a:lnTo>
                    <a:pt x="1428" y="294"/>
                  </a:lnTo>
                  <a:lnTo>
                    <a:pt x="1438" y="299"/>
                  </a:lnTo>
                  <a:lnTo>
                    <a:pt x="1446" y="304"/>
                  </a:lnTo>
                  <a:lnTo>
                    <a:pt x="1441" y="304"/>
                  </a:lnTo>
                  <a:lnTo>
                    <a:pt x="1435" y="302"/>
                  </a:lnTo>
                  <a:lnTo>
                    <a:pt x="1428" y="299"/>
                  </a:lnTo>
                  <a:lnTo>
                    <a:pt x="1422" y="296"/>
                  </a:lnTo>
                  <a:lnTo>
                    <a:pt x="1419" y="291"/>
                  </a:lnTo>
                  <a:close/>
                  <a:moveTo>
                    <a:pt x="624" y="524"/>
                  </a:moveTo>
                  <a:lnTo>
                    <a:pt x="624" y="529"/>
                  </a:lnTo>
                  <a:lnTo>
                    <a:pt x="622" y="530"/>
                  </a:lnTo>
                  <a:lnTo>
                    <a:pt x="622" y="530"/>
                  </a:lnTo>
                  <a:lnTo>
                    <a:pt x="622" y="521"/>
                  </a:lnTo>
                  <a:lnTo>
                    <a:pt x="622" y="519"/>
                  </a:lnTo>
                  <a:lnTo>
                    <a:pt x="624" y="524"/>
                  </a:lnTo>
                  <a:close/>
                  <a:moveTo>
                    <a:pt x="598" y="501"/>
                  </a:moveTo>
                  <a:lnTo>
                    <a:pt x="598" y="503"/>
                  </a:lnTo>
                  <a:lnTo>
                    <a:pt x="597" y="495"/>
                  </a:lnTo>
                  <a:lnTo>
                    <a:pt x="598" y="501"/>
                  </a:lnTo>
                  <a:close/>
                  <a:moveTo>
                    <a:pt x="640" y="195"/>
                  </a:moveTo>
                  <a:lnTo>
                    <a:pt x="640" y="197"/>
                  </a:lnTo>
                  <a:lnTo>
                    <a:pt x="632" y="200"/>
                  </a:lnTo>
                  <a:lnTo>
                    <a:pt x="632" y="200"/>
                  </a:lnTo>
                  <a:lnTo>
                    <a:pt x="634" y="198"/>
                  </a:lnTo>
                  <a:lnTo>
                    <a:pt x="640" y="193"/>
                  </a:lnTo>
                  <a:lnTo>
                    <a:pt x="640" y="195"/>
                  </a:lnTo>
                  <a:close/>
                  <a:moveTo>
                    <a:pt x="688" y="171"/>
                  </a:moveTo>
                  <a:lnTo>
                    <a:pt x="680" y="178"/>
                  </a:lnTo>
                  <a:lnTo>
                    <a:pt x="677" y="179"/>
                  </a:lnTo>
                  <a:lnTo>
                    <a:pt x="675" y="179"/>
                  </a:lnTo>
                  <a:lnTo>
                    <a:pt x="673" y="176"/>
                  </a:lnTo>
                  <a:lnTo>
                    <a:pt x="670" y="176"/>
                  </a:lnTo>
                  <a:lnTo>
                    <a:pt x="680" y="174"/>
                  </a:lnTo>
                  <a:lnTo>
                    <a:pt x="689" y="170"/>
                  </a:lnTo>
                  <a:lnTo>
                    <a:pt x="691" y="168"/>
                  </a:lnTo>
                  <a:lnTo>
                    <a:pt x="688" y="171"/>
                  </a:lnTo>
                  <a:close/>
                  <a:moveTo>
                    <a:pt x="598" y="506"/>
                  </a:moveTo>
                  <a:lnTo>
                    <a:pt x="598" y="508"/>
                  </a:lnTo>
                  <a:lnTo>
                    <a:pt x="597" y="511"/>
                  </a:lnTo>
                  <a:lnTo>
                    <a:pt x="597" y="513"/>
                  </a:lnTo>
                  <a:lnTo>
                    <a:pt x="592" y="513"/>
                  </a:lnTo>
                  <a:lnTo>
                    <a:pt x="590" y="513"/>
                  </a:lnTo>
                  <a:lnTo>
                    <a:pt x="590" y="509"/>
                  </a:lnTo>
                  <a:lnTo>
                    <a:pt x="589" y="508"/>
                  </a:lnTo>
                  <a:lnTo>
                    <a:pt x="589" y="506"/>
                  </a:lnTo>
                  <a:lnTo>
                    <a:pt x="594" y="511"/>
                  </a:lnTo>
                  <a:lnTo>
                    <a:pt x="598" y="506"/>
                  </a:lnTo>
                  <a:close/>
                  <a:moveTo>
                    <a:pt x="619" y="532"/>
                  </a:moveTo>
                  <a:lnTo>
                    <a:pt x="621" y="532"/>
                  </a:lnTo>
                  <a:lnTo>
                    <a:pt x="619" y="533"/>
                  </a:lnTo>
                  <a:lnTo>
                    <a:pt x="619" y="537"/>
                  </a:lnTo>
                  <a:lnTo>
                    <a:pt x="619" y="537"/>
                  </a:lnTo>
                  <a:lnTo>
                    <a:pt x="614" y="537"/>
                  </a:lnTo>
                  <a:lnTo>
                    <a:pt x="619" y="532"/>
                  </a:lnTo>
                  <a:close/>
                  <a:moveTo>
                    <a:pt x="640" y="548"/>
                  </a:moveTo>
                  <a:lnTo>
                    <a:pt x="642" y="548"/>
                  </a:lnTo>
                  <a:lnTo>
                    <a:pt x="643" y="549"/>
                  </a:lnTo>
                  <a:lnTo>
                    <a:pt x="646" y="553"/>
                  </a:lnTo>
                  <a:lnTo>
                    <a:pt x="642" y="551"/>
                  </a:lnTo>
                  <a:lnTo>
                    <a:pt x="640" y="551"/>
                  </a:lnTo>
                  <a:lnTo>
                    <a:pt x="640" y="548"/>
                  </a:lnTo>
                  <a:close/>
                  <a:moveTo>
                    <a:pt x="389" y="441"/>
                  </a:moveTo>
                  <a:lnTo>
                    <a:pt x="394" y="441"/>
                  </a:lnTo>
                  <a:lnTo>
                    <a:pt x="394" y="441"/>
                  </a:lnTo>
                  <a:lnTo>
                    <a:pt x="389" y="442"/>
                  </a:lnTo>
                  <a:lnTo>
                    <a:pt x="386" y="442"/>
                  </a:lnTo>
                  <a:lnTo>
                    <a:pt x="389" y="441"/>
                  </a:lnTo>
                  <a:close/>
                  <a:moveTo>
                    <a:pt x="314" y="426"/>
                  </a:moveTo>
                  <a:lnTo>
                    <a:pt x="316" y="430"/>
                  </a:lnTo>
                  <a:lnTo>
                    <a:pt x="318" y="430"/>
                  </a:lnTo>
                  <a:lnTo>
                    <a:pt x="314" y="430"/>
                  </a:lnTo>
                  <a:lnTo>
                    <a:pt x="308" y="431"/>
                  </a:lnTo>
                  <a:lnTo>
                    <a:pt x="306" y="433"/>
                  </a:lnTo>
                  <a:lnTo>
                    <a:pt x="314" y="426"/>
                  </a:lnTo>
                  <a:close/>
                  <a:moveTo>
                    <a:pt x="1921" y="1513"/>
                  </a:moveTo>
                  <a:lnTo>
                    <a:pt x="1921" y="1520"/>
                  </a:lnTo>
                  <a:lnTo>
                    <a:pt x="1915" y="1518"/>
                  </a:lnTo>
                  <a:lnTo>
                    <a:pt x="1912" y="1518"/>
                  </a:lnTo>
                  <a:lnTo>
                    <a:pt x="1912" y="1516"/>
                  </a:lnTo>
                  <a:lnTo>
                    <a:pt x="1915" y="1515"/>
                  </a:lnTo>
                  <a:lnTo>
                    <a:pt x="1918" y="1515"/>
                  </a:lnTo>
                  <a:lnTo>
                    <a:pt x="1921" y="1512"/>
                  </a:lnTo>
                  <a:lnTo>
                    <a:pt x="1921" y="1513"/>
                  </a:lnTo>
                  <a:close/>
                  <a:moveTo>
                    <a:pt x="2154" y="1735"/>
                  </a:moveTo>
                  <a:lnTo>
                    <a:pt x="2154" y="1737"/>
                  </a:lnTo>
                  <a:lnTo>
                    <a:pt x="2153" y="1737"/>
                  </a:lnTo>
                  <a:lnTo>
                    <a:pt x="2153" y="1737"/>
                  </a:lnTo>
                  <a:lnTo>
                    <a:pt x="2154" y="1735"/>
                  </a:lnTo>
                  <a:close/>
                  <a:moveTo>
                    <a:pt x="1741" y="2793"/>
                  </a:moveTo>
                  <a:lnTo>
                    <a:pt x="1738" y="2790"/>
                  </a:lnTo>
                  <a:lnTo>
                    <a:pt x="1735" y="2790"/>
                  </a:lnTo>
                  <a:lnTo>
                    <a:pt x="1735" y="2788"/>
                  </a:lnTo>
                  <a:lnTo>
                    <a:pt x="1735" y="2788"/>
                  </a:lnTo>
                  <a:lnTo>
                    <a:pt x="1738" y="2790"/>
                  </a:lnTo>
                  <a:lnTo>
                    <a:pt x="1743" y="2790"/>
                  </a:lnTo>
                  <a:lnTo>
                    <a:pt x="1741" y="2793"/>
                  </a:lnTo>
                  <a:lnTo>
                    <a:pt x="1741" y="2793"/>
                  </a:lnTo>
                  <a:close/>
                  <a:moveTo>
                    <a:pt x="1688" y="2664"/>
                  </a:moveTo>
                  <a:lnTo>
                    <a:pt x="1690" y="2659"/>
                  </a:lnTo>
                  <a:lnTo>
                    <a:pt x="1692" y="2659"/>
                  </a:lnTo>
                  <a:lnTo>
                    <a:pt x="1692" y="2660"/>
                  </a:lnTo>
                  <a:lnTo>
                    <a:pt x="1690" y="2662"/>
                  </a:lnTo>
                  <a:lnTo>
                    <a:pt x="1690" y="2662"/>
                  </a:lnTo>
                  <a:lnTo>
                    <a:pt x="1688" y="2664"/>
                  </a:lnTo>
                  <a:close/>
                  <a:moveTo>
                    <a:pt x="1696" y="2680"/>
                  </a:moveTo>
                  <a:lnTo>
                    <a:pt x="1693" y="2686"/>
                  </a:lnTo>
                  <a:lnTo>
                    <a:pt x="1693" y="2681"/>
                  </a:lnTo>
                  <a:lnTo>
                    <a:pt x="1695" y="2680"/>
                  </a:lnTo>
                  <a:lnTo>
                    <a:pt x="1695" y="2680"/>
                  </a:lnTo>
                  <a:lnTo>
                    <a:pt x="1696" y="2680"/>
                  </a:lnTo>
                  <a:close/>
                  <a:moveTo>
                    <a:pt x="1755" y="2771"/>
                  </a:moveTo>
                  <a:lnTo>
                    <a:pt x="1757" y="2769"/>
                  </a:lnTo>
                  <a:lnTo>
                    <a:pt x="1762" y="2777"/>
                  </a:lnTo>
                  <a:lnTo>
                    <a:pt x="1763" y="2779"/>
                  </a:lnTo>
                  <a:lnTo>
                    <a:pt x="1759" y="2779"/>
                  </a:lnTo>
                  <a:lnTo>
                    <a:pt x="1757" y="2780"/>
                  </a:lnTo>
                  <a:lnTo>
                    <a:pt x="1757" y="2774"/>
                  </a:lnTo>
                  <a:lnTo>
                    <a:pt x="1755" y="2771"/>
                  </a:lnTo>
                  <a:close/>
                  <a:moveTo>
                    <a:pt x="1759" y="2764"/>
                  </a:moveTo>
                  <a:lnTo>
                    <a:pt x="1763" y="2763"/>
                  </a:lnTo>
                  <a:lnTo>
                    <a:pt x="1770" y="2759"/>
                  </a:lnTo>
                  <a:lnTo>
                    <a:pt x="1765" y="2763"/>
                  </a:lnTo>
                  <a:lnTo>
                    <a:pt x="1759" y="2766"/>
                  </a:lnTo>
                  <a:lnTo>
                    <a:pt x="1759" y="2764"/>
                  </a:lnTo>
                  <a:close/>
                  <a:moveTo>
                    <a:pt x="1744" y="2764"/>
                  </a:moveTo>
                  <a:lnTo>
                    <a:pt x="1746" y="2766"/>
                  </a:lnTo>
                  <a:lnTo>
                    <a:pt x="1743" y="2767"/>
                  </a:lnTo>
                  <a:lnTo>
                    <a:pt x="1739" y="2769"/>
                  </a:lnTo>
                  <a:lnTo>
                    <a:pt x="1738" y="2767"/>
                  </a:lnTo>
                  <a:lnTo>
                    <a:pt x="1744" y="2764"/>
                  </a:lnTo>
                  <a:close/>
                  <a:moveTo>
                    <a:pt x="1755" y="2783"/>
                  </a:moveTo>
                  <a:lnTo>
                    <a:pt x="1755" y="2788"/>
                  </a:lnTo>
                  <a:lnTo>
                    <a:pt x="1755" y="2791"/>
                  </a:lnTo>
                  <a:lnTo>
                    <a:pt x="1752" y="2788"/>
                  </a:lnTo>
                  <a:lnTo>
                    <a:pt x="1755" y="2783"/>
                  </a:lnTo>
                  <a:close/>
                  <a:moveTo>
                    <a:pt x="1770" y="2780"/>
                  </a:moveTo>
                  <a:lnTo>
                    <a:pt x="1768" y="2782"/>
                  </a:lnTo>
                  <a:lnTo>
                    <a:pt x="1767" y="2780"/>
                  </a:lnTo>
                  <a:lnTo>
                    <a:pt x="1770" y="2780"/>
                  </a:lnTo>
                  <a:close/>
                  <a:moveTo>
                    <a:pt x="1712" y="2742"/>
                  </a:moveTo>
                  <a:lnTo>
                    <a:pt x="1716" y="2737"/>
                  </a:lnTo>
                  <a:lnTo>
                    <a:pt x="1716" y="2737"/>
                  </a:lnTo>
                  <a:lnTo>
                    <a:pt x="1716" y="2737"/>
                  </a:lnTo>
                  <a:lnTo>
                    <a:pt x="1719" y="2739"/>
                  </a:lnTo>
                  <a:lnTo>
                    <a:pt x="1720" y="2740"/>
                  </a:lnTo>
                  <a:lnTo>
                    <a:pt x="1717" y="2743"/>
                  </a:lnTo>
                  <a:lnTo>
                    <a:pt x="1712" y="2743"/>
                  </a:lnTo>
                  <a:lnTo>
                    <a:pt x="1712" y="2742"/>
                  </a:lnTo>
                  <a:close/>
                  <a:moveTo>
                    <a:pt x="1717" y="2756"/>
                  </a:moveTo>
                  <a:lnTo>
                    <a:pt x="1722" y="2755"/>
                  </a:lnTo>
                  <a:lnTo>
                    <a:pt x="1730" y="2755"/>
                  </a:lnTo>
                  <a:lnTo>
                    <a:pt x="1728" y="2758"/>
                  </a:lnTo>
                  <a:lnTo>
                    <a:pt x="1727" y="2758"/>
                  </a:lnTo>
                  <a:lnTo>
                    <a:pt x="1724" y="2759"/>
                  </a:lnTo>
                  <a:lnTo>
                    <a:pt x="1722" y="2758"/>
                  </a:lnTo>
                  <a:lnTo>
                    <a:pt x="1719" y="2756"/>
                  </a:lnTo>
                  <a:lnTo>
                    <a:pt x="1716" y="2758"/>
                  </a:lnTo>
                  <a:lnTo>
                    <a:pt x="1717" y="2756"/>
                  </a:lnTo>
                  <a:close/>
                  <a:moveTo>
                    <a:pt x="1700" y="2597"/>
                  </a:moveTo>
                  <a:lnTo>
                    <a:pt x="1700" y="2595"/>
                  </a:lnTo>
                  <a:lnTo>
                    <a:pt x="1701" y="2593"/>
                  </a:lnTo>
                  <a:lnTo>
                    <a:pt x="1701" y="2593"/>
                  </a:lnTo>
                  <a:lnTo>
                    <a:pt x="1704" y="2600"/>
                  </a:lnTo>
                  <a:lnTo>
                    <a:pt x="1700" y="2597"/>
                  </a:lnTo>
                  <a:close/>
                  <a:moveTo>
                    <a:pt x="1717" y="2777"/>
                  </a:moveTo>
                  <a:lnTo>
                    <a:pt x="1720" y="2774"/>
                  </a:lnTo>
                  <a:lnTo>
                    <a:pt x="1724" y="2772"/>
                  </a:lnTo>
                  <a:lnTo>
                    <a:pt x="1725" y="2771"/>
                  </a:lnTo>
                  <a:lnTo>
                    <a:pt x="1725" y="2771"/>
                  </a:lnTo>
                  <a:lnTo>
                    <a:pt x="1724" y="2774"/>
                  </a:lnTo>
                  <a:lnTo>
                    <a:pt x="1722" y="2779"/>
                  </a:lnTo>
                  <a:lnTo>
                    <a:pt x="1719" y="2779"/>
                  </a:lnTo>
                  <a:lnTo>
                    <a:pt x="1716" y="2777"/>
                  </a:lnTo>
                  <a:lnTo>
                    <a:pt x="1717" y="2777"/>
                  </a:lnTo>
                  <a:close/>
                  <a:moveTo>
                    <a:pt x="2121" y="1713"/>
                  </a:moveTo>
                  <a:lnTo>
                    <a:pt x="2121" y="1714"/>
                  </a:lnTo>
                  <a:lnTo>
                    <a:pt x="2119" y="1714"/>
                  </a:lnTo>
                  <a:lnTo>
                    <a:pt x="2118" y="1714"/>
                  </a:lnTo>
                  <a:lnTo>
                    <a:pt x="2118" y="1713"/>
                  </a:lnTo>
                  <a:lnTo>
                    <a:pt x="2119" y="1709"/>
                  </a:lnTo>
                  <a:lnTo>
                    <a:pt x="2121" y="1708"/>
                  </a:lnTo>
                  <a:lnTo>
                    <a:pt x="2122" y="1706"/>
                  </a:lnTo>
                  <a:lnTo>
                    <a:pt x="2121" y="1713"/>
                  </a:lnTo>
                  <a:close/>
                  <a:moveTo>
                    <a:pt x="2113" y="2273"/>
                  </a:moveTo>
                  <a:lnTo>
                    <a:pt x="2113" y="2271"/>
                  </a:lnTo>
                  <a:lnTo>
                    <a:pt x="2119" y="2270"/>
                  </a:lnTo>
                  <a:lnTo>
                    <a:pt x="2118" y="2274"/>
                  </a:lnTo>
                  <a:lnTo>
                    <a:pt x="2113" y="2282"/>
                  </a:lnTo>
                  <a:lnTo>
                    <a:pt x="2113" y="2282"/>
                  </a:lnTo>
                  <a:lnTo>
                    <a:pt x="2113" y="2273"/>
                  </a:lnTo>
                  <a:close/>
                  <a:moveTo>
                    <a:pt x="1794" y="2755"/>
                  </a:moveTo>
                  <a:lnTo>
                    <a:pt x="1787" y="2753"/>
                  </a:lnTo>
                  <a:lnTo>
                    <a:pt x="1784" y="2753"/>
                  </a:lnTo>
                  <a:lnTo>
                    <a:pt x="1784" y="2751"/>
                  </a:lnTo>
                  <a:lnTo>
                    <a:pt x="1787" y="2751"/>
                  </a:lnTo>
                  <a:lnTo>
                    <a:pt x="1791" y="2753"/>
                  </a:lnTo>
                  <a:lnTo>
                    <a:pt x="1794" y="2753"/>
                  </a:lnTo>
                  <a:lnTo>
                    <a:pt x="1794" y="2755"/>
                  </a:lnTo>
                  <a:close/>
                  <a:moveTo>
                    <a:pt x="1746" y="1508"/>
                  </a:moveTo>
                  <a:lnTo>
                    <a:pt x="1747" y="1513"/>
                  </a:lnTo>
                  <a:lnTo>
                    <a:pt x="1751" y="1521"/>
                  </a:lnTo>
                  <a:lnTo>
                    <a:pt x="1752" y="1528"/>
                  </a:lnTo>
                  <a:lnTo>
                    <a:pt x="1752" y="1532"/>
                  </a:lnTo>
                  <a:lnTo>
                    <a:pt x="1751" y="1534"/>
                  </a:lnTo>
                  <a:lnTo>
                    <a:pt x="1747" y="1532"/>
                  </a:lnTo>
                  <a:lnTo>
                    <a:pt x="1741" y="1529"/>
                  </a:lnTo>
                  <a:lnTo>
                    <a:pt x="1739" y="1526"/>
                  </a:lnTo>
                  <a:lnTo>
                    <a:pt x="1738" y="1524"/>
                  </a:lnTo>
                  <a:lnTo>
                    <a:pt x="1746" y="1508"/>
                  </a:lnTo>
                  <a:close/>
                  <a:moveTo>
                    <a:pt x="1663" y="987"/>
                  </a:moveTo>
                  <a:lnTo>
                    <a:pt x="1663" y="987"/>
                  </a:lnTo>
                  <a:lnTo>
                    <a:pt x="1660" y="982"/>
                  </a:lnTo>
                  <a:lnTo>
                    <a:pt x="1650" y="975"/>
                  </a:lnTo>
                  <a:lnTo>
                    <a:pt x="1658" y="974"/>
                  </a:lnTo>
                  <a:lnTo>
                    <a:pt x="1658" y="971"/>
                  </a:lnTo>
                  <a:lnTo>
                    <a:pt x="1660" y="969"/>
                  </a:lnTo>
                  <a:lnTo>
                    <a:pt x="1660" y="967"/>
                  </a:lnTo>
                  <a:lnTo>
                    <a:pt x="1661" y="971"/>
                  </a:lnTo>
                  <a:lnTo>
                    <a:pt x="1663" y="974"/>
                  </a:lnTo>
                  <a:lnTo>
                    <a:pt x="1664" y="980"/>
                  </a:lnTo>
                  <a:lnTo>
                    <a:pt x="1663" y="987"/>
                  </a:lnTo>
                  <a:close/>
                  <a:moveTo>
                    <a:pt x="986" y="67"/>
                  </a:moveTo>
                  <a:lnTo>
                    <a:pt x="986" y="74"/>
                  </a:lnTo>
                  <a:lnTo>
                    <a:pt x="985" y="75"/>
                  </a:lnTo>
                  <a:lnTo>
                    <a:pt x="981" y="75"/>
                  </a:lnTo>
                  <a:lnTo>
                    <a:pt x="975" y="74"/>
                  </a:lnTo>
                  <a:lnTo>
                    <a:pt x="973" y="74"/>
                  </a:lnTo>
                  <a:lnTo>
                    <a:pt x="980" y="74"/>
                  </a:lnTo>
                  <a:lnTo>
                    <a:pt x="986" y="67"/>
                  </a:lnTo>
                  <a:close/>
                  <a:moveTo>
                    <a:pt x="571" y="508"/>
                  </a:moveTo>
                  <a:lnTo>
                    <a:pt x="575" y="506"/>
                  </a:lnTo>
                  <a:lnTo>
                    <a:pt x="575" y="498"/>
                  </a:lnTo>
                  <a:lnTo>
                    <a:pt x="575" y="498"/>
                  </a:lnTo>
                  <a:lnTo>
                    <a:pt x="579" y="501"/>
                  </a:lnTo>
                  <a:lnTo>
                    <a:pt x="584" y="503"/>
                  </a:lnTo>
                  <a:lnTo>
                    <a:pt x="584" y="503"/>
                  </a:lnTo>
                  <a:lnTo>
                    <a:pt x="587" y="505"/>
                  </a:lnTo>
                  <a:lnTo>
                    <a:pt x="579" y="505"/>
                  </a:lnTo>
                  <a:lnTo>
                    <a:pt x="575" y="508"/>
                  </a:lnTo>
                  <a:lnTo>
                    <a:pt x="571" y="508"/>
                  </a:lnTo>
                  <a:close/>
                  <a:moveTo>
                    <a:pt x="608" y="546"/>
                  </a:moveTo>
                  <a:lnTo>
                    <a:pt x="606" y="540"/>
                  </a:lnTo>
                  <a:lnTo>
                    <a:pt x="608" y="540"/>
                  </a:lnTo>
                  <a:lnTo>
                    <a:pt x="608" y="540"/>
                  </a:lnTo>
                  <a:lnTo>
                    <a:pt x="608" y="546"/>
                  </a:lnTo>
                  <a:close/>
                  <a:moveTo>
                    <a:pt x="2108" y="2289"/>
                  </a:moveTo>
                  <a:lnTo>
                    <a:pt x="2111" y="2285"/>
                  </a:lnTo>
                  <a:lnTo>
                    <a:pt x="2105" y="2293"/>
                  </a:lnTo>
                  <a:lnTo>
                    <a:pt x="2108" y="228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15" name="Google Shape;615;p96"/>
            <p:cNvSpPr/>
            <p:nvPr/>
          </p:nvSpPr>
          <p:spPr>
            <a:xfrm>
              <a:off x="2437269" y="850392"/>
              <a:ext cx="1564998" cy="1168214"/>
            </a:xfrm>
            <a:custGeom>
              <a:avLst/>
              <a:gdLst/>
              <a:ahLst/>
              <a:cxnLst/>
              <a:rect l="l" t="t" r="r" b="b"/>
              <a:pathLst>
                <a:path w="1107" h="827" extrusionOk="0">
                  <a:moveTo>
                    <a:pt x="917" y="533"/>
                  </a:moveTo>
                  <a:lnTo>
                    <a:pt x="924" y="527"/>
                  </a:lnTo>
                  <a:lnTo>
                    <a:pt x="928" y="523"/>
                  </a:lnTo>
                  <a:lnTo>
                    <a:pt x="928" y="515"/>
                  </a:lnTo>
                  <a:lnTo>
                    <a:pt x="920" y="519"/>
                  </a:lnTo>
                  <a:lnTo>
                    <a:pt x="908" y="522"/>
                  </a:lnTo>
                  <a:lnTo>
                    <a:pt x="898" y="520"/>
                  </a:lnTo>
                  <a:lnTo>
                    <a:pt x="890" y="520"/>
                  </a:lnTo>
                  <a:lnTo>
                    <a:pt x="871" y="514"/>
                  </a:lnTo>
                  <a:lnTo>
                    <a:pt x="860" y="512"/>
                  </a:lnTo>
                  <a:lnTo>
                    <a:pt x="853" y="512"/>
                  </a:lnTo>
                  <a:lnTo>
                    <a:pt x="849" y="515"/>
                  </a:lnTo>
                  <a:lnTo>
                    <a:pt x="847" y="517"/>
                  </a:lnTo>
                  <a:lnTo>
                    <a:pt x="850" y="512"/>
                  </a:lnTo>
                  <a:lnTo>
                    <a:pt x="856" y="509"/>
                  </a:lnTo>
                  <a:lnTo>
                    <a:pt x="861" y="507"/>
                  </a:lnTo>
                  <a:lnTo>
                    <a:pt x="864" y="501"/>
                  </a:lnTo>
                  <a:lnTo>
                    <a:pt x="861" y="490"/>
                  </a:lnTo>
                  <a:lnTo>
                    <a:pt x="861" y="488"/>
                  </a:lnTo>
                  <a:lnTo>
                    <a:pt x="863" y="487"/>
                  </a:lnTo>
                  <a:lnTo>
                    <a:pt x="866" y="488"/>
                  </a:lnTo>
                  <a:lnTo>
                    <a:pt x="874" y="493"/>
                  </a:lnTo>
                  <a:lnTo>
                    <a:pt x="879" y="495"/>
                  </a:lnTo>
                  <a:lnTo>
                    <a:pt x="882" y="499"/>
                  </a:lnTo>
                  <a:lnTo>
                    <a:pt x="890" y="507"/>
                  </a:lnTo>
                  <a:lnTo>
                    <a:pt x="900" y="514"/>
                  </a:lnTo>
                  <a:lnTo>
                    <a:pt x="912" y="515"/>
                  </a:lnTo>
                  <a:lnTo>
                    <a:pt x="924" y="514"/>
                  </a:lnTo>
                  <a:lnTo>
                    <a:pt x="928" y="512"/>
                  </a:lnTo>
                  <a:lnTo>
                    <a:pt x="933" y="507"/>
                  </a:lnTo>
                  <a:lnTo>
                    <a:pt x="933" y="501"/>
                  </a:lnTo>
                  <a:lnTo>
                    <a:pt x="932" y="493"/>
                  </a:lnTo>
                  <a:lnTo>
                    <a:pt x="932" y="490"/>
                  </a:lnTo>
                  <a:lnTo>
                    <a:pt x="933" y="487"/>
                  </a:lnTo>
                  <a:lnTo>
                    <a:pt x="933" y="482"/>
                  </a:lnTo>
                  <a:lnTo>
                    <a:pt x="927" y="476"/>
                  </a:lnTo>
                  <a:lnTo>
                    <a:pt x="911" y="463"/>
                  </a:lnTo>
                  <a:lnTo>
                    <a:pt x="893" y="452"/>
                  </a:lnTo>
                  <a:lnTo>
                    <a:pt x="888" y="448"/>
                  </a:lnTo>
                  <a:lnTo>
                    <a:pt x="887" y="445"/>
                  </a:lnTo>
                  <a:lnTo>
                    <a:pt x="890" y="445"/>
                  </a:lnTo>
                  <a:lnTo>
                    <a:pt x="912" y="453"/>
                  </a:lnTo>
                  <a:lnTo>
                    <a:pt x="920" y="453"/>
                  </a:lnTo>
                  <a:lnTo>
                    <a:pt x="922" y="448"/>
                  </a:lnTo>
                  <a:lnTo>
                    <a:pt x="927" y="447"/>
                  </a:lnTo>
                  <a:lnTo>
                    <a:pt x="928" y="437"/>
                  </a:lnTo>
                  <a:lnTo>
                    <a:pt x="930" y="431"/>
                  </a:lnTo>
                  <a:lnTo>
                    <a:pt x="927" y="426"/>
                  </a:lnTo>
                  <a:lnTo>
                    <a:pt x="924" y="423"/>
                  </a:lnTo>
                  <a:lnTo>
                    <a:pt x="909" y="421"/>
                  </a:lnTo>
                  <a:lnTo>
                    <a:pt x="896" y="423"/>
                  </a:lnTo>
                  <a:lnTo>
                    <a:pt x="887" y="424"/>
                  </a:lnTo>
                  <a:lnTo>
                    <a:pt x="879" y="428"/>
                  </a:lnTo>
                  <a:lnTo>
                    <a:pt x="874" y="428"/>
                  </a:lnTo>
                  <a:lnTo>
                    <a:pt x="869" y="426"/>
                  </a:lnTo>
                  <a:lnTo>
                    <a:pt x="869" y="424"/>
                  </a:lnTo>
                  <a:lnTo>
                    <a:pt x="871" y="423"/>
                  </a:lnTo>
                  <a:lnTo>
                    <a:pt x="871" y="423"/>
                  </a:lnTo>
                  <a:lnTo>
                    <a:pt x="877" y="421"/>
                  </a:lnTo>
                  <a:lnTo>
                    <a:pt x="882" y="420"/>
                  </a:lnTo>
                  <a:lnTo>
                    <a:pt x="887" y="416"/>
                  </a:lnTo>
                  <a:lnTo>
                    <a:pt x="887" y="412"/>
                  </a:lnTo>
                  <a:lnTo>
                    <a:pt x="885" y="407"/>
                  </a:lnTo>
                  <a:lnTo>
                    <a:pt x="885" y="405"/>
                  </a:lnTo>
                  <a:lnTo>
                    <a:pt x="885" y="405"/>
                  </a:lnTo>
                  <a:lnTo>
                    <a:pt x="898" y="412"/>
                  </a:lnTo>
                  <a:lnTo>
                    <a:pt x="911" y="416"/>
                  </a:lnTo>
                  <a:lnTo>
                    <a:pt x="917" y="418"/>
                  </a:lnTo>
                  <a:lnTo>
                    <a:pt x="922" y="418"/>
                  </a:lnTo>
                  <a:lnTo>
                    <a:pt x="930" y="416"/>
                  </a:lnTo>
                  <a:lnTo>
                    <a:pt x="938" y="416"/>
                  </a:lnTo>
                  <a:lnTo>
                    <a:pt x="946" y="415"/>
                  </a:lnTo>
                  <a:lnTo>
                    <a:pt x="954" y="409"/>
                  </a:lnTo>
                  <a:lnTo>
                    <a:pt x="960" y="404"/>
                  </a:lnTo>
                  <a:lnTo>
                    <a:pt x="952" y="396"/>
                  </a:lnTo>
                  <a:lnTo>
                    <a:pt x="947" y="393"/>
                  </a:lnTo>
                  <a:lnTo>
                    <a:pt x="938" y="388"/>
                  </a:lnTo>
                  <a:lnTo>
                    <a:pt x="933" y="385"/>
                  </a:lnTo>
                  <a:lnTo>
                    <a:pt x="943" y="383"/>
                  </a:lnTo>
                  <a:lnTo>
                    <a:pt x="968" y="385"/>
                  </a:lnTo>
                  <a:lnTo>
                    <a:pt x="971" y="385"/>
                  </a:lnTo>
                  <a:lnTo>
                    <a:pt x="976" y="381"/>
                  </a:lnTo>
                  <a:lnTo>
                    <a:pt x="981" y="373"/>
                  </a:lnTo>
                  <a:lnTo>
                    <a:pt x="981" y="369"/>
                  </a:lnTo>
                  <a:lnTo>
                    <a:pt x="978" y="365"/>
                  </a:lnTo>
                  <a:lnTo>
                    <a:pt x="973" y="365"/>
                  </a:lnTo>
                  <a:lnTo>
                    <a:pt x="970" y="367"/>
                  </a:lnTo>
                  <a:lnTo>
                    <a:pt x="965" y="365"/>
                  </a:lnTo>
                  <a:lnTo>
                    <a:pt x="954" y="361"/>
                  </a:lnTo>
                  <a:lnTo>
                    <a:pt x="947" y="357"/>
                  </a:lnTo>
                  <a:lnTo>
                    <a:pt x="944" y="354"/>
                  </a:lnTo>
                  <a:lnTo>
                    <a:pt x="943" y="353"/>
                  </a:lnTo>
                  <a:lnTo>
                    <a:pt x="944" y="348"/>
                  </a:lnTo>
                  <a:lnTo>
                    <a:pt x="946" y="348"/>
                  </a:lnTo>
                  <a:lnTo>
                    <a:pt x="954" y="348"/>
                  </a:lnTo>
                  <a:lnTo>
                    <a:pt x="962" y="349"/>
                  </a:lnTo>
                  <a:lnTo>
                    <a:pt x="967" y="348"/>
                  </a:lnTo>
                  <a:lnTo>
                    <a:pt x="975" y="346"/>
                  </a:lnTo>
                  <a:lnTo>
                    <a:pt x="979" y="341"/>
                  </a:lnTo>
                  <a:lnTo>
                    <a:pt x="981" y="337"/>
                  </a:lnTo>
                  <a:lnTo>
                    <a:pt x="981" y="330"/>
                  </a:lnTo>
                  <a:lnTo>
                    <a:pt x="979" y="322"/>
                  </a:lnTo>
                  <a:lnTo>
                    <a:pt x="978" y="318"/>
                  </a:lnTo>
                  <a:lnTo>
                    <a:pt x="975" y="313"/>
                  </a:lnTo>
                  <a:lnTo>
                    <a:pt x="968" y="308"/>
                  </a:lnTo>
                  <a:lnTo>
                    <a:pt x="963" y="308"/>
                  </a:lnTo>
                  <a:lnTo>
                    <a:pt x="936" y="303"/>
                  </a:lnTo>
                  <a:lnTo>
                    <a:pt x="935" y="302"/>
                  </a:lnTo>
                  <a:lnTo>
                    <a:pt x="935" y="298"/>
                  </a:lnTo>
                  <a:lnTo>
                    <a:pt x="930" y="295"/>
                  </a:lnTo>
                  <a:lnTo>
                    <a:pt x="922" y="290"/>
                  </a:lnTo>
                  <a:lnTo>
                    <a:pt x="927" y="292"/>
                  </a:lnTo>
                  <a:lnTo>
                    <a:pt x="939" y="292"/>
                  </a:lnTo>
                  <a:lnTo>
                    <a:pt x="949" y="286"/>
                  </a:lnTo>
                  <a:lnTo>
                    <a:pt x="968" y="286"/>
                  </a:lnTo>
                  <a:lnTo>
                    <a:pt x="981" y="289"/>
                  </a:lnTo>
                  <a:lnTo>
                    <a:pt x="992" y="289"/>
                  </a:lnTo>
                  <a:lnTo>
                    <a:pt x="999" y="286"/>
                  </a:lnTo>
                  <a:lnTo>
                    <a:pt x="999" y="276"/>
                  </a:lnTo>
                  <a:lnTo>
                    <a:pt x="995" y="273"/>
                  </a:lnTo>
                  <a:lnTo>
                    <a:pt x="989" y="265"/>
                  </a:lnTo>
                  <a:lnTo>
                    <a:pt x="984" y="263"/>
                  </a:lnTo>
                  <a:lnTo>
                    <a:pt x="981" y="263"/>
                  </a:lnTo>
                  <a:lnTo>
                    <a:pt x="973" y="265"/>
                  </a:lnTo>
                  <a:lnTo>
                    <a:pt x="959" y="265"/>
                  </a:lnTo>
                  <a:lnTo>
                    <a:pt x="957" y="263"/>
                  </a:lnTo>
                  <a:lnTo>
                    <a:pt x="955" y="262"/>
                  </a:lnTo>
                  <a:lnTo>
                    <a:pt x="954" y="260"/>
                  </a:lnTo>
                  <a:lnTo>
                    <a:pt x="954" y="259"/>
                  </a:lnTo>
                  <a:lnTo>
                    <a:pt x="954" y="259"/>
                  </a:lnTo>
                  <a:lnTo>
                    <a:pt x="962" y="259"/>
                  </a:lnTo>
                  <a:lnTo>
                    <a:pt x="970" y="260"/>
                  </a:lnTo>
                  <a:lnTo>
                    <a:pt x="973" y="259"/>
                  </a:lnTo>
                  <a:lnTo>
                    <a:pt x="981" y="259"/>
                  </a:lnTo>
                  <a:lnTo>
                    <a:pt x="978" y="251"/>
                  </a:lnTo>
                  <a:lnTo>
                    <a:pt x="973" y="247"/>
                  </a:lnTo>
                  <a:lnTo>
                    <a:pt x="960" y="241"/>
                  </a:lnTo>
                  <a:lnTo>
                    <a:pt x="954" y="239"/>
                  </a:lnTo>
                  <a:lnTo>
                    <a:pt x="947" y="239"/>
                  </a:lnTo>
                  <a:lnTo>
                    <a:pt x="941" y="241"/>
                  </a:lnTo>
                  <a:lnTo>
                    <a:pt x="935" y="247"/>
                  </a:lnTo>
                  <a:lnTo>
                    <a:pt x="930" y="251"/>
                  </a:lnTo>
                  <a:lnTo>
                    <a:pt x="927" y="251"/>
                  </a:lnTo>
                  <a:lnTo>
                    <a:pt x="935" y="243"/>
                  </a:lnTo>
                  <a:lnTo>
                    <a:pt x="938" y="231"/>
                  </a:lnTo>
                  <a:lnTo>
                    <a:pt x="939" y="222"/>
                  </a:lnTo>
                  <a:lnTo>
                    <a:pt x="939" y="214"/>
                  </a:lnTo>
                  <a:lnTo>
                    <a:pt x="939" y="212"/>
                  </a:lnTo>
                  <a:lnTo>
                    <a:pt x="955" y="207"/>
                  </a:lnTo>
                  <a:lnTo>
                    <a:pt x="962" y="204"/>
                  </a:lnTo>
                  <a:lnTo>
                    <a:pt x="967" y="199"/>
                  </a:lnTo>
                  <a:lnTo>
                    <a:pt x="971" y="196"/>
                  </a:lnTo>
                  <a:lnTo>
                    <a:pt x="971" y="185"/>
                  </a:lnTo>
                  <a:lnTo>
                    <a:pt x="973" y="182"/>
                  </a:lnTo>
                  <a:lnTo>
                    <a:pt x="975" y="180"/>
                  </a:lnTo>
                  <a:lnTo>
                    <a:pt x="978" y="179"/>
                  </a:lnTo>
                  <a:lnTo>
                    <a:pt x="987" y="176"/>
                  </a:lnTo>
                  <a:lnTo>
                    <a:pt x="999" y="176"/>
                  </a:lnTo>
                  <a:lnTo>
                    <a:pt x="1003" y="174"/>
                  </a:lnTo>
                  <a:lnTo>
                    <a:pt x="1007" y="169"/>
                  </a:lnTo>
                  <a:lnTo>
                    <a:pt x="1005" y="164"/>
                  </a:lnTo>
                  <a:lnTo>
                    <a:pt x="1002" y="161"/>
                  </a:lnTo>
                  <a:lnTo>
                    <a:pt x="995" y="156"/>
                  </a:lnTo>
                  <a:lnTo>
                    <a:pt x="991" y="155"/>
                  </a:lnTo>
                  <a:lnTo>
                    <a:pt x="986" y="155"/>
                  </a:lnTo>
                  <a:lnTo>
                    <a:pt x="976" y="156"/>
                  </a:lnTo>
                  <a:lnTo>
                    <a:pt x="967" y="161"/>
                  </a:lnTo>
                  <a:lnTo>
                    <a:pt x="962" y="164"/>
                  </a:lnTo>
                  <a:lnTo>
                    <a:pt x="959" y="164"/>
                  </a:lnTo>
                  <a:lnTo>
                    <a:pt x="963" y="161"/>
                  </a:lnTo>
                  <a:lnTo>
                    <a:pt x="973" y="156"/>
                  </a:lnTo>
                  <a:lnTo>
                    <a:pt x="981" y="155"/>
                  </a:lnTo>
                  <a:lnTo>
                    <a:pt x="991" y="155"/>
                  </a:lnTo>
                  <a:lnTo>
                    <a:pt x="1003" y="155"/>
                  </a:lnTo>
                  <a:lnTo>
                    <a:pt x="1018" y="152"/>
                  </a:lnTo>
                  <a:lnTo>
                    <a:pt x="1027" y="148"/>
                  </a:lnTo>
                  <a:lnTo>
                    <a:pt x="1030" y="145"/>
                  </a:lnTo>
                  <a:lnTo>
                    <a:pt x="1030" y="140"/>
                  </a:lnTo>
                  <a:lnTo>
                    <a:pt x="1021" y="136"/>
                  </a:lnTo>
                  <a:lnTo>
                    <a:pt x="1011" y="134"/>
                  </a:lnTo>
                  <a:lnTo>
                    <a:pt x="1016" y="134"/>
                  </a:lnTo>
                  <a:lnTo>
                    <a:pt x="1024" y="131"/>
                  </a:lnTo>
                  <a:lnTo>
                    <a:pt x="1030" y="129"/>
                  </a:lnTo>
                  <a:lnTo>
                    <a:pt x="1042" y="128"/>
                  </a:lnTo>
                  <a:lnTo>
                    <a:pt x="1051" y="124"/>
                  </a:lnTo>
                  <a:lnTo>
                    <a:pt x="1056" y="120"/>
                  </a:lnTo>
                  <a:lnTo>
                    <a:pt x="1059" y="118"/>
                  </a:lnTo>
                  <a:lnTo>
                    <a:pt x="1064" y="116"/>
                  </a:lnTo>
                  <a:lnTo>
                    <a:pt x="1075" y="115"/>
                  </a:lnTo>
                  <a:lnTo>
                    <a:pt x="1089" y="110"/>
                  </a:lnTo>
                  <a:lnTo>
                    <a:pt x="1101" y="104"/>
                  </a:lnTo>
                  <a:lnTo>
                    <a:pt x="1107" y="96"/>
                  </a:lnTo>
                  <a:lnTo>
                    <a:pt x="1105" y="91"/>
                  </a:lnTo>
                  <a:lnTo>
                    <a:pt x="1099" y="86"/>
                  </a:lnTo>
                  <a:lnTo>
                    <a:pt x="1080" y="81"/>
                  </a:lnTo>
                  <a:lnTo>
                    <a:pt x="1061" y="77"/>
                  </a:lnTo>
                  <a:lnTo>
                    <a:pt x="1043" y="75"/>
                  </a:lnTo>
                  <a:lnTo>
                    <a:pt x="1029" y="75"/>
                  </a:lnTo>
                  <a:lnTo>
                    <a:pt x="1016" y="78"/>
                  </a:lnTo>
                  <a:lnTo>
                    <a:pt x="1011" y="80"/>
                  </a:lnTo>
                  <a:lnTo>
                    <a:pt x="1003" y="88"/>
                  </a:lnTo>
                  <a:lnTo>
                    <a:pt x="1003" y="94"/>
                  </a:lnTo>
                  <a:lnTo>
                    <a:pt x="1002" y="97"/>
                  </a:lnTo>
                  <a:lnTo>
                    <a:pt x="1002" y="97"/>
                  </a:lnTo>
                  <a:lnTo>
                    <a:pt x="997" y="97"/>
                  </a:lnTo>
                  <a:lnTo>
                    <a:pt x="981" y="93"/>
                  </a:lnTo>
                  <a:lnTo>
                    <a:pt x="973" y="93"/>
                  </a:lnTo>
                  <a:lnTo>
                    <a:pt x="970" y="94"/>
                  </a:lnTo>
                  <a:lnTo>
                    <a:pt x="965" y="94"/>
                  </a:lnTo>
                  <a:lnTo>
                    <a:pt x="965" y="93"/>
                  </a:lnTo>
                  <a:lnTo>
                    <a:pt x="957" y="86"/>
                  </a:lnTo>
                  <a:lnTo>
                    <a:pt x="943" y="93"/>
                  </a:lnTo>
                  <a:lnTo>
                    <a:pt x="935" y="99"/>
                  </a:lnTo>
                  <a:lnTo>
                    <a:pt x="925" y="105"/>
                  </a:lnTo>
                  <a:lnTo>
                    <a:pt x="917" y="112"/>
                  </a:lnTo>
                  <a:lnTo>
                    <a:pt x="908" y="116"/>
                  </a:lnTo>
                  <a:lnTo>
                    <a:pt x="900" y="123"/>
                  </a:lnTo>
                  <a:lnTo>
                    <a:pt x="895" y="126"/>
                  </a:lnTo>
                  <a:lnTo>
                    <a:pt x="919" y="99"/>
                  </a:lnTo>
                  <a:lnTo>
                    <a:pt x="925" y="94"/>
                  </a:lnTo>
                  <a:lnTo>
                    <a:pt x="927" y="89"/>
                  </a:lnTo>
                  <a:lnTo>
                    <a:pt x="927" y="77"/>
                  </a:lnTo>
                  <a:lnTo>
                    <a:pt x="919" y="69"/>
                  </a:lnTo>
                  <a:lnTo>
                    <a:pt x="914" y="67"/>
                  </a:lnTo>
                  <a:lnTo>
                    <a:pt x="906" y="67"/>
                  </a:lnTo>
                  <a:lnTo>
                    <a:pt x="895" y="70"/>
                  </a:lnTo>
                  <a:lnTo>
                    <a:pt x="887" y="80"/>
                  </a:lnTo>
                  <a:lnTo>
                    <a:pt x="885" y="81"/>
                  </a:lnTo>
                  <a:lnTo>
                    <a:pt x="884" y="81"/>
                  </a:lnTo>
                  <a:lnTo>
                    <a:pt x="869" y="86"/>
                  </a:lnTo>
                  <a:lnTo>
                    <a:pt x="850" y="94"/>
                  </a:lnTo>
                  <a:lnTo>
                    <a:pt x="834" y="101"/>
                  </a:lnTo>
                  <a:lnTo>
                    <a:pt x="833" y="101"/>
                  </a:lnTo>
                  <a:lnTo>
                    <a:pt x="858" y="88"/>
                  </a:lnTo>
                  <a:lnTo>
                    <a:pt x="863" y="83"/>
                  </a:lnTo>
                  <a:lnTo>
                    <a:pt x="868" y="80"/>
                  </a:lnTo>
                  <a:lnTo>
                    <a:pt x="863" y="75"/>
                  </a:lnTo>
                  <a:lnTo>
                    <a:pt x="855" y="73"/>
                  </a:lnTo>
                  <a:lnTo>
                    <a:pt x="834" y="72"/>
                  </a:lnTo>
                  <a:lnTo>
                    <a:pt x="791" y="75"/>
                  </a:lnTo>
                  <a:lnTo>
                    <a:pt x="772" y="78"/>
                  </a:lnTo>
                  <a:lnTo>
                    <a:pt x="751" y="83"/>
                  </a:lnTo>
                  <a:lnTo>
                    <a:pt x="735" y="86"/>
                  </a:lnTo>
                  <a:lnTo>
                    <a:pt x="734" y="86"/>
                  </a:lnTo>
                  <a:lnTo>
                    <a:pt x="737" y="85"/>
                  </a:lnTo>
                  <a:lnTo>
                    <a:pt x="754" y="80"/>
                  </a:lnTo>
                  <a:lnTo>
                    <a:pt x="777" y="75"/>
                  </a:lnTo>
                  <a:lnTo>
                    <a:pt x="797" y="72"/>
                  </a:lnTo>
                  <a:lnTo>
                    <a:pt x="842" y="72"/>
                  </a:lnTo>
                  <a:lnTo>
                    <a:pt x="864" y="70"/>
                  </a:lnTo>
                  <a:lnTo>
                    <a:pt x="874" y="69"/>
                  </a:lnTo>
                  <a:lnTo>
                    <a:pt x="884" y="67"/>
                  </a:lnTo>
                  <a:lnTo>
                    <a:pt x="896" y="62"/>
                  </a:lnTo>
                  <a:lnTo>
                    <a:pt x="912" y="59"/>
                  </a:lnTo>
                  <a:lnTo>
                    <a:pt x="925" y="56"/>
                  </a:lnTo>
                  <a:lnTo>
                    <a:pt x="935" y="51"/>
                  </a:lnTo>
                  <a:lnTo>
                    <a:pt x="935" y="45"/>
                  </a:lnTo>
                  <a:lnTo>
                    <a:pt x="932" y="43"/>
                  </a:lnTo>
                  <a:lnTo>
                    <a:pt x="924" y="37"/>
                  </a:lnTo>
                  <a:lnTo>
                    <a:pt x="909" y="34"/>
                  </a:lnTo>
                  <a:lnTo>
                    <a:pt x="888" y="34"/>
                  </a:lnTo>
                  <a:lnTo>
                    <a:pt x="882" y="32"/>
                  </a:lnTo>
                  <a:lnTo>
                    <a:pt x="877" y="30"/>
                  </a:lnTo>
                  <a:lnTo>
                    <a:pt x="877" y="29"/>
                  </a:lnTo>
                  <a:lnTo>
                    <a:pt x="877" y="26"/>
                  </a:lnTo>
                  <a:lnTo>
                    <a:pt x="872" y="21"/>
                  </a:lnTo>
                  <a:lnTo>
                    <a:pt x="866" y="19"/>
                  </a:lnTo>
                  <a:lnTo>
                    <a:pt x="858" y="16"/>
                  </a:lnTo>
                  <a:lnTo>
                    <a:pt x="855" y="14"/>
                  </a:lnTo>
                  <a:lnTo>
                    <a:pt x="852" y="11"/>
                  </a:lnTo>
                  <a:lnTo>
                    <a:pt x="844" y="10"/>
                  </a:lnTo>
                  <a:lnTo>
                    <a:pt x="813" y="10"/>
                  </a:lnTo>
                  <a:lnTo>
                    <a:pt x="807" y="8"/>
                  </a:lnTo>
                  <a:lnTo>
                    <a:pt x="804" y="6"/>
                  </a:lnTo>
                  <a:lnTo>
                    <a:pt x="793" y="3"/>
                  </a:lnTo>
                  <a:lnTo>
                    <a:pt x="778" y="0"/>
                  </a:lnTo>
                  <a:lnTo>
                    <a:pt x="746" y="0"/>
                  </a:lnTo>
                  <a:lnTo>
                    <a:pt x="705" y="2"/>
                  </a:lnTo>
                  <a:lnTo>
                    <a:pt x="671" y="2"/>
                  </a:lnTo>
                  <a:lnTo>
                    <a:pt x="652" y="6"/>
                  </a:lnTo>
                  <a:lnTo>
                    <a:pt x="639" y="6"/>
                  </a:lnTo>
                  <a:lnTo>
                    <a:pt x="630" y="8"/>
                  </a:lnTo>
                  <a:lnTo>
                    <a:pt x="622" y="16"/>
                  </a:lnTo>
                  <a:lnTo>
                    <a:pt x="625" y="19"/>
                  </a:lnTo>
                  <a:lnTo>
                    <a:pt x="627" y="22"/>
                  </a:lnTo>
                  <a:lnTo>
                    <a:pt x="627" y="26"/>
                  </a:lnTo>
                  <a:lnTo>
                    <a:pt x="625" y="26"/>
                  </a:lnTo>
                  <a:lnTo>
                    <a:pt x="619" y="26"/>
                  </a:lnTo>
                  <a:lnTo>
                    <a:pt x="619" y="26"/>
                  </a:lnTo>
                  <a:lnTo>
                    <a:pt x="619" y="22"/>
                  </a:lnTo>
                  <a:lnTo>
                    <a:pt x="616" y="16"/>
                  </a:lnTo>
                  <a:lnTo>
                    <a:pt x="596" y="13"/>
                  </a:lnTo>
                  <a:lnTo>
                    <a:pt x="590" y="14"/>
                  </a:lnTo>
                  <a:lnTo>
                    <a:pt x="587" y="16"/>
                  </a:lnTo>
                  <a:lnTo>
                    <a:pt x="584" y="18"/>
                  </a:lnTo>
                  <a:lnTo>
                    <a:pt x="577" y="18"/>
                  </a:lnTo>
                  <a:lnTo>
                    <a:pt x="548" y="14"/>
                  </a:lnTo>
                  <a:lnTo>
                    <a:pt x="542" y="14"/>
                  </a:lnTo>
                  <a:lnTo>
                    <a:pt x="534" y="18"/>
                  </a:lnTo>
                  <a:lnTo>
                    <a:pt x="529" y="19"/>
                  </a:lnTo>
                  <a:lnTo>
                    <a:pt x="493" y="22"/>
                  </a:lnTo>
                  <a:lnTo>
                    <a:pt x="480" y="22"/>
                  </a:lnTo>
                  <a:lnTo>
                    <a:pt x="473" y="26"/>
                  </a:lnTo>
                  <a:lnTo>
                    <a:pt x="473" y="30"/>
                  </a:lnTo>
                  <a:lnTo>
                    <a:pt x="483" y="37"/>
                  </a:lnTo>
                  <a:lnTo>
                    <a:pt x="494" y="41"/>
                  </a:lnTo>
                  <a:lnTo>
                    <a:pt x="491" y="41"/>
                  </a:lnTo>
                  <a:lnTo>
                    <a:pt x="466" y="45"/>
                  </a:lnTo>
                  <a:lnTo>
                    <a:pt x="462" y="48"/>
                  </a:lnTo>
                  <a:lnTo>
                    <a:pt x="462" y="54"/>
                  </a:lnTo>
                  <a:lnTo>
                    <a:pt x="473" y="62"/>
                  </a:lnTo>
                  <a:lnTo>
                    <a:pt x="499" y="75"/>
                  </a:lnTo>
                  <a:lnTo>
                    <a:pt x="509" y="81"/>
                  </a:lnTo>
                  <a:lnTo>
                    <a:pt x="501" y="80"/>
                  </a:lnTo>
                  <a:lnTo>
                    <a:pt x="489" y="73"/>
                  </a:lnTo>
                  <a:lnTo>
                    <a:pt x="485" y="70"/>
                  </a:lnTo>
                  <a:lnTo>
                    <a:pt x="466" y="65"/>
                  </a:lnTo>
                  <a:lnTo>
                    <a:pt x="458" y="64"/>
                  </a:lnTo>
                  <a:lnTo>
                    <a:pt x="453" y="61"/>
                  </a:lnTo>
                  <a:lnTo>
                    <a:pt x="450" y="59"/>
                  </a:lnTo>
                  <a:lnTo>
                    <a:pt x="446" y="57"/>
                  </a:lnTo>
                  <a:lnTo>
                    <a:pt x="440" y="53"/>
                  </a:lnTo>
                  <a:lnTo>
                    <a:pt x="426" y="48"/>
                  </a:lnTo>
                  <a:lnTo>
                    <a:pt x="410" y="46"/>
                  </a:lnTo>
                  <a:lnTo>
                    <a:pt x="403" y="46"/>
                  </a:lnTo>
                  <a:lnTo>
                    <a:pt x="398" y="49"/>
                  </a:lnTo>
                  <a:lnTo>
                    <a:pt x="395" y="54"/>
                  </a:lnTo>
                  <a:lnTo>
                    <a:pt x="395" y="57"/>
                  </a:lnTo>
                  <a:lnTo>
                    <a:pt x="405" y="65"/>
                  </a:lnTo>
                  <a:lnTo>
                    <a:pt x="416" y="73"/>
                  </a:lnTo>
                  <a:lnTo>
                    <a:pt x="418" y="75"/>
                  </a:lnTo>
                  <a:lnTo>
                    <a:pt x="411" y="75"/>
                  </a:lnTo>
                  <a:lnTo>
                    <a:pt x="402" y="73"/>
                  </a:lnTo>
                  <a:lnTo>
                    <a:pt x="395" y="73"/>
                  </a:lnTo>
                  <a:lnTo>
                    <a:pt x="370" y="56"/>
                  </a:lnTo>
                  <a:lnTo>
                    <a:pt x="359" y="56"/>
                  </a:lnTo>
                  <a:lnTo>
                    <a:pt x="355" y="59"/>
                  </a:lnTo>
                  <a:lnTo>
                    <a:pt x="355" y="65"/>
                  </a:lnTo>
                  <a:lnTo>
                    <a:pt x="357" y="72"/>
                  </a:lnTo>
                  <a:lnTo>
                    <a:pt x="359" y="81"/>
                  </a:lnTo>
                  <a:lnTo>
                    <a:pt x="359" y="85"/>
                  </a:lnTo>
                  <a:lnTo>
                    <a:pt x="357" y="89"/>
                  </a:lnTo>
                  <a:lnTo>
                    <a:pt x="351" y="93"/>
                  </a:lnTo>
                  <a:lnTo>
                    <a:pt x="352" y="91"/>
                  </a:lnTo>
                  <a:lnTo>
                    <a:pt x="352" y="73"/>
                  </a:lnTo>
                  <a:lnTo>
                    <a:pt x="351" y="67"/>
                  </a:lnTo>
                  <a:lnTo>
                    <a:pt x="343" y="56"/>
                  </a:lnTo>
                  <a:lnTo>
                    <a:pt x="339" y="54"/>
                  </a:lnTo>
                  <a:lnTo>
                    <a:pt x="333" y="53"/>
                  </a:lnTo>
                  <a:lnTo>
                    <a:pt x="296" y="61"/>
                  </a:lnTo>
                  <a:lnTo>
                    <a:pt x="271" y="64"/>
                  </a:lnTo>
                  <a:lnTo>
                    <a:pt x="261" y="65"/>
                  </a:lnTo>
                  <a:lnTo>
                    <a:pt x="256" y="67"/>
                  </a:lnTo>
                  <a:lnTo>
                    <a:pt x="253" y="72"/>
                  </a:lnTo>
                  <a:lnTo>
                    <a:pt x="255" y="77"/>
                  </a:lnTo>
                  <a:lnTo>
                    <a:pt x="260" y="80"/>
                  </a:lnTo>
                  <a:lnTo>
                    <a:pt x="261" y="81"/>
                  </a:lnTo>
                  <a:lnTo>
                    <a:pt x="258" y="81"/>
                  </a:lnTo>
                  <a:lnTo>
                    <a:pt x="255" y="80"/>
                  </a:lnTo>
                  <a:lnTo>
                    <a:pt x="244" y="75"/>
                  </a:lnTo>
                  <a:lnTo>
                    <a:pt x="221" y="75"/>
                  </a:lnTo>
                  <a:lnTo>
                    <a:pt x="209" y="80"/>
                  </a:lnTo>
                  <a:lnTo>
                    <a:pt x="205" y="83"/>
                  </a:lnTo>
                  <a:lnTo>
                    <a:pt x="205" y="88"/>
                  </a:lnTo>
                  <a:lnTo>
                    <a:pt x="210" y="94"/>
                  </a:lnTo>
                  <a:lnTo>
                    <a:pt x="213" y="101"/>
                  </a:lnTo>
                  <a:lnTo>
                    <a:pt x="213" y="107"/>
                  </a:lnTo>
                  <a:lnTo>
                    <a:pt x="212" y="112"/>
                  </a:lnTo>
                  <a:lnTo>
                    <a:pt x="212" y="112"/>
                  </a:lnTo>
                  <a:lnTo>
                    <a:pt x="209" y="112"/>
                  </a:lnTo>
                  <a:lnTo>
                    <a:pt x="202" y="110"/>
                  </a:lnTo>
                  <a:lnTo>
                    <a:pt x="191" y="107"/>
                  </a:lnTo>
                  <a:lnTo>
                    <a:pt x="185" y="105"/>
                  </a:lnTo>
                  <a:lnTo>
                    <a:pt x="180" y="105"/>
                  </a:lnTo>
                  <a:lnTo>
                    <a:pt x="172" y="107"/>
                  </a:lnTo>
                  <a:lnTo>
                    <a:pt x="130" y="124"/>
                  </a:lnTo>
                  <a:lnTo>
                    <a:pt x="105" y="139"/>
                  </a:lnTo>
                  <a:lnTo>
                    <a:pt x="95" y="148"/>
                  </a:lnTo>
                  <a:lnTo>
                    <a:pt x="95" y="155"/>
                  </a:lnTo>
                  <a:lnTo>
                    <a:pt x="103" y="160"/>
                  </a:lnTo>
                  <a:lnTo>
                    <a:pt x="118" y="161"/>
                  </a:lnTo>
                  <a:lnTo>
                    <a:pt x="138" y="161"/>
                  </a:lnTo>
                  <a:lnTo>
                    <a:pt x="142" y="163"/>
                  </a:lnTo>
                  <a:lnTo>
                    <a:pt x="143" y="166"/>
                  </a:lnTo>
                  <a:lnTo>
                    <a:pt x="140" y="174"/>
                  </a:lnTo>
                  <a:lnTo>
                    <a:pt x="134" y="184"/>
                  </a:lnTo>
                  <a:lnTo>
                    <a:pt x="126" y="190"/>
                  </a:lnTo>
                  <a:lnTo>
                    <a:pt x="122" y="191"/>
                  </a:lnTo>
                  <a:lnTo>
                    <a:pt x="114" y="193"/>
                  </a:lnTo>
                  <a:lnTo>
                    <a:pt x="95" y="193"/>
                  </a:lnTo>
                  <a:lnTo>
                    <a:pt x="79" y="195"/>
                  </a:lnTo>
                  <a:lnTo>
                    <a:pt x="71" y="196"/>
                  </a:lnTo>
                  <a:lnTo>
                    <a:pt x="68" y="201"/>
                  </a:lnTo>
                  <a:lnTo>
                    <a:pt x="67" y="203"/>
                  </a:lnTo>
                  <a:lnTo>
                    <a:pt x="60" y="206"/>
                  </a:lnTo>
                  <a:lnTo>
                    <a:pt x="36" y="211"/>
                  </a:lnTo>
                  <a:lnTo>
                    <a:pt x="22" y="214"/>
                  </a:lnTo>
                  <a:lnTo>
                    <a:pt x="11" y="217"/>
                  </a:lnTo>
                  <a:lnTo>
                    <a:pt x="4" y="220"/>
                  </a:lnTo>
                  <a:lnTo>
                    <a:pt x="0" y="225"/>
                  </a:lnTo>
                  <a:lnTo>
                    <a:pt x="0" y="233"/>
                  </a:lnTo>
                  <a:lnTo>
                    <a:pt x="1" y="239"/>
                  </a:lnTo>
                  <a:lnTo>
                    <a:pt x="8" y="244"/>
                  </a:lnTo>
                  <a:lnTo>
                    <a:pt x="12" y="246"/>
                  </a:lnTo>
                  <a:lnTo>
                    <a:pt x="28" y="247"/>
                  </a:lnTo>
                  <a:lnTo>
                    <a:pt x="35" y="249"/>
                  </a:lnTo>
                  <a:lnTo>
                    <a:pt x="38" y="251"/>
                  </a:lnTo>
                  <a:lnTo>
                    <a:pt x="41" y="254"/>
                  </a:lnTo>
                  <a:lnTo>
                    <a:pt x="51" y="260"/>
                  </a:lnTo>
                  <a:lnTo>
                    <a:pt x="65" y="262"/>
                  </a:lnTo>
                  <a:lnTo>
                    <a:pt x="78" y="262"/>
                  </a:lnTo>
                  <a:lnTo>
                    <a:pt x="92" y="259"/>
                  </a:lnTo>
                  <a:lnTo>
                    <a:pt x="98" y="255"/>
                  </a:lnTo>
                  <a:lnTo>
                    <a:pt x="108" y="255"/>
                  </a:lnTo>
                  <a:lnTo>
                    <a:pt x="111" y="257"/>
                  </a:lnTo>
                  <a:lnTo>
                    <a:pt x="114" y="257"/>
                  </a:lnTo>
                  <a:lnTo>
                    <a:pt x="118" y="265"/>
                  </a:lnTo>
                  <a:lnTo>
                    <a:pt x="116" y="265"/>
                  </a:lnTo>
                  <a:lnTo>
                    <a:pt x="100" y="265"/>
                  </a:lnTo>
                  <a:lnTo>
                    <a:pt x="84" y="263"/>
                  </a:lnTo>
                  <a:lnTo>
                    <a:pt x="76" y="263"/>
                  </a:lnTo>
                  <a:lnTo>
                    <a:pt x="70" y="265"/>
                  </a:lnTo>
                  <a:lnTo>
                    <a:pt x="65" y="268"/>
                  </a:lnTo>
                  <a:lnTo>
                    <a:pt x="60" y="268"/>
                  </a:lnTo>
                  <a:lnTo>
                    <a:pt x="44" y="270"/>
                  </a:lnTo>
                  <a:lnTo>
                    <a:pt x="31" y="270"/>
                  </a:lnTo>
                  <a:lnTo>
                    <a:pt x="25" y="273"/>
                  </a:lnTo>
                  <a:lnTo>
                    <a:pt x="25" y="281"/>
                  </a:lnTo>
                  <a:lnTo>
                    <a:pt x="30" y="284"/>
                  </a:lnTo>
                  <a:lnTo>
                    <a:pt x="39" y="286"/>
                  </a:lnTo>
                  <a:lnTo>
                    <a:pt x="59" y="289"/>
                  </a:lnTo>
                  <a:lnTo>
                    <a:pt x="62" y="290"/>
                  </a:lnTo>
                  <a:lnTo>
                    <a:pt x="59" y="294"/>
                  </a:lnTo>
                  <a:lnTo>
                    <a:pt x="57" y="300"/>
                  </a:lnTo>
                  <a:lnTo>
                    <a:pt x="60" y="305"/>
                  </a:lnTo>
                  <a:lnTo>
                    <a:pt x="71" y="311"/>
                  </a:lnTo>
                  <a:lnTo>
                    <a:pt x="81" y="314"/>
                  </a:lnTo>
                  <a:lnTo>
                    <a:pt x="92" y="319"/>
                  </a:lnTo>
                  <a:lnTo>
                    <a:pt x="103" y="322"/>
                  </a:lnTo>
                  <a:lnTo>
                    <a:pt x="113" y="322"/>
                  </a:lnTo>
                  <a:lnTo>
                    <a:pt x="116" y="318"/>
                  </a:lnTo>
                  <a:lnTo>
                    <a:pt x="114" y="313"/>
                  </a:lnTo>
                  <a:lnTo>
                    <a:pt x="122" y="313"/>
                  </a:lnTo>
                  <a:lnTo>
                    <a:pt x="127" y="314"/>
                  </a:lnTo>
                  <a:lnTo>
                    <a:pt x="129" y="318"/>
                  </a:lnTo>
                  <a:lnTo>
                    <a:pt x="135" y="318"/>
                  </a:lnTo>
                  <a:lnTo>
                    <a:pt x="140" y="314"/>
                  </a:lnTo>
                  <a:lnTo>
                    <a:pt x="145" y="311"/>
                  </a:lnTo>
                  <a:lnTo>
                    <a:pt x="159" y="311"/>
                  </a:lnTo>
                  <a:lnTo>
                    <a:pt x="169" y="306"/>
                  </a:lnTo>
                  <a:lnTo>
                    <a:pt x="172" y="306"/>
                  </a:lnTo>
                  <a:lnTo>
                    <a:pt x="173" y="308"/>
                  </a:lnTo>
                  <a:lnTo>
                    <a:pt x="186" y="311"/>
                  </a:lnTo>
                  <a:lnTo>
                    <a:pt x="202" y="314"/>
                  </a:lnTo>
                  <a:lnTo>
                    <a:pt x="218" y="318"/>
                  </a:lnTo>
                  <a:lnTo>
                    <a:pt x="231" y="322"/>
                  </a:lnTo>
                  <a:lnTo>
                    <a:pt x="242" y="327"/>
                  </a:lnTo>
                  <a:lnTo>
                    <a:pt x="252" y="330"/>
                  </a:lnTo>
                  <a:lnTo>
                    <a:pt x="256" y="334"/>
                  </a:lnTo>
                  <a:lnTo>
                    <a:pt x="258" y="335"/>
                  </a:lnTo>
                  <a:lnTo>
                    <a:pt x="258" y="341"/>
                  </a:lnTo>
                  <a:lnTo>
                    <a:pt x="260" y="346"/>
                  </a:lnTo>
                  <a:lnTo>
                    <a:pt x="264" y="353"/>
                  </a:lnTo>
                  <a:lnTo>
                    <a:pt x="274" y="361"/>
                  </a:lnTo>
                  <a:lnTo>
                    <a:pt x="285" y="365"/>
                  </a:lnTo>
                  <a:lnTo>
                    <a:pt x="290" y="367"/>
                  </a:lnTo>
                  <a:lnTo>
                    <a:pt x="298" y="377"/>
                  </a:lnTo>
                  <a:lnTo>
                    <a:pt x="300" y="385"/>
                  </a:lnTo>
                  <a:lnTo>
                    <a:pt x="300" y="396"/>
                  </a:lnTo>
                  <a:lnTo>
                    <a:pt x="303" y="399"/>
                  </a:lnTo>
                  <a:lnTo>
                    <a:pt x="308" y="405"/>
                  </a:lnTo>
                  <a:lnTo>
                    <a:pt x="312" y="409"/>
                  </a:lnTo>
                  <a:lnTo>
                    <a:pt x="312" y="418"/>
                  </a:lnTo>
                  <a:lnTo>
                    <a:pt x="316" y="426"/>
                  </a:lnTo>
                  <a:lnTo>
                    <a:pt x="322" y="431"/>
                  </a:lnTo>
                  <a:lnTo>
                    <a:pt x="323" y="432"/>
                  </a:lnTo>
                  <a:lnTo>
                    <a:pt x="323" y="434"/>
                  </a:lnTo>
                  <a:lnTo>
                    <a:pt x="320" y="440"/>
                  </a:lnTo>
                  <a:lnTo>
                    <a:pt x="312" y="445"/>
                  </a:lnTo>
                  <a:lnTo>
                    <a:pt x="312" y="452"/>
                  </a:lnTo>
                  <a:lnTo>
                    <a:pt x="314" y="455"/>
                  </a:lnTo>
                  <a:lnTo>
                    <a:pt x="314" y="458"/>
                  </a:lnTo>
                  <a:lnTo>
                    <a:pt x="312" y="466"/>
                  </a:lnTo>
                  <a:lnTo>
                    <a:pt x="312" y="469"/>
                  </a:lnTo>
                  <a:lnTo>
                    <a:pt x="317" y="479"/>
                  </a:lnTo>
                  <a:lnTo>
                    <a:pt x="325" y="480"/>
                  </a:lnTo>
                  <a:lnTo>
                    <a:pt x="330" y="480"/>
                  </a:lnTo>
                  <a:lnTo>
                    <a:pt x="336" y="479"/>
                  </a:lnTo>
                  <a:lnTo>
                    <a:pt x="341" y="474"/>
                  </a:lnTo>
                  <a:lnTo>
                    <a:pt x="346" y="471"/>
                  </a:lnTo>
                  <a:lnTo>
                    <a:pt x="349" y="469"/>
                  </a:lnTo>
                  <a:lnTo>
                    <a:pt x="352" y="468"/>
                  </a:lnTo>
                  <a:lnTo>
                    <a:pt x="354" y="469"/>
                  </a:lnTo>
                  <a:lnTo>
                    <a:pt x="352" y="477"/>
                  </a:lnTo>
                  <a:lnTo>
                    <a:pt x="352" y="482"/>
                  </a:lnTo>
                  <a:lnTo>
                    <a:pt x="357" y="485"/>
                  </a:lnTo>
                  <a:lnTo>
                    <a:pt x="363" y="490"/>
                  </a:lnTo>
                  <a:lnTo>
                    <a:pt x="371" y="493"/>
                  </a:lnTo>
                  <a:lnTo>
                    <a:pt x="381" y="496"/>
                  </a:lnTo>
                  <a:lnTo>
                    <a:pt x="394" y="504"/>
                  </a:lnTo>
                  <a:lnTo>
                    <a:pt x="395" y="506"/>
                  </a:lnTo>
                  <a:lnTo>
                    <a:pt x="395" y="507"/>
                  </a:lnTo>
                  <a:lnTo>
                    <a:pt x="394" y="507"/>
                  </a:lnTo>
                  <a:lnTo>
                    <a:pt x="387" y="504"/>
                  </a:lnTo>
                  <a:lnTo>
                    <a:pt x="381" y="501"/>
                  </a:lnTo>
                  <a:lnTo>
                    <a:pt x="373" y="499"/>
                  </a:lnTo>
                  <a:lnTo>
                    <a:pt x="357" y="498"/>
                  </a:lnTo>
                  <a:lnTo>
                    <a:pt x="343" y="498"/>
                  </a:lnTo>
                  <a:lnTo>
                    <a:pt x="333" y="501"/>
                  </a:lnTo>
                  <a:lnTo>
                    <a:pt x="341" y="512"/>
                  </a:lnTo>
                  <a:lnTo>
                    <a:pt x="346" y="514"/>
                  </a:lnTo>
                  <a:lnTo>
                    <a:pt x="336" y="514"/>
                  </a:lnTo>
                  <a:lnTo>
                    <a:pt x="330" y="515"/>
                  </a:lnTo>
                  <a:lnTo>
                    <a:pt x="327" y="520"/>
                  </a:lnTo>
                  <a:lnTo>
                    <a:pt x="322" y="525"/>
                  </a:lnTo>
                  <a:lnTo>
                    <a:pt x="322" y="536"/>
                  </a:lnTo>
                  <a:lnTo>
                    <a:pt x="327" y="539"/>
                  </a:lnTo>
                  <a:lnTo>
                    <a:pt x="331" y="543"/>
                  </a:lnTo>
                  <a:lnTo>
                    <a:pt x="335" y="546"/>
                  </a:lnTo>
                  <a:lnTo>
                    <a:pt x="339" y="547"/>
                  </a:lnTo>
                  <a:lnTo>
                    <a:pt x="346" y="552"/>
                  </a:lnTo>
                  <a:lnTo>
                    <a:pt x="349" y="554"/>
                  </a:lnTo>
                  <a:lnTo>
                    <a:pt x="355" y="555"/>
                  </a:lnTo>
                  <a:lnTo>
                    <a:pt x="368" y="554"/>
                  </a:lnTo>
                  <a:lnTo>
                    <a:pt x="378" y="551"/>
                  </a:lnTo>
                  <a:lnTo>
                    <a:pt x="383" y="541"/>
                  </a:lnTo>
                  <a:lnTo>
                    <a:pt x="383" y="536"/>
                  </a:lnTo>
                  <a:lnTo>
                    <a:pt x="379" y="535"/>
                  </a:lnTo>
                  <a:lnTo>
                    <a:pt x="376" y="531"/>
                  </a:lnTo>
                  <a:lnTo>
                    <a:pt x="371" y="530"/>
                  </a:lnTo>
                  <a:lnTo>
                    <a:pt x="368" y="527"/>
                  </a:lnTo>
                  <a:lnTo>
                    <a:pt x="365" y="523"/>
                  </a:lnTo>
                  <a:lnTo>
                    <a:pt x="375" y="527"/>
                  </a:lnTo>
                  <a:lnTo>
                    <a:pt x="381" y="528"/>
                  </a:lnTo>
                  <a:lnTo>
                    <a:pt x="389" y="528"/>
                  </a:lnTo>
                  <a:lnTo>
                    <a:pt x="391" y="530"/>
                  </a:lnTo>
                  <a:lnTo>
                    <a:pt x="395" y="533"/>
                  </a:lnTo>
                  <a:lnTo>
                    <a:pt x="400" y="541"/>
                  </a:lnTo>
                  <a:lnTo>
                    <a:pt x="395" y="547"/>
                  </a:lnTo>
                  <a:lnTo>
                    <a:pt x="395" y="568"/>
                  </a:lnTo>
                  <a:lnTo>
                    <a:pt x="389" y="568"/>
                  </a:lnTo>
                  <a:lnTo>
                    <a:pt x="383" y="566"/>
                  </a:lnTo>
                  <a:lnTo>
                    <a:pt x="375" y="566"/>
                  </a:lnTo>
                  <a:lnTo>
                    <a:pt x="363" y="570"/>
                  </a:lnTo>
                  <a:lnTo>
                    <a:pt x="359" y="576"/>
                  </a:lnTo>
                  <a:lnTo>
                    <a:pt x="357" y="581"/>
                  </a:lnTo>
                  <a:lnTo>
                    <a:pt x="357" y="586"/>
                  </a:lnTo>
                  <a:lnTo>
                    <a:pt x="355" y="587"/>
                  </a:lnTo>
                  <a:lnTo>
                    <a:pt x="346" y="600"/>
                  </a:lnTo>
                  <a:lnTo>
                    <a:pt x="344" y="603"/>
                  </a:lnTo>
                  <a:lnTo>
                    <a:pt x="343" y="608"/>
                  </a:lnTo>
                  <a:lnTo>
                    <a:pt x="343" y="613"/>
                  </a:lnTo>
                  <a:lnTo>
                    <a:pt x="344" y="618"/>
                  </a:lnTo>
                  <a:lnTo>
                    <a:pt x="349" y="621"/>
                  </a:lnTo>
                  <a:lnTo>
                    <a:pt x="360" y="627"/>
                  </a:lnTo>
                  <a:lnTo>
                    <a:pt x="357" y="629"/>
                  </a:lnTo>
                  <a:lnTo>
                    <a:pt x="351" y="633"/>
                  </a:lnTo>
                  <a:lnTo>
                    <a:pt x="346" y="641"/>
                  </a:lnTo>
                  <a:lnTo>
                    <a:pt x="346" y="646"/>
                  </a:lnTo>
                  <a:lnTo>
                    <a:pt x="349" y="649"/>
                  </a:lnTo>
                  <a:lnTo>
                    <a:pt x="355" y="657"/>
                  </a:lnTo>
                  <a:lnTo>
                    <a:pt x="365" y="665"/>
                  </a:lnTo>
                  <a:lnTo>
                    <a:pt x="373" y="670"/>
                  </a:lnTo>
                  <a:lnTo>
                    <a:pt x="373" y="670"/>
                  </a:lnTo>
                  <a:lnTo>
                    <a:pt x="375" y="672"/>
                  </a:lnTo>
                  <a:lnTo>
                    <a:pt x="375" y="680"/>
                  </a:lnTo>
                  <a:lnTo>
                    <a:pt x="373" y="689"/>
                  </a:lnTo>
                  <a:lnTo>
                    <a:pt x="375" y="697"/>
                  </a:lnTo>
                  <a:lnTo>
                    <a:pt x="376" y="702"/>
                  </a:lnTo>
                  <a:lnTo>
                    <a:pt x="379" y="705"/>
                  </a:lnTo>
                  <a:lnTo>
                    <a:pt x="384" y="705"/>
                  </a:lnTo>
                  <a:lnTo>
                    <a:pt x="386" y="707"/>
                  </a:lnTo>
                  <a:lnTo>
                    <a:pt x="386" y="716"/>
                  </a:lnTo>
                  <a:lnTo>
                    <a:pt x="392" y="723"/>
                  </a:lnTo>
                  <a:lnTo>
                    <a:pt x="394" y="728"/>
                  </a:lnTo>
                  <a:lnTo>
                    <a:pt x="398" y="732"/>
                  </a:lnTo>
                  <a:lnTo>
                    <a:pt x="408" y="737"/>
                  </a:lnTo>
                  <a:lnTo>
                    <a:pt x="408" y="739"/>
                  </a:lnTo>
                  <a:lnTo>
                    <a:pt x="408" y="747"/>
                  </a:lnTo>
                  <a:lnTo>
                    <a:pt x="410" y="753"/>
                  </a:lnTo>
                  <a:lnTo>
                    <a:pt x="416" y="764"/>
                  </a:lnTo>
                  <a:lnTo>
                    <a:pt x="429" y="774"/>
                  </a:lnTo>
                  <a:lnTo>
                    <a:pt x="434" y="780"/>
                  </a:lnTo>
                  <a:lnTo>
                    <a:pt x="437" y="785"/>
                  </a:lnTo>
                  <a:lnTo>
                    <a:pt x="440" y="791"/>
                  </a:lnTo>
                  <a:lnTo>
                    <a:pt x="446" y="798"/>
                  </a:lnTo>
                  <a:lnTo>
                    <a:pt x="451" y="801"/>
                  </a:lnTo>
                  <a:lnTo>
                    <a:pt x="461" y="801"/>
                  </a:lnTo>
                  <a:lnTo>
                    <a:pt x="466" y="799"/>
                  </a:lnTo>
                  <a:lnTo>
                    <a:pt x="469" y="803"/>
                  </a:lnTo>
                  <a:lnTo>
                    <a:pt x="472" y="804"/>
                  </a:lnTo>
                  <a:lnTo>
                    <a:pt x="477" y="806"/>
                  </a:lnTo>
                  <a:lnTo>
                    <a:pt x="483" y="806"/>
                  </a:lnTo>
                  <a:lnTo>
                    <a:pt x="488" y="807"/>
                  </a:lnTo>
                  <a:lnTo>
                    <a:pt x="494" y="811"/>
                  </a:lnTo>
                  <a:lnTo>
                    <a:pt x="497" y="814"/>
                  </a:lnTo>
                  <a:lnTo>
                    <a:pt x="499" y="815"/>
                  </a:lnTo>
                  <a:lnTo>
                    <a:pt x="512" y="823"/>
                  </a:lnTo>
                  <a:lnTo>
                    <a:pt x="531" y="827"/>
                  </a:lnTo>
                  <a:lnTo>
                    <a:pt x="534" y="827"/>
                  </a:lnTo>
                  <a:lnTo>
                    <a:pt x="541" y="820"/>
                  </a:lnTo>
                  <a:lnTo>
                    <a:pt x="542" y="815"/>
                  </a:lnTo>
                  <a:lnTo>
                    <a:pt x="545" y="812"/>
                  </a:lnTo>
                  <a:lnTo>
                    <a:pt x="550" y="806"/>
                  </a:lnTo>
                  <a:lnTo>
                    <a:pt x="553" y="787"/>
                  </a:lnTo>
                  <a:lnTo>
                    <a:pt x="553" y="785"/>
                  </a:lnTo>
                  <a:lnTo>
                    <a:pt x="555" y="785"/>
                  </a:lnTo>
                  <a:lnTo>
                    <a:pt x="558" y="782"/>
                  </a:lnTo>
                  <a:lnTo>
                    <a:pt x="558" y="777"/>
                  </a:lnTo>
                  <a:lnTo>
                    <a:pt x="560" y="768"/>
                  </a:lnTo>
                  <a:lnTo>
                    <a:pt x="558" y="758"/>
                  </a:lnTo>
                  <a:lnTo>
                    <a:pt x="556" y="753"/>
                  </a:lnTo>
                  <a:lnTo>
                    <a:pt x="553" y="752"/>
                  </a:lnTo>
                  <a:lnTo>
                    <a:pt x="552" y="750"/>
                  </a:lnTo>
                  <a:lnTo>
                    <a:pt x="555" y="748"/>
                  </a:lnTo>
                  <a:lnTo>
                    <a:pt x="566" y="748"/>
                  </a:lnTo>
                  <a:lnTo>
                    <a:pt x="569" y="745"/>
                  </a:lnTo>
                  <a:lnTo>
                    <a:pt x="572" y="740"/>
                  </a:lnTo>
                  <a:lnTo>
                    <a:pt x="574" y="737"/>
                  </a:lnTo>
                  <a:lnTo>
                    <a:pt x="580" y="731"/>
                  </a:lnTo>
                  <a:lnTo>
                    <a:pt x="582" y="726"/>
                  </a:lnTo>
                  <a:lnTo>
                    <a:pt x="582" y="723"/>
                  </a:lnTo>
                  <a:lnTo>
                    <a:pt x="587" y="718"/>
                  </a:lnTo>
                  <a:lnTo>
                    <a:pt x="587" y="710"/>
                  </a:lnTo>
                  <a:lnTo>
                    <a:pt x="585" y="704"/>
                  </a:lnTo>
                  <a:lnTo>
                    <a:pt x="584" y="702"/>
                  </a:lnTo>
                  <a:lnTo>
                    <a:pt x="595" y="697"/>
                  </a:lnTo>
                  <a:lnTo>
                    <a:pt x="596" y="689"/>
                  </a:lnTo>
                  <a:lnTo>
                    <a:pt x="592" y="685"/>
                  </a:lnTo>
                  <a:lnTo>
                    <a:pt x="584" y="680"/>
                  </a:lnTo>
                  <a:lnTo>
                    <a:pt x="584" y="678"/>
                  </a:lnTo>
                  <a:lnTo>
                    <a:pt x="585" y="678"/>
                  </a:lnTo>
                  <a:lnTo>
                    <a:pt x="592" y="683"/>
                  </a:lnTo>
                  <a:lnTo>
                    <a:pt x="600" y="683"/>
                  </a:lnTo>
                  <a:lnTo>
                    <a:pt x="603" y="677"/>
                  </a:lnTo>
                  <a:lnTo>
                    <a:pt x="601" y="670"/>
                  </a:lnTo>
                  <a:lnTo>
                    <a:pt x="600" y="669"/>
                  </a:lnTo>
                  <a:lnTo>
                    <a:pt x="601" y="669"/>
                  </a:lnTo>
                  <a:lnTo>
                    <a:pt x="606" y="665"/>
                  </a:lnTo>
                  <a:lnTo>
                    <a:pt x="616" y="665"/>
                  </a:lnTo>
                  <a:lnTo>
                    <a:pt x="622" y="664"/>
                  </a:lnTo>
                  <a:lnTo>
                    <a:pt x="628" y="661"/>
                  </a:lnTo>
                  <a:lnTo>
                    <a:pt x="633" y="654"/>
                  </a:lnTo>
                  <a:lnTo>
                    <a:pt x="633" y="651"/>
                  </a:lnTo>
                  <a:lnTo>
                    <a:pt x="635" y="657"/>
                  </a:lnTo>
                  <a:lnTo>
                    <a:pt x="639" y="661"/>
                  </a:lnTo>
                  <a:lnTo>
                    <a:pt x="644" y="659"/>
                  </a:lnTo>
                  <a:lnTo>
                    <a:pt x="649" y="656"/>
                  </a:lnTo>
                  <a:lnTo>
                    <a:pt x="654" y="654"/>
                  </a:lnTo>
                  <a:lnTo>
                    <a:pt x="663" y="654"/>
                  </a:lnTo>
                  <a:lnTo>
                    <a:pt x="678" y="651"/>
                  </a:lnTo>
                  <a:lnTo>
                    <a:pt x="691" y="646"/>
                  </a:lnTo>
                  <a:lnTo>
                    <a:pt x="703" y="638"/>
                  </a:lnTo>
                  <a:lnTo>
                    <a:pt x="713" y="626"/>
                  </a:lnTo>
                  <a:lnTo>
                    <a:pt x="719" y="616"/>
                  </a:lnTo>
                  <a:lnTo>
                    <a:pt x="721" y="611"/>
                  </a:lnTo>
                  <a:lnTo>
                    <a:pt x="722" y="606"/>
                  </a:lnTo>
                  <a:lnTo>
                    <a:pt x="730" y="603"/>
                  </a:lnTo>
                  <a:lnTo>
                    <a:pt x="738" y="600"/>
                  </a:lnTo>
                  <a:lnTo>
                    <a:pt x="742" y="597"/>
                  </a:lnTo>
                  <a:lnTo>
                    <a:pt x="742" y="586"/>
                  </a:lnTo>
                  <a:lnTo>
                    <a:pt x="746" y="584"/>
                  </a:lnTo>
                  <a:lnTo>
                    <a:pt x="754" y="587"/>
                  </a:lnTo>
                  <a:lnTo>
                    <a:pt x="761" y="592"/>
                  </a:lnTo>
                  <a:lnTo>
                    <a:pt x="767" y="586"/>
                  </a:lnTo>
                  <a:lnTo>
                    <a:pt x="769" y="584"/>
                  </a:lnTo>
                  <a:lnTo>
                    <a:pt x="774" y="584"/>
                  </a:lnTo>
                  <a:lnTo>
                    <a:pt x="783" y="582"/>
                  </a:lnTo>
                  <a:lnTo>
                    <a:pt x="791" y="579"/>
                  </a:lnTo>
                  <a:lnTo>
                    <a:pt x="799" y="578"/>
                  </a:lnTo>
                  <a:lnTo>
                    <a:pt x="813" y="576"/>
                  </a:lnTo>
                  <a:lnTo>
                    <a:pt x="834" y="573"/>
                  </a:lnTo>
                  <a:lnTo>
                    <a:pt x="852" y="566"/>
                  </a:lnTo>
                  <a:lnTo>
                    <a:pt x="860" y="563"/>
                  </a:lnTo>
                  <a:lnTo>
                    <a:pt x="866" y="560"/>
                  </a:lnTo>
                  <a:lnTo>
                    <a:pt x="877" y="552"/>
                  </a:lnTo>
                  <a:lnTo>
                    <a:pt x="906" y="539"/>
                  </a:lnTo>
                  <a:lnTo>
                    <a:pt x="917" y="533"/>
                  </a:lnTo>
                  <a:close/>
                  <a:moveTo>
                    <a:pt x="633" y="649"/>
                  </a:moveTo>
                  <a:lnTo>
                    <a:pt x="633" y="643"/>
                  </a:lnTo>
                  <a:lnTo>
                    <a:pt x="635" y="643"/>
                  </a:lnTo>
                  <a:lnTo>
                    <a:pt x="636" y="645"/>
                  </a:lnTo>
                  <a:lnTo>
                    <a:pt x="636" y="645"/>
                  </a:lnTo>
                  <a:lnTo>
                    <a:pt x="633" y="64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16" name="Google Shape;616;p96"/>
            <p:cNvSpPr/>
            <p:nvPr/>
          </p:nvSpPr>
          <p:spPr>
            <a:xfrm>
              <a:off x="1822297" y="877231"/>
              <a:ext cx="923165" cy="415302"/>
            </a:xfrm>
            <a:custGeom>
              <a:avLst/>
              <a:gdLst/>
              <a:ahLst/>
              <a:cxnLst/>
              <a:rect l="l" t="t" r="r" b="b"/>
              <a:pathLst>
                <a:path w="653" h="294" extrusionOk="0">
                  <a:moveTo>
                    <a:pt x="10" y="150"/>
                  </a:moveTo>
                  <a:lnTo>
                    <a:pt x="13" y="153"/>
                  </a:lnTo>
                  <a:lnTo>
                    <a:pt x="15" y="155"/>
                  </a:lnTo>
                  <a:lnTo>
                    <a:pt x="16" y="160"/>
                  </a:lnTo>
                  <a:lnTo>
                    <a:pt x="20" y="166"/>
                  </a:lnTo>
                  <a:lnTo>
                    <a:pt x="23" y="169"/>
                  </a:lnTo>
                  <a:lnTo>
                    <a:pt x="34" y="172"/>
                  </a:lnTo>
                  <a:lnTo>
                    <a:pt x="42" y="172"/>
                  </a:lnTo>
                  <a:lnTo>
                    <a:pt x="59" y="171"/>
                  </a:lnTo>
                  <a:lnTo>
                    <a:pt x="74" y="169"/>
                  </a:lnTo>
                  <a:lnTo>
                    <a:pt x="77" y="171"/>
                  </a:lnTo>
                  <a:lnTo>
                    <a:pt x="77" y="171"/>
                  </a:lnTo>
                  <a:lnTo>
                    <a:pt x="75" y="172"/>
                  </a:lnTo>
                  <a:lnTo>
                    <a:pt x="63" y="176"/>
                  </a:lnTo>
                  <a:lnTo>
                    <a:pt x="52" y="179"/>
                  </a:lnTo>
                  <a:lnTo>
                    <a:pt x="47" y="182"/>
                  </a:lnTo>
                  <a:lnTo>
                    <a:pt x="47" y="187"/>
                  </a:lnTo>
                  <a:lnTo>
                    <a:pt x="55" y="193"/>
                  </a:lnTo>
                  <a:lnTo>
                    <a:pt x="64" y="198"/>
                  </a:lnTo>
                  <a:lnTo>
                    <a:pt x="71" y="201"/>
                  </a:lnTo>
                  <a:lnTo>
                    <a:pt x="72" y="203"/>
                  </a:lnTo>
                  <a:lnTo>
                    <a:pt x="72" y="208"/>
                  </a:lnTo>
                  <a:lnTo>
                    <a:pt x="79" y="212"/>
                  </a:lnTo>
                  <a:lnTo>
                    <a:pt x="93" y="217"/>
                  </a:lnTo>
                  <a:lnTo>
                    <a:pt x="109" y="220"/>
                  </a:lnTo>
                  <a:lnTo>
                    <a:pt x="114" y="220"/>
                  </a:lnTo>
                  <a:lnTo>
                    <a:pt x="119" y="219"/>
                  </a:lnTo>
                  <a:lnTo>
                    <a:pt x="123" y="216"/>
                  </a:lnTo>
                  <a:lnTo>
                    <a:pt x="135" y="216"/>
                  </a:lnTo>
                  <a:lnTo>
                    <a:pt x="141" y="219"/>
                  </a:lnTo>
                  <a:lnTo>
                    <a:pt x="149" y="219"/>
                  </a:lnTo>
                  <a:lnTo>
                    <a:pt x="150" y="216"/>
                  </a:lnTo>
                  <a:lnTo>
                    <a:pt x="157" y="206"/>
                  </a:lnTo>
                  <a:lnTo>
                    <a:pt x="160" y="198"/>
                  </a:lnTo>
                  <a:lnTo>
                    <a:pt x="160" y="198"/>
                  </a:lnTo>
                  <a:lnTo>
                    <a:pt x="162" y="200"/>
                  </a:lnTo>
                  <a:lnTo>
                    <a:pt x="166" y="200"/>
                  </a:lnTo>
                  <a:lnTo>
                    <a:pt x="174" y="187"/>
                  </a:lnTo>
                  <a:lnTo>
                    <a:pt x="178" y="185"/>
                  </a:lnTo>
                  <a:lnTo>
                    <a:pt x="181" y="184"/>
                  </a:lnTo>
                  <a:lnTo>
                    <a:pt x="189" y="180"/>
                  </a:lnTo>
                  <a:lnTo>
                    <a:pt x="198" y="179"/>
                  </a:lnTo>
                  <a:lnTo>
                    <a:pt x="206" y="176"/>
                  </a:lnTo>
                  <a:lnTo>
                    <a:pt x="213" y="176"/>
                  </a:lnTo>
                  <a:lnTo>
                    <a:pt x="213" y="166"/>
                  </a:lnTo>
                  <a:lnTo>
                    <a:pt x="216" y="168"/>
                  </a:lnTo>
                  <a:lnTo>
                    <a:pt x="224" y="179"/>
                  </a:lnTo>
                  <a:lnTo>
                    <a:pt x="229" y="185"/>
                  </a:lnTo>
                  <a:lnTo>
                    <a:pt x="235" y="190"/>
                  </a:lnTo>
                  <a:lnTo>
                    <a:pt x="246" y="195"/>
                  </a:lnTo>
                  <a:lnTo>
                    <a:pt x="256" y="198"/>
                  </a:lnTo>
                  <a:lnTo>
                    <a:pt x="257" y="198"/>
                  </a:lnTo>
                  <a:lnTo>
                    <a:pt x="245" y="195"/>
                  </a:lnTo>
                  <a:lnTo>
                    <a:pt x="229" y="190"/>
                  </a:lnTo>
                  <a:lnTo>
                    <a:pt x="214" y="185"/>
                  </a:lnTo>
                  <a:lnTo>
                    <a:pt x="198" y="185"/>
                  </a:lnTo>
                  <a:lnTo>
                    <a:pt x="190" y="188"/>
                  </a:lnTo>
                  <a:lnTo>
                    <a:pt x="182" y="190"/>
                  </a:lnTo>
                  <a:lnTo>
                    <a:pt x="174" y="193"/>
                  </a:lnTo>
                  <a:lnTo>
                    <a:pt x="165" y="203"/>
                  </a:lnTo>
                  <a:lnTo>
                    <a:pt x="163" y="208"/>
                  </a:lnTo>
                  <a:lnTo>
                    <a:pt x="163" y="216"/>
                  </a:lnTo>
                  <a:lnTo>
                    <a:pt x="168" y="220"/>
                  </a:lnTo>
                  <a:lnTo>
                    <a:pt x="174" y="222"/>
                  </a:lnTo>
                  <a:lnTo>
                    <a:pt x="181" y="222"/>
                  </a:lnTo>
                  <a:lnTo>
                    <a:pt x="195" y="220"/>
                  </a:lnTo>
                  <a:lnTo>
                    <a:pt x="205" y="217"/>
                  </a:lnTo>
                  <a:lnTo>
                    <a:pt x="206" y="216"/>
                  </a:lnTo>
                  <a:lnTo>
                    <a:pt x="203" y="220"/>
                  </a:lnTo>
                  <a:lnTo>
                    <a:pt x="200" y="225"/>
                  </a:lnTo>
                  <a:lnTo>
                    <a:pt x="202" y="230"/>
                  </a:lnTo>
                  <a:lnTo>
                    <a:pt x="211" y="236"/>
                  </a:lnTo>
                  <a:lnTo>
                    <a:pt x="221" y="241"/>
                  </a:lnTo>
                  <a:lnTo>
                    <a:pt x="222" y="244"/>
                  </a:lnTo>
                  <a:lnTo>
                    <a:pt x="222" y="247"/>
                  </a:lnTo>
                  <a:lnTo>
                    <a:pt x="219" y="249"/>
                  </a:lnTo>
                  <a:lnTo>
                    <a:pt x="214" y="247"/>
                  </a:lnTo>
                  <a:lnTo>
                    <a:pt x="208" y="246"/>
                  </a:lnTo>
                  <a:lnTo>
                    <a:pt x="206" y="244"/>
                  </a:lnTo>
                  <a:lnTo>
                    <a:pt x="202" y="235"/>
                  </a:lnTo>
                  <a:lnTo>
                    <a:pt x="195" y="228"/>
                  </a:lnTo>
                  <a:lnTo>
                    <a:pt x="184" y="225"/>
                  </a:lnTo>
                  <a:lnTo>
                    <a:pt x="171" y="224"/>
                  </a:lnTo>
                  <a:lnTo>
                    <a:pt x="163" y="225"/>
                  </a:lnTo>
                  <a:lnTo>
                    <a:pt x="158" y="227"/>
                  </a:lnTo>
                  <a:lnTo>
                    <a:pt x="154" y="236"/>
                  </a:lnTo>
                  <a:lnTo>
                    <a:pt x="155" y="241"/>
                  </a:lnTo>
                  <a:lnTo>
                    <a:pt x="158" y="244"/>
                  </a:lnTo>
                  <a:lnTo>
                    <a:pt x="163" y="247"/>
                  </a:lnTo>
                  <a:lnTo>
                    <a:pt x="168" y="247"/>
                  </a:lnTo>
                  <a:lnTo>
                    <a:pt x="174" y="251"/>
                  </a:lnTo>
                  <a:lnTo>
                    <a:pt x="174" y="251"/>
                  </a:lnTo>
                  <a:lnTo>
                    <a:pt x="173" y="252"/>
                  </a:lnTo>
                  <a:lnTo>
                    <a:pt x="168" y="252"/>
                  </a:lnTo>
                  <a:lnTo>
                    <a:pt x="154" y="254"/>
                  </a:lnTo>
                  <a:lnTo>
                    <a:pt x="139" y="259"/>
                  </a:lnTo>
                  <a:lnTo>
                    <a:pt x="133" y="262"/>
                  </a:lnTo>
                  <a:lnTo>
                    <a:pt x="130" y="267"/>
                  </a:lnTo>
                  <a:lnTo>
                    <a:pt x="127" y="271"/>
                  </a:lnTo>
                  <a:lnTo>
                    <a:pt x="128" y="276"/>
                  </a:lnTo>
                  <a:lnTo>
                    <a:pt x="135" y="281"/>
                  </a:lnTo>
                  <a:lnTo>
                    <a:pt x="144" y="283"/>
                  </a:lnTo>
                  <a:lnTo>
                    <a:pt x="186" y="283"/>
                  </a:lnTo>
                  <a:lnTo>
                    <a:pt x="189" y="284"/>
                  </a:lnTo>
                  <a:lnTo>
                    <a:pt x="195" y="287"/>
                  </a:lnTo>
                  <a:lnTo>
                    <a:pt x="206" y="291"/>
                  </a:lnTo>
                  <a:lnTo>
                    <a:pt x="216" y="289"/>
                  </a:lnTo>
                  <a:lnTo>
                    <a:pt x="224" y="286"/>
                  </a:lnTo>
                  <a:lnTo>
                    <a:pt x="225" y="284"/>
                  </a:lnTo>
                  <a:lnTo>
                    <a:pt x="229" y="283"/>
                  </a:lnTo>
                  <a:lnTo>
                    <a:pt x="237" y="281"/>
                  </a:lnTo>
                  <a:lnTo>
                    <a:pt x="259" y="281"/>
                  </a:lnTo>
                  <a:lnTo>
                    <a:pt x="269" y="283"/>
                  </a:lnTo>
                  <a:lnTo>
                    <a:pt x="280" y="286"/>
                  </a:lnTo>
                  <a:lnTo>
                    <a:pt x="285" y="289"/>
                  </a:lnTo>
                  <a:lnTo>
                    <a:pt x="292" y="294"/>
                  </a:lnTo>
                  <a:lnTo>
                    <a:pt x="299" y="294"/>
                  </a:lnTo>
                  <a:lnTo>
                    <a:pt x="307" y="292"/>
                  </a:lnTo>
                  <a:lnTo>
                    <a:pt x="316" y="287"/>
                  </a:lnTo>
                  <a:lnTo>
                    <a:pt x="326" y="283"/>
                  </a:lnTo>
                  <a:lnTo>
                    <a:pt x="334" y="281"/>
                  </a:lnTo>
                  <a:lnTo>
                    <a:pt x="344" y="281"/>
                  </a:lnTo>
                  <a:lnTo>
                    <a:pt x="348" y="275"/>
                  </a:lnTo>
                  <a:lnTo>
                    <a:pt x="348" y="268"/>
                  </a:lnTo>
                  <a:lnTo>
                    <a:pt x="345" y="260"/>
                  </a:lnTo>
                  <a:lnTo>
                    <a:pt x="342" y="257"/>
                  </a:lnTo>
                  <a:lnTo>
                    <a:pt x="337" y="257"/>
                  </a:lnTo>
                  <a:lnTo>
                    <a:pt x="324" y="260"/>
                  </a:lnTo>
                  <a:lnTo>
                    <a:pt x="323" y="259"/>
                  </a:lnTo>
                  <a:lnTo>
                    <a:pt x="320" y="254"/>
                  </a:lnTo>
                  <a:lnTo>
                    <a:pt x="310" y="252"/>
                  </a:lnTo>
                  <a:lnTo>
                    <a:pt x="299" y="251"/>
                  </a:lnTo>
                  <a:lnTo>
                    <a:pt x="307" y="251"/>
                  </a:lnTo>
                  <a:lnTo>
                    <a:pt x="321" y="249"/>
                  </a:lnTo>
                  <a:lnTo>
                    <a:pt x="332" y="246"/>
                  </a:lnTo>
                  <a:lnTo>
                    <a:pt x="337" y="244"/>
                  </a:lnTo>
                  <a:lnTo>
                    <a:pt x="342" y="241"/>
                  </a:lnTo>
                  <a:lnTo>
                    <a:pt x="342" y="233"/>
                  </a:lnTo>
                  <a:lnTo>
                    <a:pt x="339" y="228"/>
                  </a:lnTo>
                  <a:lnTo>
                    <a:pt x="337" y="227"/>
                  </a:lnTo>
                  <a:lnTo>
                    <a:pt x="339" y="225"/>
                  </a:lnTo>
                  <a:lnTo>
                    <a:pt x="345" y="225"/>
                  </a:lnTo>
                  <a:lnTo>
                    <a:pt x="367" y="227"/>
                  </a:lnTo>
                  <a:lnTo>
                    <a:pt x="382" y="224"/>
                  </a:lnTo>
                  <a:lnTo>
                    <a:pt x="387" y="219"/>
                  </a:lnTo>
                  <a:lnTo>
                    <a:pt x="393" y="214"/>
                  </a:lnTo>
                  <a:lnTo>
                    <a:pt x="403" y="200"/>
                  </a:lnTo>
                  <a:lnTo>
                    <a:pt x="406" y="193"/>
                  </a:lnTo>
                  <a:lnTo>
                    <a:pt x="407" y="187"/>
                  </a:lnTo>
                  <a:lnTo>
                    <a:pt x="406" y="180"/>
                  </a:lnTo>
                  <a:lnTo>
                    <a:pt x="401" y="176"/>
                  </a:lnTo>
                  <a:lnTo>
                    <a:pt x="387" y="172"/>
                  </a:lnTo>
                  <a:lnTo>
                    <a:pt x="367" y="172"/>
                  </a:lnTo>
                  <a:lnTo>
                    <a:pt x="385" y="169"/>
                  </a:lnTo>
                  <a:lnTo>
                    <a:pt x="406" y="169"/>
                  </a:lnTo>
                  <a:lnTo>
                    <a:pt x="412" y="168"/>
                  </a:lnTo>
                  <a:lnTo>
                    <a:pt x="417" y="165"/>
                  </a:lnTo>
                  <a:lnTo>
                    <a:pt x="420" y="160"/>
                  </a:lnTo>
                  <a:lnTo>
                    <a:pt x="420" y="155"/>
                  </a:lnTo>
                  <a:lnTo>
                    <a:pt x="422" y="153"/>
                  </a:lnTo>
                  <a:lnTo>
                    <a:pt x="422" y="152"/>
                  </a:lnTo>
                  <a:lnTo>
                    <a:pt x="425" y="152"/>
                  </a:lnTo>
                  <a:lnTo>
                    <a:pt x="443" y="155"/>
                  </a:lnTo>
                  <a:lnTo>
                    <a:pt x="454" y="155"/>
                  </a:lnTo>
                  <a:lnTo>
                    <a:pt x="460" y="153"/>
                  </a:lnTo>
                  <a:lnTo>
                    <a:pt x="465" y="150"/>
                  </a:lnTo>
                  <a:lnTo>
                    <a:pt x="466" y="144"/>
                  </a:lnTo>
                  <a:lnTo>
                    <a:pt x="468" y="139"/>
                  </a:lnTo>
                  <a:lnTo>
                    <a:pt x="470" y="139"/>
                  </a:lnTo>
                  <a:lnTo>
                    <a:pt x="476" y="137"/>
                  </a:lnTo>
                  <a:lnTo>
                    <a:pt x="490" y="131"/>
                  </a:lnTo>
                  <a:lnTo>
                    <a:pt x="527" y="109"/>
                  </a:lnTo>
                  <a:lnTo>
                    <a:pt x="540" y="104"/>
                  </a:lnTo>
                  <a:lnTo>
                    <a:pt x="551" y="99"/>
                  </a:lnTo>
                  <a:lnTo>
                    <a:pt x="569" y="94"/>
                  </a:lnTo>
                  <a:lnTo>
                    <a:pt x="581" y="90"/>
                  </a:lnTo>
                  <a:lnTo>
                    <a:pt x="588" y="85"/>
                  </a:lnTo>
                  <a:lnTo>
                    <a:pt x="589" y="80"/>
                  </a:lnTo>
                  <a:lnTo>
                    <a:pt x="589" y="75"/>
                  </a:lnTo>
                  <a:lnTo>
                    <a:pt x="585" y="75"/>
                  </a:lnTo>
                  <a:lnTo>
                    <a:pt x="580" y="74"/>
                  </a:lnTo>
                  <a:lnTo>
                    <a:pt x="562" y="74"/>
                  </a:lnTo>
                  <a:lnTo>
                    <a:pt x="545" y="75"/>
                  </a:lnTo>
                  <a:lnTo>
                    <a:pt x="541" y="75"/>
                  </a:lnTo>
                  <a:lnTo>
                    <a:pt x="546" y="74"/>
                  </a:lnTo>
                  <a:lnTo>
                    <a:pt x="562" y="70"/>
                  </a:lnTo>
                  <a:lnTo>
                    <a:pt x="575" y="70"/>
                  </a:lnTo>
                  <a:lnTo>
                    <a:pt x="583" y="72"/>
                  </a:lnTo>
                  <a:lnTo>
                    <a:pt x="594" y="70"/>
                  </a:lnTo>
                  <a:lnTo>
                    <a:pt x="631" y="54"/>
                  </a:lnTo>
                  <a:lnTo>
                    <a:pt x="642" y="50"/>
                  </a:lnTo>
                  <a:lnTo>
                    <a:pt x="648" y="43"/>
                  </a:lnTo>
                  <a:lnTo>
                    <a:pt x="653" y="40"/>
                  </a:lnTo>
                  <a:lnTo>
                    <a:pt x="653" y="35"/>
                  </a:lnTo>
                  <a:lnTo>
                    <a:pt x="650" y="32"/>
                  </a:lnTo>
                  <a:lnTo>
                    <a:pt x="644" y="30"/>
                  </a:lnTo>
                  <a:lnTo>
                    <a:pt x="634" y="30"/>
                  </a:lnTo>
                  <a:lnTo>
                    <a:pt x="624" y="32"/>
                  </a:lnTo>
                  <a:lnTo>
                    <a:pt x="616" y="30"/>
                  </a:lnTo>
                  <a:lnTo>
                    <a:pt x="612" y="27"/>
                  </a:lnTo>
                  <a:lnTo>
                    <a:pt x="610" y="26"/>
                  </a:lnTo>
                  <a:lnTo>
                    <a:pt x="610" y="21"/>
                  </a:lnTo>
                  <a:lnTo>
                    <a:pt x="605" y="16"/>
                  </a:lnTo>
                  <a:lnTo>
                    <a:pt x="589" y="16"/>
                  </a:lnTo>
                  <a:lnTo>
                    <a:pt x="586" y="15"/>
                  </a:lnTo>
                  <a:lnTo>
                    <a:pt x="581" y="11"/>
                  </a:lnTo>
                  <a:lnTo>
                    <a:pt x="573" y="13"/>
                  </a:lnTo>
                  <a:lnTo>
                    <a:pt x="559" y="15"/>
                  </a:lnTo>
                  <a:lnTo>
                    <a:pt x="546" y="18"/>
                  </a:lnTo>
                  <a:lnTo>
                    <a:pt x="561" y="10"/>
                  </a:lnTo>
                  <a:lnTo>
                    <a:pt x="548" y="7"/>
                  </a:lnTo>
                  <a:lnTo>
                    <a:pt x="529" y="7"/>
                  </a:lnTo>
                  <a:lnTo>
                    <a:pt x="505" y="5"/>
                  </a:lnTo>
                  <a:lnTo>
                    <a:pt x="495" y="3"/>
                  </a:lnTo>
                  <a:lnTo>
                    <a:pt x="490" y="2"/>
                  </a:lnTo>
                  <a:lnTo>
                    <a:pt x="486" y="0"/>
                  </a:lnTo>
                  <a:lnTo>
                    <a:pt x="481" y="0"/>
                  </a:lnTo>
                  <a:lnTo>
                    <a:pt x="465" y="7"/>
                  </a:lnTo>
                  <a:lnTo>
                    <a:pt x="463" y="7"/>
                  </a:lnTo>
                  <a:lnTo>
                    <a:pt x="458" y="3"/>
                  </a:lnTo>
                  <a:lnTo>
                    <a:pt x="455" y="2"/>
                  </a:lnTo>
                  <a:lnTo>
                    <a:pt x="447" y="0"/>
                  </a:lnTo>
                  <a:lnTo>
                    <a:pt x="438" y="0"/>
                  </a:lnTo>
                  <a:lnTo>
                    <a:pt x="431" y="2"/>
                  </a:lnTo>
                  <a:lnTo>
                    <a:pt x="427" y="7"/>
                  </a:lnTo>
                  <a:lnTo>
                    <a:pt x="423" y="8"/>
                  </a:lnTo>
                  <a:lnTo>
                    <a:pt x="423" y="15"/>
                  </a:lnTo>
                  <a:lnTo>
                    <a:pt x="420" y="13"/>
                  </a:lnTo>
                  <a:lnTo>
                    <a:pt x="414" y="8"/>
                  </a:lnTo>
                  <a:lnTo>
                    <a:pt x="411" y="7"/>
                  </a:lnTo>
                  <a:lnTo>
                    <a:pt x="404" y="5"/>
                  </a:lnTo>
                  <a:lnTo>
                    <a:pt x="393" y="7"/>
                  </a:lnTo>
                  <a:lnTo>
                    <a:pt x="363" y="7"/>
                  </a:lnTo>
                  <a:lnTo>
                    <a:pt x="358" y="8"/>
                  </a:lnTo>
                  <a:lnTo>
                    <a:pt x="352" y="13"/>
                  </a:lnTo>
                  <a:lnTo>
                    <a:pt x="352" y="15"/>
                  </a:lnTo>
                  <a:lnTo>
                    <a:pt x="345" y="15"/>
                  </a:lnTo>
                  <a:lnTo>
                    <a:pt x="342" y="13"/>
                  </a:lnTo>
                  <a:lnTo>
                    <a:pt x="336" y="10"/>
                  </a:lnTo>
                  <a:lnTo>
                    <a:pt x="326" y="8"/>
                  </a:lnTo>
                  <a:lnTo>
                    <a:pt x="315" y="8"/>
                  </a:lnTo>
                  <a:lnTo>
                    <a:pt x="304" y="10"/>
                  </a:lnTo>
                  <a:lnTo>
                    <a:pt x="304" y="16"/>
                  </a:lnTo>
                  <a:lnTo>
                    <a:pt x="297" y="16"/>
                  </a:lnTo>
                  <a:lnTo>
                    <a:pt x="292" y="15"/>
                  </a:lnTo>
                  <a:lnTo>
                    <a:pt x="286" y="16"/>
                  </a:lnTo>
                  <a:lnTo>
                    <a:pt x="283" y="22"/>
                  </a:lnTo>
                  <a:lnTo>
                    <a:pt x="283" y="27"/>
                  </a:lnTo>
                  <a:lnTo>
                    <a:pt x="262" y="27"/>
                  </a:lnTo>
                  <a:lnTo>
                    <a:pt x="257" y="29"/>
                  </a:lnTo>
                  <a:lnTo>
                    <a:pt x="254" y="32"/>
                  </a:lnTo>
                  <a:lnTo>
                    <a:pt x="254" y="37"/>
                  </a:lnTo>
                  <a:lnTo>
                    <a:pt x="254" y="38"/>
                  </a:lnTo>
                  <a:lnTo>
                    <a:pt x="249" y="40"/>
                  </a:lnTo>
                  <a:lnTo>
                    <a:pt x="243" y="40"/>
                  </a:lnTo>
                  <a:lnTo>
                    <a:pt x="241" y="38"/>
                  </a:lnTo>
                  <a:lnTo>
                    <a:pt x="237" y="37"/>
                  </a:lnTo>
                  <a:lnTo>
                    <a:pt x="233" y="34"/>
                  </a:lnTo>
                  <a:lnTo>
                    <a:pt x="213" y="29"/>
                  </a:lnTo>
                  <a:lnTo>
                    <a:pt x="203" y="30"/>
                  </a:lnTo>
                  <a:lnTo>
                    <a:pt x="198" y="35"/>
                  </a:lnTo>
                  <a:lnTo>
                    <a:pt x="202" y="37"/>
                  </a:lnTo>
                  <a:lnTo>
                    <a:pt x="186" y="40"/>
                  </a:lnTo>
                  <a:lnTo>
                    <a:pt x="181" y="45"/>
                  </a:lnTo>
                  <a:lnTo>
                    <a:pt x="184" y="48"/>
                  </a:lnTo>
                  <a:lnTo>
                    <a:pt x="186" y="50"/>
                  </a:lnTo>
                  <a:lnTo>
                    <a:pt x="186" y="51"/>
                  </a:lnTo>
                  <a:lnTo>
                    <a:pt x="182" y="53"/>
                  </a:lnTo>
                  <a:lnTo>
                    <a:pt x="178" y="54"/>
                  </a:lnTo>
                  <a:lnTo>
                    <a:pt x="178" y="53"/>
                  </a:lnTo>
                  <a:lnTo>
                    <a:pt x="165" y="46"/>
                  </a:lnTo>
                  <a:lnTo>
                    <a:pt x="150" y="46"/>
                  </a:lnTo>
                  <a:lnTo>
                    <a:pt x="146" y="48"/>
                  </a:lnTo>
                  <a:lnTo>
                    <a:pt x="141" y="56"/>
                  </a:lnTo>
                  <a:lnTo>
                    <a:pt x="136" y="61"/>
                  </a:lnTo>
                  <a:lnTo>
                    <a:pt x="133" y="58"/>
                  </a:lnTo>
                  <a:lnTo>
                    <a:pt x="119" y="58"/>
                  </a:lnTo>
                  <a:lnTo>
                    <a:pt x="107" y="59"/>
                  </a:lnTo>
                  <a:lnTo>
                    <a:pt x="95" y="62"/>
                  </a:lnTo>
                  <a:lnTo>
                    <a:pt x="88" y="67"/>
                  </a:lnTo>
                  <a:lnTo>
                    <a:pt x="85" y="69"/>
                  </a:lnTo>
                  <a:lnTo>
                    <a:pt x="85" y="74"/>
                  </a:lnTo>
                  <a:lnTo>
                    <a:pt x="91" y="77"/>
                  </a:lnTo>
                  <a:lnTo>
                    <a:pt x="99" y="77"/>
                  </a:lnTo>
                  <a:lnTo>
                    <a:pt x="114" y="70"/>
                  </a:lnTo>
                  <a:lnTo>
                    <a:pt x="112" y="74"/>
                  </a:lnTo>
                  <a:lnTo>
                    <a:pt x="107" y="77"/>
                  </a:lnTo>
                  <a:lnTo>
                    <a:pt x="112" y="80"/>
                  </a:lnTo>
                  <a:lnTo>
                    <a:pt x="117" y="83"/>
                  </a:lnTo>
                  <a:lnTo>
                    <a:pt x="122" y="83"/>
                  </a:lnTo>
                  <a:lnTo>
                    <a:pt x="117" y="88"/>
                  </a:lnTo>
                  <a:lnTo>
                    <a:pt x="117" y="96"/>
                  </a:lnTo>
                  <a:lnTo>
                    <a:pt x="120" y="99"/>
                  </a:lnTo>
                  <a:lnTo>
                    <a:pt x="127" y="101"/>
                  </a:lnTo>
                  <a:lnTo>
                    <a:pt x="131" y="102"/>
                  </a:lnTo>
                  <a:lnTo>
                    <a:pt x="133" y="102"/>
                  </a:lnTo>
                  <a:lnTo>
                    <a:pt x="135" y="107"/>
                  </a:lnTo>
                  <a:lnTo>
                    <a:pt x="141" y="112"/>
                  </a:lnTo>
                  <a:lnTo>
                    <a:pt x="155" y="113"/>
                  </a:lnTo>
                  <a:lnTo>
                    <a:pt x="163" y="113"/>
                  </a:lnTo>
                  <a:lnTo>
                    <a:pt x="171" y="112"/>
                  </a:lnTo>
                  <a:lnTo>
                    <a:pt x="178" y="110"/>
                  </a:lnTo>
                  <a:lnTo>
                    <a:pt x="186" y="105"/>
                  </a:lnTo>
                  <a:lnTo>
                    <a:pt x="184" y="115"/>
                  </a:lnTo>
                  <a:lnTo>
                    <a:pt x="189" y="118"/>
                  </a:lnTo>
                  <a:lnTo>
                    <a:pt x="194" y="121"/>
                  </a:lnTo>
                  <a:lnTo>
                    <a:pt x="203" y="123"/>
                  </a:lnTo>
                  <a:lnTo>
                    <a:pt x="192" y="123"/>
                  </a:lnTo>
                  <a:lnTo>
                    <a:pt x="186" y="125"/>
                  </a:lnTo>
                  <a:lnTo>
                    <a:pt x="181" y="129"/>
                  </a:lnTo>
                  <a:lnTo>
                    <a:pt x="179" y="134"/>
                  </a:lnTo>
                  <a:lnTo>
                    <a:pt x="179" y="142"/>
                  </a:lnTo>
                  <a:lnTo>
                    <a:pt x="182" y="153"/>
                  </a:lnTo>
                  <a:lnTo>
                    <a:pt x="187" y="158"/>
                  </a:lnTo>
                  <a:lnTo>
                    <a:pt x="192" y="158"/>
                  </a:lnTo>
                  <a:lnTo>
                    <a:pt x="192" y="158"/>
                  </a:lnTo>
                  <a:lnTo>
                    <a:pt x="187" y="158"/>
                  </a:lnTo>
                  <a:lnTo>
                    <a:pt x="182" y="158"/>
                  </a:lnTo>
                  <a:lnTo>
                    <a:pt x="178" y="157"/>
                  </a:lnTo>
                  <a:lnTo>
                    <a:pt x="176" y="155"/>
                  </a:lnTo>
                  <a:lnTo>
                    <a:pt x="179" y="147"/>
                  </a:lnTo>
                  <a:lnTo>
                    <a:pt x="179" y="144"/>
                  </a:lnTo>
                  <a:lnTo>
                    <a:pt x="171" y="139"/>
                  </a:lnTo>
                  <a:lnTo>
                    <a:pt x="168" y="136"/>
                  </a:lnTo>
                  <a:lnTo>
                    <a:pt x="171" y="133"/>
                  </a:lnTo>
                  <a:lnTo>
                    <a:pt x="171" y="129"/>
                  </a:lnTo>
                  <a:lnTo>
                    <a:pt x="168" y="123"/>
                  </a:lnTo>
                  <a:lnTo>
                    <a:pt x="163" y="123"/>
                  </a:lnTo>
                  <a:lnTo>
                    <a:pt x="160" y="121"/>
                  </a:lnTo>
                  <a:lnTo>
                    <a:pt x="150" y="126"/>
                  </a:lnTo>
                  <a:lnTo>
                    <a:pt x="150" y="131"/>
                  </a:lnTo>
                  <a:lnTo>
                    <a:pt x="144" y="126"/>
                  </a:lnTo>
                  <a:lnTo>
                    <a:pt x="141" y="120"/>
                  </a:lnTo>
                  <a:lnTo>
                    <a:pt x="136" y="117"/>
                  </a:lnTo>
                  <a:lnTo>
                    <a:pt x="119" y="107"/>
                  </a:lnTo>
                  <a:lnTo>
                    <a:pt x="99" y="99"/>
                  </a:lnTo>
                  <a:lnTo>
                    <a:pt x="91" y="94"/>
                  </a:lnTo>
                  <a:lnTo>
                    <a:pt x="82" y="88"/>
                  </a:lnTo>
                  <a:lnTo>
                    <a:pt x="74" y="82"/>
                  </a:lnTo>
                  <a:lnTo>
                    <a:pt x="64" y="78"/>
                  </a:lnTo>
                  <a:lnTo>
                    <a:pt x="58" y="77"/>
                  </a:lnTo>
                  <a:lnTo>
                    <a:pt x="53" y="78"/>
                  </a:lnTo>
                  <a:lnTo>
                    <a:pt x="47" y="78"/>
                  </a:lnTo>
                  <a:lnTo>
                    <a:pt x="44" y="82"/>
                  </a:lnTo>
                  <a:lnTo>
                    <a:pt x="44" y="90"/>
                  </a:lnTo>
                  <a:lnTo>
                    <a:pt x="50" y="90"/>
                  </a:lnTo>
                  <a:lnTo>
                    <a:pt x="53" y="91"/>
                  </a:lnTo>
                  <a:lnTo>
                    <a:pt x="42" y="91"/>
                  </a:lnTo>
                  <a:lnTo>
                    <a:pt x="36" y="93"/>
                  </a:lnTo>
                  <a:lnTo>
                    <a:pt x="28" y="96"/>
                  </a:lnTo>
                  <a:lnTo>
                    <a:pt x="32" y="104"/>
                  </a:lnTo>
                  <a:lnTo>
                    <a:pt x="40" y="105"/>
                  </a:lnTo>
                  <a:lnTo>
                    <a:pt x="34" y="107"/>
                  </a:lnTo>
                  <a:lnTo>
                    <a:pt x="24" y="107"/>
                  </a:lnTo>
                  <a:lnTo>
                    <a:pt x="18" y="109"/>
                  </a:lnTo>
                  <a:lnTo>
                    <a:pt x="15" y="112"/>
                  </a:lnTo>
                  <a:lnTo>
                    <a:pt x="12" y="117"/>
                  </a:lnTo>
                  <a:lnTo>
                    <a:pt x="12" y="125"/>
                  </a:lnTo>
                  <a:lnTo>
                    <a:pt x="20" y="133"/>
                  </a:lnTo>
                  <a:lnTo>
                    <a:pt x="26" y="134"/>
                  </a:lnTo>
                  <a:lnTo>
                    <a:pt x="31" y="136"/>
                  </a:lnTo>
                  <a:lnTo>
                    <a:pt x="31" y="136"/>
                  </a:lnTo>
                  <a:lnTo>
                    <a:pt x="31" y="136"/>
                  </a:lnTo>
                  <a:lnTo>
                    <a:pt x="28" y="137"/>
                  </a:lnTo>
                  <a:lnTo>
                    <a:pt x="23" y="137"/>
                  </a:lnTo>
                  <a:lnTo>
                    <a:pt x="20" y="136"/>
                  </a:lnTo>
                  <a:lnTo>
                    <a:pt x="7" y="136"/>
                  </a:lnTo>
                  <a:lnTo>
                    <a:pt x="0" y="139"/>
                  </a:lnTo>
                  <a:lnTo>
                    <a:pt x="0" y="144"/>
                  </a:lnTo>
                  <a:lnTo>
                    <a:pt x="4" y="147"/>
                  </a:lnTo>
                  <a:lnTo>
                    <a:pt x="10" y="150"/>
                  </a:lnTo>
                  <a:close/>
                  <a:moveTo>
                    <a:pt x="238" y="123"/>
                  </a:moveTo>
                  <a:lnTo>
                    <a:pt x="241" y="118"/>
                  </a:lnTo>
                  <a:lnTo>
                    <a:pt x="243" y="117"/>
                  </a:lnTo>
                  <a:lnTo>
                    <a:pt x="246" y="115"/>
                  </a:lnTo>
                  <a:lnTo>
                    <a:pt x="256" y="118"/>
                  </a:lnTo>
                  <a:lnTo>
                    <a:pt x="270" y="118"/>
                  </a:lnTo>
                  <a:lnTo>
                    <a:pt x="291" y="113"/>
                  </a:lnTo>
                  <a:lnTo>
                    <a:pt x="308" y="107"/>
                  </a:lnTo>
                  <a:lnTo>
                    <a:pt x="316" y="102"/>
                  </a:lnTo>
                  <a:lnTo>
                    <a:pt x="318" y="97"/>
                  </a:lnTo>
                  <a:lnTo>
                    <a:pt x="318" y="97"/>
                  </a:lnTo>
                  <a:lnTo>
                    <a:pt x="320" y="99"/>
                  </a:lnTo>
                  <a:lnTo>
                    <a:pt x="318" y="102"/>
                  </a:lnTo>
                  <a:lnTo>
                    <a:pt x="316" y="105"/>
                  </a:lnTo>
                  <a:lnTo>
                    <a:pt x="313" y="109"/>
                  </a:lnTo>
                  <a:lnTo>
                    <a:pt x="300" y="115"/>
                  </a:lnTo>
                  <a:lnTo>
                    <a:pt x="285" y="117"/>
                  </a:lnTo>
                  <a:lnTo>
                    <a:pt x="269" y="120"/>
                  </a:lnTo>
                  <a:lnTo>
                    <a:pt x="256" y="121"/>
                  </a:lnTo>
                  <a:lnTo>
                    <a:pt x="249" y="125"/>
                  </a:lnTo>
                  <a:lnTo>
                    <a:pt x="249" y="128"/>
                  </a:lnTo>
                  <a:lnTo>
                    <a:pt x="251" y="133"/>
                  </a:lnTo>
                  <a:lnTo>
                    <a:pt x="256" y="137"/>
                  </a:lnTo>
                  <a:lnTo>
                    <a:pt x="275" y="150"/>
                  </a:lnTo>
                  <a:lnTo>
                    <a:pt x="273" y="150"/>
                  </a:lnTo>
                  <a:lnTo>
                    <a:pt x="262" y="145"/>
                  </a:lnTo>
                  <a:lnTo>
                    <a:pt x="249" y="136"/>
                  </a:lnTo>
                  <a:lnTo>
                    <a:pt x="245" y="133"/>
                  </a:lnTo>
                  <a:lnTo>
                    <a:pt x="238" y="129"/>
                  </a:lnTo>
                  <a:lnTo>
                    <a:pt x="229" y="126"/>
                  </a:lnTo>
                  <a:lnTo>
                    <a:pt x="221" y="125"/>
                  </a:lnTo>
                  <a:lnTo>
                    <a:pt x="221" y="125"/>
                  </a:lnTo>
                  <a:lnTo>
                    <a:pt x="230" y="125"/>
                  </a:lnTo>
                  <a:lnTo>
                    <a:pt x="238" y="123"/>
                  </a:lnTo>
                  <a:close/>
                  <a:moveTo>
                    <a:pt x="283" y="252"/>
                  </a:moveTo>
                  <a:lnTo>
                    <a:pt x="277" y="252"/>
                  </a:lnTo>
                  <a:lnTo>
                    <a:pt x="273" y="251"/>
                  </a:lnTo>
                  <a:lnTo>
                    <a:pt x="273" y="251"/>
                  </a:lnTo>
                  <a:lnTo>
                    <a:pt x="277" y="249"/>
                  </a:lnTo>
                  <a:lnTo>
                    <a:pt x="280" y="247"/>
                  </a:lnTo>
                  <a:lnTo>
                    <a:pt x="285" y="247"/>
                  </a:lnTo>
                  <a:lnTo>
                    <a:pt x="296" y="251"/>
                  </a:lnTo>
                  <a:lnTo>
                    <a:pt x="299" y="251"/>
                  </a:lnTo>
                  <a:lnTo>
                    <a:pt x="283" y="25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17" name="Google Shape;617;p96"/>
            <p:cNvSpPr/>
            <p:nvPr/>
          </p:nvSpPr>
          <p:spPr>
            <a:xfrm>
              <a:off x="4523933" y="2586467"/>
              <a:ext cx="31102" cy="57916"/>
            </a:xfrm>
            <a:custGeom>
              <a:avLst/>
              <a:gdLst/>
              <a:ahLst/>
              <a:cxnLst/>
              <a:rect l="l" t="t" r="r" b="b"/>
              <a:pathLst>
                <a:path w="22" h="41" extrusionOk="0">
                  <a:moveTo>
                    <a:pt x="1" y="30"/>
                  </a:moveTo>
                  <a:lnTo>
                    <a:pt x="4" y="38"/>
                  </a:lnTo>
                  <a:lnTo>
                    <a:pt x="11" y="41"/>
                  </a:lnTo>
                  <a:lnTo>
                    <a:pt x="12" y="41"/>
                  </a:lnTo>
                  <a:lnTo>
                    <a:pt x="17" y="38"/>
                  </a:lnTo>
                  <a:lnTo>
                    <a:pt x="20" y="35"/>
                  </a:lnTo>
                  <a:lnTo>
                    <a:pt x="22" y="22"/>
                  </a:lnTo>
                  <a:lnTo>
                    <a:pt x="22" y="11"/>
                  </a:lnTo>
                  <a:lnTo>
                    <a:pt x="20" y="6"/>
                  </a:lnTo>
                  <a:lnTo>
                    <a:pt x="20" y="0"/>
                  </a:lnTo>
                  <a:lnTo>
                    <a:pt x="12" y="3"/>
                  </a:lnTo>
                  <a:lnTo>
                    <a:pt x="0" y="16"/>
                  </a:lnTo>
                  <a:lnTo>
                    <a:pt x="0" y="20"/>
                  </a:lnTo>
                  <a:lnTo>
                    <a:pt x="1" y="3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18" name="Google Shape;618;p96"/>
            <p:cNvSpPr/>
            <p:nvPr/>
          </p:nvSpPr>
          <p:spPr>
            <a:xfrm>
              <a:off x="2389202" y="3244735"/>
              <a:ext cx="162579" cy="67804"/>
            </a:xfrm>
            <a:custGeom>
              <a:avLst/>
              <a:gdLst/>
              <a:ahLst/>
              <a:cxnLst/>
              <a:rect l="l" t="t" r="r" b="b"/>
              <a:pathLst>
                <a:path w="115" h="48" extrusionOk="0">
                  <a:moveTo>
                    <a:pt x="8" y="44"/>
                  </a:moveTo>
                  <a:lnTo>
                    <a:pt x="18" y="44"/>
                  </a:lnTo>
                  <a:lnTo>
                    <a:pt x="34" y="41"/>
                  </a:lnTo>
                  <a:lnTo>
                    <a:pt x="45" y="44"/>
                  </a:lnTo>
                  <a:lnTo>
                    <a:pt x="49" y="46"/>
                  </a:lnTo>
                  <a:lnTo>
                    <a:pt x="51" y="48"/>
                  </a:lnTo>
                  <a:lnTo>
                    <a:pt x="56" y="48"/>
                  </a:lnTo>
                  <a:lnTo>
                    <a:pt x="62" y="46"/>
                  </a:lnTo>
                  <a:lnTo>
                    <a:pt x="67" y="43"/>
                  </a:lnTo>
                  <a:lnTo>
                    <a:pt x="80" y="38"/>
                  </a:lnTo>
                  <a:lnTo>
                    <a:pt x="109" y="38"/>
                  </a:lnTo>
                  <a:lnTo>
                    <a:pt x="115" y="35"/>
                  </a:lnTo>
                  <a:lnTo>
                    <a:pt x="115" y="28"/>
                  </a:lnTo>
                  <a:lnTo>
                    <a:pt x="113" y="24"/>
                  </a:lnTo>
                  <a:lnTo>
                    <a:pt x="109" y="17"/>
                  </a:lnTo>
                  <a:lnTo>
                    <a:pt x="101" y="14"/>
                  </a:lnTo>
                  <a:lnTo>
                    <a:pt x="94" y="11"/>
                  </a:lnTo>
                  <a:lnTo>
                    <a:pt x="78" y="6"/>
                  </a:lnTo>
                  <a:lnTo>
                    <a:pt x="54" y="6"/>
                  </a:lnTo>
                  <a:lnTo>
                    <a:pt x="40" y="0"/>
                  </a:lnTo>
                  <a:lnTo>
                    <a:pt x="24" y="0"/>
                  </a:lnTo>
                  <a:lnTo>
                    <a:pt x="21" y="6"/>
                  </a:lnTo>
                  <a:lnTo>
                    <a:pt x="21" y="11"/>
                  </a:lnTo>
                  <a:lnTo>
                    <a:pt x="27" y="17"/>
                  </a:lnTo>
                  <a:lnTo>
                    <a:pt x="32" y="24"/>
                  </a:lnTo>
                  <a:lnTo>
                    <a:pt x="35" y="28"/>
                  </a:lnTo>
                  <a:lnTo>
                    <a:pt x="34" y="28"/>
                  </a:lnTo>
                  <a:lnTo>
                    <a:pt x="10" y="28"/>
                  </a:lnTo>
                  <a:lnTo>
                    <a:pt x="3" y="30"/>
                  </a:lnTo>
                  <a:lnTo>
                    <a:pt x="0" y="33"/>
                  </a:lnTo>
                  <a:lnTo>
                    <a:pt x="0" y="38"/>
                  </a:lnTo>
                  <a:lnTo>
                    <a:pt x="3" y="41"/>
                  </a:lnTo>
                  <a:lnTo>
                    <a:pt x="8" y="4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19" name="Google Shape;619;p96"/>
            <p:cNvSpPr/>
            <p:nvPr/>
          </p:nvSpPr>
          <p:spPr>
            <a:xfrm>
              <a:off x="2129076" y="3161393"/>
              <a:ext cx="274263" cy="94643"/>
            </a:xfrm>
            <a:custGeom>
              <a:avLst/>
              <a:gdLst/>
              <a:ahLst/>
              <a:cxnLst/>
              <a:rect l="l" t="t" r="r" b="b"/>
              <a:pathLst>
                <a:path w="194" h="67" extrusionOk="0">
                  <a:moveTo>
                    <a:pt x="181" y="65"/>
                  </a:moveTo>
                  <a:lnTo>
                    <a:pt x="187" y="65"/>
                  </a:lnTo>
                  <a:lnTo>
                    <a:pt x="194" y="62"/>
                  </a:lnTo>
                  <a:lnTo>
                    <a:pt x="194" y="57"/>
                  </a:lnTo>
                  <a:lnTo>
                    <a:pt x="189" y="52"/>
                  </a:lnTo>
                  <a:lnTo>
                    <a:pt x="181" y="46"/>
                  </a:lnTo>
                  <a:lnTo>
                    <a:pt x="170" y="39"/>
                  </a:lnTo>
                  <a:lnTo>
                    <a:pt x="163" y="38"/>
                  </a:lnTo>
                  <a:lnTo>
                    <a:pt x="158" y="36"/>
                  </a:lnTo>
                  <a:lnTo>
                    <a:pt x="150" y="36"/>
                  </a:lnTo>
                  <a:lnTo>
                    <a:pt x="144" y="33"/>
                  </a:lnTo>
                  <a:lnTo>
                    <a:pt x="123" y="22"/>
                  </a:lnTo>
                  <a:lnTo>
                    <a:pt x="98" y="11"/>
                  </a:lnTo>
                  <a:lnTo>
                    <a:pt x="85" y="6"/>
                  </a:lnTo>
                  <a:lnTo>
                    <a:pt x="69" y="1"/>
                  </a:lnTo>
                  <a:lnTo>
                    <a:pt x="56" y="0"/>
                  </a:lnTo>
                  <a:lnTo>
                    <a:pt x="42" y="1"/>
                  </a:lnTo>
                  <a:lnTo>
                    <a:pt x="31" y="4"/>
                  </a:lnTo>
                  <a:lnTo>
                    <a:pt x="21" y="8"/>
                  </a:lnTo>
                  <a:lnTo>
                    <a:pt x="13" y="12"/>
                  </a:lnTo>
                  <a:lnTo>
                    <a:pt x="7" y="19"/>
                  </a:lnTo>
                  <a:lnTo>
                    <a:pt x="5" y="24"/>
                  </a:lnTo>
                  <a:lnTo>
                    <a:pt x="0" y="28"/>
                  </a:lnTo>
                  <a:lnTo>
                    <a:pt x="8" y="32"/>
                  </a:lnTo>
                  <a:lnTo>
                    <a:pt x="12" y="32"/>
                  </a:lnTo>
                  <a:lnTo>
                    <a:pt x="21" y="28"/>
                  </a:lnTo>
                  <a:lnTo>
                    <a:pt x="39" y="16"/>
                  </a:lnTo>
                  <a:lnTo>
                    <a:pt x="40" y="14"/>
                  </a:lnTo>
                  <a:lnTo>
                    <a:pt x="44" y="14"/>
                  </a:lnTo>
                  <a:lnTo>
                    <a:pt x="47" y="16"/>
                  </a:lnTo>
                  <a:lnTo>
                    <a:pt x="50" y="19"/>
                  </a:lnTo>
                  <a:lnTo>
                    <a:pt x="55" y="27"/>
                  </a:lnTo>
                  <a:lnTo>
                    <a:pt x="63" y="28"/>
                  </a:lnTo>
                  <a:lnTo>
                    <a:pt x="85" y="30"/>
                  </a:lnTo>
                  <a:lnTo>
                    <a:pt x="90" y="32"/>
                  </a:lnTo>
                  <a:lnTo>
                    <a:pt x="95" y="33"/>
                  </a:lnTo>
                  <a:lnTo>
                    <a:pt x="111" y="46"/>
                  </a:lnTo>
                  <a:lnTo>
                    <a:pt x="115" y="49"/>
                  </a:lnTo>
                  <a:lnTo>
                    <a:pt x="122" y="51"/>
                  </a:lnTo>
                  <a:lnTo>
                    <a:pt x="127" y="52"/>
                  </a:lnTo>
                  <a:lnTo>
                    <a:pt x="128" y="52"/>
                  </a:lnTo>
                  <a:lnTo>
                    <a:pt x="128" y="55"/>
                  </a:lnTo>
                  <a:lnTo>
                    <a:pt x="127" y="59"/>
                  </a:lnTo>
                  <a:lnTo>
                    <a:pt x="127" y="62"/>
                  </a:lnTo>
                  <a:lnTo>
                    <a:pt x="130" y="65"/>
                  </a:lnTo>
                  <a:lnTo>
                    <a:pt x="144" y="67"/>
                  </a:lnTo>
                  <a:lnTo>
                    <a:pt x="163" y="67"/>
                  </a:lnTo>
                  <a:lnTo>
                    <a:pt x="181" y="6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20" name="Google Shape;620;p96"/>
            <p:cNvSpPr/>
            <p:nvPr/>
          </p:nvSpPr>
          <p:spPr>
            <a:xfrm>
              <a:off x="2287414" y="3287113"/>
              <a:ext cx="60791" cy="26839"/>
            </a:xfrm>
            <a:custGeom>
              <a:avLst/>
              <a:gdLst/>
              <a:ahLst/>
              <a:cxnLst/>
              <a:rect l="l" t="t" r="r" b="b"/>
              <a:pathLst>
                <a:path w="43" h="19" extrusionOk="0">
                  <a:moveTo>
                    <a:pt x="8" y="0"/>
                  </a:moveTo>
                  <a:lnTo>
                    <a:pt x="5" y="2"/>
                  </a:lnTo>
                  <a:lnTo>
                    <a:pt x="0" y="2"/>
                  </a:lnTo>
                  <a:lnTo>
                    <a:pt x="0" y="8"/>
                  </a:lnTo>
                  <a:lnTo>
                    <a:pt x="5" y="11"/>
                  </a:lnTo>
                  <a:lnTo>
                    <a:pt x="10" y="14"/>
                  </a:lnTo>
                  <a:lnTo>
                    <a:pt x="23" y="18"/>
                  </a:lnTo>
                  <a:lnTo>
                    <a:pt x="34" y="19"/>
                  </a:lnTo>
                  <a:lnTo>
                    <a:pt x="40" y="18"/>
                  </a:lnTo>
                  <a:lnTo>
                    <a:pt x="43" y="14"/>
                  </a:lnTo>
                  <a:lnTo>
                    <a:pt x="43" y="8"/>
                  </a:lnTo>
                  <a:lnTo>
                    <a:pt x="35" y="5"/>
                  </a:lnTo>
                  <a:lnTo>
                    <a:pt x="23" y="2"/>
                  </a:lnTo>
                  <a:lnTo>
                    <a:pt x="8"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21" name="Google Shape;621;p96"/>
            <p:cNvSpPr/>
            <p:nvPr/>
          </p:nvSpPr>
          <p:spPr>
            <a:xfrm>
              <a:off x="2575815" y="3282876"/>
              <a:ext cx="52308" cy="29664"/>
            </a:xfrm>
            <a:custGeom>
              <a:avLst/>
              <a:gdLst/>
              <a:ahLst/>
              <a:cxnLst/>
              <a:rect l="l" t="t" r="r" b="b"/>
              <a:pathLst>
                <a:path w="37" h="21" extrusionOk="0">
                  <a:moveTo>
                    <a:pt x="12" y="1"/>
                  </a:moveTo>
                  <a:lnTo>
                    <a:pt x="5" y="1"/>
                  </a:lnTo>
                  <a:lnTo>
                    <a:pt x="0" y="8"/>
                  </a:lnTo>
                  <a:lnTo>
                    <a:pt x="2" y="13"/>
                  </a:lnTo>
                  <a:lnTo>
                    <a:pt x="7" y="16"/>
                  </a:lnTo>
                  <a:lnTo>
                    <a:pt x="10" y="19"/>
                  </a:lnTo>
                  <a:lnTo>
                    <a:pt x="15" y="21"/>
                  </a:lnTo>
                  <a:lnTo>
                    <a:pt x="21" y="21"/>
                  </a:lnTo>
                  <a:lnTo>
                    <a:pt x="32" y="17"/>
                  </a:lnTo>
                  <a:lnTo>
                    <a:pt x="37" y="13"/>
                  </a:lnTo>
                  <a:lnTo>
                    <a:pt x="37" y="6"/>
                  </a:lnTo>
                  <a:lnTo>
                    <a:pt x="32" y="3"/>
                  </a:lnTo>
                  <a:lnTo>
                    <a:pt x="18" y="0"/>
                  </a:lnTo>
                  <a:lnTo>
                    <a:pt x="12" y="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22" name="Google Shape;622;p96"/>
            <p:cNvSpPr/>
            <p:nvPr/>
          </p:nvSpPr>
          <p:spPr>
            <a:xfrm>
              <a:off x="1836435" y="1197890"/>
              <a:ext cx="83410" cy="31077"/>
            </a:xfrm>
            <a:custGeom>
              <a:avLst/>
              <a:gdLst/>
              <a:ahLst/>
              <a:cxnLst/>
              <a:rect l="l" t="t" r="r" b="b"/>
              <a:pathLst>
                <a:path w="59" h="22" extrusionOk="0">
                  <a:moveTo>
                    <a:pt x="19" y="22"/>
                  </a:moveTo>
                  <a:lnTo>
                    <a:pt x="27" y="22"/>
                  </a:lnTo>
                  <a:lnTo>
                    <a:pt x="53" y="14"/>
                  </a:lnTo>
                  <a:lnTo>
                    <a:pt x="59" y="9"/>
                  </a:lnTo>
                  <a:lnTo>
                    <a:pt x="59" y="1"/>
                  </a:lnTo>
                  <a:lnTo>
                    <a:pt x="53" y="1"/>
                  </a:lnTo>
                  <a:lnTo>
                    <a:pt x="46" y="0"/>
                  </a:lnTo>
                  <a:lnTo>
                    <a:pt x="26" y="3"/>
                  </a:lnTo>
                  <a:lnTo>
                    <a:pt x="8" y="6"/>
                  </a:lnTo>
                  <a:lnTo>
                    <a:pt x="0" y="11"/>
                  </a:lnTo>
                  <a:lnTo>
                    <a:pt x="0" y="16"/>
                  </a:lnTo>
                  <a:lnTo>
                    <a:pt x="11" y="20"/>
                  </a:lnTo>
                  <a:lnTo>
                    <a:pt x="19" y="2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23" name="Google Shape;623;p96"/>
            <p:cNvSpPr/>
            <p:nvPr/>
          </p:nvSpPr>
          <p:spPr>
            <a:xfrm>
              <a:off x="2225209" y="1406953"/>
              <a:ext cx="125822" cy="63566"/>
            </a:xfrm>
            <a:custGeom>
              <a:avLst/>
              <a:gdLst/>
              <a:ahLst/>
              <a:cxnLst/>
              <a:rect l="l" t="t" r="r" b="b"/>
              <a:pathLst>
                <a:path w="89" h="45" extrusionOk="0">
                  <a:moveTo>
                    <a:pt x="17" y="40"/>
                  </a:moveTo>
                  <a:lnTo>
                    <a:pt x="23" y="43"/>
                  </a:lnTo>
                  <a:lnTo>
                    <a:pt x="28" y="45"/>
                  </a:lnTo>
                  <a:lnTo>
                    <a:pt x="33" y="45"/>
                  </a:lnTo>
                  <a:lnTo>
                    <a:pt x="39" y="43"/>
                  </a:lnTo>
                  <a:lnTo>
                    <a:pt x="44" y="40"/>
                  </a:lnTo>
                  <a:lnTo>
                    <a:pt x="47" y="38"/>
                  </a:lnTo>
                  <a:lnTo>
                    <a:pt x="68" y="38"/>
                  </a:lnTo>
                  <a:lnTo>
                    <a:pt x="81" y="37"/>
                  </a:lnTo>
                  <a:lnTo>
                    <a:pt x="86" y="37"/>
                  </a:lnTo>
                  <a:lnTo>
                    <a:pt x="89" y="30"/>
                  </a:lnTo>
                  <a:lnTo>
                    <a:pt x="87" y="26"/>
                  </a:lnTo>
                  <a:lnTo>
                    <a:pt x="81" y="21"/>
                  </a:lnTo>
                  <a:lnTo>
                    <a:pt x="68" y="11"/>
                  </a:lnTo>
                  <a:lnTo>
                    <a:pt x="52" y="7"/>
                  </a:lnTo>
                  <a:lnTo>
                    <a:pt x="46" y="5"/>
                  </a:lnTo>
                  <a:lnTo>
                    <a:pt x="35" y="5"/>
                  </a:lnTo>
                  <a:lnTo>
                    <a:pt x="30" y="3"/>
                  </a:lnTo>
                  <a:lnTo>
                    <a:pt x="19" y="2"/>
                  </a:lnTo>
                  <a:lnTo>
                    <a:pt x="11" y="0"/>
                  </a:lnTo>
                  <a:lnTo>
                    <a:pt x="4" y="0"/>
                  </a:lnTo>
                  <a:lnTo>
                    <a:pt x="0" y="10"/>
                  </a:lnTo>
                  <a:lnTo>
                    <a:pt x="1" y="15"/>
                  </a:lnTo>
                  <a:lnTo>
                    <a:pt x="4" y="19"/>
                  </a:lnTo>
                  <a:lnTo>
                    <a:pt x="9" y="22"/>
                  </a:lnTo>
                  <a:lnTo>
                    <a:pt x="11" y="26"/>
                  </a:lnTo>
                  <a:lnTo>
                    <a:pt x="12" y="29"/>
                  </a:lnTo>
                  <a:lnTo>
                    <a:pt x="12" y="34"/>
                  </a:lnTo>
                  <a:lnTo>
                    <a:pt x="17" y="4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24" name="Google Shape;624;p96"/>
            <p:cNvSpPr/>
            <p:nvPr/>
          </p:nvSpPr>
          <p:spPr>
            <a:xfrm>
              <a:off x="1962256" y="1206365"/>
              <a:ext cx="50894" cy="33902"/>
            </a:xfrm>
            <a:custGeom>
              <a:avLst/>
              <a:gdLst/>
              <a:ahLst/>
              <a:cxnLst/>
              <a:rect l="l" t="t" r="r" b="b"/>
              <a:pathLst>
                <a:path w="36" h="24" extrusionOk="0">
                  <a:moveTo>
                    <a:pt x="15" y="24"/>
                  </a:moveTo>
                  <a:lnTo>
                    <a:pt x="20" y="22"/>
                  </a:lnTo>
                  <a:lnTo>
                    <a:pt x="26" y="22"/>
                  </a:lnTo>
                  <a:lnTo>
                    <a:pt x="31" y="18"/>
                  </a:lnTo>
                  <a:lnTo>
                    <a:pt x="32" y="16"/>
                  </a:lnTo>
                  <a:lnTo>
                    <a:pt x="36" y="11"/>
                  </a:lnTo>
                  <a:lnTo>
                    <a:pt x="34" y="7"/>
                  </a:lnTo>
                  <a:lnTo>
                    <a:pt x="29" y="2"/>
                  </a:lnTo>
                  <a:lnTo>
                    <a:pt x="21" y="0"/>
                  </a:lnTo>
                  <a:lnTo>
                    <a:pt x="16" y="0"/>
                  </a:lnTo>
                  <a:lnTo>
                    <a:pt x="10" y="2"/>
                  </a:lnTo>
                  <a:lnTo>
                    <a:pt x="4" y="7"/>
                  </a:lnTo>
                  <a:lnTo>
                    <a:pt x="2" y="10"/>
                  </a:lnTo>
                  <a:lnTo>
                    <a:pt x="0" y="13"/>
                  </a:lnTo>
                  <a:lnTo>
                    <a:pt x="2" y="18"/>
                  </a:lnTo>
                  <a:lnTo>
                    <a:pt x="8" y="22"/>
                  </a:lnTo>
                  <a:lnTo>
                    <a:pt x="15" y="2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25" name="Google Shape;625;p96"/>
            <p:cNvSpPr/>
            <p:nvPr/>
          </p:nvSpPr>
          <p:spPr>
            <a:xfrm>
              <a:off x="1294976" y="1251568"/>
              <a:ext cx="311020" cy="137021"/>
            </a:xfrm>
            <a:custGeom>
              <a:avLst/>
              <a:gdLst/>
              <a:ahLst/>
              <a:cxnLst/>
              <a:rect l="l" t="t" r="r" b="b"/>
              <a:pathLst>
                <a:path w="220" h="97" extrusionOk="0">
                  <a:moveTo>
                    <a:pt x="35" y="19"/>
                  </a:moveTo>
                  <a:lnTo>
                    <a:pt x="34" y="19"/>
                  </a:lnTo>
                  <a:lnTo>
                    <a:pt x="30" y="21"/>
                  </a:lnTo>
                  <a:lnTo>
                    <a:pt x="27" y="21"/>
                  </a:lnTo>
                  <a:lnTo>
                    <a:pt x="22" y="24"/>
                  </a:lnTo>
                  <a:lnTo>
                    <a:pt x="19" y="29"/>
                  </a:lnTo>
                  <a:lnTo>
                    <a:pt x="19" y="32"/>
                  </a:lnTo>
                  <a:lnTo>
                    <a:pt x="24" y="35"/>
                  </a:lnTo>
                  <a:lnTo>
                    <a:pt x="24" y="37"/>
                  </a:lnTo>
                  <a:lnTo>
                    <a:pt x="13" y="40"/>
                  </a:lnTo>
                  <a:lnTo>
                    <a:pt x="10" y="45"/>
                  </a:lnTo>
                  <a:lnTo>
                    <a:pt x="8" y="46"/>
                  </a:lnTo>
                  <a:lnTo>
                    <a:pt x="8" y="54"/>
                  </a:lnTo>
                  <a:lnTo>
                    <a:pt x="6" y="54"/>
                  </a:lnTo>
                  <a:lnTo>
                    <a:pt x="0" y="57"/>
                  </a:lnTo>
                  <a:lnTo>
                    <a:pt x="0" y="62"/>
                  </a:lnTo>
                  <a:lnTo>
                    <a:pt x="5" y="67"/>
                  </a:lnTo>
                  <a:lnTo>
                    <a:pt x="13" y="67"/>
                  </a:lnTo>
                  <a:lnTo>
                    <a:pt x="26" y="70"/>
                  </a:lnTo>
                  <a:lnTo>
                    <a:pt x="32" y="73"/>
                  </a:lnTo>
                  <a:lnTo>
                    <a:pt x="40" y="75"/>
                  </a:lnTo>
                  <a:lnTo>
                    <a:pt x="48" y="73"/>
                  </a:lnTo>
                  <a:lnTo>
                    <a:pt x="59" y="62"/>
                  </a:lnTo>
                  <a:lnTo>
                    <a:pt x="62" y="59"/>
                  </a:lnTo>
                  <a:lnTo>
                    <a:pt x="62" y="65"/>
                  </a:lnTo>
                  <a:lnTo>
                    <a:pt x="65" y="69"/>
                  </a:lnTo>
                  <a:lnTo>
                    <a:pt x="73" y="69"/>
                  </a:lnTo>
                  <a:lnTo>
                    <a:pt x="85" y="67"/>
                  </a:lnTo>
                  <a:lnTo>
                    <a:pt x="101" y="65"/>
                  </a:lnTo>
                  <a:lnTo>
                    <a:pt x="102" y="65"/>
                  </a:lnTo>
                  <a:lnTo>
                    <a:pt x="91" y="70"/>
                  </a:lnTo>
                  <a:lnTo>
                    <a:pt x="73" y="73"/>
                  </a:lnTo>
                  <a:lnTo>
                    <a:pt x="65" y="75"/>
                  </a:lnTo>
                  <a:lnTo>
                    <a:pt x="61" y="77"/>
                  </a:lnTo>
                  <a:lnTo>
                    <a:pt x="56" y="80"/>
                  </a:lnTo>
                  <a:lnTo>
                    <a:pt x="56" y="88"/>
                  </a:lnTo>
                  <a:lnTo>
                    <a:pt x="61" y="93"/>
                  </a:lnTo>
                  <a:lnTo>
                    <a:pt x="67" y="94"/>
                  </a:lnTo>
                  <a:lnTo>
                    <a:pt x="80" y="97"/>
                  </a:lnTo>
                  <a:lnTo>
                    <a:pt x="89" y="96"/>
                  </a:lnTo>
                  <a:lnTo>
                    <a:pt x="110" y="91"/>
                  </a:lnTo>
                  <a:lnTo>
                    <a:pt x="128" y="85"/>
                  </a:lnTo>
                  <a:lnTo>
                    <a:pt x="139" y="75"/>
                  </a:lnTo>
                  <a:lnTo>
                    <a:pt x="142" y="73"/>
                  </a:lnTo>
                  <a:lnTo>
                    <a:pt x="144" y="73"/>
                  </a:lnTo>
                  <a:lnTo>
                    <a:pt x="156" y="77"/>
                  </a:lnTo>
                  <a:lnTo>
                    <a:pt x="160" y="77"/>
                  </a:lnTo>
                  <a:lnTo>
                    <a:pt x="168" y="73"/>
                  </a:lnTo>
                  <a:lnTo>
                    <a:pt x="171" y="72"/>
                  </a:lnTo>
                  <a:lnTo>
                    <a:pt x="180" y="72"/>
                  </a:lnTo>
                  <a:lnTo>
                    <a:pt x="192" y="73"/>
                  </a:lnTo>
                  <a:lnTo>
                    <a:pt x="203" y="72"/>
                  </a:lnTo>
                  <a:lnTo>
                    <a:pt x="211" y="70"/>
                  </a:lnTo>
                  <a:lnTo>
                    <a:pt x="219" y="59"/>
                  </a:lnTo>
                  <a:lnTo>
                    <a:pt x="220" y="51"/>
                  </a:lnTo>
                  <a:lnTo>
                    <a:pt x="220" y="45"/>
                  </a:lnTo>
                  <a:lnTo>
                    <a:pt x="217" y="34"/>
                  </a:lnTo>
                  <a:lnTo>
                    <a:pt x="211" y="29"/>
                  </a:lnTo>
                  <a:lnTo>
                    <a:pt x="203" y="29"/>
                  </a:lnTo>
                  <a:lnTo>
                    <a:pt x="198" y="30"/>
                  </a:lnTo>
                  <a:lnTo>
                    <a:pt x="188" y="37"/>
                  </a:lnTo>
                  <a:lnTo>
                    <a:pt x="187" y="37"/>
                  </a:lnTo>
                  <a:lnTo>
                    <a:pt x="180" y="34"/>
                  </a:lnTo>
                  <a:lnTo>
                    <a:pt x="171" y="19"/>
                  </a:lnTo>
                  <a:lnTo>
                    <a:pt x="169" y="19"/>
                  </a:lnTo>
                  <a:lnTo>
                    <a:pt x="169" y="16"/>
                  </a:lnTo>
                  <a:lnTo>
                    <a:pt x="168" y="10"/>
                  </a:lnTo>
                  <a:lnTo>
                    <a:pt x="163" y="3"/>
                  </a:lnTo>
                  <a:lnTo>
                    <a:pt x="161" y="0"/>
                  </a:lnTo>
                  <a:lnTo>
                    <a:pt x="156" y="0"/>
                  </a:lnTo>
                  <a:lnTo>
                    <a:pt x="145" y="5"/>
                  </a:lnTo>
                  <a:lnTo>
                    <a:pt x="136" y="13"/>
                  </a:lnTo>
                  <a:lnTo>
                    <a:pt x="132" y="16"/>
                  </a:lnTo>
                  <a:lnTo>
                    <a:pt x="129" y="21"/>
                  </a:lnTo>
                  <a:lnTo>
                    <a:pt x="132" y="24"/>
                  </a:lnTo>
                  <a:lnTo>
                    <a:pt x="136" y="27"/>
                  </a:lnTo>
                  <a:lnTo>
                    <a:pt x="142" y="29"/>
                  </a:lnTo>
                  <a:lnTo>
                    <a:pt x="140" y="30"/>
                  </a:lnTo>
                  <a:lnTo>
                    <a:pt x="137" y="32"/>
                  </a:lnTo>
                  <a:lnTo>
                    <a:pt x="132" y="37"/>
                  </a:lnTo>
                  <a:lnTo>
                    <a:pt x="137" y="42"/>
                  </a:lnTo>
                  <a:lnTo>
                    <a:pt x="147" y="48"/>
                  </a:lnTo>
                  <a:lnTo>
                    <a:pt x="131" y="48"/>
                  </a:lnTo>
                  <a:lnTo>
                    <a:pt x="120" y="45"/>
                  </a:lnTo>
                  <a:lnTo>
                    <a:pt x="115" y="43"/>
                  </a:lnTo>
                  <a:lnTo>
                    <a:pt x="113" y="40"/>
                  </a:lnTo>
                  <a:lnTo>
                    <a:pt x="112" y="37"/>
                  </a:lnTo>
                  <a:lnTo>
                    <a:pt x="107" y="34"/>
                  </a:lnTo>
                  <a:lnTo>
                    <a:pt x="96" y="26"/>
                  </a:lnTo>
                  <a:lnTo>
                    <a:pt x="80" y="21"/>
                  </a:lnTo>
                  <a:lnTo>
                    <a:pt x="73" y="19"/>
                  </a:lnTo>
                  <a:lnTo>
                    <a:pt x="69" y="19"/>
                  </a:lnTo>
                  <a:lnTo>
                    <a:pt x="65" y="21"/>
                  </a:lnTo>
                  <a:lnTo>
                    <a:pt x="62" y="18"/>
                  </a:lnTo>
                  <a:lnTo>
                    <a:pt x="57" y="11"/>
                  </a:lnTo>
                  <a:lnTo>
                    <a:pt x="53" y="10"/>
                  </a:lnTo>
                  <a:lnTo>
                    <a:pt x="43" y="10"/>
                  </a:lnTo>
                  <a:lnTo>
                    <a:pt x="37" y="16"/>
                  </a:lnTo>
                  <a:lnTo>
                    <a:pt x="35" y="1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26" name="Google Shape;626;p96"/>
            <p:cNvSpPr/>
            <p:nvPr/>
          </p:nvSpPr>
          <p:spPr>
            <a:xfrm>
              <a:off x="1358594" y="1188001"/>
              <a:ext cx="42412" cy="28252"/>
            </a:xfrm>
            <a:custGeom>
              <a:avLst/>
              <a:gdLst/>
              <a:ahLst/>
              <a:cxnLst/>
              <a:rect l="l" t="t" r="r" b="b"/>
              <a:pathLst>
                <a:path w="30" h="20" extrusionOk="0">
                  <a:moveTo>
                    <a:pt x="14" y="18"/>
                  </a:moveTo>
                  <a:lnTo>
                    <a:pt x="19" y="20"/>
                  </a:lnTo>
                  <a:lnTo>
                    <a:pt x="22" y="20"/>
                  </a:lnTo>
                  <a:lnTo>
                    <a:pt x="27" y="16"/>
                  </a:lnTo>
                  <a:lnTo>
                    <a:pt x="30" y="12"/>
                  </a:lnTo>
                  <a:lnTo>
                    <a:pt x="30" y="7"/>
                  </a:lnTo>
                  <a:lnTo>
                    <a:pt x="22" y="2"/>
                  </a:lnTo>
                  <a:lnTo>
                    <a:pt x="16" y="0"/>
                  </a:lnTo>
                  <a:lnTo>
                    <a:pt x="6" y="2"/>
                  </a:lnTo>
                  <a:lnTo>
                    <a:pt x="0" y="2"/>
                  </a:lnTo>
                  <a:lnTo>
                    <a:pt x="0" y="8"/>
                  </a:lnTo>
                  <a:lnTo>
                    <a:pt x="6" y="13"/>
                  </a:lnTo>
                  <a:lnTo>
                    <a:pt x="14" y="1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27" name="Google Shape;627;p96"/>
            <p:cNvSpPr/>
            <p:nvPr/>
          </p:nvSpPr>
          <p:spPr>
            <a:xfrm>
              <a:off x="1396764" y="1145623"/>
              <a:ext cx="114512" cy="90406"/>
            </a:xfrm>
            <a:custGeom>
              <a:avLst/>
              <a:gdLst/>
              <a:ahLst/>
              <a:cxnLst/>
              <a:rect l="l" t="t" r="r" b="b"/>
              <a:pathLst>
                <a:path w="81" h="64" extrusionOk="0">
                  <a:moveTo>
                    <a:pt x="8" y="26"/>
                  </a:moveTo>
                  <a:lnTo>
                    <a:pt x="16" y="26"/>
                  </a:lnTo>
                  <a:lnTo>
                    <a:pt x="21" y="24"/>
                  </a:lnTo>
                  <a:lnTo>
                    <a:pt x="27" y="26"/>
                  </a:lnTo>
                  <a:lnTo>
                    <a:pt x="33" y="26"/>
                  </a:lnTo>
                  <a:lnTo>
                    <a:pt x="43" y="22"/>
                  </a:lnTo>
                  <a:lnTo>
                    <a:pt x="48" y="22"/>
                  </a:lnTo>
                  <a:lnTo>
                    <a:pt x="54" y="26"/>
                  </a:lnTo>
                  <a:lnTo>
                    <a:pt x="65" y="27"/>
                  </a:lnTo>
                  <a:lnTo>
                    <a:pt x="54" y="27"/>
                  </a:lnTo>
                  <a:lnTo>
                    <a:pt x="25" y="30"/>
                  </a:lnTo>
                  <a:lnTo>
                    <a:pt x="19" y="32"/>
                  </a:lnTo>
                  <a:lnTo>
                    <a:pt x="13" y="35"/>
                  </a:lnTo>
                  <a:lnTo>
                    <a:pt x="8" y="38"/>
                  </a:lnTo>
                  <a:lnTo>
                    <a:pt x="6" y="45"/>
                  </a:lnTo>
                  <a:lnTo>
                    <a:pt x="8" y="51"/>
                  </a:lnTo>
                  <a:lnTo>
                    <a:pt x="13" y="59"/>
                  </a:lnTo>
                  <a:lnTo>
                    <a:pt x="21" y="62"/>
                  </a:lnTo>
                  <a:lnTo>
                    <a:pt x="33" y="64"/>
                  </a:lnTo>
                  <a:lnTo>
                    <a:pt x="40" y="64"/>
                  </a:lnTo>
                  <a:lnTo>
                    <a:pt x="46" y="62"/>
                  </a:lnTo>
                  <a:lnTo>
                    <a:pt x="57" y="54"/>
                  </a:lnTo>
                  <a:lnTo>
                    <a:pt x="64" y="50"/>
                  </a:lnTo>
                  <a:lnTo>
                    <a:pt x="64" y="42"/>
                  </a:lnTo>
                  <a:lnTo>
                    <a:pt x="62" y="42"/>
                  </a:lnTo>
                  <a:lnTo>
                    <a:pt x="65" y="40"/>
                  </a:lnTo>
                  <a:lnTo>
                    <a:pt x="70" y="40"/>
                  </a:lnTo>
                  <a:lnTo>
                    <a:pt x="76" y="34"/>
                  </a:lnTo>
                  <a:lnTo>
                    <a:pt x="72" y="29"/>
                  </a:lnTo>
                  <a:lnTo>
                    <a:pt x="65" y="27"/>
                  </a:lnTo>
                  <a:lnTo>
                    <a:pt x="70" y="27"/>
                  </a:lnTo>
                  <a:lnTo>
                    <a:pt x="76" y="26"/>
                  </a:lnTo>
                  <a:lnTo>
                    <a:pt x="81" y="21"/>
                  </a:lnTo>
                  <a:lnTo>
                    <a:pt x="81" y="10"/>
                  </a:lnTo>
                  <a:lnTo>
                    <a:pt x="75" y="5"/>
                  </a:lnTo>
                  <a:lnTo>
                    <a:pt x="68" y="3"/>
                  </a:lnTo>
                  <a:lnTo>
                    <a:pt x="62" y="2"/>
                  </a:lnTo>
                  <a:lnTo>
                    <a:pt x="49" y="0"/>
                  </a:lnTo>
                  <a:lnTo>
                    <a:pt x="43" y="2"/>
                  </a:lnTo>
                  <a:lnTo>
                    <a:pt x="38" y="3"/>
                  </a:lnTo>
                  <a:lnTo>
                    <a:pt x="29" y="6"/>
                  </a:lnTo>
                  <a:lnTo>
                    <a:pt x="14" y="10"/>
                  </a:lnTo>
                  <a:lnTo>
                    <a:pt x="3" y="13"/>
                  </a:lnTo>
                  <a:lnTo>
                    <a:pt x="0" y="18"/>
                  </a:lnTo>
                  <a:lnTo>
                    <a:pt x="3" y="24"/>
                  </a:lnTo>
                  <a:lnTo>
                    <a:pt x="8" y="2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28" name="Google Shape;628;p96"/>
            <p:cNvSpPr/>
            <p:nvPr/>
          </p:nvSpPr>
          <p:spPr>
            <a:xfrm>
              <a:off x="1786953" y="1138561"/>
              <a:ext cx="94720" cy="66391"/>
            </a:xfrm>
            <a:custGeom>
              <a:avLst/>
              <a:gdLst/>
              <a:ahLst/>
              <a:cxnLst/>
              <a:rect l="l" t="t" r="r" b="b"/>
              <a:pathLst>
                <a:path w="67" h="47" extrusionOk="0">
                  <a:moveTo>
                    <a:pt x="16" y="42"/>
                  </a:moveTo>
                  <a:lnTo>
                    <a:pt x="21" y="45"/>
                  </a:lnTo>
                  <a:lnTo>
                    <a:pt x="27" y="47"/>
                  </a:lnTo>
                  <a:lnTo>
                    <a:pt x="45" y="45"/>
                  </a:lnTo>
                  <a:lnTo>
                    <a:pt x="61" y="40"/>
                  </a:lnTo>
                  <a:lnTo>
                    <a:pt x="67" y="37"/>
                  </a:lnTo>
                  <a:lnTo>
                    <a:pt x="62" y="29"/>
                  </a:lnTo>
                  <a:lnTo>
                    <a:pt x="65" y="21"/>
                  </a:lnTo>
                  <a:lnTo>
                    <a:pt x="62" y="16"/>
                  </a:lnTo>
                  <a:lnTo>
                    <a:pt x="57" y="13"/>
                  </a:lnTo>
                  <a:lnTo>
                    <a:pt x="54" y="13"/>
                  </a:lnTo>
                  <a:lnTo>
                    <a:pt x="46" y="11"/>
                  </a:lnTo>
                  <a:lnTo>
                    <a:pt x="41" y="13"/>
                  </a:lnTo>
                  <a:lnTo>
                    <a:pt x="37" y="11"/>
                  </a:lnTo>
                  <a:lnTo>
                    <a:pt x="25" y="7"/>
                  </a:lnTo>
                  <a:lnTo>
                    <a:pt x="11" y="0"/>
                  </a:lnTo>
                  <a:lnTo>
                    <a:pt x="6" y="0"/>
                  </a:lnTo>
                  <a:lnTo>
                    <a:pt x="0" y="3"/>
                  </a:lnTo>
                  <a:lnTo>
                    <a:pt x="0" y="15"/>
                  </a:lnTo>
                  <a:lnTo>
                    <a:pt x="9" y="35"/>
                  </a:lnTo>
                  <a:lnTo>
                    <a:pt x="16" y="4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29" name="Google Shape;629;p96"/>
            <p:cNvSpPr/>
            <p:nvPr/>
          </p:nvSpPr>
          <p:spPr>
            <a:xfrm>
              <a:off x="1152190" y="1210603"/>
              <a:ext cx="202164" cy="115833"/>
            </a:xfrm>
            <a:custGeom>
              <a:avLst/>
              <a:gdLst/>
              <a:ahLst/>
              <a:cxnLst/>
              <a:rect l="l" t="t" r="r" b="b"/>
              <a:pathLst>
                <a:path w="143" h="82" extrusionOk="0">
                  <a:moveTo>
                    <a:pt x="7" y="64"/>
                  </a:moveTo>
                  <a:lnTo>
                    <a:pt x="7" y="71"/>
                  </a:lnTo>
                  <a:lnTo>
                    <a:pt x="13" y="71"/>
                  </a:lnTo>
                  <a:lnTo>
                    <a:pt x="20" y="67"/>
                  </a:lnTo>
                  <a:lnTo>
                    <a:pt x="26" y="67"/>
                  </a:lnTo>
                  <a:lnTo>
                    <a:pt x="32" y="69"/>
                  </a:lnTo>
                  <a:lnTo>
                    <a:pt x="40" y="61"/>
                  </a:lnTo>
                  <a:lnTo>
                    <a:pt x="45" y="69"/>
                  </a:lnTo>
                  <a:lnTo>
                    <a:pt x="53" y="74"/>
                  </a:lnTo>
                  <a:lnTo>
                    <a:pt x="58" y="72"/>
                  </a:lnTo>
                  <a:lnTo>
                    <a:pt x="60" y="69"/>
                  </a:lnTo>
                  <a:lnTo>
                    <a:pt x="64" y="63"/>
                  </a:lnTo>
                  <a:lnTo>
                    <a:pt x="66" y="59"/>
                  </a:lnTo>
                  <a:lnTo>
                    <a:pt x="72" y="63"/>
                  </a:lnTo>
                  <a:lnTo>
                    <a:pt x="80" y="61"/>
                  </a:lnTo>
                  <a:lnTo>
                    <a:pt x="83" y="48"/>
                  </a:lnTo>
                  <a:lnTo>
                    <a:pt x="85" y="40"/>
                  </a:lnTo>
                  <a:lnTo>
                    <a:pt x="87" y="37"/>
                  </a:lnTo>
                  <a:lnTo>
                    <a:pt x="90" y="35"/>
                  </a:lnTo>
                  <a:lnTo>
                    <a:pt x="91" y="35"/>
                  </a:lnTo>
                  <a:lnTo>
                    <a:pt x="91" y="42"/>
                  </a:lnTo>
                  <a:lnTo>
                    <a:pt x="93" y="48"/>
                  </a:lnTo>
                  <a:lnTo>
                    <a:pt x="96" y="53"/>
                  </a:lnTo>
                  <a:lnTo>
                    <a:pt x="101" y="56"/>
                  </a:lnTo>
                  <a:lnTo>
                    <a:pt x="93" y="58"/>
                  </a:lnTo>
                  <a:lnTo>
                    <a:pt x="82" y="64"/>
                  </a:lnTo>
                  <a:lnTo>
                    <a:pt x="72" y="72"/>
                  </a:lnTo>
                  <a:lnTo>
                    <a:pt x="68" y="82"/>
                  </a:lnTo>
                  <a:lnTo>
                    <a:pt x="83" y="82"/>
                  </a:lnTo>
                  <a:lnTo>
                    <a:pt x="95" y="77"/>
                  </a:lnTo>
                  <a:lnTo>
                    <a:pt x="101" y="69"/>
                  </a:lnTo>
                  <a:lnTo>
                    <a:pt x="104" y="64"/>
                  </a:lnTo>
                  <a:lnTo>
                    <a:pt x="104" y="56"/>
                  </a:lnTo>
                  <a:lnTo>
                    <a:pt x="106" y="56"/>
                  </a:lnTo>
                  <a:lnTo>
                    <a:pt x="107" y="55"/>
                  </a:lnTo>
                  <a:lnTo>
                    <a:pt x="114" y="50"/>
                  </a:lnTo>
                  <a:lnTo>
                    <a:pt x="114" y="47"/>
                  </a:lnTo>
                  <a:lnTo>
                    <a:pt x="115" y="47"/>
                  </a:lnTo>
                  <a:lnTo>
                    <a:pt x="117" y="45"/>
                  </a:lnTo>
                  <a:lnTo>
                    <a:pt x="120" y="43"/>
                  </a:lnTo>
                  <a:lnTo>
                    <a:pt x="127" y="43"/>
                  </a:lnTo>
                  <a:lnTo>
                    <a:pt x="130" y="40"/>
                  </a:lnTo>
                  <a:lnTo>
                    <a:pt x="130" y="34"/>
                  </a:lnTo>
                  <a:lnTo>
                    <a:pt x="131" y="31"/>
                  </a:lnTo>
                  <a:lnTo>
                    <a:pt x="131" y="27"/>
                  </a:lnTo>
                  <a:lnTo>
                    <a:pt x="130" y="23"/>
                  </a:lnTo>
                  <a:lnTo>
                    <a:pt x="130" y="21"/>
                  </a:lnTo>
                  <a:lnTo>
                    <a:pt x="136" y="19"/>
                  </a:lnTo>
                  <a:lnTo>
                    <a:pt x="139" y="16"/>
                  </a:lnTo>
                  <a:lnTo>
                    <a:pt x="143" y="16"/>
                  </a:lnTo>
                  <a:lnTo>
                    <a:pt x="143" y="10"/>
                  </a:lnTo>
                  <a:lnTo>
                    <a:pt x="136" y="7"/>
                  </a:lnTo>
                  <a:lnTo>
                    <a:pt x="131" y="7"/>
                  </a:lnTo>
                  <a:lnTo>
                    <a:pt x="125" y="4"/>
                  </a:lnTo>
                  <a:lnTo>
                    <a:pt x="123" y="0"/>
                  </a:lnTo>
                  <a:lnTo>
                    <a:pt x="115" y="0"/>
                  </a:lnTo>
                  <a:lnTo>
                    <a:pt x="114" y="4"/>
                  </a:lnTo>
                  <a:lnTo>
                    <a:pt x="111" y="7"/>
                  </a:lnTo>
                  <a:lnTo>
                    <a:pt x="109" y="11"/>
                  </a:lnTo>
                  <a:lnTo>
                    <a:pt x="104" y="11"/>
                  </a:lnTo>
                  <a:lnTo>
                    <a:pt x="90" y="7"/>
                  </a:lnTo>
                  <a:lnTo>
                    <a:pt x="85" y="7"/>
                  </a:lnTo>
                  <a:lnTo>
                    <a:pt x="72" y="11"/>
                  </a:lnTo>
                  <a:lnTo>
                    <a:pt x="64" y="18"/>
                  </a:lnTo>
                  <a:lnTo>
                    <a:pt x="55" y="24"/>
                  </a:lnTo>
                  <a:lnTo>
                    <a:pt x="47" y="29"/>
                  </a:lnTo>
                  <a:lnTo>
                    <a:pt x="42" y="37"/>
                  </a:lnTo>
                  <a:lnTo>
                    <a:pt x="36" y="40"/>
                  </a:lnTo>
                  <a:lnTo>
                    <a:pt x="31" y="40"/>
                  </a:lnTo>
                  <a:lnTo>
                    <a:pt x="21" y="42"/>
                  </a:lnTo>
                  <a:lnTo>
                    <a:pt x="10" y="47"/>
                  </a:lnTo>
                  <a:lnTo>
                    <a:pt x="4" y="51"/>
                  </a:lnTo>
                  <a:lnTo>
                    <a:pt x="0" y="59"/>
                  </a:lnTo>
                  <a:lnTo>
                    <a:pt x="5" y="59"/>
                  </a:lnTo>
                  <a:lnTo>
                    <a:pt x="7" y="6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30" name="Google Shape;630;p96"/>
            <p:cNvSpPr/>
            <p:nvPr/>
          </p:nvSpPr>
          <p:spPr>
            <a:xfrm>
              <a:off x="1734646" y="1066517"/>
              <a:ext cx="48067" cy="32489"/>
            </a:xfrm>
            <a:custGeom>
              <a:avLst/>
              <a:gdLst/>
              <a:ahLst/>
              <a:cxnLst/>
              <a:rect l="l" t="t" r="r" b="b"/>
              <a:pathLst>
                <a:path w="34" h="23" extrusionOk="0">
                  <a:moveTo>
                    <a:pt x="21" y="23"/>
                  </a:moveTo>
                  <a:lnTo>
                    <a:pt x="29" y="23"/>
                  </a:lnTo>
                  <a:lnTo>
                    <a:pt x="34" y="18"/>
                  </a:lnTo>
                  <a:lnTo>
                    <a:pt x="34" y="11"/>
                  </a:lnTo>
                  <a:lnTo>
                    <a:pt x="29" y="7"/>
                  </a:lnTo>
                  <a:lnTo>
                    <a:pt x="24" y="3"/>
                  </a:lnTo>
                  <a:lnTo>
                    <a:pt x="16" y="2"/>
                  </a:lnTo>
                  <a:lnTo>
                    <a:pt x="5" y="0"/>
                  </a:lnTo>
                  <a:lnTo>
                    <a:pt x="0" y="5"/>
                  </a:lnTo>
                  <a:lnTo>
                    <a:pt x="16" y="19"/>
                  </a:lnTo>
                  <a:lnTo>
                    <a:pt x="21" y="2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31" name="Google Shape;631;p96"/>
            <p:cNvSpPr/>
            <p:nvPr/>
          </p:nvSpPr>
          <p:spPr>
            <a:xfrm>
              <a:off x="1587618" y="1197890"/>
              <a:ext cx="48067" cy="46615"/>
            </a:xfrm>
            <a:custGeom>
              <a:avLst/>
              <a:gdLst/>
              <a:ahLst/>
              <a:cxnLst/>
              <a:rect l="l" t="t" r="r" b="b"/>
              <a:pathLst>
                <a:path w="34" h="33" extrusionOk="0">
                  <a:moveTo>
                    <a:pt x="12" y="27"/>
                  </a:moveTo>
                  <a:lnTo>
                    <a:pt x="21" y="33"/>
                  </a:lnTo>
                  <a:lnTo>
                    <a:pt x="29" y="33"/>
                  </a:lnTo>
                  <a:lnTo>
                    <a:pt x="34" y="28"/>
                  </a:lnTo>
                  <a:lnTo>
                    <a:pt x="34" y="24"/>
                  </a:lnTo>
                  <a:lnTo>
                    <a:pt x="32" y="17"/>
                  </a:lnTo>
                  <a:lnTo>
                    <a:pt x="21" y="6"/>
                  </a:lnTo>
                  <a:lnTo>
                    <a:pt x="16" y="3"/>
                  </a:lnTo>
                  <a:lnTo>
                    <a:pt x="8" y="0"/>
                  </a:lnTo>
                  <a:lnTo>
                    <a:pt x="4" y="0"/>
                  </a:lnTo>
                  <a:lnTo>
                    <a:pt x="0" y="3"/>
                  </a:lnTo>
                  <a:lnTo>
                    <a:pt x="0" y="11"/>
                  </a:lnTo>
                  <a:lnTo>
                    <a:pt x="2" y="17"/>
                  </a:lnTo>
                  <a:lnTo>
                    <a:pt x="12" y="27"/>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32" name="Google Shape;632;p96"/>
            <p:cNvSpPr/>
            <p:nvPr/>
          </p:nvSpPr>
          <p:spPr>
            <a:xfrm>
              <a:off x="1594686" y="1107484"/>
              <a:ext cx="176717" cy="97468"/>
            </a:xfrm>
            <a:custGeom>
              <a:avLst/>
              <a:gdLst/>
              <a:ahLst/>
              <a:cxnLst/>
              <a:rect l="l" t="t" r="r" b="b"/>
              <a:pathLst>
                <a:path w="125" h="69" extrusionOk="0">
                  <a:moveTo>
                    <a:pt x="3" y="21"/>
                  </a:moveTo>
                  <a:lnTo>
                    <a:pt x="11" y="29"/>
                  </a:lnTo>
                  <a:lnTo>
                    <a:pt x="16" y="29"/>
                  </a:lnTo>
                  <a:lnTo>
                    <a:pt x="21" y="27"/>
                  </a:lnTo>
                  <a:lnTo>
                    <a:pt x="24" y="25"/>
                  </a:lnTo>
                  <a:lnTo>
                    <a:pt x="29" y="25"/>
                  </a:lnTo>
                  <a:lnTo>
                    <a:pt x="35" y="29"/>
                  </a:lnTo>
                  <a:lnTo>
                    <a:pt x="40" y="32"/>
                  </a:lnTo>
                  <a:lnTo>
                    <a:pt x="42" y="33"/>
                  </a:lnTo>
                  <a:lnTo>
                    <a:pt x="40" y="35"/>
                  </a:lnTo>
                  <a:lnTo>
                    <a:pt x="15" y="35"/>
                  </a:lnTo>
                  <a:lnTo>
                    <a:pt x="11" y="40"/>
                  </a:lnTo>
                  <a:lnTo>
                    <a:pt x="13" y="45"/>
                  </a:lnTo>
                  <a:lnTo>
                    <a:pt x="18" y="48"/>
                  </a:lnTo>
                  <a:lnTo>
                    <a:pt x="23" y="51"/>
                  </a:lnTo>
                  <a:lnTo>
                    <a:pt x="32" y="51"/>
                  </a:lnTo>
                  <a:lnTo>
                    <a:pt x="39" y="49"/>
                  </a:lnTo>
                  <a:lnTo>
                    <a:pt x="51" y="48"/>
                  </a:lnTo>
                  <a:lnTo>
                    <a:pt x="64" y="48"/>
                  </a:lnTo>
                  <a:lnTo>
                    <a:pt x="74" y="53"/>
                  </a:lnTo>
                  <a:lnTo>
                    <a:pt x="85" y="59"/>
                  </a:lnTo>
                  <a:lnTo>
                    <a:pt x="94" y="65"/>
                  </a:lnTo>
                  <a:lnTo>
                    <a:pt x="102" y="69"/>
                  </a:lnTo>
                  <a:lnTo>
                    <a:pt x="114" y="69"/>
                  </a:lnTo>
                  <a:lnTo>
                    <a:pt x="118" y="64"/>
                  </a:lnTo>
                  <a:lnTo>
                    <a:pt x="122" y="61"/>
                  </a:lnTo>
                  <a:lnTo>
                    <a:pt x="125" y="56"/>
                  </a:lnTo>
                  <a:lnTo>
                    <a:pt x="125" y="51"/>
                  </a:lnTo>
                  <a:lnTo>
                    <a:pt x="115" y="41"/>
                  </a:lnTo>
                  <a:lnTo>
                    <a:pt x="115" y="40"/>
                  </a:lnTo>
                  <a:lnTo>
                    <a:pt x="117" y="37"/>
                  </a:lnTo>
                  <a:lnTo>
                    <a:pt x="109" y="29"/>
                  </a:lnTo>
                  <a:lnTo>
                    <a:pt x="101" y="24"/>
                  </a:lnTo>
                  <a:lnTo>
                    <a:pt x="91" y="24"/>
                  </a:lnTo>
                  <a:lnTo>
                    <a:pt x="86" y="21"/>
                  </a:lnTo>
                  <a:lnTo>
                    <a:pt x="83" y="17"/>
                  </a:lnTo>
                  <a:lnTo>
                    <a:pt x="78" y="11"/>
                  </a:lnTo>
                  <a:lnTo>
                    <a:pt x="72" y="11"/>
                  </a:lnTo>
                  <a:lnTo>
                    <a:pt x="64" y="14"/>
                  </a:lnTo>
                  <a:lnTo>
                    <a:pt x="63" y="11"/>
                  </a:lnTo>
                  <a:lnTo>
                    <a:pt x="61" y="8"/>
                  </a:lnTo>
                  <a:lnTo>
                    <a:pt x="55" y="3"/>
                  </a:lnTo>
                  <a:lnTo>
                    <a:pt x="47" y="2"/>
                  </a:lnTo>
                  <a:lnTo>
                    <a:pt x="39" y="0"/>
                  </a:lnTo>
                  <a:lnTo>
                    <a:pt x="21" y="0"/>
                  </a:lnTo>
                  <a:lnTo>
                    <a:pt x="7" y="2"/>
                  </a:lnTo>
                  <a:lnTo>
                    <a:pt x="3" y="6"/>
                  </a:lnTo>
                  <a:lnTo>
                    <a:pt x="0" y="11"/>
                  </a:lnTo>
                  <a:lnTo>
                    <a:pt x="2" y="16"/>
                  </a:lnTo>
                  <a:lnTo>
                    <a:pt x="3" y="2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33" name="Google Shape;633;p96"/>
            <p:cNvSpPr/>
            <p:nvPr/>
          </p:nvSpPr>
          <p:spPr>
            <a:xfrm>
              <a:off x="1813815" y="1319373"/>
              <a:ext cx="106030" cy="53679"/>
            </a:xfrm>
            <a:custGeom>
              <a:avLst/>
              <a:gdLst/>
              <a:ahLst/>
              <a:cxnLst/>
              <a:rect l="l" t="t" r="r" b="b"/>
              <a:pathLst>
                <a:path w="75" h="38" extrusionOk="0">
                  <a:moveTo>
                    <a:pt x="50" y="38"/>
                  </a:moveTo>
                  <a:lnTo>
                    <a:pt x="70" y="38"/>
                  </a:lnTo>
                  <a:lnTo>
                    <a:pt x="75" y="29"/>
                  </a:lnTo>
                  <a:lnTo>
                    <a:pt x="73" y="24"/>
                  </a:lnTo>
                  <a:lnTo>
                    <a:pt x="72" y="19"/>
                  </a:lnTo>
                  <a:lnTo>
                    <a:pt x="69" y="13"/>
                  </a:lnTo>
                  <a:lnTo>
                    <a:pt x="56" y="2"/>
                  </a:lnTo>
                  <a:lnTo>
                    <a:pt x="48" y="0"/>
                  </a:lnTo>
                  <a:lnTo>
                    <a:pt x="40" y="0"/>
                  </a:lnTo>
                  <a:lnTo>
                    <a:pt x="30" y="2"/>
                  </a:lnTo>
                  <a:lnTo>
                    <a:pt x="22" y="5"/>
                  </a:lnTo>
                  <a:lnTo>
                    <a:pt x="14" y="9"/>
                  </a:lnTo>
                  <a:lnTo>
                    <a:pt x="8" y="14"/>
                  </a:lnTo>
                  <a:lnTo>
                    <a:pt x="6" y="19"/>
                  </a:lnTo>
                  <a:lnTo>
                    <a:pt x="0" y="25"/>
                  </a:lnTo>
                  <a:lnTo>
                    <a:pt x="10" y="25"/>
                  </a:lnTo>
                  <a:lnTo>
                    <a:pt x="18" y="30"/>
                  </a:lnTo>
                  <a:lnTo>
                    <a:pt x="34" y="35"/>
                  </a:lnTo>
                  <a:lnTo>
                    <a:pt x="50" y="3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34" name="Google Shape;634;p96"/>
            <p:cNvSpPr/>
            <p:nvPr/>
          </p:nvSpPr>
          <p:spPr>
            <a:xfrm>
              <a:off x="2312861" y="1661220"/>
              <a:ext cx="73514" cy="59329"/>
            </a:xfrm>
            <a:custGeom>
              <a:avLst/>
              <a:gdLst/>
              <a:ahLst/>
              <a:cxnLst/>
              <a:rect l="l" t="t" r="r" b="b"/>
              <a:pathLst>
                <a:path w="52" h="42" extrusionOk="0">
                  <a:moveTo>
                    <a:pt x="11" y="42"/>
                  </a:moveTo>
                  <a:lnTo>
                    <a:pt x="22" y="42"/>
                  </a:lnTo>
                  <a:lnTo>
                    <a:pt x="33" y="39"/>
                  </a:lnTo>
                  <a:lnTo>
                    <a:pt x="41" y="37"/>
                  </a:lnTo>
                  <a:lnTo>
                    <a:pt x="51" y="32"/>
                  </a:lnTo>
                  <a:lnTo>
                    <a:pt x="52" y="24"/>
                  </a:lnTo>
                  <a:lnTo>
                    <a:pt x="51" y="16"/>
                  </a:lnTo>
                  <a:lnTo>
                    <a:pt x="48" y="8"/>
                  </a:lnTo>
                  <a:lnTo>
                    <a:pt x="41" y="4"/>
                  </a:lnTo>
                  <a:lnTo>
                    <a:pt x="35" y="2"/>
                  </a:lnTo>
                  <a:lnTo>
                    <a:pt x="28" y="0"/>
                  </a:lnTo>
                  <a:lnTo>
                    <a:pt x="20" y="0"/>
                  </a:lnTo>
                  <a:lnTo>
                    <a:pt x="13" y="4"/>
                  </a:lnTo>
                  <a:lnTo>
                    <a:pt x="3" y="12"/>
                  </a:lnTo>
                  <a:lnTo>
                    <a:pt x="0" y="21"/>
                  </a:lnTo>
                  <a:lnTo>
                    <a:pt x="0" y="28"/>
                  </a:lnTo>
                  <a:lnTo>
                    <a:pt x="1" y="34"/>
                  </a:lnTo>
                  <a:lnTo>
                    <a:pt x="8" y="37"/>
                  </a:lnTo>
                  <a:lnTo>
                    <a:pt x="11" y="4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35" name="Google Shape;635;p96"/>
            <p:cNvSpPr/>
            <p:nvPr/>
          </p:nvSpPr>
          <p:spPr>
            <a:xfrm>
              <a:off x="2245002" y="1916899"/>
              <a:ext cx="31102" cy="35314"/>
            </a:xfrm>
            <a:custGeom>
              <a:avLst/>
              <a:gdLst/>
              <a:ahLst/>
              <a:cxnLst/>
              <a:rect l="l" t="t" r="r" b="b"/>
              <a:pathLst>
                <a:path w="22" h="25" extrusionOk="0">
                  <a:moveTo>
                    <a:pt x="5" y="25"/>
                  </a:moveTo>
                  <a:lnTo>
                    <a:pt x="14" y="25"/>
                  </a:lnTo>
                  <a:lnTo>
                    <a:pt x="17" y="21"/>
                  </a:lnTo>
                  <a:lnTo>
                    <a:pt x="22" y="14"/>
                  </a:lnTo>
                  <a:lnTo>
                    <a:pt x="22" y="6"/>
                  </a:lnTo>
                  <a:lnTo>
                    <a:pt x="19" y="0"/>
                  </a:lnTo>
                  <a:lnTo>
                    <a:pt x="13" y="0"/>
                  </a:lnTo>
                  <a:lnTo>
                    <a:pt x="6" y="1"/>
                  </a:lnTo>
                  <a:lnTo>
                    <a:pt x="3" y="5"/>
                  </a:lnTo>
                  <a:lnTo>
                    <a:pt x="0" y="9"/>
                  </a:lnTo>
                  <a:lnTo>
                    <a:pt x="0" y="17"/>
                  </a:lnTo>
                  <a:lnTo>
                    <a:pt x="1" y="22"/>
                  </a:lnTo>
                  <a:lnTo>
                    <a:pt x="5" y="2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36" name="Google Shape;636;p96"/>
            <p:cNvSpPr/>
            <p:nvPr/>
          </p:nvSpPr>
          <p:spPr>
            <a:xfrm>
              <a:off x="2150282" y="1890060"/>
              <a:ext cx="56549" cy="39553"/>
            </a:xfrm>
            <a:custGeom>
              <a:avLst/>
              <a:gdLst/>
              <a:ahLst/>
              <a:cxnLst/>
              <a:rect l="l" t="t" r="r" b="b"/>
              <a:pathLst>
                <a:path w="40" h="28" extrusionOk="0">
                  <a:moveTo>
                    <a:pt x="30" y="0"/>
                  </a:moveTo>
                  <a:lnTo>
                    <a:pt x="14" y="4"/>
                  </a:lnTo>
                  <a:lnTo>
                    <a:pt x="8" y="9"/>
                  </a:lnTo>
                  <a:lnTo>
                    <a:pt x="1" y="14"/>
                  </a:lnTo>
                  <a:lnTo>
                    <a:pt x="0" y="22"/>
                  </a:lnTo>
                  <a:lnTo>
                    <a:pt x="5" y="27"/>
                  </a:lnTo>
                  <a:lnTo>
                    <a:pt x="13" y="28"/>
                  </a:lnTo>
                  <a:lnTo>
                    <a:pt x="17" y="28"/>
                  </a:lnTo>
                  <a:lnTo>
                    <a:pt x="24" y="27"/>
                  </a:lnTo>
                  <a:lnTo>
                    <a:pt x="29" y="24"/>
                  </a:lnTo>
                  <a:lnTo>
                    <a:pt x="38" y="12"/>
                  </a:lnTo>
                  <a:lnTo>
                    <a:pt x="40" y="8"/>
                  </a:lnTo>
                  <a:lnTo>
                    <a:pt x="40" y="3"/>
                  </a:lnTo>
                  <a:lnTo>
                    <a:pt x="37" y="0"/>
                  </a:lnTo>
                  <a:lnTo>
                    <a:pt x="30"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37" name="Google Shape;637;p96"/>
            <p:cNvSpPr/>
            <p:nvPr/>
          </p:nvSpPr>
          <p:spPr>
            <a:xfrm>
              <a:off x="2064044" y="1769989"/>
              <a:ext cx="180957" cy="120070"/>
            </a:xfrm>
            <a:custGeom>
              <a:avLst/>
              <a:gdLst/>
              <a:ahLst/>
              <a:cxnLst/>
              <a:rect l="l" t="t" r="r" b="b"/>
              <a:pathLst>
                <a:path w="128" h="85" extrusionOk="0">
                  <a:moveTo>
                    <a:pt x="120" y="73"/>
                  </a:moveTo>
                  <a:lnTo>
                    <a:pt x="125" y="70"/>
                  </a:lnTo>
                  <a:lnTo>
                    <a:pt x="128" y="65"/>
                  </a:lnTo>
                  <a:lnTo>
                    <a:pt x="128" y="61"/>
                  </a:lnTo>
                  <a:lnTo>
                    <a:pt x="115" y="53"/>
                  </a:lnTo>
                  <a:lnTo>
                    <a:pt x="106" y="48"/>
                  </a:lnTo>
                  <a:lnTo>
                    <a:pt x="104" y="46"/>
                  </a:lnTo>
                  <a:lnTo>
                    <a:pt x="104" y="45"/>
                  </a:lnTo>
                  <a:lnTo>
                    <a:pt x="99" y="35"/>
                  </a:lnTo>
                  <a:lnTo>
                    <a:pt x="88" y="30"/>
                  </a:lnTo>
                  <a:lnTo>
                    <a:pt x="67" y="21"/>
                  </a:lnTo>
                  <a:lnTo>
                    <a:pt x="53" y="14"/>
                  </a:lnTo>
                  <a:lnTo>
                    <a:pt x="46" y="13"/>
                  </a:lnTo>
                  <a:lnTo>
                    <a:pt x="46" y="11"/>
                  </a:lnTo>
                  <a:lnTo>
                    <a:pt x="46" y="8"/>
                  </a:lnTo>
                  <a:lnTo>
                    <a:pt x="45" y="3"/>
                  </a:lnTo>
                  <a:lnTo>
                    <a:pt x="42" y="0"/>
                  </a:lnTo>
                  <a:lnTo>
                    <a:pt x="37" y="0"/>
                  </a:lnTo>
                  <a:lnTo>
                    <a:pt x="32" y="2"/>
                  </a:lnTo>
                  <a:lnTo>
                    <a:pt x="21" y="13"/>
                  </a:lnTo>
                  <a:lnTo>
                    <a:pt x="19" y="19"/>
                  </a:lnTo>
                  <a:lnTo>
                    <a:pt x="18" y="26"/>
                  </a:lnTo>
                  <a:lnTo>
                    <a:pt x="15" y="35"/>
                  </a:lnTo>
                  <a:lnTo>
                    <a:pt x="15" y="45"/>
                  </a:lnTo>
                  <a:lnTo>
                    <a:pt x="16" y="50"/>
                  </a:lnTo>
                  <a:lnTo>
                    <a:pt x="15" y="51"/>
                  </a:lnTo>
                  <a:lnTo>
                    <a:pt x="10" y="56"/>
                  </a:lnTo>
                  <a:lnTo>
                    <a:pt x="3" y="62"/>
                  </a:lnTo>
                  <a:lnTo>
                    <a:pt x="0" y="64"/>
                  </a:lnTo>
                  <a:lnTo>
                    <a:pt x="0" y="70"/>
                  </a:lnTo>
                  <a:lnTo>
                    <a:pt x="5" y="75"/>
                  </a:lnTo>
                  <a:lnTo>
                    <a:pt x="11" y="73"/>
                  </a:lnTo>
                  <a:lnTo>
                    <a:pt x="26" y="70"/>
                  </a:lnTo>
                  <a:lnTo>
                    <a:pt x="26" y="70"/>
                  </a:lnTo>
                  <a:lnTo>
                    <a:pt x="26" y="75"/>
                  </a:lnTo>
                  <a:lnTo>
                    <a:pt x="27" y="81"/>
                  </a:lnTo>
                  <a:lnTo>
                    <a:pt x="31" y="85"/>
                  </a:lnTo>
                  <a:lnTo>
                    <a:pt x="43" y="85"/>
                  </a:lnTo>
                  <a:lnTo>
                    <a:pt x="54" y="80"/>
                  </a:lnTo>
                  <a:lnTo>
                    <a:pt x="62" y="72"/>
                  </a:lnTo>
                  <a:lnTo>
                    <a:pt x="69" y="67"/>
                  </a:lnTo>
                  <a:lnTo>
                    <a:pt x="70" y="64"/>
                  </a:lnTo>
                  <a:lnTo>
                    <a:pt x="74" y="62"/>
                  </a:lnTo>
                  <a:lnTo>
                    <a:pt x="78" y="64"/>
                  </a:lnTo>
                  <a:lnTo>
                    <a:pt x="86" y="67"/>
                  </a:lnTo>
                  <a:lnTo>
                    <a:pt x="91" y="70"/>
                  </a:lnTo>
                  <a:lnTo>
                    <a:pt x="99" y="72"/>
                  </a:lnTo>
                  <a:lnTo>
                    <a:pt x="110" y="73"/>
                  </a:lnTo>
                  <a:lnTo>
                    <a:pt x="120" y="7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38" name="Google Shape;638;p96"/>
            <p:cNvSpPr/>
            <p:nvPr/>
          </p:nvSpPr>
          <p:spPr>
            <a:xfrm>
              <a:off x="890649" y="2227669"/>
              <a:ext cx="55136" cy="67804"/>
            </a:xfrm>
            <a:custGeom>
              <a:avLst/>
              <a:gdLst/>
              <a:ahLst/>
              <a:cxnLst/>
              <a:rect l="l" t="t" r="r" b="b"/>
              <a:pathLst>
                <a:path w="39" h="48" extrusionOk="0">
                  <a:moveTo>
                    <a:pt x="29" y="18"/>
                  </a:moveTo>
                  <a:lnTo>
                    <a:pt x="29" y="8"/>
                  </a:lnTo>
                  <a:lnTo>
                    <a:pt x="24" y="2"/>
                  </a:lnTo>
                  <a:lnTo>
                    <a:pt x="20" y="0"/>
                  </a:lnTo>
                  <a:lnTo>
                    <a:pt x="13" y="0"/>
                  </a:lnTo>
                  <a:lnTo>
                    <a:pt x="5" y="2"/>
                  </a:lnTo>
                  <a:lnTo>
                    <a:pt x="4" y="5"/>
                  </a:lnTo>
                  <a:lnTo>
                    <a:pt x="0" y="10"/>
                  </a:lnTo>
                  <a:lnTo>
                    <a:pt x="2" y="16"/>
                  </a:lnTo>
                  <a:lnTo>
                    <a:pt x="5" y="24"/>
                  </a:lnTo>
                  <a:lnTo>
                    <a:pt x="10" y="32"/>
                  </a:lnTo>
                  <a:lnTo>
                    <a:pt x="18" y="40"/>
                  </a:lnTo>
                  <a:lnTo>
                    <a:pt x="24" y="45"/>
                  </a:lnTo>
                  <a:lnTo>
                    <a:pt x="29" y="48"/>
                  </a:lnTo>
                  <a:lnTo>
                    <a:pt x="39" y="48"/>
                  </a:lnTo>
                  <a:lnTo>
                    <a:pt x="39" y="40"/>
                  </a:lnTo>
                  <a:lnTo>
                    <a:pt x="35" y="32"/>
                  </a:lnTo>
                  <a:lnTo>
                    <a:pt x="29" y="1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39" name="Google Shape;639;p96"/>
            <p:cNvSpPr/>
            <p:nvPr/>
          </p:nvSpPr>
          <p:spPr>
            <a:xfrm>
              <a:off x="1994772" y="1405540"/>
              <a:ext cx="746449" cy="538197"/>
            </a:xfrm>
            <a:custGeom>
              <a:avLst/>
              <a:gdLst/>
              <a:ahLst/>
              <a:cxnLst/>
              <a:rect l="l" t="t" r="r" b="b"/>
              <a:pathLst>
                <a:path w="528" h="381" extrusionOk="0">
                  <a:moveTo>
                    <a:pt x="336" y="97"/>
                  </a:moveTo>
                  <a:lnTo>
                    <a:pt x="340" y="94"/>
                  </a:lnTo>
                  <a:lnTo>
                    <a:pt x="343" y="89"/>
                  </a:lnTo>
                  <a:lnTo>
                    <a:pt x="341" y="84"/>
                  </a:lnTo>
                  <a:lnTo>
                    <a:pt x="338" y="83"/>
                  </a:lnTo>
                  <a:lnTo>
                    <a:pt x="335" y="79"/>
                  </a:lnTo>
                  <a:lnTo>
                    <a:pt x="325" y="78"/>
                  </a:lnTo>
                  <a:lnTo>
                    <a:pt x="317" y="79"/>
                  </a:lnTo>
                  <a:lnTo>
                    <a:pt x="313" y="81"/>
                  </a:lnTo>
                  <a:lnTo>
                    <a:pt x="308" y="86"/>
                  </a:lnTo>
                  <a:lnTo>
                    <a:pt x="306" y="86"/>
                  </a:lnTo>
                  <a:lnTo>
                    <a:pt x="305" y="84"/>
                  </a:lnTo>
                  <a:lnTo>
                    <a:pt x="297" y="76"/>
                  </a:lnTo>
                  <a:lnTo>
                    <a:pt x="295" y="71"/>
                  </a:lnTo>
                  <a:lnTo>
                    <a:pt x="293" y="70"/>
                  </a:lnTo>
                  <a:lnTo>
                    <a:pt x="293" y="67"/>
                  </a:lnTo>
                  <a:lnTo>
                    <a:pt x="287" y="63"/>
                  </a:lnTo>
                  <a:lnTo>
                    <a:pt x="279" y="63"/>
                  </a:lnTo>
                  <a:lnTo>
                    <a:pt x="276" y="62"/>
                  </a:lnTo>
                  <a:lnTo>
                    <a:pt x="271" y="60"/>
                  </a:lnTo>
                  <a:lnTo>
                    <a:pt x="271" y="52"/>
                  </a:lnTo>
                  <a:lnTo>
                    <a:pt x="266" y="47"/>
                  </a:lnTo>
                  <a:lnTo>
                    <a:pt x="261" y="44"/>
                  </a:lnTo>
                  <a:lnTo>
                    <a:pt x="241" y="39"/>
                  </a:lnTo>
                  <a:lnTo>
                    <a:pt x="230" y="39"/>
                  </a:lnTo>
                  <a:lnTo>
                    <a:pt x="223" y="41"/>
                  </a:lnTo>
                  <a:lnTo>
                    <a:pt x="215" y="44"/>
                  </a:lnTo>
                  <a:lnTo>
                    <a:pt x="210" y="51"/>
                  </a:lnTo>
                  <a:lnTo>
                    <a:pt x="207" y="55"/>
                  </a:lnTo>
                  <a:lnTo>
                    <a:pt x="207" y="59"/>
                  </a:lnTo>
                  <a:lnTo>
                    <a:pt x="206" y="57"/>
                  </a:lnTo>
                  <a:lnTo>
                    <a:pt x="201" y="52"/>
                  </a:lnTo>
                  <a:lnTo>
                    <a:pt x="199" y="49"/>
                  </a:lnTo>
                  <a:lnTo>
                    <a:pt x="194" y="49"/>
                  </a:lnTo>
                  <a:lnTo>
                    <a:pt x="185" y="52"/>
                  </a:lnTo>
                  <a:lnTo>
                    <a:pt x="175" y="57"/>
                  </a:lnTo>
                  <a:lnTo>
                    <a:pt x="170" y="59"/>
                  </a:lnTo>
                  <a:lnTo>
                    <a:pt x="174" y="41"/>
                  </a:lnTo>
                  <a:lnTo>
                    <a:pt x="174" y="31"/>
                  </a:lnTo>
                  <a:lnTo>
                    <a:pt x="164" y="17"/>
                  </a:lnTo>
                  <a:lnTo>
                    <a:pt x="161" y="9"/>
                  </a:lnTo>
                  <a:lnTo>
                    <a:pt x="156" y="6"/>
                  </a:lnTo>
                  <a:lnTo>
                    <a:pt x="153" y="3"/>
                  </a:lnTo>
                  <a:lnTo>
                    <a:pt x="147" y="1"/>
                  </a:lnTo>
                  <a:lnTo>
                    <a:pt x="140" y="1"/>
                  </a:lnTo>
                  <a:lnTo>
                    <a:pt x="131" y="3"/>
                  </a:lnTo>
                  <a:lnTo>
                    <a:pt x="124" y="6"/>
                  </a:lnTo>
                  <a:lnTo>
                    <a:pt x="121" y="8"/>
                  </a:lnTo>
                  <a:lnTo>
                    <a:pt x="118" y="11"/>
                  </a:lnTo>
                  <a:lnTo>
                    <a:pt x="115" y="12"/>
                  </a:lnTo>
                  <a:lnTo>
                    <a:pt x="103" y="14"/>
                  </a:lnTo>
                  <a:lnTo>
                    <a:pt x="92" y="17"/>
                  </a:lnTo>
                  <a:lnTo>
                    <a:pt x="83" y="23"/>
                  </a:lnTo>
                  <a:lnTo>
                    <a:pt x="78" y="30"/>
                  </a:lnTo>
                  <a:lnTo>
                    <a:pt x="76" y="35"/>
                  </a:lnTo>
                  <a:lnTo>
                    <a:pt x="76" y="39"/>
                  </a:lnTo>
                  <a:lnTo>
                    <a:pt x="78" y="44"/>
                  </a:lnTo>
                  <a:lnTo>
                    <a:pt x="84" y="51"/>
                  </a:lnTo>
                  <a:lnTo>
                    <a:pt x="88" y="54"/>
                  </a:lnTo>
                  <a:lnTo>
                    <a:pt x="83" y="59"/>
                  </a:lnTo>
                  <a:lnTo>
                    <a:pt x="75" y="67"/>
                  </a:lnTo>
                  <a:lnTo>
                    <a:pt x="78" y="71"/>
                  </a:lnTo>
                  <a:lnTo>
                    <a:pt x="84" y="76"/>
                  </a:lnTo>
                  <a:lnTo>
                    <a:pt x="91" y="78"/>
                  </a:lnTo>
                  <a:lnTo>
                    <a:pt x="95" y="79"/>
                  </a:lnTo>
                  <a:lnTo>
                    <a:pt x="95" y="81"/>
                  </a:lnTo>
                  <a:lnTo>
                    <a:pt x="95" y="84"/>
                  </a:lnTo>
                  <a:lnTo>
                    <a:pt x="95" y="84"/>
                  </a:lnTo>
                  <a:lnTo>
                    <a:pt x="88" y="81"/>
                  </a:lnTo>
                  <a:lnTo>
                    <a:pt x="76" y="75"/>
                  </a:lnTo>
                  <a:lnTo>
                    <a:pt x="72" y="70"/>
                  </a:lnTo>
                  <a:lnTo>
                    <a:pt x="70" y="65"/>
                  </a:lnTo>
                  <a:lnTo>
                    <a:pt x="70" y="54"/>
                  </a:lnTo>
                  <a:lnTo>
                    <a:pt x="68" y="47"/>
                  </a:lnTo>
                  <a:lnTo>
                    <a:pt x="65" y="43"/>
                  </a:lnTo>
                  <a:lnTo>
                    <a:pt x="67" y="39"/>
                  </a:lnTo>
                  <a:lnTo>
                    <a:pt x="72" y="31"/>
                  </a:lnTo>
                  <a:lnTo>
                    <a:pt x="76" y="23"/>
                  </a:lnTo>
                  <a:lnTo>
                    <a:pt x="83" y="19"/>
                  </a:lnTo>
                  <a:lnTo>
                    <a:pt x="94" y="12"/>
                  </a:lnTo>
                  <a:lnTo>
                    <a:pt x="95" y="4"/>
                  </a:lnTo>
                  <a:lnTo>
                    <a:pt x="92" y="1"/>
                  </a:lnTo>
                  <a:lnTo>
                    <a:pt x="86" y="0"/>
                  </a:lnTo>
                  <a:lnTo>
                    <a:pt x="78" y="0"/>
                  </a:lnTo>
                  <a:lnTo>
                    <a:pt x="56" y="3"/>
                  </a:lnTo>
                  <a:lnTo>
                    <a:pt x="43" y="8"/>
                  </a:lnTo>
                  <a:lnTo>
                    <a:pt x="30" y="12"/>
                  </a:lnTo>
                  <a:lnTo>
                    <a:pt x="19" y="22"/>
                  </a:lnTo>
                  <a:lnTo>
                    <a:pt x="11" y="31"/>
                  </a:lnTo>
                  <a:lnTo>
                    <a:pt x="5" y="41"/>
                  </a:lnTo>
                  <a:lnTo>
                    <a:pt x="1" y="52"/>
                  </a:lnTo>
                  <a:lnTo>
                    <a:pt x="0" y="62"/>
                  </a:lnTo>
                  <a:lnTo>
                    <a:pt x="0" y="78"/>
                  </a:lnTo>
                  <a:lnTo>
                    <a:pt x="1" y="86"/>
                  </a:lnTo>
                  <a:lnTo>
                    <a:pt x="5" y="92"/>
                  </a:lnTo>
                  <a:lnTo>
                    <a:pt x="9" y="92"/>
                  </a:lnTo>
                  <a:lnTo>
                    <a:pt x="41" y="97"/>
                  </a:lnTo>
                  <a:lnTo>
                    <a:pt x="46" y="98"/>
                  </a:lnTo>
                  <a:lnTo>
                    <a:pt x="40" y="98"/>
                  </a:lnTo>
                  <a:lnTo>
                    <a:pt x="22" y="97"/>
                  </a:lnTo>
                  <a:lnTo>
                    <a:pt x="13" y="97"/>
                  </a:lnTo>
                  <a:lnTo>
                    <a:pt x="9" y="100"/>
                  </a:lnTo>
                  <a:lnTo>
                    <a:pt x="9" y="103"/>
                  </a:lnTo>
                  <a:lnTo>
                    <a:pt x="13" y="111"/>
                  </a:lnTo>
                  <a:lnTo>
                    <a:pt x="24" y="119"/>
                  </a:lnTo>
                  <a:lnTo>
                    <a:pt x="36" y="124"/>
                  </a:lnTo>
                  <a:lnTo>
                    <a:pt x="43" y="126"/>
                  </a:lnTo>
                  <a:lnTo>
                    <a:pt x="48" y="124"/>
                  </a:lnTo>
                  <a:lnTo>
                    <a:pt x="56" y="122"/>
                  </a:lnTo>
                  <a:lnTo>
                    <a:pt x="59" y="122"/>
                  </a:lnTo>
                  <a:lnTo>
                    <a:pt x="60" y="124"/>
                  </a:lnTo>
                  <a:lnTo>
                    <a:pt x="64" y="129"/>
                  </a:lnTo>
                  <a:lnTo>
                    <a:pt x="70" y="132"/>
                  </a:lnTo>
                  <a:lnTo>
                    <a:pt x="80" y="134"/>
                  </a:lnTo>
                  <a:lnTo>
                    <a:pt x="102" y="134"/>
                  </a:lnTo>
                  <a:lnTo>
                    <a:pt x="111" y="135"/>
                  </a:lnTo>
                  <a:lnTo>
                    <a:pt x="124" y="138"/>
                  </a:lnTo>
                  <a:lnTo>
                    <a:pt x="142" y="142"/>
                  </a:lnTo>
                  <a:lnTo>
                    <a:pt x="147" y="142"/>
                  </a:lnTo>
                  <a:lnTo>
                    <a:pt x="153" y="140"/>
                  </a:lnTo>
                  <a:lnTo>
                    <a:pt x="161" y="135"/>
                  </a:lnTo>
                  <a:lnTo>
                    <a:pt x="161" y="132"/>
                  </a:lnTo>
                  <a:lnTo>
                    <a:pt x="163" y="132"/>
                  </a:lnTo>
                  <a:lnTo>
                    <a:pt x="166" y="132"/>
                  </a:lnTo>
                  <a:lnTo>
                    <a:pt x="191" y="138"/>
                  </a:lnTo>
                  <a:lnTo>
                    <a:pt x="207" y="138"/>
                  </a:lnTo>
                  <a:lnTo>
                    <a:pt x="207" y="130"/>
                  </a:lnTo>
                  <a:lnTo>
                    <a:pt x="206" y="126"/>
                  </a:lnTo>
                  <a:lnTo>
                    <a:pt x="199" y="122"/>
                  </a:lnTo>
                  <a:lnTo>
                    <a:pt x="199" y="121"/>
                  </a:lnTo>
                  <a:lnTo>
                    <a:pt x="199" y="119"/>
                  </a:lnTo>
                  <a:lnTo>
                    <a:pt x="199" y="118"/>
                  </a:lnTo>
                  <a:lnTo>
                    <a:pt x="214" y="124"/>
                  </a:lnTo>
                  <a:lnTo>
                    <a:pt x="225" y="134"/>
                  </a:lnTo>
                  <a:lnTo>
                    <a:pt x="228" y="137"/>
                  </a:lnTo>
                  <a:lnTo>
                    <a:pt x="228" y="137"/>
                  </a:lnTo>
                  <a:lnTo>
                    <a:pt x="230" y="140"/>
                  </a:lnTo>
                  <a:lnTo>
                    <a:pt x="236" y="146"/>
                  </a:lnTo>
                  <a:lnTo>
                    <a:pt x="245" y="150"/>
                  </a:lnTo>
                  <a:lnTo>
                    <a:pt x="255" y="153"/>
                  </a:lnTo>
                  <a:lnTo>
                    <a:pt x="255" y="156"/>
                  </a:lnTo>
                  <a:lnTo>
                    <a:pt x="257" y="158"/>
                  </a:lnTo>
                  <a:lnTo>
                    <a:pt x="247" y="161"/>
                  </a:lnTo>
                  <a:lnTo>
                    <a:pt x="239" y="167"/>
                  </a:lnTo>
                  <a:lnTo>
                    <a:pt x="239" y="173"/>
                  </a:lnTo>
                  <a:lnTo>
                    <a:pt x="245" y="177"/>
                  </a:lnTo>
                  <a:lnTo>
                    <a:pt x="249" y="177"/>
                  </a:lnTo>
                  <a:lnTo>
                    <a:pt x="258" y="173"/>
                  </a:lnTo>
                  <a:lnTo>
                    <a:pt x="265" y="169"/>
                  </a:lnTo>
                  <a:lnTo>
                    <a:pt x="271" y="167"/>
                  </a:lnTo>
                  <a:lnTo>
                    <a:pt x="273" y="167"/>
                  </a:lnTo>
                  <a:lnTo>
                    <a:pt x="273" y="169"/>
                  </a:lnTo>
                  <a:lnTo>
                    <a:pt x="277" y="175"/>
                  </a:lnTo>
                  <a:lnTo>
                    <a:pt x="281" y="181"/>
                  </a:lnTo>
                  <a:lnTo>
                    <a:pt x="284" y="185"/>
                  </a:lnTo>
                  <a:lnTo>
                    <a:pt x="287" y="185"/>
                  </a:lnTo>
                  <a:lnTo>
                    <a:pt x="292" y="183"/>
                  </a:lnTo>
                  <a:lnTo>
                    <a:pt x="295" y="183"/>
                  </a:lnTo>
                  <a:lnTo>
                    <a:pt x="300" y="186"/>
                  </a:lnTo>
                  <a:lnTo>
                    <a:pt x="305" y="191"/>
                  </a:lnTo>
                  <a:lnTo>
                    <a:pt x="314" y="205"/>
                  </a:lnTo>
                  <a:lnTo>
                    <a:pt x="316" y="209"/>
                  </a:lnTo>
                  <a:lnTo>
                    <a:pt x="314" y="218"/>
                  </a:lnTo>
                  <a:lnTo>
                    <a:pt x="313" y="223"/>
                  </a:lnTo>
                  <a:lnTo>
                    <a:pt x="311" y="231"/>
                  </a:lnTo>
                  <a:lnTo>
                    <a:pt x="313" y="233"/>
                  </a:lnTo>
                  <a:lnTo>
                    <a:pt x="309" y="233"/>
                  </a:lnTo>
                  <a:lnTo>
                    <a:pt x="300" y="234"/>
                  </a:lnTo>
                  <a:lnTo>
                    <a:pt x="292" y="237"/>
                  </a:lnTo>
                  <a:lnTo>
                    <a:pt x="287" y="242"/>
                  </a:lnTo>
                  <a:lnTo>
                    <a:pt x="285" y="247"/>
                  </a:lnTo>
                  <a:lnTo>
                    <a:pt x="285" y="253"/>
                  </a:lnTo>
                  <a:lnTo>
                    <a:pt x="289" y="263"/>
                  </a:lnTo>
                  <a:lnTo>
                    <a:pt x="292" y="268"/>
                  </a:lnTo>
                  <a:lnTo>
                    <a:pt x="292" y="271"/>
                  </a:lnTo>
                  <a:lnTo>
                    <a:pt x="292" y="271"/>
                  </a:lnTo>
                  <a:lnTo>
                    <a:pt x="284" y="274"/>
                  </a:lnTo>
                  <a:lnTo>
                    <a:pt x="277" y="276"/>
                  </a:lnTo>
                  <a:lnTo>
                    <a:pt x="261" y="276"/>
                  </a:lnTo>
                  <a:lnTo>
                    <a:pt x="253" y="272"/>
                  </a:lnTo>
                  <a:lnTo>
                    <a:pt x="247" y="271"/>
                  </a:lnTo>
                  <a:lnTo>
                    <a:pt x="239" y="271"/>
                  </a:lnTo>
                  <a:lnTo>
                    <a:pt x="234" y="274"/>
                  </a:lnTo>
                  <a:lnTo>
                    <a:pt x="231" y="277"/>
                  </a:lnTo>
                  <a:lnTo>
                    <a:pt x="230" y="277"/>
                  </a:lnTo>
                  <a:lnTo>
                    <a:pt x="222" y="280"/>
                  </a:lnTo>
                  <a:lnTo>
                    <a:pt x="215" y="287"/>
                  </a:lnTo>
                  <a:lnTo>
                    <a:pt x="214" y="292"/>
                  </a:lnTo>
                  <a:lnTo>
                    <a:pt x="212" y="296"/>
                  </a:lnTo>
                  <a:lnTo>
                    <a:pt x="215" y="304"/>
                  </a:lnTo>
                  <a:lnTo>
                    <a:pt x="220" y="309"/>
                  </a:lnTo>
                  <a:lnTo>
                    <a:pt x="226" y="311"/>
                  </a:lnTo>
                  <a:lnTo>
                    <a:pt x="236" y="311"/>
                  </a:lnTo>
                  <a:lnTo>
                    <a:pt x="258" y="308"/>
                  </a:lnTo>
                  <a:lnTo>
                    <a:pt x="273" y="309"/>
                  </a:lnTo>
                  <a:lnTo>
                    <a:pt x="276" y="309"/>
                  </a:lnTo>
                  <a:lnTo>
                    <a:pt x="279" y="303"/>
                  </a:lnTo>
                  <a:lnTo>
                    <a:pt x="282" y="301"/>
                  </a:lnTo>
                  <a:lnTo>
                    <a:pt x="287" y="300"/>
                  </a:lnTo>
                  <a:lnTo>
                    <a:pt x="301" y="303"/>
                  </a:lnTo>
                  <a:lnTo>
                    <a:pt x="305" y="304"/>
                  </a:lnTo>
                  <a:lnTo>
                    <a:pt x="306" y="306"/>
                  </a:lnTo>
                  <a:lnTo>
                    <a:pt x="316" y="319"/>
                  </a:lnTo>
                  <a:lnTo>
                    <a:pt x="322" y="322"/>
                  </a:lnTo>
                  <a:lnTo>
                    <a:pt x="327" y="323"/>
                  </a:lnTo>
                  <a:lnTo>
                    <a:pt x="328" y="325"/>
                  </a:lnTo>
                  <a:lnTo>
                    <a:pt x="328" y="339"/>
                  </a:lnTo>
                  <a:lnTo>
                    <a:pt x="336" y="347"/>
                  </a:lnTo>
                  <a:lnTo>
                    <a:pt x="343" y="349"/>
                  </a:lnTo>
                  <a:lnTo>
                    <a:pt x="356" y="351"/>
                  </a:lnTo>
                  <a:lnTo>
                    <a:pt x="367" y="354"/>
                  </a:lnTo>
                  <a:lnTo>
                    <a:pt x="372" y="355"/>
                  </a:lnTo>
                  <a:lnTo>
                    <a:pt x="388" y="367"/>
                  </a:lnTo>
                  <a:lnTo>
                    <a:pt x="405" y="376"/>
                  </a:lnTo>
                  <a:lnTo>
                    <a:pt x="423" y="381"/>
                  </a:lnTo>
                  <a:lnTo>
                    <a:pt x="431" y="381"/>
                  </a:lnTo>
                  <a:lnTo>
                    <a:pt x="437" y="378"/>
                  </a:lnTo>
                  <a:lnTo>
                    <a:pt x="437" y="373"/>
                  </a:lnTo>
                  <a:lnTo>
                    <a:pt x="434" y="365"/>
                  </a:lnTo>
                  <a:lnTo>
                    <a:pt x="426" y="357"/>
                  </a:lnTo>
                  <a:lnTo>
                    <a:pt x="418" y="349"/>
                  </a:lnTo>
                  <a:lnTo>
                    <a:pt x="402" y="333"/>
                  </a:lnTo>
                  <a:lnTo>
                    <a:pt x="394" y="328"/>
                  </a:lnTo>
                  <a:lnTo>
                    <a:pt x="400" y="330"/>
                  </a:lnTo>
                  <a:lnTo>
                    <a:pt x="407" y="333"/>
                  </a:lnTo>
                  <a:lnTo>
                    <a:pt x="424" y="344"/>
                  </a:lnTo>
                  <a:lnTo>
                    <a:pt x="431" y="347"/>
                  </a:lnTo>
                  <a:lnTo>
                    <a:pt x="440" y="349"/>
                  </a:lnTo>
                  <a:lnTo>
                    <a:pt x="447" y="349"/>
                  </a:lnTo>
                  <a:lnTo>
                    <a:pt x="453" y="347"/>
                  </a:lnTo>
                  <a:lnTo>
                    <a:pt x="459" y="344"/>
                  </a:lnTo>
                  <a:lnTo>
                    <a:pt x="469" y="335"/>
                  </a:lnTo>
                  <a:lnTo>
                    <a:pt x="469" y="327"/>
                  </a:lnTo>
                  <a:lnTo>
                    <a:pt x="466" y="325"/>
                  </a:lnTo>
                  <a:lnTo>
                    <a:pt x="463" y="322"/>
                  </a:lnTo>
                  <a:lnTo>
                    <a:pt x="458" y="320"/>
                  </a:lnTo>
                  <a:lnTo>
                    <a:pt x="456" y="317"/>
                  </a:lnTo>
                  <a:lnTo>
                    <a:pt x="456" y="315"/>
                  </a:lnTo>
                  <a:lnTo>
                    <a:pt x="455" y="306"/>
                  </a:lnTo>
                  <a:lnTo>
                    <a:pt x="451" y="298"/>
                  </a:lnTo>
                  <a:lnTo>
                    <a:pt x="443" y="292"/>
                  </a:lnTo>
                  <a:lnTo>
                    <a:pt x="439" y="288"/>
                  </a:lnTo>
                  <a:lnTo>
                    <a:pt x="434" y="288"/>
                  </a:lnTo>
                  <a:lnTo>
                    <a:pt x="426" y="285"/>
                  </a:lnTo>
                  <a:lnTo>
                    <a:pt x="413" y="277"/>
                  </a:lnTo>
                  <a:lnTo>
                    <a:pt x="410" y="274"/>
                  </a:lnTo>
                  <a:lnTo>
                    <a:pt x="407" y="269"/>
                  </a:lnTo>
                  <a:lnTo>
                    <a:pt x="405" y="268"/>
                  </a:lnTo>
                  <a:lnTo>
                    <a:pt x="407" y="268"/>
                  </a:lnTo>
                  <a:lnTo>
                    <a:pt x="411" y="264"/>
                  </a:lnTo>
                  <a:lnTo>
                    <a:pt x="411" y="256"/>
                  </a:lnTo>
                  <a:lnTo>
                    <a:pt x="410" y="250"/>
                  </a:lnTo>
                  <a:lnTo>
                    <a:pt x="411" y="245"/>
                  </a:lnTo>
                  <a:lnTo>
                    <a:pt x="413" y="245"/>
                  </a:lnTo>
                  <a:lnTo>
                    <a:pt x="415" y="245"/>
                  </a:lnTo>
                  <a:lnTo>
                    <a:pt x="427" y="253"/>
                  </a:lnTo>
                  <a:lnTo>
                    <a:pt x="435" y="256"/>
                  </a:lnTo>
                  <a:lnTo>
                    <a:pt x="439" y="256"/>
                  </a:lnTo>
                  <a:lnTo>
                    <a:pt x="440" y="258"/>
                  </a:lnTo>
                  <a:lnTo>
                    <a:pt x="443" y="263"/>
                  </a:lnTo>
                  <a:lnTo>
                    <a:pt x="458" y="280"/>
                  </a:lnTo>
                  <a:lnTo>
                    <a:pt x="469" y="288"/>
                  </a:lnTo>
                  <a:lnTo>
                    <a:pt x="475" y="288"/>
                  </a:lnTo>
                  <a:lnTo>
                    <a:pt x="482" y="282"/>
                  </a:lnTo>
                  <a:lnTo>
                    <a:pt x="483" y="276"/>
                  </a:lnTo>
                  <a:lnTo>
                    <a:pt x="483" y="272"/>
                  </a:lnTo>
                  <a:lnTo>
                    <a:pt x="485" y="272"/>
                  </a:lnTo>
                  <a:lnTo>
                    <a:pt x="491" y="272"/>
                  </a:lnTo>
                  <a:lnTo>
                    <a:pt x="498" y="271"/>
                  </a:lnTo>
                  <a:lnTo>
                    <a:pt x="502" y="268"/>
                  </a:lnTo>
                  <a:lnTo>
                    <a:pt x="502" y="260"/>
                  </a:lnTo>
                  <a:lnTo>
                    <a:pt x="504" y="258"/>
                  </a:lnTo>
                  <a:lnTo>
                    <a:pt x="515" y="247"/>
                  </a:lnTo>
                  <a:lnTo>
                    <a:pt x="523" y="244"/>
                  </a:lnTo>
                  <a:lnTo>
                    <a:pt x="528" y="240"/>
                  </a:lnTo>
                  <a:lnTo>
                    <a:pt x="528" y="237"/>
                  </a:lnTo>
                  <a:lnTo>
                    <a:pt x="525" y="233"/>
                  </a:lnTo>
                  <a:lnTo>
                    <a:pt x="514" y="226"/>
                  </a:lnTo>
                  <a:lnTo>
                    <a:pt x="501" y="225"/>
                  </a:lnTo>
                  <a:lnTo>
                    <a:pt x="494" y="223"/>
                  </a:lnTo>
                  <a:lnTo>
                    <a:pt x="493" y="221"/>
                  </a:lnTo>
                  <a:lnTo>
                    <a:pt x="490" y="217"/>
                  </a:lnTo>
                  <a:lnTo>
                    <a:pt x="490" y="212"/>
                  </a:lnTo>
                  <a:lnTo>
                    <a:pt x="483" y="205"/>
                  </a:lnTo>
                  <a:lnTo>
                    <a:pt x="475" y="199"/>
                  </a:lnTo>
                  <a:lnTo>
                    <a:pt x="464" y="194"/>
                  </a:lnTo>
                  <a:lnTo>
                    <a:pt x="448" y="194"/>
                  </a:lnTo>
                  <a:lnTo>
                    <a:pt x="440" y="189"/>
                  </a:lnTo>
                  <a:lnTo>
                    <a:pt x="432" y="185"/>
                  </a:lnTo>
                  <a:lnTo>
                    <a:pt x="416" y="181"/>
                  </a:lnTo>
                  <a:lnTo>
                    <a:pt x="408" y="177"/>
                  </a:lnTo>
                  <a:lnTo>
                    <a:pt x="403" y="172"/>
                  </a:lnTo>
                  <a:lnTo>
                    <a:pt x="402" y="170"/>
                  </a:lnTo>
                  <a:lnTo>
                    <a:pt x="402" y="165"/>
                  </a:lnTo>
                  <a:lnTo>
                    <a:pt x="402" y="165"/>
                  </a:lnTo>
                  <a:lnTo>
                    <a:pt x="410" y="165"/>
                  </a:lnTo>
                  <a:lnTo>
                    <a:pt x="418" y="167"/>
                  </a:lnTo>
                  <a:lnTo>
                    <a:pt x="423" y="165"/>
                  </a:lnTo>
                  <a:lnTo>
                    <a:pt x="424" y="162"/>
                  </a:lnTo>
                  <a:lnTo>
                    <a:pt x="429" y="156"/>
                  </a:lnTo>
                  <a:lnTo>
                    <a:pt x="423" y="153"/>
                  </a:lnTo>
                  <a:lnTo>
                    <a:pt x="415" y="151"/>
                  </a:lnTo>
                  <a:lnTo>
                    <a:pt x="407" y="150"/>
                  </a:lnTo>
                  <a:lnTo>
                    <a:pt x="405" y="150"/>
                  </a:lnTo>
                  <a:lnTo>
                    <a:pt x="407" y="148"/>
                  </a:lnTo>
                  <a:lnTo>
                    <a:pt x="410" y="148"/>
                  </a:lnTo>
                  <a:lnTo>
                    <a:pt x="415" y="143"/>
                  </a:lnTo>
                  <a:lnTo>
                    <a:pt x="418" y="142"/>
                  </a:lnTo>
                  <a:lnTo>
                    <a:pt x="418" y="137"/>
                  </a:lnTo>
                  <a:lnTo>
                    <a:pt x="413" y="132"/>
                  </a:lnTo>
                  <a:lnTo>
                    <a:pt x="410" y="127"/>
                  </a:lnTo>
                  <a:lnTo>
                    <a:pt x="405" y="124"/>
                  </a:lnTo>
                  <a:lnTo>
                    <a:pt x="400" y="124"/>
                  </a:lnTo>
                  <a:lnTo>
                    <a:pt x="396" y="126"/>
                  </a:lnTo>
                  <a:lnTo>
                    <a:pt x="392" y="129"/>
                  </a:lnTo>
                  <a:lnTo>
                    <a:pt x="397" y="119"/>
                  </a:lnTo>
                  <a:lnTo>
                    <a:pt x="397" y="118"/>
                  </a:lnTo>
                  <a:lnTo>
                    <a:pt x="394" y="111"/>
                  </a:lnTo>
                  <a:lnTo>
                    <a:pt x="386" y="108"/>
                  </a:lnTo>
                  <a:lnTo>
                    <a:pt x="375" y="106"/>
                  </a:lnTo>
                  <a:lnTo>
                    <a:pt x="365" y="106"/>
                  </a:lnTo>
                  <a:lnTo>
                    <a:pt x="360" y="108"/>
                  </a:lnTo>
                  <a:lnTo>
                    <a:pt x="357" y="106"/>
                  </a:lnTo>
                  <a:lnTo>
                    <a:pt x="356" y="102"/>
                  </a:lnTo>
                  <a:lnTo>
                    <a:pt x="356" y="98"/>
                  </a:lnTo>
                  <a:lnTo>
                    <a:pt x="352" y="95"/>
                  </a:lnTo>
                  <a:lnTo>
                    <a:pt x="343" y="97"/>
                  </a:lnTo>
                  <a:lnTo>
                    <a:pt x="335" y="100"/>
                  </a:lnTo>
                  <a:lnTo>
                    <a:pt x="327" y="105"/>
                  </a:lnTo>
                  <a:lnTo>
                    <a:pt x="324" y="103"/>
                  </a:lnTo>
                  <a:lnTo>
                    <a:pt x="330" y="102"/>
                  </a:lnTo>
                  <a:lnTo>
                    <a:pt x="336" y="97"/>
                  </a:lnTo>
                  <a:close/>
                  <a:moveTo>
                    <a:pt x="344" y="245"/>
                  </a:moveTo>
                  <a:lnTo>
                    <a:pt x="341" y="242"/>
                  </a:lnTo>
                  <a:lnTo>
                    <a:pt x="335" y="237"/>
                  </a:lnTo>
                  <a:lnTo>
                    <a:pt x="328" y="236"/>
                  </a:lnTo>
                  <a:lnTo>
                    <a:pt x="336" y="234"/>
                  </a:lnTo>
                  <a:lnTo>
                    <a:pt x="346" y="231"/>
                  </a:lnTo>
                  <a:lnTo>
                    <a:pt x="348" y="229"/>
                  </a:lnTo>
                  <a:lnTo>
                    <a:pt x="352" y="229"/>
                  </a:lnTo>
                  <a:lnTo>
                    <a:pt x="357" y="233"/>
                  </a:lnTo>
                  <a:lnTo>
                    <a:pt x="364" y="239"/>
                  </a:lnTo>
                  <a:lnTo>
                    <a:pt x="368" y="242"/>
                  </a:lnTo>
                  <a:lnTo>
                    <a:pt x="370" y="244"/>
                  </a:lnTo>
                  <a:lnTo>
                    <a:pt x="368" y="245"/>
                  </a:lnTo>
                  <a:lnTo>
                    <a:pt x="365" y="247"/>
                  </a:lnTo>
                  <a:lnTo>
                    <a:pt x="359" y="250"/>
                  </a:lnTo>
                  <a:lnTo>
                    <a:pt x="349" y="252"/>
                  </a:lnTo>
                  <a:lnTo>
                    <a:pt x="349" y="250"/>
                  </a:lnTo>
                  <a:lnTo>
                    <a:pt x="344" y="24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40" name="Google Shape;640;p96"/>
            <p:cNvSpPr/>
            <p:nvPr/>
          </p:nvSpPr>
          <p:spPr>
            <a:xfrm>
              <a:off x="2642260" y="2370341"/>
              <a:ext cx="84824" cy="35314"/>
            </a:xfrm>
            <a:custGeom>
              <a:avLst/>
              <a:gdLst/>
              <a:ahLst/>
              <a:cxnLst/>
              <a:rect l="l" t="t" r="r" b="b"/>
              <a:pathLst>
                <a:path w="60" h="25" extrusionOk="0">
                  <a:moveTo>
                    <a:pt x="16" y="0"/>
                  </a:moveTo>
                  <a:lnTo>
                    <a:pt x="0" y="0"/>
                  </a:lnTo>
                  <a:lnTo>
                    <a:pt x="14" y="12"/>
                  </a:lnTo>
                  <a:lnTo>
                    <a:pt x="32" y="20"/>
                  </a:lnTo>
                  <a:lnTo>
                    <a:pt x="48" y="25"/>
                  </a:lnTo>
                  <a:lnTo>
                    <a:pt x="60" y="25"/>
                  </a:lnTo>
                  <a:lnTo>
                    <a:pt x="60" y="17"/>
                  </a:lnTo>
                  <a:lnTo>
                    <a:pt x="52" y="11"/>
                  </a:lnTo>
                  <a:lnTo>
                    <a:pt x="33" y="3"/>
                  </a:lnTo>
                  <a:lnTo>
                    <a:pt x="16"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41" name="Google Shape;641;p96"/>
            <p:cNvSpPr/>
            <p:nvPr/>
          </p:nvSpPr>
          <p:spPr>
            <a:xfrm>
              <a:off x="1673855" y="1387177"/>
              <a:ext cx="169647" cy="151147"/>
            </a:xfrm>
            <a:custGeom>
              <a:avLst/>
              <a:gdLst/>
              <a:ahLst/>
              <a:cxnLst/>
              <a:rect l="l" t="t" r="r" b="b"/>
              <a:pathLst>
                <a:path w="120" h="107" extrusionOk="0">
                  <a:moveTo>
                    <a:pt x="10" y="64"/>
                  </a:moveTo>
                  <a:lnTo>
                    <a:pt x="14" y="70"/>
                  </a:lnTo>
                  <a:lnTo>
                    <a:pt x="22" y="72"/>
                  </a:lnTo>
                  <a:lnTo>
                    <a:pt x="35" y="78"/>
                  </a:lnTo>
                  <a:lnTo>
                    <a:pt x="42" y="84"/>
                  </a:lnTo>
                  <a:lnTo>
                    <a:pt x="48" y="92"/>
                  </a:lnTo>
                  <a:lnTo>
                    <a:pt x="53" y="99"/>
                  </a:lnTo>
                  <a:lnTo>
                    <a:pt x="59" y="102"/>
                  </a:lnTo>
                  <a:lnTo>
                    <a:pt x="64" y="105"/>
                  </a:lnTo>
                  <a:lnTo>
                    <a:pt x="70" y="107"/>
                  </a:lnTo>
                  <a:lnTo>
                    <a:pt x="75" y="104"/>
                  </a:lnTo>
                  <a:lnTo>
                    <a:pt x="78" y="100"/>
                  </a:lnTo>
                  <a:lnTo>
                    <a:pt x="83" y="97"/>
                  </a:lnTo>
                  <a:lnTo>
                    <a:pt x="88" y="94"/>
                  </a:lnTo>
                  <a:lnTo>
                    <a:pt x="93" y="94"/>
                  </a:lnTo>
                  <a:lnTo>
                    <a:pt x="99" y="92"/>
                  </a:lnTo>
                  <a:lnTo>
                    <a:pt x="105" y="89"/>
                  </a:lnTo>
                  <a:lnTo>
                    <a:pt x="112" y="81"/>
                  </a:lnTo>
                  <a:lnTo>
                    <a:pt x="117" y="59"/>
                  </a:lnTo>
                  <a:lnTo>
                    <a:pt x="120" y="46"/>
                  </a:lnTo>
                  <a:lnTo>
                    <a:pt x="120" y="43"/>
                  </a:lnTo>
                  <a:lnTo>
                    <a:pt x="118" y="38"/>
                  </a:lnTo>
                  <a:lnTo>
                    <a:pt x="115" y="35"/>
                  </a:lnTo>
                  <a:lnTo>
                    <a:pt x="105" y="35"/>
                  </a:lnTo>
                  <a:lnTo>
                    <a:pt x="101" y="41"/>
                  </a:lnTo>
                  <a:lnTo>
                    <a:pt x="102" y="46"/>
                  </a:lnTo>
                  <a:lnTo>
                    <a:pt x="102" y="46"/>
                  </a:lnTo>
                  <a:lnTo>
                    <a:pt x="101" y="44"/>
                  </a:lnTo>
                  <a:lnTo>
                    <a:pt x="93" y="43"/>
                  </a:lnTo>
                  <a:lnTo>
                    <a:pt x="86" y="43"/>
                  </a:lnTo>
                  <a:lnTo>
                    <a:pt x="83" y="41"/>
                  </a:lnTo>
                  <a:lnTo>
                    <a:pt x="89" y="36"/>
                  </a:lnTo>
                  <a:lnTo>
                    <a:pt x="99" y="33"/>
                  </a:lnTo>
                  <a:lnTo>
                    <a:pt x="107" y="25"/>
                  </a:lnTo>
                  <a:lnTo>
                    <a:pt x="107" y="16"/>
                  </a:lnTo>
                  <a:lnTo>
                    <a:pt x="93" y="9"/>
                  </a:lnTo>
                  <a:lnTo>
                    <a:pt x="94" y="6"/>
                  </a:lnTo>
                  <a:lnTo>
                    <a:pt x="94" y="3"/>
                  </a:lnTo>
                  <a:lnTo>
                    <a:pt x="88" y="0"/>
                  </a:lnTo>
                  <a:lnTo>
                    <a:pt x="75" y="1"/>
                  </a:lnTo>
                  <a:lnTo>
                    <a:pt x="66" y="5"/>
                  </a:lnTo>
                  <a:lnTo>
                    <a:pt x="62" y="11"/>
                  </a:lnTo>
                  <a:lnTo>
                    <a:pt x="66" y="16"/>
                  </a:lnTo>
                  <a:lnTo>
                    <a:pt x="67" y="16"/>
                  </a:lnTo>
                  <a:lnTo>
                    <a:pt x="62" y="14"/>
                  </a:lnTo>
                  <a:lnTo>
                    <a:pt x="59" y="13"/>
                  </a:lnTo>
                  <a:lnTo>
                    <a:pt x="53" y="11"/>
                  </a:lnTo>
                  <a:lnTo>
                    <a:pt x="46" y="9"/>
                  </a:lnTo>
                  <a:lnTo>
                    <a:pt x="34" y="13"/>
                  </a:lnTo>
                  <a:lnTo>
                    <a:pt x="27" y="17"/>
                  </a:lnTo>
                  <a:lnTo>
                    <a:pt x="22" y="21"/>
                  </a:lnTo>
                  <a:lnTo>
                    <a:pt x="21" y="27"/>
                  </a:lnTo>
                  <a:lnTo>
                    <a:pt x="24" y="33"/>
                  </a:lnTo>
                  <a:lnTo>
                    <a:pt x="34" y="36"/>
                  </a:lnTo>
                  <a:lnTo>
                    <a:pt x="48" y="36"/>
                  </a:lnTo>
                  <a:lnTo>
                    <a:pt x="43" y="44"/>
                  </a:lnTo>
                  <a:lnTo>
                    <a:pt x="40" y="48"/>
                  </a:lnTo>
                  <a:lnTo>
                    <a:pt x="35" y="51"/>
                  </a:lnTo>
                  <a:lnTo>
                    <a:pt x="34" y="51"/>
                  </a:lnTo>
                  <a:lnTo>
                    <a:pt x="29" y="48"/>
                  </a:lnTo>
                  <a:lnTo>
                    <a:pt x="21" y="41"/>
                  </a:lnTo>
                  <a:lnTo>
                    <a:pt x="16" y="40"/>
                  </a:lnTo>
                  <a:lnTo>
                    <a:pt x="10" y="40"/>
                  </a:lnTo>
                  <a:lnTo>
                    <a:pt x="5" y="41"/>
                  </a:lnTo>
                  <a:lnTo>
                    <a:pt x="0" y="46"/>
                  </a:lnTo>
                  <a:lnTo>
                    <a:pt x="0" y="56"/>
                  </a:lnTo>
                  <a:lnTo>
                    <a:pt x="3" y="60"/>
                  </a:lnTo>
                  <a:lnTo>
                    <a:pt x="10" y="6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42" name="Google Shape;642;p96"/>
            <p:cNvSpPr/>
            <p:nvPr/>
          </p:nvSpPr>
          <p:spPr>
            <a:xfrm>
              <a:off x="1822297" y="1240267"/>
              <a:ext cx="445325" cy="139846"/>
            </a:xfrm>
            <a:custGeom>
              <a:avLst/>
              <a:gdLst/>
              <a:ahLst/>
              <a:cxnLst/>
              <a:rect l="l" t="t" r="r" b="b"/>
              <a:pathLst>
                <a:path w="315" h="99" extrusionOk="0">
                  <a:moveTo>
                    <a:pt x="85" y="81"/>
                  </a:moveTo>
                  <a:lnTo>
                    <a:pt x="88" y="85"/>
                  </a:lnTo>
                  <a:lnTo>
                    <a:pt x="93" y="88"/>
                  </a:lnTo>
                  <a:lnTo>
                    <a:pt x="103" y="88"/>
                  </a:lnTo>
                  <a:lnTo>
                    <a:pt x="112" y="94"/>
                  </a:lnTo>
                  <a:lnTo>
                    <a:pt x="120" y="97"/>
                  </a:lnTo>
                  <a:lnTo>
                    <a:pt x="130" y="97"/>
                  </a:lnTo>
                  <a:lnTo>
                    <a:pt x="138" y="94"/>
                  </a:lnTo>
                  <a:lnTo>
                    <a:pt x="146" y="86"/>
                  </a:lnTo>
                  <a:lnTo>
                    <a:pt x="146" y="86"/>
                  </a:lnTo>
                  <a:lnTo>
                    <a:pt x="147" y="89"/>
                  </a:lnTo>
                  <a:lnTo>
                    <a:pt x="152" y="94"/>
                  </a:lnTo>
                  <a:lnTo>
                    <a:pt x="166" y="97"/>
                  </a:lnTo>
                  <a:lnTo>
                    <a:pt x="184" y="99"/>
                  </a:lnTo>
                  <a:lnTo>
                    <a:pt x="221" y="99"/>
                  </a:lnTo>
                  <a:lnTo>
                    <a:pt x="229" y="97"/>
                  </a:lnTo>
                  <a:lnTo>
                    <a:pt x="237" y="96"/>
                  </a:lnTo>
                  <a:lnTo>
                    <a:pt x="240" y="93"/>
                  </a:lnTo>
                  <a:lnTo>
                    <a:pt x="245" y="89"/>
                  </a:lnTo>
                  <a:lnTo>
                    <a:pt x="248" y="89"/>
                  </a:lnTo>
                  <a:lnTo>
                    <a:pt x="257" y="94"/>
                  </a:lnTo>
                  <a:lnTo>
                    <a:pt x="272" y="96"/>
                  </a:lnTo>
                  <a:lnTo>
                    <a:pt x="286" y="96"/>
                  </a:lnTo>
                  <a:lnTo>
                    <a:pt x="297" y="94"/>
                  </a:lnTo>
                  <a:lnTo>
                    <a:pt x="302" y="93"/>
                  </a:lnTo>
                  <a:lnTo>
                    <a:pt x="305" y="88"/>
                  </a:lnTo>
                  <a:lnTo>
                    <a:pt x="312" y="80"/>
                  </a:lnTo>
                  <a:lnTo>
                    <a:pt x="315" y="72"/>
                  </a:lnTo>
                  <a:lnTo>
                    <a:pt x="315" y="59"/>
                  </a:lnTo>
                  <a:lnTo>
                    <a:pt x="310" y="56"/>
                  </a:lnTo>
                  <a:lnTo>
                    <a:pt x="300" y="53"/>
                  </a:lnTo>
                  <a:lnTo>
                    <a:pt x="249" y="48"/>
                  </a:lnTo>
                  <a:lnTo>
                    <a:pt x="233" y="48"/>
                  </a:lnTo>
                  <a:lnTo>
                    <a:pt x="219" y="50"/>
                  </a:lnTo>
                  <a:lnTo>
                    <a:pt x="211" y="51"/>
                  </a:lnTo>
                  <a:lnTo>
                    <a:pt x="205" y="54"/>
                  </a:lnTo>
                  <a:lnTo>
                    <a:pt x="184" y="54"/>
                  </a:lnTo>
                  <a:lnTo>
                    <a:pt x="171" y="53"/>
                  </a:lnTo>
                  <a:lnTo>
                    <a:pt x="165" y="53"/>
                  </a:lnTo>
                  <a:lnTo>
                    <a:pt x="155" y="56"/>
                  </a:lnTo>
                  <a:lnTo>
                    <a:pt x="144" y="48"/>
                  </a:lnTo>
                  <a:lnTo>
                    <a:pt x="138" y="46"/>
                  </a:lnTo>
                  <a:lnTo>
                    <a:pt x="130" y="45"/>
                  </a:lnTo>
                  <a:lnTo>
                    <a:pt x="125" y="45"/>
                  </a:lnTo>
                  <a:lnTo>
                    <a:pt x="125" y="45"/>
                  </a:lnTo>
                  <a:lnTo>
                    <a:pt x="127" y="43"/>
                  </a:lnTo>
                  <a:lnTo>
                    <a:pt x="139" y="34"/>
                  </a:lnTo>
                  <a:lnTo>
                    <a:pt x="139" y="29"/>
                  </a:lnTo>
                  <a:lnTo>
                    <a:pt x="135" y="24"/>
                  </a:lnTo>
                  <a:lnTo>
                    <a:pt x="120" y="19"/>
                  </a:lnTo>
                  <a:lnTo>
                    <a:pt x="103" y="14"/>
                  </a:lnTo>
                  <a:lnTo>
                    <a:pt x="77" y="14"/>
                  </a:lnTo>
                  <a:lnTo>
                    <a:pt x="71" y="13"/>
                  </a:lnTo>
                  <a:lnTo>
                    <a:pt x="52" y="3"/>
                  </a:lnTo>
                  <a:lnTo>
                    <a:pt x="44" y="2"/>
                  </a:lnTo>
                  <a:lnTo>
                    <a:pt x="36" y="0"/>
                  </a:lnTo>
                  <a:lnTo>
                    <a:pt x="12" y="0"/>
                  </a:lnTo>
                  <a:lnTo>
                    <a:pt x="4" y="5"/>
                  </a:lnTo>
                  <a:lnTo>
                    <a:pt x="0" y="10"/>
                  </a:lnTo>
                  <a:lnTo>
                    <a:pt x="0" y="14"/>
                  </a:lnTo>
                  <a:lnTo>
                    <a:pt x="7" y="19"/>
                  </a:lnTo>
                  <a:lnTo>
                    <a:pt x="32" y="30"/>
                  </a:lnTo>
                  <a:lnTo>
                    <a:pt x="52" y="35"/>
                  </a:lnTo>
                  <a:lnTo>
                    <a:pt x="59" y="35"/>
                  </a:lnTo>
                  <a:lnTo>
                    <a:pt x="64" y="30"/>
                  </a:lnTo>
                  <a:lnTo>
                    <a:pt x="64" y="30"/>
                  </a:lnTo>
                  <a:lnTo>
                    <a:pt x="71" y="34"/>
                  </a:lnTo>
                  <a:lnTo>
                    <a:pt x="82" y="50"/>
                  </a:lnTo>
                  <a:lnTo>
                    <a:pt x="83" y="51"/>
                  </a:lnTo>
                  <a:lnTo>
                    <a:pt x="83" y="54"/>
                  </a:lnTo>
                  <a:lnTo>
                    <a:pt x="82" y="59"/>
                  </a:lnTo>
                  <a:lnTo>
                    <a:pt x="80" y="65"/>
                  </a:lnTo>
                  <a:lnTo>
                    <a:pt x="82" y="70"/>
                  </a:lnTo>
                  <a:lnTo>
                    <a:pt x="82" y="77"/>
                  </a:lnTo>
                  <a:lnTo>
                    <a:pt x="85" y="8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43" name="Google Shape;643;p96"/>
            <p:cNvSpPr/>
            <p:nvPr/>
          </p:nvSpPr>
          <p:spPr>
            <a:xfrm>
              <a:off x="1620134" y="1322197"/>
              <a:ext cx="35344" cy="31077"/>
            </a:xfrm>
            <a:custGeom>
              <a:avLst/>
              <a:gdLst/>
              <a:ahLst/>
              <a:cxnLst/>
              <a:rect l="l" t="t" r="r" b="b"/>
              <a:pathLst>
                <a:path w="25" h="22" extrusionOk="0">
                  <a:moveTo>
                    <a:pt x="14" y="1"/>
                  </a:moveTo>
                  <a:lnTo>
                    <a:pt x="9" y="0"/>
                  </a:lnTo>
                  <a:lnTo>
                    <a:pt x="5" y="3"/>
                  </a:lnTo>
                  <a:lnTo>
                    <a:pt x="0" y="11"/>
                  </a:lnTo>
                  <a:lnTo>
                    <a:pt x="5" y="19"/>
                  </a:lnTo>
                  <a:lnTo>
                    <a:pt x="9" y="22"/>
                  </a:lnTo>
                  <a:lnTo>
                    <a:pt x="21" y="22"/>
                  </a:lnTo>
                  <a:lnTo>
                    <a:pt x="24" y="17"/>
                  </a:lnTo>
                  <a:lnTo>
                    <a:pt x="25" y="15"/>
                  </a:lnTo>
                  <a:lnTo>
                    <a:pt x="25" y="9"/>
                  </a:lnTo>
                  <a:lnTo>
                    <a:pt x="19" y="3"/>
                  </a:lnTo>
                  <a:lnTo>
                    <a:pt x="14" y="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44" name="Google Shape;644;p96"/>
            <p:cNvSpPr/>
            <p:nvPr/>
          </p:nvSpPr>
          <p:spPr>
            <a:xfrm>
              <a:off x="1624375" y="1248742"/>
              <a:ext cx="192267" cy="108769"/>
            </a:xfrm>
            <a:custGeom>
              <a:avLst/>
              <a:gdLst/>
              <a:ahLst/>
              <a:cxnLst/>
              <a:rect l="l" t="t" r="r" b="b"/>
              <a:pathLst>
                <a:path w="136" h="77" extrusionOk="0">
                  <a:moveTo>
                    <a:pt x="49" y="55"/>
                  </a:moveTo>
                  <a:lnTo>
                    <a:pt x="73" y="52"/>
                  </a:lnTo>
                  <a:lnTo>
                    <a:pt x="81" y="52"/>
                  </a:lnTo>
                  <a:lnTo>
                    <a:pt x="81" y="52"/>
                  </a:lnTo>
                  <a:lnTo>
                    <a:pt x="78" y="56"/>
                  </a:lnTo>
                  <a:lnTo>
                    <a:pt x="73" y="63"/>
                  </a:lnTo>
                  <a:lnTo>
                    <a:pt x="73" y="67"/>
                  </a:lnTo>
                  <a:lnTo>
                    <a:pt x="77" y="72"/>
                  </a:lnTo>
                  <a:lnTo>
                    <a:pt x="85" y="77"/>
                  </a:lnTo>
                  <a:lnTo>
                    <a:pt x="94" y="77"/>
                  </a:lnTo>
                  <a:lnTo>
                    <a:pt x="115" y="75"/>
                  </a:lnTo>
                  <a:lnTo>
                    <a:pt x="120" y="75"/>
                  </a:lnTo>
                  <a:lnTo>
                    <a:pt x="124" y="72"/>
                  </a:lnTo>
                  <a:lnTo>
                    <a:pt x="128" y="69"/>
                  </a:lnTo>
                  <a:lnTo>
                    <a:pt x="129" y="64"/>
                  </a:lnTo>
                  <a:lnTo>
                    <a:pt x="136" y="58"/>
                  </a:lnTo>
                  <a:lnTo>
                    <a:pt x="136" y="55"/>
                  </a:lnTo>
                  <a:lnTo>
                    <a:pt x="134" y="50"/>
                  </a:lnTo>
                  <a:lnTo>
                    <a:pt x="131" y="45"/>
                  </a:lnTo>
                  <a:lnTo>
                    <a:pt x="131" y="44"/>
                  </a:lnTo>
                  <a:lnTo>
                    <a:pt x="132" y="40"/>
                  </a:lnTo>
                  <a:lnTo>
                    <a:pt x="132" y="26"/>
                  </a:lnTo>
                  <a:lnTo>
                    <a:pt x="128" y="21"/>
                  </a:lnTo>
                  <a:lnTo>
                    <a:pt x="118" y="12"/>
                  </a:lnTo>
                  <a:lnTo>
                    <a:pt x="110" y="7"/>
                  </a:lnTo>
                  <a:lnTo>
                    <a:pt x="107" y="10"/>
                  </a:lnTo>
                  <a:lnTo>
                    <a:pt x="105" y="12"/>
                  </a:lnTo>
                  <a:lnTo>
                    <a:pt x="99" y="10"/>
                  </a:lnTo>
                  <a:lnTo>
                    <a:pt x="77" y="2"/>
                  </a:lnTo>
                  <a:lnTo>
                    <a:pt x="69" y="0"/>
                  </a:lnTo>
                  <a:lnTo>
                    <a:pt x="64" y="7"/>
                  </a:lnTo>
                  <a:lnTo>
                    <a:pt x="70" y="20"/>
                  </a:lnTo>
                  <a:lnTo>
                    <a:pt x="75" y="26"/>
                  </a:lnTo>
                  <a:lnTo>
                    <a:pt x="72" y="24"/>
                  </a:lnTo>
                  <a:lnTo>
                    <a:pt x="61" y="16"/>
                  </a:lnTo>
                  <a:lnTo>
                    <a:pt x="56" y="15"/>
                  </a:lnTo>
                  <a:lnTo>
                    <a:pt x="51" y="13"/>
                  </a:lnTo>
                  <a:lnTo>
                    <a:pt x="48" y="16"/>
                  </a:lnTo>
                  <a:lnTo>
                    <a:pt x="45" y="21"/>
                  </a:lnTo>
                  <a:lnTo>
                    <a:pt x="46" y="28"/>
                  </a:lnTo>
                  <a:lnTo>
                    <a:pt x="48" y="32"/>
                  </a:lnTo>
                  <a:lnTo>
                    <a:pt x="53" y="37"/>
                  </a:lnTo>
                  <a:lnTo>
                    <a:pt x="51" y="37"/>
                  </a:lnTo>
                  <a:lnTo>
                    <a:pt x="48" y="34"/>
                  </a:lnTo>
                  <a:lnTo>
                    <a:pt x="43" y="32"/>
                  </a:lnTo>
                  <a:lnTo>
                    <a:pt x="30" y="15"/>
                  </a:lnTo>
                  <a:lnTo>
                    <a:pt x="24" y="7"/>
                  </a:lnTo>
                  <a:lnTo>
                    <a:pt x="19" y="4"/>
                  </a:lnTo>
                  <a:lnTo>
                    <a:pt x="8" y="4"/>
                  </a:lnTo>
                  <a:lnTo>
                    <a:pt x="3" y="7"/>
                  </a:lnTo>
                  <a:lnTo>
                    <a:pt x="0" y="12"/>
                  </a:lnTo>
                  <a:lnTo>
                    <a:pt x="0" y="15"/>
                  </a:lnTo>
                  <a:lnTo>
                    <a:pt x="3" y="24"/>
                  </a:lnTo>
                  <a:lnTo>
                    <a:pt x="6" y="31"/>
                  </a:lnTo>
                  <a:lnTo>
                    <a:pt x="14" y="39"/>
                  </a:lnTo>
                  <a:lnTo>
                    <a:pt x="21" y="44"/>
                  </a:lnTo>
                  <a:lnTo>
                    <a:pt x="45" y="55"/>
                  </a:lnTo>
                  <a:lnTo>
                    <a:pt x="49" y="5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45" name="Google Shape;645;p96"/>
            <p:cNvSpPr/>
            <p:nvPr/>
          </p:nvSpPr>
          <p:spPr>
            <a:xfrm>
              <a:off x="306780" y="3246148"/>
              <a:ext cx="36757" cy="43790"/>
            </a:xfrm>
            <a:custGeom>
              <a:avLst/>
              <a:gdLst/>
              <a:ahLst/>
              <a:cxnLst/>
              <a:rect l="l" t="t" r="r" b="b"/>
              <a:pathLst>
                <a:path w="26" h="31" extrusionOk="0">
                  <a:moveTo>
                    <a:pt x="16" y="0"/>
                  </a:moveTo>
                  <a:lnTo>
                    <a:pt x="8" y="0"/>
                  </a:lnTo>
                  <a:lnTo>
                    <a:pt x="3" y="2"/>
                  </a:lnTo>
                  <a:lnTo>
                    <a:pt x="0" y="5"/>
                  </a:lnTo>
                  <a:lnTo>
                    <a:pt x="0" y="16"/>
                  </a:lnTo>
                  <a:lnTo>
                    <a:pt x="2" y="23"/>
                  </a:lnTo>
                  <a:lnTo>
                    <a:pt x="5" y="31"/>
                  </a:lnTo>
                  <a:lnTo>
                    <a:pt x="26" y="19"/>
                  </a:lnTo>
                  <a:lnTo>
                    <a:pt x="26" y="11"/>
                  </a:lnTo>
                  <a:lnTo>
                    <a:pt x="21" y="7"/>
                  </a:lnTo>
                  <a:lnTo>
                    <a:pt x="16"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46" name="Google Shape;646;p96"/>
            <p:cNvSpPr/>
            <p:nvPr/>
          </p:nvSpPr>
          <p:spPr>
            <a:xfrm>
              <a:off x="336467" y="2065221"/>
              <a:ext cx="79169" cy="72042"/>
            </a:xfrm>
            <a:custGeom>
              <a:avLst/>
              <a:gdLst/>
              <a:ahLst/>
              <a:cxnLst/>
              <a:rect l="l" t="t" r="r" b="b"/>
              <a:pathLst>
                <a:path w="56" h="51" extrusionOk="0">
                  <a:moveTo>
                    <a:pt x="51" y="6"/>
                  </a:moveTo>
                  <a:lnTo>
                    <a:pt x="51" y="3"/>
                  </a:lnTo>
                  <a:lnTo>
                    <a:pt x="48" y="0"/>
                  </a:lnTo>
                  <a:lnTo>
                    <a:pt x="43" y="0"/>
                  </a:lnTo>
                  <a:lnTo>
                    <a:pt x="36" y="2"/>
                  </a:lnTo>
                  <a:lnTo>
                    <a:pt x="19" y="19"/>
                  </a:lnTo>
                  <a:lnTo>
                    <a:pt x="16" y="24"/>
                  </a:lnTo>
                  <a:lnTo>
                    <a:pt x="14" y="27"/>
                  </a:lnTo>
                  <a:lnTo>
                    <a:pt x="8" y="27"/>
                  </a:lnTo>
                  <a:lnTo>
                    <a:pt x="1" y="30"/>
                  </a:lnTo>
                  <a:lnTo>
                    <a:pt x="1" y="34"/>
                  </a:lnTo>
                  <a:lnTo>
                    <a:pt x="0" y="38"/>
                  </a:lnTo>
                  <a:lnTo>
                    <a:pt x="1" y="46"/>
                  </a:lnTo>
                  <a:lnTo>
                    <a:pt x="6" y="51"/>
                  </a:lnTo>
                  <a:lnTo>
                    <a:pt x="11" y="51"/>
                  </a:lnTo>
                  <a:lnTo>
                    <a:pt x="14" y="50"/>
                  </a:lnTo>
                  <a:lnTo>
                    <a:pt x="17" y="50"/>
                  </a:lnTo>
                  <a:lnTo>
                    <a:pt x="21" y="51"/>
                  </a:lnTo>
                  <a:lnTo>
                    <a:pt x="27" y="50"/>
                  </a:lnTo>
                  <a:lnTo>
                    <a:pt x="35" y="45"/>
                  </a:lnTo>
                  <a:lnTo>
                    <a:pt x="51" y="29"/>
                  </a:lnTo>
                  <a:lnTo>
                    <a:pt x="48" y="26"/>
                  </a:lnTo>
                  <a:lnTo>
                    <a:pt x="44" y="22"/>
                  </a:lnTo>
                  <a:lnTo>
                    <a:pt x="41" y="21"/>
                  </a:lnTo>
                  <a:lnTo>
                    <a:pt x="41" y="19"/>
                  </a:lnTo>
                  <a:lnTo>
                    <a:pt x="44" y="19"/>
                  </a:lnTo>
                  <a:lnTo>
                    <a:pt x="52" y="18"/>
                  </a:lnTo>
                  <a:lnTo>
                    <a:pt x="56" y="13"/>
                  </a:lnTo>
                  <a:lnTo>
                    <a:pt x="52" y="8"/>
                  </a:lnTo>
                  <a:lnTo>
                    <a:pt x="51" y="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47" name="Google Shape;647;p96"/>
            <p:cNvSpPr/>
            <p:nvPr/>
          </p:nvSpPr>
          <p:spPr>
            <a:xfrm>
              <a:off x="291228" y="3223546"/>
              <a:ext cx="19792" cy="22601"/>
            </a:xfrm>
            <a:custGeom>
              <a:avLst/>
              <a:gdLst/>
              <a:ahLst/>
              <a:cxnLst/>
              <a:rect l="l" t="t" r="r" b="b"/>
              <a:pathLst>
                <a:path w="14" h="16" extrusionOk="0">
                  <a:moveTo>
                    <a:pt x="14" y="7"/>
                  </a:moveTo>
                  <a:lnTo>
                    <a:pt x="11" y="0"/>
                  </a:lnTo>
                  <a:lnTo>
                    <a:pt x="5" y="0"/>
                  </a:lnTo>
                  <a:lnTo>
                    <a:pt x="3" y="2"/>
                  </a:lnTo>
                  <a:lnTo>
                    <a:pt x="0" y="2"/>
                  </a:lnTo>
                  <a:lnTo>
                    <a:pt x="0" y="10"/>
                  </a:lnTo>
                  <a:lnTo>
                    <a:pt x="3" y="16"/>
                  </a:lnTo>
                  <a:lnTo>
                    <a:pt x="9" y="16"/>
                  </a:lnTo>
                  <a:lnTo>
                    <a:pt x="14" y="10"/>
                  </a:lnTo>
                  <a:lnTo>
                    <a:pt x="14" y="7"/>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48" name="Google Shape;648;p96"/>
            <p:cNvSpPr/>
            <p:nvPr/>
          </p:nvSpPr>
          <p:spPr>
            <a:xfrm>
              <a:off x="15551" y="1997417"/>
              <a:ext cx="53722" cy="32489"/>
            </a:xfrm>
            <a:custGeom>
              <a:avLst/>
              <a:gdLst/>
              <a:ahLst/>
              <a:cxnLst/>
              <a:rect l="l" t="t" r="r" b="b"/>
              <a:pathLst>
                <a:path w="38" h="23" extrusionOk="0">
                  <a:moveTo>
                    <a:pt x="26" y="3"/>
                  </a:moveTo>
                  <a:lnTo>
                    <a:pt x="23" y="5"/>
                  </a:lnTo>
                  <a:lnTo>
                    <a:pt x="23" y="3"/>
                  </a:lnTo>
                  <a:lnTo>
                    <a:pt x="16" y="0"/>
                  </a:lnTo>
                  <a:lnTo>
                    <a:pt x="11" y="2"/>
                  </a:lnTo>
                  <a:lnTo>
                    <a:pt x="3" y="3"/>
                  </a:lnTo>
                  <a:lnTo>
                    <a:pt x="0" y="10"/>
                  </a:lnTo>
                  <a:lnTo>
                    <a:pt x="0" y="11"/>
                  </a:lnTo>
                  <a:lnTo>
                    <a:pt x="3" y="16"/>
                  </a:lnTo>
                  <a:lnTo>
                    <a:pt x="7" y="19"/>
                  </a:lnTo>
                  <a:lnTo>
                    <a:pt x="15" y="21"/>
                  </a:lnTo>
                  <a:lnTo>
                    <a:pt x="23" y="23"/>
                  </a:lnTo>
                  <a:lnTo>
                    <a:pt x="29" y="23"/>
                  </a:lnTo>
                  <a:lnTo>
                    <a:pt x="34" y="21"/>
                  </a:lnTo>
                  <a:lnTo>
                    <a:pt x="38" y="16"/>
                  </a:lnTo>
                  <a:lnTo>
                    <a:pt x="38" y="8"/>
                  </a:lnTo>
                  <a:lnTo>
                    <a:pt x="34" y="3"/>
                  </a:lnTo>
                  <a:lnTo>
                    <a:pt x="26" y="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49" name="Google Shape;649;p96"/>
            <p:cNvSpPr/>
            <p:nvPr/>
          </p:nvSpPr>
          <p:spPr>
            <a:xfrm>
              <a:off x="203577" y="3189645"/>
              <a:ext cx="28275" cy="21188"/>
            </a:xfrm>
            <a:custGeom>
              <a:avLst/>
              <a:gdLst/>
              <a:ahLst/>
              <a:cxnLst/>
              <a:rect l="l" t="t" r="r" b="b"/>
              <a:pathLst>
                <a:path w="20" h="15" extrusionOk="0">
                  <a:moveTo>
                    <a:pt x="4" y="0"/>
                  </a:moveTo>
                  <a:lnTo>
                    <a:pt x="0" y="5"/>
                  </a:lnTo>
                  <a:lnTo>
                    <a:pt x="8" y="12"/>
                  </a:lnTo>
                  <a:lnTo>
                    <a:pt x="12" y="15"/>
                  </a:lnTo>
                  <a:lnTo>
                    <a:pt x="17" y="12"/>
                  </a:lnTo>
                  <a:lnTo>
                    <a:pt x="20" y="7"/>
                  </a:lnTo>
                  <a:lnTo>
                    <a:pt x="16" y="0"/>
                  </a:lnTo>
                  <a:lnTo>
                    <a:pt x="4"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50" name="Google Shape;650;p96"/>
            <p:cNvSpPr/>
            <p:nvPr/>
          </p:nvSpPr>
          <p:spPr>
            <a:xfrm>
              <a:off x="14137" y="2231907"/>
              <a:ext cx="26861" cy="26839"/>
            </a:xfrm>
            <a:custGeom>
              <a:avLst/>
              <a:gdLst/>
              <a:ahLst/>
              <a:cxnLst/>
              <a:rect l="l" t="t" r="r" b="b"/>
              <a:pathLst>
                <a:path w="19" h="19" extrusionOk="0">
                  <a:moveTo>
                    <a:pt x="9" y="0"/>
                  </a:moveTo>
                  <a:lnTo>
                    <a:pt x="3" y="8"/>
                  </a:lnTo>
                  <a:lnTo>
                    <a:pt x="0" y="13"/>
                  </a:lnTo>
                  <a:lnTo>
                    <a:pt x="0" y="19"/>
                  </a:lnTo>
                  <a:lnTo>
                    <a:pt x="4" y="19"/>
                  </a:lnTo>
                  <a:lnTo>
                    <a:pt x="12" y="16"/>
                  </a:lnTo>
                  <a:lnTo>
                    <a:pt x="19" y="11"/>
                  </a:lnTo>
                  <a:lnTo>
                    <a:pt x="19" y="7"/>
                  </a:lnTo>
                  <a:lnTo>
                    <a:pt x="16" y="0"/>
                  </a:lnTo>
                  <a:lnTo>
                    <a:pt x="9"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51" name="Google Shape;651;p96"/>
            <p:cNvSpPr/>
            <p:nvPr/>
          </p:nvSpPr>
          <p:spPr>
            <a:xfrm>
              <a:off x="243161" y="3208007"/>
              <a:ext cx="29689" cy="19776"/>
            </a:xfrm>
            <a:custGeom>
              <a:avLst/>
              <a:gdLst/>
              <a:ahLst/>
              <a:cxnLst/>
              <a:rect l="l" t="t" r="r" b="b"/>
              <a:pathLst>
                <a:path w="21" h="14" extrusionOk="0">
                  <a:moveTo>
                    <a:pt x="13" y="0"/>
                  </a:moveTo>
                  <a:lnTo>
                    <a:pt x="5" y="0"/>
                  </a:lnTo>
                  <a:lnTo>
                    <a:pt x="0" y="5"/>
                  </a:lnTo>
                  <a:lnTo>
                    <a:pt x="4" y="8"/>
                  </a:lnTo>
                  <a:lnTo>
                    <a:pt x="7" y="11"/>
                  </a:lnTo>
                  <a:lnTo>
                    <a:pt x="12" y="14"/>
                  </a:lnTo>
                  <a:lnTo>
                    <a:pt x="16" y="14"/>
                  </a:lnTo>
                  <a:lnTo>
                    <a:pt x="21" y="10"/>
                  </a:lnTo>
                  <a:lnTo>
                    <a:pt x="21" y="5"/>
                  </a:lnTo>
                  <a:lnTo>
                    <a:pt x="18" y="2"/>
                  </a:lnTo>
                  <a:lnTo>
                    <a:pt x="13"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52" name="Google Shape;652;p96"/>
            <p:cNvSpPr/>
            <p:nvPr/>
          </p:nvSpPr>
          <p:spPr>
            <a:xfrm>
              <a:off x="4887262" y="2809657"/>
              <a:ext cx="84824" cy="26839"/>
            </a:xfrm>
            <a:custGeom>
              <a:avLst/>
              <a:gdLst/>
              <a:ahLst/>
              <a:cxnLst/>
              <a:rect l="l" t="t" r="r" b="b"/>
              <a:pathLst>
                <a:path w="60" h="19" extrusionOk="0">
                  <a:moveTo>
                    <a:pt x="14" y="16"/>
                  </a:moveTo>
                  <a:lnTo>
                    <a:pt x="22" y="19"/>
                  </a:lnTo>
                  <a:lnTo>
                    <a:pt x="38" y="19"/>
                  </a:lnTo>
                  <a:lnTo>
                    <a:pt x="46" y="17"/>
                  </a:lnTo>
                  <a:lnTo>
                    <a:pt x="60" y="11"/>
                  </a:lnTo>
                  <a:lnTo>
                    <a:pt x="55" y="4"/>
                  </a:lnTo>
                  <a:lnTo>
                    <a:pt x="51" y="4"/>
                  </a:lnTo>
                  <a:lnTo>
                    <a:pt x="47" y="6"/>
                  </a:lnTo>
                  <a:lnTo>
                    <a:pt x="44" y="4"/>
                  </a:lnTo>
                  <a:lnTo>
                    <a:pt x="30" y="4"/>
                  </a:lnTo>
                  <a:lnTo>
                    <a:pt x="20" y="3"/>
                  </a:lnTo>
                  <a:lnTo>
                    <a:pt x="19" y="3"/>
                  </a:lnTo>
                  <a:lnTo>
                    <a:pt x="12" y="0"/>
                  </a:lnTo>
                  <a:lnTo>
                    <a:pt x="11" y="0"/>
                  </a:lnTo>
                  <a:lnTo>
                    <a:pt x="4" y="1"/>
                  </a:lnTo>
                  <a:lnTo>
                    <a:pt x="0" y="6"/>
                  </a:lnTo>
                  <a:lnTo>
                    <a:pt x="0" y="12"/>
                  </a:lnTo>
                  <a:lnTo>
                    <a:pt x="3" y="12"/>
                  </a:lnTo>
                  <a:lnTo>
                    <a:pt x="14" y="1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53" name="Google Shape;653;p96"/>
            <p:cNvSpPr/>
            <p:nvPr/>
          </p:nvSpPr>
          <p:spPr>
            <a:xfrm>
              <a:off x="5110631" y="2804006"/>
              <a:ext cx="66446" cy="40965"/>
            </a:xfrm>
            <a:custGeom>
              <a:avLst/>
              <a:gdLst/>
              <a:ahLst/>
              <a:cxnLst/>
              <a:rect l="l" t="t" r="r" b="b"/>
              <a:pathLst>
                <a:path w="47" h="29" extrusionOk="0">
                  <a:moveTo>
                    <a:pt x="11" y="29"/>
                  </a:moveTo>
                  <a:lnTo>
                    <a:pt x="24" y="29"/>
                  </a:lnTo>
                  <a:lnTo>
                    <a:pt x="32" y="24"/>
                  </a:lnTo>
                  <a:lnTo>
                    <a:pt x="35" y="20"/>
                  </a:lnTo>
                  <a:lnTo>
                    <a:pt x="35" y="16"/>
                  </a:lnTo>
                  <a:lnTo>
                    <a:pt x="36" y="15"/>
                  </a:lnTo>
                  <a:lnTo>
                    <a:pt x="38" y="13"/>
                  </a:lnTo>
                  <a:lnTo>
                    <a:pt x="43" y="12"/>
                  </a:lnTo>
                  <a:lnTo>
                    <a:pt x="47" y="7"/>
                  </a:lnTo>
                  <a:lnTo>
                    <a:pt x="47" y="0"/>
                  </a:lnTo>
                  <a:lnTo>
                    <a:pt x="40" y="0"/>
                  </a:lnTo>
                  <a:lnTo>
                    <a:pt x="30" y="7"/>
                  </a:lnTo>
                  <a:lnTo>
                    <a:pt x="24" y="8"/>
                  </a:lnTo>
                  <a:lnTo>
                    <a:pt x="16" y="8"/>
                  </a:lnTo>
                  <a:lnTo>
                    <a:pt x="6" y="10"/>
                  </a:lnTo>
                  <a:lnTo>
                    <a:pt x="1" y="15"/>
                  </a:lnTo>
                  <a:lnTo>
                    <a:pt x="0" y="23"/>
                  </a:lnTo>
                  <a:lnTo>
                    <a:pt x="6" y="28"/>
                  </a:lnTo>
                  <a:lnTo>
                    <a:pt x="11" y="2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54" name="Google Shape;654;p96"/>
            <p:cNvSpPr/>
            <p:nvPr/>
          </p:nvSpPr>
          <p:spPr>
            <a:xfrm>
              <a:off x="3684178" y="1743149"/>
              <a:ext cx="279918" cy="139846"/>
            </a:xfrm>
            <a:custGeom>
              <a:avLst/>
              <a:gdLst/>
              <a:ahLst/>
              <a:cxnLst/>
              <a:rect l="l" t="t" r="r" b="b"/>
              <a:pathLst>
                <a:path w="198" h="99" extrusionOk="0">
                  <a:moveTo>
                    <a:pt x="137" y="84"/>
                  </a:moveTo>
                  <a:lnTo>
                    <a:pt x="142" y="83"/>
                  </a:lnTo>
                  <a:lnTo>
                    <a:pt x="153" y="76"/>
                  </a:lnTo>
                  <a:lnTo>
                    <a:pt x="166" y="73"/>
                  </a:lnTo>
                  <a:lnTo>
                    <a:pt x="169" y="72"/>
                  </a:lnTo>
                  <a:lnTo>
                    <a:pt x="172" y="72"/>
                  </a:lnTo>
                  <a:lnTo>
                    <a:pt x="176" y="65"/>
                  </a:lnTo>
                  <a:lnTo>
                    <a:pt x="180" y="62"/>
                  </a:lnTo>
                  <a:lnTo>
                    <a:pt x="180" y="62"/>
                  </a:lnTo>
                  <a:lnTo>
                    <a:pt x="185" y="61"/>
                  </a:lnTo>
                  <a:lnTo>
                    <a:pt x="190" y="56"/>
                  </a:lnTo>
                  <a:lnTo>
                    <a:pt x="196" y="46"/>
                  </a:lnTo>
                  <a:lnTo>
                    <a:pt x="198" y="41"/>
                  </a:lnTo>
                  <a:lnTo>
                    <a:pt x="190" y="29"/>
                  </a:lnTo>
                  <a:lnTo>
                    <a:pt x="185" y="27"/>
                  </a:lnTo>
                  <a:lnTo>
                    <a:pt x="182" y="27"/>
                  </a:lnTo>
                  <a:lnTo>
                    <a:pt x="179" y="25"/>
                  </a:lnTo>
                  <a:lnTo>
                    <a:pt x="177" y="24"/>
                  </a:lnTo>
                  <a:lnTo>
                    <a:pt x="177" y="19"/>
                  </a:lnTo>
                  <a:lnTo>
                    <a:pt x="176" y="14"/>
                  </a:lnTo>
                  <a:lnTo>
                    <a:pt x="174" y="9"/>
                  </a:lnTo>
                  <a:lnTo>
                    <a:pt x="171" y="6"/>
                  </a:lnTo>
                  <a:lnTo>
                    <a:pt x="166" y="6"/>
                  </a:lnTo>
                  <a:lnTo>
                    <a:pt x="160" y="8"/>
                  </a:lnTo>
                  <a:lnTo>
                    <a:pt x="156" y="6"/>
                  </a:lnTo>
                  <a:lnTo>
                    <a:pt x="147" y="0"/>
                  </a:lnTo>
                  <a:lnTo>
                    <a:pt x="140" y="0"/>
                  </a:lnTo>
                  <a:lnTo>
                    <a:pt x="139" y="3"/>
                  </a:lnTo>
                  <a:lnTo>
                    <a:pt x="136" y="8"/>
                  </a:lnTo>
                  <a:lnTo>
                    <a:pt x="136" y="11"/>
                  </a:lnTo>
                  <a:lnTo>
                    <a:pt x="134" y="11"/>
                  </a:lnTo>
                  <a:lnTo>
                    <a:pt x="131" y="9"/>
                  </a:lnTo>
                  <a:lnTo>
                    <a:pt x="128" y="13"/>
                  </a:lnTo>
                  <a:lnTo>
                    <a:pt x="126" y="14"/>
                  </a:lnTo>
                  <a:lnTo>
                    <a:pt x="123" y="13"/>
                  </a:lnTo>
                  <a:lnTo>
                    <a:pt x="118" y="9"/>
                  </a:lnTo>
                  <a:lnTo>
                    <a:pt x="115" y="9"/>
                  </a:lnTo>
                  <a:lnTo>
                    <a:pt x="109" y="13"/>
                  </a:lnTo>
                  <a:lnTo>
                    <a:pt x="109" y="13"/>
                  </a:lnTo>
                  <a:lnTo>
                    <a:pt x="104" y="9"/>
                  </a:lnTo>
                  <a:lnTo>
                    <a:pt x="97" y="9"/>
                  </a:lnTo>
                  <a:lnTo>
                    <a:pt x="93" y="11"/>
                  </a:lnTo>
                  <a:lnTo>
                    <a:pt x="88" y="16"/>
                  </a:lnTo>
                  <a:lnTo>
                    <a:pt x="88" y="19"/>
                  </a:lnTo>
                  <a:lnTo>
                    <a:pt x="85" y="16"/>
                  </a:lnTo>
                  <a:lnTo>
                    <a:pt x="83" y="14"/>
                  </a:lnTo>
                  <a:lnTo>
                    <a:pt x="78" y="11"/>
                  </a:lnTo>
                  <a:lnTo>
                    <a:pt x="75" y="11"/>
                  </a:lnTo>
                  <a:lnTo>
                    <a:pt x="73" y="14"/>
                  </a:lnTo>
                  <a:lnTo>
                    <a:pt x="70" y="19"/>
                  </a:lnTo>
                  <a:lnTo>
                    <a:pt x="72" y="25"/>
                  </a:lnTo>
                  <a:lnTo>
                    <a:pt x="73" y="27"/>
                  </a:lnTo>
                  <a:lnTo>
                    <a:pt x="72" y="29"/>
                  </a:lnTo>
                  <a:lnTo>
                    <a:pt x="69" y="27"/>
                  </a:lnTo>
                  <a:lnTo>
                    <a:pt x="64" y="29"/>
                  </a:lnTo>
                  <a:lnTo>
                    <a:pt x="59" y="33"/>
                  </a:lnTo>
                  <a:lnTo>
                    <a:pt x="57" y="30"/>
                  </a:lnTo>
                  <a:lnTo>
                    <a:pt x="56" y="27"/>
                  </a:lnTo>
                  <a:lnTo>
                    <a:pt x="57" y="25"/>
                  </a:lnTo>
                  <a:lnTo>
                    <a:pt x="59" y="24"/>
                  </a:lnTo>
                  <a:lnTo>
                    <a:pt x="59" y="19"/>
                  </a:lnTo>
                  <a:lnTo>
                    <a:pt x="50" y="11"/>
                  </a:lnTo>
                  <a:lnTo>
                    <a:pt x="38" y="3"/>
                  </a:lnTo>
                  <a:lnTo>
                    <a:pt x="29" y="1"/>
                  </a:lnTo>
                  <a:lnTo>
                    <a:pt x="21" y="5"/>
                  </a:lnTo>
                  <a:lnTo>
                    <a:pt x="21" y="9"/>
                  </a:lnTo>
                  <a:lnTo>
                    <a:pt x="21" y="9"/>
                  </a:lnTo>
                  <a:lnTo>
                    <a:pt x="18" y="9"/>
                  </a:lnTo>
                  <a:lnTo>
                    <a:pt x="5" y="24"/>
                  </a:lnTo>
                  <a:lnTo>
                    <a:pt x="2" y="27"/>
                  </a:lnTo>
                  <a:lnTo>
                    <a:pt x="0" y="30"/>
                  </a:lnTo>
                  <a:lnTo>
                    <a:pt x="3" y="37"/>
                  </a:lnTo>
                  <a:lnTo>
                    <a:pt x="14" y="40"/>
                  </a:lnTo>
                  <a:lnTo>
                    <a:pt x="34" y="35"/>
                  </a:lnTo>
                  <a:lnTo>
                    <a:pt x="40" y="37"/>
                  </a:lnTo>
                  <a:lnTo>
                    <a:pt x="35" y="40"/>
                  </a:lnTo>
                  <a:lnTo>
                    <a:pt x="35" y="46"/>
                  </a:lnTo>
                  <a:lnTo>
                    <a:pt x="13" y="46"/>
                  </a:lnTo>
                  <a:lnTo>
                    <a:pt x="6" y="51"/>
                  </a:lnTo>
                  <a:lnTo>
                    <a:pt x="6" y="56"/>
                  </a:lnTo>
                  <a:lnTo>
                    <a:pt x="10" y="59"/>
                  </a:lnTo>
                  <a:lnTo>
                    <a:pt x="14" y="59"/>
                  </a:lnTo>
                  <a:lnTo>
                    <a:pt x="22" y="57"/>
                  </a:lnTo>
                  <a:lnTo>
                    <a:pt x="32" y="57"/>
                  </a:lnTo>
                  <a:lnTo>
                    <a:pt x="34" y="62"/>
                  </a:lnTo>
                  <a:lnTo>
                    <a:pt x="37" y="65"/>
                  </a:lnTo>
                  <a:lnTo>
                    <a:pt x="42" y="65"/>
                  </a:lnTo>
                  <a:lnTo>
                    <a:pt x="43" y="65"/>
                  </a:lnTo>
                  <a:lnTo>
                    <a:pt x="43" y="67"/>
                  </a:lnTo>
                  <a:lnTo>
                    <a:pt x="45" y="69"/>
                  </a:lnTo>
                  <a:lnTo>
                    <a:pt x="46" y="70"/>
                  </a:lnTo>
                  <a:lnTo>
                    <a:pt x="45" y="72"/>
                  </a:lnTo>
                  <a:lnTo>
                    <a:pt x="42" y="73"/>
                  </a:lnTo>
                  <a:lnTo>
                    <a:pt x="30" y="75"/>
                  </a:lnTo>
                  <a:lnTo>
                    <a:pt x="26" y="80"/>
                  </a:lnTo>
                  <a:lnTo>
                    <a:pt x="30" y="84"/>
                  </a:lnTo>
                  <a:lnTo>
                    <a:pt x="35" y="88"/>
                  </a:lnTo>
                  <a:lnTo>
                    <a:pt x="42" y="88"/>
                  </a:lnTo>
                  <a:lnTo>
                    <a:pt x="54" y="84"/>
                  </a:lnTo>
                  <a:lnTo>
                    <a:pt x="62" y="84"/>
                  </a:lnTo>
                  <a:lnTo>
                    <a:pt x="69" y="88"/>
                  </a:lnTo>
                  <a:lnTo>
                    <a:pt x="86" y="97"/>
                  </a:lnTo>
                  <a:lnTo>
                    <a:pt x="97" y="99"/>
                  </a:lnTo>
                  <a:lnTo>
                    <a:pt x="107" y="97"/>
                  </a:lnTo>
                  <a:lnTo>
                    <a:pt x="117" y="94"/>
                  </a:lnTo>
                  <a:lnTo>
                    <a:pt x="118" y="91"/>
                  </a:lnTo>
                  <a:lnTo>
                    <a:pt x="121" y="88"/>
                  </a:lnTo>
                  <a:lnTo>
                    <a:pt x="123" y="88"/>
                  </a:lnTo>
                  <a:lnTo>
                    <a:pt x="128" y="86"/>
                  </a:lnTo>
                  <a:lnTo>
                    <a:pt x="137" y="8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55" name="Google Shape;655;p96"/>
            <p:cNvSpPr/>
            <p:nvPr/>
          </p:nvSpPr>
          <p:spPr>
            <a:xfrm>
              <a:off x="4033369" y="2179640"/>
              <a:ext cx="138545" cy="142671"/>
            </a:xfrm>
            <a:custGeom>
              <a:avLst/>
              <a:gdLst/>
              <a:ahLst/>
              <a:cxnLst/>
              <a:rect l="l" t="t" r="r" b="b"/>
              <a:pathLst>
                <a:path w="98" h="101" extrusionOk="0">
                  <a:moveTo>
                    <a:pt x="7" y="93"/>
                  </a:moveTo>
                  <a:lnTo>
                    <a:pt x="15" y="99"/>
                  </a:lnTo>
                  <a:lnTo>
                    <a:pt x="24" y="101"/>
                  </a:lnTo>
                  <a:lnTo>
                    <a:pt x="39" y="98"/>
                  </a:lnTo>
                  <a:lnTo>
                    <a:pt x="56" y="88"/>
                  </a:lnTo>
                  <a:lnTo>
                    <a:pt x="59" y="85"/>
                  </a:lnTo>
                  <a:lnTo>
                    <a:pt x="61" y="83"/>
                  </a:lnTo>
                  <a:lnTo>
                    <a:pt x="66" y="83"/>
                  </a:lnTo>
                  <a:lnTo>
                    <a:pt x="71" y="85"/>
                  </a:lnTo>
                  <a:lnTo>
                    <a:pt x="79" y="83"/>
                  </a:lnTo>
                  <a:lnTo>
                    <a:pt x="83" y="79"/>
                  </a:lnTo>
                  <a:lnTo>
                    <a:pt x="83" y="72"/>
                  </a:lnTo>
                  <a:lnTo>
                    <a:pt x="85" y="60"/>
                  </a:lnTo>
                  <a:lnTo>
                    <a:pt x="83" y="47"/>
                  </a:lnTo>
                  <a:lnTo>
                    <a:pt x="80" y="39"/>
                  </a:lnTo>
                  <a:lnTo>
                    <a:pt x="80" y="36"/>
                  </a:lnTo>
                  <a:lnTo>
                    <a:pt x="80" y="34"/>
                  </a:lnTo>
                  <a:lnTo>
                    <a:pt x="88" y="32"/>
                  </a:lnTo>
                  <a:lnTo>
                    <a:pt x="95" y="28"/>
                  </a:lnTo>
                  <a:lnTo>
                    <a:pt x="95" y="26"/>
                  </a:lnTo>
                  <a:lnTo>
                    <a:pt x="98" y="23"/>
                  </a:lnTo>
                  <a:lnTo>
                    <a:pt x="93" y="16"/>
                  </a:lnTo>
                  <a:lnTo>
                    <a:pt x="90" y="10"/>
                  </a:lnTo>
                  <a:lnTo>
                    <a:pt x="82" y="5"/>
                  </a:lnTo>
                  <a:lnTo>
                    <a:pt x="80" y="4"/>
                  </a:lnTo>
                  <a:lnTo>
                    <a:pt x="75" y="0"/>
                  </a:lnTo>
                  <a:lnTo>
                    <a:pt x="69" y="2"/>
                  </a:lnTo>
                  <a:lnTo>
                    <a:pt x="63" y="5"/>
                  </a:lnTo>
                  <a:lnTo>
                    <a:pt x="58" y="7"/>
                  </a:lnTo>
                  <a:lnTo>
                    <a:pt x="50" y="5"/>
                  </a:lnTo>
                  <a:lnTo>
                    <a:pt x="43" y="5"/>
                  </a:lnTo>
                  <a:lnTo>
                    <a:pt x="39" y="7"/>
                  </a:lnTo>
                  <a:lnTo>
                    <a:pt x="34" y="13"/>
                  </a:lnTo>
                  <a:lnTo>
                    <a:pt x="37" y="18"/>
                  </a:lnTo>
                  <a:lnTo>
                    <a:pt x="43" y="21"/>
                  </a:lnTo>
                  <a:lnTo>
                    <a:pt x="28" y="28"/>
                  </a:lnTo>
                  <a:lnTo>
                    <a:pt x="24" y="26"/>
                  </a:lnTo>
                  <a:lnTo>
                    <a:pt x="12" y="26"/>
                  </a:lnTo>
                  <a:lnTo>
                    <a:pt x="5" y="32"/>
                  </a:lnTo>
                  <a:lnTo>
                    <a:pt x="10" y="37"/>
                  </a:lnTo>
                  <a:lnTo>
                    <a:pt x="12" y="39"/>
                  </a:lnTo>
                  <a:lnTo>
                    <a:pt x="12" y="44"/>
                  </a:lnTo>
                  <a:lnTo>
                    <a:pt x="10" y="47"/>
                  </a:lnTo>
                  <a:lnTo>
                    <a:pt x="10" y="52"/>
                  </a:lnTo>
                  <a:lnTo>
                    <a:pt x="21" y="58"/>
                  </a:lnTo>
                  <a:lnTo>
                    <a:pt x="21" y="60"/>
                  </a:lnTo>
                  <a:lnTo>
                    <a:pt x="18" y="64"/>
                  </a:lnTo>
                  <a:lnTo>
                    <a:pt x="15" y="69"/>
                  </a:lnTo>
                  <a:lnTo>
                    <a:pt x="15" y="71"/>
                  </a:lnTo>
                  <a:lnTo>
                    <a:pt x="13" y="74"/>
                  </a:lnTo>
                  <a:lnTo>
                    <a:pt x="5" y="79"/>
                  </a:lnTo>
                  <a:lnTo>
                    <a:pt x="4" y="82"/>
                  </a:lnTo>
                  <a:lnTo>
                    <a:pt x="0" y="85"/>
                  </a:lnTo>
                  <a:lnTo>
                    <a:pt x="4" y="88"/>
                  </a:lnTo>
                  <a:lnTo>
                    <a:pt x="7" y="9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56" name="Google Shape;656;p96"/>
            <p:cNvSpPr/>
            <p:nvPr/>
          </p:nvSpPr>
          <p:spPr>
            <a:xfrm>
              <a:off x="4130916" y="2045444"/>
              <a:ext cx="226197" cy="330547"/>
            </a:xfrm>
            <a:custGeom>
              <a:avLst/>
              <a:gdLst/>
              <a:ahLst/>
              <a:cxnLst/>
              <a:rect l="l" t="t" r="r" b="b"/>
              <a:pathLst>
                <a:path w="160" h="234" extrusionOk="0">
                  <a:moveTo>
                    <a:pt x="11" y="54"/>
                  </a:moveTo>
                  <a:lnTo>
                    <a:pt x="14" y="56"/>
                  </a:lnTo>
                  <a:lnTo>
                    <a:pt x="10" y="59"/>
                  </a:lnTo>
                  <a:lnTo>
                    <a:pt x="8" y="64"/>
                  </a:lnTo>
                  <a:lnTo>
                    <a:pt x="8" y="72"/>
                  </a:lnTo>
                  <a:lnTo>
                    <a:pt x="13" y="75"/>
                  </a:lnTo>
                  <a:lnTo>
                    <a:pt x="16" y="76"/>
                  </a:lnTo>
                  <a:lnTo>
                    <a:pt x="11" y="78"/>
                  </a:lnTo>
                  <a:lnTo>
                    <a:pt x="6" y="80"/>
                  </a:lnTo>
                  <a:lnTo>
                    <a:pt x="3" y="83"/>
                  </a:lnTo>
                  <a:lnTo>
                    <a:pt x="3" y="91"/>
                  </a:lnTo>
                  <a:lnTo>
                    <a:pt x="13" y="91"/>
                  </a:lnTo>
                  <a:lnTo>
                    <a:pt x="18" y="87"/>
                  </a:lnTo>
                  <a:lnTo>
                    <a:pt x="18" y="95"/>
                  </a:lnTo>
                  <a:lnTo>
                    <a:pt x="30" y="95"/>
                  </a:lnTo>
                  <a:lnTo>
                    <a:pt x="32" y="92"/>
                  </a:lnTo>
                  <a:lnTo>
                    <a:pt x="35" y="89"/>
                  </a:lnTo>
                  <a:lnTo>
                    <a:pt x="35" y="91"/>
                  </a:lnTo>
                  <a:lnTo>
                    <a:pt x="35" y="94"/>
                  </a:lnTo>
                  <a:lnTo>
                    <a:pt x="29" y="103"/>
                  </a:lnTo>
                  <a:lnTo>
                    <a:pt x="29" y="115"/>
                  </a:lnTo>
                  <a:lnTo>
                    <a:pt x="51" y="115"/>
                  </a:lnTo>
                  <a:lnTo>
                    <a:pt x="56" y="113"/>
                  </a:lnTo>
                  <a:lnTo>
                    <a:pt x="59" y="110"/>
                  </a:lnTo>
                  <a:lnTo>
                    <a:pt x="61" y="108"/>
                  </a:lnTo>
                  <a:lnTo>
                    <a:pt x="59" y="111"/>
                  </a:lnTo>
                  <a:lnTo>
                    <a:pt x="56" y="115"/>
                  </a:lnTo>
                  <a:lnTo>
                    <a:pt x="56" y="121"/>
                  </a:lnTo>
                  <a:lnTo>
                    <a:pt x="59" y="124"/>
                  </a:lnTo>
                  <a:lnTo>
                    <a:pt x="64" y="127"/>
                  </a:lnTo>
                  <a:lnTo>
                    <a:pt x="67" y="127"/>
                  </a:lnTo>
                  <a:lnTo>
                    <a:pt x="67" y="131"/>
                  </a:lnTo>
                  <a:lnTo>
                    <a:pt x="65" y="134"/>
                  </a:lnTo>
                  <a:lnTo>
                    <a:pt x="65" y="145"/>
                  </a:lnTo>
                  <a:lnTo>
                    <a:pt x="64" y="145"/>
                  </a:lnTo>
                  <a:lnTo>
                    <a:pt x="59" y="147"/>
                  </a:lnTo>
                  <a:lnTo>
                    <a:pt x="54" y="145"/>
                  </a:lnTo>
                  <a:lnTo>
                    <a:pt x="49" y="143"/>
                  </a:lnTo>
                  <a:lnTo>
                    <a:pt x="45" y="143"/>
                  </a:lnTo>
                  <a:lnTo>
                    <a:pt x="42" y="147"/>
                  </a:lnTo>
                  <a:lnTo>
                    <a:pt x="42" y="150"/>
                  </a:lnTo>
                  <a:lnTo>
                    <a:pt x="37" y="158"/>
                  </a:lnTo>
                  <a:lnTo>
                    <a:pt x="34" y="161"/>
                  </a:lnTo>
                  <a:lnTo>
                    <a:pt x="38" y="166"/>
                  </a:lnTo>
                  <a:lnTo>
                    <a:pt x="43" y="167"/>
                  </a:lnTo>
                  <a:lnTo>
                    <a:pt x="46" y="167"/>
                  </a:lnTo>
                  <a:lnTo>
                    <a:pt x="46" y="169"/>
                  </a:lnTo>
                  <a:lnTo>
                    <a:pt x="45" y="170"/>
                  </a:lnTo>
                  <a:lnTo>
                    <a:pt x="43" y="172"/>
                  </a:lnTo>
                  <a:lnTo>
                    <a:pt x="37" y="175"/>
                  </a:lnTo>
                  <a:lnTo>
                    <a:pt x="32" y="177"/>
                  </a:lnTo>
                  <a:lnTo>
                    <a:pt x="26" y="180"/>
                  </a:lnTo>
                  <a:lnTo>
                    <a:pt x="26" y="186"/>
                  </a:lnTo>
                  <a:lnTo>
                    <a:pt x="29" y="190"/>
                  </a:lnTo>
                  <a:lnTo>
                    <a:pt x="34" y="191"/>
                  </a:lnTo>
                  <a:lnTo>
                    <a:pt x="38" y="191"/>
                  </a:lnTo>
                  <a:lnTo>
                    <a:pt x="42" y="190"/>
                  </a:lnTo>
                  <a:lnTo>
                    <a:pt x="46" y="193"/>
                  </a:lnTo>
                  <a:lnTo>
                    <a:pt x="49" y="193"/>
                  </a:lnTo>
                  <a:lnTo>
                    <a:pt x="59" y="196"/>
                  </a:lnTo>
                  <a:lnTo>
                    <a:pt x="54" y="196"/>
                  </a:lnTo>
                  <a:lnTo>
                    <a:pt x="48" y="198"/>
                  </a:lnTo>
                  <a:lnTo>
                    <a:pt x="42" y="204"/>
                  </a:lnTo>
                  <a:lnTo>
                    <a:pt x="32" y="212"/>
                  </a:lnTo>
                  <a:lnTo>
                    <a:pt x="26" y="220"/>
                  </a:lnTo>
                  <a:lnTo>
                    <a:pt x="24" y="225"/>
                  </a:lnTo>
                  <a:lnTo>
                    <a:pt x="24" y="230"/>
                  </a:lnTo>
                  <a:lnTo>
                    <a:pt x="29" y="234"/>
                  </a:lnTo>
                  <a:lnTo>
                    <a:pt x="37" y="226"/>
                  </a:lnTo>
                  <a:lnTo>
                    <a:pt x="45" y="223"/>
                  </a:lnTo>
                  <a:lnTo>
                    <a:pt x="51" y="226"/>
                  </a:lnTo>
                  <a:lnTo>
                    <a:pt x="57" y="226"/>
                  </a:lnTo>
                  <a:lnTo>
                    <a:pt x="61" y="218"/>
                  </a:lnTo>
                  <a:lnTo>
                    <a:pt x="62" y="218"/>
                  </a:lnTo>
                  <a:lnTo>
                    <a:pt x="67" y="218"/>
                  </a:lnTo>
                  <a:lnTo>
                    <a:pt x="70" y="217"/>
                  </a:lnTo>
                  <a:lnTo>
                    <a:pt x="83" y="217"/>
                  </a:lnTo>
                  <a:lnTo>
                    <a:pt x="93" y="212"/>
                  </a:lnTo>
                  <a:lnTo>
                    <a:pt x="99" y="217"/>
                  </a:lnTo>
                  <a:lnTo>
                    <a:pt x="104" y="217"/>
                  </a:lnTo>
                  <a:lnTo>
                    <a:pt x="113" y="214"/>
                  </a:lnTo>
                  <a:lnTo>
                    <a:pt x="123" y="212"/>
                  </a:lnTo>
                  <a:lnTo>
                    <a:pt x="129" y="212"/>
                  </a:lnTo>
                  <a:lnTo>
                    <a:pt x="139" y="209"/>
                  </a:lnTo>
                  <a:lnTo>
                    <a:pt x="152" y="201"/>
                  </a:lnTo>
                  <a:lnTo>
                    <a:pt x="155" y="193"/>
                  </a:lnTo>
                  <a:lnTo>
                    <a:pt x="140" y="193"/>
                  </a:lnTo>
                  <a:lnTo>
                    <a:pt x="140" y="193"/>
                  </a:lnTo>
                  <a:lnTo>
                    <a:pt x="142" y="190"/>
                  </a:lnTo>
                  <a:lnTo>
                    <a:pt x="144" y="188"/>
                  </a:lnTo>
                  <a:lnTo>
                    <a:pt x="153" y="180"/>
                  </a:lnTo>
                  <a:lnTo>
                    <a:pt x="158" y="174"/>
                  </a:lnTo>
                  <a:lnTo>
                    <a:pt x="160" y="169"/>
                  </a:lnTo>
                  <a:lnTo>
                    <a:pt x="160" y="162"/>
                  </a:lnTo>
                  <a:lnTo>
                    <a:pt x="156" y="159"/>
                  </a:lnTo>
                  <a:lnTo>
                    <a:pt x="150" y="155"/>
                  </a:lnTo>
                  <a:lnTo>
                    <a:pt x="142" y="153"/>
                  </a:lnTo>
                  <a:lnTo>
                    <a:pt x="137" y="155"/>
                  </a:lnTo>
                  <a:lnTo>
                    <a:pt x="134" y="158"/>
                  </a:lnTo>
                  <a:lnTo>
                    <a:pt x="132" y="156"/>
                  </a:lnTo>
                  <a:lnTo>
                    <a:pt x="132" y="156"/>
                  </a:lnTo>
                  <a:lnTo>
                    <a:pt x="131" y="155"/>
                  </a:lnTo>
                  <a:lnTo>
                    <a:pt x="132" y="153"/>
                  </a:lnTo>
                  <a:lnTo>
                    <a:pt x="132" y="143"/>
                  </a:lnTo>
                  <a:lnTo>
                    <a:pt x="128" y="143"/>
                  </a:lnTo>
                  <a:lnTo>
                    <a:pt x="126" y="140"/>
                  </a:lnTo>
                  <a:lnTo>
                    <a:pt x="126" y="134"/>
                  </a:lnTo>
                  <a:lnTo>
                    <a:pt x="123" y="124"/>
                  </a:lnTo>
                  <a:lnTo>
                    <a:pt x="118" y="118"/>
                  </a:lnTo>
                  <a:lnTo>
                    <a:pt x="115" y="113"/>
                  </a:lnTo>
                  <a:lnTo>
                    <a:pt x="110" y="113"/>
                  </a:lnTo>
                  <a:lnTo>
                    <a:pt x="109" y="111"/>
                  </a:lnTo>
                  <a:lnTo>
                    <a:pt x="107" y="110"/>
                  </a:lnTo>
                  <a:lnTo>
                    <a:pt x="104" y="105"/>
                  </a:lnTo>
                  <a:lnTo>
                    <a:pt x="101" y="94"/>
                  </a:lnTo>
                  <a:lnTo>
                    <a:pt x="97" y="89"/>
                  </a:lnTo>
                  <a:lnTo>
                    <a:pt x="91" y="84"/>
                  </a:lnTo>
                  <a:lnTo>
                    <a:pt x="88" y="81"/>
                  </a:lnTo>
                  <a:lnTo>
                    <a:pt x="83" y="78"/>
                  </a:lnTo>
                  <a:lnTo>
                    <a:pt x="77" y="78"/>
                  </a:lnTo>
                  <a:lnTo>
                    <a:pt x="72" y="80"/>
                  </a:lnTo>
                  <a:lnTo>
                    <a:pt x="80" y="72"/>
                  </a:lnTo>
                  <a:lnTo>
                    <a:pt x="85" y="65"/>
                  </a:lnTo>
                  <a:lnTo>
                    <a:pt x="93" y="38"/>
                  </a:lnTo>
                  <a:lnTo>
                    <a:pt x="89" y="36"/>
                  </a:lnTo>
                  <a:lnTo>
                    <a:pt x="86" y="33"/>
                  </a:lnTo>
                  <a:lnTo>
                    <a:pt x="75" y="32"/>
                  </a:lnTo>
                  <a:lnTo>
                    <a:pt x="64" y="33"/>
                  </a:lnTo>
                  <a:lnTo>
                    <a:pt x="56" y="35"/>
                  </a:lnTo>
                  <a:lnTo>
                    <a:pt x="53" y="35"/>
                  </a:lnTo>
                  <a:lnTo>
                    <a:pt x="53" y="35"/>
                  </a:lnTo>
                  <a:lnTo>
                    <a:pt x="56" y="32"/>
                  </a:lnTo>
                  <a:lnTo>
                    <a:pt x="61" y="28"/>
                  </a:lnTo>
                  <a:lnTo>
                    <a:pt x="65" y="22"/>
                  </a:lnTo>
                  <a:lnTo>
                    <a:pt x="67" y="17"/>
                  </a:lnTo>
                  <a:lnTo>
                    <a:pt x="67" y="16"/>
                  </a:lnTo>
                  <a:lnTo>
                    <a:pt x="70" y="12"/>
                  </a:lnTo>
                  <a:lnTo>
                    <a:pt x="70" y="5"/>
                  </a:lnTo>
                  <a:lnTo>
                    <a:pt x="62" y="0"/>
                  </a:lnTo>
                  <a:lnTo>
                    <a:pt x="57" y="9"/>
                  </a:lnTo>
                  <a:lnTo>
                    <a:pt x="57" y="9"/>
                  </a:lnTo>
                  <a:lnTo>
                    <a:pt x="54" y="11"/>
                  </a:lnTo>
                  <a:lnTo>
                    <a:pt x="51" y="12"/>
                  </a:lnTo>
                  <a:lnTo>
                    <a:pt x="40" y="11"/>
                  </a:lnTo>
                  <a:lnTo>
                    <a:pt x="32" y="11"/>
                  </a:lnTo>
                  <a:lnTo>
                    <a:pt x="27" y="17"/>
                  </a:lnTo>
                  <a:lnTo>
                    <a:pt x="26" y="22"/>
                  </a:lnTo>
                  <a:lnTo>
                    <a:pt x="26" y="28"/>
                  </a:lnTo>
                  <a:lnTo>
                    <a:pt x="24" y="30"/>
                  </a:lnTo>
                  <a:lnTo>
                    <a:pt x="18" y="36"/>
                  </a:lnTo>
                  <a:lnTo>
                    <a:pt x="18" y="43"/>
                  </a:lnTo>
                  <a:lnTo>
                    <a:pt x="13" y="40"/>
                  </a:lnTo>
                  <a:lnTo>
                    <a:pt x="8" y="36"/>
                  </a:lnTo>
                  <a:lnTo>
                    <a:pt x="3" y="38"/>
                  </a:lnTo>
                  <a:lnTo>
                    <a:pt x="0" y="41"/>
                  </a:lnTo>
                  <a:lnTo>
                    <a:pt x="0" y="48"/>
                  </a:lnTo>
                  <a:lnTo>
                    <a:pt x="5" y="52"/>
                  </a:lnTo>
                  <a:lnTo>
                    <a:pt x="11" y="5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57" name="Google Shape;657;p96"/>
            <p:cNvSpPr/>
            <p:nvPr/>
          </p:nvSpPr>
          <p:spPr>
            <a:xfrm>
              <a:off x="4758613" y="2084998"/>
              <a:ext cx="31102" cy="43790"/>
            </a:xfrm>
            <a:custGeom>
              <a:avLst/>
              <a:gdLst/>
              <a:ahLst/>
              <a:cxnLst/>
              <a:rect l="l" t="t" r="r" b="b"/>
              <a:pathLst>
                <a:path w="22" h="31" extrusionOk="0">
                  <a:moveTo>
                    <a:pt x="11" y="26"/>
                  </a:moveTo>
                  <a:lnTo>
                    <a:pt x="17" y="18"/>
                  </a:lnTo>
                  <a:lnTo>
                    <a:pt x="22" y="10"/>
                  </a:lnTo>
                  <a:lnTo>
                    <a:pt x="22" y="4"/>
                  </a:lnTo>
                  <a:lnTo>
                    <a:pt x="16" y="0"/>
                  </a:lnTo>
                  <a:lnTo>
                    <a:pt x="8" y="4"/>
                  </a:lnTo>
                  <a:lnTo>
                    <a:pt x="1" y="13"/>
                  </a:lnTo>
                  <a:lnTo>
                    <a:pt x="0" y="23"/>
                  </a:lnTo>
                  <a:lnTo>
                    <a:pt x="0" y="31"/>
                  </a:lnTo>
                  <a:lnTo>
                    <a:pt x="6" y="31"/>
                  </a:lnTo>
                  <a:lnTo>
                    <a:pt x="11" y="2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58" name="Google Shape;658;p96"/>
            <p:cNvSpPr/>
            <p:nvPr/>
          </p:nvSpPr>
          <p:spPr>
            <a:xfrm>
              <a:off x="7573347" y="2648620"/>
              <a:ext cx="325158" cy="306532"/>
            </a:xfrm>
            <a:custGeom>
              <a:avLst/>
              <a:gdLst/>
              <a:ahLst/>
              <a:cxnLst/>
              <a:rect l="l" t="t" r="r" b="b"/>
              <a:pathLst>
                <a:path w="230" h="217" extrusionOk="0">
                  <a:moveTo>
                    <a:pt x="16" y="160"/>
                  </a:moveTo>
                  <a:lnTo>
                    <a:pt x="10" y="163"/>
                  </a:lnTo>
                  <a:lnTo>
                    <a:pt x="0" y="171"/>
                  </a:lnTo>
                  <a:lnTo>
                    <a:pt x="0" y="176"/>
                  </a:lnTo>
                  <a:lnTo>
                    <a:pt x="5" y="187"/>
                  </a:lnTo>
                  <a:lnTo>
                    <a:pt x="11" y="184"/>
                  </a:lnTo>
                  <a:lnTo>
                    <a:pt x="15" y="181"/>
                  </a:lnTo>
                  <a:lnTo>
                    <a:pt x="16" y="184"/>
                  </a:lnTo>
                  <a:lnTo>
                    <a:pt x="15" y="190"/>
                  </a:lnTo>
                  <a:lnTo>
                    <a:pt x="11" y="200"/>
                  </a:lnTo>
                  <a:lnTo>
                    <a:pt x="13" y="208"/>
                  </a:lnTo>
                  <a:lnTo>
                    <a:pt x="18" y="214"/>
                  </a:lnTo>
                  <a:lnTo>
                    <a:pt x="19" y="217"/>
                  </a:lnTo>
                  <a:lnTo>
                    <a:pt x="26" y="217"/>
                  </a:lnTo>
                  <a:lnTo>
                    <a:pt x="27" y="216"/>
                  </a:lnTo>
                  <a:lnTo>
                    <a:pt x="31" y="214"/>
                  </a:lnTo>
                  <a:lnTo>
                    <a:pt x="37" y="205"/>
                  </a:lnTo>
                  <a:lnTo>
                    <a:pt x="42" y="193"/>
                  </a:lnTo>
                  <a:lnTo>
                    <a:pt x="48" y="185"/>
                  </a:lnTo>
                  <a:lnTo>
                    <a:pt x="50" y="181"/>
                  </a:lnTo>
                  <a:lnTo>
                    <a:pt x="50" y="176"/>
                  </a:lnTo>
                  <a:lnTo>
                    <a:pt x="47" y="174"/>
                  </a:lnTo>
                  <a:lnTo>
                    <a:pt x="43" y="171"/>
                  </a:lnTo>
                  <a:lnTo>
                    <a:pt x="43" y="170"/>
                  </a:lnTo>
                  <a:lnTo>
                    <a:pt x="40" y="166"/>
                  </a:lnTo>
                  <a:lnTo>
                    <a:pt x="35" y="165"/>
                  </a:lnTo>
                  <a:lnTo>
                    <a:pt x="32" y="163"/>
                  </a:lnTo>
                  <a:lnTo>
                    <a:pt x="32" y="162"/>
                  </a:lnTo>
                  <a:lnTo>
                    <a:pt x="31" y="160"/>
                  </a:lnTo>
                  <a:lnTo>
                    <a:pt x="37" y="158"/>
                  </a:lnTo>
                  <a:lnTo>
                    <a:pt x="48" y="158"/>
                  </a:lnTo>
                  <a:lnTo>
                    <a:pt x="58" y="152"/>
                  </a:lnTo>
                  <a:lnTo>
                    <a:pt x="75" y="147"/>
                  </a:lnTo>
                  <a:lnTo>
                    <a:pt x="74" y="150"/>
                  </a:lnTo>
                  <a:lnTo>
                    <a:pt x="74" y="150"/>
                  </a:lnTo>
                  <a:lnTo>
                    <a:pt x="71" y="152"/>
                  </a:lnTo>
                  <a:lnTo>
                    <a:pt x="61" y="154"/>
                  </a:lnTo>
                  <a:lnTo>
                    <a:pt x="56" y="154"/>
                  </a:lnTo>
                  <a:lnTo>
                    <a:pt x="51" y="158"/>
                  </a:lnTo>
                  <a:lnTo>
                    <a:pt x="50" y="168"/>
                  </a:lnTo>
                  <a:lnTo>
                    <a:pt x="51" y="176"/>
                  </a:lnTo>
                  <a:lnTo>
                    <a:pt x="53" y="181"/>
                  </a:lnTo>
                  <a:lnTo>
                    <a:pt x="56" y="184"/>
                  </a:lnTo>
                  <a:lnTo>
                    <a:pt x="66" y="184"/>
                  </a:lnTo>
                  <a:lnTo>
                    <a:pt x="67" y="181"/>
                  </a:lnTo>
                  <a:lnTo>
                    <a:pt x="71" y="178"/>
                  </a:lnTo>
                  <a:lnTo>
                    <a:pt x="72" y="174"/>
                  </a:lnTo>
                  <a:lnTo>
                    <a:pt x="75" y="173"/>
                  </a:lnTo>
                  <a:lnTo>
                    <a:pt x="78" y="171"/>
                  </a:lnTo>
                  <a:lnTo>
                    <a:pt x="82" y="173"/>
                  </a:lnTo>
                  <a:lnTo>
                    <a:pt x="88" y="173"/>
                  </a:lnTo>
                  <a:lnTo>
                    <a:pt x="94" y="166"/>
                  </a:lnTo>
                  <a:lnTo>
                    <a:pt x="98" y="162"/>
                  </a:lnTo>
                  <a:lnTo>
                    <a:pt x="99" y="154"/>
                  </a:lnTo>
                  <a:lnTo>
                    <a:pt x="98" y="149"/>
                  </a:lnTo>
                  <a:lnTo>
                    <a:pt x="94" y="146"/>
                  </a:lnTo>
                  <a:lnTo>
                    <a:pt x="90" y="144"/>
                  </a:lnTo>
                  <a:lnTo>
                    <a:pt x="96" y="144"/>
                  </a:lnTo>
                  <a:lnTo>
                    <a:pt x="101" y="144"/>
                  </a:lnTo>
                  <a:lnTo>
                    <a:pt x="102" y="146"/>
                  </a:lnTo>
                  <a:lnTo>
                    <a:pt x="102" y="146"/>
                  </a:lnTo>
                  <a:lnTo>
                    <a:pt x="101" y="149"/>
                  </a:lnTo>
                  <a:lnTo>
                    <a:pt x="101" y="162"/>
                  </a:lnTo>
                  <a:lnTo>
                    <a:pt x="104" y="165"/>
                  </a:lnTo>
                  <a:lnTo>
                    <a:pt x="112" y="166"/>
                  </a:lnTo>
                  <a:lnTo>
                    <a:pt x="118" y="165"/>
                  </a:lnTo>
                  <a:lnTo>
                    <a:pt x="126" y="158"/>
                  </a:lnTo>
                  <a:lnTo>
                    <a:pt x="136" y="150"/>
                  </a:lnTo>
                  <a:lnTo>
                    <a:pt x="136" y="147"/>
                  </a:lnTo>
                  <a:lnTo>
                    <a:pt x="134" y="144"/>
                  </a:lnTo>
                  <a:lnTo>
                    <a:pt x="139" y="149"/>
                  </a:lnTo>
                  <a:lnTo>
                    <a:pt x="147" y="149"/>
                  </a:lnTo>
                  <a:lnTo>
                    <a:pt x="153" y="147"/>
                  </a:lnTo>
                  <a:lnTo>
                    <a:pt x="158" y="146"/>
                  </a:lnTo>
                  <a:lnTo>
                    <a:pt x="163" y="141"/>
                  </a:lnTo>
                  <a:lnTo>
                    <a:pt x="166" y="142"/>
                  </a:lnTo>
                  <a:lnTo>
                    <a:pt x="174" y="144"/>
                  </a:lnTo>
                  <a:lnTo>
                    <a:pt x="176" y="142"/>
                  </a:lnTo>
                  <a:lnTo>
                    <a:pt x="179" y="141"/>
                  </a:lnTo>
                  <a:lnTo>
                    <a:pt x="184" y="134"/>
                  </a:lnTo>
                  <a:lnTo>
                    <a:pt x="184" y="136"/>
                  </a:lnTo>
                  <a:lnTo>
                    <a:pt x="189" y="136"/>
                  </a:lnTo>
                  <a:lnTo>
                    <a:pt x="195" y="134"/>
                  </a:lnTo>
                  <a:lnTo>
                    <a:pt x="203" y="130"/>
                  </a:lnTo>
                  <a:lnTo>
                    <a:pt x="206" y="122"/>
                  </a:lnTo>
                  <a:lnTo>
                    <a:pt x="206" y="107"/>
                  </a:lnTo>
                  <a:lnTo>
                    <a:pt x="208" y="104"/>
                  </a:lnTo>
                  <a:lnTo>
                    <a:pt x="211" y="98"/>
                  </a:lnTo>
                  <a:lnTo>
                    <a:pt x="214" y="88"/>
                  </a:lnTo>
                  <a:lnTo>
                    <a:pt x="214" y="82"/>
                  </a:lnTo>
                  <a:lnTo>
                    <a:pt x="213" y="74"/>
                  </a:lnTo>
                  <a:lnTo>
                    <a:pt x="211" y="71"/>
                  </a:lnTo>
                  <a:lnTo>
                    <a:pt x="214" y="66"/>
                  </a:lnTo>
                  <a:lnTo>
                    <a:pt x="228" y="56"/>
                  </a:lnTo>
                  <a:lnTo>
                    <a:pt x="230" y="51"/>
                  </a:lnTo>
                  <a:lnTo>
                    <a:pt x="230" y="45"/>
                  </a:lnTo>
                  <a:lnTo>
                    <a:pt x="227" y="31"/>
                  </a:lnTo>
                  <a:lnTo>
                    <a:pt x="222" y="18"/>
                  </a:lnTo>
                  <a:lnTo>
                    <a:pt x="221" y="7"/>
                  </a:lnTo>
                  <a:lnTo>
                    <a:pt x="217" y="0"/>
                  </a:lnTo>
                  <a:lnTo>
                    <a:pt x="214" y="0"/>
                  </a:lnTo>
                  <a:lnTo>
                    <a:pt x="208" y="2"/>
                  </a:lnTo>
                  <a:lnTo>
                    <a:pt x="193" y="10"/>
                  </a:lnTo>
                  <a:lnTo>
                    <a:pt x="187" y="16"/>
                  </a:lnTo>
                  <a:lnTo>
                    <a:pt x="185" y="24"/>
                  </a:lnTo>
                  <a:lnTo>
                    <a:pt x="185" y="35"/>
                  </a:lnTo>
                  <a:lnTo>
                    <a:pt x="189" y="39"/>
                  </a:lnTo>
                  <a:lnTo>
                    <a:pt x="189" y="40"/>
                  </a:lnTo>
                  <a:lnTo>
                    <a:pt x="181" y="51"/>
                  </a:lnTo>
                  <a:lnTo>
                    <a:pt x="179" y="56"/>
                  </a:lnTo>
                  <a:lnTo>
                    <a:pt x="179" y="64"/>
                  </a:lnTo>
                  <a:lnTo>
                    <a:pt x="177" y="66"/>
                  </a:lnTo>
                  <a:lnTo>
                    <a:pt x="176" y="67"/>
                  </a:lnTo>
                  <a:lnTo>
                    <a:pt x="169" y="72"/>
                  </a:lnTo>
                  <a:lnTo>
                    <a:pt x="166" y="80"/>
                  </a:lnTo>
                  <a:lnTo>
                    <a:pt x="158" y="83"/>
                  </a:lnTo>
                  <a:lnTo>
                    <a:pt x="153" y="88"/>
                  </a:lnTo>
                  <a:lnTo>
                    <a:pt x="149" y="91"/>
                  </a:lnTo>
                  <a:lnTo>
                    <a:pt x="146" y="90"/>
                  </a:lnTo>
                  <a:lnTo>
                    <a:pt x="146" y="90"/>
                  </a:lnTo>
                  <a:lnTo>
                    <a:pt x="146" y="80"/>
                  </a:lnTo>
                  <a:lnTo>
                    <a:pt x="139" y="80"/>
                  </a:lnTo>
                  <a:lnTo>
                    <a:pt x="134" y="85"/>
                  </a:lnTo>
                  <a:lnTo>
                    <a:pt x="128" y="90"/>
                  </a:lnTo>
                  <a:lnTo>
                    <a:pt x="126" y="95"/>
                  </a:lnTo>
                  <a:lnTo>
                    <a:pt x="126" y="104"/>
                  </a:lnTo>
                  <a:lnTo>
                    <a:pt x="125" y="106"/>
                  </a:lnTo>
                  <a:lnTo>
                    <a:pt x="117" y="112"/>
                  </a:lnTo>
                  <a:lnTo>
                    <a:pt x="114" y="115"/>
                  </a:lnTo>
                  <a:lnTo>
                    <a:pt x="115" y="118"/>
                  </a:lnTo>
                  <a:lnTo>
                    <a:pt x="114" y="120"/>
                  </a:lnTo>
                  <a:lnTo>
                    <a:pt x="110" y="120"/>
                  </a:lnTo>
                  <a:lnTo>
                    <a:pt x="110" y="118"/>
                  </a:lnTo>
                  <a:lnTo>
                    <a:pt x="107" y="115"/>
                  </a:lnTo>
                  <a:lnTo>
                    <a:pt x="101" y="115"/>
                  </a:lnTo>
                  <a:lnTo>
                    <a:pt x="85" y="122"/>
                  </a:lnTo>
                  <a:lnTo>
                    <a:pt x="71" y="122"/>
                  </a:lnTo>
                  <a:lnTo>
                    <a:pt x="64" y="120"/>
                  </a:lnTo>
                  <a:lnTo>
                    <a:pt x="59" y="120"/>
                  </a:lnTo>
                  <a:lnTo>
                    <a:pt x="56" y="125"/>
                  </a:lnTo>
                  <a:lnTo>
                    <a:pt x="43" y="136"/>
                  </a:lnTo>
                  <a:lnTo>
                    <a:pt x="37" y="141"/>
                  </a:lnTo>
                  <a:lnTo>
                    <a:pt x="31" y="144"/>
                  </a:lnTo>
                  <a:lnTo>
                    <a:pt x="26" y="144"/>
                  </a:lnTo>
                  <a:lnTo>
                    <a:pt x="23" y="147"/>
                  </a:lnTo>
                  <a:lnTo>
                    <a:pt x="23" y="154"/>
                  </a:lnTo>
                  <a:lnTo>
                    <a:pt x="24" y="157"/>
                  </a:lnTo>
                  <a:lnTo>
                    <a:pt x="21" y="158"/>
                  </a:lnTo>
                  <a:lnTo>
                    <a:pt x="16" y="16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59" name="Google Shape;659;p96"/>
            <p:cNvSpPr/>
            <p:nvPr/>
          </p:nvSpPr>
          <p:spPr>
            <a:xfrm>
              <a:off x="7834887" y="2518663"/>
              <a:ext cx="178130" cy="132784"/>
            </a:xfrm>
            <a:custGeom>
              <a:avLst/>
              <a:gdLst/>
              <a:ahLst/>
              <a:cxnLst/>
              <a:rect l="l" t="t" r="r" b="b"/>
              <a:pathLst>
                <a:path w="126" h="94" extrusionOk="0">
                  <a:moveTo>
                    <a:pt x="34" y="24"/>
                  </a:moveTo>
                  <a:lnTo>
                    <a:pt x="34" y="32"/>
                  </a:lnTo>
                  <a:lnTo>
                    <a:pt x="31" y="40"/>
                  </a:lnTo>
                  <a:lnTo>
                    <a:pt x="29" y="45"/>
                  </a:lnTo>
                  <a:lnTo>
                    <a:pt x="29" y="46"/>
                  </a:lnTo>
                  <a:lnTo>
                    <a:pt x="28" y="48"/>
                  </a:lnTo>
                  <a:lnTo>
                    <a:pt x="28" y="49"/>
                  </a:lnTo>
                  <a:lnTo>
                    <a:pt x="26" y="49"/>
                  </a:lnTo>
                  <a:lnTo>
                    <a:pt x="16" y="51"/>
                  </a:lnTo>
                  <a:lnTo>
                    <a:pt x="10" y="54"/>
                  </a:lnTo>
                  <a:lnTo>
                    <a:pt x="10" y="60"/>
                  </a:lnTo>
                  <a:lnTo>
                    <a:pt x="8" y="62"/>
                  </a:lnTo>
                  <a:lnTo>
                    <a:pt x="4" y="64"/>
                  </a:lnTo>
                  <a:lnTo>
                    <a:pt x="0" y="70"/>
                  </a:lnTo>
                  <a:lnTo>
                    <a:pt x="2" y="75"/>
                  </a:lnTo>
                  <a:lnTo>
                    <a:pt x="4" y="76"/>
                  </a:lnTo>
                  <a:lnTo>
                    <a:pt x="5" y="78"/>
                  </a:lnTo>
                  <a:lnTo>
                    <a:pt x="5" y="81"/>
                  </a:lnTo>
                  <a:lnTo>
                    <a:pt x="4" y="89"/>
                  </a:lnTo>
                  <a:lnTo>
                    <a:pt x="4" y="94"/>
                  </a:lnTo>
                  <a:lnTo>
                    <a:pt x="10" y="94"/>
                  </a:lnTo>
                  <a:lnTo>
                    <a:pt x="18" y="89"/>
                  </a:lnTo>
                  <a:lnTo>
                    <a:pt x="20" y="88"/>
                  </a:lnTo>
                  <a:lnTo>
                    <a:pt x="26" y="88"/>
                  </a:lnTo>
                  <a:lnTo>
                    <a:pt x="31" y="83"/>
                  </a:lnTo>
                  <a:lnTo>
                    <a:pt x="28" y="80"/>
                  </a:lnTo>
                  <a:lnTo>
                    <a:pt x="28" y="78"/>
                  </a:lnTo>
                  <a:lnTo>
                    <a:pt x="21" y="75"/>
                  </a:lnTo>
                  <a:lnTo>
                    <a:pt x="20" y="72"/>
                  </a:lnTo>
                  <a:lnTo>
                    <a:pt x="29" y="72"/>
                  </a:lnTo>
                  <a:lnTo>
                    <a:pt x="36" y="70"/>
                  </a:lnTo>
                  <a:lnTo>
                    <a:pt x="48" y="73"/>
                  </a:lnTo>
                  <a:lnTo>
                    <a:pt x="55" y="78"/>
                  </a:lnTo>
                  <a:lnTo>
                    <a:pt x="59" y="81"/>
                  </a:lnTo>
                  <a:lnTo>
                    <a:pt x="64" y="81"/>
                  </a:lnTo>
                  <a:lnTo>
                    <a:pt x="71" y="78"/>
                  </a:lnTo>
                  <a:lnTo>
                    <a:pt x="72" y="70"/>
                  </a:lnTo>
                  <a:lnTo>
                    <a:pt x="72" y="68"/>
                  </a:lnTo>
                  <a:lnTo>
                    <a:pt x="79" y="64"/>
                  </a:lnTo>
                  <a:lnTo>
                    <a:pt x="85" y="62"/>
                  </a:lnTo>
                  <a:lnTo>
                    <a:pt x="95" y="62"/>
                  </a:lnTo>
                  <a:lnTo>
                    <a:pt x="103" y="60"/>
                  </a:lnTo>
                  <a:lnTo>
                    <a:pt x="109" y="57"/>
                  </a:lnTo>
                  <a:lnTo>
                    <a:pt x="109" y="52"/>
                  </a:lnTo>
                  <a:lnTo>
                    <a:pt x="107" y="49"/>
                  </a:lnTo>
                  <a:lnTo>
                    <a:pt x="122" y="35"/>
                  </a:lnTo>
                  <a:lnTo>
                    <a:pt x="126" y="32"/>
                  </a:lnTo>
                  <a:lnTo>
                    <a:pt x="126" y="24"/>
                  </a:lnTo>
                  <a:lnTo>
                    <a:pt x="120" y="24"/>
                  </a:lnTo>
                  <a:lnTo>
                    <a:pt x="115" y="27"/>
                  </a:lnTo>
                  <a:lnTo>
                    <a:pt x="111" y="30"/>
                  </a:lnTo>
                  <a:lnTo>
                    <a:pt x="107" y="27"/>
                  </a:lnTo>
                  <a:lnTo>
                    <a:pt x="104" y="27"/>
                  </a:lnTo>
                  <a:lnTo>
                    <a:pt x="98" y="29"/>
                  </a:lnTo>
                  <a:lnTo>
                    <a:pt x="93" y="32"/>
                  </a:lnTo>
                  <a:lnTo>
                    <a:pt x="90" y="33"/>
                  </a:lnTo>
                  <a:lnTo>
                    <a:pt x="87" y="33"/>
                  </a:lnTo>
                  <a:lnTo>
                    <a:pt x="82" y="30"/>
                  </a:lnTo>
                  <a:lnTo>
                    <a:pt x="71" y="24"/>
                  </a:lnTo>
                  <a:lnTo>
                    <a:pt x="47" y="0"/>
                  </a:lnTo>
                  <a:lnTo>
                    <a:pt x="42" y="0"/>
                  </a:lnTo>
                  <a:lnTo>
                    <a:pt x="37" y="1"/>
                  </a:lnTo>
                  <a:lnTo>
                    <a:pt x="34" y="5"/>
                  </a:lnTo>
                  <a:lnTo>
                    <a:pt x="34" y="13"/>
                  </a:lnTo>
                  <a:lnTo>
                    <a:pt x="36" y="14"/>
                  </a:lnTo>
                  <a:lnTo>
                    <a:pt x="37" y="17"/>
                  </a:lnTo>
                  <a:lnTo>
                    <a:pt x="36" y="19"/>
                  </a:lnTo>
                  <a:lnTo>
                    <a:pt x="34" y="2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60" name="Google Shape;660;p96"/>
            <p:cNvSpPr/>
            <p:nvPr/>
          </p:nvSpPr>
          <p:spPr>
            <a:xfrm>
              <a:off x="7327358" y="3109126"/>
              <a:ext cx="59377" cy="94643"/>
            </a:xfrm>
            <a:custGeom>
              <a:avLst/>
              <a:gdLst/>
              <a:ahLst/>
              <a:cxnLst/>
              <a:rect l="l" t="t" r="r" b="b"/>
              <a:pathLst>
                <a:path w="42" h="67" extrusionOk="0">
                  <a:moveTo>
                    <a:pt x="10" y="64"/>
                  </a:moveTo>
                  <a:lnTo>
                    <a:pt x="16" y="67"/>
                  </a:lnTo>
                  <a:lnTo>
                    <a:pt x="24" y="54"/>
                  </a:lnTo>
                  <a:lnTo>
                    <a:pt x="34" y="37"/>
                  </a:lnTo>
                  <a:lnTo>
                    <a:pt x="40" y="16"/>
                  </a:lnTo>
                  <a:lnTo>
                    <a:pt x="42" y="9"/>
                  </a:lnTo>
                  <a:lnTo>
                    <a:pt x="40" y="5"/>
                  </a:lnTo>
                  <a:lnTo>
                    <a:pt x="37" y="2"/>
                  </a:lnTo>
                  <a:lnTo>
                    <a:pt x="31" y="0"/>
                  </a:lnTo>
                  <a:lnTo>
                    <a:pt x="24" y="2"/>
                  </a:lnTo>
                  <a:lnTo>
                    <a:pt x="15" y="8"/>
                  </a:lnTo>
                  <a:lnTo>
                    <a:pt x="8" y="16"/>
                  </a:lnTo>
                  <a:lnTo>
                    <a:pt x="2" y="29"/>
                  </a:lnTo>
                  <a:lnTo>
                    <a:pt x="0" y="38"/>
                  </a:lnTo>
                  <a:lnTo>
                    <a:pt x="0" y="45"/>
                  </a:lnTo>
                  <a:lnTo>
                    <a:pt x="4" y="56"/>
                  </a:lnTo>
                  <a:lnTo>
                    <a:pt x="10" y="6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61" name="Google Shape;661;p96"/>
            <p:cNvSpPr/>
            <p:nvPr/>
          </p:nvSpPr>
          <p:spPr>
            <a:xfrm>
              <a:off x="7371184" y="3517366"/>
              <a:ext cx="130063" cy="121483"/>
            </a:xfrm>
            <a:custGeom>
              <a:avLst/>
              <a:gdLst/>
              <a:ahLst/>
              <a:cxnLst/>
              <a:rect l="l" t="t" r="r" b="b"/>
              <a:pathLst>
                <a:path w="92" h="86" extrusionOk="0">
                  <a:moveTo>
                    <a:pt x="83" y="1"/>
                  </a:moveTo>
                  <a:lnTo>
                    <a:pt x="78" y="1"/>
                  </a:lnTo>
                  <a:lnTo>
                    <a:pt x="75" y="0"/>
                  </a:lnTo>
                  <a:lnTo>
                    <a:pt x="70" y="1"/>
                  </a:lnTo>
                  <a:lnTo>
                    <a:pt x="67" y="5"/>
                  </a:lnTo>
                  <a:lnTo>
                    <a:pt x="67" y="12"/>
                  </a:lnTo>
                  <a:lnTo>
                    <a:pt x="67" y="12"/>
                  </a:lnTo>
                  <a:lnTo>
                    <a:pt x="63" y="14"/>
                  </a:lnTo>
                  <a:lnTo>
                    <a:pt x="57" y="14"/>
                  </a:lnTo>
                  <a:lnTo>
                    <a:pt x="57" y="19"/>
                  </a:lnTo>
                  <a:lnTo>
                    <a:pt x="56" y="20"/>
                  </a:lnTo>
                  <a:lnTo>
                    <a:pt x="54" y="22"/>
                  </a:lnTo>
                  <a:lnTo>
                    <a:pt x="49" y="22"/>
                  </a:lnTo>
                  <a:lnTo>
                    <a:pt x="46" y="25"/>
                  </a:lnTo>
                  <a:lnTo>
                    <a:pt x="46" y="27"/>
                  </a:lnTo>
                  <a:lnTo>
                    <a:pt x="35" y="22"/>
                  </a:lnTo>
                  <a:lnTo>
                    <a:pt x="32" y="20"/>
                  </a:lnTo>
                  <a:lnTo>
                    <a:pt x="27" y="22"/>
                  </a:lnTo>
                  <a:lnTo>
                    <a:pt x="22" y="27"/>
                  </a:lnTo>
                  <a:lnTo>
                    <a:pt x="17" y="30"/>
                  </a:lnTo>
                  <a:lnTo>
                    <a:pt x="8" y="36"/>
                  </a:lnTo>
                  <a:lnTo>
                    <a:pt x="1" y="46"/>
                  </a:lnTo>
                  <a:lnTo>
                    <a:pt x="0" y="52"/>
                  </a:lnTo>
                  <a:lnTo>
                    <a:pt x="3" y="59"/>
                  </a:lnTo>
                  <a:lnTo>
                    <a:pt x="6" y="59"/>
                  </a:lnTo>
                  <a:lnTo>
                    <a:pt x="12" y="57"/>
                  </a:lnTo>
                  <a:lnTo>
                    <a:pt x="19" y="51"/>
                  </a:lnTo>
                  <a:lnTo>
                    <a:pt x="22" y="51"/>
                  </a:lnTo>
                  <a:lnTo>
                    <a:pt x="27" y="49"/>
                  </a:lnTo>
                  <a:lnTo>
                    <a:pt x="28" y="48"/>
                  </a:lnTo>
                  <a:lnTo>
                    <a:pt x="30" y="46"/>
                  </a:lnTo>
                  <a:lnTo>
                    <a:pt x="35" y="46"/>
                  </a:lnTo>
                  <a:lnTo>
                    <a:pt x="36" y="46"/>
                  </a:lnTo>
                  <a:lnTo>
                    <a:pt x="36" y="49"/>
                  </a:lnTo>
                  <a:lnTo>
                    <a:pt x="38" y="59"/>
                  </a:lnTo>
                  <a:lnTo>
                    <a:pt x="43" y="75"/>
                  </a:lnTo>
                  <a:lnTo>
                    <a:pt x="51" y="76"/>
                  </a:lnTo>
                  <a:lnTo>
                    <a:pt x="56" y="78"/>
                  </a:lnTo>
                  <a:lnTo>
                    <a:pt x="60" y="80"/>
                  </a:lnTo>
                  <a:lnTo>
                    <a:pt x="63" y="83"/>
                  </a:lnTo>
                  <a:lnTo>
                    <a:pt x="68" y="86"/>
                  </a:lnTo>
                  <a:lnTo>
                    <a:pt x="75" y="81"/>
                  </a:lnTo>
                  <a:lnTo>
                    <a:pt x="71" y="65"/>
                  </a:lnTo>
                  <a:lnTo>
                    <a:pt x="71" y="60"/>
                  </a:lnTo>
                  <a:lnTo>
                    <a:pt x="75" y="59"/>
                  </a:lnTo>
                  <a:lnTo>
                    <a:pt x="81" y="59"/>
                  </a:lnTo>
                  <a:lnTo>
                    <a:pt x="91" y="54"/>
                  </a:lnTo>
                  <a:lnTo>
                    <a:pt x="92" y="48"/>
                  </a:lnTo>
                  <a:lnTo>
                    <a:pt x="92" y="44"/>
                  </a:lnTo>
                  <a:lnTo>
                    <a:pt x="91" y="32"/>
                  </a:lnTo>
                  <a:lnTo>
                    <a:pt x="87" y="22"/>
                  </a:lnTo>
                  <a:lnTo>
                    <a:pt x="86" y="12"/>
                  </a:lnTo>
                  <a:lnTo>
                    <a:pt x="86" y="8"/>
                  </a:lnTo>
                  <a:lnTo>
                    <a:pt x="83" y="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62" name="Google Shape;662;p96"/>
            <p:cNvSpPr/>
            <p:nvPr/>
          </p:nvSpPr>
          <p:spPr>
            <a:xfrm>
              <a:off x="7333013" y="3424135"/>
              <a:ext cx="38171" cy="38140"/>
            </a:xfrm>
            <a:custGeom>
              <a:avLst/>
              <a:gdLst/>
              <a:ahLst/>
              <a:cxnLst/>
              <a:rect l="l" t="t" r="r" b="b"/>
              <a:pathLst>
                <a:path w="27" h="27" extrusionOk="0">
                  <a:moveTo>
                    <a:pt x="25" y="13"/>
                  </a:moveTo>
                  <a:lnTo>
                    <a:pt x="19" y="7"/>
                  </a:lnTo>
                  <a:lnTo>
                    <a:pt x="11" y="0"/>
                  </a:lnTo>
                  <a:lnTo>
                    <a:pt x="0" y="0"/>
                  </a:lnTo>
                  <a:lnTo>
                    <a:pt x="3" y="11"/>
                  </a:lnTo>
                  <a:lnTo>
                    <a:pt x="6" y="19"/>
                  </a:lnTo>
                  <a:lnTo>
                    <a:pt x="12" y="24"/>
                  </a:lnTo>
                  <a:lnTo>
                    <a:pt x="17" y="27"/>
                  </a:lnTo>
                  <a:lnTo>
                    <a:pt x="23" y="26"/>
                  </a:lnTo>
                  <a:lnTo>
                    <a:pt x="27" y="23"/>
                  </a:lnTo>
                  <a:lnTo>
                    <a:pt x="27" y="18"/>
                  </a:lnTo>
                  <a:lnTo>
                    <a:pt x="25" y="1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63" name="Google Shape;663;p96"/>
            <p:cNvSpPr/>
            <p:nvPr/>
          </p:nvSpPr>
          <p:spPr>
            <a:xfrm>
              <a:off x="7255258" y="3483464"/>
              <a:ext cx="66446" cy="80517"/>
            </a:xfrm>
            <a:custGeom>
              <a:avLst/>
              <a:gdLst/>
              <a:ahLst/>
              <a:cxnLst/>
              <a:rect l="l" t="t" r="r" b="b"/>
              <a:pathLst>
                <a:path w="47" h="57" extrusionOk="0">
                  <a:moveTo>
                    <a:pt x="42" y="0"/>
                  </a:moveTo>
                  <a:lnTo>
                    <a:pt x="37" y="0"/>
                  </a:lnTo>
                  <a:lnTo>
                    <a:pt x="32" y="6"/>
                  </a:lnTo>
                  <a:lnTo>
                    <a:pt x="29" y="14"/>
                  </a:lnTo>
                  <a:lnTo>
                    <a:pt x="24" y="22"/>
                  </a:lnTo>
                  <a:lnTo>
                    <a:pt x="8" y="38"/>
                  </a:lnTo>
                  <a:lnTo>
                    <a:pt x="2" y="46"/>
                  </a:lnTo>
                  <a:lnTo>
                    <a:pt x="0" y="51"/>
                  </a:lnTo>
                  <a:lnTo>
                    <a:pt x="0" y="57"/>
                  </a:lnTo>
                  <a:lnTo>
                    <a:pt x="5" y="57"/>
                  </a:lnTo>
                  <a:lnTo>
                    <a:pt x="10" y="56"/>
                  </a:lnTo>
                  <a:lnTo>
                    <a:pt x="21" y="44"/>
                  </a:lnTo>
                  <a:lnTo>
                    <a:pt x="29" y="35"/>
                  </a:lnTo>
                  <a:lnTo>
                    <a:pt x="39" y="27"/>
                  </a:lnTo>
                  <a:lnTo>
                    <a:pt x="45" y="19"/>
                  </a:lnTo>
                  <a:lnTo>
                    <a:pt x="47" y="14"/>
                  </a:lnTo>
                  <a:lnTo>
                    <a:pt x="47" y="9"/>
                  </a:lnTo>
                  <a:lnTo>
                    <a:pt x="45" y="3"/>
                  </a:lnTo>
                  <a:lnTo>
                    <a:pt x="42"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64" name="Google Shape;664;p96"/>
            <p:cNvSpPr/>
            <p:nvPr/>
          </p:nvSpPr>
          <p:spPr>
            <a:xfrm>
              <a:off x="7321703" y="3291351"/>
              <a:ext cx="155510" cy="257092"/>
            </a:xfrm>
            <a:custGeom>
              <a:avLst/>
              <a:gdLst/>
              <a:ahLst/>
              <a:cxnLst/>
              <a:rect l="l" t="t" r="r" b="b"/>
              <a:pathLst>
                <a:path w="110" h="182" extrusionOk="0">
                  <a:moveTo>
                    <a:pt x="0" y="58"/>
                  </a:moveTo>
                  <a:lnTo>
                    <a:pt x="1" y="67"/>
                  </a:lnTo>
                  <a:lnTo>
                    <a:pt x="6" y="72"/>
                  </a:lnTo>
                  <a:lnTo>
                    <a:pt x="9" y="72"/>
                  </a:lnTo>
                  <a:lnTo>
                    <a:pt x="9" y="72"/>
                  </a:lnTo>
                  <a:lnTo>
                    <a:pt x="9" y="88"/>
                  </a:lnTo>
                  <a:lnTo>
                    <a:pt x="16" y="93"/>
                  </a:lnTo>
                  <a:lnTo>
                    <a:pt x="23" y="93"/>
                  </a:lnTo>
                  <a:lnTo>
                    <a:pt x="30" y="91"/>
                  </a:lnTo>
                  <a:lnTo>
                    <a:pt x="33" y="90"/>
                  </a:lnTo>
                  <a:lnTo>
                    <a:pt x="35" y="91"/>
                  </a:lnTo>
                  <a:lnTo>
                    <a:pt x="39" y="96"/>
                  </a:lnTo>
                  <a:lnTo>
                    <a:pt x="51" y="96"/>
                  </a:lnTo>
                  <a:lnTo>
                    <a:pt x="54" y="97"/>
                  </a:lnTo>
                  <a:lnTo>
                    <a:pt x="60" y="101"/>
                  </a:lnTo>
                  <a:lnTo>
                    <a:pt x="63" y="105"/>
                  </a:lnTo>
                  <a:lnTo>
                    <a:pt x="65" y="107"/>
                  </a:lnTo>
                  <a:lnTo>
                    <a:pt x="65" y="121"/>
                  </a:lnTo>
                  <a:lnTo>
                    <a:pt x="68" y="126"/>
                  </a:lnTo>
                  <a:lnTo>
                    <a:pt x="68" y="131"/>
                  </a:lnTo>
                  <a:lnTo>
                    <a:pt x="78" y="126"/>
                  </a:lnTo>
                  <a:lnTo>
                    <a:pt x="79" y="126"/>
                  </a:lnTo>
                  <a:lnTo>
                    <a:pt x="79" y="128"/>
                  </a:lnTo>
                  <a:lnTo>
                    <a:pt x="78" y="131"/>
                  </a:lnTo>
                  <a:lnTo>
                    <a:pt x="78" y="141"/>
                  </a:lnTo>
                  <a:lnTo>
                    <a:pt x="84" y="150"/>
                  </a:lnTo>
                  <a:lnTo>
                    <a:pt x="87" y="157"/>
                  </a:lnTo>
                  <a:lnTo>
                    <a:pt x="87" y="158"/>
                  </a:lnTo>
                  <a:lnTo>
                    <a:pt x="87" y="157"/>
                  </a:lnTo>
                  <a:lnTo>
                    <a:pt x="83" y="157"/>
                  </a:lnTo>
                  <a:lnTo>
                    <a:pt x="76" y="161"/>
                  </a:lnTo>
                  <a:lnTo>
                    <a:pt x="78" y="158"/>
                  </a:lnTo>
                  <a:lnTo>
                    <a:pt x="79" y="153"/>
                  </a:lnTo>
                  <a:lnTo>
                    <a:pt x="79" y="149"/>
                  </a:lnTo>
                  <a:lnTo>
                    <a:pt x="76" y="145"/>
                  </a:lnTo>
                  <a:lnTo>
                    <a:pt x="71" y="145"/>
                  </a:lnTo>
                  <a:lnTo>
                    <a:pt x="71" y="144"/>
                  </a:lnTo>
                  <a:lnTo>
                    <a:pt x="70" y="139"/>
                  </a:lnTo>
                  <a:lnTo>
                    <a:pt x="60" y="129"/>
                  </a:lnTo>
                  <a:lnTo>
                    <a:pt x="51" y="123"/>
                  </a:lnTo>
                  <a:lnTo>
                    <a:pt x="46" y="121"/>
                  </a:lnTo>
                  <a:lnTo>
                    <a:pt x="39" y="121"/>
                  </a:lnTo>
                  <a:lnTo>
                    <a:pt x="38" y="125"/>
                  </a:lnTo>
                  <a:lnTo>
                    <a:pt x="35" y="128"/>
                  </a:lnTo>
                  <a:lnTo>
                    <a:pt x="33" y="139"/>
                  </a:lnTo>
                  <a:lnTo>
                    <a:pt x="35" y="149"/>
                  </a:lnTo>
                  <a:lnTo>
                    <a:pt x="38" y="150"/>
                  </a:lnTo>
                  <a:lnTo>
                    <a:pt x="43" y="153"/>
                  </a:lnTo>
                  <a:lnTo>
                    <a:pt x="49" y="152"/>
                  </a:lnTo>
                  <a:lnTo>
                    <a:pt x="52" y="150"/>
                  </a:lnTo>
                  <a:lnTo>
                    <a:pt x="52" y="155"/>
                  </a:lnTo>
                  <a:lnTo>
                    <a:pt x="47" y="161"/>
                  </a:lnTo>
                  <a:lnTo>
                    <a:pt x="47" y="169"/>
                  </a:lnTo>
                  <a:lnTo>
                    <a:pt x="49" y="177"/>
                  </a:lnTo>
                  <a:lnTo>
                    <a:pt x="52" y="179"/>
                  </a:lnTo>
                  <a:lnTo>
                    <a:pt x="57" y="182"/>
                  </a:lnTo>
                  <a:lnTo>
                    <a:pt x="60" y="180"/>
                  </a:lnTo>
                  <a:lnTo>
                    <a:pt x="65" y="179"/>
                  </a:lnTo>
                  <a:lnTo>
                    <a:pt x="71" y="169"/>
                  </a:lnTo>
                  <a:lnTo>
                    <a:pt x="71" y="174"/>
                  </a:lnTo>
                  <a:lnTo>
                    <a:pt x="75" y="174"/>
                  </a:lnTo>
                  <a:lnTo>
                    <a:pt x="78" y="176"/>
                  </a:lnTo>
                  <a:lnTo>
                    <a:pt x="86" y="172"/>
                  </a:lnTo>
                  <a:lnTo>
                    <a:pt x="92" y="165"/>
                  </a:lnTo>
                  <a:lnTo>
                    <a:pt x="92" y="165"/>
                  </a:lnTo>
                  <a:lnTo>
                    <a:pt x="95" y="160"/>
                  </a:lnTo>
                  <a:lnTo>
                    <a:pt x="98" y="157"/>
                  </a:lnTo>
                  <a:lnTo>
                    <a:pt x="100" y="150"/>
                  </a:lnTo>
                  <a:lnTo>
                    <a:pt x="98" y="147"/>
                  </a:lnTo>
                  <a:lnTo>
                    <a:pt x="108" y="142"/>
                  </a:lnTo>
                  <a:lnTo>
                    <a:pt x="110" y="137"/>
                  </a:lnTo>
                  <a:lnTo>
                    <a:pt x="110" y="131"/>
                  </a:lnTo>
                  <a:lnTo>
                    <a:pt x="103" y="117"/>
                  </a:lnTo>
                  <a:lnTo>
                    <a:pt x="98" y="113"/>
                  </a:lnTo>
                  <a:lnTo>
                    <a:pt x="89" y="107"/>
                  </a:lnTo>
                  <a:lnTo>
                    <a:pt x="83" y="105"/>
                  </a:lnTo>
                  <a:lnTo>
                    <a:pt x="83" y="99"/>
                  </a:lnTo>
                  <a:lnTo>
                    <a:pt x="70" y="86"/>
                  </a:lnTo>
                  <a:lnTo>
                    <a:pt x="70" y="85"/>
                  </a:lnTo>
                  <a:lnTo>
                    <a:pt x="57" y="78"/>
                  </a:lnTo>
                  <a:lnTo>
                    <a:pt x="49" y="78"/>
                  </a:lnTo>
                  <a:lnTo>
                    <a:pt x="43" y="80"/>
                  </a:lnTo>
                  <a:lnTo>
                    <a:pt x="39" y="82"/>
                  </a:lnTo>
                  <a:lnTo>
                    <a:pt x="39" y="80"/>
                  </a:lnTo>
                  <a:lnTo>
                    <a:pt x="39" y="74"/>
                  </a:lnTo>
                  <a:lnTo>
                    <a:pt x="35" y="64"/>
                  </a:lnTo>
                  <a:lnTo>
                    <a:pt x="35" y="61"/>
                  </a:lnTo>
                  <a:lnTo>
                    <a:pt x="36" y="56"/>
                  </a:lnTo>
                  <a:lnTo>
                    <a:pt x="47" y="43"/>
                  </a:lnTo>
                  <a:lnTo>
                    <a:pt x="51" y="38"/>
                  </a:lnTo>
                  <a:lnTo>
                    <a:pt x="51" y="26"/>
                  </a:lnTo>
                  <a:lnTo>
                    <a:pt x="47" y="18"/>
                  </a:lnTo>
                  <a:lnTo>
                    <a:pt x="47" y="5"/>
                  </a:lnTo>
                  <a:lnTo>
                    <a:pt x="43" y="0"/>
                  </a:lnTo>
                  <a:lnTo>
                    <a:pt x="39" y="3"/>
                  </a:lnTo>
                  <a:lnTo>
                    <a:pt x="36" y="3"/>
                  </a:lnTo>
                  <a:lnTo>
                    <a:pt x="30" y="0"/>
                  </a:lnTo>
                  <a:lnTo>
                    <a:pt x="14" y="0"/>
                  </a:lnTo>
                  <a:lnTo>
                    <a:pt x="9" y="5"/>
                  </a:lnTo>
                  <a:lnTo>
                    <a:pt x="9" y="11"/>
                  </a:lnTo>
                  <a:lnTo>
                    <a:pt x="8" y="26"/>
                  </a:lnTo>
                  <a:lnTo>
                    <a:pt x="9" y="38"/>
                  </a:lnTo>
                  <a:lnTo>
                    <a:pt x="9" y="43"/>
                  </a:lnTo>
                  <a:lnTo>
                    <a:pt x="9" y="43"/>
                  </a:lnTo>
                  <a:lnTo>
                    <a:pt x="8" y="42"/>
                  </a:lnTo>
                  <a:lnTo>
                    <a:pt x="6" y="40"/>
                  </a:lnTo>
                  <a:lnTo>
                    <a:pt x="0" y="40"/>
                  </a:lnTo>
                  <a:lnTo>
                    <a:pt x="0" y="5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65" name="Google Shape;665;p96"/>
            <p:cNvSpPr/>
            <p:nvPr/>
          </p:nvSpPr>
          <p:spPr>
            <a:xfrm>
              <a:off x="7603035" y="3778695"/>
              <a:ext cx="510357" cy="275455"/>
            </a:xfrm>
            <a:custGeom>
              <a:avLst/>
              <a:gdLst/>
              <a:ahLst/>
              <a:cxnLst/>
              <a:rect l="l" t="t" r="r" b="b"/>
              <a:pathLst>
                <a:path w="361" h="195" extrusionOk="0">
                  <a:moveTo>
                    <a:pt x="308" y="124"/>
                  </a:moveTo>
                  <a:lnTo>
                    <a:pt x="313" y="120"/>
                  </a:lnTo>
                  <a:lnTo>
                    <a:pt x="313" y="113"/>
                  </a:lnTo>
                  <a:lnTo>
                    <a:pt x="303" y="104"/>
                  </a:lnTo>
                  <a:lnTo>
                    <a:pt x="298" y="102"/>
                  </a:lnTo>
                  <a:lnTo>
                    <a:pt x="276" y="92"/>
                  </a:lnTo>
                  <a:lnTo>
                    <a:pt x="275" y="91"/>
                  </a:lnTo>
                  <a:lnTo>
                    <a:pt x="273" y="88"/>
                  </a:lnTo>
                  <a:lnTo>
                    <a:pt x="270" y="84"/>
                  </a:lnTo>
                  <a:lnTo>
                    <a:pt x="265" y="78"/>
                  </a:lnTo>
                  <a:lnTo>
                    <a:pt x="243" y="65"/>
                  </a:lnTo>
                  <a:lnTo>
                    <a:pt x="220" y="54"/>
                  </a:lnTo>
                  <a:lnTo>
                    <a:pt x="187" y="43"/>
                  </a:lnTo>
                  <a:lnTo>
                    <a:pt x="150" y="30"/>
                  </a:lnTo>
                  <a:lnTo>
                    <a:pt x="132" y="24"/>
                  </a:lnTo>
                  <a:lnTo>
                    <a:pt x="125" y="22"/>
                  </a:lnTo>
                  <a:lnTo>
                    <a:pt x="121" y="22"/>
                  </a:lnTo>
                  <a:lnTo>
                    <a:pt x="117" y="25"/>
                  </a:lnTo>
                  <a:lnTo>
                    <a:pt x="112" y="32"/>
                  </a:lnTo>
                  <a:lnTo>
                    <a:pt x="110" y="37"/>
                  </a:lnTo>
                  <a:lnTo>
                    <a:pt x="109" y="37"/>
                  </a:lnTo>
                  <a:lnTo>
                    <a:pt x="105" y="37"/>
                  </a:lnTo>
                  <a:lnTo>
                    <a:pt x="101" y="38"/>
                  </a:lnTo>
                  <a:lnTo>
                    <a:pt x="94" y="45"/>
                  </a:lnTo>
                  <a:lnTo>
                    <a:pt x="86" y="51"/>
                  </a:lnTo>
                  <a:lnTo>
                    <a:pt x="78" y="56"/>
                  </a:lnTo>
                  <a:lnTo>
                    <a:pt x="73" y="52"/>
                  </a:lnTo>
                  <a:lnTo>
                    <a:pt x="70" y="38"/>
                  </a:lnTo>
                  <a:lnTo>
                    <a:pt x="65" y="24"/>
                  </a:lnTo>
                  <a:lnTo>
                    <a:pt x="64" y="17"/>
                  </a:lnTo>
                  <a:lnTo>
                    <a:pt x="62" y="13"/>
                  </a:lnTo>
                  <a:lnTo>
                    <a:pt x="57" y="8"/>
                  </a:lnTo>
                  <a:lnTo>
                    <a:pt x="53" y="5"/>
                  </a:lnTo>
                  <a:lnTo>
                    <a:pt x="32" y="0"/>
                  </a:lnTo>
                  <a:lnTo>
                    <a:pt x="24" y="1"/>
                  </a:lnTo>
                  <a:lnTo>
                    <a:pt x="19" y="3"/>
                  </a:lnTo>
                  <a:lnTo>
                    <a:pt x="18" y="6"/>
                  </a:lnTo>
                  <a:lnTo>
                    <a:pt x="16" y="9"/>
                  </a:lnTo>
                  <a:lnTo>
                    <a:pt x="3" y="13"/>
                  </a:lnTo>
                  <a:lnTo>
                    <a:pt x="0" y="16"/>
                  </a:lnTo>
                  <a:lnTo>
                    <a:pt x="0" y="25"/>
                  </a:lnTo>
                  <a:lnTo>
                    <a:pt x="3" y="29"/>
                  </a:lnTo>
                  <a:lnTo>
                    <a:pt x="14" y="29"/>
                  </a:lnTo>
                  <a:lnTo>
                    <a:pt x="16" y="30"/>
                  </a:lnTo>
                  <a:lnTo>
                    <a:pt x="19" y="38"/>
                  </a:lnTo>
                  <a:lnTo>
                    <a:pt x="22" y="43"/>
                  </a:lnTo>
                  <a:lnTo>
                    <a:pt x="27" y="43"/>
                  </a:lnTo>
                  <a:lnTo>
                    <a:pt x="27" y="43"/>
                  </a:lnTo>
                  <a:lnTo>
                    <a:pt x="26" y="43"/>
                  </a:lnTo>
                  <a:lnTo>
                    <a:pt x="18" y="46"/>
                  </a:lnTo>
                  <a:lnTo>
                    <a:pt x="30" y="60"/>
                  </a:lnTo>
                  <a:lnTo>
                    <a:pt x="32" y="65"/>
                  </a:lnTo>
                  <a:lnTo>
                    <a:pt x="32" y="70"/>
                  </a:lnTo>
                  <a:lnTo>
                    <a:pt x="35" y="73"/>
                  </a:lnTo>
                  <a:lnTo>
                    <a:pt x="43" y="75"/>
                  </a:lnTo>
                  <a:lnTo>
                    <a:pt x="51" y="67"/>
                  </a:lnTo>
                  <a:lnTo>
                    <a:pt x="56" y="70"/>
                  </a:lnTo>
                  <a:lnTo>
                    <a:pt x="64" y="73"/>
                  </a:lnTo>
                  <a:lnTo>
                    <a:pt x="70" y="75"/>
                  </a:lnTo>
                  <a:lnTo>
                    <a:pt x="70" y="78"/>
                  </a:lnTo>
                  <a:lnTo>
                    <a:pt x="73" y="81"/>
                  </a:lnTo>
                  <a:lnTo>
                    <a:pt x="81" y="83"/>
                  </a:lnTo>
                  <a:lnTo>
                    <a:pt x="93" y="84"/>
                  </a:lnTo>
                  <a:lnTo>
                    <a:pt x="105" y="88"/>
                  </a:lnTo>
                  <a:lnTo>
                    <a:pt x="120" y="94"/>
                  </a:lnTo>
                  <a:lnTo>
                    <a:pt x="131" y="100"/>
                  </a:lnTo>
                  <a:lnTo>
                    <a:pt x="134" y="104"/>
                  </a:lnTo>
                  <a:lnTo>
                    <a:pt x="136" y="107"/>
                  </a:lnTo>
                  <a:lnTo>
                    <a:pt x="136" y="112"/>
                  </a:lnTo>
                  <a:lnTo>
                    <a:pt x="139" y="120"/>
                  </a:lnTo>
                  <a:lnTo>
                    <a:pt x="144" y="124"/>
                  </a:lnTo>
                  <a:lnTo>
                    <a:pt x="145" y="127"/>
                  </a:lnTo>
                  <a:lnTo>
                    <a:pt x="145" y="129"/>
                  </a:lnTo>
                  <a:lnTo>
                    <a:pt x="145" y="129"/>
                  </a:lnTo>
                  <a:lnTo>
                    <a:pt x="140" y="131"/>
                  </a:lnTo>
                  <a:lnTo>
                    <a:pt x="134" y="132"/>
                  </a:lnTo>
                  <a:lnTo>
                    <a:pt x="128" y="137"/>
                  </a:lnTo>
                  <a:lnTo>
                    <a:pt x="121" y="142"/>
                  </a:lnTo>
                  <a:lnTo>
                    <a:pt x="121" y="151"/>
                  </a:lnTo>
                  <a:lnTo>
                    <a:pt x="128" y="151"/>
                  </a:lnTo>
                  <a:lnTo>
                    <a:pt x="131" y="153"/>
                  </a:lnTo>
                  <a:lnTo>
                    <a:pt x="166" y="148"/>
                  </a:lnTo>
                  <a:lnTo>
                    <a:pt x="169" y="150"/>
                  </a:lnTo>
                  <a:lnTo>
                    <a:pt x="182" y="163"/>
                  </a:lnTo>
                  <a:lnTo>
                    <a:pt x="182" y="163"/>
                  </a:lnTo>
                  <a:lnTo>
                    <a:pt x="184" y="164"/>
                  </a:lnTo>
                  <a:lnTo>
                    <a:pt x="188" y="169"/>
                  </a:lnTo>
                  <a:lnTo>
                    <a:pt x="188" y="166"/>
                  </a:lnTo>
                  <a:lnTo>
                    <a:pt x="192" y="167"/>
                  </a:lnTo>
                  <a:lnTo>
                    <a:pt x="204" y="171"/>
                  </a:lnTo>
                  <a:lnTo>
                    <a:pt x="212" y="169"/>
                  </a:lnTo>
                  <a:lnTo>
                    <a:pt x="219" y="169"/>
                  </a:lnTo>
                  <a:lnTo>
                    <a:pt x="222" y="166"/>
                  </a:lnTo>
                  <a:lnTo>
                    <a:pt x="227" y="163"/>
                  </a:lnTo>
                  <a:lnTo>
                    <a:pt x="228" y="158"/>
                  </a:lnTo>
                  <a:lnTo>
                    <a:pt x="231" y="155"/>
                  </a:lnTo>
                  <a:lnTo>
                    <a:pt x="235" y="151"/>
                  </a:lnTo>
                  <a:lnTo>
                    <a:pt x="239" y="143"/>
                  </a:lnTo>
                  <a:lnTo>
                    <a:pt x="241" y="143"/>
                  </a:lnTo>
                  <a:lnTo>
                    <a:pt x="243" y="142"/>
                  </a:lnTo>
                  <a:lnTo>
                    <a:pt x="252" y="143"/>
                  </a:lnTo>
                  <a:lnTo>
                    <a:pt x="263" y="147"/>
                  </a:lnTo>
                  <a:lnTo>
                    <a:pt x="273" y="151"/>
                  </a:lnTo>
                  <a:lnTo>
                    <a:pt x="281" y="161"/>
                  </a:lnTo>
                  <a:lnTo>
                    <a:pt x="290" y="174"/>
                  </a:lnTo>
                  <a:lnTo>
                    <a:pt x="303" y="185"/>
                  </a:lnTo>
                  <a:lnTo>
                    <a:pt x="308" y="188"/>
                  </a:lnTo>
                  <a:lnTo>
                    <a:pt x="324" y="188"/>
                  </a:lnTo>
                  <a:lnTo>
                    <a:pt x="334" y="191"/>
                  </a:lnTo>
                  <a:lnTo>
                    <a:pt x="353" y="195"/>
                  </a:lnTo>
                  <a:lnTo>
                    <a:pt x="358" y="195"/>
                  </a:lnTo>
                  <a:lnTo>
                    <a:pt x="361" y="191"/>
                  </a:lnTo>
                  <a:lnTo>
                    <a:pt x="361" y="187"/>
                  </a:lnTo>
                  <a:lnTo>
                    <a:pt x="351" y="179"/>
                  </a:lnTo>
                  <a:lnTo>
                    <a:pt x="343" y="172"/>
                  </a:lnTo>
                  <a:lnTo>
                    <a:pt x="342" y="171"/>
                  </a:lnTo>
                  <a:lnTo>
                    <a:pt x="340" y="169"/>
                  </a:lnTo>
                  <a:lnTo>
                    <a:pt x="340" y="166"/>
                  </a:lnTo>
                  <a:lnTo>
                    <a:pt x="337" y="163"/>
                  </a:lnTo>
                  <a:lnTo>
                    <a:pt x="330" y="161"/>
                  </a:lnTo>
                  <a:lnTo>
                    <a:pt x="326" y="159"/>
                  </a:lnTo>
                  <a:lnTo>
                    <a:pt x="321" y="156"/>
                  </a:lnTo>
                  <a:lnTo>
                    <a:pt x="318" y="156"/>
                  </a:lnTo>
                  <a:lnTo>
                    <a:pt x="318" y="153"/>
                  </a:lnTo>
                  <a:lnTo>
                    <a:pt x="316" y="147"/>
                  </a:lnTo>
                  <a:lnTo>
                    <a:pt x="313" y="139"/>
                  </a:lnTo>
                  <a:lnTo>
                    <a:pt x="311" y="135"/>
                  </a:lnTo>
                  <a:lnTo>
                    <a:pt x="308" y="134"/>
                  </a:lnTo>
                  <a:lnTo>
                    <a:pt x="302" y="129"/>
                  </a:lnTo>
                  <a:lnTo>
                    <a:pt x="300" y="126"/>
                  </a:lnTo>
                  <a:lnTo>
                    <a:pt x="300" y="124"/>
                  </a:lnTo>
                  <a:lnTo>
                    <a:pt x="308" y="12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66" name="Google Shape;666;p96"/>
            <p:cNvSpPr/>
            <p:nvPr/>
          </p:nvSpPr>
          <p:spPr>
            <a:xfrm>
              <a:off x="8046946" y="3857800"/>
              <a:ext cx="138545" cy="84756"/>
            </a:xfrm>
            <a:custGeom>
              <a:avLst/>
              <a:gdLst/>
              <a:ahLst/>
              <a:cxnLst/>
              <a:rect l="l" t="t" r="r" b="b"/>
              <a:pathLst>
                <a:path w="98" h="60" extrusionOk="0">
                  <a:moveTo>
                    <a:pt x="74" y="19"/>
                  </a:moveTo>
                  <a:lnTo>
                    <a:pt x="69" y="20"/>
                  </a:lnTo>
                  <a:lnTo>
                    <a:pt x="66" y="25"/>
                  </a:lnTo>
                  <a:lnTo>
                    <a:pt x="61" y="32"/>
                  </a:lnTo>
                  <a:lnTo>
                    <a:pt x="58" y="33"/>
                  </a:lnTo>
                  <a:lnTo>
                    <a:pt x="42" y="40"/>
                  </a:lnTo>
                  <a:lnTo>
                    <a:pt x="39" y="41"/>
                  </a:lnTo>
                  <a:lnTo>
                    <a:pt x="32" y="41"/>
                  </a:lnTo>
                  <a:lnTo>
                    <a:pt x="20" y="40"/>
                  </a:lnTo>
                  <a:lnTo>
                    <a:pt x="10" y="38"/>
                  </a:lnTo>
                  <a:lnTo>
                    <a:pt x="5" y="40"/>
                  </a:lnTo>
                  <a:lnTo>
                    <a:pt x="0" y="44"/>
                  </a:lnTo>
                  <a:lnTo>
                    <a:pt x="7" y="51"/>
                  </a:lnTo>
                  <a:lnTo>
                    <a:pt x="13" y="56"/>
                  </a:lnTo>
                  <a:lnTo>
                    <a:pt x="24" y="59"/>
                  </a:lnTo>
                  <a:lnTo>
                    <a:pt x="36" y="60"/>
                  </a:lnTo>
                  <a:lnTo>
                    <a:pt x="40" y="60"/>
                  </a:lnTo>
                  <a:lnTo>
                    <a:pt x="47" y="59"/>
                  </a:lnTo>
                  <a:lnTo>
                    <a:pt x="61" y="52"/>
                  </a:lnTo>
                  <a:lnTo>
                    <a:pt x="69" y="48"/>
                  </a:lnTo>
                  <a:lnTo>
                    <a:pt x="75" y="41"/>
                  </a:lnTo>
                  <a:lnTo>
                    <a:pt x="77" y="36"/>
                  </a:lnTo>
                  <a:lnTo>
                    <a:pt x="79" y="33"/>
                  </a:lnTo>
                  <a:lnTo>
                    <a:pt x="82" y="28"/>
                  </a:lnTo>
                  <a:lnTo>
                    <a:pt x="82" y="24"/>
                  </a:lnTo>
                  <a:lnTo>
                    <a:pt x="83" y="28"/>
                  </a:lnTo>
                  <a:lnTo>
                    <a:pt x="87" y="32"/>
                  </a:lnTo>
                  <a:lnTo>
                    <a:pt x="90" y="32"/>
                  </a:lnTo>
                  <a:lnTo>
                    <a:pt x="95" y="30"/>
                  </a:lnTo>
                  <a:lnTo>
                    <a:pt x="98" y="27"/>
                  </a:lnTo>
                  <a:lnTo>
                    <a:pt x="98" y="20"/>
                  </a:lnTo>
                  <a:lnTo>
                    <a:pt x="96" y="19"/>
                  </a:lnTo>
                  <a:lnTo>
                    <a:pt x="93" y="12"/>
                  </a:lnTo>
                  <a:lnTo>
                    <a:pt x="85" y="6"/>
                  </a:lnTo>
                  <a:lnTo>
                    <a:pt x="71" y="0"/>
                  </a:lnTo>
                  <a:lnTo>
                    <a:pt x="71" y="8"/>
                  </a:lnTo>
                  <a:lnTo>
                    <a:pt x="75" y="12"/>
                  </a:lnTo>
                  <a:lnTo>
                    <a:pt x="80" y="19"/>
                  </a:lnTo>
                  <a:lnTo>
                    <a:pt x="82" y="24"/>
                  </a:lnTo>
                  <a:lnTo>
                    <a:pt x="79" y="22"/>
                  </a:lnTo>
                  <a:lnTo>
                    <a:pt x="74" y="1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67" name="Google Shape;667;p96"/>
            <p:cNvSpPr/>
            <p:nvPr/>
          </p:nvSpPr>
          <p:spPr>
            <a:xfrm>
              <a:off x="6326438" y="3521603"/>
              <a:ext cx="60791" cy="105944"/>
            </a:xfrm>
            <a:custGeom>
              <a:avLst/>
              <a:gdLst/>
              <a:ahLst/>
              <a:cxnLst/>
              <a:rect l="l" t="t" r="r" b="b"/>
              <a:pathLst>
                <a:path w="43" h="75" extrusionOk="0">
                  <a:moveTo>
                    <a:pt x="30" y="16"/>
                  </a:moveTo>
                  <a:lnTo>
                    <a:pt x="21" y="5"/>
                  </a:lnTo>
                  <a:lnTo>
                    <a:pt x="14" y="0"/>
                  </a:lnTo>
                  <a:lnTo>
                    <a:pt x="11" y="0"/>
                  </a:lnTo>
                  <a:lnTo>
                    <a:pt x="6" y="3"/>
                  </a:lnTo>
                  <a:lnTo>
                    <a:pt x="3" y="6"/>
                  </a:lnTo>
                  <a:lnTo>
                    <a:pt x="1" y="19"/>
                  </a:lnTo>
                  <a:lnTo>
                    <a:pt x="0" y="25"/>
                  </a:lnTo>
                  <a:lnTo>
                    <a:pt x="0" y="43"/>
                  </a:lnTo>
                  <a:lnTo>
                    <a:pt x="1" y="59"/>
                  </a:lnTo>
                  <a:lnTo>
                    <a:pt x="5" y="67"/>
                  </a:lnTo>
                  <a:lnTo>
                    <a:pt x="11" y="72"/>
                  </a:lnTo>
                  <a:lnTo>
                    <a:pt x="16" y="75"/>
                  </a:lnTo>
                  <a:lnTo>
                    <a:pt x="22" y="75"/>
                  </a:lnTo>
                  <a:lnTo>
                    <a:pt x="32" y="69"/>
                  </a:lnTo>
                  <a:lnTo>
                    <a:pt x="40" y="57"/>
                  </a:lnTo>
                  <a:lnTo>
                    <a:pt x="43" y="49"/>
                  </a:lnTo>
                  <a:lnTo>
                    <a:pt x="43" y="38"/>
                  </a:lnTo>
                  <a:lnTo>
                    <a:pt x="40" y="30"/>
                  </a:lnTo>
                  <a:lnTo>
                    <a:pt x="30" y="1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68" name="Google Shape;668;p96"/>
            <p:cNvSpPr/>
            <p:nvPr/>
          </p:nvSpPr>
          <p:spPr>
            <a:xfrm>
              <a:off x="5383481" y="4069689"/>
              <a:ext cx="190854" cy="371511"/>
            </a:xfrm>
            <a:custGeom>
              <a:avLst/>
              <a:gdLst/>
              <a:ahLst/>
              <a:cxnLst/>
              <a:rect l="l" t="t" r="r" b="b"/>
              <a:pathLst>
                <a:path w="135" h="263" extrusionOk="0">
                  <a:moveTo>
                    <a:pt x="129" y="46"/>
                  </a:moveTo>
                  <a:lnTo>
                    <a:pt x="129" y="36"/>
                  </a:lnTo>
                  <a:lnTo>
                    <a:pt x="126" y="27"/>
                  </a:lnTo>
                  <a:lnTo>
                    <a:pt x="123" y="17"/>
                  </a:lnTo>
                  <a:lnTo>
                    <a:pt x="118" y="11"/>
                  </a:lnTo>
                  <a:lnTo>
                    <a:pt x="116" y="6"/>
                  </a:lnTo>
                  <a:lnTo>
                    <a:pt x="110" y="0"/>
                  </a:lnTo>
                  <a:lnTo>
                    <a:pt x="105" y="4"/>
                  </a:lnTo>
                  <a:lnTo>
                    <a:pt x="103" y="11"/>
                  </a:lnTo>
                  <a:lnTo>
                    <a:pt x="100" y="16"/>
                  </a:lnTo>
                  <a:lnTo>
                    <a:pt x="100" y="25"/>
                  </a:lnTo>
                  <a:lnTo>
                    <a:pt x="99" y="28"/>
                  </a:lnTo>
                  <a:lnTo>
                    <a:pt x="95" y="30"/>
                  </a:lnTo>
                  <a:lnTo>
                    <a:pt x="89" y="30"/>
                  </a:lnTo>
                  <a:lnTo>
                    <a:pt x="84" y="32"/>
                  </a:lnTo>
                  <a:lnTo>
                    <a:pt x="80" y="38"/>
                  </a:lnTo>
                  <a:lnTo>
                    <a:pt x="81" y="41"/>
                  </a:lnTo>
                  <a:lnTo>
                    <a:pt x="81" y="43"/>
                  </a:lnTo>
                  <a:lnTo>
                    <a:pt x="80" y="44"/>
                  </a:lnTo>
                  <a:lnTo>
                    <a:pt x="80" y="52"/>
                  </a:lnTo>
                  <a:lnTo>
                    <a:pt x="78" y="54"/>
                  </a:lnTo>
                  <a:lnTo>
                    <a:pt x="73" y="57"/>
                  </a:lnTo>
                  <a:lnTo>
                    <a:pt x="70" y="59"/>
                  </a:lnTo>
                  <a:lnTo>
                    <a:pt x="64" y="60"/>
                  </a:lnTo>
                  <a:lnTo>
                    <a:pt x="49" y="70"/>
                  </a:lnTo>
                  <a:lnTo>
                    <a:pt x="48" y="71"/>
                  </a:lnTo>
                  <a:lnTo>
                    <a:pt x="38" y="71"/>
                  </a:lnTo>
                  <a:lnTo>
                    <a:pt x="33" y="73"/>
                  </a:lnTo>
                  <a:lnTo>
                    <a:pt x="25" y="75"/>
                  </a:lnTo>
                  <a:lnTo>
                    <a:pt x="22" y="76"/>
                  </a:lnTo>
                  <a:lnTo>
                    <a:pt x="19" y="76"/>
                  </a:lnTo>
                  <a:lnTo>
                    <a:pt x="16" y="79"/>
                  </a:lnTo>
                  <a:lnTo>
                    <a:pt x="14" y="87"/>
                  </a:lnTo>
                  <a:lnTo>
                    <a:pt x="14" y="95"/>
                  </a:lnTo>
                  <a:lnTo>
                    <a:pt x="11" y="103"/>
                  </a:lnTo>
                  <a:lnTo>
                    <a:pt x="8" y="118"/>
                  </a:lnTo>
                  <a:lnTo>
                    <a:pt x="11" y="127"/>
                  </a:lnTo>
                  <a:lnTo>
                    <a:pt x="14" y="135"/>
                  </a:lnTo>
                  <a:lnTo>
                    <a:pt x="17" y="153"/>
                  </a:lnTo>
                  <a:lnTo>
                    <a:pt x="17" y="156"/>
                  </a:lnTo>
                  <a:lnTo>
                    <a:pt x="16" y="159"/>
                  </a:lnTo>
                  <a:lnTo>
                    <a:pt x="9" y="170"/>
                  </a:lnTo>
                  <a:lnTo>
                    <a:pt x="4" y="177"/>
                  </a:lnTo>
                  <a:lnTo>
                    <a:pt x="1" y="182"/>
                  </a:lnTo>
                  <a:lnTo>
                    <a:pt x="0" y="196"/>
                  </a:lnTo>
                  <a:lnTo>
                    <a:pt x="0" y="206"/>
                  </a:lnTo>
                  <a:lnTo>
                    <a:pt x="3" y="215"/>
                  </a:lnTo>
                  <a:lnTo>
                    <a:pt x="4" y="225"/>
                  </a:lnTo>
                  <a:lnTo>
                    <a:pt x="8" y="233"/>
                  </a:lnTo>
                  <a:lnTo>
                    <a:pt x="9" y="244"/>
                  </a:lnTo>
                  <a:lnTo>
                    <a:pt x="16" y="250"/>
                  </a:lnTo>
                  <a:lnTo>
                    <a:pt x="22" y="258"/>
                  </a:lnTo>
                  <a:lnTo>
                    <a:pt x="33" y="261"/>
                  </a:lnTo>
                  <a:lnTo>
                    <a:pt x="43" y="263"/>
                  </a:lnTo>
                  <a:lnTo>
                    <a:pt x="51" y="260"/>
                  </a:lnTo>
                  <a:lnTo>
                    <a:pt x="54" y="258"/>
                  </a:lnTo>
                  <a:lnTo>
                    <a:pt x="57" y="258"/>
                  </a:lnTo>
                  <a:lnTo>
                    <a:pt x="64" y="257"/>
                  </a:lnTo>
                  <a:lnTo>
                    <a:pt x="72" y="252"/>
                  </a:lnTo>
                  <a:lnTo>
                    <a:pt x="76" y="241"/>
                  </a:lnTo>
                  <a:lnTo>
                    <a:pt x="97" y="177"/>
                  </a:lnTo>
                  <a:lnTo>
                    <a:pt x="110" y="134"/>
                  </a:lnTo>
                  <a:lnTo>
                    <a:pt x="115" y="115"/>
                  </a:lnTo>
                  <a:lnTo>
                    <a:pt x="116" y="105"/>
                  </a:lnTo>
                  <a:lnTo>
                    <a:pt x="116" y="100"/>
                  </a:lnTo>
                  <a:lnTo>
                    <a:pt x="119" y="95"/>
                  </a:lnTo>
                  <a:lnTo>
                    <a:pt x="121" y="89"/>
                  </a:lnTo>
                  <a:lnTo>
                    <a:pt x="119" y="84"/>
                  </a:lnTo>
                  <a:lnTo>
                    <a:pt x="118" y="78"/>
                  </a:lnTo>
                  <a:lnTo>
                    <a:pt x="119" y="75"/>
                  </a:lnTo>
                  <a:lnTo>
                    <a:pt x="123" y="78"/>
                  </a:lnTo>
                  <a:lnTo>
                    <a:pt x="127" y="81"/>
                  </a:lnTo>
                  <a:lnTo>
                    <a:pt x="134" y="78"/>
                  </a:lnTo>
                  <a:lnTo>
                    <a:pt x="135" y="73"/>
                  </a:lnTo>
                  <a:lnTo>
                    <a:pt x="135" y="64"/>
                  </a:lnTo>
                  <a:lnTo>
                    <a:pt x="132" y="54"/>
                  </a:lnTo>
                  <a:lnTo>
                    <a:pt x="129" y="4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69" name="Google Shape;669;p96"/>
            <p:cNvSpPr/>
            <p:nvPr/>
          </p:nvSpPr>
          <p:spPr>
            <a:xfrm>
              <a:off x="8259006" y="3945381"/>
              <a:ext cx="32516" cy="26839"/>
            </a:xfrm>
            <a:custGeom>
              <a:avLst/>
              <a:gdLst/>
              <a:ahLst/>
              <a:cxnLst/>
              <a:rect l="l" t="t" r="r" b="b"/>
              <a:pathLst>
                <a:path w="23" h="19" extrusionOk="0">
                  <a:moveTo>
                    <a:pt x="10" y="0"/>
                  </a:moveTo>
                  <a:lnTo>
                    <a:pt x="0" y="0"/>
                  </a:lnTo>
                  <a:lnTo>
                    <a:pt x="4" y="8"/>
                  </a:lnTo>
                  <a:lnTo>
                    <a:pt x="10" y="14"/>
                  </a:lnTo>
                  <a:lnTo>
                    <a:pt x="15" y="16"/>
                  </a:lnTo>
                  <a:lnTo>
                    <a:pt x="16" y="19"/>
                  </a:lnTo>
                  <a:lnTo>
                    <a:pt x="23" y="19"/>
                  </a:lnTo>
                  <a:lnTo>
                    <a:pt x="23" y="11"/>
                  </a:lnTo>
                  <a:lnTo>
                    <a:pt x="15" y="3"/>
                  </a:lnTo>
                  <a:lnTo>
                    <a:pt x="10"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70" name="Google Shape;670;p96"/>
            <p:cNvSpPr/>
            <p:nvPr/>
          </p:nvSpPr>
          <p:spPr>
            <a:xfrm>
              <a:off x="8367862" y="3987759"/>
              <a:ext cx="56549" cy="72042"/>
            </a:xfrm>
            <a:custGeom>
              <a:avLst/>
              <a:gdLst/>
              <a:ahLst/>
              <a:cxnLst/>
              <a:rect l="l" t="t" r="r" b="b"/>
              <a:pathLst>
                <a:path w="40" h="51" extrusionOk="0">
                  <a:moveTo>
                    <a:pt x="21" y="35"/>
                  </a:moveTo>
                  <a:lnTo>
                    <a:pt x="21" y="35"/>
                  </a:lnTo>
                  <a:lnTo>
                    <a:pt x="21" y="24"/>
                  </a:lnTo>
                  <a:lnTo>
                    <a:pt x="10" y="3"/>
                  </a:lnTo>
                  <a:lnTo>
                    <a:pt x="5" y="0"/>
                  </a:lnTo>
                  <a:lnTo>
                    <a:pt x="0" y="0"/>
                  </a:lnTo>
                  <a:lnTo>
                    <a:pt x="0" y="13"/>
                  </a:lnTo>
                  <a:lnTo>
                    <a:pt x="5" y="21"/>
                  </a:lnTo>
                  <a:lnTo>
                    <a:pt x="19" y="35"/>
                  </a:lnTo>
                  <a:lnTo>
                    <a:pt x="14" y="35"/>
                  </a:lnTo>
                  <a:lnTo>
                    <a:pt x="14" y="42"/>
                  </a:lnTo>
                  <a:lnTo>
                    <a:pt x="18" y="45"/>
                  </a:lnTo>
                  <a:lnTo>
                    <a:pt x="27" y="51"/>
                  </a:lnTo>
                  <a:lnTo>
                    <a:pt x="35" y="51"/>
                  </a:lnTo>
                  <a:lnTo>
                    <a:pt x="40" y="47"/>
                  </a:lnTo>
                  <a:lnTo>
                    <a:pt x="35" y="43"/>
                  </a:lnTo>
                  <a:lnTo>
                    <a:pt x="21" y="3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71" name="Google Shape;671;p96"/>
            <p:cNvSpPr/>
            <p:nvPr/>
          </p:nvSpPr>
          <p:spPr>
            <a:xfrm>
              <a:off x="8341002" y="4010360"/>
              <a:ext cx="35344" cy="26839"/>
            </a:xfrm>
            <a:custGeom>
              <a:avLst/>
              <a:gdLst/>
              <a:ahLst/>
              <a:cxnLst/>
              <a:rect l="l" t="t" r="r" b="b"/>
              <a:pathLst>
                <a:path w="25" h="19" extrusionOk="0">
                  <a:moveTo>
                    <a:pt x="16" y="3"/>
                  </a:moveTo>
                  <a:lnTo>
                    <a:pt x="8" y="0"/>
                  </a:lnTo>
                  <a:lnTo>
                    <a:pt x="3" y="0"/>
                  </a:lnTo>
                  <a:lnTo>
                    <a:pt x="0" y="7"/>
                  </a:lnTo>
                  <a:lnTo>
                    <a:pt x="3" y="13"/>
                  </a:lnTo>
                  <a:lnTo>
                    <a:pt x="9" y="18"/>
                  </a:lnTo>
                  <a:lnTo>
                    <a:pt x="17" y="19"/>
                  </a:lnTo>
                  <a:lnTo>
                    <a:pt x="25" y="19"/>
                  </a:lnTo>
                  <a:lnTo>
                    <a:pt x="25" y="15"/>
                  </a:lnTo>
                  <a:lnTo>
                    <a:pt x="24" y="10"/>
                  </a:lnTo>
                  <a:lnTo>
                    <a:pt x="16" y="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72" name="Google Shape;672;p96"/>
            <p:cNvSpPr/>
            <p:nvPr/>
          </p:nvSpPr>
          <p:spPr>
            <a:xfrm>
              <a:off x="8212352" y="3914304"/>
              <a:ext cx="45239" cy="43790"/>
            </a:xfrm>
            <a:custGeom>
              <a:avLst/>
              <a:gdLst/>
              <a:ahLst/>
              <a:cxnLst/>
              <a:rect l="l" t="t" r="r" b="b"/>
              <a:pathLst>
                <a:path w="32" h="31" extrusionOk="0">
                  <a:moveTo>
                    <a:pt x="22" y="8"/>
                  </a:moveTo>
                  <a:lnTo>
                    <a:pt x="11" y="1"/>
                  </a:lnTo>
                  <a:lnTo>
                    <a:pt x="6" y="0"/>
                  </a:lnTo>
                  <a:lnTo>
                    <a:pt x="0" y="0"/>
                  </a:lnTo>
                  <a:lnTo>
                    <a:pt x="3" y="9"/>
                  </a:lnTo>
                  <a:lnTo>
                    <a:pt x="11" y="20"/>
                  </a:lnTo>
                  <a:lnTo>
                    <a:pt x="19" y="28"/>
                  </a:lnTo>
                  <a:lnTo>
                    <a:pt x="24" y="31"/>
                  </a:lnTo>
                  <a:lnTo>
                    <a:pt x="29" y="31"/>
                  </a:lnTo>
                  <a:lnTo>
                    <a:pt x="32" y="28"/>
                  </a:lnTo>
                  <a:lnTo>
                    <a:pt x="32" y="19"/>
                  </a:lnTo>
                  <a:lnTo>
                    <a:pt x="27" y="14"/>
                  </a:lnTo>
                  <a:lnTo>
                    <a:pt x="22" y="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73" name="Google Shape;673;p96"/>
            <p:cNvSpPr/>
            <p:nvPr/>
          </p:nvSpPr>
          <p:spPr>
            <a:xfrm>
              <a:off x="8311313" y="3969395"/>
              <a:ext cx="42412" cy="29664"/>
            </a:xfrm>
            <a:custGeom>
              <a:avLst/>
              <a:gdLst/>
              <a:ahLst/>
              <a:cxnLst/>
              <a:rect l="l" t="t" r="r" b="b"/>
              <a:pathLst>
                <a:path w="30" h="21" extrusionOk="0">
                  <a:moveTo>
                    <a:pt x="30" y="21"/>
                  </a:moveTo>
                  <a:lnTo>
                    <a:pt x="30" y="16"/>
                  </a:lnTo>
                  <a:lnTo>
                    <a:pt x="29" y="12"/>
                  </a:lnTo>
                  <a:lnTo>
                    <a:pt x="19" y="5"/>
                  </a:lnTo>
                  <a:lnTo>
                    <a:pt x="8" y="0"/>
                  </a:lnTo>
                  <a:lnTo>
                    <a:pt x="0" y="0"/>
                  </a:lnTo>
                  <a:lnTo>
                    <a:pt x="0" y="8"/>
                  </a:lnTo>
                  <a:lnTo>
                    <a:pt x="5" y="12"/>
                  </a:lnTo>
                  <a:lnTo>
                    <a:pt x="11" y="16"/>
                  </a:lnTo>
                  <a:lnTo>
                    <a:pt x="22" y="21"/>
                  </a:lnTo>
                  <a:lnTo>
                    <a:pt x="30" y="2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74" name="Google Shape;674;p96"/>
            <p:cNvSpPr/>
            <p:nvPr/>
          </p:nvSpPr>
          <p:spPr>
            <a:xfrm>
              <a:off x="7952226" y="4876280"/>
              <a:ext cx="101788" cy="101707"/>
            </a:xfrm>
            <a:custGeom>
              <a:avLst/>
              <a:gdLst/>
              <a:ahLst/>
              <a:cxnLst/>
              <a:rect l="l" t="t" r="r" b="b"/>
              <a:pathLst>
                <a:path w="72" h="72" extrusionOk="0">
                  <a:moveTo>
                    <a:pt x="61" y="2"/>
                  </a:moveTo>
                  <a:lnTo>
                    <a:pt x="51" y="5"/>
                  </a:lnTo>
                  <a:lnTo>
                    <a:pt x="34" y="11"/>
                  </a:lnTo>
                  <a:lnTo>
                    <a:pt x="28" y="10"/>
                  </a:lnTo>
                  <a:lnTo>
                    <a:pt x="18" y="6"/>
                  </a:lnTo>
                  <a:lnTo>
                    <a:pt x="10" y="3"/>
                  </a:lnTo>
                  <a:lnTo>
                    <a:pt x="0" y="0"/>
                  </a:lnTo>
                  <a:lnTo>
                    <a:pt x="0" y="10"/>
                  </a:lnTo>
                  <a:lnTo>
                    <a:pt x="10" y="32"/>
                  </a:lnTo>
                  <a:lnTo>
                    <a:pt x="10" y="37"/>
                  </a:lnTo>
                  <a:lnTo>
                    <a:pt x="8" y="40"/>
                  </a:lnTo>
                  <a:lnTo>
                    <a:pt x="8" y="45"/>
                  </a:lnTo>
                  <a:lnTo>
                    <a:pt x="10" y="49"/>
                  </a:lnTo>
                  <a:lnTo>
                    <a:pt x="16" y="59"/>
                  </a:lnTo>
                  <a:lnTo>
                    <a:pt x="28" y="69"/>
                  </a:lnTo>
                  <a:lnTo>
                    <a:pt x="35" y="72"/>
                  </a:lnTo>
                  <a:lnTo>
                    <a:pt x="42" y="72"/>
                  </a:lnTo>
                  <a:lnTo>
                    <a:pt x="45" y="65"/>
                  </a:lnTo>
                  <a:lnTo>
                    <a:pt x="48" y="65"/>
                  </a:lnTo>
                  <a:lnTo>
                    <a:pt x="53" y="61"/>
                  </a:lnTo>
                  <a:lnTo>
                    <a:pt x="53" y="56"/>
                  </a:lnTo>
                  <a:lnTo>
                    <a:pt x="55" y="57"/>
                  </a:lnTo>
                  <a:lnTo>
                    <a:pt x="64" y="57"/>
                  </a:lnTo>
                  <a:lnTo>
                    <a:pt x="64" y="54"/>
                  </a:lnTo>
                  <a:lnTo>
                    <a:pt x="66" y="53"/>
                  </a:lnTo>
                  <a:lnTo>
                    <a:pt x="66" y="38"/>
                  </a:lnTo>
                  <a:lnTo>
                    <a:pt x="66" y="38"/>
                  </a:lnTo>
                  <a:lnTo>
                    <a:pt x="67" y="38"/>
                  </a:lnTo>
                  <a:lnTo>
                    <a:pt x="72" y="33"/>
                  </a:lnTo>
                  <a:lnTo>
                    <a:pt x="72" y="24"/>
                  </a:lnTo>
                  <a:lnTo>
                    <a:pt x="67" y="6"/>
                  </a:lnTo>
                  <a:lnTo>
                    <a:pt x="61" y="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75" name="Google Shape;675;p96"/>
            <p:cNvSpPr/>
            <p:nvPr/>
          </p:nvSpPr>
          <p:spPr>
            <a:xfrm>
              <a:off x="7142160" y="4047088"/>
              <a:ext cx="1047574" cy="799527"/>
            </a:xfrm>
            <a:custGeom>
              <a:avLst/>
              <a:gdLst/>
              <a:ahLst/>
              <a:cxnLst/>
              <a:rect l="l" t="t" r="r" b="b"/>
              <a:pathLst>
                <a:path w="741" h="566" extrusionOk="0">
                  <a:moveTo>
                    <a:pt x="735" y="314"/>
                  </a:moveTo>
                  <a:lnTo>
                    <a:pt x="733" y="306"/>
                  </a:lnTo>
                  <a:lnTo>
                    <a:pt x="735" y="287"/>
                  </a:lnTo>
                  <a:lnTo>
                    <a:pt x="736" y="281"/>
                  </a:lnTo>
                  <a:lnTo>
                    <a:pt x="736" y="271"/>
                  </a:lnTo>
                  <a:lnTo>
                    <a:pt x="727" y="281"/>
                  </a:lnTo>
                  <a:lnTo>
                    <a:pt x="725" y="281"/>
                  </a:lnTo>
                  <a:lnTo>
                    <a:pt x="723" y="277"/>
                  </a:lnTo>
                  <a:lnTo>
                    <a:pt x="719" y="268"/>
                  </a:lnTo>
                  <a:lnTo>
                    <a:pt x="717" y="263"/>
                  </a:lnTo>
                  <a:lnTo>
                    <a:pt x="714" y="258"/>
                  </a:lnTo>
                  <a:lnTo>
                    <a:pt x="707" y="255"/>
                  </a:lnTo>
                  <a:lnTo>
                    <a:pt x="706" y="252"/>
                  </a:lnTo>
                  <a:lnTo>
                    <a:pt x="701" y="252"/>
                  </a:lnTo>
                  <a:lnTo>
                    <a:pt x="701" y="252"/>
                  </a:lnTo>
                  <a:lnTo>
                    <a:pt x="699" y="247"/>
                  </a:lnTo>
                  <a:lnTo>
                    <a:pt x="696" y="244"/>
                  </a:lnTo>
                  <a:lnTo>
                    <a:pt x="691" y="244"/>
                  </a:lnTo>
                  <a:lnTo>
                    <a:pt x="690" y="242"/>
                  </a:lnTo>
                  <a:lnTo>
                    <a:pt x="690" y="223"/>
                  </a:lnTo>
                  <a:lnTo>
                    <a:pt x="687" y="220"/>
                  </a:lnTo>
                  <a:lnTo>
                    <a:pt x="680" y="220"/>
                  </a:lnTo>
                  <a:lnTo>
                    <a:pt x="679" y="218"/>
                  </a:lnTo>
                  <a:lnTo>
                    <a:pt x="674" y="218"/>
                  </a:lnTo>
                  <a:lnTo>
                    <a:pt x="669" y="220"/>
                  </a:lnTo>
                  <a:lnTo>
                    <a:pt x="668" y="220"/>
                  </a:lnTo>
                  <a:lnTo>
                    <a:pt x="668" y="220"/>
                  </a:lnTo>
                  <a:lnTo>
                    <a:pt x="668" y="202"/>
                  </a:lnTo>
                  <a:lnTo>
                    <a:pt x="655" y="190"/>
                  </a:lnTo>
                  <a:lnTo>
                    <a:pt x="655" y="185"/>
                  </a:lnTo>
                  <a:lnTo>
                    <a:pt x="653" y="180"/>
                  </a:lnTo>
                  <a:lnTo>
                    <a:pt x="648" y="177"/>
                  </a:lnTo>
                  <a:lnTo>
                    <a:pt x="636" y="167"/>
                  </a:lnTo>
                  <a:lnTo>
                    <a:pt x="621" y="161"/>
                  </a:lnTo>
                  <a:lnTo>
                    <a:pt x="612" y="158"/>
                  </a:lnTo>
                  <a:lnTo>
                    <a:pt x="610" y="156"/>
                  </a:lnTo>
                  <a:lnTo>
                    <a:pt x="610" y="151"/>
                  </a:lnTo>
                  <a:lnTo>
                    <a:pt x="607" y="143"/>
                  </a:lnTo>
                  <a:lnTo>
                    <a:pt x="605" y="139"/>
                  </a:lnTo>
                  <a:lnTo>
                    <a:pt x="605" y="126"/>
                  </a:lnTo>
                  <a:lnTo>
                    <a:pt x="604" y="123"/>
                  </a:lnTo>
                  <a:lnTo>
                    <a:pt x="604" y="119"/>
                  </a:lnTo>
                  <a:lnTo>
                    <a:pt x="599" y="115"/>
                  </a:lnTo>
                  <a:lnTo>
                    <a:pt x="594" y="110"/>
                  </a:lnTo>
                  <a:lnTo>
                    <a:pt x="594" y="108"/>
                  </a:lnTo>
                  <a:lnTo>
                    <a:pt x="594" y="102"/>
                  </a:lnTo>
                  <a:lnTo>
                    <a:pt x="593" y="97"/>
                  </a:lnTo>
                  <a:lnTo>
                    <a:pt x="591" y="91"/>
                  </a:lnTo>
                  <a:lnTo>
                    <a:pt x="591" y="81"/>
                  </a:lnTo>
                  <a:lnTo>
                    <a:pt x="589" y="80"/>
                  </a:lnTo>
                  <a:lnTo>
                    <a:pt x="585" y="73"/>
                  </a:lnTo>
                  <a:lnTo>
                    <a:pt x="580" y="72"/>
                  </a:lnTo>
                  <a:lnTo>
                    <a:pt x="577" y="64"/>
                  </a:lnTo>
                  <a:lnTo>
                    <a:pt x="570" y="67"/>
                  </a:lnTo>
                  <a:lnTo>
                    <a:pt x="562" y="68"/>
                  </a:lnTo>
                  <a:lnTo>
                    <a:pt x="561" y="65"/>
                  </a:lnTo>
                  <a:lnTo>
                    <a:pt x="559" y="60"/>
                  </a:lnTo>
                  <a:lnTo>
                    <a:pt x="561" y="54"/>
                  </a:lnTo>
                  <a:lnTo>
                    <a:pt x="556" y="28"/>
                  </a:lnTo>
                  <a:lnTo>
                    <a:pt x="551" y="24"/>
                  </a:lnTo>
                  <a:lnTo>
                    <a:pt x="548" y="19"/>
                  </a:lnTo>
                  <a:lnTo>
                    <a:pt x="546" y="12"/>
                  </a:lnTo>
                  <a:lnTo>
                    <a:pt x="545" y="6"/>
                  </a:lnTo>
                  <a:lnTo>
                    <a:pt x="541" y="0"/>
                  </a:lnTo>
                  <a:lnTo>
                    <a:pt x="535" y="0"/>
                  </a:lnTo>
                  <a:lnTo>
                    <a:pt x="530" y="3"/>
                  </a:lnTo>
                  <a:lnTo>
                    <a:pt x="526" y="9"/>
                  </a:lnTo>
                  <a:lnTo>
                    <a:pt x="526" y="16"/>
                  </a:lnTo>
                  <a:lnTo>
                    <a:pt x="524" y="22"/>
                  </a:lnTo>
                  <a:lnTo>
                    <a:pt x="521" y="28"/>
                  </a:lnTo>
                  <a:lnTo>
                    <a:pt x="519" y="33"/>
                  </a:lnTo>
                  <a:lnTo>
                    <a:pt x="519" y="40"/>
                  </a:lnTo>
                  <a:lnTo>
                    <a:pt x="521" y="44"/>
                  </a:lnTo>
                  <a:lnTo>
                    <a:pt x="518" y="49"/>
                  </a:lnTo>
                  <a:lnTo>
                    <a:pt x="516" y="51"/>
                  </a:lnTo>
                  <a:lnTo>
                    <a:pt x="516" y="83"/>
                  </a:lnTo>
                  <a:lnTo>
                    <a:pt x="514" y="97"/>
                  </a:lnTo>
                  <a:lnTo>
                    <a:pt x="514" y="103"/>
                  </a:lnTo>
                  <a:lnTo>
                    <a:pt x="511" y="108"/>
                  </a:lnTo>
                  <a:lnTo>
                    <a:pt x="508" y="113"/>
                  </a:lnTo>
                  <a:lnTo>
                    <a:pt x="503" y="126"/>
                  </a:lnTo>
                  <a:lnTo>
                    <a:pt x="497" y="127"/>
                  </a:lnTo>
                  <a:lnTo>
                    <a:pt x="492" y="129"/>
                  </a:lnTo>
                  <a:lnTo>
                    <a:pt x="486" y="126"/>
                  </a:lnTo>
                  <a:lnTo>
                    <a:pt x="482" y="124"/>
                  </a:lnTo>
                  <a:lnTo>
                    <a:pt x="481" y="119"/>
                  </a:lnTo>
                  <a:lnTo>
                    <a:pt x="478" y="115"/>
                  </a:lnTo>
                  <a:lnTo>
                    <a:pt x="468" y="111"/>
                  </a:lnTo>
                  <a:lnTo>
                    <a:pt x="462" y="111"/>
                  </a:lnTo>
                  <a:lnTo>
                    <a:pt x="458" y="110"/>
                  </a:lnTo>
                  <a:lnTo>
                    <a:pt x="446" y="99"/>
                  </a:lnTo>
                  <a:lnTo>
                    <a:pt x="438" y="94"/>
                  </a:lnTo>
                  <a:lnTo>
                    <a:pt x="430" y="94"/>
                  </a:lnTo>
                  <a:lnTo>
                    <a:pt x="428" y="92"/>
                  </a:lnTo>
                  <a:lnTo>
                    <a:pt x="427" y="87"/>
                  </a:lnTo>
                  <a:lnTo>
                    <a:pt x="415" y="78"/>
                  </a:lnTo>
                  <a:lnTo>
                    <a:pt x="414" y="76"/>
                  </a:lnTo>
                  <a:lnTo>
                    <a:pt x="417" y="73"/>
                  </a:lnTo>
                  <a:lnTo>
                    <a:pt x="422" y="70"/>
                  </a:lnTo>
                  <a:lnTo>
                    <a:pt x="422" y="60"/>
                  </a:lnTo>
                  <a:lnTo>
                    <a:pt x="420" y="56"/>
                  </a:lnTo>
                  <a:lnTo>
                    <a:pt x="430" y="51"/>
                  </a:lnTo>
                  <a:lnTo>
                    <a:pt x="435" y="46"/>
                  </a:lnTo>
                  <a:lnTo>
                    <a:pt x="435" y="40"/>
                  </a:lnTo>
                  <a:lnTo>
                    <a:pt x="436" y="38"/>
                  </a:lnTo>
                  <a:lnTo>
                    <a:pt x="439" y="33"/>
                  </a:lnTo>
                  <a:lnTo>
                    <a:pt x="439" y="32"/>
                  </a:lnTo>
                  <a:lnTo>
                    <a:pt x="436" y="25"/>
                  </a:lnTo>
                  <a:lnTo>
                    <a:pt x="431" y="24"/>
                  </a:lnTo>
                  <a:lnTo>
                    <a:pt x="425" y="24"/>
                  </a:lnTo>
                  <a:lnTo>
                    <a:pt x="423" y="28"/>
                  </a:lnTo>
                  <a:lnTo>
                    <a:pt x="422" y="25"/>
                  </a:lnTo>
                  <a:lnTo>
                    <a:pt x="417" y="20"/>
                  </a:lnTo>
                  <a:lnTo>
                    <a:pt x="409" y="27"/>
                  </a:lnTo>
                  <a:lnTo>
                    <a:pt x="406" y="28"/>
                  </a:lnTo>
                  <a:lnTo>
                    <a:pt x="398" y="24"/>
                  </a:lnTo>
                  <a:lnTo>
                    <a:pt x="387" y="20"/>
                  </a:lnTo>
                  <a:lnTo>
                    <a:pt x="369" y="16"/>
                  </a:lnTo>
                  <a:lnTo>
                    <a:pt x="364" y="14"/>
                  </a:lnTo>
                  <a:lnTo>
                    <a:pt x="356" y="6"/>
                  </a:lnTo>
                  <a:lnTo>
                    <a:pt x="352" y="6"/>
                  </a:lnTo>
                  <a:lnTo>
                    <a:pt x="344" y="9"/>
                  </a:lnTo>
                  <a:lnTo>
                    <a:pt x="347" y="16"/>
                  </a:lnTo>
                  <a:lnTo>
                    <a:pt x="355" y="22"/>
                  </a:lnTo>
                  <a:lnTo>
                    <a:pt x="347" y="25"/>
                  </a:lnTo>
                  <a:lnTo>
                    <a:pt x="339" y="27"/>
                  </a:lnTo>
                  <a:lnTo>
                    <a:pt x="324" y="27"/>
                  </a:lnTo>
                  <a:lnTo>
                    <a:pt x="324" y="32"/>
                  </a:lnTo>
                  <a:lnTo>
                    <a:pt x="321" y="32"/>
                  </a:lnTo>
                  <a:lnTo>
                    <a:pt x="318" y="35"/>
                  </a:lnTo>
                  <a:lnTo>
                    <a:pt x="308" y="49"/>
                  </a:lnTo>
                  <a:lnTo>
                    <a:pt x="307" y="54"/>
                  </a:lnTo>
                  <a:lnTo>
                    <a:pt x="305" y="59"/>
                  </a:lnTo>
                  <a:lnTo>
                    <a:pt x="305" y="60"/>
                  </a:lnTo>
                  <a:lnTo>
                    <a:pt x="304" y="60"/>
                  </a:lnTo>
                  <a:lnTo>
                    <a:pt x="300" y="65"/>
                  </a:lnTo>
                  <a:lnTo>
                    <a:pt x="297" y="70"/>
                  </a:lnTo>
                  <a:lnTo>
                    <a:pt x="299" y="76"/>
                  </a:lnTo>
                  <a:lnTo>
                    <a:pt x="302" y="81"/>
                  </a:lnTo>
                  <a:lnTo>
                    <a:pt x="294" y="75"/>
                  </a:lnTo>
                  <a:lnTo>
                    <a:pt x="286" y="73"/>
                  </a:lnTo>
                  <a:lnTo>
                    <a:pt x="283" y="76"/>
                  </a:lnTo>
                  <a:lnTo>
                    <a:pt x="283" y="78"/>
                  </a:lnTo>
                  <a:lnTo>
                    <a:pt x="283" y="75"/>
                  </a:lnTo>
                  <a:lnTo>
                    <a:pt x="280" y="73"/>
                  </a:lnTo>
                  <a:lnTo>
                    <a:pt x="270" y="68"/>
                  </a:lnTo>
                  <a:lnTo>
                    <a:pt x="270" y="65"/>
                  </a:lnTo>
                  <a:lnTo>
                    <a:pt x="264" y="60"/>
                  </a:lnTo>
                  <a:lnTo>
                    <a:pt x="261" y="57"/>
                  </a:lnTo>
                  <a:lnTo>
                    <a:pt x="254" y="56"/>
                  </a:lnTo>
                  <a:lnTo>
                    <a:pt x="249" y="57"/>
                  </a:lnTo>
                  <a:lnTo>
                    <a:pt x="248" y="59"/>
                  </a:lnTo>
                  <a:lnTo>
                    <a:pt x="243" y="62"/>
                  </a:lnTo>
                  <a:lnTo>
                    <a:pt x="238" y="62"/>
                  </a:lnTo>
                  <a:lnTo>
                    <a:pt x="235" y="65"/>
                  </a:lnTo>
                  <a:lnTo>
                    <a:pt x="235" y="72"/>
                  </a:lnTo>
                  <a:lnTo>
                    <a:pt x="233" y="72"/>
                  </a:lnTo>
                  <a:lnTo>
                    <a:pt x="230" y="70"/>
                  </a:lnTo>
                  <a:lnTo>
                    <a:pt x="224" y="70"/>
                  </a:lnTo>
                  <a:lnTo>
                    <a:pt x="218" y="73"/>
                  </a:lnTo>
                  <a:lnTo>
                    <a:pt x="218" y="80"/>
                  </a:lnTo>
                  <a:lnTo>
                    <a:pt x="218" y="80"/>
                  </a:lnTo>
                  <a:lnTo>
                    <a:pt x="214" y="83"/>
                  </a:lnTo>
                  <a:lnTo>
                    <a:pt x="213" y="84"/>
                  </a:lnTo>
                  <a:lnTo>
                    <a:pt x="210" y="84"/>
                  </a:lnTo>
                  <a:lnTo>
                    <a:pt x="206" y="87"/>
                  </a:lnTo>
                  <a:lnTo>
                    <a:pt x="205" y="94"/>
                  </a:lnTo>
                  <a:lnTo>
                    <a:pt x="206" y="103"/>
                  </a:lnTo>
                  <a:lnTo>
                    <a:pt x="202" y="100"/>
                  </a:lnTo>
                  <a:lnTo>
                    <a:pt x="194" y="100"/>
                  </a:lnTo>
                  <a:lnTo>
                    <a:pt x="190" y="105"/>
                  </a:lnTo>
                  <a:lnTo>
                    <a:pt x="192" y="110"/>
                  </a:lnTo>
                  <a:lnTo>
                    <a:pt x="195" y="118"/>
                  </a:lnTo>
                  <a:lnTo>
                    <a:pt x="195" y="119"/>
                  </a:lnTo>
                  <a:lnTo>
                    <a:pt x="192" y="123"/>
                  </a:lnTo>
                  <a:lnTo>
                    <a:pt x="189" y="113"/>
                  </a:lnTo>
                  <a:lnTo>
                    <a:pt x="189" y="110"/>
                  </a:lnTo>
                  <a:lnTo>
                    <a:pt x="184" y="107"/>
                  </a:lnTo>
                  <a:lnTo>
                    <a:pt x="179" y="108"/>
                  </a:lnTo>
                  <a:lnTo>
                    <a:pt x="170" y="116"/>
                  </a:lnTo>
                  <a:lnTo>
                    <a:pt x="166" y="123"/>
                  </a:lnTo>
                  <a:lnTo>
                    <a:pt x="166" y="132"/>
                  </a:lnTo>
                  <a:lnTo>
                    <a:pt x="168" y="139"/>
                  </a:lnTo>
                  <a:lnTo>
                    <a:pt x="168" y="140"/>
                  </a:lnTo>
                  <a:lnTo>
                    <a:pt x="158" y="150"/>
                  </a:lnTo>
                  <a:lnTo>
                    <a:pt x="144" y="164"/>
                  </a:lnTo>
                  <a:lnTo>
                    <a:pt x="139" y="167"/>
                  </a:lnTo>
                  <a:lnTo>
                    <a:pt x="136" y="169"/>
                  </a:lnTo>
                  <a:lnTo>
                    <a:pt x="128" y="170"/>
                  </a:lnTo>
                  <a:lnTo>
                    <a:pt x="114" y="170"/>
                  </a:lnTo>
                  <a:lnTo>
                    <a:pt x="112" y="172"/>
                  </a:lnTo>
                  <a:lnTo>
                    <a:pt x="107" y="175"/>
                  </a:lnTo>
                  <a:lnTo>
                    <a:pt x="99" y="175"/>
                  </a:lnTo>
                  <a:lnTo>
                    <a:pt x="95" y="178"/>
                  </a:lnTo>
                  <a:lnTo>
                    <a:pt x="83" y="185"/>
                  </a:lnTo>
                  <a:lnTo>
                    <a:pt x="82" y="186"/>
                  </a:lnTo>
                  <a:lnTo>
                    <a:pt x="79" y="183"/>
                  </a:lnTo>
                  <a:lnTo>
                    <a:pt x="69" y="183"/>
                  </a:lnTo>
                  <a:lnTo>
                    <a:pt x="61" y="186"/>
                  </a:lnTo>
                  <a:lnTo>
                    <a:pt x="56" y="191"/>
                  </a:lnTo>
                  <a:lnTo>
                    <a:pt x="50" y="196"/>
                  </a:lnTo>
                  <a:lnTo>
                    <a:pt x="45" y="199"/>
                  </a:lnTo>
                  <a:lnTo>
                    <a:pt x="40" y="202"/>
                  </a:lnTo>
                  <a:lnTo>
                    <a:pt x="36" y="202"/>
                  </a:lnTo>
                  <a:lnTo>
                    <a:pt x="31" y="204"/>
                  </a:lnTo>
                  <a:lnTo>
                    <a:pt x="29" y="207"/>
                  </a:lnTo>
                  <a:lnTo>
                    <a:pt x="26" y="210"/>
                  </a:lnTo>
                  <a:lnTo>
                    <a:pt x="26" y="212"/>
                  </a:lnTo>
                  <a:lnTo>
                    <a:pt x="26" y="199"/>
                  </a:lnTo>
                  <a:lnTo>
                    <a:pt x="16" y="209"/>
                  </a:lnTo>
                  <a:lnTo>
                    <a:pt x="13" y="214"/>
                  </a:lnTo>
                  <a:lnTo>
                    <a:pt x="12" y="220"/>
                  </a:lnTo>
                  <a:lnTo>
                    <a:pt x="10" y="226"/>
                  </a:lnTo>
                  <a:lnTo>
                    <a:pt x="13" y="233"/>
                  </a:lnTo>
                  <a:lnTo>
                    <a:pt x="13" y="239"/>
                  </a:lnTo>
                  <a:lnTo>
                    <a:pt x="12" y="241"/>
                  </a:lnTo>
                  <a:lnTo>
                    <a:pt x="7" y="247"/>
                  </a:lnTo>
                  <a:lnTo>
                    <a:pt x="5" y="255"/>
                  </a:lnTo>
                  <a:lnTo>
                    <a:pt x="5" y="263"/>
                  </a:lnTo>
                  <a:lnTo>
                    <a:pt x="7" y="268"/>
                  </a:lnTo>
                  <a:lnTo>
                    <a:pt x="8" y="273"/>
                  </a:lnTo>
                  <a:lnTo>
                    <a:pt x="18" y="285"/>
                  </a:lnTo>
                  <a:lnTo>
                    <a:pt x="20" y="290"/>
                  </a:lnTo>
                  <a:lnTo>
                    <a:pt x="15" y="285"/>
                  </a:lnTo>
                  <a:lnTo>
                    <a:pt x="8" y="277"/>
                  </a:lnTo>
                  <a:lnTo>
                    <a:pt x="8" y="285"/>
                  </a:lnTo>
                  <a:lnTo>
                    <a:pt x="0" y="285"/>
                  </a:lnTo>
                  <a:lnTo>
                    <a:pt x="0" y="290"/>
                  </a:lnTo>
                  <a:lnTo>
                    <a:pt x="2" y="297"/>
                  </a:lnTo>
                  <a:lnTo>
                    <a:pt x="8" y="308"/>
                  </a:lnTo>
                  <a:lnTo>
                    <a:pt x="16" y="320"/>
                  </a:lnTo>
                  <a:lnTo>
                    <a:pt x="18" y="325"/>
                  </a:lnTo>
                  <a:lnTo>
                    <a:pt x="20" y="328"/>
                  </a:lnTo>
                  <a:lnTo>
                    <a:pt x="20" y="333"/>
                  </a:lnTo>
                  <a:lnTo>
                    <a:pt x="21" y="338"/>
                  </a:lnTo>
                  <a:lnTo>
                    <a:pt x="28" y="346"/>
                  </a:lnTo>
                  <a:lnTo>
                    <a:pt x="32" y="354"/>
                  </a:lnTo>
                  <a:lnTo>
                    <a:pt x="34" y="357"/>
                  </a:lnTo>
                  <a:lnTo>
                    <a:pt x="34" y="368"/>
                  </a:lnTo>
                  <a:lnTo>
                    <a:pt x="36" y="376"/>
                  </a:lnTo>
                  <a:lnTo>
                    <a:pt x="40" y="389"/>
                  </a:lnTo>
                  <a:lnTo>
                    <a:pt x="50" y="405"/>
                  </a:lnTo>
                  <a:lnTo>
                    <a:pt x="50" y="408"/>
                  </a:lnTo>
                  <a:lnTo>
                    <a:pt x="48" y="413"/>
                  </a:lnTo>
                  <a:lnTo>
                    <a:pt x="47" y="421"/>
                  </a:lnTo>
                  <a:lnTo>
                    <a:pt x="47" y="434"/>
                  </a:lnTo>
                  <a:lnTo>
                    <a:pt x="45" y="437"/>
                  </a:lnTo>
                  <a:lnTo>
                    <a:pt x="42" y="439"/>
                  </a:lnTo>
                  <a:lnTo>
                    <a:pt x="39" y="440"/>
                  </a:lnTo>
                  <a:lnTo>
                    <a:pt x="36" y="440"/>
                  </a:lnTo>
                  <a:lnTo>
                    <a:pt x="32" y="443"/>
                  </a:lnTo>
                  <a:lnTo>
                    <a:pt x="32" y="450"/>
                  </a:lnTo>
                  <a:lnTo>
                    <a:pt x="37" y="456"/>
                  </a:lnTo>
                  <a:lnTo>
                    <a:pt x="47" y="459"/>
                  </a:lnTo>
                  <a:lnTo>
                    <a:pt x="47" y="461"/>
                  </a:lnTo>
                  <a:lnTo>
                    <a:pt x="55" y="467"/>
                  </a:lnTo>
                  <a:lnTo>
                    <a:pt x="63" y="472"/>
                  </a:lnTo>
                  <a:lnTo>
                    <a:pt x="75" y="474"/>
                  </a:lnTo>
                  <a:lnTo>
                    <a:pt x="91" y="474"/>
                  </a:lnTo>
                  <a:lnTo>
                    <a:pt x="98" y="472"/>
                  </a:lnTo>
                  <a:lnTo>
                    <a:pt x="101" y="466"/>
                  </a:lnTo>
                  <a:lnTo>
                    <a:pt x="106" y="464"/>
                  </a:lnTo>
                  <a:lnTo>
                    <a:pt x="112" y="462"/>
                  </a:lnTo>
                  <a:lnTo>
                    <a:pt x="117" y="461"/>
                  </a:lnTo>
                  <a:lnTo>
                    <a:pt x="120" y="459"/>
                  </a:lnTo>
                  <a:lnTo>
                    <a:pt x="125" y="451"/>
                  </a:lnTo>
                  <a:lnTo>
                    <a:pt x="127" y="451"/>
                  </a:lnTo>
                  <a:lnTo>
                    <a:pt x="128" y="451"/>
                  </a:lnTo>
                  <a:lnTo>
                    <a:pt x="139" y="450"/>
                  </a:lnTo>
                  <a:lnTo>
                    <a:pt x="170" y="451"/>
                  </a:lnTo>
                  <a:lnTo>
                    <a:pt x="182" y="450"/>
                  </a:lnTo>
                  <a:lnTo>
                    <a:pt x="194" y="448"/>
                  </a:lnTo>
                  <a:lnTo>
                    <a:pt x="200" y="443"/>
                  </a:lnTo>
                  <a:lnTo>
                    <a:pt x="206" y="435"/>
                  </a:lnTo>
                  <a:lnTo>
                    <a:pt x="208" y="432"/>
                  </a:lnTo>
                  <a:lnTo>
                    <a:pt x="208" y="432"/>
                  </a:lnTo>
                  <a:lnTo>
                    <a:pt x="214" y="429"/>
                  </a:lnTo>
                  <a:lnTo>
                    <a:pt x="221" y="427"/>
                  </a:lnTo>
                  <a:lnTo>
                    <a:pt x="229" y="421"/>
                  </a:lnTo>
                  <a:lnTo>
                    <a:pt x="232" y="419"/>
                  </a:lnTo>
                  <a:lnTo>
                    <a:pt x="237" y="418"/>
                  </a:lnTo>
                  <a:lnTo>
                    <a:pt x="264" y="418"/>
                  </a:lnTo>
                  <a:lnTo>
                    <a:pt x="277" y="415"/>
                  </a:lnTo>
                  <a:lnTo>
                    <a:pt x="294" y="407"/>
                  </a:lnTo>
                  <a:lnTo>
                    <a:pt x="312" y="403"/>
                  </a:lnTo>
                  <a:lnTo>
                    <a:pt x="323" y="403"/>
                  </a:lnTo>
                  <a:lnTo>
                    <a:pt x="331" y="402"/>
                  </a:lnTo>
                  <a:lnTo>
                    <a:pt x="336" y="402"/>
                  </a:lnTo>
                  <a:lnTo>
                    <a:pt x="345" y="410"/>
                  </a:lnTo>
                  <a:lnTo>
                    <a:pt x="350" y="413"/>
                  </a:lnTo>
                  <a:lnTo>
                    <a:pt x="366" y="413"/>
                  </a:lnTo>
                  <a:lnTo>
                    <a:pt x="369" y="415"/>
                  </a:lnTo>
                  <a:lnTo>
                    <a:pt x="374" y="415"/>
                  </a:lnTo>
                  <a:lnTo>
                    <a:pt x="376" y="416"/>
                  </a:lnTo>
                  <a:lnTo>
                    <a:pt x="377" y="416"/>
                  </a:lnTo>
                  <a:lnTo>
                    <a:pt x="385" y="421"/>
                  </a:lnTo>
                  <a:lnTo>
                    <a:pt x="385" y="423"/>
                  </a:lnTo>
                  <a:lnTo>
                    <a:pt x="382" y="427"/>
                  </a:lnTo>
                  <a:lnTo>
                    <a:pt x="382" y="434"/>
                  </a:lnTo>
                  <a:lnTo>
                    <a:pt x="388" y="437"/>
                  </a:lnTo>
                  <a:lnTo>
                    <a:pt x="393" y="439"/>
                  </a:lnTo>
                  <a:lnTo>
                    <a:pt x="398" y="445"/>
                  </a:lnTo>
                  <a:lnTo>
                    <a:pt x="401" y="451"/>
                  </a:lnTo>
                  <a:lnTo>
                    <a:pt x="403" y="454"/>
                  </a:lnTo>
                  <a:lnTo>
                    <a:pt x="401" y="459"/>
                  </a:lnTo>
                  <a:lnTo>
                    <a:pt x="403" y="466"/>
                  </a:lnTo>
                  <a:lnTo>
                    <a:pt x="407" y="469"/>
                  </a:lnTo>
                  <a:lnTo>
                    <a:pt x="412" y="472"/>
                  </a:lnTo>
                  <a:lnTo>
                    <a:pt x="417" y="467"/>
                  </a:lnTo>
                  <a:lnTo>
                    <a:pt x="423" y="459"/>
                  </a:lnTo>
                  <a:lnTo>
                    <a:pt x="425" y="458"/>
                  </a:lnTo>
                  <a:lnTo>
                    <a:pt x="428" y="456"/>
                  </a:lnTo>
                  <a:lnTo>
                    <a:pt x="433" y="454"/>
                  </a:lnTo>
                  <a:lnTo>
                    <a:pt x="438" y="453"/>
                  </a:lnTo>
                  <a:lnTo>
                    <a:pt x="439" y="450"/>
                  </a:lnTo>
                  <a:lnTo>
                    <a:pt x="443" y="447"/>
                  </a:lnTo>
                  <a:lnTo>
                    <a:pt x="444" y="439"/>
                  </a:lnTo>
                  <a:lnTo>
                    <a:pt x="446" y="434"/>
                  </a:lnTo>
                  <a:lnTo>
                    <a:pt x="451" y="431"/>
                  </a:lnTo>
                  <a:lnTo>
                    <a:pt x="451" y="431"/>
                  </a:lnTo>
                  <a:lnTo>
                    <a:pt x="452" y="432"/>
                  </a:lnTo>
                  <a:lnTo>
                    <a:pt x="451" y="435"/>
                  </a:lnTo>
                  <a:lnTo>
                    <a:pt x="447" y="442"/>
                  </a:lnTo>
                  <a:lnTo>
                    <a:pt x="443" y="453"/>
                  </a:lnTo>
                  <a:lnTo>
                    <a:pt x="439" y="462"/>
                  </a:lnTo>
                  <a:lnTo>
                    <a:pt x="439" y="462"/>
                  </a:lnTo>
                  <a:lnTo>
                    <a:pt x="435" y="464"/>
                  </a:lnTo>
                  <a:lnTo>
                    <a:pt x="430" y="469"/>
                  </a:lnTo>
                  <a:lnTo>
                    <a:pt x="436" y="475"/>
                  </a:lnTo>
                  <a:lnTo>
                    <a:pt x="443" y="477"/>
                  </a:lnTo>
                  <a:lnTo>
                    <a:pt x="451" y="475"/>
                  </a:lnTo>
                  <a:lnTo>
                    <a:pt x="452" y="472"/>
                  </a:lnTo>
                  <a:lnTo>
                    <a:pt x="455" y="467"/>
                  </a:lnTo>
                  <a:lnTo>
                    <a:pt x="455" y="461"/>
                  </a:lnTo>
                  <a:lnTo>
                    <a:pt x="455" y="461"/>
                  </a:lnTo>
                  <a:lnTo>
                    <a:pt x="458" y="462"/>
                  </a:lnTo>
                  <a:lnTo>
                    <a:pt x="462" y="467"/>
                  </a:lnTo>
                  <a:lnTo>
                    <a:pt x="460" y="472"/>
                  </a:lnTo>
                  <a:lnTo>
                    <a:pt x="457" y="477"/>
                  </a:lnTo>
                  <a:lnTo>
                    <a:pt x="457" y="483"/>
                  </a:lnTo>
                  <a:lnTo>
                    <a:pt x="460" y="486"/>
                  </a:lnTo>
                  <a:lnTo>
                    <a:pt x="465" y="486"/>
                  </a:lnTo>
                  <a:lnTo>
                    <a:pt x="471" y="485"/>
                  </a:lnTo>
                  <a:lnTo>
                    <a:pt x="473" y="483"/>
                  </a:lnTo>
                  <a:lnTo>
                    <a:pt x="474" y="485"/>
                  </a:lnTo>
                  <a:lnTo>
                    <a:pt x="481" y="491"/>
                  </a:lnTo>
                  <a:lnTo>
                    <a:pt x="484" y="498"/>
                  </a:lnTo>
                  <a:lnTo>
                    <a:pt x="484" y="520"/>
                  </a:lnTo>
                  <a:lnTo>
                    <a:pt x="487" y="525"/>
                  </a:lnTo>
                  <a:lnTo>
                    <a:pt x="495" y="531"/>
                  </a:lnTo>
                  <a:lnTo>
                    <a:pt x="503" y="536"/>
                  </a:lnTo>
                  <a:lnTo>
                    <a:pt x="506" y="539"/>
                  </a:lnTo>
                  <a:lnTo>
                    <a:pt x="516" y="539"/>
                  </a:lnTo>
                  <a:lnTo>
                    <a:pt x="524" y="541"/>
                  </a:lnTo>
                  <a:lnTo>
                    <a:pt x="533" y="544"/>
                  </a:lnTo>
                  <a:lnTo>
                    <a:pt x="543" y="549"/>
                  </a:lnTo>
                  <a:lnTo>
                    <a:pt x="551" y="552"/>
                  </a:lnTo>
                  <a:lnTo>
                    <a:pt x="553" y="553"/>
                  </a:lnTo>
                  <a:lnTo>
                    <a:pt x="557" y="553"/>
                  </a:lnTo>
                  <a:lnTo>
                    <a:pt x="565" y="552"/>
                  </a:lnTo>
                  <a:lnTo>
                    <a:pt x="573" y="544"/>
                  </a:lnTo>
                  <a:lnTo>
                    <a:pt x="578" y="537"/>
                  </a:lnTo>
                  <a:lnTo>
                    <a:pt x="578" y="536"/>
                  </a:lnTo>
                  <a:lnTo>
                    <a:pt x="580" y="536"/>
                  </a:lnTo>
                  <a:lnTo>
                    <a:pt x="580" y="537"/>
                  </a:lnTo>
                  <a:lnTo>
                    <a:pt x="577" y="542"/>
                  </a:lnTo>
                  <a:lnTo>
                    <a:pt x="580" y="547"/>
                  </a:lnTo>
                  <a:lnTo>
                    <a:pt x="588" y="552"/>
                  </a:lnTo>
                  <a:lnTo>
                    <a:pt x="588" y="547"/>
                  </a:lnTo>
                  <a:lnTo>
                    <a:pt x="589" y="545"/>
                  </a:lnTo>
                  <a:lnTo>
                    <a:pt x="589" y="544"/>
                  </a:lnTo>
                  <a:lnTo>
                    <a:pt x="594" y="549"/>
                  </a:lnTo>
                  <a:lnTo>
                    <a:pt x="597" y="552"/>
                  </a:lnTo>
                  <a:lnTo>
                    <a:pt x="612" y="566"/>
                  </a:lnTo>
                  <a:lnTo>
                    <a:pt x="612" y="553"/>
                  </a:lnTo>
                  <a:lnTo>
                    <a:pt x="613" y="552"/>
                  </a:lnTo>
                  <a:lnTo>
                    <a:pt x="626" y="544"/>
                  </a:lnTo>
                  <a:lnTo>
                    <a:pt x="636" y="536"/>
                  </a:lnTo>
                  <a:lnTo>
                    <a:pt x="639" y="534"/>
                  </a:lnTo>
                  <a:lnTo>
                    <a:pt x="642" y="534"/>
                  </a:lnTo>
                  <a:lnTo>
                    <a:pt x="653" y="531"/>
                  </a:lnTo>
                  <a:lnTo>
                    <a:pt x="672" y="529"/>
                  </a:lnTo>
                  <a:lnTo>
                    <a:pt x="676" y="525"/>
                  </a:lnTo>
                  <a:lnTo>
                    <a:pt x="680" y="491"/>
                  </a:lnTo>
                  <a:lnTo>
                    <a:pt x="682" y="485"/>
                  </a:lnTo>
                  <a:lnTo>
                    <a:pt x="691" y="472"/>
                  </a:lnTo>
                  <a:lnTo>
                    <a:pt x="693" y="464"/>
                  </a:lnTo>
                  <a:lnTo>
                    <a:pt x="696" y="453"/>
                  </a:lnTo>
                  <a:lnTo>
                    <a:pt x="703" y="440"/>
                  </a:lnTo>
                  <a:lnTo>
                    <a:pt x="711" y="427"/>
                  </a:lnTo>
                  <a:lnTo>
                    <a:pt x="717" y="424"/>
                  </a:lnTo>
                  <a:lnTo>
                    <a:pt x="722" y="419"/>
                  </a:lnTo>
                  <a:lnTo>
                    <a:pt x="723" y="413"/>
                  </a:lnTo>
                  <a:lnTo>
                    <a:pt x="725" y="408"/>
                  </a:lnTo>
                  <a:lnTo>
                    <a:pt x="731" y="395"/>
                  </a:lnTo>
                  <a:lnTo>
                    <a:pt x="735" y="380"/>
                  </a:lnTo>
                  <a:lnTo>
                    <a:pt x="736" y="375"/>
                  </a:lnTo>
                  <a:lnTo>
                    <a:pt x="738" y="370"/>
                  </a:lnTo>
                  <a:lnTo>
                    <a:pt x="738" y="364"/>
                  </a:lnTo>
                  <a:lnTo>
                    <a:pt x="736" y="357"/>
                  </a:lnTo>
                  <a:lnTo>
                    <a:pt x="736" y="352"/>
                  </a:lnTo>
                  <a:lnTo>
                    <a:pt x="738" y="348"/>
                  </a:lnTo>
                  <a:lnTo>
                    <a:pt x="741" y="346"/>
                  </a:lnTo>
                  <a:lnTo>
                    <a:pt x="741" y="336"/>
                  </a:lnTo>
                  <a:lnTo>
                    <a:pt x="739" y="333"/>
                  </a:lnTo>
                  <a:lnTo>
                    <a:pt x="741" y="332"/>
                  </a:lnTo>
                  <a:lnTo>
                    <a:pt x="741" y="320"/>
                  </a:lnTo>
                  <a:lnTo>
                    <a:pt x="736" y="314"/>
                  </a:lnTo>
                  <a:lnTo>
                    <a:pt x="735" y="31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76" name="Google Shape;676;p96"/>
            <p:cNvSpPr/>
            <p:nvPr/>
          </p:nvSpPr>
          <p:spPr>
            <a:xfrm>
              <a:off x="8678883" y="4702531"/>
              <a:ext cx="154097" cy="211889"/>
            </a:xfrm>
            <a:custGeom>
              <a:avLst/>
              <a:gdLst/>
              <a:ahLst/>
              <a:cxnLst/>
              <a:rect l="l" t="t" r="r" b="b"/>
              <a:pathLst>
                <a:path w="109" h="150" extrusionOk="0">
                  <a:moveTo>
                    <a:pt x="98" y="61"/>
                  </a:moveTo>
                  <a:lnTo>
                    <a:pt x="91" y="62"/>
                  </a:lnTo>
                  <a:lnTo>
                    <a:pt x="85" y="67"/>
                  </a:lnTo>
                  <a:lnTo>
                    <a:pt x="83" y="69"/>
                  </a:lnTo>
                  <a:lnTo>
                    <a:pt x="75" y="65"/>
                  </a:lnTo>
                  <a:lnTo>
                    <a:pt x="69" y="64"/>
                  </a:lnTo>
                  <a:lnTo>
                    <a:pt x="66" y="64"/>
                  </a:lnTo>
                  <a:lnTo>
                    <a:pt x="64" y="62"/>
                  </a:lnTo>
                  <a:lnTo>
                    <a:pt x="62" y="61"/>
                  </a:lnTo>
                  <a:lnTo>
                    <a:pt x="62" y="56"/>
                  </a:lnTo>
                  <a:lnTo>
                    <a:pt x="61" y="51"/>
                  </a:lnTo>
                  <a:lnTo>
                    <a:pt x="61" y="45"/>
                  </a:lnTo>
                  <a:lnTo>
                    <a:pt x="56" y="42"/>
                  </a:lnTo>
                  <a:lnTo>
                    <a:pt x="51" y="38"/>
                  </a:lnTo>
                  <a:lnTo>
                    <a:pt x="43" y="42"/>
                  </a:lnTo>
                  <a:lnTo>
                    <a:pt x="47" y="46"/>
                  </a:lnTo>
                  <a:lnTo>
                    <a:pt x="45" y="45"/>
                  </a:lnTo>
                  <a:lnTo>
                    <a:pt x="42" y="45"/>
                  </a:lnTo>
                  <a:lnTo>
                    <a:pt x="40" y="42"/>
                  </a:lnTo>
                  <a:lnTo>
                    <a:pt x="40" y="37"/>
                  </a:lnTo>
                  <a:lnTo>
                    <a:pt x="39" y="30"/>
                  </a:lnTo>
                  <a:lnTo>
                    <a:pt x="35" y="27"/>
                  </a:lnTo>
                  <a:lnTo>
                    <a:pt x="34" y="24"/>
                  </a:lnTo>
                  <a:lnTo>
                    <a:pt x="32" y="19"/>
                  </a:lnTo>
                  <a:lnTo>
                    <a:pt x="32" y="16"/>
                  </a:lnTo>
                  <a:lnTo>
                    <a:pt x="31" y="11"/>
                  </a:lnTo>
                  <a:lnTo>
                    <a:pt x="23" y="5"/>
                  </a:lnTo>
                  <a:lnTo>
                    <a:pt x="16" y="2"/>
                  </a:lnTo>
                  <a:lnTo>
                    <a:pt x="5" y="0"/>
                  </a:lnTo>
                  <a:lnTo>
                    <a:pt x="0" y="5"/>
                  </a:lnTo>
                  <a:lnTo>
                    <a:pt x="2" y="13"/>
                  </a:lnTo>
                  <a:lnTo>
                    <a:pt x="7" y="19"/>
                  </a:lnTo>
                  <a:lnTo>
                    <a:pt x="10" y="24"/>
                  </a:lnTo>
                  <a:lnTo>
                    <a:pt x="19" y="30"/>
                  </a:lnTo>
                  <a:lnTo>
                    <a:pt x="21" y="34"/>
                  </a:lnTo>
                  <a:lnTo>
                    <a:pt x="23" y="35"/>
                  </a:lnTo>
                  <a:lnTo>
                    <a:pt x="23" y="40"/>
                  </a:lnTo>
                  <a:lnTo>
                    <a:pt x="31" y="51"/>
                  </a:lnTo>
                  <a:lnTo>
                    <a:pt x="34" y="53"/>
                  </a:lnTo>
                  <a:lnTo>
                    <a:pt x="34" y="59"/>
                  </a:lnTo>
                  <a:lnTo>
                    <a:pt x="31" y="65"/>
                  </a:lnTo>
                  <a:lnTo>
                    <a:pt x="31" y="77"/>
                  </a:lnTo>
                  <a:lnTo>
                    <a:pt x="29" y="81"/>
                  </a:lnTo>
                  <a:lnTo>
                    <a:pt x="15" y="91"/>
                  </a:lnTo>
                  <a:lnTo>
                    <a:pt x="15" y="101"/>
                  </a:lnTo>
                  <a:lnTo>
                    <a:pt x="23" y="107"/>
                  </a:lnTo>
                  <a:lnTo>
                    <a:pt x="32" y="112"/>
                  </a:lnTo>
                  <a:lnTo>
                    <a:pt x="40" y="117"/>
                  </a:lnTo>
                  <a:lnTo>
                    <a:pt x="42" y="120"/>
                  </a:lnTo>
                  <a:lnTo>
                    <a:pt x="42" y="121"/>
                  </a:lnTo>
                  <a:lnTo>
                    <a:pt x="35" y="136"/>
                  </a:lnTo>
                  <a:lnTo>
                    <a:pt x="34" y="140"/>
                  </a:lnTo>
                  <a:lnTo>
                    <a:pt x="34" y="145"/>
                  </a:lnTo>
                  <a:lnTo>
                    <a:pt x="37" y="148"/>
                  </a:lnTo>
                  <a:lnTo>
                    <a:pt x="42" y="148"/>
                  </a:lnTo>
                  <a:lnTo>
                    <a:pt x="47" y="150"/>
                  </a:lnTo>
                  <a:lnTo>
                    <a:pt x="53" y="148"/>
                  </a:lnTo>
                  <a:lnTo>
                    <a:pt x="58" y="147"/>
                  </a:lnTo>
                  <a:lnTo>
                    <a:pt x="61" y="142"/>
                  </a:lnTo>
                  <a:lnTo>
                    <a:pt x="72" y="126"/>
                  </a:lnTo>
                  <a:lnTo>
                    <a:pt x="77" y="120"/>
                  </a:lnTo>
                  <a:lnTo>
                    <a:pt x="80" y="115"/>
                  </a:lnTo>
                  <a:lnTo>
                    <a:pt x="80" y="109"/>
                  </a:lnTo>
                  <a:lnTo>
                    <a:pt x="82" y="102"/>
                  </a:lnTo>
                  <a:lnTo>
                    <a:pt x="82" y="101"/>
                  </a:lnTo>
                  <a:lnTo>
                    <a:pt x="83" y="99"/>
                  </a:lnTo>
                  <a:lnTo>
                    <a:pt x="85" y="99"/>
                  </a:lnTo>
                  <a:lnTo>
                    <a:pt x="91" y="97"/>
                  </a:lnTo>
                  <a:lnTo>
                    <a:pt x="96" y="97"/>
                  </a:lnTo>
                  <a:lnTo>
                    <a:pt x="96" y="93"/>
                  </a:lnTo>
                  <a:lnTo>
                    <a:pt x="99" y="88"/>
                  </a:lnTo>
                  <a:lnTo>
                    <a:pt x="101" y="88"/>
                  </a:lnTo>
                  <a:lnTo>
                    <a:pt x="102" y="85"/>
                  </a:lnTo>
                  <a:lnTo>
                    <a:pt x="106" y="80"/>
                  </a:lnTo>
                  <a:lnTo>
                    <a:pt x="106" y="73"/>
                  </a:lnTo>
                  <a:lnTo>
                    <a:pt x="107" y="70"/>
                  </a:lnTo>
                  <a:lnTo>
                    <a:pt x="109" y="65"/>
                  </a:lnTo>
                  <a:lnTo>
                    <a:pt x="106" y="61"/>
                  </a:lnTo>
                  <a:lnTo>
                    <a:pt x="98" y="6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77" name="Google Shape;677;p96"/>
            <p:cNvSpPr/>
            <p:nvPr/>
          </p:nvSpPr>
          <p:spPr>
            <a:xfrm>
              <a:off x="8514890" y="4880517"/>
              <a:ext cx="202164" cy="193525"/>
            </a:xfrm>
            <a:custGeom>
              <a:avLst/>
              <a:gdLst/>
              <a:ahLst/>
              <a:cxnLst/>
              <a:rect l="l" t="t" r="r" b="b"/>
              <a:pathLst>
                <a:path w="143" h="137" extrusionOk="0">
                  <a:moveTo>
                    <a:pt x="143" y="10"/>
                  </a:moveTo>
                  <a:lnTo>
                    <a:pt x="140" y="3"/>
                  </a:lnTo>
                  <a:lnTo>
                    <a:pt x="129" y="3"/>
                  </a:lnTo>
                  <a:lnTo>
                    <a:pt x="123" y="8"/>
                  </a:lnTo>
                  <a:lnTo>
                    <a:pt x="121" y="8"/>
                  </a:lnTo>
                  <a:lnTo>
                    <a:pt x="113" y="0"/>
                  </a:lnTo>
                  <a:lnTo>
                    <a:pt x="107" y="0"/>
                  </a:lnTo>
                  <a:lnTo>
                    <a:pt x="105" y="2"/>
                  </a:lnTo>
                  <a:lnTo>
                    <a:pt x="99" y="7"/>
                  </a:lnTo>
                  <a:lnTo>
                    <a:pt x="99" y="11"/>
                  </a:lnTo>
                  <a:lnTo>
                    <a:pt x="97" y="14"/>
                  </a:lnTo>
                  <a:lnTo>
                    <a:pt x="89" y="22"/>
                  </a:lnTo>
                  <a:lnTo>
                    <a:pt x="88" y="27"/>
                  </a:lnTo>
                  <a:lnTo>
                    <a:pt x="80" y="43"/>
                  </a:lnTo>
                  <a:lnTo>
                    <a:pt x="76" y="50"/>
                  </a:lnTo>
                  <a:lnTo>
                    <a:pt x="70" y="53"/>
                  </a:lnTo>
                  <a:lnTo>
                    <a:pt x="54" y="61"/>
                  </a:lnTo>
                  <a:lnTo>
                    <a:pt x="40" y="69"/>
                  </a:lnTo>
                  <a:lnTo>
                    <a:pt x="35" y="74"/>
                  </a:lnTo>
                  <a:lnTo>
                    <a:pt x="32" y="75"/>
                  </a:lnTo>
                  <a:lnTo>
                    <a:pt x="9" y="93"/>
                  </a:lnTo>
                  <a:lnTo>
                    <a:pt x="8" y="96"/>
                  </a:lnTo>
                  <a:lnTo>
                    <a:pt x="6" y="97"/>
                  </a:lnTo>
                  <a:lnTo>
                    <a:pt x="5" y="102"/>
                  </a:lnTo>
                  <a:lnTo>
                    <a:pt x="1" y="107"/>
                  </a:lnTo>
                  <a:lnTo>
                    <a:pt x="0" y="112"/>
                  </a:lnTo>
                  <a:lnTo>
                    <a:pt x="0" y="118"/>
                  </a:lnTo>
                  <a:lnTo>
                    <a:pt x="3" y="121"/>
                  </a:lnTo>
                  <a:lnTo>
                    <a:pt x="8" y="125"/>
                  </a:lnTo>
                  <a:lnTo>
                    <a:pt x="13" y="126"/>
                  </a:lnTo>
                  <a:lnTo>
                    <a:pt x="16" y="126"/>
                  </a:lnTo>
                  <a:lnTo>
                    <a:pt x="21" y="129"/>
                  </a:lnTo>
                  <a:lnTo>
                    <a:pt x="28" y="133"/>
                  </a:lnTo>
                  <a:lnTo>
                    <a:pt x="32" y="133"/>
                  </a:lnTo>
                  <a:lnTo>
                    <a:pt x="33" y="134"/>
                  </a:lnTo>
                  <a:lnTo>
                    <a:pt x="36" y="137"/>
                  </a:lnTo>
                  <a:lnTo>
                    <a:pt x="46" y="137"/>
                  </a:lnTo>
                  <a:lnTo>
                    <a:pt x="59" y="134"/>
                  </a:lnTo>
                  <a:lnTo>
                    <a:pt x="64" y="129"/>
                  </a:lnTo>
                  <a:lnTo>
                    <a:pt x="78" y="117"/>
                  </a:lnTo>
                  <a:lnTo>
                    <a:pt x="80" y="112"/>
                  </a:lnTo>
                  <a:lnTo>
                    <a:pt x="80" y="107"/>
                  </a:lnTo>
                  <a:lnTo>
                    <a:pt x="86" y="101"/>
                  </a:lnTo>
                  <a:lnTo>
                    <a:pt x="88" y="96"/>
                  </a:lnTo>
                  <a:lnTo>
                    <a:pt x="92" y="86"/>
                  </a:lnTo>
                  <a:lnTo>
                    <a:pt x="94" y="82"/>
                  </a:lnTo>
                  <a:lnTo>
                    <a:pt x="96" y="78"/>
                  </a:lnTo>
                  <a:lnTo>
                    <a:pt x="108" y="75"/>
                  </a:lnTo>
                  <a:lnTo>
                    <a:pt x="119" y="75"/>
                  </a:lnTo>
                  <a:lnTo>
                    <a:pt x="119" y="74"/>
                  </a:lnTo>
                  <a:lnTo>
                    <a:pt x="123" y="74"/>
                  </a:lnTo>
                  <a:lnTo>
                    <a:pt x="119" y="66"/>
                  </a:lnTo>
                  <a:lnTo>
                    <a:pt x="118" y="62"/>
                  </a:lnTo>
                  <a:lnTo>
                    <a:pt x="118" y="61"/>
                  </a:lnTo>
                  <a:lnTo>
                    <a:pt x="121" y="58"/>
                  </a:lnTo>
                  <a:lnTo>
                    <a:pt x="127" y="53"/>
                  </a:lnTo>
                  <a:lnTo>
                    <a:pt x="129" y="48"/>
                  </a:lnTo>
                  <a:lnTo>
                    <a:pt x="129" y="45"/>
                  </a:lnTo>
                  <a:lnTo>
                    <a:pt x="132" y="40"/>
                  </a:lnTo>
                  <a:lnTo>
                    <a:pt x="137" y="37"/>
                  </a:lnTo>
                  <a:lnTo>
                    <a:pt x="143" y="29"/>
                  </a:lnTo>
                  <a:lnTo>
                    <a:pt x="143" y="22"/>
                  </a:lnTo>
                  <a:lnTo>
                    <a:pt x="142" y="18"/>
                  </a:lnTo>
                  <a:lnTo>
                    <a:pt x="143" y="14"/>
                  </a:lnTo>
                  <a:lnTo>
                    <a:pt x="143" y="1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78" name="Google Shape;678;p96"/>
            <p:cNvSpPr/>
            <p:nvPr/>
          </p:nvSpPr>
          <p:spPr>
            <a:xfrm>
              <a:off x="6310887" y="1445093"/>
              <a:ext cx="31102" cy="25427"/>
            </a:xfrm>
            <a:custGeom>
              <a:avLst/>
              <a:gdLst/>
              <a:ahLst/>
              <a:cxnLst/>
              <a:rect l="l" t="t" r="r" b="b"/>
              <a:pathLst>
                <a:path w="22" h="18" extrusionOk="0">
                  <a:moveTo>
                    <a:pt x="11" y="18"/>
                  </a:moveTo>
                  <a:lnTo>
                    <a:pt x="16" y="18"/>
                  </a:lnTo>
                  <a:lnTo>
                    <a:pt x="20" y="13"/>
                  </a:lnTo>
                  <a:lnTo>
                    <a:pt x="22" y="7"/>
                  </a:lnTo>
                  <a:lnTo>
                    <a:pt x="19" y="0"/>
                  </a:lnTo>
                  <a:lnTo>
                    <a:pt x="14" y="0"/>
                  </a:lnTo>
                  <a:lnTo>
                    <a:pt x="8" y="2"/>
                  </a:lnTo>
                  <a:lnTo>
                    <a:pt x="0" y="7"/>
                  </a:lnTo>
                  <a:lnTo>
                    <a:pt x="0" y="13"/>
                  </a:lnTo>
                  <a:lnTo>
                    <a:pt x="3" y="16"/>
                  </a:lnTo>
                  <a:lnTo>
                    <a:pt x="11" y="1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79" name="Google Shape;679;p96"/>
            <p:cNvSpPr/>
            <p:nvPr/>
          </p:nvSpPr>
          <p:spPr>
            <a:xfrm>
              <a:off x="7106816" y="1373051"/>
              <a:ext cx="63618" cy="29664"/>
            </a:xfrm>
            <a:custGeom>
              <a:avLst/>
              <a:gdLst/>
              <a:ahLst/>
              <a:cxnLst/>
              <a:rect l="l" t="t" r="r" b="b"/>
              <a:pathLst>
                <a:path w="45" h="21" extrusionOk="0">
                  <a:moveTo>
                    <a:pt x="32" y="0"/>
                  </a:moveTo>
                  <a:lnTo>
                    <a:pt x="24" y="0"/>
                  </a:lnTo>
                  <a:lnTo>
                    <a:pt x="19" y="2"/>
                  </a:lnTo>
                  <a:lnTo>
                    <a:pt x="14" y="7"/>
                  </a:lnTo>
                  <a:lnTo>
                    <a:pt x="10" y="10"/>
                  </a:lnTo>
                  <a:lnTo>
                    <a:pt x="0" y="10"/>
                  </a:lnTo>
                  <a:lnTo>
                    <a:pt x="6" y="16"/>
                  </a:lnTo>
                  <a:lnTo>
                    <a:pt x="10" y="21"/>
                  </a:lnTo>
                  <a:lnTo>
                    <a:pt x="27" y="21"/>
                  </a:lnTo>
                  <a:lnTo>
                    <a:pt x="38" y="18"/>
                  </a:lnTo>
                  <a:lnTo>
                    <a:pt x="41" y="15"/>
                  </a:lnTo>
                  <a:lnTo>
                    <a:pt x="45" y="10"/>
                  </a:lnTo>
                  <a:lnTo>
                    <a:pt x="43" y="5"/>
                  </a:lnTo>
                  <a:lnTo>
                    <a:pt x="40" y="2"/>
                  </a:lnTo>
                  <a:lnTo>
                    <a:pt x="32"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80" name="Google Shape;680;p96"/>
            <p:cNvSpPr/>
            <p:nvPr/>
          </p:nvSpPr>
          <p:spPr>
            <a:xfrm>
              <a:off x="7887194" y="2216368"/>
              <a:ext cx="76341" cy="292406"/>
            </a:xfrm>
            <a:custGeom>
              <a:avLst/>
              <a:gdLst/>
              <a:ahLst/>
              <a:cxnLst/>
              <a:rect l="l" t="t" r="r" b="b"/>
              <a:pathLst>
                <a:path w="54" h="207" extrusionOk="0">
                  <a:moveTo>
                    <a:pt x="2" y="67"/>
                  </a:moveTo>
                  <a:lnTo>
                    <a:pt x="5" y="77"/>
                  </a:lnTo>
                  <a:lnTo>
                    <a:pt x="8" y="83"/>
                  </a:lnTo>
                  <a:lnTo>
                    <a:pt x="8" y="96"/>
                  </a:lnTo>
                  <a:lnTo>
                    <a:pt x="5" y="139"/>
                  </a:lnTo>
                  <a:lnTo>
                    <a:pt x="5" y="147"/>
                  </a:lnTo>
                  <a:lnTo>
                    <a:pt x="6" y="152"/>
                  </a:lnTo>
                  <a:lnTo>
                    <a:pt x="6" y="163"/>
                  </a:lnTo>
                  <a:lnTo>
                    <a:pt x="5" y="179"/>
                  </a:lnTo>
                  <a:lnTo>
                    <a:pt x="2" y="195"/>
                  </a:lnTo>
                  <a:lnTo>
                    <a:pt x="2" y="199"/>
                  </a:lnTo>
                  <a:lnTo>
                    <a:pt x="3" y="204"/>
                  </a:lnTo>
                  <a:lnTo>
                    <a:pt x="6" y="207"/>
                  </a:lnTo>
                  <a:lnTo>
                    <a:pt x="13" y="207"/>
                  </a:lnTo>
                  <a:lnTo>
                    <a:pt x="13" y="201"/>
                  </a:lnTo>
                  <a:lnTo>
                    <a:pt x="16" y="196"/>
                  </a:lnTo>
                  <a:lnTo>
                    <a:pt x="16" y="195"/>
                  </a:lnTo>
                  <a:lnTo>
                    <a:pt x="21" y="195"/>
                  </a:lnTo>
                  <a:lnTo>
                    <a:pt x="24" y="198"/>
                  </a:lnTo>
                  <a:lnTo>
                    <a:pt x="26" y="203"/>
                  </a:lnTo>
                  <a:lnTo>
                    <a:pt x="32" y="207"/>
                  </a:lnTo>
                  <a:lnTo>
                    <a:pt x="38" y="207"/>
                  </a:lnTo>
                  <a:lnTo>
                    <a:pt x="38" y="196"/>
                  </a:lnTo>
                  <a:lnTo>
                    <a:pt x="37" y="188"/>
                  </a:lnTo>
                  <a:lnTo>
                    <a:pt x="34" y="185"/>
                  </a:lnTo>
                  <a:lnTo>
                    <a:pt x="29" y="185"/>
                  </a:lnTo>
                  <a:lnTo>
                    <a:pt x="26" y="179"/>
                  </a:lnTo>
                  <a:lnTo>
                    <a:pt x="21" y="168"/>
                  </a:lnTo>
                  <a:lnTo>
                    <a:pt x="21" y="160"/>
                  </a:lnTo>
                  <a:lnTo>
                    <a:pt x="26" y="139"/>
                  </a:lnTo>
                  <a:lnTo>
                    <a:pt x="27" y="136"/>
                  </a:lnTo>
                  <a:lnTo>
                    <a:pt x="29" y="134"/>
                  </a:lnTo>
                  <a:lnTo>
                    <a:pt x="30" y="132"/>
                  </a:lnTo>
                  <a:lnTo>
                    <a:pt x="35" y="134"/>
                  </a:lnTo>
                  <a:lnTo>
                    <a:pt x="43" y="139"/>
                  </a:lnTo>
                  <a:lnTo>
                    <a:pt x="46" y="142"/>
                  </a:lnTo>
                  <a:lnTo>
                    <a:pt x="54" y="142"/>
                  </a:lnTo>
                  <a:lnTo>
                    <a:pt x="54" y="136"/>
                  </a:lnTo>
                  <a:lnTo>
                    <a:pt x="53" y="131"/>
                  </a:lnTo>
                  <a:lnTo>
                    <a:pt x="45" y="102"/>
                  </a:lnTo>
                  <a:lnTo>
                    <a:pt x="34" y="69"/>
                  </a:lnTo>
                  <a:lnTo>
                    <a:pt x="32" y="62"/>
                  </a:lnTo>
                  <a:lnTo>
                    <a:pt x="32" y="57"/>
                  </a:lnTo>
                  <a:lnTo>
                    <a:pt x="35" y="48"/>
                  </a:lnTo>
                  <a:lnTo>
                    <a:pt x="35" y="32"/>
                  </a:lnTo>
                  <a:lnTo>
                    <a:pt x="29" y="26"/>
                  </a:lnTo>
                  <a:lnTo>
                    <a:pt x="26" y="21"/>
                  </a:lnTo>
                  <a:lnTo>
                    <a:pt x="22" y="10"/>
                  </a:lnTo>
                  <a:lnTo>
                    <a:pt x="22" y="0"/>
                  </a:lnTo>
                  <a:lnTo>
                    <a:pt x="11" y="11"/>
                  </a:lnTo>
                  <a:lnTo>
                    <a:pt x="11" y="19"/>
                  </a:lnTo>
                  <a:lnTo>
                    <a:pt x="10" y="22"/>
                  </a:lnTo>
                  <a:lnTo>
                    <a:pt x="10" y="24"/>
                  </a:lnTo>
                  <a:lnTo>
                    <a:pt x="6" y="24"/>
                  </a:lnTo>
                  <a:lnTo>
                    <a:pt x="2" y="29"/>
                  </a:lnTo>
                  <a:lnTo>
                    <a:pt x="2" y="48"/>
                  </a:lnTo>
                  <a:lnTo>
                    <a:pt x="0" y="56"/>
                  </a:lnTo>
                  <a:lnTo>
                    <a:pt x="2" y="67"/>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81" name="Google Shape;681;p96"/>
            <p:cNvSpPr/>
            <p:nvPr/>
          </p:nvSpPr>
          <p:spPr>
            <a:xfrm>
              <a:off x="3865136" y="1206366"/>
              <a:ext cx="5278865" cy="3496166"/>
            </a:xfrm>
            <a:custGeom>
              <a:avLst/>
              <a:gdLst/>
              <a:ahLst/>
              <a:cxnLst/>
              <a:rect l="l" t="t" r="r" b="b"/>
              <a:pathLst>
                <a:path w="3734" h="2475" extrusionOk="0">
                  <a:moveTo>
                    <a:pt x="3729" y="397"/>
                  </a:moveTo>
                  <a:lnTo>
                    <a:pt x="3716" y="389"/>
                  </a:lnTo>
                  <a:lnTo>
                    <a:pt x="3708" y="385"/>
                  </a:lnTo>
                  <a:lnTo>
                    <a:pt x="3704" y="380"/>
                  </a:lnTo>
                  <a:lnTo>
                    <a:pt x="3700" y="377"/>
                  </a:lnTo>
                  <a:lnTo>
                    <a:pt x="3697" y="374"/>
                  </a:lnTo>
                  <a:lnTo>
                    <a:pt x="3678" y="370"/>
                  </a:lnTo>
                  <a:lnTo>
                    <a:pt x="3677" y="372"/>
                  </a:lnTo>
                  <a:lnTo>
                    <a:pt x="3673" y="372"/>
                  </a:lnTo>
                  <a:lnTo>
                    <a:pt x="3672" y="370"/>
                  </a:lnTo>
                  <a:lnTo>
                    <a:pt x="3670" y="369"/>
                  </a:lnTo>
                  <a:lnTo>
                    <a:pt x="3665" y="366"/>
                  </a:lnTo>
                  <a:lnTo>
                    <a:pt x="3649" y="366"/>
                  </a:lnTo>
                  <a:lnTo>
                    <a:pt x="3646" y="367"/>
                  </a:lnTo>
                  <a:lnTo>
                    <a:pt x="3641" y="367"/>
                  </a:lnTo>
                  <a:lnTo>
                    <a:pt x="3641" y="362"/>
                  </a:lnTo>
                  <a:lnTo>
                    <a:pt x="3637" y="359"/>
                  </a:lnTo>
                  <a:lnTo>
                    <a:pt x="3637" y="359"/>
                  </a:lnTo>
                  <a:lnTo>
                    <a:pt x="3635" y="356"/>
                  </a:lnTo>
                  <a:lnTo>
                    <a:pt x="3629" y="350"/>
                  </a:lnTo>
                  <a:lnTo>
                    <a:pt x="3619" y="343"/>
                  </a:lnTo>
                  <a:lnTo>
                    <a:pt x="3598" y="334"/>
                  </a:lnTo>
                  <a:lnTo>
                    <a:pt x="3582" y="327"/>
                  </a:lnTo>
                  <a:lnTo>
                    <a:pt x="3576" y="324"/>
                  </a:lnTo>
                  <a:lnTo>
                    <a:pt x="3566" y="318"/>
                  </a:lnTo>
                  <a:lnTo>
                    <a:pt x="3550" y="311"/>
                  </a:lnTo>
                  <a:lnTo>
                    <a:pt x="3544" y="308"/>
                  </a:lnTo>
                  <a:lnTo>
                    <a:pt x="3535" y="302"/>
                  </a:lnTo>
                  <a:lnTo>
                    <a:pt x="3506" y="289"/>
                  </a:lnTo>
                  <a:lnTo>
                    <a:pt x="3491" y="287"/>
                  </a:lnTo>
                  <a:lnTo>
                    <a:pt x="3487" y="286"/>
                  </a:lnTo>
                  <a:lnTo>
                    <a:pt x="3482" y="284"/>
                  </a:lnTo>
                  <a:lnTo>
                    <a:pt x="3480" y="283"/>
                  </a:lnTo>
                  <a:lnTo>
                    <a:pt x="3475" y="279"/>
                  </a:lnTo>
                  <a:lnTo>
                    <a:pt x="3455" y="279"/>
                  </a:lnTo>
                  <a:lnTo>
                    <a:pt x="3432" y="278"/>
                  </a:lnTo>
                  <a:lnTo>
                    <a:pt x="3423" y="281"/>
                  </a:lnTo>
                  <a:lnTo>
                    <a:pt x="3416" y="281"/>
                  </a:lnTo>
                  <a:lnTo>
                    <a:pt x="3394" y="275"/>
                  </a:lnTo>
                  <a:lnTo>
                    <a:pt x="3381" y="271"/>
                  </a:lnTo>
                  <a:lnTo>
                    <a:pt x="3373" y="271"/>
                  </a:lnTo>
                  <a:lnTo>
                    <a:pt x="3367" y="283"/>
                  </a:lnTo>
                  <a:lnTo>
                    <a:pt x="3364" y="287"/>
                  </a:lnTo>
                  <a:lnTo>
                    <a:pt x="3365" y="292"/>
                  </a:lnTo>
                  <a:lnTo>
                    <a:pt x="3375" y="302"/>
                  </a:lnTo>
                  <a:lnTo>
                    <a:pt x="3378" y="308"/>
                  </a:lnTo>
                  <a:lnTo>
                    <a:pt x="3380" y="308"/>
                  </a:lnTo>
                  <a:lnTo>
                    <a:pt x="3377" y="311"/>
                  </a:lnTo>
                  <a:lnTo>
                    <a:pt x="3372" y="314"/>
                  </a:lnTo>
                  <a:lnTo>
                    <a:pt x="3367" y="316"/>
                  </a:lnTo>
                  <a:lnTo>
                    <a:pt x="3361" y="314"/>
                  </a:lnTo>
                  <a:lnTo>
                    <a:pt x="3354" y="311"/>
                  </a:lnTo>
                  <a:lnTo>
                    <a:pt x="3346" y="302"/>
                  </a:lnTo>
                  <a:lnTo>
                    <a:pt x="3340" y="300"/>
                  </a:lnTo>
                  <a:lnTo>
                    <a:pt x="3335" y="299"/>
                  </a:lnTo>
                  <a:lnTo>
                    <a:pt x="3333" y="297"/>
                  </a:lnTo>
                  <a:lnTo>
                    <a:pt x="3333" y="294"/>
                  </a:lnTo>
                  <a:lnTo>
                    <a:pt x="3335" y="294"/>
                  </a:lnTo>
                  <a:lnTo>
                    <a:pt x="3338" y="295"/>
                  </a:lnTo>
                  <a:lnTo>
                    <a:pt x="3343" y="297"/>
                  </a:lnTo>
                  <a:lnTo>
                    <a:pt x="3348" y="297"/>
                  </a:lnTo>
                  <a:lnTo>
                    <a:pt x="3354" y="294"/>
                  </a:lnTo>
                  <a:lnTo>
                    <a:pt x="3356" y="289"/>
                  </a:lnTo>
                  <a:lnTo>
                    <a:pt x="3356" y="284"/>
                  </a:lnTo>
                  <a:lnTo>
                    <a:pt x="3353" y="283"/>
                  </a:lnTo>
                  <a:lnTo>
                    <a:pt x="3346" y="278"/>
                  </a:lnTo>
                  <a:lnTo>
                    <a:pt x="3337" y="276"/>
                  </a:lnTo>
                  <a:lnTo>
                    <a:pt x="3330" y="275"/>
                  </a:lnTo>
                  <a:lnTo>
                    <a:pt x="3322" y="278"/>
                  </a:lnTo>
                  <a:lnTo>
                    <a:pt x="3308" y="292"/>
                  </a:lnTo>
                  <a:lnTo>
                    <a:pt x="3305" y="294"/>
                  </a:lnTo>
                  <a:lnTo>
                    <a:pt x="3298" y="294"/>
                  </a:lnTo>
                  <a:lnTo>
                    <a:pt x="3284" y="292"/>
                  </a:lnTo>
                  <a:lnTo>
                    <a:pt x="3271" y="289"/>
                  </a:lnTo>
                  <a:lnTo>
                    <a:pt x="3265" y="287"/>
                  </a:lnTo>
                  <a:lnTo>
                    <a:pt x="3260" y="286"/>
                  </a:lnTo>
                  <a:lnTo>
                    <a:pt x="3238" y="286"/>
                  </a:lnTo>
                  <a:lnTo>
                    <a:pt x="3219" y="287"/>
                  </a:lnTo>
                  <a:lnTo>
                    <a:pt x="3207" y="291"/>
                  </a:lnTo>
                  <a:lnTo>
                    <a:pt x="3204" y="295"/>
                  </a:lnTo>
                  <a:lnTo>
                    <a:pt x="3204" y="291"/>
                  </a:lnTo>
                  <a:lnTo>
                    <a:pt x="3199" y="286"/>
                  </a:lnTo>
                  <a:lnTo>
                    <a:pt x="3187" y="284"/>
                  </a:lnTo>
                  <a:lnTo>
                    <a:pt x="3180" y="284"/>
                  </a:lnTo>
                  <a:lnTo>
                    <a:pt x="3182" y="281"/>
                  </a:lnTo>
                  <a:lnTo>
                    <a:pt x="3182" y="276"/>
                  </a:lnTo>
                  <a:lnTo>
                    <a:pt x="3185" y="270"/>
                  </a:lnTo>
                  <a:lnTo>
                    <a:pt x="3185" y="265"/>
                  </a:lnTo>
                  <a:lnTo>
                    <a:pt x="3177" y="259"/>
                  </a:lnTo>
                  <a:lnTo>
                    <a:pt x="3166" y="251"/>
                  </a:lnTo>
                  <a:lnTo>
                    <a:pt x="3153" y="244"/>
                  </a:lnTo>
                  <a:lnTo>
                    <a:pt x="3144" y="241"/>
                  </a:lnTo>
                  <a:lnTo>
                    <a:pt x="3136" y="241"/>
                  </a:lnTo>
                  <a:lnTo>
                    <a:pt x="3115" y="239"/>
                  </a:lnTo>
                  <a:lnTo>
                    <a:pt x="3096" y="241"/>
                  </a:lnTo>
                  <a:lnTo>
                    <a:pt x="3083" y="244"/>
                  </a:lnTo>
                  <a:lnTo>
                    <a:pt x="3073" y="246"/>
                  </a:lnTo>
                  <a:lnTo>
                    <a:pt x="3040" y="246"/>
                  </a:lnTo>
                  <a:lnTo>
                    <a:pt x="3040" y="239"/>
                  </a:lnTo>
                  <a:lnTo>
                    <a:pt x="3033" y="233"/>
                  </a:lnTo>
                  <a:lnTo>
                    <a:pt x="3025" y="232"/>
                  </a:lnTo>
                  <a:lnTo>
                    <a:pt x="3017" y="230"/>
                  </a:lnTo>
                  <a:lnTo>
                    <a:pt x="3014" y="230"/>
                  </a:lnTo>
                  <a:lnTo>
                    <a:pt x="3013" y="233"/>
                  </a:lnTo>
                  <a:lnTo>
                    <a:pt x="3011" y="232"/>
                  </a:lnTo>
                  <a:lnTo>
                    <a:pt x="3011" y="230"/>
                  </a:lnTo>
                  <a:lnTo>
                    <a:pt x="3006" y="227"/>
                  </a:lnTo>
                  <a:lnTo>
                    <a:pt x="3000" y="222"/>
                  </a:lnTo>
                  <a:lnTo>
                    <a:pt x="2990" y="220"/>
                  </a:lnTo>
                  <a:lnTo>
                    <a:pt x="2998" y="220"/>
                  </a:lnTo>
                  <a:lnTo>
                    <a:pt x="3002" y="217"/>
                  </a:lnTo>
                  <a:lnTo>
                    <a:pt x="3002" y="214"/>
                  </a:lnTo>
                  <a:lnTo>
                    <a:pt x="3000" y="209"/>
                  </a:lnTo>
                  <a:lnTo>
                    <a:pt x="2995" y="204"/>
                  </a:lnTo>
                  <a:lnTo>
                    <a:pt x="2987" y="203"/>
                  </a:lnTo>
                  <a:lnTo>
                    <a:pt x="2968" y="200"/>
                  </a:lnTo>
                  <a:lnTo>
                    <a:pt x="2949" y="198"/>
                  </a:lnTo>
                  <a:lnTo>
                    <a:pt x="2938" y="198"/>
                  </a:lnTo>
                  <a:lnTo>
                    <a:pt x="2934" y="201"/>
                  </a:lnTo>
                  <a:lnTo>
                    <a:pt x="2931" y="211"/>
                  </a:lnTo>
                  <a:lnTo>
                    <a:pt x="2923" y="219"/>
                  </a:lnTo>
                  <a:lnTo>
                    <a:pt x="2922" y="220"/>
                  </a:lnTo>
                  <a:lnTo>
                    <a:pt x="2917" y="220"/>
                  </a:lnTo>
                  <a:lnTo>
                    <a:pt x="2914" y="219"/>
                  </a:lnTo>
                  <a:lnTo>
                    <a:pt x="2912" y="217"/>
                  </a:lnTo>
                  <a:lnTo>
                    <a:pt x="2914" y="217"/>
                  </a:lnTo>
                  <a:lnTo>
                    <a:pt x="2922" y="214"/>
                  </a:lnTo>
                  <a:lnTo>
                    <a:pt x="2926" y="214"/>
                  </a:lnTo>
                  <a:lnTo>
                    <a:pt x="2926" y="206"/>
                  </a:lnTo>
                  <a:lnTo>
                    <a:pt x="2922" y="203"/>
                  </a:lnTo>
                  <a:lnTo>
                    <a:pt x="2915" y="201"/>
                  </a:lnTo>
                  <a:lnTo>
                    <a:pt x="2925" y="203"/>
                  </a:lnTo>
                  <a:lnTo>
                    <a:pt x="2931" y="203"/>
                  </a:lnTo>
                  <a:lnTo>
                    <a:pt x="2934" y="200"/>
                  </a:lnTo>
                  <a:lnTo>
                    <a:pt x="2934" y="195"/>
                  </a:lnTo>
                  <a:lnTo>
                    <a:pt x="2926" y="192"/>
                  </a:lnTo>
                  <a:lnTo>
                    <a:pt x="2914" y="188"/>
                  </a:lnTo>
                  <a:lnTo>
                    <a:pt x="2890" y="185"/>
                  </a:lnTo>
                  <a:lnTo>
                    <a:pt x="2877" y="182"/>
                  </a:lnTo>
                  <a:lnTo>
                    <a:pt x="2855" y="182"/>
                  </a:lnTo>
                  <a:lnTo>
                    <a:pt x="2844" y="179"/>
                  </a:lnTo>
                  <a:lnTo>
                    <a:pt x="2839" y="177"/>
                  </a:lnTo>
                  <a:lnTo>
                    <a:pt x="2831" y="177"/>
                  </a:lnTo>
                  <a:lnTo>
                    <a:pt x="2828" y="180"/>
                  </a:lnTo>
                  <a:lnTo>
                    <a:pt x="2828" y="187"/>
                  </a:lnTo>
                  <a:lnTo>
                    <a:pt x="2831" y="190"/>
                  </a:lnTo>
                  <a:lnTo>
                    <a:pt x="2824" y="192"/>
                  </a:lnTo>
                  <a:lnTo>
                    <a:pt x="2818" y="190"/>
                  </a:lnTo>
                  <a:lnTo>
                    <a:pt x="2810" y="192"/>
                  </a:lnTo>
                  <a:lnTo>
                    <a:pt x="2802" y="193"/>
                  </a:lnTo>
                  <a:lnTo>
                    <a:pt x="2799" y="200"/>
                  </a:lnTo>
                  <a:lnTo>
                    <a:pt x="2794" y="203"/>
                  </a:lnTo>
                  <a:lnTo>
                    <a:pt x="2797" y="206"/>
                  </a:lnTo>
                  <a:lnTo>
                    <a:pt x="2800" y="211"/>
                  </a:lnTo>
                  <a:lnTo>
                    <a:pt x="2805" y="211"/>
                  </a:lnTo>
                  <a:lnTo>
                    <a:pt x="2805" y="216"/>
                  </a:lnTo>
                  <a:lnTo>
                    <a:pt x="2808" y="217"/>
                  </a:lnTo>
                  <a:lnTo>
                    <a:pt x="2812" y="219"/>
                  </a:lnTo>
                  <a:lnTo>
                    <a:pt x="2812" y="222"/>
                  </a:lnTo>
                  <a:lnTo>
                    <a:pt x="2813" y="227"/>
                  </a:lnTo>
                  <a:lnTo>
                    <a:pt x="2813" y="227"/>
                  </a:lnTo>
                  <a:lnTo>
                    <a:pt x="2807" y="227"/>
                  </a:lnTo>
                  <a:lnTo>
                    <a:pt x="2804" y="224"/>
                  </a:lnTo>
                  <a:lnTo>
                    <a:pt x="2799" y="222"/>
                  </a:lnTo>
                  <a:lnTo>
                    <a:pt x="2789" y="222"/>
                  </a:lnTo>
                  <a:lnTo>
                    <a:pt x="2784" y="224"/>
                  </a:lnTo>
                  <a:lnTo>
                    <a:pt x="2775" y="224"/>
                  </a:lnTo>
                  <a:lnTo>
                    <a:pt x="2772" y="228"/>
                  </a:lnTo>
                  <a:lnTo>
                    <a:pt x="2769" y="225"/>
                  </a:lnTo>
                  <a:lnTo>
                    <a:pt x="2759" y="225"/>
                  </a:lnTo>
                  <a:lnTo>
                    <a:pt x="2743" y="222"/>
                  </a:lnTo>
                  <a:lnTo>
                    <a:pt x="2737" y="220"/>
                  </a:lnTo>
                  <a:lnTo>
                    <a:pt x="2725" y="224"/>
                  </a:lnTo>
                  <a:lnTo>
                    <a:pt x="2721" y="227"/>
                  </a:lnTo>
                  <a:lnTo>
                    <a:pt x="2716" y="228"/>
                  </a:lnTo>
                  <a:lnTo>
                    <a:pt x="2701" y="225"/>
                  </a:lnTo>
                  <a:lnTo>
                    <a:pt x="2695" y="222"/>
                  </a:lnTo>
                  <a:lnTo>
                    <a:pt x="2692" y="219"/>
                  </a:lnTo>
                  <a:lnTo>
                    <a:pt x="2689" y="216"/>
                  </a:lnTo>
                  <a:lnTo>
                    <a:pt x="2684" y="212"/>
                  </a:lnTo>
                  <a:lnTo>
                    <a:pt x="2676" y="219"/>
                  </a:lnTo>
                  <a:lnTo>
                    <a:pt x="2673" y="224"/>
                  </a:lnTo>
                  <a:lnTo>
                    <a:pt x="2671" y="230"/>
                  </a:lnTo>
                  <a:lnTo>
                    <a:pt x="2670" y="235"/>
                  </a:lnTo>
                  <a:lnTo>
                    <a:pt x="2668" y="235"/>
                  </a:lnTo>
                  <a:lnTo>
                    <a:pt x="2660" y="243"/>
                  </a:lnTo>
                  <a:lnTo>
                    <a:pt x="2658" y="247"/>
                  </a:lnTo>
                  <a:lnTo>
                    <a:pt x="2657" y="249"/>
                  </a:lnTo>
                  <a:lnTo>
                    <a:pt x="2655" y="249"/>
                  </a:lnTo>
                  <a:lnTo>
                    <a:pt x="2654" y="247"/>
                  </a:lnTo>
                  <a:lnTo>
                    <a:pt x="2652" y="246"/>
                  </a:lnTo>
                  <a:lnTo>
                    <a:pt x="2647" y="246"/>
                  </a:lnTo>
                  <a:lnTo>
                    <a:pt x="2642" y="243"/>
                  </a:lnTo>
                  <a:lnTo>
                    <a:pt x="2633" y="236"/>
                  </a:lnTo>
                  <a:lnTo>
                    <a:pt x="2626" y="228"/>
                  </a:lnTo>
                  <a:lnTo>
                    <a:pt x="2623" y="224"/>
                  </a:lnTo>
                  <a:lnTo>
                    <a:pt x="2620" y="217"/>
                  </a:lnTo>
                  <a:lnTo>
                    <a:pt x="2614" y="211"/>
                  </a:lnTo>
                  <a:lnTo>
                    <a:pt x="2617" y="212"/>
                  </a:lnTo>
                  <a:lnTo>
                    <a:pt x="2620" y="212"/>
                  </a:lnTo>
                  <a:lnTo>
                    <a:pt x="2625" y="211"/>
                  </a:lnTo>
                  <a:lnTo>
                    <a:pt x="2630" y="206"/>
                  </a:lnTo>
                  <a:lnTo>
                    <a:pt x="2630" y="201"/>
                  </a:lnTo>
                  <a:lnTo>
                    <a:pt x="2628" y="193"/>
                  </a:lnTo>
                  <a:lnTo>
                    <a:pt x="2620" y="192"/>
                  </a:lnTo>
                  <a:lnTo>
                    <a:pt x="2623" y="190"/>
                  </a:lnTo>
                  <a:lnTo>
                    <a:pt x="2623" y="185"/>
                  </a:lnTo>
                  <a:lnTo>
                    <a:pt x="2620" y="180"/>
                  </a:lnTo>
                  <a:lnTo>
                    <a:pt x="2618" y="177"/>
                  </a:lnTo>
                  <a:lnTo>
                    <a:pt x="2620" y="176"/>
                  </a:lnTo>
                  <a:lnTo>
                    <a:pt x="2620" y="171"/>
                  </a:lnTo>
                  <a:lnTo>
                    <a:pt x="2617" y="169"/>
                  </a:lnTo>
                  <a:lnTo>
                    <a:pt x="2614" y="166"/>
                  </a:lnTo>
                  <a:lnTo>
                    <a:pt x="2609" y="164"/>
                  </a:lnTo>
                  <a:lnTo>
                    <a:pt x="2606" y="163"/>
                  </a:lnTo>
                  <a:lnTo>
                    <a:pt x="2603" y="160"/>
                  </a:lnTo>
                  <a:lnTo>
                    <a:pt x="2603" y="157"/>
                  </a:lnTo>
                  <a:lnTo>
                    <a:pt x="2596" y="157"/>
                  </a:lnTo>
                  <a:lnTo>
                    <a:pt x="2588" y="155"/>
                  </a:lnTo>
                  <a:lnTo>
                    <a:pt x="2579" y="157"/>
                  </a:lnTo>
                  <a:lnTo>
                    <a:pt x="2575" y="157"/>
                  </a:lnTo>
                  <a:lnTo>
                    <a:pt x="2572" y="160"/>
                  </a:lnTo>
                  <a:lnTo>
                    <a:pt x="2572" y="155"/>
                  </a:lnTo>
                  <a:lnTo>
                    <a:pt x="2564" y="155"/>
                  </a:lnTo>
                  <a:lnTo>
                    <a:pt x="2550" y="152"/>
                  </a:lnTo>
                  <a:lnTo>
                    <a:pt x="2543" y="149"/>
                  </a:lnTo>
                  <a:lnTo>
                    <a:pt x="2537" y="144"/>
                  </a:lnTo>
                  <a:lnTo>
                    <a:pt x="2532" y="141"/>
                  </a:lnTo>
                  <a:lnTo>
                    <a:pt x="2529" y="144"/>
                  </a:lnTo>
                  <a:lnTo>
                    <a:pt x="2526" y="149"/>
                  </a:lnTo>
                  <a:lnTo>
                    <a:pt x="2520" y="149"/>
                  </a:lnTo>
                  <a:lnTo>
                    <a:pt x="2515" y="152"/>
                  </a:lnTo>
                  <a:lnTo>
                    <a:pt x="2512" y="157"/>
                  </a:lnTo>
                  <a:lnTo>
                    <a:pt x="2512" y="161"/>
                  </a:lnTo>
                  <a:lnTo>
                    <a:pt x="2513" y="166"/>
                  </a:lnTo>
                  <a:lnTo>
                    <a:pt x="2512" y="174"/>
                  </a:lnTo>
                  <a:lnTo>
                    <a:pt x="2512" y="176"/>
                  </a:lnTo>
                  <a:lnTo>
                    <a:pt x="2505" y="172"/>
                  </a:lnTo>
                  <a:lnTo>
                    <a:pt x="2500" y="172"/>
                  </a:lnTo>
                  <a:lnTo>
                    <a:pt x="2496" y="174"/>
                  </a:lnTo>
                  <a:lnTo>
                    <a:pt x="2491" y="176"/>
                  </a:lnTo>
                  <a:lnTo>
                    <a:pt x="2473" y="172"/>
                  </a:lnTo>
                  <a:lnTo>
                    <a:pt x="2462" y="172"/>
                  </a:lnTo>
                  <a:lnTo>
                    <a:pt x="2461" y="171"/>
                  </a:lnTo>
                  <a:lnTo>
                    <a:pt x="2457" y="168"/>
                  </a:lnTo>
                  <a:lnTo>
                    <a:pt x="2456" y="166"/>
                  </a:lnTo>
                  <a:lnTo>
                    <a:pt x="2451" y="166"/>
                  </a:lnTo>
                  <a:lnTo>
                    <a:pt x="2449" y="169"/>
                  </a:lnTo>
                  <a:lnTo>
                    <a:pt x="2446" y="171"/>
                  </a:lnTo>
                  <a:lnTo>
                    <a:pt x="2438" y="171"/>
                  </a:lnTo>
                  <a:lnTo>
                    <a:pt x="2432" y="169"/>
                  </a:lnTo>
                  <a:lnTo>
                    <a:pt x="2429" y="169"/>
                  </a:lnTo>
                  <a:lnTo>
                    <a:pt x="2429" y="168"/>
                  </a:lnTo>
                  <a:lnTo>
                    <a:pt x="2429" y="166"/>
                  </a:lnTo>
                  <a:lnTo>
                    <a:pt x="2437" y="161"/>
                  </a:lnTo>
                  <a:lnTo>
                    <a:pt x="2437" y="155"/>
                  </a:lnTo>
                  <a:lnTo>
                    <a:pt x="2430" y="155"/>
                  </a:lnTo>
                  <a:lnTo>
                    <a:pt x="2427" y="153"/>
                  </a:lnTo>
                  <a:lnTo>
                    <a:pt x="2408" y="153"/>
                  </a:lnTo>
                  <a:lnTo>
                    <a:pt x="2400" y="150"/>
                  </a:lnTo>
                  <a:lnTo>
                    <a:pt x="2392" y="149"/>
                  </a:lnTo>
                  <a:lnTo>
                    <a:pt x="2384" y="149"/>
                  </a:lnTo>
                  <a:lnTo>
                    <a:pt x="2357" y="152"/>
                  </a:lnTo>
                  <a:lnTo>
                    <a:pt x="2336" y="155"/>
                  </a:lnTo>
                  <a:lnTo>
                    <a:pt x="2336" y="150"/>
                  </a:lnTo>
                  <a:lnTo>
                    <a:pt x="2334" y="144"/>
                  </a:lnTo>
                  <a:lnTo>
                    <a:pt x="2328" y="141"/>
                  </a:lnTo>
                  <a:lnTo>
                    <a:pt x="2323" y="142"/>
                  </a:lnTo>
                  <a:lnTo>
                    <a:pt x="2320" y="145"/>
                  </a:lnTo>
                  <a:lnTo>
                    <a:pt x="2320" y="147"/>
                  </a:lnTo>
                  <a:lnTo>
                    <a:pt x="2317" y="149"/>
                  </a:lnTo>
                  <a:lnTo>
                    <a:pt x="2310" y="149"/>
                  </a:lnTo>
                  <a:lnTo>
                    <a:pt x="2307" y="147"/>
                  </a:lnTo>
                  <a:lnTo>
                    <a:pt x="2299" y="141"/>
                  </a:lnTo>
                  <a:lnTo>
                    <a:pt x="2293" y="139"/>
                  </a:lnTo>
                  <a:lnTo>
                    <a:pt x="2285" y="136"/>
                  </a:lnTo>
                  <a:lnTo>
                    <a:pt x="2275" y="136"/>
                  </a:lnTo>
                  <a:lnTo>
                    <a:pt x="2267" y="141"/>
                  </a:lnTo>
                  <a:lnTo>
                    <a:pt x="2261" y="145"/>
                  </a:lnTo>
                  <a:lnTo>
                    <a:pt x="2261" y="153"/>
                  </a:lnTo>
                  <a:lnTo>
                    <a:pt x="2264" y="155"/>
                  </a:lnTo>
                  <a:lnTo>
                    <a:pt x="2255" y="155"/>
                  </a:lnTo>
                  <a:lnTo>
                    <a:pt x="2253" y="157"/>
                  </a:lnTo>
                  <a:lnTo>
                    <a:pt x="2251" y="157"/>
                  </a:lnTo>
                  <a:lnTo>
                    <a:pt x="2248" y="160"/>
                  </a:lnTo>
                  <a:lnTo>
                    <a:pt x="2242" y="163"/>
                  </a:lnTo>
                  <a:lnTo>
                    <a:pt x="2226" y="166"/>
                  </a:lnTo>
                  <a:lnTo>
                    <a:pt x="2207" y="169"/>
                  </a:lnTo>
                  <a:lnTo>
                    <a:pt x="2200" y="172"/>
                  </a:lnTo>
                  <a:lnTo>
                    <a:pt x="2199" y="174"/>
                  </a:lnTo>
                  <a:lnTo>
                    <a:pt x="2202" y="168"/>
                  </a:lnTo>
                  <a:lnTo>
                    <a:pt x="2207" y="166"/>
                  </a:lnTo>
                  <a:lnTo>
                    <a:pt x="2216" y="163"/>
                  </a:lnTo>
                  <a:lnTo>
                    <a:pt x="2220" y="161"/>
                  </a:lnTo>
                  <a:lnTo>
                    <a:pt x="2223" y="158"/>
                  </a:lnTo>
                  <a:lnTo>
                    <a:pt x="2226" y="157"/>
                  </a:lnTo>
                  <a:lnTo>
                    <a:pt x="2237" y="155"/>
                  </a:lnTo>
                  <a:lnTo>
                    <a:pt x="2245" y="153"/>
                  </a:lnTo>
                  <a:lnTo>
                    <a:pt x="2248" y="149"/>
                  </a:lnTo>
                  <a:lnTo>
                    <a:pt x="2250" y="145"/>
                  </a:lnTo>
                  <a:lnTo>
                    <a:pt x="2269" y="137"/>
                  </a:lnTo>
                  <a:lnTo>
                    <a:pt x="2277" y="129"/>
                  </a:lnTo>
                  <a:lnTo>
                    <a:pt x="2295" y="123"/>
                  </a:lnTo>
                  <a:lnTo>
                    <a:pt x="2301" y="121"/>
                  </a:lnTo>
                  <a:lnTo>
                    <a:pt x="2306" y="118"/>
                  </a:lnTo>
                  <a:lnTo>
                    <a:pt x="2310" y="112"/>
                  </a:lnTo>
                  <a:lnTo>
                    <a:pt x="2310" y="112"/>
                  </a:lnTo>
                  <a:lnTo>
                    <a:pt x="2322" y="109"/>
                  </a:lnTo>
                  <a:lnTo>
                    <a:pt x="2333" y="104"/>
                  </a:lnTo>
                  <a:lnTo>
                    <a:pt x="2341" y="96"/>
                  </a:lnTo>
                  <a:lnTo>
                    <a:pt x="2342" y="91"/>
                  </a:lnTo>
                  <a:lnTo>
                    <a:pt x="2342" y="86"/>
                  </a:lnTo>
                  <a:lnTo>
                    <a:pt x="2338" y="83"/>
                  </a:lnTo>
                  <a:lnTo>
                    <a:pt x="2342" y="83"/>
                  </a:lnTo>
                  <a:lnTo>
                    <a:pt x="2346" y="77"/>
                  </a:lnTo>
                  <a:lnTo>
                    <a:pt x="2346" y="74"/>
                  </a:lnTo>
                  <a:lnTo>
                    <a:pt x="2341" y="69"/>
                  </a:lnTo>
                  <a:lnTo>
                    <a:pt x="2338" y="69"/>
                  </a:lnTo>
                  <a:lnTo>
                    <a:pt x="2339" y="66"/>
                  </a:lnTo>
                  <a:lnTo>
                    <a:pt x="2338" y="61"/>
                  </a:lnTo>
                  <a:lnTo>
                    <a:pt x="2334" y="58"/>
                  </a:lnTo>
                  <a:lnTo>
                    <a:pt x="2331" y="58"/>
                  </a:lnTo>
                  <a:lnTo>
                    <a:pt x="2326" y="59"/>
                  </a:lnTo>
                  <a:lnTo>
                    <a:pt x="2325" y="53"/>
                  </a:lnTo>
                  <a:lnTo>
                    <a:pt x="2325" y="48"/>
                  </a:lnTo>
                  <a:lnTo>
                    <a:pt x="2318" y="42"/>
                  </a:lnTo>
                  <a:lnTo>
                    <a:pt x="2310" y="43"/>
                  </a:lnTo>
                  <a:lnTo>
                    <a:pt x="2309" y="45"/>
                  </a:lnTo>
                  <a:lnTo>
                    <a:pt x="2307" y="45"/>
                  </a:lnTo>
                  <a:lnTo>
                    <a:pt x="2306" y="45"/>
                  </a:lnTo>
                  <a:lnTo>
                    <a:pt x="2290" y="37"/>
                  </a:lnTo>
                  <a:lnTo>
                    <a:pt x="2275" y="37"/>
                  </a:lnTo>
                  <a:lnTo>
                    <a:pt x="2275" y="38"/>
                  </a:lnTo>
                  <a:lnTo>
                    <a:pt x="2269" y="35"/>
                  </a:lnTo>
                  <a:lnTo>
                    <a:pt x="2266" y="37"/>
                  </a:lnTo>
                  <a:lnTo>
                    <a:pt x="2263" y="37"/>
                  </a:lnTo>
                  <a:lnTo>
                    <a:pt x="2256" y="38"/>
                  </a:lnTo>
                  <a:lnTo>
                    <a:pt x="2243" y="37"/>
                  </a:lnTo>
                  <a:lnTo>
                    <a:pt x="2240" y="37"/>
                  </a:lnTo>
                  <a:lnTo>
                    <a:pt x="2232" y="42"/>
                  </a:lnTo>
                  <a:lnTo>
                    <a:pt x="2229" y="45"/>
                  </a:lnTo>
                  <a:lnTo>
                    <a:pt x="2228" y="46"/>
                  </a:lnTo>
                  <a:lnTo>
                    <a:pt x="2223" y="46"/>
                  </a:lnTo>
                  <a:lnTo>
                    <a:pt x="2215" y="45"/>
                  </a:lnTo>
                  <a:lnTo>
                    <a:pt x="2218" y="43"/>
                  </a:lnTo>
                  <a:lnTo>
                    <a:pt x="2221" y="37"/>
                  </a:lnTo>
                  <a:lnTo>
                    <a:pt x="2229" y="30"/>
                  </a:lnTo>
                  <a:lnTo>
                    <a:pt x="2220" y="27"/>
                  </a:lnTo>
                  <a:lnTo>
                    <a:pt x="2194" y="27"/>
                  </a:lnTo>
                  <a:lnTo>
                    <a:pt x="2192" y="26"/>
                  </a:lnTo>
                  <a:lnTo>
                    <a:pt x="2186" y="24"/>
                  </a:lnTo>
                  <a:lnTo>
                    <a:pt x="2194" y="21"/>
                  </a:lnTo>
                  <a:lnTo>
                    <a:pt x="2199" y="21"/>
                  </a:lnTo>
                  <a:lnTo>
                    <a:pt x="2204" y="16"/>
                  </a:lnTo>
                  <a:lnTo>
                    <a:pt x="2197" y="10"/>
                  </a:lnTo>
                  <a:lnTo>
                    <a:pt x="2196" y="7"/>
                  </a:lnTo>
                  <a:lnTo>
                    <a:pt x="2191" y="5"/>
                  </a:lnTo>
                  <a:lnTo>
                    <a:pt x="2181" y="5"/>
                  </a:lnTo>
                  <a:lnTo>
                    <a:pt x="2172" y="2"/>
                  </a:lnTo>
                  <a:lnTo>
                    <a:pt x="2162" y="0"/>
                  </a:lnTo>
                  <a:lnTo>
                    <a:pt x="2153" y="2"/>
                  </a:lnTo>
                  <a:lnTo>
                    <a:pt x="2137" y="5"/>
                  </a:lnTo>
                  <a:lnTo>
                    <a:pt x="2129" y="8"/>
                  </a:lnTo>
                  <a:lnTo>
                    <a:pt x="2124" y="11"/>
                  </a:lnTo>
                  <a:lnTo>
                    <a:pt x="2121" y="18"/>
                  </a:lnTo>
                  <a:lnTo>
                    <a:pt x="2117" y="19"/>
                  </a:lnTo>
                  <a:lnTo>
                    <a:pt x="2111" y="22"/>
                  </a:lnTo>
                  <a:lnTo>
                    <a:pt x="2105" y="29"/>
                  </a:lnTo>
                  <a:lnTo>
                    <a:pt x="2101" y="34"/>
                  </a:lnTo>
                  <a:lnTo>
                    <a:pt x="2101" y="38"/>
                  </a:lnTo>
                  <a:lnTo>
                    <a:pt x="2105" y="40"/>
                  </a:lnTo>
                  <a:lnTo>
                    <a:pt x="2106" y="42"/>
                  </a:lnTo>
                  <a:lnTo>
                    <a:pt x="2106" y="46"/>
                  </a:lnTo>
                  <a:lnTo>
                    <a:pt x="2076" y="46"/>
                  </a:lnTo>
                  <a:lnTo>
                    <a:pt x="2070" y="50"/>
                  </a:lnTo>
                  <a:lnTo>
                    <a:pt x="2070" y="53"/>
                  </a:lnTo>
                  <a:lnTo>
                    <a:pt x="2071" y="56"/>
                  </a:lnTo>
                  <a:lnTo>
                    <a:pt x="2066" y="54"/>
                  </a:lnTo>
                  <a:lnTo>
                    <a:pt x="2055" y="58"/>
                  </a:lnTo>
                  <a:lnTo>
                    <a:pt x="2050" y="62"/>
                  </a:lnTo>
                  <a:lnTo>
                    <a:pt x="2036" y="62"/>
                  </a:lnTo>
                  <a:lnTo>
                    <a:pt x="2039" y="61"/>
                  </a:lnTo>
                  <a:lnTo>
                    <a:pt x="2039" y="54"/>
                  </a:lnTo>
                  <a:lnTo>
                    <a:pt x="2033" y="51"/>
                  </a:lnTo>
                  <a:lnTo>
                    <a:pt x="2025" y="53"/>
                  </a:lnTo>
                  <a:lnTo>
                    <a:pt x="2020" y="54"/>
                  </a:lnTo>
                  <a:lnTo>
                    <a:pt x="2017" y="59"/>
                  </a:lnTo>
                  <a:lnTo>
                    <a:pt x="2017" y="59"/>
                  </a:lnTo>
                  <a:lnTo>
                    <a:pt x="2010" y="56"/>
                  </a:lnTo>
                  <a:lnTo>
                    <a:pt x="2007" y="56"/>
                  </a:lnTo>
                  <a:lnTo>
                    <a:pt x="1995" y="61"/>
                  </a:lnTo>
                  <a:lnTo>
                    <a:pt x="1991" y="62"/>
                  </a:lnTo>
                  <a:lnTo>
                    <a:pt x="1985" y="61"/>
                  </a:lnTo>
                  <a:lnTo>
                    <a:pt x="1982" y="61"/>
                  </a:lnTo>
                  <a:lnTo>
                    <a:pt x="1975" y="64"/>
                  </a:lnTo>
                  <a:lnTo>
                    <a:pt x="1975" y="70"/>
                  </a:lnTo>
                  <a:lnTo>
                    <a:pt x="1979" y="72"/>
                  </a:lnTo>
                  <a:lnTo>
                    <a:pt x="1975" y="72"/>
                  </a:lnTo>
                  <a:lnTo>
                    <a:pt x="1963" y="74"/>
                  </a:lnTo>
                  <a:lnTo>
                    <a:pt x="1958" y="75"/>
                  </a:lnTo>
                  <a:lnTo>
                    <a:pt x="1956" y="77"/>
                  </a:lnTo>
                  <a:lnTo>
                    <a:pt x="1953" y="77"/>
                  </a:lnTo>
                  <a:lnTo>
                    <a:pt x="1937" y="78"/>
                  </a:lnTo>
                  <a:lnTo>
                    <a:pt x="1929" y="78"/>
                  </a:lnTo>
                  <a:lnTo>
                    <a:pt x="1923" y="85"/>
                  </a:lnTo>
                  <a:lnTo>
                    <a:pt x="1920" y="86"/>
                  </a:lnTo>
                  <a:lnTo>
                    <a:pt x="1908" y="88"/>
                  </a:lnTo>
                  <a:lnTo>
                    <a:pt x="1904" y="89"/>
                  </a:lnTo>
                  <a:lnTo>
                    <a:pt x="1900" y="94"/>
                  </a:lnTo>
                  <a:lnTo>
                    <a:pt x="1899" y="96"/>
                  </a:lnTo>
                  <a:lnTo>
                    <a:pt x="1896" y="97"/>
                  </a:lnTo>
                  <a:lnTo>
                    <a:pt x="1886" y="93"/>
                  </a:lnTo>
                  <a:lnTo>
                    <a:pt x="1881" y="94"/>
                  </a:lnTo>
                  <a:lnTo>
                    <a:pt x="1876" y="99"/>
                  </a:lnTo>
                  <a:lnTo>
                    <a:pt x="1878" y="101"/>
                  </a:lnTo>
                  <a:lnTo>
                    <a:pt x="1872" y="104"/>
                  </a:lnTo>
                  <a:lnTo>
                    <a:pt x="1865" y="110"/>
                  </a:lnTo>
                  <a:lnTo>
                    <a:pt x="1865" y="110"/>
                  </a:lnTo>
                  <a:lnTo>
                    <a:pt x="1859" y="113"/>
                  </a:lnTo>
                  <a:lnTo>
                    <a:pt x="1859" y="118"/>
                  </a:lnTo>
                  <a:lnTo>
                    <a:pt x="1862" y="121"/>
                  </a:lnTo>
                  <a:lnTo>
                    <a:pt x="1867" y="123"/>
                  </a:lnTo>
                  <a:lnTo>
                    <a:pt x="1870" y="123"/>
                  </a:lnTo>
                  <a:lnTo>
                    <a:pt x="1865" y="125"/>
                  </a:lnTo>
                  <a:lnTo>
                    <a:pt x="1860" y="129"/>
                  </a:lnTo>
                  <a:lnTo>
                    <a:pt x="1865" y="134"/>
                  </a:lnTo>
                  <a:lnTo>
                    <a:pt x="1873" y="136"/>
                  </a:lnTo>
                  <a:lnTo>
                    <a:pt x="1873" y="136"/>
                  </a:lnTo>
                  <a:lnTo>
                    <a:pt x="1873" y="137"/>
                  </a:lnTo>
                  <a:lnTo>
                    <a:pt x="1878" y="141"/>
                  </a:lnTo>
                  <a:lnTo>
                    <a:pt x="1875" y="144"/>
                  </a:lnTo>
                  <a:lnTo>
                    <a:pt x="1875" y="145"/>
                  </a:lnTo>
                  <a:lnTo>
                    <a:pt x="1872" y="144"/>
                  </a:lnTo>
                  <a:lnTo>
                    <a:pt x="1867" y="142"/>
                  </a:lnTo>
                  <a:lnTo>
                    <a:pt x="1860" y="142"/>
                  </a:lnTo>
                  <a:lnTo>
                    <a:pt x="1854" y="144"/>
                  </a:lnTo>
                  <a:lnTo>
                    <a:pt x="1851" y="149"/>
                  </a:lnTo>
                  <a:lnTo>
                    <a:pt x="1849" y="147"/>
                  </a:lnTo>
                  <a:lnTo>
                    <a:pt x="1843" y="145"/>
                  </a:lnTo>
                  <a:lnTo>
                    <a:pt x="1838" y="147"/>
                  </a:lnTo>
                  <a:lnTo>
                    <a:pt x="1821" y="149"/>
                  </a:lnTo>
                  <a:lnTo>
                    <a:pt x="1795" y="150"/>
                  </a:lnTo>
                  <a:lnTo>
                    <a:pt x="1782" y="152"/>
                  </a:lnTo>
                  <a:lnTo>
                    <a:pt x="1773" y="153"/>
                  </a:lnTo>
                  <a:lnTo>
                    <a:pt x="1768" y="155"/>
                  </a:lnTo>
                  <a:lnTo>
                    <a:pt x="1763" y="161"/>
                  </a:lnTo>
                  <a:lnTo>
                    <a:pt x="1763" y="171"/>
                  </a:lnTo>
                  <a:lnTo>
                    <a:pt x="1765" y="176"/>
                  </a:lnTo>
                  <a:lnTo>
                    <a:pt x="1768" y="179"/>
                  </a:lnTo>
                  <a:lnTo>
                    <a:pt x="1768" y="180"/>
                  </a:lnTo>
                  <a:lnTo>
                    <a:pt x="1765" y="187"/>
                  </a:lnTo>
                  <a:lnTo>
                    <a:pt x="1770" y="193"/>
                  </a:lnTo>
                  <a:lnTo>
                    <a:pt x="1776" y="198"/>
                  </a:lnTo>
                  <a:lnTo>
                    <a:pt x="1785" y="201"/>
                  </a:lnTo>
                  <a:lnTo>
                    <a:pt x="1792" y="203"/>
                  </a:lnTo>
                  <a:lnTo>
                    <a:pt x="1797" y="204"/>
                  </a:lnTo>
                  <a:lnTo>
                    <a:pt x="1800" y="208"/>
                  </a:lnTo>
                  <a:lnTo>
                    <a:pt x="1801" y="212"/>
                  </a:lnTo>
                  <a:lnTo>
                    <a:pt x="1800" y="216"/>
                  </a:lnTo>
                  <a:lnTo>
                    <a:pt x="1798" y="216"/>
                  </a:lnTo>
                  <a:lnTo>
                    <a:pt x="1792" y="214"/>
                  </a:lnTo>
                  <a:lnTo>
                    <a:pt x="1782" y="209"/>
                  </a:lnTo>
                  <a:lnTo>
                    <a:pt x="1774" y="204"/>
                  </a:lnTo>
                  <a:lnTo>
                    <a:pt x="1765" y="200"/>
                  </a:lnTo>
                  <a:lnTo>
                    <a:pt x="1754" y="195"/>
                  </a:lnTo>
                  <a:lnTo>
                    <a:pt x="1739" y="193"/>
                  </a:lnTo>
                  <a:lnTo>
                    <a:pt x="1730" y="193"/>
                  </a:lnTo>
                  <a:lnTo>
                    <a:pt x="1728" y="192"/>
                  </a:lnTo>
                  <a:lnTo>
                    <a:pt x="1725" y="188"/>
                  </a:lnTo>
                  <a:lnTo>
                    <a:pt x="1718" y="187"/>
                  </a:lnTo>
                  <a:lnTo>
                    <a:pt x="1712" y="188"/>
                  </a:lnTo>
                  <a:lnTo>
                    <a:pt x="1706" y="193"/>
                  </a:lnTo>
                  <a:lnTo>
                    <a:pt x="1696" y="201"/>
                  </a:lnTo>
                  <a:lnTo>
                    <a:pt x="1704" y="201"/>
                  </a:lnTo>
                  <a:lnTo>
                    <a:pt x="1706" y="203"/>
                  </a:lnTo>
                  <a:lnTo>
                    <a:pt x="1709" y="203"/>
                  </a:lnTo>
                  <a:lnTo>
                    <a:pt x="1714" y="208"/>
                  </a:lnTo>
                  <a:lnTo>
                    <a:pt x="1720" y="209"/>
                  </a:lnTo>
                  <a:lnTo>
                    <a:pt x="1717" y="209"/>
                  </a:lnTo>
                  <a:lnTo>
                    <a:pt x="1710" y="208"/>
                  </a:lnTo>
                  <a:lnTo>
                    <a:pt x="1702" y="204"/>
                  </a:lnTo>
                  <a:lnTo>
                    <a:pt x="1691" y="208"/>
                  </a:lnTo>
                  <a:lnTo>
                    <a:pt x="1687" y="212"/>
                  </a:lnTo>
                  <a:lnTo>
                    <a:pt x="1687" y="216"/>
                  </a:lnTo>
                  <a:lnTo>
                    <a:pt x="1688" y="220"/>
                  </a:lnTo>
                  <a:lnTo>
                    <a:pt x="1694" y="227"/>
                  </a:lnTo>
                  <a:lnTo>
                    <a:pt x="1701" y="232"/>
                  </a:lnTo>
                  <a:lnTo>
                    <a:pt x="1699" y="232"/>
                  </a:lnTo>
                  <a:lnTo>
                    <a:pt x="1680" y="232"/>
                  </a:lnTo>
                  <a:lnTo>
                    <a:pt x="1679" y="230"/>
                  </a:lnTo>
                  <a:lnTo>
                    <a:pt x="1680" y="225"/>
                  </a:lnTo>
                  <a:lnTo>
                    <a:pt x="1677" y="219"/>
                  </a:lnTo>
                  <a:lnTo>
                    <a:pt x="1677" y="217"/>
                  </a:lnTo>
                  <a:lnTo>
                    <a:pt x="1683" y="206"/>
                  </a:lnTo>
                  <a:lnTo>
                    <a:pt x="1683" y="201"/>
                  </a:lnTo>
                  <a:lnTo>
                    <a:pt x="1685" y="198"/>
                  </a:lnTo>
                  <a:lnTo>
                    <a:pt x="1683" y="192"/>
                  </a:lnTo>
                  <a:lnTo>
                    <a:pt x="1680" y="184"/>
                  </a:lnTo>
                  <a:lnTo>
                    <a:pt x="1674" y="179"/>
                  </a:lnTo>
                  <a:lnTo>
                    <a:pt x="1666" y="179"/>
                  </a:lnTo>
                  <a:lnTo>
                    <a:pt x="1663" y="182"/>
                  </a:lnTo>
                  <a:lnTo>
                    <a:pt x="1663" y="188"/>
                  </a:lnTo>
                  <a:lnTo>
                    <a:pt x="1664" y="190"/>
                  </a:lnTo>
                  <a:lnTo>
                    <a:pt x="1664" y="196"/>
                  </a:lnTo>
                  <a:lnTo>
                    <a:pt x="1663" y="201"/>
                  </a:lnTo>
                  <a:lnTo>
                    <a:pt x="1661" y="206"/>
                  </a:lnTo>
                  <a:lnTo>
                    <a:pt x="1655" y="209"/>
                  </a:lnTo>
                  <a:lnTo>
                    <a:pt x="1650" y="211"/>
                  </a:lnTo>
                  <a:lnTo>
                    <a:pt x="1643" y="214"/>
                  </a:lnTo>
                  <a:lnTo>
                    <a:pt x="1640" y="214"/>
                  </a:lnTo>
                  <a:lnTo>
                    <a:pt x="1639" y="217"/>
                  </a:lnTo>
                  <a:lnTo>
                    <a:pt x="1635" y="220"/>
                  </a:lnTo>
                  <a:lnTo>
                    <a:pt x="1634" y="224"/>
                  </a:lnTo>
                  <a:lnTo>
                    <a:pt x="1632" y="225"/>
                  </a:lnTo>
                  <a:lnTo>
                    <a:pt x="1624" y="225"/>
                  </a:lnTo>
                  <a:lnTo>
                    <a:pt x="1631" y="230"/>
                  </a:lnTo>
                  <a:lnTo>
                    <a:pt x="1642" y="244"/>
                  </a:lnTo>
                  <a:lnTo>
                    <a:pt x="1651" y="257"/>
                  </a:lnTo>
                  <a:lnTo>
                    <a:pt x="1645" y="267"/>
                  </a:lnTo>
                  <a:lnTo>
                    <a:pt x="1642" y="276"/>
                  </a:lnTo>
                  <a:lnTo>
                    <a:pt x="1640" y="281"/>
                  </a:lnTo>
                  <a:lnTo>
                    <a:pt x="1640" y="300"/>
                  </a:lnTo>
                  <a:lnTo>
                    <a:pt x="1642" y="305"/>
                  </a:lnTo>
                  <a:lnTo>
                    <a:pt x="1645" y="308"/>
                  </a:lnTo>
                  <a:lnTo>
                    <a:pt x="1655" y="308"/>
                  </a:lnTo>
                  <a:lnTo>
                    <a:pt x="1658" y="310"/>
                  </a:lnTo>
                  <a:lnTo>
                    <a:pt x="1661" y="310"/>
                  </a:lnTo>
                  <a:lnTo>
                    <a:pt x="1666" y="308"/>
                  </a:lnTo>
                  <a:lnTo>
                    <a:pt x="1679" y="305"/>
                  </a:lnTo>
                  <a:lnTo>
                    <a:pt x="1688" y="305"/>
                  </a:lnTo>
                  <a:lnTo>
                    <a:pt x="1696" y="308"/>
                  </a:lnTo>
                  <a:lnTo>
                    <a:pt x="1712" y="316"/>
                  </a:lnTo>
                  <a:lnTo>
                    <a:pt x="1714" y="318"/>
                  </a:lnTo>
                  <a:lnTo>
                    <a:pt x="1715" y="319"/>
                  </a:lnTo>
                  <a:lnTo>
                    <a:pt x="1715" y="322"/>
                  </a:lnTo>
                  <a:lnTo>
                    <a:pt x="1717" y="329"/>
                  </a:lnTo>
                  <a:lnTo>
                    <a:pt x="1715" y="329"/>
                  </a:lnTo>
                  <a:lnTo>
                    <a:pt x="1709" y="335"/>
                  </a:lnTo>
                  <a:lnTo>
                    <a:pt x="1712" y="327"/>
                  </a:lnTo>
                  <a:lnTo>
                    <a:pt x="1709" y="319"/>
                  </a:lnTo>
                  <a:lnTo>
                    <a:pt x="1701" y="314"/>
                  </a:lnTo>
                  <a:lnTo>
                    <a:pt x="1696" y="310"/>
                  </a:lnTo>
                  <a:lnTo>
                    <a:pt x="1691" y="306"/>
                  </a:lnTo>
                  <a:lnTo>
                    <a:pt x="1688" y="306"/>
                  </a:lnTo>
                  <a:lnTo>
                    <a:pt x="1675" y="308"/>
                  </a:lnTo>
                  <a:lnTo>
                    <a:pt x="1667" y="310"/>
                  </a:lnTo>
                  <a:lnTo>
                    <a:pt x="1659" y="314"/>
                  </a:lnTo>
                  <a:lnTo>
                    <a:pt x="1656" y="319"/>
                  </a:lnTo>
                  <a:lnTo>
                    <a:pt x="1656" y="329"/>
                  </a:lnTo>
                  <a:lnTo>
                    <a:pt x="1661" y="342"/>
                  </a:lnTo>
                  <a:lnTo>
                    <a:pt x="1661" y="343"/>
                  </a:lnTo>
                  <a:lnTo>
                    <a:pt x="1656" y="351"/>
                  </a:lnTo>
                  <a:lnTo>
                    <a:pt x="1648" y="356"/>
                  </a:lnTo>
                  <a:lnTo>
                    <a:pt x="1647" y="361"/>
                  </a:lnTo>
                  <a:lnTo>
                    <a:pt x="1647" y="362"/>
                  </a:lnTo>
                  <a:lnTo>
                    <a:pt x="1643" y="367"/>
                  </a:lnTo>
                  <a:lnTo>
                    <a:pt x="1623" y="378"/>
                  </a:lnTo>
                  <a:lnTo>
                    <a:pt x="1618" y="383"/>
                  </a:lnTo>
                  <a:lnTo>
                    <a:pt x="1616" y="388"/>
                  </a:lnTo>
                  <a:lnTo>
                    <a:pt x="1616" y="389"/>
                  </a:lnTo>
                  <a:lnTo>
                    <a:pt x="1613" y="389"/>
                  </a:lnTo>
                  <a:lnTo>
                    <a:pt x="1599" y="385"/>
                  </a:lnTo>
                  <a:lnTo>
                    <a:pt x="1599" y="383"/>
                  </a:lnTo>
                  <a:lnTo>
                    <a:pt x="1599" y="383"/>
                  </a:lnTo>
                  <a:lnTo>
                    <a:pt x="1607" y="383"/>
                  </a:lnTo>
                  <a:lnTo>
                    <a:pt x="1607" y="375"/>
                  </a:lnTo>
                  <a:lnTo>
                    <a:pt x="1613" y="374"/>
                  </a:lnTo>
                  <a:lnTo>
                    <a:pt x="1616" y="369"/>
                  </a:lnTo>
                  <a:lnTo>
                    <a:pt x="1618" y="367"/>
                  </a:lnTo>
                  <a:lnTo>
                    <a:pt x="1618" y="364"/>
                  </a:lnTo>
                  <a:lnTo>
                    <a:pt x="1619" y="361"/>
                  </a:lnTo>
                  <a:lnTo>
                    <a:pt x="1623" y="358"/>
                  </a:lnTo>
                  <a:lnTo>
                    <a:pt x="1626" y="356"/>
                  </a:lnTo>
                  <a:lnTo>
                    <a:pt x="1629" y="353"/>
                  </a:lnTo>
                  <a:lnTo>
                    <a:pt x="1631" y="351"/>
                  </a:lnTo>
                  <a:lnTo>
                    <a:pt x="1634" y="351"/>
                  </a:lnTo>
                  <a:lnTo>
                    <a:pt x="1637" y="345"/>
                  </a:lnTo>
                  <a:lnTo>
                    <a:pt x="1637" y="340"/>
                  </a:lnTo>
                  <a:lnTo>
                    <a:pt x="1635" y="337"/>
                  </a:lnTo>
                  <a:lnTo>
                    <a:pt x="1639" y="332"/>
                  </a:lnTo>
                  <a:lnTo>
                    <a:pt x="1640" y="330"/>
                  </a:lnTo>
                  <a:lnTo>
                    <a:pt x="1642" y="330"/>
                  </a:lnTo>
                  <a:lnTo>
                    <a:pt x="1645" y="326"/>
                  </a:lnTo>
                  <a:lnTo>
                    <a:pt x="1643" y="321"/>
                  </a:lnTo>
                  <a:lnTo>
                    <a:pt x="1632" y="313"/>
                  </a:lnTo>
                  <a:lnTo>
                    <a:pt x="1629" y="308"/>
                  </a:lnTo>
                  <a:lnTo>
                    <a:pt x="1627" y="306"/>
                  </a:lnTo>
                  <a:lnTo>
                    <a:pt x="1627" y="267"/>
                  </a:lnTo>
                  <a:lnTo>
                    <a:pt x="1632" y="254"/>
                  </a:lnTo>
                  <a:lnTo>
                    <a:pt x="1632" y="249"/>
                  </a:lnTo>
                  <a:lnTo>
                    <a:pt x="1631" y="243"/>
                  </a:lnTo>
                  <a:lnTo>
                    <a:pt x="1627" y="238"/>
                  </a:lnTo>
                  <a:lnTo>
                    <a:pt x="1619" y="233"/>
                  </a:lnTo>
                  <a:lnTo>
                    <a:pt x="1615" y="227"/>
                  </a:lnTo>
                  <a:lnTo>
                    <a:pt x="1615" y="227"/>
                  </a:lnTo>
                  <a:lnTo>
                    <a:pt x="1624" y="216"/>
                  </a:lnTo>
                  <a:lnTo>
                    <a:pt x="1627" y="212"/>
                  </a:lnTo>
                  <a:lnTo>
                    <a:pt x="1631" y="203"/>
                  </a:lnTo>
                  <a:lnTo>
                    <a:pt x="1631" y="185"/>
                  </a:lnTo>
                  <a:lnTo>
                    <a:pt x="1626" y="180"/>
                  </a:lnTo>
                  <a:lnTo>
                    <a:pt x="1605" y="176"/>
                  </a:lnTo>
                  <a:lnTo>
                    <a:pt x="1594" y="176"/>
                  </a:lnTo>
                  <a:lnTo>
                    <a:pt x="1604" y="172"/>
                  </a:lnTo>
                  <a:lnTo>
                    <a:pt x="1610" y="169"/>
                  </a:lnTo>
                  <a:lnTo>
                    <a:pt x="1610" y="163"/>
                  </a:lnTo>
                  <a:lnTo>
                    <a:pt x="1604" y="158"/>
                  </a:lnTo>
                  <a:lnTo>
                    <a:pt x="1596" y="157"/>
                  </a:lnTo>
                  <a:lnTo>
                    <a:pt x="1583" y="157"/>
                  </a:lnTo>
                  <a:lnTo>
                    <a:pt x="1578" y="158"/>
                  </a:lnTo>
                  <a:lnTo>
                    <a:pt x="1576" y="161"/>
                  </a:lnTo>
                  <a:lnTo>
                    <a:pt x="1573" y="166"/>
                  </a:lnTo>
                  <a:lnTo>
                    <a:pt x="1573" y="174"/>
                  </a:lnTo>
                  <a:lnTo>
                    <a:pt x="1572" y="174"/>
                  </a:lnTo>
                  <a:lnTo>
                    <a:pt x="1565" y="176"/>
                  </a:lnTo>
                  <a:lnTo>
                    <a:pt x="1564" y="179"/>
                  </a:lnTo>
                  <a:lnTo>
                    <a:pt x="1557" y="187"/>
                  </a:lnTo>
                  <a:lnTo>
                    <a:pt x="1552" y="196"/>
                  </a:lnTo>
                  <a:lnTo>
                    <a:pt x="1546" y="212"/>
                  </a:lnTo>
                  <a:lnTo>
                    <a:pt x="1544" y="216"/>
                  </a:lnTo>
                  <a:lnTo>
                    <a:pt x="1537" y="224"/>
                  </a:lnTo>
                  <a:lnTo>
                    <a:pt x="1524" y="228"/>
                  </a:lnTo>
                  <a:lnTo>
                    <a:pt x="1519" y="232"/>
                  </a:lnTo>
                  <a:lnTo>
                    <a:pt x="1514" y="238"/>
                  </a:lnTo>
                  <a:lnTo>
                    <a:pt x="1513" y="244"/>
                  </a:lnTo>
                  <a:lnTo>
                    <a:pt x="1516" y="249"/>
                  </a:lnTo>
                  <a:lnTo>
                    <a:pt x="1521" y="252"/>
                  </a:lnTo>
                  <a:lnTo>
                    <a:pt x="1524" y="252"/>
                  </a:lnTo>
                  <a:lnTo>
                    <a:pt x="1525" y="254"/>
                  </a:lnTo>
                  <a:lnTo>
                    <a:pt x="1525" y="257"/>
                  </a:lnTo>
                  <a:lnTo>
                    <a:pt x="1522" y="263"/>
                  </a:lnTo>
                  <a:lnTo>
                    <a:pt x="1522" y="270"/>
                  </a:lnTo>
                  <a:lnTo>
                    <a:pt x="1521" y="271"/>
                  </a:lnTo>
                  <a:lnTo>
                    <a:pt x="1519" y="275"/>
                  </a:lnTo>
                  <a:lnTo>
                    <a:pt x="1514" y="283"/>
                  </a:lnTo>
                  <a:lnTo>
                    <a:pt x="1517" y="287"/>
                  </a:lnTo>
                  <a:lnTo>
                    <a:pt x="1521" y="291"/>
                  </a:lnTo>
                  <a:lnTo>
                    <a:pt x="1538" y="297"/>
                  </a:lnTo>
                  <a:lnTo>
                    <a:pt x="1540" y="297"/>
                  </a:lnTo>
                  <a:lnTo>
                    <a:pt x="1541" y="300"/>
                  </a:lnTo>
                  <a:lnTo>
                    <a:pt x="1541" y="305"/>
                  </a:lnTo>
                  <a:lnTo>
                    <a:pt x="1546" y="311"/>
                  </a:lnTo>
                  <a:lnTo>
                    <a:pt x="1554" y="314"/>
                  </a:lnTo>
                  <a:lnTo>
                    <a:pt x="1556" y="314"/>
                  </a:lnTo>
                  <a:lnTo>
                    <a:pt x="1556" y="314"/>
                  </a:lnTo>
                  <a:lnTo>
                    <a:pt x="1551" y="322"/>
                  </a:lnTo>
                  <a:lnTo>
                    <a:pt x="1549" y="326"/>
                  </a:lnTo>
                  <a:lnTo>
                    <a:pt x="1548" y="327"/>
                  </a:lnTo>
                  <a:lnTo>
                    <a:pt x="1544" y="326"/>
                  </a:lnTo>
                  <a:lnTo>
                    <a:pt x="1538" y="321"/>
                  </a:lnTo>
                  <a:lnTo>
                    <a:pt x="1527" y="311"/>
                  </a:lnTo>
                  <a:lnTo>
                    <a:pt x="1514" y="305"/>
                  </a:lnTo>
                  <a:lnTo>
                    <a:pt x="1498" y="299"/>
                  </a:lnTo>
                  <a:lnTo>
                    <a:pt x="1485" y="294"/>
                  </a:lnTo>
                  <a:lnTo>
                    <a:pt x="1481" y="292"/>
                  </a:lnTo>
                  <a:lnTo>
                    <a:pt x="1474" y="289"/>
                  </a:lnTo>
                  <a:lnTo>
                    <a:pt x="1466" y="284"/>
                  </a:lnTo>
                  <a:lnTo>
                    <a:pt x="1460" y="281"/>
                  </a:lnTo>
                  <a:lnTo>
                    <a:pt x="1450" y="279"/>
                  </a:lnTo>
                  <a:lnTo>
                    <a:pt x="1428" y="279"/>
                  </a:lnTo>
                  <a:lnTo>
                    <a:pt x="1418" y="278"/>
                  </a:lnTo>
                  <a:lnTo>
                    <a:pt x="1412" y="276"/>
                  </a:lnTo>
                  <a:lnTo>
                    <a:pt x="1404" y="276"/>
                  </a:lnTo>
                  <a:lnTo>
                    <a:pt x="1404" y="275"/>
                  </a:lnTo>
                  <a:lnTo>
                    <a:pt x="1399" y="270"/>
                  </a:lnTo>
                  <a:lnTo>
                    <a:pt x="1394" y="267"/>
                  </a:lnTo>
                  <a:lnTo>
                    <a:pt x="1382" y="260"/>
                  </a:lnTo>
                  <a:lnTo>
                    <a:pt x="1375" y="259"/>
                  </a:lnTo>
                  <a:lnTo>
                    <a:pt x="1369" y="260"/>
                  </a:lnTo>
                  <a:lnTo>
                    <a:pt x="1366" y="267"/>
                  </a:lnTo>
                  <a:lnTo>
                    <a:pt x="1366" y="271"/>
                  </a:lnTo>
                  <a:lnTo>
                    <a:pt x="1369" y="276"/>
                  </a:lnTo>
                  <a:lnTo>
                    <a:pt x="1382" y="284"/>
                  </a:lnTo>
                  <a:lnTo>
                    <a:pt x="1383" y="286"/>
                  </a:lnTo>
                  <a:lnTo>
                    <a:pt x="1394" y="286"/>
                  </a:lnTo>
                  <a:lnTo>
                    <a:pt x="1398" y="287"/>
                  </a:lnTo>
                  <a:lnTo>
                    <a:pt x="1398" y="287"/>
                  </a:lnTo>
                  <a:lnTo>
                    <a:pt x="1398" y="297"/>
                  </a:lnTo>
                  <a:lnTo>
                    <a:pt x="1401" y="302"/>
                  </a:lnTo>
                  <a:lnTo>
                    <a:pt x="1406" y="308"/>
                  </a:lnTo>
                  <a:lnTo>
                    <a:pt x="1407" y="310"/>
                  </a:lnTo>
                  <a:lnTo>
                    <a:pt x="1407" y="311"/>
                  </a:lnTo>
                  <a:lnTo>
                    <a:pt x="1402" y="313"/>
                  </a:lnTo>
                  <a:lnTo>
                    <a:pt x="1391" y="314"/>
                  </a:lnTo>
                  <a:lnTo>
                    <a:pt x="1390" y="316"/>
                  </a:lnTo>
                  <a:lnTo>
                    <a:pt x="1382" y="310"/>
                  </a:lnTo>
                  <a:lnTo>
                    <a:pt x="1371" y="303"/>
                  </a:lnTo>
                  <a:lnTo>
                    <a:pt x="1364" y="305"/>
                  </a:lnTo>
                  <a:lnTo>
                    <a:pt x="1342" y="318"/>
                  </a:lnTo>
                  <a:lnTo>
                    <a:pt x="1331" y="318"/>
                  </a:lnTo>
                  <a:lnTo>
                    <a:pt x="1323" y="316"/>
                  </a:lnTo>
                  <a:lnTo>
                    <a:pt x="1313" y="318"/>
                  </a:lnTo>
                  <a:lnTo>
                    <a:pt x="1304" y="321"/>
                  </a:lnTo>
                  <a:lnTo>
                    <a:pt x="1300" y="327"/>
                  </a:lnTo>
                  <a:lnTo>
                    <a:pt x="1296" y="330"/>
                  </a:lnTo>
                  <a:lnTo>
                    <a:pt x="1284" y="330"/>
                  </a:lnTo>
                  <a:lnTo>
                    <a:pt x="1278" y="329"/>
                  </a:lnTo>
                  <a:lnTo>
                    <a:pt x="1286" y="329"/>
                  </a:lnTo>
                  <a:lnTo>
                    <a:pt x="1286" y="324"/>
                  </a:lnTo>
                  <a:lnTo>
                    <a:pt x="1283" y="318"/>
                  </a:lnTo>
                  <a:lnTo>
                    <a:pt x="1284" y="316"/>
                  </a:lnTo>
                  <a:lnTo>
                    <a:pt x="1288" y="313"/>
                  </a:lnTo>
                  <a:lnTo>
                    <a:pt x="1288" y="305"/>
                  </a:lnTo>
                  <a:lnTo>
                    <a:pt x="1281" y="305"/>
                  </a:lnTo>
                  <a:lnTo>
                    <a:pt x="1272" y="306"/>
                  </a:lnTo>
                  <a:lnTo>
                    <a:pt x="1264" y="310"/>
                  </a:lnTo>
                  <a:lnTo>
                    <a:pt x="1257" y="314"/>
                  </a:lnTo>
                  <a:lnTo>
                    <a:pt x="1256" y="319"/>
                  </a:lnTo>
                  <a:lnTo>
                    <a:pt x="1256" y="322"/>
                  </a:lnTo>
                  <a:lnTo>
                    <a:pt x="1254" y="322"/>
                  </a:lnTo>
                  <a:lnTo>
                    <a:pt x="1254" y="321"/>
                  </a:lnTo>
                  <a:lnTo>
                    <a:pt x="1251" y="318"/>
                  </a:lnTo>
                  <a:lnTo>
                    <a:pt x="1241" y="318"/>
                  </a:lnTo>
                  <a:lnTo>
                    <a:pt x="1227" y="321"/>
                  </a:lnTo>
                  <a:lnTo>
                    <a:pt x="1214" y="326"/>
                  </a:lnTo>
                  <a:lnTo>
                    <a:pt x="1209" y="327"/>
                  </a:lnTo>
                  <a:lnTo>
                    <a:pt x="1206" y="330"/>
                  </a:lnTo>
                  <a:lnTo>
                    <a:pt x="1201" y="334"/>
                  </a:lnTo>
                  <a:lnTo>
                    <a:pt x="1195" y="337"/>
                  </a:lnTo>
                  <a:lnTo>
                    <a:pt x="1190" y="338"/>
                  </a:lnTo>
                  <a:lnTo>
                    <a:pt x="1187" y="343"/>
                  </a:lnTo>
                  <a:lnTo>
                    <a:pt x="1187" y="343"/>
                  </a:lnTo>
                  <a:lnTo>
                    <a:pt x="1182" y="345"/>
                  </a:lnTo>
                  <a:lnTo>
                    <a:pt x="1176" y="345"/>
                  </a:lnTo>
                  <a:lnTo>
                    <a:pt x="1169" y="346"/>
                  </a:lnTo>
                  <a:lnTo>
                    <a:pt x="1165" y="351"/>
                  </a:lnTo>
                  <a:lnTo>
                    <a:pt x="1165" y="364"/>
                  </a:lnTo>
                  <a:lnTo>
                    <a:pt x="1163" y="367"/>
                  </a:lnTo>
                  <a:lnTo>
                    <a:pt x="1160" y="369"/>
                  </a:lnTo>
                  <a:lnTo>
                    <a:pt x="1154" y="370"/>
                  </a:lnTo>
                  <a:lnTo>
                    <a:pt x="1138" y="370"/>
                  </a:lnTo>
                  <a:lnTo>
                    <a:pt x="1136" y="369"/>
                  </a:lnTo>
                  <a:lnTo>
                    <a:pt x="1133" y="369"/>
                  </a:lnTo>
                  <a:lnTo>
                    <a:pt x="1126" y="361"/>
                  </a:lnTo>
                  <a:lnTo>
                    <a:pt x="1123" y="356"/>
                  </a:lnTo>
                  <a:lnTo>
                    <a:pt x="1122" y="354"/>
                  </a:lnTo>
                  <a:lnTo>
                    <a:pt x="1125" y="350"/>
                  </a:lnTo>
                  <a:lnTo>
                    <a:pt x="1126" y="350"/>
                  </a:lnTo>
                  <a:lnTo>
                    <a:pt x="1131" y="348"/>
                  </a:lnTo>
                  <a:lnTo>
                    <a:pt x="1139" y="345"/>
                  </a:lnTo>
                  <a:lnTo>
                    <a:pt x="1142" y="346"/>
                  </a:lnTo>
                  <a:lnTo>
                    <a:pt x="1154" y="346"/>
                  </a:lnTo>
                  <a:lnTo>
                    <a:pt x="1154" y="340"/>
                  </a:lnTo>
                  <a:lnTo>
                    <a:pt x="1152" y="338"/>
                  </a:lnTo>
                  <a:lnTo>
                    <a:pt x="1147" y="334"/>
                  </a:lnTo>
                  <a:lnTo>
                    <a:pt x="1144" y="329"/>
                  </a:lnTo>
                  <a:lnTo>
                    <a:pt x="1142" y="324"/>
                  </a:lnTo>
                  <a:lnTo>
                    <a:pt x="1141" y="321"/>
                  </a:lnTo>
                  <a:lnTo>
                    <a:pt x="1138" y="318"/>
                  </a:lnTo>
                  <a:lnTo>
                    <a:pt x="1123" y="314"/>
                  </a:lnTo>
                  <a:lnTo>
                    <a:pt x="1117" y="316"/>
                  </a:lnTo>
                  <a:lnTo>
                    <a:pt x="1104" y="316"/>
                  </a:lnTo>
                  <a:lnTo>
                    <a:pt x="1096" y="313"/>
                  </a:lnTo>
                  <a:lnTo>
                    <a:pt x="1090" y="313"/>
                  </a:lnTo>
                  <a:lnTo>
                    <a:pt x="1085" y="318"/>
                  </a:lnTo>
                  <a:lnTo>
                    <a:pt x="1091" y="324"/>
                  </a:lnTo>
                  <a:lnTo>
                    <a:pt x="1096" y="327"/>
                  </a:lnTo>
                  <a:lnTo>
                    <a:pt x="1099" y="327"/>
                  </a:lnTo>
                  <a:lnTo>
                    <a:pt x="1099" y="329"/>
                  </a:lnTo>
                  <a:lnTo>
                    <a:pt x="1099" y="340"/>
                  </a:lnTo>
                  <a:lnTo>
                    <a:pt x="1098" y="343"/>
                  </a:lnTo>
                  <a:lnTo>
                    <a:pt x="1093" y="354"/>
                  </a:lnTo>
                  <a:lnTo>
                    <a:pt x="1090" y="359"/>
                  </a:lnTo>
                  <a:lnTo>
                    <a:pt x="1093" y="366"/>
                  </a:lnTo>
                  <a:lnTo>
                    <a:pt x="1102" y="366"/>
                  </a:lnTo>
                  <a:lnTo>
                    <a:pt x="1104" y="367"/>
                  </a:lnTo>
                  <a:lnTo>
                    <a:pt x="1104" y="383"/>
                  </a:lnTo>
                  <a:lnTo>
                    <a:pt x="1102" y="385"/>
                  </a:lnTo>
                  <a:lnTo>
                    <a:pt x="1099" y="388"/>
                  </a:lnTo>
                  <a:lnTo>
                    <a:pt x="1099" y="389"/>
                  </a:lnTo>
                  <a:lnTo>
                    <a:pt x="1096" y="388"/>
                  </a:lnTo>
                  <a:lnTo>
                    <a:pt x="1093" y="388"/>
                  </a:lnTo>
                  <a:lnTo>
                    <a:pt x="1093" y="385"/>
                  </a:lnTo>
                  <a:lnTo>
                    <a:pt x="1088" y="381"/>
                  </a:lnTo>
                  <a:lnTo>
                    <a:pt x="1083" y="380"/>
                  </a:lnTo>
                  <a:lnTo>
                    <a:pt x="1063" y="380"/>
                  </a:lnTo>
                  <a:lnTo>
                    <a:pt x="1051" y="391"/>
                  </a:lnTo>
                  <a:lnTo>
                    <a:pt x="1043" y="393"/>
                  </a:lnTo>
                  <a:lnTo>
                    <a:pt x="1039" y="394"/>
                  </a:lnTo>
                  <a:lnTo>
                    <a:pt x="1034" y="397"/>
                  </a:lnTo>
                  <a:lnTo>
                    <a:pt x="1024" y="407"/>
                  </a:lnTo>
                  <a:lnTo>
                    <a:pt x="1021" y="409"/>
                  </a:lnTo>
                  <a:lnTo>
                    <a:pt x="1019" y="415"/>
                  </a:lnTo>
                  <a:lnTo>
                    <a:pt x="1021" y="420"/>
                  </a:lnTo>
                  <a:lnTo>
                    <a:pt x="1026" y="425"/>
                  </a:lnTo>
                  <a:lnTo>
                    <a:pt x="1029" y="429"/>
                  </a:lnTo>
                  <a:lnTo>
                    <a:pt x="1031" y="434"/>
                  </a:lnTo>
                  <a:lnTo>
                    <a:pt x="1032" y="436"/>
                  </a:lnTo>
                  <a:lnTo>
                    <a:pt x="1024" y="437"/>
                  </a:lnTo>
                  <a:lnTo>
                    <a:pt x="1019" y="436"/>
                  </a:lnTo>
                  <a:lnTo>
                    <a:pt x="1015" y="433"/>
                  </a:lnTo>
                  <a:lnTo>
                    <a:pt x="1011" y="431"/>
                  </a:lnTo>
                  <a:lnTo>
                    <a:pt x="1007" y="429"/>
                  </a:lnTo>
                  <a:lnTo>
                    <a:pt x="996" y="429"/>
                  </a:lnTo>
                  <a:lnTo>
                    <a:pt x="992" y="428"/>
                  </a:lnTo>
                  <a:lnTo>
                    <a:pt x="986" y="425"/>
                  </a:lnTo>
                  <a:lnTo>
                    <a:pt x="981" y="418"/>
                  </a:lnTo>
                  <a:lnTo>
                    <a:pt x="975" y="417"/>
                  </a:lnTo>
                  <a:lnTo>
                    <a:pt x="968" y="418"/>
                  </a:lnTo>
                  <a:lnTo>
                    <a:pt x="965" y="421"/>
                  </a:lnTo>
                  <a:lnTo>
                    <a:pt x="960" y="429"/>
                  </a:lnTo>
                  <a:lnTo>
                    <a:pt x="960" y="436"/>
                  </a:lnTo>
                  <a:lnTo>
                    <a:pt x="967" y="442"/>
                  </a:lnTo>
                  <a:lnTo>
                    <a:pt x="970" y="447"/>
                  </a:lnTo>
                  <a:lnTo>
                    <a:pt x="976" y="449"/>
                  </a:lnTo>
                  <a:lnTo>
                    <a:pt x="984" y="450"/>
                  </a:lnTo>
                  <a:lnTo>
                    <a:pt x="986" y="450"/>
                  </a:lnTo>
                  <a:lnTo>
                    <a:pt x="984" y="456"/>
                  </a:lnTo>
                  <a:lnTo>
                    <a:pt x="981" y="458"/>
                  </a:lnTo>
                  <a:lnTo>
                    <a:pt x="978" y="458"/>
                  </a:lnTo>
                  <a:lnTo>
                    <a:pt x="972" y="455"/>
                  </a:lnTo>
                  <a:lnTo>
                    <a:pt x="967" y="455"/>
                  </a:lnTo>
                  <a:lnTo>
                    <a:pt x="964" y="453"/>
                  </a:lnTo>
                  <a:lnTo>
                    <a:pt x="962" y="450"/>
                  </a:lnTo>
                  <a:lnTo>
                    <a:pt x="957" y="445"/>
                  </a:lnTo>
                  <a:lnTo>
                    <a:pt x="951" y="444"/>
                  </a:lnTo>
                  <a:lnTo>
                    <a:pt x="946" y="442"/>
                  </a:lnTo>
                  <a:lnTo>
                    <a:pt x="940" y="442"/>
                  </a:lnTo>
                  <a:lnTo>
                    <a:pt x="938" y="441"/>
                  </a:lnTo>
                  <a:lnTo>
                    <a:pt x="938" y="436"/>
                  </a:lnTo>
                  <a:lnTo>
                    <a:pt x="936" y="429"/>
                  </a:lnTo>
                  <a:lnTo>
                    <a:pt x="933" y="425"/>
                  </a:lnTo>
                  <a:lnTo>
                    <a:pt x="932" y="417"/>
                  </a:lnTo>
                  <a:lnTo>
                    <a:pt x="932" y="413"/>
                  </a:lnTo>
                  <a:lnTo>
                    <a:pt x="932" y="412"/>
                  </a:lnTo>
                  <a:lnTo>
                    <a:pt x="936" y="410"/>
                  </a:lnTo>
                  <a:lnTo>
                    <a:pt x="936" y="405"/>
                  </a:lnTo>
                  <a:lnTo>
                    <a:pt x="935" y="399"/>
                  </a:lnTo>
                  <a:lnTo>
                    <a:pt x="933" y="394"/>
                  </a:lnTo>
                  <a:lnTo>
                    <a:pt x="928" y="391"/>
                  </a:lnTo>
                  <a:lnTo>
                    <a:pt x="925" y="388"/>
                  </a:lnTo>
                  <a:lnTo>
                    <a:pt x="916" y="385"/>
                  </a:lnTo>
                  <a:lnTo>
                    <a:pt x="913" y="381"/>
                  </a:lnTo>
                  <a:lnTo>
                    <a:pt x="909" y="378"/>
                  </a:lnTo>
                  <a:lnTo>
                    <a:pt x="905" y="375"/>
                  </a:lnTo>
                  <a:lnTo>
                    <a:pt x="900" y="374"/>
                  </a:lnTo>
                  <a:lnTo>
                    <a:pt x="906" y="375"/>
                  </a:lnTo>
                  <a:lnTo>
                    <a:pt x="913" y="378"/>
                  </a:lnTo>
                  <a:lnTo>
                    <a:pt x="930" y="381"/>
                  </a:lnTo>
                  <a:lnTo>
                    <a:pt x="943" y="388"/>
                  </a:lnTo>
                  <a:lnTo>
                    <a:pt x="996" y="397"/>
                  </a:lnTo>
                  <a:lnTo>
                    <a:pt x="1003" y="397"/>
                  </a:lnTo>
                  <a:lnTo>
                    <a:pt x="1013" y="396"/>
                  </a:lnTo>
                  <a:lnTo>
                    <a:pt x="1021" y="393"/>
                  </a:lnTo>
                  <a:lnTo>
                    <a:pt x="1042" y="380"/>
                  </a:lnTo>
                  <a:lnTo>
                    <a:pt x="1050" y="372"/>
                  </a:lnTo>
                  <a:lnTo>
                    <a:pt x="1053" y="370"/>
                  </a:lnTo>
                  <a:lnTo>
                    <a:pt x="1053" y="359"/>
                  </a:lnTo>
                  <a:lnTo>
                    <a:pt x="1050" y="348"/>
                  </a:lnTo>
                  <a:lnTo>
                    <a:pt x="1047" y="345"/>
                  </a:lnTo>
                  <a:lnTo>
                    <a:pt x="1040" y="340"/>
                  </a:lnTo>
                  <a:lnTo>
                    <a:pt x="1032" y="334"/>
                  </a:lnTo>
                  <a:lnTo>
                    <a:pt x="1029" y="330"/>
                  </a:lnTo>
                  <a:lnTo>
                    <a:pt x="1023" y="329"/>
                  </a:lnTo>
                  <a:lnTo>
                    <a:pt x="1018" y="327"/>
                  </a:lnTo>
                  <a:lnTo>
                    <a:pt x="1015" y="326"/>
                  </a:lnTo>
                  <a:lnTo>
                    <a:pt x="1011" y="324"/>
                  </a:lnTo>
                  <a:lnTo>
                    <a:pt x="1007" y="321"/>
                  </a:lnTo>
                  <a:lnTo>
                    <a:pt x="1002" y="321"/>
                  </a:lnTo>
                  <a:lnTo>
                    <a:pt x="999" y="319"/>
                  </a:lnTo>
                  <a:lnTo>
                    <a:pt x="968" y="300"/>
                  </a:lnTo>
                  <a:lnTo>
                    <a:pt x="956" y="295"/>
                  </a:lnTo>
                  <a:lnTo>
                    <a:pt x="944" y="292"/>
                  </a:lnTo>
                  <a:lnTo>
                    <a:pt x="938" y="291"/>
                  </a:lnTo>
                  <a:lnTo>
                    <a:pt x="933" y="292"/>
                  </a:lnTo>
                  <a:lnTo>
                    <a:pt x="932" y="292"/>
                  </a:lnTo>
                  <a:lnTo>
                    <a:pt x="928" y="287"/>
                  </a:lnTo>
                  <a:lnTo>
                    <a:pt x="917" y="287"/>
                  </a:lnTo>
                  <a:lnTo>
                    <a:pt x="914" y="291"/>
                  </a:lnTo>
                  <a:lnTo>
                    <a:pt x="909" y="291"/>
                  </a:lnTo>
                  <a:lnTo>
                    <a:pt x="906" y="289"/>
                  </a:lnTo>
                  <a:lnTo>
                    <a:pt x="893" y="289"/>
                  </a:lnTo>
                  <a:lnTo>
                    <a:pt x="893" y="289"/>
                  </a:lnTo>
                  <a:lnTo>
                    <a:pt x="897" y="287"/>
                  </a:lnTo>
                  <a:lnTo>
                    <a:pt x="905" y="287"/>
                  </a:lnTo>
                  <a:lnTo>
                    <a:pt x="905" y="286"/>
                  </a:lnTo>
                  <a:lnTo>
                    <a:pt x="908" y="286"/>
                  </a:lnTo>
                  <a:lnTo>
                    <a:pt x="903" y="276"/>
                  </a:lnTo>
                  <a:lnTo>
                    <a:pt x="895" y="276"/>
                  </a:lnTo>
                  <a:lnTo>
                    <a:pt x="892" y="275"/>
                  </a:lnTo>
                  <a:lnTo>
                    <a:pt x="887" y="271"/>
                  </a:lnTo>
                  <a:lnTo>
                    <a:pt x="882" y="271"/>
                  </a:lnTo>
                  <a:lnTo>
                    <a:pt x="877" y="275"/>
                  </a:lnTo>
                  <a:lnTo>
                    <a:pt x="874" y="278"/>
                  </a:lnTo>
                  <a:lnTo>
                    <a:pt x="874" y="278"/>
                  </a:lnTo>
                  <a:lnTo>
                    <a:pt x="873" y="279"/>
                  </a:lnTo>
                  <a:lnTo>
                    <a:pt x="869" y="278"/>
                  </a:lnTo>
                  <a:lnTo>
                    <a:pt x="871" y="276"/>
                  </a:lnTo>
                  <a:lnTo>
                    <a:pt x="869" y="276"/>
                  </a:lnTo>
                  <a:lnTo>
                    <a:pt x="869" y="263"/>
                  </a:lnTo>
                  <a:lnTo>
                    <a:pt x="869" y="262"/>
                  </a:lnTo>
                  <a:lnTo>
                    <a:pt x="869" y="262"/>
                  </a:lnTo>
                  <a:lnTo>
                    <a:pt x="869" y="259"/>
                  </a:lnTo>
                  <a:lnTo>
                    <a:pt x="869" y="260"/>
                  </a:lnTo>
                  <a:lnTo>
                    <a:pt x="868" y="257"/>
                  </a:lnTo>
                  <a:lnTo>
                    <a:pt x="863" y="252"/>
                  </a:lnTo>
                  <a:lnTo>
                    <a:pt x="853" y="246"/>
                  </a:lnTo>
                  <a:lnTo>
                    <a:pt x="849" y="244"/>
                  </a:lnTo>
                  <a:lnTo>
                    <a:pt x="839" y="244"/>
                  </a:lnTo>
                  <a:lnTo>
                    <a:pt x="834" y="239"/>
                  </a:lnTo>
                  <a:lnTo>
                    <a:pt x="830" y="239"/>
                  </a:lnTo>
                  <a:lnTo>
                    <a:pt x="823" y="241"/>
                  </a:lnTo>
                  <a:lnTo>
                    <a:pt x="823" y="241"/>
                  </a:lnTo>
                  <a:lnTo>
                    <a:pt x="822" y="238"/>
                  </a:lnTo>
                  <a:lnTo>
                    <a:pt x="817" y="233"/>
                  </a:lnTo>
                  <a:lnTo>
                    <a:pt x="812" y="232"/>
                  </a:lnTo>
                  <a:lnTo>
                    <a:pt x="802" y="232"/>
                  </a:lnTo>
                  <a:lnTo>
                    <a:pt x="796" y="236"/>
                  </a:lnTo>
                  <a:lnTo>
                    <a:pt x="794" y="241"/>
                  </a:lnTo>
                  <a:lnTo>
                    <a:pt x="796" y="244"/>
                  </a:lnTo>
                  <a:lnTo>
                    <a:pt x="794" y="246"/>
                  </a:lnTo>
                  <a:lnTo>
                    <a:pt x="793" y="251"/>
                  </a:lnTo>
                  <a:lnTo>
                    <a:pt x="790" y="254"/>
                  </a:lnTo>
                  <a:lnTo>
                    <a:pt x="790" y="252"/>
                  </a:lnTo>
                  <a:lnTo>
                    <a:pt x="791" y="241"/>
                  </a:lnTo>
                  <a:lnTo>
                    <a:pt x="788" y="238"/>
                  </a:lnTo>
                  <a:lnTo>
                    <a:pt x="783" y="238"/>
                  </a:lnTo>
                  <a:lnTo>
                    <a:pt x="780" y="241"/>
                  </a:lnTo>
                  <a:lnTo>
                    <a:pt x="780" y="236"/>
                  </a:lnTo>
                  <a:lnTo>
                    <a:pt x="777" y="235"/>
                  </a:lnTo>
                  <a:lnTo>
                    <a:pt x="772" y="232"/>
                  </a:lnTo>
                  <a:lnTo>
                    <a:pt x="766" y="232"/>
                  </a:lnTo>
                  <a:lnTo>
                    <a:pt x="764" y="235"/>
                  </a:lnTo>
                  <a:lnTo>
                    <a:pt x="761" y="239"/>
                  </a:lnTo>
                  <a:lnTo>
                    <a:pt x="756" y="238"/>
                  </a:lnTo>
                  <a:lnTo>
                    <a:pt x="751" y="236"/>
                  </a:lnTo>
                  <a:lnTo>
                    <a:pt x="748" y="238"/>
                  </a:lnTo>
                  <a:lnTo>
                    <a:pt x="747" y="238"/>
                  </a:lnTo>
                  <a:lnTo>
                    <a:pt x="742" y="243"/>
                  </a:lnTo>
                  <a:lnTo>
                    <a:pt x="735" y="246"/>
                  </a:lnTo>
                  <a:lnTo>
                    <a:pt x="732" y="247"/>
                  </a:lnTo>
                  <a:lnTo>
                    <a:pt x="735" y="244"/>
                  </a:lnTo>
                  <a:lnTo>
                    <a:pt x="727" y="238"/>
                  </a:lnTo>
                  <a:lnTo>
                    <a:pt x="721" y="241"/>
                  </a:lnTo>
                  <a:lnTo>
                    <a:pt x="721" y="244"/>
                  </a:lnTo>
                  <a:lnTo>
                    <a:pt x="719" y="246"/>
                  </a:lnTo>
                  <a:lnTo>
                    <a:pt x="710" y="244"/>
                  </a:lnTo>
                  <a:lnTo>
                    <a:pt x="702" y="247"/>
                  </a:lnTo>
                  <a:lnTo>
                    <a:pt x="702" y="252"/>
                  </a:lnTo>
                  <a:lnTo>
                    <a:pt x="703" y="259"/>
                  </a:lnTo>
                  <a:lnTo>
                    <a:pt x="705" y="260"/>
                  </a:lnTo>
                  <a:lnTo>
                    <a:pt x="702" y="259"/>
                  </a:lnTo>
                  <a:lnTo>
                    <a:pt x="699" y="259"/>
                  </a:lnTo>
                  <a:lnTo>
                    <a:pt x="691" y="260"/>
                  </a:lnTo>
                  <a:lnTo>
                    <a:pt x="688" y="265"/>
                  </a:lnTo>
                  <a:lnTo>
                    <a:pt x="684" y="262"/>
                  </a:lnTo>
                  <a:lnTo>
                    <a:pt x="676" y="262"/>
                  </a:lnTo>
                  <a:lnTo>
                    <a:pt x="673" y="268"/>
                  </a:lnTo>
                  <a:lnTo>
                    <a:pt x="675" y="271"/>
                  </a:lnTo>
                  <a:lnTo>
                    <a:pt x="670" y="271"/>
                  </a:lnTo>
                  <a:lnTo>
                    <a:pt x="668" y="271"/>
                  </a:lnTo>
                  <a:lnTo>
                    <a:pt x="668" y="271"/>
                  </a:lnTo>
                  <a:lnTo>
                    <a:pt x="668" y="265"/>
                  </a:lnTo>
                  <a:lnTo>
                    <a:pt x="662" y="262"/>
                  </a:lnTo>
                  <a:lnTo>
                    <a:pt x="660" y="262"/>
                  </a:lnTo>
                  <a:lnTo>
                    <a:pt x="652" y="265"/>
                  </a:lnTo>
                  <a:lnTo>
                    <a:pt x="641" y="268"/>
                  </a:lnTo>
                  <a:lnTo>
                    <a:pt x="646" y="276"/>
                  </a:lnTo>
                  <a:lnTo>
                    <a:pt x="646" y="278"/>
                  </a:lnTo>
                  <a:lnTo>
                    <a:pt x="640" y="278"/>
                  </a:lnTo>
                  <a:lnTo>
                    <a:pt x="636" y="281"/>
                  </a:lnTo>
                  <a:lnTo>
                    <a:pt x="636" y="284"/>
                  </a:lnTo>
                  <a:lnTo>
                    <a:pt x="633" y="281"/>
                  </a:lnTo>
                  <a:lnTo>
                    <a:pt x="622" y="281"/>
                  </a:lnTo>
                  <a:lnTo>
                    <a:pt x="617" y="286"/>
                  </a:lnTo>
                  <a:lnTo>
                    <a:pt x="614" y="292"/>
                  </a:lnTo>
                  <a:lnTo>
                    <a:pt x="609" y="295"/>
                  </a:lnTo>
                  <a:lnTo>
                    <a:pt x="609" y="297"/>
                  </a:lnTo>
                  <a:lnTo>
                    <a:pt x="603" y="303"/>
                  </a:lnTo>
                  <a:lnTo>
                    <a:pt x="605" y="302"/>
                  </a:lnTo>
                  <a:lnTo>
                    <a:pt x="605" y="295"/>
                  </a:lnTo>
                  <a:lnTo>
                    <a:pt x="600" y="292"/>
                  </a:lnTo>
                  <a:lnTo>
                    <a:pt x="595" y="294"/>
                  </a:lnTo>
                  <a:lnTo>
                    <a:pt x="589" y="303"/>
                  </a:lnTo>
                  <a:lnTo>
                    <a:pt x="584" y="305"/>
                  </a:lnTo>
                  <a:lnTo>
                    <a:pt x="579" y="306"/>
                  </a:lnTo>
                  <a:lnTo>
                    <a:pt x="576" y="310"/>
                  </a:lnTo>
                  <a:lnTo>
                    <a:pt x="576" y="314"/>
                  </a:lnTo>
                  <a:lnTo>
                    <a:pt x="573" y="316"/>
                  </a:lnTo>
                  <a:lnTo>
                    <a:pt x="566" y="322"/>
                  </a:lnTo>
                  <a:lnTo>
                    <a:pt x="561" y="326"/>
                  </a:lnTo>
                  <a:lnTo>
                    <a:pt x="553" y="329"/>
                  </a:lnTo>
                  <a:lnTo>
                    <a:pt x="547" y="332"/>
                  </a:lnTo>
                  <a:lnTo>
                    <a:pt x="538" y="342"/>
                  </a:lnTo>
                  <a:lnTo>
                    <a:pt x="544" y="342"/>
                  </a:lnTo>
                  <a:lnTo>
                    <a:pt x="544" y="345"/>
                  </a:lnTo>
                  <a:lnTo>
                    <a:pt x="553" y="342"/>
                  </a:lnTo>
                  <a:lnTo>
                    <a:pt x="557" y="338"/>
                  </a:lnTo>
                  <a:lnTo>
                    <a:pt x="561" y="335"/>
                  </a:lnTo>
                  <a:lnTo>
                    <a:pt x="566" y="335"/>
                  </a:lnTo>
                  <a:lnTo>
                    <a:pt x="571" y="332"/>
                  </a:lnTo>
                  <a:lnTo>
                    <a:pt x="581" y="327"/>
                  </a:lnTo>
                  <a:lnTo>
                    <a:pt x="584" y="326"/>
                  </a:lnTo>
                  <a:lnTo>
                    <a:pt x="585" y="326"/>
                  </a:lnTo>
                  <a:lnTo>
                    <a:pt x="587" y="327"/>
                  </a:lnTo>
                  <a:lnTo>
                    <a:pt x="592" y="327"/>
                  </a:lnTo>
                  <a:lnTo>
                    <a:pt x="589" y="332"/>
                  </a:lnTo>
                  <a:lnTo>
                    <a:pt x="587" y="334"/>
                  </a:lnTo>
                  <a:lnTo>
                    <a:pt x="584" y="334"/>
                  </a:lnTo>
                  <a:lnTo>
                    <a:pt x="579" y="340"/>
                  </a:lnTo>
                  <a:lnTo>
                    <a:pt x="576" y="345"/>
                  </a:lnTo>
                  <a:lnTo>
                    <a:pt x="576" y="350"/>
                  </a:lnTo>
                  <a:lnTo>
                    <a:pt x="576" y="350"/>
                  </a:lnTo>
                  <a:lnTo>
                    <a:pt x="569" y="350"/>
                  </a:lnTo>
                  <a:lnTo>
                    <a:pt x="569" y="354"/>
                  </a:lnTo>
                  <a:lnTo>
                    <a:pt x="563" y="364"/>
                  </a:lnTo>
                  <a:lnTo>
                    <a:pt x="552" y="377"/>
                  </a:lnTo>
                  <a:lnTo>
                    <a:pt x="549" y="381"/>
                  </a:lnTo>
                  <a:lnTo>
                    <a:pt x="549" y="388"/>
                  </a:lnTo>
                  <a:lnTo>
                    <a:pt x="550" y="388"/>
                  </a:lnTo>
                  <a:lnTo>
                    <a:pt x="549" y="391"/>
                  </a:lnTo>
                  <a:lnTo>
                    <a:pt x="545" y="391"/>
                  </a:lnTo>
                  <a:lnTo>
                    <a:pt x="539" y="389"/>
                  </a:lnTo>
                  <a:lnTo>
                    <a:pt x="538" y="393"/>
                  </a:lnTo>
                  <a:lnTo>
                    <a:pt x="534" y="397"/>
                  </a:lnTo>
                  <a:lnTo>
                    <a:pt x="534" y="407"/>
                  </a:lnTo>
                  <a:lnTo>
                    <a:pt x="531" y="413"/>
                  </a:lnTo>
                  <a:lnTo>
                    <a:pt x="531" y="417"/>
                  </a:lnTo>
                  <a:lnTo>
                    <a:pt x="531" y="420"/>
                  </a:lnTo>
                  <a:lnTo>
                    <a:pt x="522" y="420"/>
                  </a:lnTo>
                  <a:lnTo>
                    <a:pt x="522" y="423"/>
                  </a:lnTo>
                  <a:lnTo>
                    <a:pt x="520" y="425"/>
                  </a:lnTo>
                  <a:lnTo>
                    <a:pt x="509" y="425"/>
                  </a:lnTo>
                  <a:lnTo>
                    <a:pt x="509" y="431"/>
                  </a:lnTo>
                  <a:lnTo>
                    <a:pt x="514" y="436"/>
                  </a:lnTo>
                  <a:lnTo>
                    <a:pt x="517" y="437"/>
                  </a:lnTo>
                  <a:lnTo>
                    <a:pt x="515" y="437"/>
                  </a:lnTo>
                  <a:lnTo>
                    <a:pt x="499" y="445"/>
                  </a:lnTo>
                  <a:lnTo>
                    <a:pt x="493" y="450"/>
                  </a:lnTo>
                  <a:lnTo>
                    <a:pt x="491" y="456"/>
                  </a:lnTo>
                  <a:lnTo>
                    <a:pt x="490" y="456"/>
                  </a:lnTo>
                  <a:lnTo>
                    <a:pt x="486" y="456"/>
                  </a:lnTo>
                  <a:lnTo>
                    <a:pt x="485" y="460"/>
                  </a:lnTo>
                  <a:lnTo>
                    <a:pt x="482" y="463"/>
                  </a:lnTo>
                  <a:lnTo>
                    <a:pt x="480" y="468"/>
                  </a:lnTo>
                  <a:lnTo>
                    <a:pt x="480" y="469"/>
                  </a:lnTo>
                  <a:lnTo>
                    <a:pt x="478" y="466"/>
                  </a:lnTo>
                  <a:lnTo>
                    <a:pt x="475" y="463"/>
                  </a:lnTo>
                  <a:lnTo>
                    <a:pt x="466" y="463"/>
                  </a:lnTo>
                  <a:lnTo>
                    <a:pt x="462" y="468"/>
                  </a:lnTo>
                  <a:lnTo>
                    <a:pt x="464" y="472"/>
                  </a:lnTo>
                  <a:lnTo>
                    <a:pt x="466" y="476"/>
                  </a:lnTo>
                  <a:lnTo>
                    <a:pt x="461" y="476"/>
                  </a:lnTo>
                  <a:lnTo>
                    <a:pt x="458" y="479"/>
                  </a:lnTo>
                  <a:lnTo>
                    <a:pt x="450" y="482"/>
                  </a:lnTo>
                  <a:lnTo>
                    <a:pt x="443" y="482"/>
                  </a:lnTo>
                  <a:lnTo>
                    <a:pt x="439" y="487"/>
                  </a:lnTo>
                  <a:lnTo>
                    <a:pt x="439" y="492"/>
                  </a:lnTo>
                  <a:lnTo>
                    <a:pt x="439" y="492"/>
                  </a:lnTo>
                  <a:lnTo>
                    <a:pt x="435" y="492"/>
                  </a:lnTo>
                  <a:lnTo>
                    <a:pt x="431" y="493"/>
                  </a:lnTo>
                  <a:lnTo>
                    <a:pt x="429" y="496"/>
                  </a:lnTo>
                  <a:lnTo>
                    <a:pt x="427" y="498"/>
                  </a:lnTo>
                  <a:lnTo>
                    <a:pt x="426" y="498"/>
                  </a:lnTo>
                  <a:lnTo>
                    <a:pt x="418" y="503"/>
                  </a:lnTo>
                  <a:lnTo>
                    <a:pt x="415" y="508"/>
                  </a:lnTo>
                  <a:lnTo>
                    <a:pt x="415" y="511"/>
                  </a:lnTo>
                  <a:lnTo>
                    <a:pt x="407" y="506"/>
                  </a:lnTo>
                  <a:lnTo>
                    <a:pt x="400" y="520"/>
                  </a:lnTo>
                  <a:lnTo>
                    <a:pt x="400" y="525"/>
                  </a:lnTo>
                  <a:lnTo>
                    <a:pt x="405" y="528"/>
                  </a:lnTo>
                  <a:lnTo>
                    <a:pt x="405" y="528"/>
                  </a:lnTo>
                  <a:lnTo>
                    <a:pt x="403" y="531"/>
                  </a:lnTo>
                  <a:lnTo>
                    <a:pt x="403" y="536"/>
                  </a:lnTo>
                  <a:lnTo>
                    <a:pt x="407" y="538"/>
                  </a:lnTo>
                  <a:lnTo>
                    <a:pt x="399" y="546"/>
                  </a:lnTo>
                  <a:lnTo>
                    <a:pt x="403" y="552"/>
                  </a:lnTo>
                  <a:lnTo>
                    <a:pt x="403" y="552"/>
                  </a:lnTo>
                  <a:lnTo>
                    <a:pt x="400" y="559"/>
                  </a:lnTo>
                  <a:lnTo>
                    <a:pt x="403" y="563"/>
                  </a:lnTo>
                  <a:lnTo>
                    <a:pt x="408" y="567"/>
                  </a:lnTo>
                  <a:lnTo>
                    <a:pt x="408" y="567"/>
                  </a:lnTo>
                  <a:lnTo>
                    <a:pt x="403" y="571"/>
                  </a:lnTo>
                  <a:lnTo>
                    <a:pt x="403" y="576"/>
                  </a:lnTo>
                  <a:lnTo>
                    <a:pt x="405" y="578"/>
                  </a:lnTo>
                  <a:lnTo>
                    <a:pt x="405" y="581"/>
                  </a:lnTo>
                  <a:lnTo>
                    <a:pt x="403" y="584"/>
                  </a:lnTo>
                  <a:lnTo>
                    <a:pt x="403" y="592"/>
                  </a:lnTo>
                  <a:lnTo>
                    <a:pt x="415" y="592"/>
                  </a:lnTo>
                  <a:lnTo>
                    <a:pt x="421" y="586"/>
                  </a:lnTo>
                  <a:lnTo>
                    <a:pt x="423" y="586"/>
                  </a:lnTo>
                  <a:lnTo>
                    <a:pt x="423" y="587"/>
                  </a:lnTo>
                  <a:lnTo>
                    <a:pt x="421" y="589"/>
                  </a:lnTo>
                  <a:lnTo>
                    <a:pt x="418" y="594"/>
                  </a:lnTo>
                  <a:lnTo>
                    <a:pt x="418" y="594"/>
                  </a:lnTo>
                  <a:lnTo>
                    <a:pt x="415" y="594"/>
                  </a:lnTo>
                  <a:lnTo>
                    <a:pt x="411" y="599"/>
                  </a:lnTo>
                  <a:lnTo>
                    <a:pt x="408" y="602"/>
                  </a:lnTo>
                  <a:lnTo>
                    <a:pt x="418" y="610"/>
                  </a:lnTo>
                  <a:lnTo>
                    <a:pt x="426" y="616"/>
                  </a:lnTo>
                  <a:lnTo>
                    <a:pt x="445" y="622"/>
                  </a:lnTo>
                  <a:lnTo>
                    <a:pt x="459" y="622"/>
                  </a:lnTo>
                  <a:lnTo>
                    <a:pt x="475" y="610"/>
                  </a:lnTo>
                  <a:lnTo>
                    <a:pt x="490" y="597"/>
                  </a:lnTo>
                  <a:lnTo>
                    <a:pt x="491" y="597"/>
                  </a:lnTo>
                  <a:lnTo>
                    <a:pt x="496" y="597"/>
                  </a:lnTo>
                  <a:lnTo>
                    <a:pt x="501" y="595"/>
                  </a:lnTo>
                  <a:lnTo>
                    <a:pt x="506" y="591"/>
                  </a:lnTo>
                  <a:lnTo>
                    <a:pt x="506" y="587"/>
                  </a:lnTo>
                  <a:lnTo>
                    <a:pt x="512" y="594"/>
                  </a:lnTo>
                  <a:lnTo>
                    <a:pt x="512" y="594"/>
                  </a:lnTo>
                  <a:lnTo>
                    <a:pt x="512" y="599"/>
                  </a:lnTo>
                  <a:lnTo>
                    <a:pt x="512" y="600"/>
                  </a:lnTo>
                  <a:lnTo>
                    <a:pt x="512" y="600"/>
                  </a:lnTo>
                  <a:lnTo>
                    <a:pt x="514" y="605"/>
                  </a:lnTo>
                  <a:lnTo>
                    <a:pt x="514" y="611"/>
                  </a:lnTo>
                  <a:lnTo>
                    <a:pt x="517" y="614"/>
                  </a:lnTo>
                  <a:lnTo>
                    <a:pt x="522" y="619"/>
                  </a:lnTo>
                  <a:lnTo>
                    <a:pt x="523" y="622"/>
                  </a:lnTo>
                  <a:lnTo>
                    <a:pt x="525" y="626"/>
                  </a:lnTo>
                  <a:lnTo>
                    <a:pt x="525" y="630"/>
                  </a:lnTo>
                  <a:lnTo>
                    <a:pt x="526" y="637"/>
                  </a:lnTo>
                  <a:lnTo>
                    <a:pt x="530" y="642"/>
                  </a:lnTo>
                  <a:lnTo>
                    <a:pt x="531" y="646"/>
                  </a:lnTo>
                  <a:lnTo>
                    <a:pt x="533" y="650"/>
                  </a:lnTo>
                  <a:lnTo>
                    <a:pt x="538" y="654"/>
                  </a:lnTo>
                  <a:lnTo>
                    <a:pt x="539" y="658"/>
                  </a:lnTo>
                  <a:lnTo>
                    <a:pt x="541" y="659"/>
                  </a:lnTo>
                  <a:lnTo>
                    <a:pt x="541" y="662"/>
                  </a:lnTo>
                  <a:lnTo>
                    <a:pt x="539" y="666"/>
                  </a:lnTo>
                  <a:lnTo>
                    <a:pt x="539" y="670"/>
                  </a:lnTo>
                  <a:lnTo>
                    <a:pt x="541" y="672"/>
                  </a:lnTo>
                  <a:lnTo>
                    <a:pt x="538" y="672"/>
                  </a:lnTo>
                  <a:lnTo>
                    <a:pt x="534" y="675"/>
                  </a:lnTo>
                  <a:lnTo>
                    <a:pt x="534" y="674"/>
                  </a:lnTo>
                  <a:lnTo>
                    <a:pt x="530" y="669"/>
                  </a:lnTo>
                  <a:lnTo>
                    <a:pt x="525" y="674"/>
                  </a:lnTo>
                  <a:lnTo>
                    <a:pt x="518" y="674"/>
                  </a:lnTo>
                  <a:lnTo>
                    <a:pt x="515" y="678"/>
                  </a:lnTo>
                  <a:lnTo>
                    <a:pt x="512" y="683"/>
                  </a:lnTo>
                  <a:lnTo>
                    <a:pt x="512" y="686"/>
                  </a:lnTo>
                  <a:lnTo>
                    <a:pt x="514" y="693"/>
                  </a:lnTo>
                  <a:lnTo>
                    <a:pt x="520" y="699"/>
                  </a:lnTo>
                  <a:lnTo>
                    <a:pt x="514" y="699"/>
                  </a:lnTo>
                  <a:lnTo>
                    <a:pt x="514" y="707"/>
                  </a:lnTo>
                  <a:lnTo>
                    <a:pt x="518" y="710"/>
                  </a:lnTo>
                  <a:lnTo>
                    <a:pt x="523" y="713"/>
                  </a:lnTo>
                  <a:lnTo>
                    <a:pt x="526" y="712"/>
                  </a:lnTo>
                  <a:lnTo>
                    <a:pt x="530" y="712"/>
                  </a:lnTo>
                  <a:lnTo>
                    <a:pt x="536" y="705"/>
                  </a:lnTo>
                  <a:lnTo>
                    <a:pt x="539" y="701"/>
                  </a:lnTo>
                  <a:lnTo>
                    <a:pt x="539" y="694"/>
                  </a:lnTo>
                  <a:lnTo>
                    <a:pt x="541" y="693"/>
                  </a:lnTo>
                  <a:lnTo>
                    <a:pt x="544" y="678"/>
                  </a:lnTo>
                  <a:lnTo>
                    <a:pt x="544" y="674"/>
                  </a:lnTo>
                  <a:lnTo>
                    <a:pt x="545" y="675"/>
                  </a:lnTo>
                  <a:lnTo>
                    <a:pt x="545" y="675"/>
                  </a:lnTo>
                  <a:lnTo>
                    <a:pt x="544" y="681"/>
                  </a:lnTo>
                  <a:lnTo>
                    <a:pt x="544" y="686"/>
                  </a:lnTo>
                  <a:lnTo>
                    <a:pt x="545" y="691"/>
                  </a:lnTo>
                  <a:lnTo>
                    <a:pt x="549" y="694"/>
                  </a:lnTo>
                  <a:lnTo>
                    <a:pt x="553" y="694"/>
                  </a:lnTo>
                  <a:lnTo>
                    <a:pt x="563" y="693"/>
                  </a:lnTo>
                  <a:lnTo>
                    <a:pt x="568" y="691"/>
                  </a:lnTo>
                  <a:lnTo>
                    <a:pt x="573" y="686"/>
                  </a:lnTo>
                  <a:lnTo>
                    <a:pt x="573" y="678"/>
                  </a:lnTo>
                  <a:lnTo>
                    <a:pt x="577" y="674"/>
                  </a:lnTo>
                  <a:lnTo>
                    <a:pt x="581" y="672"/>
                  </a:lnTo>
                  <a:lnTo>
                    <a:pt x="584" y="674"/>
                  </a:lnTo>
                  <a:lnTo>
                    <a:pt x="590" y="674"/>
                  </a:lnTo>
                  <a:lnTo>
                    <a:pt x="593" y="675"/>
                  </a:lnTo>
                  <a:lnTo>
                    <a:pt x="598" y="672"/>
                  </a:lnTo>
                  <a:lnTo>
                    <a:pt x="601" y="669"/>
                  </a:lnTo>
                  <a:lnTo>
                    <a:pt x="601" y="666"/>
                  </a:lnTo>
                  <a:lnTo>
                    <a:pt x="606" y="670"/>
                  </a:lnTo>
                  <a:lnTo>
                    <a:pt x="613" y="662"/>
                  </a:lnTo>
                  <a:lnTo>
                    <a:pt x="619" y="650"/>
                  </a:lnTo>
                  <a:lnTo>
                    <a:pt x="620" y="645"/>
                  </a:lnTo>
                  <a:lnTo>
                    <a:pt x="616" y="638"/>
                  </a:lnTo>
                  <a:lnTo>
                    <a:pt x="611" y="643"/>
                  </a:lnTo>
                  <a:lnTo>
                    <a:pt x="614" y="630"/>
                  </a:lnTo>
                  <a:lnTo>
                    <a:pt x="614" y="624"/>
                  </a:lnTo>
                  <a:lnTo>
                    <a:pt x="616" y="613"/>
                  </a:lnTo>
                  <a:lnTo>
                    <a:pt x="619" y="605"/>
                  </a:lnTo>
                  <a:lnTo>
                    <a:pt x="628" y="602"/>
                  </a:lnTo>
                  <a:lnTo>
                    <a:pt x="636" y="597"/>
                  </a:lnTo>
                  <a:lnTo>
                    <a:pt x="641" y="591"/>
                  </a:lnTo>
                  <a:lnTo>
                    <a:pt x="643" y="586"/>
                  </a:lnTo>
                  <a:lnTo>
                    <a:pt x="643" y="584"/>
                  </a:lnTo>
                  <a:lnTo>
                    <a:pt x="644" y="579"/>
                  </a:lnTo>
                  <a:lnTo>
                    <a:pt x="651" y="576"/>
                  </a:lnTo>
                  <a:lnTo>
                    <a:pt x="652" y="571"/>
                  </a:lnTo>
                  <a:lnTo>
                    <a:pt x="651" y="565"/>
                  </a:lnTo>
                  <a:lnTo>
                    <a:pt x="646" y="559"/>
                  </a:lnTo>
                  <a:lnTo>
                    <a:pt x="635" y="549"/>
                  </a:lnTo>
                  <a:lnTo>
                    <a:pt x="630" y="547"/>
                  </a:lnTo>
                  <a:lnTo>
                    <a:pt x="624" y="547"/>
                  </a:lnTo>
                  <a:lnTo>
                    <a:pt x="624" y="547"/>
                  </a:lnTo>
                  <a:lnTo>
                    <a:pt x="620" y="528"/>
                  </a:lnTo>
                  <a:lnTo>
                    <a:pt x="624" y="520"/>
                  </a:lnTo>
                  <a:lnTo>
                    <a:pt x="627" y="517"/>
                  </a:lnTo>
                  <a:lnTo>
                    <a:pt x="627" y="511"/>
                  </a:lnTo>
                  <a:lnTo>
                    <a:pt x="628" y="504"/>
                  </a:lnTo>
                  <a:lnTo>
                    <a:pt x="630" y="498"/>
                  </a:lnTo>
                  <a:lnTo>
                    <a:pt x="633" y="498"/>
                  </a:lnTo>
                  <a:lnTo>
                    <a:pt x="635" y="495"/>
                  </a:lnTo>
                  <a:lnTo>
                    <a:pt x="636" y="492"/>
                  </a:lnTo>
                  <a:lnTo>
                    <a:pt x="644" y="488"/>
                  </a:lnTo>
                  <a:lnTo>
                    <a:pt x="646" y="484"/>
                  </a:lnTo>
                  <a:lnTo>
                    <a:pt x="648" y="479"/>
                  </a:lnTo>
                  <a:lnTo>
                    <a:pt x="652" y="477"/>
                  </a:lnTo>
                  <a:lnTo>
                    <a:pt x="659" y="474"/>
                  </a:lnTo>
                  <a:lnTo>
                    <a:pt x="668" y="468"/>
                  </a:lnTo>
                  <a:lnTo>
                    <a:pt x="684" y="458"/>
                  </a:lnTo>
                  <a:lnTo>
                    <a:pt x="692" y="450"/>
                  </a:lnTo>
                  <a:lnTo>
                    <a:pt x="699" y="445"/>
                  </a:lnTo>
                  <a:lnTo>
                    <a:pt x="699" y="442"/>
                  </a:lnTo>
                  <a:lnTo>
                    <a:pt x="695" y="434"/>
                  </a:lnTo>
                  <a:lnTo>
                    <a:pt x="694" y="431"/>
                  </a:lnTo>
                  <a:lnTo>
                    <a:pt x="695" y="428"/>
                  </a:lnTo>
                  <a:lnTo>
                    <a:pt x="700" y="423"/>
                  </a:lnTo>
                  <a:lnTo>
                    <a:pt x="700" y="417"/>
                  </a:lnTo>
                  <a:lnTo>
                    <a:pt x="702" y="415"/>
                  </a:lnTo>
                  <a:lnTo>
                    <a:pt x="708" y="412"/>
                  </a:lnTo>
                  <a:lnTo>
                    <a:pt x="713" y="405"/>
                  </a:lnTo>
                  <a:lnTo>
                    <a:pt x="715" y="404"/>
                  </a:lnTo>
                  <a:lnTo>
                    <a:pt x="740" y="404"/>
                  </a:lnTo>
                  <a:lnTo>
                    <a:pt x="747" y="407"/>
                  </a:lnTo>
                  <a:lnTo>
                    <a:pt x="753" y="410"/>
                  </a:lnTo>
                  <a:lnTo>
                    <a:pt x="756" y="412"/>
                  </a:lnTo>
                  <a:lnTo>
                    <a:pt x="758" y="413"/>
                  </a:lnTo>
                  <a:lnTo>
                    <a:pt x="758" y="425"/>
                  </a:lnTo>
                  <a:lnTo>
                    <a:pt x="755" y="423"/>
                  </a:lnTo>
                  <a:lnTo>
                    <a:pt x="747" y="429"/>
                  </a:lnTo>
                  <a:lnTo>
                    <a:pt x="745" y="434"/>
                  </a:lnTo>
                  <a:lnTo>
                    <a:pt x="742" y="441"/>
                  </a:lnTo>
                  <a:lnTo>
                    <a:pt x="734" y="449"/>
                  </a:lnTo>
                  <a:lnTo>
                    <a:pt x="729" y="450"/>
                  </a:lnTo>
                  <a:lnTo>
                    <a:pt x="724" y="452"/>
                  </a:lnTo>
                  <a:lnTo>
                    <a:pt x="723" y="455"/>
                  </a:lnTo>
                  <a:lnTo>
                    <a:pt x="721" y="458"/>
                  </a:lnTo>
                  <a:lnTo>
                    <a:pt x="713" y="460"/>
                  </a:lnTo>
                  <a:lnTo>
                    <a:pt x="710" y="463"/>
                  </a:lnTo>
                  <a:lnTo>
                    <a:pt x="707" y="468"/>
                  </a:lnTo>
                  <a:lnTo>
                    <a:pt x="707" y="471"/>
                  </a:lnTo>
                  <a:lnTo>
                    <a:pt x="705" y="472"/>
                  </a:lnTo>
                  <a:lnTo>
                    <a:pt x="703" y="474"/>
                  </a:lnTo>
                  <a:lnTo>
                    <a:pt x="697" y="474"/>
                  </a:lnTo>
                  <a:lnTo>
                    <a:pt x="692" y="477"/>
                  </a:lnTo>
                  <a:lnTo>
                    <a:pt x="689" y="480"/>
                  </a:lnTo>
                  <a:lnTo>
                    <a:pt x="688" y="485"/>
                  </a:lnTo>
                  <a:lnTo>
                    <a:pt x="688" y="487"/>
                  </a:lnTo>
                  <a:lnTo>
                    <a:pt x="684" y="490"/>
                  </a:lnTo>
                  <a:lnTo>
                    <a:pt x="683" y="493"/>
                  </a:lnTo>
                  <a:lnTo>
                    <a:pt x="688" y="503"/>
                  </a:lnTo>
                  <a:lnTo>
                    <a:pt x="688" y="514"/>
                  </a:lnTo>
                  <a:lnTo>
                    <a:pt x="692" y="522"/>
                  </a:lnTo>
                  <a:lnTo>
                    <a:pt x="692" y="525"/>
                  </a:lnTo>
                  <a:lnTo>
                    <a:pt x="691" y="530"/>
                  </a:lnTo>
                  <a:lnTo>
                    <a:pt x="686" y="544"/>
                  </a:lnTo>
                  <a:lnTo>
                    <a:pt x="686" y="552"/>
                  </a:lnTo>
                  <a:lnTo>
                    <a:pt x="691" y="555"/>
                  </a:lnTo>
                  <a:lnTo>
                    <a:pt x="695" y="557"/>
                  </a:lnTo>
                  <a:lnTo>
                    <a:pt x="700" y="560"/>
                  </a:lnTo>
                  <a:lnTo>
                    <a:pt x="707" y="560"/>
                  </a:lnTo>
                  <a:lnTo>
                    <a:pt x="708" y="562"/>
                  </a:lnTo>
                  <a:lnTo>
                    <a:pt x="713" y="567"/>
                  </a:lnTo>
                  <a:lnTo>
                    <a:pt x="721" y="567"/>
                  </a:lnTo>
                  <a:lnTo>
                    <a:pt x="723" y="568"/>
                  </a:lnTo>
                  <a:lnTo>
                    <a:pt x="729" y="570"/>
                  </a:lnTo>
                  <a:lnTo>
                    <a:pt x="737" y="571"/>
                  </a:lnTo>
                  <a:lnTo>
                    <a:pt x="751" y="568"/>
                  </a:lnTo>
                  <a:lnTo>
                    <a:pt x="766" y="563"/>
                  </a:lnTo>
                  <a:lnTo>
                    <a:pt x="782" y="560"/>
                  </a:lnTo>
                  <a:lnTo>
                    <a:pt x="802" y="557"/>
                  </a:lnTo>
                  <a:lnTo>
                    <a:pt x="810" y="555"/>
                  </a:lnTo>
                  <a:lnTo>
                    <a:pt x="817" y="554"/>
                  </a:lnTo>
                  <a:lnTo>
                    <a:pt x="818" y="554"/>
                  </a:lnTo>
                  <a:lnTo>
                    <a:pt x="823" y="560"/>
                  </a:lnTo>
                  <a:lnTo>
                    <a:pt x="826" y="563"/>
                  </a:lnTo>
                  <a:lnTo>
                    <a:pt x="830" y="567"/>
                  </a:lnTo>
                  <a:lnTo>
                    <a:pt x="817" y="570"/>
                  </a:lnTo>
                  <a:lnTo>
                    <a:pt x="812" y="575"/>
                  </a:lnTo>
                  <a:lnTo>
                    <a:pt x="807" y="578"/>
                  </a:lnTo>
                  <a:lnTo>
                    <a:pt x="806" y="579"/>
                  </a:lnTo>
                  <a:lnTo>
                    <a:pt x="798" y="579"/>
                  </a:lnTo>
                  <a:lnTo>
                    <a:pt x="780" y="576"/>
                  </a:lnTo>
                  <a:lnTo>
                    <a:pt x="770" y="576"/>
                  </a:lnTo>
                  <a:lnTo>
                    <a:pt x="753" y="578"/>
                  </a:lnTo>
                  <a:lnTo>
                    <a:pt x="743" y="579"/>
                  </a:lnTo>
                  <a:lnTo>
                    <a:pt x="735" y="583"/>
                  </a:lnTo>
                  <a:lnTo>
                    <a:pt x="732" y="586"/>
                  </a:lnTo>
                  <a:lnTo>
                    <a:pt x="727" y="587"/>
                  </a:lnTo>
                  <a:lnTo>
                    <a:pt x="721" y="594"/>
                  </a:lnTo>
                  <a:lnTo>
                    <a:pt x="724" y="597"/>
                  </a:lnTo>
                  <a:lnTo>
                    <a:pt x="726" y="599"/>
                  </a:lnTo>
                  <a:lnTo>
                    <a:pt x="726" y="603"/>
                  </a:lnTo>
                  <a:lnTo>
                    <a:pt x="721" y="602"/>
                  </a:lnTo>
                  <a:lnTo>
                    <a:pt x="719" y="602"/>
                  </a:lnTo>
                  <a:lnTo>
                    <a:pt x="724" y="597"/>
                  </a:lnTo>
                  <a:lnTo>
                    <a:pt x="719" y="592"/>
                  </a:lnTo>
                  <a:lnTo>
                    <a:pt x="713" y="592"/>
                  </a:lnTo>
                  <a:lnTo>
                    <a:pt x="708" y="594"/>
                  </a:lnTo>
                  <a:lnTo>
                    <a:pt x="699" y="594"/>
                  </a:lnTo>
                  <a:lnTo>
                    <a:pt x="708" y="603"/>
                  </a:lnTo>
                  <a:lnTo>
                    <a:pt x="707" y="603"/>
                  </a:lnTo>
                  <a:lnTo>
                    <a:pt x="702" y="608"/>
                  </a:lnTo>
                  <a:lnTo>
                    <a:pt x="699" y="613"/>
                  </a:lnTo>
                  <a:lnTo>
                    <a:pt x="699" y="621"/>
                  </a:lnTo>
                  <a:lnTo>
                    <a:pt x="702" y="624"/>
                  </a:lnTo>
                  <a:lnTo>
                    <a:pt x="710" y="622"/>
                  </a:lnTo>
                  <a:lnTo>
                    <a:pt x="716" y="619"/>
                  </a:lnTo>
                  <a:lnTo>
                    <a:pt x="727" y="608"/>
                  </a:lnTo>
                  <a:lnTo>
                    <a:pt x="727" y="610"/>
                  </a:lnTo>
                  <a:lnTo>
                    <a:pt x="735" y="618"/>
                  </a:lnTo>
                  <a:lnTo>
                    <a:pt x="742" y="616"/>
                  </a:lnTo>
                  <a:lnTo>
                    <a:pt x="743" y="616"/>
                  </a:lnTo>
                  <a:lnTo>
                    <a:pt x="743" y="618"/>
                  </a:lnTo>
                  <a:lnTo>
                    <a:pt x="742" y="619"/>
                  </a:lnTo>
                  <a:lnTo>
                    <a:pt x="739" y="624"/>
                  </a:lnTo>
                  <a:lnTo>
                    <a:pt x="739" y="629"/>
                  </a:lnTo>
                  <a:lnTo>
                    <a:pt x="740" y="638"/>
                  </a:lnTo>
                  <a:lnTo>
                    <a:pt x="739" y="642"/>
                  </a:lnTo>
                  <a:lnTo>
                    <a:pt x="729" y="643"/>
                  </a:lnTo>
                  <a:lnTo>
                    <a:pt x="726" y="642"/>
                  </a:lnTo>
                  <a:lnTo>
                    <a:pt x="723" y="637"/>
                  </a:lnTo>
                  <a:lnTo>
                    <a:pt x="716" y="626"/>
                  </a:lnTo>
                  <a:lnTo>
                    <a:pt x="713" y="622"/>
                  </a:lnTo>
                  <a:lnTo>
                    <a:pt x="708" y="622"/>
                  </a:lnTo>
                  <a:lnTo>
                    <a:pt x="694" y="634"/>
                  </a:lnTo>
                  <a:lnTo>
                    <a:pt x="691" y="637"/>
                  </a:lnTo>
                  <a:lnTo>
                    <a:pt x="688" y="640"/>
                  </a:lnTo>
                  <a:lnTo>
                    <a:pt x="686" y="645"/>
                  </a:lnTo>
                  <a:lnTo>
                    <a:pt x="684" y="648"/>
                  </a:lnTo>
                  <a:lnTo>
                    <a:pt x="683" y="651"/>
                  </a:lnTo>
                  <a:lnTo>
                    <a:pt x="680" y="656"/>
                  </a:lnTo>
                  <a:lnTo>
                    <a:pt x="680" y="661"/>
                  </a:lnTo>
                  <a:lnTo>
                    <a:pt x="683" y="669"/>
                  </a:lnTo>
                  <a:lnTo>
                    <a:pt x="684" y="674"/>
                  </a:lnTo>
                  <a:lnTo>
                    <a:pt x="684" y="678"/>
                  </a:lnTo>
                  <a:lnTo>
                    <a:pt x="683" y="681"/>
                  </a:lnTo>
                  <a:lnTo>
                    <a:pt x="680" y="689"/>
                  </a:lnTo>
                  <a:lnTo>
                    <a:pt x="680" y="691"/>
                  </a:lnTo>
                  <a:lnTo>
                    <a:pt x="675" y="691"/>
                  </a:lnTo>
                  <a:lnTo>
                    <a:pt x="683" y="694"/>
                  </a:lnTo>
                  <a:lnTo>
                    <a:pt x="683" y="696"/>
                  </a:lnTo>
                  <a:lnTo>
                    <a:pt x="678" y="699"/>
                  </a:lnTo>
                  <a:lnTo>
                    <a:pt x="678" y="705"/>
                  </a:lnTo>
                  <a:lnTo>
                    <a:pt x="676" y="704"/>
                  </a:lnTo>
                  <a:lnTo>
                    <a:pt x="676" y="699"/>
                  </a:lnTo>
                  <a:lnTo>
                    <a:pt x="660" y="699"/>
                  </a:lnTo>
                  <a:lnTo>
                    <a:pt x="657" y="705"/>
                  </a:lnTo>
                  <a:lnTo>
                    <a:pt x="657" y="709"/>
                  </a:lnTo>
                  <a:lnTo>
                    <a:pt x="654" y="710"/>
                  </a:lnTo>
                  <a:lnTo>
                    <a:pt x="651" y="712"/>
                  </a:lnTo>
                  <a:lnTo>
                    <a:pt x="648" y="710"/>
                  </a:lnTo>
                  <a:lnTo>
                    <a:pt x="646" y="709"/>
                  </a:lnTo>
                  <a:lnTo>
                    <a:pt x="644" y="702"/>
                  </a:lnTo>
                  <a:lnTo>
                    <a:pt x="641" y="699"/>
                  </a:lnTo>
                  <a:lnTo>
                    <a:pt x="636" y="699"/>
                  </a:lnTo>
                  <a:lnTo>
                    <a:pt x="625" y="702"/>
                  </a:lnTo>
                  <a:lnTo>
                    <a:pt x="613" y="705"/>
                  </a:lnTo>
                  <a:lnTo>
                    <a:pt x="605" y="709"/>
                  </a:lnTo>
                  <a:lnTo>
                    <a:pt x="601" y="712"/>
                  </a:lnTo>
                  <a:lnTo>
                    <a:pt x="597" y="713"/>
                  </a:lnTo>
                  <a:lnTo>
                    <a:pt x="593" y="715"/>
                  </a:lnTo>
                  <a:lnTo>
                    <a:pt x="585" y="718"/>
                  </a:lnTo>
                  <a:lnTo>
                    <a:pt x="576" y="718"/>
                  </a:lnTo>
                  <a:lnTo>
                    <a:pt x="573" y="723"/>
                  </a:lnTo>
                  <a:lnTo>
                    <a:pt x="571" y="725"/>
                  </a:lnTo>
                  <a:lnTo>
                    <a:pt x="571" y="725"/>
                  </a:lnTo>
                  <a:lnTo>
                    <a:pt x="569" y="721"/>
                  </a:lnTo>
                  <a:lnTo>
                    <a:pt x="566" y="718"/>
                  </a:lnTo>
                  <a:lnTo>
                    <a:pt x="560" y="717"/>
                  </a:lnTo>
                  <a:lnTo>
                    <a:pt x="561" y="713"/>
                  </a:lnTo>
                  <a:lnTo>
                    <a:pt x="561" y="709"/>
                  </a:lnTo>
                  <a:lnTo>
                    <a:pt x="558" y="705"/>
                  </a:lnTo>
                  <a:lnTo>
                    <a:pt x="553" y="705"/>
                  </a:lnTo>
                  <a:lnTo>
                    <a:pt x="550" y="709"/>
                  </a:lnTo>
                  <a:lnTo>
                    <a:pt x="547" y="710"/>
                  </a:lnTo>
                  <a:lnTo>
                    <a:pt x="542" y="710"/>
                  </a:lnTo>
                  <a:lnTo>
                    <a:pt x="536" y="712"/>
                  </a:lnTo>
                  <a:lnTo>
                    <a:pt x="531" y="715"/>
                  </a:lnTo>
                  <a:lnTo>
                    <a:pt x="522" y="723"/>
                  </a:lnTo>
                  <a:lnTo>
                    <a:pt x="518" y="725"/>
                  </a:lnTo>
                  <a:lnTo>
                    <a:pt x="515" y="723"/>
                  </a:lnTo>
                  <a:lnTo>
                    <a:pt x="515" y="723"/>
                  </a:lnTo>
                  <a:lnTo>
                    <a:pt x="517" y="720"/>
                  </a:lnTo>
                  <a:lnTo>
                    <a:pt x="518" y="715"/>
                  </a:lnTo>
                  <a:lnTo>
                    <a:pt x="515" y="710"/>
                  </a:lnTo>
                  <a:lnTo>
                    <a:pt x="506" y="712"/>
                  </a:lnTo>
                  <a:lnTo>
                    <a:pt x="502" y="713"/>
                  </a:lnTo>
                  <a:lnTo>
                    <a:pt x="499" y="712"/>
                  </a:lnTo>
                  <a:lnTo>
                    <a:pt x="498" y="712"/>
                  </a:lnTo>
                  <a:lnTo>
                    <a:pt x="496" y="709"/>
                  </a:lnTo>
                  <a:lnTo>
                    <a:pt x="501" y="709"/>
                  </a:lnTo>
                  <a:lnTo>
                    <a:pt x="496" y="704"/>
                  </a:lnTo>
                  <a:lnTo>
                    <a:pt x="496" y="702"/>
                  </a:lnTo>
                  <a:lnTo>
                    <a:pt x="494" y="702"/>
                  </a:lnTo>
                  <a:lnTo>
                    <a:pt x="491" y="699"/>
                  </a:lnTo>
                  <a:lnTo>
                    <a:pt x="496" y="702"/>
                  </a:lnTo>
                  <a:lnTo>
                    <a:pt x="502" y="704"/>
                  </a:lnTo>
                  <a:lnTo>
                    <a:pt x="507" y="702"/>
                  </a:lnTo>
                  <a:lnTo>
                    <a:pt x="510" y="699"/>
                  </a:lnTo>
                  <a:lnTo>
                    <a:pt x="509" y="689"/>
                  </a:lnTo>
                  <a:lnTo>
                    <a:pt x="506" y="683"/>
                  </a:lnTo>
                  <a:lnTo>
                    <a:pt x="501" y="683"/>
                  </a:lnTo>
                  <a:lnTo>
                    <a:pt x="498" y="685"/>
                  </a:lnTo>
                  <a:lnTo>
                    <a:pt x="496" y="683"/>
                  </a:lnTo>
                  <a:lnTo>
                    <a:pt x="501" y="675"/>
                  </a:lnTo>
                  <a:lnTo>
                    <a:pt x="501" y="675"/>
                  </a:lnTo>
                  <a:lnTo>
                    <a:pt x="506" y="674"/>
                  </a:lnTo>
                  <a:lnTo>
                    <a:pt x="509" y="672"/>
                  </a:lnTo>
                  <a:lnTo>
                    <a:pt x="512" y="669"/>
                  </a:lnTo>
                  <a:lnTo>
                    <a:pt x="512" y="664"/>
                  </a:lnTo>
                  <a:lnTo>
                    <a:pt x="507" y="659"/>
                  </a:lnTo>
                  <a:lnTo>
                    <a:pt x="502" y="658"/>
                  </a:lnTo>
                  <a:lnTo>
                    <a:pt x="502" y="656"/>
                  </a:lnTo>
                  <a:lnTo>
                    <a:pt x="501" y="653"/>
                  </a:lnTo>
                  <a:lnTo>
                    <a:pt x="501" y="651"/>
                  </a:lnTo>
                  <a:lnTo>
                    <a:pt x="502" y="648"/>
                  </a:lnTo>
                  <a:lnTo>
                    <a:pt x="506" y="643"/>
                  </a:lnTo>
                  <a:lnTo>
                    <a:pt x="506" y="627"/>
                  </a:lnTo>
                  <a:lnTo>
                    <a:pt x="493" y="627"/>
                  </a:lnTo>
                  <a:lnTo>
                    <a:pt x="488" y="632"/>
                  </a:lnTo>
                  <a:lnTo>
                    <a:pt x="486" y="637"/>
                  </a:lnTo>
                  <a:lnTo>
                    <a:pt x="485" y="638"/>
                  </a:lnTo>
                  <a:lnTo>
                    <a:pt x="483" y="640"/>
                  </a:lnTo>
                  <a:lnTo>
                    <a:pt x="475" y="640"/>
                  </a:lnTo>
                  <a:lnTo>
                    <a:pt x="475" y="646"/>
                  </a:lnTo>
                  <a:lnTo>
                    <a:pt x="474" y="646"/>
                  </a:lnTo>
                  <a:lnTo>
                    <a:pt x="469" y="643"/>
                  </a:lnTo>
                  <a:lnTo>
                    <a:pt x="464" y="645"/>
                  </a:lnTo>
                  <a:lnTo>
                    <a:pt x="461" y="650"/>
                  </a:lnTo>
                  <a:lnTo>
                    <a:pt x="456" y="658"/>
                  </a:lnTo>
                  <a:lnTo>
                    <a:pt x="455" y="664"/>
                  </a:lnTo>
                  <a:lnTo>
                    <a:pt x="455" y="669"/>
                  </a:lnTo>
                  <a:lnTo>
                    <a:pt x="456" y="681"/>
                  </a:lnTo>
                  <a:lnTo>
                    <a:pt x="458" y="686"/>
                  </a:lnTo>
                  <a:lnTo>
                    <a:pt x="461" y="689"/>
                  </a:lnTo>
                  <a:lnTo>
                    <a:pt x="462" y="694"/>
                  </a:lnTo>
                  <a:lnTo>
                    <a:pt x="464" y="696"/>
                  </a:lnTo>
                  <a:lnTo>
                    <a:pt x="464" y="699"/>
                  </a:lnTo>
                  <a:lnTo>
                    <a:pt x="464" y="701"/>
                  </a:lnTo>
                  <a:lnTo>
                    <a:pt x="462" y="701"/>
                  </a:lnTo>
                  <a:lnTo>
                    <a:pt x="466" y="705"/>
                  </a:lnTo>
                  <a:lnTo>
                    <a:pt x="467" y="707"/>
                  </a:lnTo>
                  <a:lnTo>
                    <a:pt x="467" y="707"/>
                  </a:lnTo>
                  <a:lnTo>
                    <a:pt x="469" y="710"/>
                  </a:lnTo>
                  <a:lnTo>
                    <a:pt x="469" y="721"/>
                  </a:lnTo>
                  <a:lnTo>
                    <a:pt x="474" y="729"/>
                  </a:lnTo>
                  <a:lnTo>
                    <a:pt x="467" y="729"/>
                  </a:lnTo>
                  <a:lnTo>
                    <a:pt x="467" y="731"/>
                  </a:lnTo>
                  <a:lnTo>
                    <a:pt x="466" y="731"/>
                  </a:lnTo>
                  <a:lnTo>
                    <a:pt x="466" y="733"/>
                  </a:lnTo>
                  <a:lnTo>
                    <a:pt x="464" y="733"/>
                  </a:lnTo>
                  <a:lnTo>
                    <a:pt x="458" y="729"/>
                  </a:lnTo>
                  <a:lnTo>
                    <a:pt x="448" y="729"/>
                  </a:lnTo>
                  <a:lnTo>
                    <a:pt x="440" y="733"/>
                  </a:lnTo>
                  <a:lnTo>
                    <a:pt x="440" y="736"/>
                  </a:lnTo>
                  <a:lnTo>
                    <a:pt x="439" y="737"/>
                  </a:lnTo>
                  <a:lnTo>
                    <a:pt x="439" y="737"/>
                  </a:lnTo>
                  <a:lnTo>
                    <a:pt x="437" y="737"/>
                  </a:lnTo>
                  <a:lnTo>
                    <a:pt x="434" y="736"/>
                  </a:lnTo>
                  <a:lnTo>
                    <a:pt x="431" y="736"/>
                  </a:lnTo>
                  <a:lnTo>
                    <a:pt x="419" y="737"/>
                  </a:lnTo>
                  <a:lnTo>
                    <a:pt x="413" y="742"/>
                  </a:lnTo>
                  <a:lnTo>
                    <a:pt x="408" y="745"/>
                  </a:lnTo>
                  <a:lnTo>
                    <a:pt x="408" y="753"/>
                  </a:lnTo>
                  <a:lnTo>
                    <a:pt x="407" y="753"/>
                  </a:lnTo>
                  <a:lnTo>
                    <a:pt x="403" y="747"/>
                  </a:lnTo>
                  <a:lnTo>
                    <a:pt x="392" y="753"/>
                  </a:lnTo>
                  <a:lnTo>
                    <a:pt x="392" y="758"/>
                  </a:lnTo>
                  <a:lnTo>
                    <a:pt x="391" y="761"/>
                  </a:lnTo>
                  <a:lnTo>
                    <a:pt x="384" y="768"/>
                  </a:lnTo>
                  <a:lnTo>
                    <a:pt x="384" y="772"/>
                  </a:lnTo>
                  <a:lnTo>
                    <a:pt x="383" y="777"/>
                  </a:lnTo>
                  <a:lnTo>
                    <a:pt x="372" y="787"/>
                  </a:lnTo>
                  <a:lnTo>
                    <a:pt x="362" y="792"/>
                  </a:lnTo>
                  <a:lnTo>
                    <a:pt x="357" y="793"/>
                  </a:lnTo>
                  <a:lnTo>
                    <a:pt x="354" y="793"/>
                  </a:lnTo>
                  <a:lnTo>
                    <a:pt x="348" y="795"/>
                  </a:lnTo>
                  <a:lnTo>
                    <a:pt x="343" y="800"/>
                  </a:lnTo>
                  <a:lnTo>
                    <a:pt x="340" y="804"/>
                  </a:lnTo>
                  <a:lnTo>
                    <a:pt x="340" y="816"/>
                  </a:lnTo>
                  <a:lnTo>
                    <a:pt x="338" y="817"/>
                  </a:lnTo>
                  <a:lnTo>
                    <a:pt x="336" y="819"/>
                  </a:lnTo>
                  <a:lnTo>
                    <a:pt x="322" y="822"/>
                  </a:lnTo>
                  <a:lnTo>
                    <a:pt x="317" y="824"/>
                  </a:lnTo>
                  <a:lnTo>
                    <a:pt x="312" y="828"/>
                  </a:lnTo>
                  <a:lnTo>
                    <a:pt x="311" y="833"/>
                  </a:lnTo>
                  <a:lnTo>
                    <a:pt x="311" y="835"/>
                  </a:lnTo>
                  <a:lnTo>
                    <a:pt x="308" y="836"/>
                  </a:lnTo>
                  <a:lnTo>
                    <a:pt x="301" y="835"/>
                  </a:lnTo>
                  <a:lnTo>
                    <a:pt x="295" y="831"/>
                  </a:lnTo>
                  <a:lnTo>
                    <a:pt x="292" y="828"/>
                  </a:lnTo>
                  <a:lnTo>
                    <a:pt x="290" y="825"/>
                  </a:lnTo>
                  <a:lnTo>
                    <a:pt x="281" y="825"/>
                  </a:lnTo>
                  <a:lnTo>
                    <a:pt x="277" y="830"/>
                  </a:lnTo>
                  <a:lnTo>
                    <a:pt x="274" y="835"/>
                  </a:lnTo>
                  <a:lnTo>
                    <a:pt x="276" y="836"/>
                  </a:lnTo>
                  <a:lnTo>
                    <a:pt x="281" y="844"/>
                  </a:lnTo>
                  <a:lnTo>
                    <a:pt x="281" y="852"/>
                  </a:lnTo>
                  <a:lnTo>
                    <a:pt x="281" y="854"/>
                  </a:lnTo>
                  <a:lnTo>
                    <a:pt x="279" y="854"/>
                  </a:lnTo>
                  <a:lnTo>
                    <a:pt x="276" y="852"/>
                  </a:lnTo>
                  <a:lnTo>
                    <a:pt x="271" y="851"/>
                  </a:lnTo>
                  <a:lnTo>
                    <a:pt x="266" y="852"/>
                  </a:lnTo>
                  <a:lnTo>
                    <a:pt x="263" y="852"/>
                  </a:lnTo>
                  <a:lnTo>
                    <a:pt x="260" y="851"/>
                  </a:lnTo>
                  <a:lnTo>
                    <a:pt x="252" y="846"/>
                  </a:lnTo>
                  <a:lnTo>
                    <a:pt x="245" y="847"/>
                  </a:lnTo>
                  <a:lnTo>
                    <a:pt x="244" y="849"/>
                  </a:lnTo>
                  <a:lnTo>
                    <a:pt x="231" y="849"/>
                  </a:lnTo>
                  <a:lnTo>
                    <a:pt x="226" y="852"/>
                  </a:lnTo>
                  <a:lnTo>
                    <a:pt x="223" y="857"/>
                  </a:lnTo>
                  <a:lnTo>
                    <a:pt x="223" y="860"/>
                  </a:lnTo>
                  <a:lnTo>
                    <a:pt x="225" y="863"/>
                  </a:lnTo>
                  <a:lnTo>
                    <a:pt x="225" y="868"/>
                  </a:lnTo>
                  <a:lnTo>
                    <a:pt x="228" y="873"/>
                  </a:lnTo>
                  <a:lnTo>
                    <a:pt x="231" y="876"/>
                  </a:lnTo>
                  <a:lnTo>
                    <a:pt x="244" y="879"/>
                  </a:lnTo>
                  <a:lnTo>
                    <a:pt x="252" y="883"/>
                  </a:lnTo>
                  <a:lnTo>
                    <a:pt x="257" y="884"/>
                  </a:lnTo>
                  <a:lnTo>
                    <a:pt x="261" y="886"/>
                  </a:lnTo>
                  <a:lnTo>
                    <a:pt x="265" y="886"/>
                  </a:lnTo>
                  <a:lnTo>
                    <a:pt x="266" y="887"/>
                  </a:lnTo>
                  <a:lnTo>
                    <a:pt x="271" y="889"/>
                  </a:lnTo>
                  <a:lnTo>
                    <a:pt x="271" y="892"/>
                  </a:lnTo>
                  <a:lnTo>
                    <a:pt x="273" y="899"/>
                  </a:lnTo>
                  <a:lnTo>
                    <a:pt x="274" y="902"/>
                  </a:lnTo>
                  <a:lnTo>
                    <a:pt x="281" y="908"/>
                  </a:lnTo>
                  <a:lnTo>
                    <a:pt x="287" y="910"/>
                  </a:lnTo>
                  <a:lnTo>
                    <a:pt x="289" y="911"/>
                  </a:lnTo>
                  <a:lnTo>
                    <a:pt x="290" y="913"/>
                  </a:lnTo>
                  <a:lnTo>
                    <a:pt x="289" y="916"/>
                  </a:lnTo>
                  <a:lnTo>
                    <a:pt x="290" y="921"/>
                  </a:lnTo>
                  <a:lnTo>
                    <a:pt x="290" y="926"/>
                  </a:lnTo>
                  <a:lnTo>
                    <a:pt x="289" y="930"/>
                  </a:lnTo>
                  <a:lnTo>
                    <a:pt x="287" y="937"/>
                  </a:lnTo>
                  <a:lnTo>
                    <a:pt x="287" y="950"/>
                  </a:lnTo>
                  <a:lnTo>
                    <a:pt x="285" y="959"/>
                  </a:lnTo>
                  <a:lnTo>
                    <a:pt x="282" y="969"/>
                  </a:lnTo>
                  <a:lnTo>
                    <a:pt x="281" y="972"/>
                  </a:lnTo>
                  <a:lnTo>
                    <a:pt x="276" y="972"/>
                  </a:lnTo>
                  <a:lnTo>
                    <a:pt x="258" y="969"/>
                  </a:lnTo>
                  <a:lnTo>
                    <a:pt x="191" y="969"/>
                  </a:lnTo>
                  <a:lnTo>
                    <a:pt x="183" y="967"/>
                  </a:lnTo>
                  <a:lnTo>
                    <a:pt x="178" y="966"/>
                  </a:lnTo>
                  <a:lnTo>
                    <a:pt x="175" y="964"/>
                  </a:lnTo>
                  <a:lnTo>
                    <a:pt x="169" y="962"/>
                  </a:lnTo>
                  <a:lnTo>
                    <a:pt x="162" y="964"/>
                  </a:lnTo>
                  <a:lnTo>
                    <a:pt x="159" y="969"/>
                  </a:lnTo>
                  <a:lnTo>
                    <a:pt x="158" y="970"/>
                  </a:lnTo>
                  <a:lnTo>
                    <a:pt x="154" y="972"/>
                  </a:lnTo>
                  <a:lnTo>
                    <a:pt x="147" y="974"/>
                  </a:lnTo>
                  <a:lnTo>
                    <a:pt x="142" y="978"/>
                  </a:lnTo>
                  <a:lnTo>
                    <a:pt x="142" y="985"/>
                  </a:lnTo>
                  <a:lnTo>
                    <a:pt x="150" y="993"/>
                  </a:lnTo>
                  <a:lnTo>
                    <a:pt x="150" y="1002"/>
                  </a:lnTo>
                  <a:lnTo>
                    <a:pt x="150" y="1009"/>
                  </a:lnTo>
                  <a:lnTo>
                    <a:pt x="150" y="1018"/>
                  </a:lnTo>
                  <a:lnTo>
                    <a:pt x="151" y="1021"/>
                  </a:lnTo>
                  <a:lnTo>
                    <a:pt x="151" y="1026"/>
                  </a:lnTo>
                  <a:lnTo>
                    <a:pt x="145" y="1050"/>
                  </a:lnTo>
                  <a:lnTo>
                    <a:pt x="139" y="1060"/>
                  </a:lnTo>
                  <a:lnTo>
                    <a:pt x="137" y="1064"/>
                  </a:lnTo>
                  <a:lnTo>
                    <a:pt x="137" y="1071"/>
                  </a:lnTo>
                  <a:lnTo>
                    <a:pt x="142" y="1076"/>
                  </a:lnTo>
                  <a:lnTo>
                    <a:pt x="148" y="1079"/>
                  </a:lnTo>
                  <a:lnTo>
                    <a:pt x="148" y="1080"/>
                  </a:lnTo>
                  <a:lnTo>
                    <a:pt x="150" y="1084"/>
                  </a:lnTo>
                  <a:lnTo>
                    <a:pt x="150" y="1092"/>
                  </a:lnTo>
                  <a:lnTo>
                    <a:pt x="148" y="1109"/>
                  </a:lnTo>
                  <a:lnTo>
                    <a:pt x="151" y="1111"/>
                  </a:lnTo>
                  <a:lnTo>
                    <a:pt x="156" y="1114"/>
                  </a:lnTo>
                  <a:lnTo>
                    <a:pt x="166" y="1114"/>
                  </a:lnTo>
                  <a:lnTo>
                    <a:pt x="180" y="1111"/>
                  </a:lnTo>
                  <a:lnTo>
                    <a:pt x="185" y="1111"/>
                  </a:lnTo>
                  <a:lnTo>
                    <a:pt x="188" y="1112"/>
                  </a:lnTo>
                  <a:lnTo>
                    <a:pt x="191" y="1112"/>
                  </a:lnTo>
                  <a:lnTo>
                    <a:pt x="191" y="1116"/>
                  </a:lnTo>
                  <a:lnTo>
                    <a:pt x="202" y="1130"/>
                  </a:lnTo>
                  <a:lnTo>
                    <a:pt x="206" y="1131"/>
                  </a:lnTo>
                  <a:lnTo>
                    <a:pt x="209" y="1131"/>
                  </a:lnTo>
                  <a:lnTo>
                    <a:pt x="206" y="1133"/>
                  </a:lnTo>
                  <a:lnTo>
                    <a:pt x="201" y="1139"/>
                  </a:lnTo>
                  <a:lnTo>
                    <a:pt x="194" y="1151"/>
                  </a:lnTo>
                  <a:lnTo>
                    <a:pt x="188" y="1162"/>
                  </a:lnTo>
                  <a:lnTo>
                    <a:pt x="183" y="1171"/>
                  </a:lnTo>
                  <a:lnTo>
                    <a:pt x="180" y="1175"/>
                  </a:lnTo>
                  <a:lnTo>
                    <a:pt x="172" y="1179"/>
                  </a:lnTo>
                  <a:lnTo>
                    <a:pt x="166" y="1181"/>
                  </a:lnTo>
                  <a:lnTo>
                    <a:pt x="159" y="1183"/>
                  </a:lnTo>
                  <a:lnTo>
                    <a:pt x="158" y="1183"/>
                  </a:lnTo>
                  <a:lnTo>
                    <a:pt x="151" y="1186"/>
                  </a:lnTo>
                  <a:lnTo>
                    <a:pt x="150" y="1191"/>
                  </a:lnTo>
                  <a:lnTo>
                    <a:pt x="145" y="1200"/>
                  </a:lnTo>
                  <a:lnTo>
                    <a:pt x="140" y="1203"/>
                  </a:lnTo>
                  <a:lnTo>
                    <a:pt x="137" y="1213"/>
                  </a:lnTo>
                  <a:lnTo>
                    <a:pt x="132" y="1216"/>
                  </a:lnTo>
                  <a:lnTo>
                    <a:pt x="129" y="1224"/>
                  </a:lnTo>
                  <a:lnTo>
                    <a:pt x="129" y="1232"/>
                  </a:lnTo>
                  <a:lnTo>
                    <a:pt x="131" y="1240"/>
                  </a:lnTo>
                  <a:lnTo>
                    <a:pt x="132" y="1248"/>
                  </a:lnTo>
                  <a:lnTo>
                    <a:pt x="134" y="1250"/>
                  </a:lnTo>
                  <a:lnTo>
                    <a:pt x="132" y="1251"/>
                  </a:lnTo>
                  <a:lnTo>
                    <a:pt x="127" y="1259"/>
                  </a:lnTo>
                  <a:lnTo>
                    <a:pt x="121" y="1266"/>
                  </a:lnTo>
                  <a:lnTo>
                    <a:pt x="107" y="1278"/>
                  </a:lnTo>
                  <a:lnTo>
                    <a:pt x="102" y="1281"/>
                  </a:lnTo>
                  <a:lnTo>
                    <a:pt x="95" y="1286"/>
                  </a:lnTo>
                  <a:lnTo>
                    <a:pt x="79" y="1293"/>
                  </a:lnTo>
                  <a:lnTo>
                    <a:pt x="75" y="1296"/>
                  </a:lnTo>
                  <a:lnTo>
                    <a:pt x="73" y="1296"/>
                  </a:lnTo>
                  <a:lnTo>
                    <a:pt x="73" y="1296"/>
                  </a:lnTo>
                  <a:lnTo>
                    <a:pt x="62" y="1302"/>
                  </a:lnTo>
                  <a:lnTo>
                    <a:pt x="68" y="1302"/>
                  </a:lnTo>
                  <a:lnTo>
                    <a:pt x="67" y="1305"/>
                  </a:lnTo>
                  <a:lnTo>
                    <a:pt x="62" y="1315"/>
                  </a:lnTo>
                  <a:lnTo>
                    <a:pt x="59" y="1321"/>
                  </a:lnTo>
                  <a:lnTo>
                    <a:pt x="49" y="1329"/>
                  </a:lnTo>
                  <a:lnTo>
                    <a:pt x="41" y="1339"/>
                  </a:lnTo>
                  <a:lnTo>
                    <a:pt x="40" y="1342"/>
                  </a:lnTo>
                  <a:lnTo>
                    <a:pt x="38" y="1347"/>
                  </a:lnTo>
                  <a:lnTo>
                    <a:pt x="38" y="1353"/>
                  </a:lnTo>
                  <a:lnTo>
                    <a:pt x="35" y="1358"/>
                  </a:lnTo>
                  <a:lnTo>
                    <a:pt x="27" y="1371"/>
                  </a:lnTo>
                  <a:lnTo>
                    <a:pt x="17" y="1385"/>
                  </a:lnTo>
                  <a:lnTo>
                    <a:pt x="6" y="1403"/>
                  </a:lnTo>
                  <a:lnTo>
                    <a:pt x="3" y="1414"/>
                  </a:lnTo>
                  <a:lnTo>
                    <a:pt x="1" y="1419"/>
                  </a:lnTo>
                  <a:lnTo>
                    <a:pt x="1" y="1419"/>
                  </a:lnTo>
                  <a:lnTo>
                    <a:pt x="1" y="1422"/>
                  </a:lnTo>
                  <a:lnTo>
                    <a:pt x="1" y="1425"/>
                  </a:lnTo>
                  <a:lnTo>
                    <a:pt x="1" y="1425"/>
                  </a:lnTo>
                  <a:lnTo>
                    <a:pt x="1" y="1431"/>
                  </a:lnTo>
                  <a:lnTo>
                    <a:pt x="4" y="1436"/>
                  </a:lnTo>
                  <a:lnTo>
                    <a:pt x="12" y="1444"/>
                  </a:lnTo>
                  <a:lnTo>
                    <a:pt x="12" y="1446"/>
                  </a:lnTo>
                  <a:lnTo>
                    <a:pt x="12" y="1468"/>
                  </a:lnTo>
                  <a:lnTo>
                    <a:pt x="16" y="1473"/>
                  </a:lnTo>
                  <a:lnTo>
                    <a:pt x="19" y="1481"/>
                  </a:lnTo>
                  <a:lnTo>
                    <a:pt x="17" y="1489"/>
                  </a:lnTo>
                  <a:lnTo>
                    <a:pt x="14" y="1498"/>
                  </a:lnTo>
                  <a:lnTo>
                    <a:pt x="9" y="1505"/>
                  </a:lnTo>
                  <a:lnTo>
                    <a:pt x="8" y="1513"/>
                  </a:lnTo>
                  <a:lnTo>
                    <a:pt x="6" y="1522"/>
                  </a:lnTo>
                  <a:lnTo>
                    <a:pt x="4" y="1530"/>
                  </a:lnTo>
                  <a:lnTo>
                    <a:pt x="3" y="1535"/>
                  </a:lnTo>
                  <a:lnTo>
                    <a:pt x="0" y="1543"/>
                  </a:lnTo>
                  <a:lnTo>
                    <a:pt x="1" y="1551"/>
                  </a:lnTo>
                  <a:lnTo>
                    <a:pt x="6" y="1559"/>
                  </a:lnTo>
                  <a:lnTo>
                    <a:pt x="9" y="1564"/>
                  </a:lnTo>
                  <a:lnTo>
                    <a:pt x="11" y="1566"/>
                  </a:lnTo>
                  <a:lnTo>
                    <a:pt x="8" y="1573"/>
                  </a:lnTo>
                  <a:lnTo>
                    <a:pt x="8" y="1575"/>
                  </a:lnTo>
                  <a:lnTo>
                    <a:pt x="8" y="1577"/>
                  </a:lnTo>
                  <a:lnTo>
                    <a:pt x="6" y="1581"/>
                  </a:lnTo>
                  <a:lnTo>
                    <a:pt x="8" y="1581"/>
                  </a:lnTo>
                  <a:lnTo>
                    <a:pt x="8" y="1581"/>
                  </a:lnTo>
                  <a:lnTo>
                    <a:pt x="8" y="1583"/>
                  </a:lnTo>
                  <a:lnTo>
                    <a:pt x="8" y="1583"/>
                  </a:lnTo>
                  <a:lnTo>
                    <a:pt x="9" y="1585"/>
                  </a:lnTo>
                  <a:lnTo>
                    <a:pt x="9" y="1586"/>
                  </a:lnTo>
                  <a:lnTo>
                    <a:pt x="11" y="1588"/>
                  </a:lnTo>
                  <a:lnTo>
                    <a:pt x="17" y="1596"/>
                  </a:lnTo>
                  <a:lnTo>
                    <a:pt x="22" y="1599"/>
                  </a:lnTo>
                  <a:lnTo>
                    <a:pt x="28" y="1601"/>
                  </a:lnTo>
                  <a:lnTo>
                    <a:pt x="30" y="1602"/>
                  </a:lnTo>
                  <a:lnTo>
                    <a:pt x="30" y="1607"/>
                  </a:lnTo>
                  <a:lnTo>
                    <a:pt x="32" y="1612"/>
                  </a:lnTo>
                  <a:lnTo>
                    <a:pt x="35" y="1613"/>
                  </a:lnTo>
                  <a:lnTo>
                    <a:pt x="38" y="1617"/>
                  </a:lnTo>
                  <a:lnTo>
                    <a:pt x="40" y="1618"/>
                  </a:lnTo>
                  <a:lnTo>
                    <a:pt x="41" y="1623"/>
                  </a:lnTo>
                  <a:lnTo>
                    <a:pt x="51" y="1633"/>
                  </a:lnTo>
                  <a:lnTo>
                    <a:pt x="60" y="1639"/>
                  </a:lnTo>
                  <a:lnTo>
                    <a:pt x="65" y="1645"/>
                  </a:lnTo>
                  <a:lnTo>
                    <a:pt x="68" y="1652"/>
                  </a:lnTo>
                  <a:lnTo>
                    <a:pt x="68" y="1652"/>
                  </a:lnTo>
                  <a:lnTo>
                    <a:pt x="68" y="1653"/>
                  </a:lnTo>
                  <a:lnTo>
                    <a:pt x="70" y="1658"/>
                  </a:lnTo>
                  <a:lnTo>
                    <a:pt x="70" y="1656"/>
                  </a:lnTo>
                  <a:lnTo>
                    <a:pt x="72" y="1660"/>
                  </a:lnTo>
                  <a:lnTo>
                    <a:pt x="75" y="1668"/>
                  </a:lnTo>
                  <a:lnTo>
                    <a:pt x="78" y="1674"/>
                  </a:lnTo>
                  <a:lnTo>
                    <a:pt x="81" y="1679"/>
                  </a:lnTo>
                  <a:lnTo>
                    <a:pt x="99" y="1690"/>
                  </a:lnTo>
                  <a:lnTo>
                    <a:pt x="99" y="1690"/>
                  </a:lnTo>
                  <a:lnTo>
                    <a:pt x="103" y="1695"/>
                  </a:lnTo>
                  <a:lnTo>
                    <a:pt x="103" y="1695"/>
                  </a:lnTo>
                  <a:lnTo>
                    <a:pt x="103" y="1695"/>
                  </a:lnTo>
                  <a:lnTo>
                    <a:pt x="126" y="1709"/>
                  </a:lnTo>
                  <a:lnTo>
                    <a:pt x="148" y="1725"/>
                  </a:lnTo>
                  <a:lnTo>
                    <a:pt x="159" y="1731"/>
                  </a:lnTo>
                  <a:lnTo>
                    <a:pt x="167" y="1735"/>
                  </a:lnTo>
                  <a:lnTo>
                    <a:pt x="170" y="1735"/>
                  </a:lnTo>
                  <a:lnTo>
                    <a:pt x="169" y="1736"/>
                  </a:lnTo>
                  <a:lnTo>
                    <a:pt x="174" y="1736"/>
                  </a:lnTo>
                  <a:lnTo>
                    <a:pt x="175" y="1738"/>
                  </a:lnTo>
                  <a:lnTo>
                    <a:pt x="177" y="1736"/>
                  </a:lnTo>
                  <a:lnTo>
                    <a:pt x="183" y="1735"/>
                  </a:lnTo>
                  <a:lnTo>
                    <a:pt x="196" y="1731"/>
                  </a:lnTo>
                  <a:lnTo>
                    <a:pt x="212" y="1728"/>
                  </a:lnTo>
                  <a:lnTo>
                    <a:pt x="226" y="1723"/>
                  </a:lnTo>
                  <a:lnTo>
                    <a:pt x="245" y="1723"/>
                  </a:lnTo>
                  <a:lnTo>
                    <a:pt x="260" y="1727"/>
                  </a:lnTo>
                  <a:lnTo>
                    <a:pt x="274" y="1731"/>
                  </a:lnTo>
                  <a:lnTo>
                    <a:pt x="282" y="1730"/>
                  </a:lnTo>
                  <a:lnTo>
                    <a:pt x="292" y="1727"/>
                  </a:lnTo>
                  <a:lnTo>
                    <a:pt x="311" y="1717"/>
                  </a:lnTo>
                  <a:lnTo>
                    <a:pt x="332" y="1708"/>
                  </a:lnTo>
                  <a:lnTo>
                    <a:pt x="336" y="1706"/>
                  </a:lnTo>
                  <a:lnTo>
                    <a:pt x="340" y="1703"/>
                  </a:lnTo>
                  <a:lnTo>
                    <a:pt x="344" y="1701"/>
                  </a:lnTo>
                  <a:lnTo>
                    <a:pt x="356" y="1701"/>
                  </a:lnTo>
                  <a:lnTo>
                    <a:pt x="362" y="1700"/>
                  </a:lnTo>
                  <a:lnTo>
                    <a:pt x="367" y="1696"/>
                  </a:lnTo>
                  <a:lnTo>
                    <a:pt x="372" y="1700"/>
                  </a:lnTo>
                  <a:lnTo>
                    <a:pt x="394" y="1704"/>
                  </a:lnTo>
                  <a:lnTo>
                    <a:pt x="400" y="1708"/>
                  </a:lnTo>
                  <a:lnTo>
                    <a:pt x="408" y="1716"/>
                  </a:lnTo>
                  <a:lnTo>
                    <a:pt x="410" y="1719"/>
                  </a:lnTo>
                  <a:lnTo>
                    <a:pt x="410" y="1725"/>
                  </a:lnTo>
                  <a:lnTo>
                    <a:pt x="415" y="1730"/>
                  </a:lnTo>
                  <a:lnTo>
                    <a:pt x="421" y="1738"/>
                  </a:lnTo>
                  <a:lnTo>
                    <a:pt x="426" y="1738"/>
                  </a:lnTo>
                  <a:lnTo>
                    <a:pt x="431" y="1736"/>
                  </a:lnTo>
                  <a:lnTo>
                    <a:pt x="437" y="1735"/>
                  </a:lnTo>
                  <a:lnTo>
                    <a:pt x="440" y="1733"/>
                  </a:lnTo>
                  <a:lnTo>
                    <a:pt x="459" y="1733"/>
                  </a:lnTo>
                  <a:lnTo>
                    <a:pt x="466" y="1731"/>
                  </a:lnTo>
                  <a:lnTo>
                    <a:pt x="467" y="1733"/>
                  </a:lnTo>
                  <a:lnTo>
                    <a:pt x="474" y="1741"/>
                  </a:lnTo>
                  <a:lnTo>
                    <a:pt x="482" y="1744"/>
                  </a:lnTo>
                  <a:lnTo>
                    <a:pt x="486" y="1744"/>
                  </a:lnTo>
                  <a:lnTo>
                    <a:pt x="488" y="1746"/>
                  </a:lnTo>
                  <a:lnTo>
                    <a:pt x="491" y="1754"/>
                  </a:lnTo>
                  <a:lnTo>
                    <a:pt x="491" y="1759"/>
                  </a:lnTo>
                  <a:lnTo>
                    <a:pt x="488" y="1765"/>
                  </a:lnTo>
                  <a:lnTo>
                    <a:pt x="486" y="1770"/>
                  </a:lnTo>
                  <a:lnTo>
                    <a:pt x="486" y="1778"/>
                  </a:lnTo>
                  <a:lnTo>
                    <a:pt x="488" y="1778"/>
                  </a:lnTo>
                  <a:lnTo>
                    <a:pt x="488" y="1781"/>
                  </a:lnTo>
                  <a:lnTo>
                    <a:pt x="488" y="1783"/>
                  </a:lnTo>
                  <a:lnTo>
                    <a:pt x="485" y="1783"/>
                  </a:lnTo>
                  <a:lnTo>
                    <a:pt x="477" y="1791"/>
                  </a:lnTo>
                  <a:lnTo>
                    <a:pt x="483" y="1797"/>
                  </a:lnTo>
                  <a:lnTo>
                    <a:pt x="480" y="1800"/>
                  </a:lnTo>
                  <a:lnTo>
                    <a:pt x="480" y="1803"/>
                  </a:lnTo>
                  <a:lnTo>
                    <a:pt x="483" y="1808"/>
                  </a:lnTo>
                  <a:lnTo>
                    <a:pt x="486" y="1810"/>
                  </a:lnTo>
                  <a:lnTo>
                    <a:pt x="486" y="1811"/>
                  </a:lnTo>
                  <a:lnTo>
                    <a:pt x="483" y="1811"/>
                  </a:lnTo>
                  <a:lnTo>
                    <a:pt x="480" y="1813"/>
                  </a:lnTo>
                  <a:lnTo>
                    <a:pt x="477" y="1816"/>
                  </a:lnTo>
                  <a:lnTo>
                    <a:pt x="477" y="1822"/>
                  </a:lnTo>
                  <a:lnTo>
                    <a:pt x="475" y="1824"/>
                  </a:lnTo>
                  <a:lnTo>
                    <a:pt x="467" y="1832"/>
                  </a:lnTo>
                  <a:lnTo>
                    <a:pt x="470" y="1835"/>
                  </a:lnTo>
                  <a:lnTo>
                    <a:pt x="472" y="1840"/>
                  </a:lnTo>
                  <a:lnTo>
                    <a:pt x="477" y="1843"/>
                  </a:lnTo>
                  <a:lnTo>
                    <a:pt x="478" y="1846"/>
                  </a:lnTo>
                  <a:lnTo>
                    <a:pt x="478" y="1850"/>
                  </a:lnTo>
                  <a:lnTo>
                    <a:pt x="482" y="1853"/>
                  </a:lnTo>
                  <a:lnTo>
                    <a:pt x="491" y="1864"/>
                  </a:lnTo>
                  <a:lnTo>
                    <a:pt x="496" y="1870"/>
                  </a:lnTo>
                  <a:lnTo>
                    <a:pt x="504" y="1880"/>
                  </a:lnTo>
                  <a:lnTo>
                    <a:pt x="507" y="1885"/>
                  </a:lnTo>
                  <a:lnTo>
                    <a:pt x="507" y="1886"/>
                  </a:lnTo>
                  <a:lnTo>
                    <a:pt x="510" y="1888"/>
                  </a:lnTo>
                  <a:lnTo>
                    <a:pt x="512" y="1889"/>
                  </a:lnTo>
                  <a:lnTo>
                    <a:pt x="512" y="1888"/>
                  </a:lnTo>
                  <a:lnTo>
                    <a:pt x="514" y="1889"/>
                  </a:lnTo>
                  <a:lnTo>
                    <a:pt x="520" y="1897"/>
                  </a:lnTo>
                  <a:lnTo>
                    <a:pt x="526" y="1907"/>
                  </a:lnTo>
                  <a:lnTo>
                    <a:pt x="531" y="1917"/>
                  </a:lnTo>
                  <a:lnTo>
                    <a:pt x="533" y="1925"/>
                  </a:lnTo>
                  <a:lnTo>
                    <a:pt x="531" y="1925"/>
                  </a:lnTo>
                  <a:lnTo>
                    <a:pt x="533" y="1926"/>
                  </a:lnTo>
                  <a:lnTo>
                    <a:pt x="533" y="1931"/>
                  </a:lnTo>
                  <a:lnTo>
                    <a:pt x="534" y="1931"/>
                  </a:lnTo>
                  <a:lnTo>
                    <a:pt x="549" y="1966"/>
                  </a:lnTo>
                  <a:lnTo>
                    <a:pt x="550" y="1968"/>
                  </a:lnTo>
                  <a:lnTo>
                    <a:pt x="547" y="1977"/>
                  </a:lnTo>
                  <a:lnTo>
                    <a:pt x="547" y="1984"/>
                  </a:lnTo>
                  <a:lnTo>
                    <a:pt x="549" y="1993"/>
                  </a:lnTo>
                  <a:lnTo>
                    <a:pt x="552" y="2003"/>
                  </a:lnTo>
                  <a:lnTo>
                    <a:pt x="555" y="2014"/>
                  </a:lnTo>
                  <a:lnTo>
                    <a:pt x="558" y="2020"/>
                  </a:lnTo>
                  <a:lnTo>
                    <a:pt x="557" y="2027"/>
                  </a:lnTo>
                  <a:lnTo>
                    <a:pt x="553" y="2035"/>
                  </a:lnTo>
                  <a:lnTo>
                    <a:pt x="541" y="2052"/>
                  </a:lnTo>
                  <a:lnTo>
                    <a:pt x="536" y="2062"/>
                  </a:lnTo>
                  <a:lnTo>
                    <a:pt x="533" y="2073"/>
                  </a:lnTo>
                  <a:lnTo>
                    <a:pt x="530" y="2087"/>
                  </a:lnTo>
                  <a:lnTo>
                    <a:pt x="526" y="2095"/>
                  </a:lnTo>
                  <a:lnTo>
                    <a:pt x="523" y="2100"/>
                  </a:lnTo>
                  <a:lnTo>
                    <a:pt x="523" y="2106"/>
                  </a:lnTo>
                  <a:lnTo>
                    <a:pt x="520" y="2129"/>
                  </a:lnTo>
                  <a:lnTo>
                    <a:pt x="520" y="2129"/>
                  </a:lnTo>
                  <a:lnTo>
                    <a:pt x="520" y="2130"/>
                  </a:lnTo>
                  <a:lnTo>
                    <a:pt x="520" y="2137"/>
                  </a:lnTo>
                  <a:lnTo>
                    <a:pt x="520" y="2137"/>
                  </a:lnTo>
                  <a:lnTo>
                    <a:pt x="530" y="2158"/>
                  </a:lnTo>
                  <a:lnTo>
                    <a:pt x="539" y="2173"/>
                  </a:lnTo>
                  <a:lnTo>
                    <a:pt x="547" y="2194"/>
                  </a:lnTo>
                  <a:lnTo>
                    <a:pt x="557" y="2213"/>
                  </a:lnTo>
                  <a:lnTo>
                    <a:pt x="563" y="2223"/>
                  </a:lnTo>
                  <a:lnTo>
                    <a:pt x="566" y="2229"/>
                  </a:lnTo>
                  <a:lnTo>
                    <a:pt x="566" y="2260"/>
                  </a:lnTo>
                  <a:lnTo>
                    <a:pt x="571" y="2272"/>
                  </a:lnTo>
                  <a:lnTo>
                    <a:pt x="573" y="2288"/>
                  </a:lnTo>
                  <a:lnTo>
                    <a:pt x="576" y="2312"/>
                  </a:lnTo>
                  <a:lnTo>
                    <a:pt x="579" y="2323"/>
                  </a:lnTo>
                  <a:lnTo>
                    <a:pt x="587" y="2333"/>
                  </a:lnTo>
                  <a:lnTo>
                    <a:pt x="592" y="2339"/>
                  </a:lnTo>
                  <a:lnTo>
                    <a:pt x="597" y="2347"/>
                  </a:lnTo>
                  <a:lnTo>
                    <a:pt x="605" y="2362"/>
                  </a:lnTo>
                  <a:lnTo>
                    <a:pt x="611" y="2376"/>
                  </a:lnTo>
                  <a:lnTo>
                    <a:pt x="614" y="2387"/>
                  </a:lnTo>
                  <a:lnTo>
                    <a:pt x="619" y="2397"/>
                  </a:lnTo>
                  <a:lnTo>
                    <a:pt x="624" y="2405"/>
                  </a:lnTo>
                  <a:lnTo>
                    <a:pt x="627" y="2411"/>
                  </a:lnTo>
                  <a:lnTo>
                    <a:pt x="630" y="2421"/>
                  </a:lnTo>
                  <a:lnTo>
                    <a:pt x="630" y="2424"/>
                  </a:lnTo>
                  <a:lnTo>
                    <a:pt x="624" y="2427"/>
                  </a:lnTo>
                  <a:lnTo>
                    <a:pt x="624" y="2437"/>
                  </a:lnTo>
                  <a:lnTo>
                    <a:pt x="628" y="2443"/>
                  </a:lnTo>
                  <a:lnTo>
                    <a:pt x="630" y="2450"/>
                  </a:lnTo>
                  <a:lnTo>
                    <a:pt x="632" y="2453"/>
                  </a:lnTo>
                  <a:lnTo>
                    <a:pt x="632" y="2458"/>
                  </a:lnTo>
                  <a:lnTo>
                    <a:pt x="635" y="2461"/>
                  </a:lnTo>
                  <a:lnTo>
                    <a:pt x="638" y="2461"/>
                  </a:lnTo>
                  <a:lnTo>
                    <a:pt x="643" y="2465"/>
                  </a:lnTo>
                  <a:lnTo>
                    <a:pt x="646" y="2465"/>
                  </a:lnTo>
                  <a:lnTo>
                    <a:pt x="651" y="2470"/>
                  </a:lnTo>
                  <a:lnTo>
                    <a:pt x="654" y="2475"/>
                  </a:lnTo>
                  <a:lnTo>
                    <a:pt x="659" y="2475"/>
                  </a:lnTo>
                  <a:lnTo>
                    <a:pt x="667" y="2472"/>
                  </a:lnTo>
                  <a:lnTo>
                    <a:pt x="670" y="2469"/>
                  </a:lnTo>
                  <a:lnTo>
                    <a:pt x="673" y="2467"/>
                  </a:lnTo>
                  <a:lnTo>
                    <a:pt x="688" y="2465"/>
                  </a:lnTo>
                  <a:lnTo>
                    <a:pt x="692" y="2465"/>
                  </a:lnTo>
                  <a:lnTo>
                    <a:pt x="700" y="2462"/>
                  </a:lnTo>
                  <a:lnTo>
                    <a:pt x="705" y="2459"/>
                  </a:lnTo>
                  <a:lnTo>
                    <a:pt x="710" y="2458"/>
                  </a:lnTo>
                  <a:lnTo>
                    <a:pt x="724" y="2458"/>
                  </a:lnTo>
                  <a:lnTo>
                    <a:pt x="737" y="2461"/>
                  </a:lnTo>
                  <a:lnTo>
                    <a:pt x="742" y="2461"/>
                  </a:lnTo>
                  <a:lnTo>
                    <a:pt x="751" y="2456"/>
                  </a:lnTo>
                  <a:lnTo>
                    <a:pt x="755" y="2458"/>
                  </a:lnTo>
                  <a:lnTo>
                    <a:pt x="759" y="2458"/>
                  </a:lnTo>
                  <a:lnTo>
                    <a:pt x="763" y="2454"/>
                  </a:lnTo>
                  <a:lnTo>
                    <a:pt x="763" y="2451"/>
                  </a:lnTo>
                  <a:lnTo>
                    <a:pt x="763" y="2450"/>
                  </a:lnTo>
                  <a:lnTo>
                    <a:pt x="764" y="2450"/>
                  </a:lnTo>
                  <a:lnTo>
                    <a:pt x="775" y="2450"/>
                  </a:lnTo>
                  <a:lnTo>
                    <a:pt x="782" y="2448"/>
                  </a:lnTo>
                  <a:lnTo>
                    <a:pt x="793" y="2443"/>
                  </a:lnTo>
                  <a:lnTo>
                    <a:pt x="814" y="2424"/>
                  </a:lnTo>
                  <a:lnTo>
                    <a:pt x="826" y="2413"/>
                  </a:lnTo>
                  <a:lnTo>
                    <a:pt x="836" y="2398"/>
                  </a:lnTo>
                  <a:lnTo>
                    <a:pt x="850" y="2384"/>
                  </a:lnTo>
                  <a:lnTo>
                    <a:pt x="858" y="2373"/>
                  </a:lnTo>
                  <a:lnTo>
                    <a:pt x="863" y="2363"/>
                  </a:lnTo>
                  <a:lnTo>
                    <a:pt x="869" y="2357"/>
                  </a:lnTo>
                  <a:lnTo>
                    <a:pt x="882" y="2346"/>
                  </a:lnTo>
                  <a:lnTo>
                    <a:pt x="887" y="2339"/>
                  </a:lnTo>
                  <a:lnTo>
                    <a:pt x="892" y="2316"/>
                  </a:lnTo>
                  <a:lnTo>
                    <a:pt x="892" y="2316"/>
                  </a:lnTo>
                  <a:lnTo>
                    <a:pt x="892" y="2311"/>
                  </a:lnTo>
                  <a:lnTo>
                    <a:pt x="892" y="2309"/>
                  </a:lnTo>
                  <a:lnTo>
                    <a:pt x="892" y="2309"/>
                  </a:lnTo>
                  <a:lnTo>
                    <a:pt x="893" y="2303"/>
                  </a:lnTo>
                  <a:lnTo>
                    <a:pt x="892" y="2298"/>
                  </a:lnTo>
                  <a:lnTo>
                    <a:pt x="889" y="2295"/>
                  </a:lnTo>
                  <a:lnTo>
                    <a:pt x="885" y="2295"/>
                  </a:lnTo>
                  <a:lnTo>
                    <a:pt x="887" y="2293"/>
                  </a:lnTo>
                  <a:lnTo>
                    <a:pt x="892" y="2290"/>
                  </a:lnTo>
                  <a:lnTo>
                    <a:pt x="901" y="2284"/>
                  </a:lnTo>
                  <a:lnTo>
                    <a:pt x="928" y="2272"/>
                  </a:lnTo>
                  <a:lnTo>
                    <a:pt x="935" y="2268"/>
                  </a:lnTo>
                  <a:lnTo>
                    <a:pt x="936" y="2263"/>
                  </a:lnTo>
                  <a:lnTo>
                    <a:pt x="936" y="2242"/>
                  </a:lnTo>
                  <a:lnTo>
                    <a:pt x="938" y="2236"/>
                  </a:lnTo>
                  <a:lnTo>
                    <a:pt x="938" y="2228"/>
                  </a:lnTo>
                  <a:lnTo>
                    <a:pt x="933" y="2205"/>
                  </a:lnTo>
                  <a:lnTo>
                    <a:pt x="930" y="2197"/>
                  </a:lnTo>
                  <a:lnTo>
                    <a:pt x="925" y="2185"/>
                  </a:lnTo>
                  <a:lnTo>
                    <a:pt x="925" y="2181"/>
                  </a:lnTo>
                  <a:lnTo>
                    <a:pt x="927" y="2180"/>
                  </a:lnTo>
                  <a:lnTo>
                    <a:pt x="930" y="2180"/>
                  </a:lnTo>
                  <a:lnTo>
                    <a:pt x="932" y="2177"/>
                  </a:lnTo>
                  <a:lnTo>
                    <a:pt x="938" y="2169"/>
                  </a:lnTo>
                  <a:lnTo>
                    <a:pt x="940" y="2166"/>
                  </a:lnTo>
                  <a:lnTo>
                    <a:pt x="941" y="2164"/>
                  </a:lnTo>
                  <a:lnTo>
                    <a:pt x="946" y="2164"/>
                  </a:lnTo>
                  <a:lnTo>
                    <a:pt x="951" y="2159"/>
                  </a:lnTo>
                  <a:lnTo>
                    <a:pt x="957" y="2154"/>
                  </a:lnTo>
                  <a:lnTo>
                    <a:pt x="959" y="2150"/>
                  </a:lnTo>
                  <a:lnTo>
                    <a:pt x="970" y="2140"/>
                  </a:lnTo>
                  <a:lnTo>
                    <a:pt x="978" y="2135"/>
                  </a:lnTo>
                  <a:lnTo>
                    <a:pt x="988" y="2132"/>
                  </a:lnTo>
                  <a:lnTo>
                    <a:pt x="996" y="2129"/>
                  </a:lnTo>
                  <a:lnTo>
                    <a:pt x="1005" y="2124"/>
                  </a:lnTo>
                  <a:lnTo>
                    <a:pt x="1016" y="2114"/>
                  </a:lnTo>
                  <a:lnTo>
                    <a:pt x="1026" y="2103"/>
                  </a:lnTo>
                  <a:lnTo>
                    <a:pt x="1032" y="2092"/>
                  </a:lnTo>
                  <a:lnTo>
                    <a:pt x="1035" y="2089"/>
                  </a:lnTo>
                  <a:lnTo>
                    <a:pt x="1035" y="2084"/>
                  </a:lnTo>
                  <a:lnTo>
                    <a:pt x="1032" y="2068"/>
                  </a:lnTo>
                  <a:lnTo>
                    <a:pt x="1031" y="2057"/>
                  </a:lnTo>
                  <a:lnTo>
                    <a:pt x="1031" y="2028"/>
                  </a:lnTo>
                  <a:lnTo>
                    <a:pt x="1029" y="2006"/>
                  </a:lnTo>
                  <a:lnTo>
                    <a:pt x="1031" y="2006"/>
                  </a:lnTo>
                  <a:lnTo>
                    <a:pt x="1029" y="2004"/>
                  </a:lnTo>
                  <a:lnTo>
                    <a:pt x="1029" y="2000"/>
                  </a:lnTo>
                  <a:lnTo>
                    <a:pt x="1027" y="2000"/>
                  </a:lnTo>
                  <a:lnTo>
                    <a:pt x="1027" y="2000"/>
                  </a:lnTo>
                  <a:lnTo>
                    <a:pt x="1021" y="1993"/>
                  </a:lnTo>
                  <a:lnTo>
                    <a:pt x="1016" y="1992"/>
                  </a:lnTo>
                  <a:lnTo>
                    <a:pt x="1016" y="1992"/>
                  </a:lnTo>
                  <a:lnTo>
                    <a:pt x="1016" y="1988"/>
                  </a:lnTo>
                  <a:lnTo>
                    <a:pt x="1015" y="1982"/>
                  </a:lnTo>
                  <a:lnTo>
                    <a:pt x="1013" y="1977"/>
                  </a:lnTo>
                  <a:lnTo>
                    <a:pt x="1010" y="1974"/>
                  </a:lnTo>
                  <a:lnTo>
                    <a:pt x="1010" y="1961"/>
                  </a:lnTo>
                  <a:lnTo>
                    <a:pt x="1008" y="1956"/>
                  </a:lnTo>
                  <a:lnTo>
                    <a:pt x="1008" y="1953"/>
                  </a:lnTo>
                  <a:lnTo>
                    <a:pt x="1007" y="1952"/>
                  </a:lnTo>
                  <a:lnTo>
                    <a:pt x="1007" y="1952"/>
                  </a:lnTo>
                  <a:lnTo>
                    <a:pt x="1011" y="1944"/>
                  </a:lnTo>
                  <a:lnTo>
                    <a:pt x="1011" y="1936"/>
                  </a:lnTo>
                  <a:lnTo>
                    <a:pt x="1007" y="1933"/>
                  </a:lnTo>
                  <a:lnTo>
                    <a:pt x="1003" y="1929"/>
                  </a:lnTo>
                  <a:lnTo>
                    <a:pt x="1002" y="1926"/>
                  </a:lnTo>
                  <a:lnTo>
                    <a:pt x="1002" y="1923"/>
                  </a:lnTo>
                  <a:lnTo>
                    <a:pt x="1008" y="1901"/>
                  </a:lnTo>
                  <a:lnTo>
                    <a:pt x="1019" y="1877"/>
                  </a:lnTo>
                  <a:lnTo>
                    <a:pt x="1027" y="1862"/>
                  </a:lnTo>
                  <a:lnTo>
                    <a:pt x="1029" y="1859"/>
                  </a:lnTo>
                  <a:lnTo>
                    <a:pt x="1031" y="1858"/>
                  </a:lnTo>
                  <a:lnTo>
                    <a:pt x="1037" y="1854"/>
                  </a:lnTo>
                  <a:lnTo>
                    <a:pt x="1039" y="1853"/>
                  </a:lnTo>
                  <a:lnTo>
                    <a:pt x="1039" y="1853"/>
                  </a:lnTo>
                  <a:lnTo>
                    <a:pt x="1043" y="1851"/>
                  </a:lnTo>
                  <a:lnTo>
                    <a:pt x="1047" y="1848"/>
                  </a:lnTo>
                  <a:lnTo>
                    <a:pt x="1047" y="1848"/>
                  </a:lnTo>
                  <a:lnTo>
                    <a:pt x="1050" y="1845"/>
                  </a:lnTo>
                  <a:lnTo>
                    <a:pt x="1051" y="1843"/>
                  </a:lnTo>
                  <a:lnTo>
                    <a:pt x="1051" y="1843"/>
                  </a:lnTo>
                  <a:lnTo>
                    <a:pt x="1088" y="1802"/>
                  </a:lnTo>
                  <a:lnTo>
                    <a:pt x="1098" y="1794"/>
                  </a:lnTo>
                  <a:lnTo>
                    <a:pt x="1106" y="1787"/>
                  </a:lnTo>
                  <a:lnTo>
                    <a:pt x="1120" y="1779"/>
                  </a:lnTo>
                  <a:lnTo>
                    <a:pt x="1128" y="1773"/>
                  </a:lnTo>
                  <a:lnTo>
                    <a:pt x="1139" y="1762"/>
                  </a:lnTo>
                  <a:lnTo>
                    <a:pt x="1152" y="1747"/>
                  </a:lnTo>
                  <a:lnTo>
                    <a:pt x="1166" y="1735"/>
                  </a:lnTo>
                  <a:lnTo>
                    <a:pt x="1179" y="1716"/>
                  </a:lnTo>
                  <a:lnTo>
                    <a:pt x="1184" y="1708"/>
                  </a:lnTo>
                  <a:lnTo>
                    <a:pt x="1187" y="1701"/>
                  </a:lnTo>
                  <a:lnTo>
                    <a:pt x="1189" y="1693"/>
                  </a:lnTo>
                  <a:lnTo>
                    <a:pt x="1192" y="1687"/>
                  </a:lnTo>
                  <a:lnTo>
                    <a:pt x="1203" y="1672"/>
                  </a:lnTo>
                  <a:lnTo>
                    <a:pt x="1208" y="1664"/>
                  </a:lnTo>
                  <a:lnTo>
                    <a:pt x="1213" y="1655"/>
                  </a:lnTo>
                  <a:lnTo>
                    <a:pt x="1217" y="1642"/>
                  </a:lnTo>
                  <a:lnTo>
                    <a:pt x="1221" y="1629"/>
                  </a:lnTo>
                  <a:lnTo>
                    <a:pt x="1225" y="1604"/>
                  </a:lnTo>
                  <a:lnTo>
                    <a:pt x="1225" y="1601"/>
                  </a:lnTo>
                  <a:lnTo>
                    <a:pt x="1224" y="1596"/>
                  </a:lnTo>
                  <a:lnTo>
                    <a:pt x="1219" y="1591"/>
                  </a:lnTo>
                  <a:lnTo>
                    <a:pt x="1213" y="1591"/>
                  </a:lnTo>
                  <a:lnTo>
                    <a:pt x="1206" y="1597"/>
                  </a:lnTo>
                  <a:lnTo>
                    <a:pt x="1203" y="1599"/>
                  </a:lnTo>
                  <a:lnTo>
                    <a:pt x="1195" y="1602"/>
                  </a:lnTo>
                  <a:lnTo>
                    <a:pt x="1182" y="1605"/>
                  </a:lnTo>
                  <a:lnTo>
                    <a:pt x="1169" y="1605"/>
                  </a:lnTo>
                  <a:lnTo>
                    <a:pt x="1152" y="1607"/>
                  </a:lnTo>
                  <a:lnTo>
                    <a:pt x="1146" y="1609"/>
                  </a:lnTo>
                  <a:lnTo>
                    <a:pt x="1139" y="1613"/>
                  </a:lnTo>
                  <a:lnTo>
                    <a:pt x="1138" y="1613"/>
                  </a:lnTo>
                  <a:lnTo>
                    <a:pt x="1136" y="1615"/>
                  </a:lnTo>
                  <a:lnTo>
                    <a:pt x="1118" y="1615"/>
                  </a:lnTo>
                  <a:lnTo>
                    <a:pt x="1117" y="1617"/>
                  </a:lnTo>
                  <a:lnTo>
                    <a:pt x="1110" y="1620"/>
                  </a:lnTo>
                  <a:lnTo>
                    <a:pt x="1104" y="1623"/>
                  </a:lnTo>
                  <a:lnTo>
                    <a:pt x="1101" y="1621"/>
                  </a:lnTo>
                  <a:lnTo>
                    <a:pt x="1096" y="1621"/>
                  </a:lnTo>
                  <a:lnTo>
                    <a:pt x="1091" y="1617"/>
                  </a:lnTo>
                  <a:lnTo>
                    <a:pt x="1085" y="1610"/>
                  </a:lnTo>
                  <a:lnTo>
                    <a:pt x="1083" y="1607"/>
                  </a:lnTo>
                  <a:lnTo>
                    <a:pt x="1083" y="1605"/>
                  </a:lnTo>
                  <a:lnTo>
                    <a:pt x="1080" y="1604"/>
                  </a:lnTo>
                  <a:lnTo>
                    <a:pt x="1078" y="1602"/>
                  </a:lnTo>
                  <a:lnTo>
                    <a:pt x="1077" y="1604"/>
                  </a:lnTo>
                  <a:lnTo>
                    <a:pt x="1074" y="1602"/>
                  </a:lnTo>
                  <a:lnTo>
                    <a:pt x="1082" y="1597"/>
                  </a:lnTo>
                  <a:lnTo>
                    <a:pt x="1085" y="1594"/>
                  </a:lnTo>
                  <a:lnTo>
                    <a:pt x="1085" y="1591"/>
                  </a:lnTo>
                  <a:lnTo>
                    <a:pt x="1082" y="1583"/>
                  </a:lnTo>
                  <a:lnTo>
                    <a:pt x="1082" y="1583"/>
                  </a:lnTo>
                  <a:lnTo>
                    <a:pt x="1085" y="1585"/>
                  </a:lnTo>
                  <a:lnTo>
                    <a:pt x="1096" y="1585"/>
                  </a:lnTo>
                  <a:lnTo>
                    <a:pt x="1107" y="1583"/>
                  </a:lnTo>
                  <a:lnTo>
                    <a:pt x="1117" y="1580"/>
                  </a:lnTo>
                  <a:lnTo>
                    <a:pt x="1123" y="1577"/>
                  </a:lnTo>
                  <a:lnTo>
                    <a:pt x="1128" y="1573"/>
                  </a:lnTo>
                  <a:lnTo>
                    <a:pt x="1138" y="1572"/>
                  </a:lnTo>
                  <a:lnTo>
                    <a:pt x="1146" y="1572"/>
                  </a:lnTo>
                  <a:lnTo>
                    <a:pt x="1150" y="1569"/>
                  </a:lnTo>
                  <a:lnTo>
                    <a:pt x="1158" y="1562"/>
                  </a:lnTo>
                  <a:lnTo>
                    <a:pt x="1160" y="1561"/>
                  </a:lnTo>
                  <a:lnTo>
                    <a:pt x="1176" y="1561"/>
                  </a:lnTo>
                  <a:lnTo>
                    <a:pt x="1184" y="1558"/>
                  </a:lnTo>
                  <a:lnTo>
                    <a:pt x="1190" y="1551"/>
                  </a:lnTo>
                  <a:lnTo>
                    <a:pt x="1197" y="1546"/>
                  </a:lnTo>
                  <a:lnTo>
                    <a:pt x="1205" y="1545"/>
                  </a:lnTo>
                  <a:lnTo>
                    <a:pt x="1229" y="1538"/>
                  </a:lnTo>
                  <a:lnTo>
                    <a:pt x="1238" y="1534"/>
                  </a:lnTo>
                  <a:lnTo>
                    <a:pt x="1244" y="1527"/>
                  </a:lnTo>
                  <a:lnTo>
                    <a:pt x="1248" y="1518"/>
                  </a:lnTo>
                  <a:lnTo>
                    <a:pt x="1252" y="1516"/>
                  </a:lnTo>
                  <a:lnTo>
                    <a:pt x="1259" y="1514"/>
                  </a:lnTo>
                  <a:lnTo>
                    <a:pt x="1259" y="1516"/>
                  </a:lnTo>
                  <a:lnTo>
                    <a:pt x="1262" y="1514"/>
                  </a:lnTo>
                  <a:lnTo>
                    <a:pt x="1265" y="1514"/>
                  </a:lnTo>
                  <a:lnTo>
                    <a:pt x="1265" y="1513"/>
                  </a:lnTo>
                  <a:lnTo>
                    <a:pt x="1267" y="1511"/>
                  </a:lnTo>
                  <a:lnTo>
                    <a:pt x="1280" y="1508"/>
                  </a:lnTo>
                  <a:lnTo>
                    <a:pt x="1288" y="1508"/>
                  </a:lnTo>
                  <a:lnTo>
                    <a:pt x="1294" y="1506"/>
                  </a:lnTo>
                  <a:lnTo>
                    <a:pt x="1297" y="1506"/>
                  </a:lnTo>
                  <a:lnTo>
                    <a:pt x="1300" y="1503"/>
                  </a:lnTo>
                  <a:lnTo>
                    <a:pt x="1300" y="1495"/>
                  </a:lnTo>
                  <a:lnTo>
                    <a:pt x="1302" y="1492"/>
                  </a:lnTo>
                  <a:lnTo>
                    <a:pt x="1307" y="1491"/>
                  </a:lnTo>
                  <a:lnTo>
                    <a:pt x="1316" y="1491"/>
                  </a:lnTo>
                  <a:lnTo>
                    <a:pt x="1323" y="1489"/>
                  </a:lnTo>
                  <a:lnTo>
                    <a:pt x="1324" y="1486"/>
                  </a:lnTo>
                  <a:lnTo>
                    <a:pt x="1329" y="1479"/>
                  </a:lnTo>
                  <a:lnTo>
                    <a:pt x="1331" y="1475"/>
                  </a:lnTo>
                  <a:lnTo>
                    <a:pt x="1334" y="1473"/>
                  </a:lnTo>
                  <a:lnTo>
                    <a:pt x="1340" y="1471"/>
                  </a:lnTo>
                  <a:lnTo>
                    <a:pt x="1347" y="1468"/>
                  </a:lnTo>
                  <a:lnTo>
                    <a:pt x="1347" y="1451"/>
                  </a:lnTo>
                  <a:lnTo>
                    <a:pt x="1350" y="1444"/>
                  </a:lnTo>
                  <a:lnTo>
                    <a:pt x="1351" y="1443"/>
                  </a:lnTo>
                  <a:lnTo>
                    <a:pt x="1361" y="1439"/>
                  </a:lnTo>
                  <a:lnTo>
                    <a:pt x="1364" y="1435"/>
                  </a:lnTo>
                  <a:lnTo>
                    <a:pt x="1369" y="1428"/>
                  </a:lnTo>
                  <a:lnTo>
                    <a:pt x="1382" y="1411"/>
                  </a:lnTo>
                  <a:lnTo>
                    <a:pt x="1385" y="1406"/>
                  </a:lnTo>
                  <a:lnTo>
                    <a:pt x="1385" y="1400"/>
                  </a:lnTo>
                  <a:lnTo>
                    <a:pt x="1382" y="1396"/>
                  </a:lnTo>
                  <a:lnTo>
                    <a:pt x="1380" y="1396"/>
                  </a:lnTo>
                  <a:lnTo>
                    <a:pt x="1375" y="1395"/>
                  </a:lnTo>
                  <a:lnTo>
                    <a:pt x="1372" y="1388"/>
                  </a:lnTo>
                  <a:lnTo>
                    <a:pt x="1364" y="1379"/>
                  </a:lnTo>
                  <a:lnTo>
                    <a:pt x="1361" y="1374"/>
                  </a:lnTo>
                  <a:lnTo>
                    <a:pt x="1351" y="1374"/>
                  </a:lnTo>
                  <a:lnTo>
                    <a:pt x="1339" y="1369"/>
                  </a:lnTo>
                  <a:lnTo>
                    <a:pt x="1334" y="1368"/>
                  </a:lnTo>
                  <a:lnTo>
                    <a:pt x="1331" y="1363"/>
                  </a:lnTo>
                  <a:lnTo>
                    <a:pt x="1329" y="1360"/>
                  </a:lnTo>
                  <a:lnTo>
                    <a:pt x="1326" y="1349"/>
                  </a:lnTo>
                  <a:lnTo>
                    <a:pt x="1323" y="1334"/>
                  </a:lnTo>
                  <a:lnTo>
                    <a:pt x="1323" y="1328"/>
                  </a:lnTo>
                  <a:lnTo>
                    <a:pt x="1318" y="1325"/>
                  </a:lnTo>
                  <a:lnTo>
                    <a:pt x="1313" y="1326"/>
                  </a:lnTo>
                  <a:lnTo>
                    <a:pt x="1305" y="1334"/>
                  </a:lnTo>
                  <a:lnTo>
                    <a:pt x="1299" y="1342"/>
                  </a:lnTo>
                  <a:lnTo>
                    <a:pt x="1294" y="1350"/>
                  </a:lnTo>
                  <a:lnTo>
                    <a:pt x="1289" y="1355"/>
                  </a:lnTo>
                  <a:lnTo>
                    <a:pt x="1281" y="1361"/>
                  </a:lnTo>
                  <a:lnTo>
                    <a:pt x="1273" y="1364"/>
                  </a:lnTo>
                  <a:lnTo>
                    <a:pt x="1254" y="1364"/>
                  </a:lnTo>
                  <a:lnTo>
                    <a:pt x="1248" y="1366"/>
                  </a:lnTo>
                  <a:lnTo>
                    <a:pt x="1240" y="1369"/>
                  </a:lnTo>
                  <a:lnTo>
                    <a:pt x="1240" y="1371"/>
                  </a:lnTo>
                  <a:lnTo>
                    <a:pt x="1238" y="1369"/>
                  </a:lnTo>
                  <a:lnTo>
                    <a:pt x="1236" y="1366"/>
                  </a:lnTo>
                  <a:lnTo>
                    <a:pt x="1233" y="1361"/>
                  </a:lnTo>
                  <a:lnTo>
                    <a:pt x="1233" y="1355"/>
                  </a:lnTo>
                  <a:lnTo>
                    <a:pt x="1235" y="1350"/>
                  </a:lnTo>
                  <a:lnTo>
                    <a:pt x="1236" y="1342"/>
                  </a:lnTo>
                  <a:lnTo>
                    <a:pt x="1235" y="1334"/>
                  </a:lnTo>
                  <a:lnTo>
                    <a:pt x="1230" y="1329"/>
                  </a:lnTo>
                  <a:lnTo>
                    <a:pt x="1225" y="1329"/>
                  </a:lnTo>
                  <a:lnTo>
                    <a:pt x="1221" y="1331"/>
                  </a:lnTo>
                  <a:lnTo>
                    <a:pt x="1216" y="1337"/>
                  </a:lnTo>
                  <a:lnTo>
                    <a:pt x="1214" y="1344"/>
                  </a:lnTo>
                  <a:lnTo>
                    <a:pt x="1214" y="1345"/>
                  </a:lnTo>
                  <a:lnTo>
                    <a:pt x="1214" y="1345"/>
                  </a:lnTo>
                  <a:lnTo>
                    <a:pt x="1211" y="1339"/>
                  </a:lnTo>
                  <a:lnTo>
                    <a:pt x="1208" y="1334"/>
                  </a:lnTo>
                  <a:lnTo>
                    <a:pt x="1208" y="1331"/>
                  </a:lnTo>
                  <a:lnTo>
                    <a:pt x="1209" y="1326"/>
                  </a:lnTo>
                  <a:lnTo>
                    <a:pt x="1208" y="1320"/>
                  </a:lnTo>
                  <a:lnTo>
                    <a:pt x="1203" y="1315"/>
                  </a:lnTo>
                  <a:lnTo>
                    <a:pt x="1184" y="1294"/>
                  </a:lnTo>
                  <a:lnTo>
                    <a:pt x="1182" y="1289"/>
                  </a:lnTo>
                  <a:lnTo>
                    <a:pt x="1179" y="1281"/>
                  </a:lnTo>
                  <a:lnTo>
                    <a:pt x="1171" y="1261"/>
                  </a:lnTo>
                  <a:lnTo>
                    <a:pt x="1173" y="1259"/>
                  </a:lnTo>
                  <a:lnTo>
                    <a:pt x="1174" y="1258"/>
                  </a:lnTo>
                  <a:lnTo>
                    <a:pt x="1182" y="1254"/>
                  </a:lnTo>
                  <a:lnTo>
                    <a:pt x="1184" y="1254"/>
                  </a:lnTo>
                  <a:lnTo>
                    <a:pt x="1189" y="1253"/>
                  </a:lnTo>
                  <a:lnTo>
                    <a:pt x="1193" y="1254"/>
                  </a:lnTo>
                  <a:lnTo>
                    <a:pt x="1197" y="1254"/>
                  </a:lnTo>
                  <a:lnTo>
                    <a:pt x="1201" y="1253"/>
                  </a:lnTo>
                  <a:lnTo>
                    <a:pt x="1203" y="1254"/>
                  </a:lnTo>
                  <a:lnTo>
                    <a:pt x="1208" y="1261"/>
                  </a:lnTo>
                  <a:lnTo>
                    <a:pt x="1217" y="1278"/>
                  </a:lnTo>
                  <a:lnTo>
                    <a:pt x="1222" y="1289"/>
                  </a:lnTo>
                  <a:lnTo>
                    <a:pt x="1224" y="1293"/>
                  </a:lnTo>
                  <a:lnTo>
                    <a:pt x="1230" y="1297"/>
                  </a:lnTo>
                  <a:lnTo>
                    <a:pt x="1244" y="1302"/>
                  </a:lnTo>
                  <a:lnTo>
                    <a:pt x="1251" y="1307"/>
                  </a:lnTo>
                  <a:lnTo>
                    <a:pt x="1260" y="1313"/>
                  </a:lnTo>
                  <a:lnTo>
                    <a:pt x="1272" y="1320"/>
                  </a:lnTo>
                  <a:lnTo>
                    <a:pt x="1283" y="1323"/>
                  </a:lnTo>
                  <a:lnTo>
                    <a:pt x="1302" y="1323"/>
                  </a:lnTo>
                  <a:lnTo>
                    <a:pt x="1308" y="1318"/>
                  </a:lnTo>
                  <a:lnTo>
                    <a:pt x="1315" y="1317"/>
                  </a:lnTo>
                  <a:lnTo>
                    <a:pt x="1318" y="1315"/>
                  </a:lnTo>
                  <a:lnTo>
                    <a:pt x="1323" y="1315"/>
                  </a:lnTo>
                  <a:lnTo>
                    <a:pt x="1326" y="1317"/>
                  </a:lnTo>
                  <a:lnTo>
                    <a:pt x="1329" y="1325"/>
                  </a:lnTo>
                  <a:lnTo>
                    <a:pt x="1331" y="1331"/>
                  </a:lnTo>
                  <a:lnTo>
                    <a:pt x="1335" y="1337"/>
                  </a:lnTo>
                  <a:lnTo>
                    <a:pt x="1339" y="1342"/>
                  </a:lnTo>
                  <a:lnTo>
                    <a:pt x="1347" y="1344"/>
                  </a:lnTo>
                  <a:lnTo>
                    <a:pt x="1399" y="1352"/>
                  </a:lnTo>
                  <a:lnTo>
                    <a:pt x="1415" y="1353"/>
                  </a:lnTo>
                  <a:lnTo>
                    <a:pt x="1415" y="1353"/>
                  </a:lnTo>
                  <a:lnTo>
                    <a:pt x="1418" y="1353"/>
                  </a:lnTo>
                  <a:lnTo>
                    <a:pt x="1422" y="1353"/>
                  </a:lnTo>
                  <a:lnTo>
                    <a:pt x="1422" y="1353"/>
                  </a:lnTo>
                  <a:lnTo>
                    <a:pt x="1439" y="1352"/>
                  </a:lnTo>
                  <a:lnTo>
                    <a:pt x="1449" y="1352"/>
                  </a:lnTo>
                  <a:lnTo>
                    <a:pt x="1458" y="1347"/>
                  </a:lnTo>
                  <a:lnTo>
                    <a:pt x="1463" y="1347"/>
                  </a:lnTo>
                  <a:lnTo>
                    <a:pt x="1465" y="1349"/>
                  </a:lnTo>
                  <a:lnTo>
                    <a:pt x="1471" y="1350"/>
                  </a:lnTo>
                  <a:lnTo>
                    <a:pt x="1487" y="1350"/>
                  </a:lnTo>
                  <a:lnTo>
                    <a:pt x="1495" y="1349"/>
                  </a:lnTo>
                  <a:lnTo>
                    <a:pt x="1501" y="1345"/>
                  </a:lnTo>
                  <a:lnTo>
                    <a:pt x="1506" y="1347"/>
                  </a:lnTo>
                  <a:lnTo>
                    <a:pt x="1506" y="1349"/>
                  </a:lnTo>
                  <a:lnTo>
                    <a:pt x="1506" y="1353"/>
                  </a:lnTo>
                  <a:lnTo>
                    <a:pt x="1511" y="1356"/>
                  </a:lnTo>
                  <a:lnTo>
                    <a:pt x="1514" y="1360"/>
                  </a:lnTo>
                  <a:lnTo>
                    <a:pt x="1516" y="1361"/>
                  </a:lnTo>
                  <a:lnTo>
                    <a:pt x="1516" y="1364"/>
                  </a:lnTo>
                  <a:lnTo>
                    <a:pt x="1517" y="1368"/>
                  </a:lnTo>
                  <a:lnTo>
                    <a:pt x="1517" y="1372"/>
                  </a:lnTo>
                  <a:lnTo>
                    <a:pt x="1522" y="1377"/>
                  </a:lnTo>
                  <a:lnTo>
                    <a:pt x="1527" y="1377"/>
                  </a:lnTo>
                  <a:lnTo>
                    <a:pt x="1535" y="1380"/>
                  </a:lnTo>
                  <a:lnTo>
                    <a:pt x="1540" y="1385"/>
                  </a:lnTo>
                  <a:lnTo>
                    <a:pt x="1540" y="1385"/>
                  </a:lnTo>
                  <a:lnTo>
                    <a:pt x="1549" y="1395"/>
                  </a:lnTo>
                  <a:lnTo>
                    <a:pt x="1554" y="1398"/>
                  </a:lnTo>
                  <a:lnTo>
                    <a:pt x="1560" y="1400"/>
                  </a:lnTo>
                  <a:lnTo>
                    <a:pt x="1556" y="1400"/>
                  </a:lnTo>
                  <a:lnTo>
                    <a:pt x="1546" y="1403"/>
                  </a:lnTo>
                  <a:lnTo>
                    <a:pt x="1551" y="1412"/>
                  </a:lnTo>
                  <a:lnTo>
                    <a:pt x="1564" y="1425"/>
                  </a:lnTo>
                  <a:lnTo>
                    <a:pt x="1576" y="1435"/>
                  </a:lnTo>
                  <a:lnTo>
                    <a:pt x="1583" y="1438"/>
                  </a:lnTo>
                  <a:lnTo>
                    <a:pt x="1589" y="1439"/>
                  </a:lnTo>
                  <a:lnTo>
                    <a:pt x="1596" y="1438"/>
                  </a:lnTo>
                  <a:lnTo>
                    <a:pt x="1600" y="1435"/>
                  </a:lnTo>
                  <a:lnTo>
                    <a:pt x="1608" y="1428"/>
                  </a:lnTo>
                  <a:lnTo>
                    <a:pt x="1612" y="1420"/>
                  </a:lnTo>
                  <a:lnTo>
                    <a:pt x="1612" y="1417"/>
                  </a:lnTo>
                  <a:lnTo>
                    <a:pt x="1610" y="1414"/>
                  </a:lnTo>
                  <a:lnTo>
                    <a:pt x="1612" y="1412"/>
                  </a:lnTo>
                  <a:lnTo>
                    <a:pt x="1612" y="1412"/>
                  </a:lnTo>
                  <a:lnTo>
                    <a:pt x="1613" y="1417"/>
                  </a:lnTo>
                  <a:lnTo>
                    <a:pt x="1613" y="1422"/>
                  </a:lnTo>
                  <a:lnTo>
                    <a:pt x="1615" y="1428"/>
                  </a:lnTo>
                  <a:lnTo>
                    <a:pt x="1618" y="1433"/>
                  </a:lnTo>
                  <a:lnTo>
                    <a:pt x="1615" y="1443"/>
                  </a:lnTo>
                  <a:lnTo>
                    <a:pt x="1615" y="1457"/>
                  </a:lnTo>
                  <a:lnTo>
                    <a:pt x="1618" y="1475"/>
                  </a:lnTo>
                  <a:lnTo>
                    <a:pt x="1623" y="1489"/>
                  </a:lnTo>
                  <a:lnTo>
                    <a:pt x="1627" y="1505"/>
                  </a:lnTo>
                  <a:lnTo>
                    <a:pt x="1629" y="1516"/>
                  </a:lnTo>
                  <a:lnTo>
                    <a:pt x="1643" y="1556"/>
                  </a:lnTo>
                  <a:lnTo>
                    <a:pt x="1648" y="1567"/>
                  </a:lnTo>
                  <a:lnTo>
                    <a:pt x="1653" y="1581"/>
                  </a:lnTo>
                  <a:lnTo>
                    <a:pt x="1658" y="1594"/>
                  </a:lnTo>
                  <a:lnTo>
                    <a:pt x="1661" y="1602"/>
                  </a:lnTo>
                  <a:lnTo>
                    <a:pt x="1671" y="1618"/>
                  </a:lnTo>
                  <a:lnTo>
                    <a:pt x="1675" y="1629"/>
                  </a:lnTo>
                  <a:lnTo>
                    <a:pt x="1679" y="1637"/>
                  </a:lnTo>
                  <a:lnTo>
                    <a:pt x="1679" y="1642"/>
                  </a:lnTo>
                  <a:lnTo>
                    <a:pt x="1680" y="1648"/>
                  </a:lnTo>
                  <a:lnTo>
                    <a:pt x="1685" y="1658"/>
                  </a:lnTo>
                  <a:lnTo>
                    <a:pt x="1693" y="1666"/>
                  </a:lnTo>
                  <a:lnTo>
                    <a:pt x="1698" y="1671"/>
                  </a:lnTo>
                  <a:lnTo>
                    <a:pt x="1702" y="1674"/>
                  </a:lnTo>
                  <a:lnTo>
                    <a:pt x="1715" y="1666"/>
                  </a:lnTo>
                  <a:lnTo>
                    <a:pt x="1718" y="1660"/>
                  </a:lnTo>
                  <a:lnTo>
                    <a:pt x="1720" y="1656"/>
                  </a:lnTo>
                  <a:lnTo>
                    <a:pt x="1726" y="1653"/>
                  </a:lnTo>
                  <a:lnTo>
                    <a:pt x="1733" y="1648"/>
                  </a:lnTo>
                  <a:lnTo>
                    <a:pt x="1734" y="1645"/>
                  </a:lnTo>
                  <a:lnTo>
                    <a:pt x="1736" y="1644"/>
                  </a:lnTo>
                  <a:lnTo>
                    <a:pt x="1738" y="1636"/>
                  </a:lnTo>
                  <a:lnTo>
                    <a:pt x="1738" y="1633"/>
                  </a:lnTo>
                  <a:lnTo>
                    <a:pt x="1744" y="1631"/>
                  </a:lnTo>
                  <a:lnTo>
                    <a:pt x="1747" y="1628"/>
                  </a:lnTo>
                  <a:lnTo>
                    <a:pt x="1747" y="1617"/>
                  </a:lnTo>
                  <a:lnTo>
                    <a:pt x="1749" y="1605"/>
                  </a:lnTo>
                  <a:lnTo>
                    <a:pt x="1750" y="1601"/>
                  </a:lnTo>
                  <a:lnTo>
                    <a:pt x="1752" y="1596"/>
                  </a:lnTo>
                  <a:lnTo>
                    <a:pt x="1755" y="1589"/>
                  </a:lnTo>
                  <a:lnTo>
                    <a:pt x="1757" y="1580"/>
                  </a:lnTo>
                  <a:lnTo>
                    <a:pt x="1757" y="1572"/>
                  </a:lnTo>
                  <a:lnTo>
                    <a:pt x="1754" y="1559"/>
                  </a:lnTo>
                  <a:lnTo>
                    <a:pt x="1754" y="1554"/>
                  </a:lnTo>
                  <a:lnTo>
                    <a:pt x="1757" y="1542"/>
                  </a:lnTo>
                  <a:lnTo>
                    <a:pt x="1758" y="1534"/>
                  </a:lnTo>
                  <a:lnTo>
                    <a:pt x="1758" y="1530"/>
                  </a:lnTo>
                  <a:lnTo>
                    <a:pt x="1771" y="1527"/>
                  </a:lnTo>
                  <a:lnTo>
                    <a:pt x="1774" y="1521"/>
                  </a:lnTo>
                  <a:lnTo>
                    <a:pt x="1779" y="1518"/>
                  </a:lnTo>
                  <a:lnTo>
                    <a:pt x="1806" y="1497"/>
                  </a:lnTo>
                  <a:lnTo>
                    <a:pt x="1822" y="1484"/>
                  </a:lnTo>
                  <a:lnTo>
                    <a:pt x="1837" y="1465"/>
                  </a:lnTo>
                  <a:lnTo>
                    <a:pt x="1841" y="1462"/>
                  </a:lnTo>
                  <a:lnTo>
                    <a:pt x="1849" y="1457"/>
                  </a:lnTo>
                  <a:lnTo>
                    <a:pt x="1857" y="1454"/>
                  </a:lnTo>
                  <a:lnTo>
                    <a:pt x="1864" y="1449"/>
                  </a:lnTo>
                  <a:lnTo>
                    <a:pt x="1868" y="1443"/>
                  </a:lnTo>
                  <a:lnTo>
                    <a:pt x="1870" y="1438"/>
                  </a:lnTo>
                  <a:lnTo>
                    <a:pt x="1870" y="1427"/>
                  </a:lnTo>
                  <a:lnTo>
                    <a:pt x="1870" y="1425"/>
                  </a:lnTo>
                  <a:lnTo>
                    <a:pt x="1891" y="1419"/>
                  </a:lnTo>
                  <a:lnTo>
                    <a:pt x="1900" y="1419"/>
                  </a:lnTo>
                  <a:lnTo>
                    <a:pt x="1900" y="1420"/>
                  </a:lnTo>
                  <a:lnTo>
                    <a:pt x="1904" y="1419"/>
                  </a:lnTo>
                  <a:lnTo>
                    <a:pt x="1907" y="1419"/>
                  </a:lnTo>
                  <a:lnTo>
                    <a:pt x="1907" y="1419"/>
                  </a:lnTo>
                  <a:lnTo>
                    <a:pt x="1926" y="1414"/>
                  </a:lnTo>
                  <a:lnTo>
                    <a:pt x="1932" y="1412"/>
                  </a:lnTo>
                  <a:lnTo>
                    <a:pt x="1934" y="1406"/>
                  </a:lnTo>
                  <a:lnTo>
                    <a:pt x="1935" y="1401"/>
                  </a:lnTo>
                  <a:lnTo>
                    <a:pt x="1939" y="1400"/>
                  </a:lnTo>
                  <a:lnTo>
                    <a:pt x="1940" y="1400"/>
                  </a:lnTo>
                  <a:lnTo>
                    <a:pt x="1943" y="1408"/>
                  </a:lnTo>
                  <a:lnTo>
                    <a:pt x="1947" y="1414"/>
                  </a:lnTo>
                  <a:lnTo>
                    <a:pt x="1948" y="1420"/>
                  </a:lnTo>
                  <a:lnTo>
                    <a:pt x="1948" y="1425"/>
                  </a:lnTo>
                  <a:lnTo>
                    <a:pt x="1950" y="1428"/>
                  </a:lnTo>
                  <a:lnTo>
                    <a:pt x="1948" y="1430"/>
                  </a:lnTo>
                  <a:lnTo>
                    <a:pt x="1950" y="1431"/>
                  </a:lnTo>
                  <a:lnTo>
                    <a:pt x="1951" y="1435"/>
                  </a:lnTo>
                  <a:lnTo>
                    <a:pt x="1953" y="1435"/>
                  </a:lnTo>
                  <a:lnTo>
                    <a:pt x="1958" y="1443"/>
                  </a:lnTo>
                  <a:lnTo>
                    <a:pt x="1969" y="1449"/>
                  </a:lnTo>
                  <a:lnTo>
                    <a:pt x="1974" y="1455"/>
                  </a:lnTo>
                  <a:lnTo>
                    <a:pt x="1980" y="1465"/>
                  </a:lnTo>
                  <a:lnTo>
                    <a:pt x="1985" y="1476"/>
                  </a:lnTo>
                  <a:lnTo>
                    <a:pt x="1988" y="1484"/>
                  </a:lnTo>
                  <a:lnTo>
                    <a:pt x="1990" y="1492"/>
                  </a:lnTo>
                  <a:lnTo>
                    <a:pt x="1988" y="1500"/>
                  </a:lnTo>
                  <a:lnTo>
                    <a:pt x="1988" y="1506"/>
                  </a:lnTo>
                  <a:lnTo>
                    <a:pt x="1985" y="1511"/>
                  </a:lnTo>
                  <a:lnTo>
                    <a:pt x="1983" y="1516"/>
                  </a:lnTo>
                  <a:lnTo>
                    <a:pt x="1987" y="1522"/>
                  </a:lnTo>
                  <a:lnTo>
                    <a:pt x="1995" y="1526"/>
                  </a:lnTo>
                  <a:lnTo>
                    <a:pt x="2006" y="1529"/>
                  </a:lnTo>
                  <a:lnTo>
                    <a:pt x="2010" y="1527"/>
                  </a:lnTo>
                  <a:lnTo>
                    <a:pt x="2015" y="1524"/>
                  </a:lnTo>
                  <a:lnTo>
                    <a:pt x="2018" y="1518"/>
                  </a:lnTo>
                  <a:lnTo>
                    <a:pt x="2023" y="1514"/>
                  </a:lnTo>
                  <a:lnTo>
                    <a:pt x="2030" y="1510"/>
                  </a:lnTo>
                  <a:lnTo>
                    <a:pt x="2031" y="1505"/>
                  </a:lnTo>
                  <a:lnTo>
                    <a:pt x="2031" y="1505"/>
                  </a:lnTo>
                  <a:lnTo>
                    <a:pt x="2034" y="1511"/>
                  </a:lnTo>
                  <a:lnTo>
                    <a:pt x="2038" y="1514"/>
                  </a:lnTo>
                  <a:lnTo>
                    <a:pt x="2042" y="1530"/>
                  </a:lnTo>
                  <a:lnTo>
                    <a:pt x="2044" y="1550"/>
                  </a:lnTo>
                  <a:lnTo>
                    <a:pt x="2046" y="1561"/>
                  </a:lnTo>
                  <a:lnTo>
                    <a:pt x="2049" y="1567"/>
                  </a:lnTo>
                  <a:lnTo>
                    <a:pt x="2050" y="1570"/>
                  </a:lnTo>
                  <a:lnTo>
                    <a:pt x="2055" y="1577"/>
                  </a:lnTo>
                  <a:lnTo>
                    <a:pt x="2058" y="1583"/>
                  </a:lnTo>
                  <a:lnTo>
                    <a:pt x="2058" y="1597"/>
                  </a:lnTo>
                  <a:lnTo>
                    <a:pt x="2057" y="1602"/>
                  </a:lnTo>
                  <a:lnTo>
                    <a:pt x="2058" y="1607"/>
                  </a:lnTo>
                  <a:lnTo>
                    <a:pt x="2060" y="1613"/>
                  </a:lnTo>
                  <a:lnTo>
                    <a:pt x="2060" y="1623"/>
                  </a:lnTo>
                  <a:lnTo>
                    <a:pt x="2054" y="1650"/>
                  </a:lnTo>
                  <a:lnTo>
                    <a:pt x="2052" y="1661"/>
                  </a:lnTo>
                  <a:lnTo>
                    <a:pt x="2052" y="1666"/>
                  </a:lnTo>
                  <a:lnTo>
                    <a:pt x="2057" y="1669"/>
                  </a:lnTo>
                  <a:lnTo>
                    <a:pt x="2062" y="1671"/>
                  </a:lnTo>
                  <a:lnTo>
                    <a:pt x="2079" y="1690"/>
                  </a:lnTo>
                  <a:lnTo>
                    <a:pt x="2082" y="1696"/>
                  </a:lnTo>
                  <a:lnTo>
                    <a:pt x="2087" y="1706"/>
                  </a:lnTo>
                  <a:lnTo>
                    <a:pt x="2089" y="1712"/>
                  </a:lnTo>
                  <a:lnTo>
                    <a:pt x="2089" y="1725"/>
                  </a:lnTo>
                  <a:lnTo>
                    <a:pt x="2092" y="1736"/>
                  </a:lnTo>
                  <a:lnTo>
                    <a:pt x="2098" y="1746"/>
                  </a:lnTo>
                  <a:lnTo>
                    <a:pt x="2108" y="1762"/>
                  </a:lnTo>
                  <a:lnTo>
                    <a:pt x="2109" y="1767"/>
                  </a:lnTo>
                  <a:lnTo>
                    <a:pt x="2114" y="1770"/>
                  </a:lnTo>
                  <a:lnTo>
                    <a:pt x="2127" y="1779"/>
                  </a:lnTo>
                  <a:lnTo>
                    <a:pt x="2146" y="1792"/>
                  </a:lnTo>
                  <a:lnTo>
                    <a:pt x="2157" y="1797"/>
                  </a:lnTo>
                  <a:lnTo>
                    <a:pt x="2164" y="1797"/>
                  </a:lnTo>
                  <a:lnTo>
                    <a:pt x="2167" y="1794"/>
                  </a:lnTo>
                  <a:lnTo>
                    <a:pt x="2167" y="1791"/>
                  </a:lnTo>
                  <a:lnTo>
                    <a:pt x="2164" y="1781"/>
                  </a:lnTo>
                  <a:lnTo>
                    <a:pt x="2159" y="1773"/>
                  </a:lnTo>
                  <a:lnTo>
                    <a:pt x="2154" y="1767"/>
                  </a:lnTo>
                  <a:lnTo>
                    <a:pt x="2151" y="1762"/>
                  </a:lnTo>
                  <a:lnTo>
                    <a:pt x="2151" y="1754"/>
                  </a:lnTo>
                  <a:lnTo>
                    <a:pt x="2154" y="1733"/>
                  </a:lnTo>
                  <a:lnTo>
                    <a:pt x="2153" y="1730"/>
                  </a:lnTo>
                  <a:lnTo>
                    <a:pt x="2153" y="1725"/>
                  </a:lnTo>
                  <a:lnTo>
                    <a:pt x="2141" y="1719"/>
                  </a:lnTo>
                  <a:lnTo>
                    <a:pt x="2140" y="1714"/>
                  </a:lnTo>
                  <a:lnTo>
                    <a:pt x="2138" y="1709"/>
                  </a:lnTo>
                  <a:lnTo>
                    <a:pt x="2132" y="1706"/>
                  </a:lnTo>
                  <a:lnTo>
                    <a:pt x="2132" y="1706"/>
                  </a:lnTo>
                  <a:lnTo>
                    <a:pt x="2130" y="1703"/>
                  </a:lnTo>
                  <a:lnTo>
                    <a:pt x="2132" y="1703"/>
                  </a:lnTo>
                  <a:lnTo>
                    <a:pt x="2130" y="1701"/>
                  </a:lnTo>
                  <a:lnTo>
                    <a:pt x="2129" y="1698"/>
                  </a:lnTo>
                  <a:lnTo>
                    <a:pt x="2127" y="1698"/>
                  </a:lnTo>
                  <a:lnTo>
                    <a:pt x="2119" y="1693"/>
                  </a:lnTo>
                  <a:lnTo>
                    <a:pt x="2113" y="1690"/>
                  </a:lnTo>
                  <a:lnTo>
                    <a:pt x="2108" y="1688"/>
                  </a:lnTo>
                  <a:lnTo>
                    <a:pt x="2101" y="1685"/>
                  </a:lnTo>
                  <a:lnTo>
                    <a:pt x="2098" y="1682"/>
                  </a:lnTo>
                  <a:lnTo>
                    <a:pt x="2097" y="1677"/>
                  </a:lnTo>
                  <a:lnTo>
                    <a:pt x="2097" y="1671"/>
                  </a:lnTo>
                  <a:lnTo>
                    <a:pt x="2095" y="1664"/>
                  </a:lnTo>
                  <a:lnTo>
                    <a:pt x="2093" y="1661"/>
                  </a:lnTo>
                  <a:lnTo>
                    <a:pt x="2090" y="1656"/>
                  </a:lnTo>
                  <a:lnTo>
                    <a:pt x="2090" y="1655"/>
                  </a:lnTo>
                  <a:lnTo>
                    <a:pt x="2085" y="1645"/>
                  </a:lnTo>
                  <a:lnTo>
                    <a:pt x="2078" y="1642"/>
                  </a:lnTo>
                  <a:lnTo>
                    <a:pt x="2076" y="1642"/>
                  </a:lnTo>
                  <a:lnTo>
                    <a:pt x="2076" y="1641"/>
                  </a:lnTo>
                  <a:lnTo>
                    <a:pt x="2082" y="1610"/>
                  </a:lnTo>
                  <a:lnTo>
                    <a:pt x="2087" y="1601"/>
                  </a:lnTo>
                  <a:lnTo>
                    <a:pt x="2090" y="1589"/>
                  </a:lnTo>
                  <a:lnTo>
                    <a:pt x="2090" y="1577"/>
                  </a:lnTo>
                  <a:lnTo>
                    <a:pt x="2093" y="1575"/>
                  </a:lnTo>
                  <a:lnTo>
                    <a:pt x="2098" y="1575"/>
                  </a:lnTo>
                  <a:lnTo>
                    <a:pt x="2100" y="1577"/>
                  </a:lnTo>
                  <a:lnTo>
                    <a:pt x="2100" y="1583"/>
                  </a:lnTo>
                  <a:lnTo>
                    <a:pt x="2105" y="1586"/>
                  </a:lnTo>
                  <a:lnTo>
                    <a:pt x="2109" y="1589"/>
                  </a:lnTo>
                  <a:lnTo>
                    <a:pt x="2116" y="1589"/>
                  </a:lnTo>
                  <a:lnTo>
                    <a:pt x="2121" y="1591"/>
                  </a:lnTo>
                  <a:lnTo>
                    <a:pt x="2125" y="1593"/>
                  </a:lnTo>
                  <a:lnTo>
                    <a:pt x="2129" y="1597"/>
                  </a:lnTo>
                  <a:lnTo>
                    <a:pt x="2133" y="1601"/>
                  </a:lnTo>
                  <a:lnTo>
                    <a:pt x="2135" y="1601"/>
                  </a:lnTo>
                  <a:lnTo>
                    <a:pt x="2137" y="1602"/>
                  </a:lnTo>
                  <a:lnTo>
                    <a:pt x="2138" y="1605"/>
                  </a:lnTo>
                  <a:lnTo>
                    <a:pt x="2138" y="1613"/>
                  </a:lnTo>
                  <a:lnTo>
                    <a:pt x="2141" y="1620"/>
                  </a:lnTo>
                  <a:lnTo>
                    <a:pt x="2146" y="1620"/>
                  </a:lnTo>
                  <a:lnTo>
                    <a:pt x="2149" y="1620"/>
                  </a:lnTo>
                  <a:lnTo>
                    <a:pt x="2149" y="1626"/>
                  </a:lnTo>
                  <a:lnTo>
                    <a:pt x="2156" y="1629"/>
                  </a:lnTo>
                  <a:lnTo>
                    <a:pt x="2160" y="1628"/>
                  </a:lnTo>
                  <a:lnTo>
                    <a:pt x="2164" y="1628"/>
                  </a:lnTo>
                  <a:lnTo>
                    <a:pt x="2164" y="1628"/>
                  </a:lnTo>
                  <a:lnTo>
                    <a:pt x="2162" y="1629"/>
                  </a:lnTo>
                  <a:lnTo>
                    <a:pt x="2165" y="1631"/>
                  </a:lnTo>
                  <a:lnTo>
                    <a:pt x="2167" y="1634"/>
                  </a:lnTo>
                  <a:lnTo>
                    <a:pt x="2168" y="1633"/>
                  </a:lnTo>
                  <a:lnTo>
                    <a:pt x="2172" y="1634"/>
                  </a:lnTo>
                  <a:lnTo>
                    <a:pt x="2175" y="1637"/>
                  </a:lnTo>
                  <a:lnTo>
                    <a:pt x="2170" y="1644"/>
                  </a:lnTo>
                  <a:lnTo>
                    <a:pt x="2168" y="1650"/>
                  </a:lnTo>
                  <a:lnTo>
                    <a:pt x="2170" y="1658"/>
                  </a:lnTo>
                  <a:lnTo>
                    <a:pt x="2175" y="1661"/>
                  </a:lnTo>
                  <a:lnTo>
                    <a:pt x="2178" y="1663"/>
                  </a:lnTo>
                  <a:lnTo>
                    <a:pt x="2183" y="1661"/>
                  </a:lnTo>
                  <a:lnTo>
                    <a:pt x="2191" y="1653"/>
                  </a:lnTo>
                  <a:lnTo>
                    <a:pt x="2199" y="1648"/>
                  </a:lnTo>
                  <a:lnTo>
                    <a:pt x="2202" y="1645"/>
                  </a:lnTo>
                  <a:lnTo>
                    <a:pt x="2202" y="1642"/>
                  </a:lnTo>
                  <a:lnTo>
                    <a:pt x="2204" y="1642"/>
                  </a:lnTo>
                  <a:lnTo>
                    <a:pt x="2208" y="1637"/>
                  </a:lnTo>
                  <a:lnTo>
                    <a:pt x="2210" y="1631"/>
                  </a:lnTo>
                  <a:lnTo>
                    <a:pt x="2212" y="1629"/>
                  </a:lnTo>
                  <a:lnTo>
                    <a:pt x="2218" y="1631"/>
                  </a:lnTo>
                  <a:lnTo>
                    <a:pt x="2224" y="1629"/>
                  </a:lnTo>
                  <a:lnTo>
                    <a:pt x="2231" y="1626"/>
                  </a:lnTo>
                  <a:lnTo>
                    <a:pt x="2243" y="1618"/>
                  </a:lnTo>
                  <a:lnTo>
                    <a:pt x="2248" y="1613"/>
                  </a:lnTo>
                  <a:lnTo>
                    <a:pt x="2255" y="1609"/>
                  </a:lnTo>
                  <a:lnTo>
                    <a:pt x="2259" y="1591"/>
                  </a:lnTo>
                  <a:lnTo>
                    <a:pt x="2259" y="1578"/>
                  </a:lnTo>
                  <a:lnTo>
                    <a:pt x="2258" y="1566"/>
                  </a:lnTo>
                  <a:lnTo>
                    <a:pt x="2255" y="1550"/>
                  </a:lnTo>
                  <a:lnTo>
                    <a:pt x="2253" y="1543"/>
                  </a:lnTo>
                  <a:lnTo>
                    <a:pt x="2248" y="1532"/>
                  </a:lnTo>
                  <a:lnTo>
                    <a:pt x="2242" y="1524"/>
                  </a:lnTo>
                  <a:lnTo>
                    <a:pt x="2240" y="1521"/>
                  </a:lnTo>
                  <a:lnTo>
                    <a:pt x="2237" y="1519"/>
                  </a:lnTo>
                  <a:lnTo>
                    <a:pt x="2231" y="1514"/>
                  </a:lnTo>
                  <a:lnTo>
                    <a:pt x="2221" y="1510"/>
                  </a:lnTo>
                  <a:lnTo>
                    <a:pt x="2208" y="1495"/>
                  </a:lnTo>
                  <a:lnTo>
                    <a:pt x="2204" y="1486"/>
                  </a:lnTo>
                  <a:lnTo>
                    <a:pt x="2199" y="1481"/>
                  </a:lnTo>
                  <a:lnTo>
                    <a:pt x="2197" y="1478"/>
                  </a:lnTo>
                  <a:lnTo>
                    <a:pt x="2196" y="1473"/>
                  </a:lnTo>
                  <a:lnTo>
                    <a:pt x="2196" y="1465"/>
                  </a:lnTo>
                  <a:lnTo>
                    <a:pt x="2197" y="1460"/>
                  </a:lnTo>
                  <a:lnTo>
                    <a:pt x="2199" y="1455"/>
                  </a:lnTo>
                  <a:lnTo>
                    <a:pt x="2202" y="1452"/>
                  </a:lnTo>
                  <a:lnTo>
                    <a:pt x="2205" y="1449"/>
                  </a:lnTo>
                  <a:lnTo>
                    <a:pt x="2208" y="1446"/>
                  </a:lnTo>
                  <a:lnTo>
                    <a:pt x="2210" y="1444"/>
                  </a:lnTo>
                  <a:lnTo>
                    <a:pt x="2210" y="1438"/>
                  </a:lnTo>
                  <a:lnTo>
                    <a:pt x="2212" y="1436"/>
                  </a:lnTo>
                  <a:lnTo>
                    <a:pt x="2213" y="1436"/>
                  </a:lnTo>
                  <a:lnTo>
                    <a:pt x="2220" y="1435"/>
                  </a:lnTo>
                  <a:lnTo>
                    <a:pt x="2223" y="1433"/>
                  </a:lnTo>
                  <a:lnTo>
                    <a:pt x="2231" y="1425"/>
                  </a:lnTo>
                  <a:lnTo>
                    <a:pt x="2237" y="1425"/>
                  </a:lnTo>
                  <a:lnTo>
                    <a:pt x="2239" y="1423"/>
                  </a:lnTo>
                  <a:lnTo>
                    <a:pt x="2242" y="1422"/>
                  </a:lnTo>
                  <a:lnTo>
                    <a:pt x="2243" y="1419"/>
                  </a:lnTo>
                  <a:lnTo>
                    <a:pt x="2248" y="1420"/>
                  </a:lnTo>
                  <a:lnTo>
                    <a:pt x="2250" y="1425"/>
                  </a:lnTo>
                  <a:lnTo>
                    <a:pt x="2258" y="1425"/>
                  </a:lnTo>
                  <a:lnTo>
                    <a:pt x="2261" y="1422"/>
                  </a:lnTo>
                  <a:lnTo>
                    <a:pt x="2263" y="1422"/>
                  </a:lnTo>
                  <a:lnTo>
                    <a:pt x="2263" y="1422"/>
                  </a:lnTo>
                  <a:lnTo>
                    <a:pt x="2259" y="1430"/>
                  </a:lnTo>
                  <a:lnTo>
                    <a:pt x="2259" y="1435"/>
                  </a:lnTo>
                  <a:lnTo>
                    <a:pt x="2267" y="1446"/>
                  </a:lnTo>
                  <a:lnTo>
                    <a:pt x="2271" y="1447"/>
                  </a:lnTo>
                  <a:lnTo>
                    <a:pt x="2264" y="1447"/>
                  </a:lnTo>
                  <a:lnTo>
                    <a:pt x="2258" y="1449"/>
                  </a:lnTo>
                  <a:lnTo>
                    <a:pt x="2247" y="1455"/>
                  </a:lnTo>
                  <a:lnTo>
                    <a:pt x="2245" y="1459"/>
                  </a:lnTo>
                  <a:lnTo>
                    <a:pt x="2242" y="1463"/>
                  </a:lnTo>
                  <a:lnTo>
                    <a:pt x="2242" y="1470"/>
                  </a:lnTo>
                  <a:lnTo>
                    <a:pt x="2243" y="1476"/>
                  </a:lnTo>
                  <a:lnTo>
                    <a:pt x="2248" y="1483"/>
                  </a:lnTo>
                  <a:lnTo>
                    <a:pt x="2259" y="1486"/>
                  </a:lnTo>
                  <a:lnTo>
                    <a:pt x="2275" y="1481"/>
                  </a:lnTo>
                  <a:lnTo>
                    <a:pt x="2279" y="1476"/>
                  </a:lnTo>
                  <a:lnTo>
                    <a:pt x="2280" y="1475"/>
                  </a:lnTo>
                  <a:lnTo>
                    <a:pt x="2282" y="1470"/>
                  </a:lnTo>
                  <a:lnTo>
                    <a:pt x="2287" y="1463"/>
                  </a:lnTo>
                  <a:lnTo>
                    <a:pt x="2290" y="1455"/>
                  </a:lnTo>
                  <a:lnTo>
                    <a:pt x="2290" y="1449"/>
                  </a:lnTo>
                  <a:lnTo>
                    <a:pt x="2283" y="1446"/>
                  </a:lnTo>
                  <a:lnTo>
                    <a:pt x="2279" y="1446"/>
                  </a:lnTo>
                  <a:lnTo>
                    <a:pt x="2275" y="1446"/>
                  </a:lnTo>
                  <a:lnTo>
                    <a:pt x="2277" y="1444"/>
                  </a:lnTo>
                  <a:lnTo>
                    <a:pt x="2277" y="1433"/>
                  </a:lnTo>
                  <a:lnTo>
                    <a:pt x="2280" y="1431"/>
                  </a:lnTo>
                  <a:lnTo>
                    <a:pt x="2290" y="1427"/>
                  </a:lnTo>
                  <a:lnTo>
                    <a:pt x="2301" y="1423"/>
                  </a:lnTo>
                  <a:lnTo>
                    <a:pt x="2331" y="1406"/>
                  </a:lnTo>
                  <a:lnTo>
                    <a:pt x="2336" y="1401"/>
                  </a:lnTo>
                  <a:lnTo>
                    <a:pt x="2338" y="1401"/>
                  </a:lnTo>
                  <a:lnTo>
                    <a:pt x="2344" y="1404"/>
                  </a:lnTo>
                  <a:lnTo>
                    <a:pt x="2349" y="1404"/>
                  </a:lnTo>
                  <a:lnTo>
                    <a:pt x="2358" y="1400"/>
                  </a:lnTo>
                  <a:lnTo>
                    <a:pt x="2366" y="1400"/>
                  </a:lnTo>
                  <a:lnTo>
                    <a:pt x="2382" y="1398"/>
                  </a:lnTo>
                  <a:lnTo>
                    <a:pt x="2387" y="1396"/>
                  </a:lnTo>
                  <a:lnTo>
                    <a:pt x="2401" y="1382"/>
                  </a:lnTo>
                  <a:lnTo>
                    <a:pt x="2405" y="1380"/>
                  </a:lnTo>
                  <a:lnTo>
                    <a:pt x="2409" y="1377"/>
                  </a:lnTo>
                  <a:lnTo>
                    <a:pt x="2413" y="1374"/>
                  </a:lnTo>
                  <a:lnTo>
                    <a:pt x="2417" y="1368"/>
                  </a:lnTo>
                  <a:lnTo>
                    <a:pt x="2417" y="1368"/>
                  </a:lnTo>
                  <a:lnTo>
                    <a:pt x="2422" y="1366"/>
                  </a:lnTo>
                  <a:lnTo>
                    <a:pt x="2425" y="1363"/>
                  </a:lnTo>
                  <a:lnTo>
                    <a:pt x="2430" y="1360"/>
                  </a:lnTo>
                  <a:lnTo>
                    <a:pt x="2430" y="1358"/>
                  </a:lnTo>
                  <a:lnTo>
                    <a:pt x="2432" y="1358"/>
                  </a:lnTo>
                  <a:lnTo>
                    <a:pt x="2437" y="1352"/>
                  </a:lnTo>
                  <a:lnTo>
                    <a:pt x="2440" y="1349"/>
                  </a:lnTo>
                  <a:lnTo>
                    <a:pt x="2443" y="1349"/>
                  </a:lnTo>
                  <a:lnTo>
                    <a:pt x="2448" y="1339"/>
                  </a:lnTo>
                  <a:lnTo>
                    <a:pt x="2446" y="1336"/>
                  </a:lnTo>
                  <a:lnTo>
                    <a:pt x="2446" y="1333"/>
                  </a:lnTo>
                  <a:lnTo>
                    <a:pt x="2449" y="1331"/>
                  </a:lnTo>
                  <a:lnTo>
                    <a:pt x="2449" y="1323"/>
                  </a:lnTo>
                  <a:lnTo>
                    <a:pt x="2448" y="1321"/>
                  </a:lnTo>
                  <a:lnTo>
                    <a:pt x="2457" y="1318"/>
                  </a:lnTo>
                  <a:lnTo>
                    <a:pt x="2464" y="1310"/>
                  </a:lnTo>
                  <a:lnTo>
                    <a:pt x="2467" y="1304"/>
                  </a:lnTo>
                  <a:lnTo>
                    <a:pt x="2468" y="1299"/>
                  </a:lnTo>
                  <a:lnTo>
                    <a:pt x="2470" y="1297"/>
                  </a:lnTo>
                  <a:lnTo>
                    <a:pt x="2481" y="1291"/>
                  </a:lnTo>
                  <a:lnTo>
                    <a:pt x="2483" y="1286"/>
                  </a:lnTo>
                  <a:lnTo>
                    <a:pt x="2483" y="1275"/>
                  </a:lnTo>
                  <a:lnTo>
                    <a:pt x="2486" y="1272"/>
                  </a:lnTo>
                  <a:lnTo>
                    <a:pt x="2486" y="1267"/>
                  </a:lnTo>
                  <a:lnTo>
                    <a:pt x="2484" y="1267"/>
                  </a:lnTo>
                  <a:lnTo>
                    <a:pt x="2488" y="1264"/>
                  </a:lnTo>
                  <a:lnTo>
                    <a:pt x="2499" y="1258"/>
                  </a:lnTo>
                  <a:lnTo>
                    <a:pt x="2489" y="1253"/>
                  </a:lnTo>
                  <a:lnTo>
                    <a:pt x="2481" y="1253"/>
                  </a:lnTo>
                  <a:lnTo>
                    <a:pt x="2481" y="1253"/>
                  </a:lnTo>
                  <a:lnTo>
                    <a:pt x="2478" y="1253"/>
                  </a:lnTo>
                  <a:lnTo>
                    <a:pt x="2476" y="1248"/>
                  </a:lnTo>
                  <a:lnTo>
                    <a:pt x="2486" y="1243"/>
                  </a:lnTo>
                  <a:lnTo>
                    <a:pt x="2491" y="1238"/>
                  </a:lnTo>
                  <a:lnTo>
                    <a:pt x="2488" y="1235"/>
                  </a:lnTo>
                  <a:lnTo>
                    <a:pt x="2486" y="1232"/>
                  </a:lnTo>
                  <a:lnTo>
                    <a:pt x="2480" y="1227"/>
                  </a:lnTo>
                  <a:lnTo>
                    <a:pt x="2473" y="1227"/>
                  </a:lnTo>
                  <a:lnTo>
                    <a:pt x="2472" y="1226"/>
                  </a:lnTo>
                  <a:lnTo>
                    <a:pt x="2468" y="1222"/>
                  </a:lnTo>
                  <a:lnTo>
                    <a:pt x="2467" y="1221"/>
                  </a:lnTo>
                  <a:lnTo>
                    <a:pt x="2475" y="1224"/>
                  </a:lnTo>
                  <a:lnTo>
                    <a:pt x="2481" y="1226"/>
                  </a:lnTo>
                  <a:lnTo>
                    <a:pt x="2488" y="1222"/>
                  </a:lnTo>
                  <a:lnTo>
                    <a:pt x="2488" y="1218"/>
                  </a:lnTo>
                  <a:lnTo>
                    <a:pt x="2486" y="1216"/>
                  </a:lnTo>
                  <a:lnTo>
                    <a:pt x="2483" y="1211"/>
                  </a:lnTo>
                  <a:lnTo>
                    <a:pt x="2472" y="1202"/>
                  </a:lnTo>
                  <a:lnTo>
                    <a:pt x="2470" y="1200"/>
                  </a:lnTo>
                  <a:lnTo>
                    <a:pt x="2470" y="1195"/>
                  </a:lnTo>
                  <a:lnTo>
                    <a:pt x="2468" y="1191"/>
                  </a:lnTo>
                  <a:lnTo>
                    <a:pt x="2465" y="1187"/>
                  </a:lnTo>
                  <a:lnTo>
                    <a:pt x="2462" y="1183"/>
                  </a:lnTo>
                  <a:lnTo>
                    <a:pt x="2457" y="1170"/>
                  </a:lnTo>
                  <a:lnTo>
                    <a:pt x="2453" y="1163"/>
                  </a:lnTo>
                  <a:lnTo>
                    <a:pt x="2448" y="1162"/>
                  </a:lnTo>
                  <a:lnTo>
                    <a:pt x="2443" y="1159"/>
                  </a:lnTo>
                  <a:lnTo>
                    <a:pt x="2441" y="1159"/>
                  </a:lnTo>
                  <a:lnTo>
                    <a:pt x="2440" y="1155"/>
                  </a:lnTo>
                  <a:lnTo>
                    <a:pt x="2441" y="1152"/>
                  </a:lnTo>
                  <a:lnTo>
                    <a:pt x="2443" y="1147"/>
                  </a:lnTo>
                  <a:lnTo>
                    <a:pt x="2454" y="1141"/>
                  </a:lnTo>
                  <a:lnTo>
                    <a:pt x="2456" y="1136"/>
                  </a:lnTo>
                  <a:lnTo>
                    <a:pt x="2456" y="1136"/>
                  </a:lnTo>
                  <a:lnTo>
                    <a:pt x="2456" y="1136"/>
                  </a:lnTo>
                  <a:lnTo>
                    <a:pt x="2462" y="1136"/>
                  </a:lnTo>
                  <a:lnTo>
                    <a:pt x="2465" y="1131"/>
                  </a:lnTo>
                  <a:lnTo>
                    <a:pt x="2467" y="1128"/>
                  </a:lnTo>
                  <a:lnTo>
                    <a:pt x="2468" y="1125"/>
                  </a:lnTo>
                  <a:lnTo>
                    <a:pt x="2470" y="1125"/>
                  </a:lnTo>
                  <a:lnTo>
                    <a:pt x="2473" y="1125"/>
                  </a:lnTo>
                  <a:lnTo>
                    <a:pt x="2481" y="1122"/>
                  </a:lnTo>
                  <a:lnTo>
                    <a:pt x="2486" y="1120"/>
                  </a:lnTo>
                  <a:lnTo>
                    <a:pt x="2491" y="1120"/>
                  </a:lnTo>
                  <a:lnTo>
                    <a:pt x="2497" y="1119"/>
                  </a:lnTo>
                  <a:lnTo>
                    <a:pt x="2500" y="1116"/>
                  </a:lnTo>
                  <a:lnTo>
                    <a:pt x="2500" y="1111"/>
                  </a:lnTo>
                  <a:lnTo>
                    <a:pt x="2499" y="1106"/>
                  </a:lnTo>
                  <a:lnTo>
                    <a:pt x="2492" y="1101"/>
                  </a:lnTo>
                  <a:lnTo>
                    <a:pt x="2486" y="1100"/>
                  </a:lnTo>
                  <a:lnTo>
                    <a:pt x="2481" y="1101"/>
                  </a:lnTo>
                  <a:lnTo>
                    <a:pt x="2478" y="1100"/>
                  </a:lnTo>
                  <a:lnTo>
                    <a:pt x="2473" y="1098"/>
                  </a:lnTo>
                  <a:lnTo>
                    <a:pt x="2468" y="1092"/>
                  </a:lnTo>
                  <a:lnTo>
                    <a:pt x="2462" y="1092"/>
                  </a:lnTo>
                  <a:lnTo>
                    <a:pt x="2456" y="1096"/>
                  </a:lnTo>
                  <a:lnTo>
                    <a:pt x="2449" y="1106"/>
                  </a:lnTo>
                  <a:lnTo>
                    <a:pt x="2443" y="1109"/>
                  </a:lnTo>
                  <a:lnTo>
                    <a:pt x="2440" y="1109"/>
                  </a:lnTo>
                  <a:lnTo>
                    <a:pt x="2438" y="1108"/>
                  </a:lnTo>
                  <a:lnTo>
                    <a:pt x="2435" y="1103"/>
                  </a:lnTo>
                  <a:lnTo>
                    <a:pt x="2437" y="1100"/>
                  </a:lnTo>
                  <a:lnTo>
                    <a:pt x="2437" y="1092"/>
                  </a:lnTo>
                  <a:lnTo>
                    <a:pt x="2430" y="1088"/>
                  </a:lnTo>
                  <a:lnTo>
                    <a:pt x="2414" y="1088"/>
                  </a:lnTo>
                  <a:lnTo>
                    <a:pt x="2411" y="1087"/>
                  </a:lnTo>
                  <a:lnTo>
                    <a:pt x="2411" y="1080"/>
                  </a:lnTo>
                  <a:lnTo>
                    <a:pt x="2413" y="1074"/>
                  </a:lnTo>
                  <a:lnTo>
                    <a:pt x="2414" y="1072"/>
                  </a:lnTo>
                  <a:lnTo>
                    <a:pt x="2421" y="1072"/>
                  </a:lnTo>
                  <a:lnTo>
                    <a:pt x="2427" y="1074"/>
                  </a:lnTo>
                  <a:lnTo>
                    <a:pt x="2430" y="1072"/>
                  </a:lnTo>
                  <a:lnTo>
                    <a:pt x="2433" y="1072"/>
                  </a:lnTo>
                  <a:lnTo>
                    <a:pt x="2437" y="1068"/>
                  </a:lnTo>
                  <a:lnTo>
                    <a:pt x="2440" y="1064"/>
                  </a:lnTo>
                  <a:lnTo>
                    <a:pt x="2441" y="1060"/>
                  </a:lnTo>
                  <a:lnTo>
                    <a:pt x="2441" y="1060"/>
                  </a:lnTo>
                  <a:lnTo>
                    <a:pt x="2451" y="1056"/>
                  </a:lnTo>
                  <a:lnTo>
                    <a:pt x="2456" y="1055"/>
                  </a:lnTo>
                  <a:lnTo>
                    <a:pt x="2459" y="1049"/>
                  </a:lnTo>
                  <a:lnTo>
                    <a:pt x="2475" y="1037"/>
                  </a:lnTo>
                  <a:lnTo>
                    <a:pt x="2478" y="1036"/>
                  </a:lnTo>
                  <a:lnTo>
                    <a:pt x="2481" y="1036"/>
                  </a:lnTo>
                  <a:lnTo>
                    <a:pt x="2486" y="1039"/>
                  </a:lnTo>
                  <a:lnTo>
                    <a:pt x="2488" y="1041"/>
                  </a:lnTo>
                  <a:lnTo>
                    <a:pt x="2488" y="1042"/>
                  </a:lnTo>
                  <a:lnTo>
                    <a:pt x="2486" y="1044"/>
                  </a:lnTo>
                  <a:lnTo>
                    <a:pt x="2476" y="1053"/>
                  </a:lnTo>
                  <a:lnTo>
                    <a:pt x="2473" y="1058"/>
                  </a:lnTo>
                  <a:lnTo>
                    <a:pt x="2472" y="1063"/>
                  </a:lnTo>
                  <a:lnTo>
                    <a:pt x="2472" y="1071"/>
                  </a:lnTo>
                  <a:lnTo>
                    <a:pt x="2468" y="1077"/>
                  </a:lnTo>
                  <a:lnTo>
                    <a:pt x="2472" y="1082"/>
                  </a:lnTo>
                  <a:lnTo>
                    <a:pt x="2488" y="1077"/>
                  </a:lnTo>
                  <a:lnTo>
                    <a:pt x="2504" y="1066"/>
                  </a:lnTo>
                  <a:lnTo>
                    <a:pt x="2521" y="1058"/>
                  </a:lnTo>
                  <a:lnTo>
                    <a:pt x="2523" y="1056"/>
                  </a:lnTo>
                  <a:lnTo>
                    <a:pt x="2528" y="1056"/>
                  </a:lnTo>
                  <a:lnTo>
                    <a:pt x="2532" y="1058"/>
                  </a:lnTo>
                  <a:lnTo>
                    <a:pt x="2539" y="1061"/>
                  </a:lnTo>
                  <a:lnTo>
                    <a:pt x="2543" y="1063"/>
                  </a:lnTo>
                  <a:lnTo>
                    <a:pt x="2547" y="1068"/>
                  </a:lnTo>
                  <a:lnTo>
                    <a:pt x="2547" y="1068"/>
                  </a:lnTo>
                  <a:lnTo>
                    <a:pt x="2545" y="1072"/>
                  </a:lnTo>
                  <a:lnTo>
                    <a:pt x="2536" y="1082"/>
                  </a:lnTo>
                  <a:lnTo>
                    <a:pt x="2532" y="1087"/>
                  </a:lnTo>
                  <a:lnTo>
                    <a:pt x="2536" y="1092"/>
                  </a:lnTo>
                  <a:lnTo>
                    <a:pt x="2537" y="1093"/>
                  </a:lnTo>
                  <a:lnTo>
                    <a:pt x="2537" y="1095"/>
                  </a:lnTo>
                  <a:lnTo>
                    <a:pt x="2540" y="1100"/>
                  </a:lnTo>
                  <a:lnTo>
                    <a:pt x="2548" y="1104"/>
                  </a:lnTo>
                  <a:lnTo>
                    <a:pt x="2551" y="1101"/>
                  </a:lnTo>
                  <a:lnTo>
                    <a:pt x="2553" y="1100"/>
                  </a:lnTo>
                  <a:lnTo>
                    <a:pt x="2564" y="1100"/>
                  </a:lnTo>
                  <a:lnTo>
                    <a:pt x="2564" y="1100"/>
                  </a:lnTo>
                  <a:lnTo>
                    <a:pt x="2567" y="1104"/>
                  </a:lnTo>
                  <a:lnTo>
                    <a:pt x="2567" y="1111"/>
                  </a:lnTo>
                  <a:lnTo>
                    <a:pt x="2574" y="1111"/>
                  </a:lnTo>
                  <a:lnTo>
                    <a:pt x="2574" y="1111"/>
                  </a:lnTo>
                  <a:lnTo>
                    <a:pt x="2574" y="1112"/>
                  </a:lnTo>
                  <a:lnTo>
                    <a:pt x="2569" y="1112"/>
                  </a:lnTo>
                  <a:lnTo>
                    <a:pt x="2567" y="1116"/>
                  </a:lnTo>
                  <a:lnTo>
                    <a:pt x="2564" y="1120"/>
                  </a:lnTo>
                  <a:lnTo>
                    <a:pt x="2566" y="1127"/>
                  </a:lnTo>
                  <a:lnTo>
                    <a:pt x="2569" y="1133"/>
                  </a:lnTo>
                  <a:lnTo>
                    <a:pt x="2569" y="1138"/>
                  </a:lnTo>
                  <a:lnTo>
                    <a:pt x="2566" y="1143"/>
                  </a:lnTo>
                  <a:lnTo>
                    <a:pt x="2563" y="1151"/>
                  </a:lnTo>
                  <a:lnTo>
                    <a:pt x="2563" y="1154"/>
                  </a:lnTo>
                  <a:lnTo>
                    <a:pt x="2564" y="1157"/>
                  </a:lnTo>
                  <a:lnTo>
                    <a:pt x="2564" y="1163"/>
                  </a:lnTo>
                  <a:lnTo>
                    <a:pt x="2567" y="1170"/>
                  </a:lnTo>
                  <a:lnTo>
                    <a:pt x="2574" y="1170"/>
                  </a:lnTo>
                  <a:lnTo>
                    <a:pt x="2585" y="1168"/>
                  </a:lnTo>
                  <a:lnTo>
                    <a:pt x="2595" y="1165"/>
                  </a:lnTo>
                  <a:lnTo>
                    <a:pt x="2601" y="1162"/>
                  </a:lnTo>
                  <a:lnTo>
                    <a:pt x="2611" y="1152"/>
                  </a:lnTo>
                  <a:lnTo>
                    <a:pt x="2614" y="1151"/>
                  </a:lnTo>
                  <a:lnTo>
                    <a:pt x="2623" y="1151"/>
                  </a:lnTo>
                  <a:lnTo>
                    <a:pt x="2628" y="1147"/>
                  </a:lnTo>
                  <a:lnTo>
                    <a:pt x="2631" y="1143"/>
                  </a:lnTo>
                  <a:lnTo>
                    <a:pt x="2631" y="1139"/>
                  </a:lnTo>
                  <a:lnTo>
                    <a:pt x="2630" y="1135"/>
                  </a:lnTo>
                  <a:lnTo>
                    <a:pt x="2626" y="1122"/>
                  </a:lnTo>
                  <a:lnTo>
                    <a:pt x="2626" y="1114"/>
                  </a:lnTo>
                  <a:lnTo>
                    <a:pt x="2625" y="1108"/>
                  </a:lnTo>
                  <a:lnTo>
                    <a:pt x="2620" y="1098"/>
                  </a:lnTo>
                  <a:lnTo>
                    <a:pt x="2609" y="1084"/>
                  </a:lnTo>
                  <a:lnTo>
                    <a:pt x="2609" y="1084"/>
                  </a:lnTo>
                  <a:lnTo>
                    <a:pt x="2607" y="1082"/>
                  </a:lnTo>
                  <a:lnTo>
                    <a:pt x="2604" y="1079"/>
                  </a:lnTo>
                  <a:lnTo>
                    <a:pt x="2604" y="1079"/>
                  </a:lnTo>
                  <a:lnTo>
                    <a:pt x="2596" y="1071"/>
                  </a:lnTo>
                  <a:lnTo>
                    <a:pt x="2590" y="1068"/>
                  </a:lnTo>
                  <a:lnTo>
                    <a:pt x="2590" y="1066"/>
                  </a:lnTo>
                  <a:lnTo>
                    <a:pt x="2588" y="1064"/>
                  </a:lnTo>
                  <a:lnTo>
                    <a:pt x="2591" y="1058"/>
                  </a:lnTo>
                  <a:lnTo>
                    <a:pt x="2603" y="1053"/>
                  </a:lnTo>
                  <a:lnTo>
                    <a:pt x="2626" y="1037"/>
                  </a:lnTo>
                  <a:lnTo>
                    <a:pt x="2631" y="1031"/>
                  </a:lnTo>
                  <a:lnTo>
                    <a:pt x="2631" y="1025"/>
                  </a:lnTo>
                  <a:lnTo>
                    <a:pt x="2634" y="1013"/>
                  </a:lnTo>
                  <a:lnTo>
                    <a:pt x="2641" y="1004"/>
                  </a:lnTo>
                  <a:lnTo>
                    <a:pt x="2652" y="996"/>
                  </a:lnTo>
                  <a:lnTo>
                    <a:pt x="2654" y="996"/>
                  </a:lnTo>
                  <a:lnTo>
                    <a:pt x="2654" y="996"/>
                  </a:lnTo>
                  <a:lnTo>
                    <a:pt x="2660" y="991"/>
                  </a:lnTo>
                  <a:lnTo>
                    <a:pt x="2658" y="991"/>
                  </a:lnTo>
                  <a:lnTo>
                    <a:pt x="2666" y="986"/>
                  </a:lnTo>
                  <a:lnTo>
                    <a:pt x="2671" y="985"/>
                  </a:lnTo>
                  <a:lnTo>
                    <a:pt x="2674" y="986"/>
                  </a:lnTo>
                  <a:lnTo>
                    <a:pt x="2679" y="988"/>
                  </a:lnTo>
                  <a:lnTo>
                    <a:pt x="2684" y="994"/>
                  </a:lnTo>
                  <a:lnTo>
                    <a:pt x="2692" y="996"/>
                  </a:lnTo>
                  <a:lnTo>
                    <a:pt x="2697" y="994"/>
                  </a:lnTo>
                  <a:lnTo>
                    <a:pt x="2701" y="993"/>
                  </a:lnTo>
                  <a:lnTo>
                    <a:pt x="2716" y="985"/>
                  </a:lnTo>
                  <a:lnTo>
                    <a:pt x="2737" y="969"/>
                  </a:lnTo>
                  <a:lnTo>
                    <a:pt x="2740" y="962"/>
                  </a:lnTo>
                  <a:lnTo>
                    <a:pt x="2746" y="954"/>
                  </a:lnTo>
                  <a:lnTo>
                    <a:pt x="2765" y="935"/>
                  </a:lnTo>
                  <a:lnTo>
                    <a:pt x="2786" y="910"/>
                  </a:lnTo>
                  <a:lnTo>
                    <a:pt x="2792" y="900"/>
                  </a:lnTo>
                  <a:lnTo>
                    <a:pt x="2796" y="894"/>
                  </a:lnTo>
                  <a:lnTo>
                    <a:pt x="2800" y="887"/>
                  </a:lnTo>
                  <a:lnTo>
                    <a:pt x="2812" y="875"/>
                  </a:lnTo>
                  <a:lnTo>
                    <a:pt x="2815" y="868"/>
                  </a:lnTo>
                  <a:lnTo>
                    <a:pt x="2823" y="857"/>
                  </a:lnTo>
                  <a:lnTo>
                    <a:pt x="2826" y="843"/>
                  </a:lnTo>
                  <a:lnTo>
                    <a:pt x="2828" y="827"/>
                  </a:lnTo>
                  <a:lnTo>
                    <a:pt x="2829" y="814"/>
                  </a:lnTo>
                  <a:lnTo>
                    <a:pt x="2829" y="808"/>
                  </a:lnTo>
                  <a:lnTo>
                    <a:pt x="2831" y="804"/>
                  </a:lnTo>
                  <a:lnTo>
                    <a:pt x="2834" y="798"/>
                  </a:lnTo>
                  <a:lnTo>
                    <a:pt x="2836" y="792"/>
                  </a:lnTo>
                  <a:lnTo>
                    <a:pt x="2837" y="788"/>
                  </a:lnTo>
                  <a:lnTo>
                    <a:pt x="2839" y="785"/>
                  </a:lnTo>
                  <a:lnTo>
                    <a:pt x="2844" y="777"/>
                  </a:lnTo>
                  <a:lnTo>
                    <a:pt x="2844" y="771"/>
                  </a:lnTo>
                  <a:lnTo>
                    <a:pt x="2842" y="764"/>
                  </a:lnTo>
                  <a:lnTo>
                    <a:pt x="2842" y="758"/>
                  </a:lnTo>
                  <a:lnTo>
                    <a:pt x="2842" y="756"/>
                  </a:lnTo>
                  <a:lnTo>
                    <a:pt x="2842" y="755"/>
                  </a:lnTo>
                  <a:lnTo>
                    <a:pt x="2845" y="750"/>
                  </a:lnTo>
                  <a:lnTo>
                    <a:pt x="2842" y="745"/>
                  </a:lnTo>
                  <a:lnTo>
                    <a:pt x="2836" y="741"/>
                  </a:lnTo>
                  <a:lnTo>
                    <a:pt x="2829" y="737"/>
                  </a:lnTo>
                  <a:lnTo>
                    <a:pt x="2828" y="736"/>
                  </a:lnTo>
                  <a:lnTo>
                    <a:pt x="2824" y="729"/>
                  </a:lnTo>
                  <a:lnTo>
                    <a:pt x="2820" y="725"/>
                  </a:lnTo>
                  <a:lnTo>
                    <a:pt x="2815" y="721"/>
                  </a:lnTo>
                  <a:lnTo>
                    <a:pt x="2808" y="721"/>
                  </a:lnTo>
                  <a:lnTo>
                    <a:pt x="2799" y="720"/>
                  </a:lnTo>
                  <a:lnTo>
                    <a:pt x="2791" y="720"/>
                  </a:lnTo>
                  <a:lnTo>
                    <a:pt x="2791" y="728"/>
                  </a:lnTo>
                  <a:lnTo>
                    <a:pt x="2786" y="728"/>
                  </a:lnTo>
                  <a:lnTo>
                    <a:pt x="2783" y="731"/>
                  </a:lnTo>
                  <a:lnTo>
                    <a:pt x="2781" y="736"/>
                  </a:lnTo>
                  <a:lnTo>
                    <a:pt x="2778" y="736"/>
                  </a:lnTo>
                  <a:lnTo>
                    <a:pt x="2776" y="731"/>
                  </a:lnTo>
                  <a:lnTo>
                    <a:pt x="2775" y="729"/>
                  </a:lnTo>
                  <a:lnTo>
                    <a:pt x="2775" y="728"/>
                  </a:lnTo>
                  <a:lnTo>
                    <a:pt x="2776" y="721"/>
                  </a:lnTo>
                  <a:lnTo>
                    <a:pt x="2776" y="712"/>
                  </a:lnTo>
                  <a:lnTo>
                    <a:pt x="2770" y="718"/>
                  </a:lnTo>
                  <a:lnTo>
                    <a:pt x="2764" y="723"/>
                  </a:lnTo>
                  <a:lnTo>
                    <a:pt x="2762" y="726"/>
                  </a:lnTo>
                  <a:lnTo>
                    <a:pt x="2761" y="729"/>
                  </a:lnTo>
                  <a:lnTo>
                    <a:pt x="2759" y="726"/>
                  </a:lnTo>
                  <a:lnTo>
                    <a:pt x="2761" y="715"/>
                  </a:lnTo>
                  <a:lnTo>
                    <a:pt x="2761" y="710"/>
                  </a:lnTo>
                  <a:lnTo>
                    <a:pt x="2753" y="710"/>
                  </a:lnTo>
                  <a:lnTo>
                    <a:pt x="2745" y="712"/>
                  </a:lnTo>
                  <a:lnTo>
                    <a:pt x="2737" y="712"/>
                  </a:lnTo>
                  <a:lnTo>
                    <a:pt x="2733" y="710"/>
                  </a:lnTo>
                  <a:lnTo>
                    <a:pt x="2733" y="710"/>
                  </a:lnTo>
                  <a:lnTo>
                    <a:pt x="2735" y="707"/>
                  </a:lnTo>
                  <a:lnTo>
                    <a:pt x="2745" y="699"/>
                  </a:lnTo>
                  <a:lnTo>
                    <a:pt x="2749" y="694"/>
                  </a:lnTo>
                  <a:lnTo>
                    <a:pt x="2751" y="693"/>
                  </a:lnTo>
                  <a:lnTo>
                    <a:pt x="2762" y="688"/>
                  </a:lnTo>
                  <a:lnTo>
                    <a:pt x="2775" y="680"/>
                  </a:lnTo>
                  <a:lnTo>
                    <a:pt x="2781" y="672"/>
                  </a:lnTo>
                  <a:lnTo>
                    <a:pt x="2786" y="666"/>
                  </a:lnTo>
                  <a:lnTo>
                    <a:pt x="2788" y="662"/>
                  </a:lnTo>
                  <a:lnTo>
                    <a:pt x="2794" y="659"/>
                  </a:lnTo>
                  <a:lnTo>
                    <a:pt x="2810" y="646"/>
                  </a:lnTo>
                  <a:lnTo>
                    <a:pt x="2832" y="626"/>
                  </a:lnTo>
                  <a:lnTo>
                    <a:pt x="2834" y="621"/>
                  </a:lnTo>
                  <a:lnTo>
                    <a:pt x="2840" y="618"/>
                  </a:lnTo>
                  <a:lnTo>
                    <a:pt x="2847" y="614"/>
                  </a:lnTo>
                  <a:lnTo>
                    <a:pt x="2850" y="608"/>
                  </a:lnTo>
                  <a:lnTo>
                    <a:pt x="2853" y="606"/>
                  </a:lnTo>
                  <a:lnTo>
                    <a:pt x="2872" y="595"/>
                  </a:lnTo>
                  <a:lnTo>
                    <a:pt x="2882" y="592"/>
                  </a:lnTo>
                  <a:lnTo>
                    <a:pt x="2906" y="592"/>
                  </a:lnTo>
                  <a:lnTo>
                    <a:pt x="2915" y="595"/>
                  </a:lnTo>
                  <a:lnTo>
                    <a:pt x="2920" y="597"/>
                  </a:lnTo>
                  <a:lnTo>
                    <a:pt x="2922" y="600"/>
                  </a:lnTo>
                  <a:lnTo>
                    <a:pt x="2928" y="600"/>
                  </a:lnTo>
                  <a:lnTo>
                    <a:pt x="2933" y="595"/>
                  </a:lnTo>
                  <a:lnTo>
                    <a:pt x="2934" y="595"/>
                  </a:lnTo>
                  <a:lnTo>
                    <a:pt x="2936" y="595"/>
                  </a:lnTo>
                  <a:lnTo>
                    <a:pt x="2947" y="597"/>
                  </a:lnTo>
                  <a:lnTo>
                    <a:pt x="2954" y="597"/>
                  </a:lnTo>
                  <a:lnTo>
                    <a:pt x="2960" y="594"/>
                  </a:lnTo>
                  <a:lnTo>
                    <a:pt x="2963" y="595"/>
                  </a:lnTo>
                  <a:lnTo>
                    <a:pt x="2973" y="595"/>
                  </a:lnTo>
                  <a:lnTo>
                    <a:pt x="2978" y="594"/>
                  </a:lnTo>
                  <a:lnTo>
                    <a:pt x="2981" y="589"/>
                  </a:lnTo>
                  <a:lnTo>
                    <a:pt x="2982" y="586"/>
                  </a:lnTo>
                  <a:lnTo>
                    <a:pt x="2984" y="586"/>
                  </a:lnTo>
                  <a:lnTo>
                    <a:pt x="3000" y="586"/>
                  </a:lnTo>
                  <a:lnTo>
                    <a:pt x="3003" y="587"/>
                  </a:lnTo>
                  <a:lnTo>
                    <a:pt x="3009" y="592"/>
                  </a:lnTo>
                  <a:lnTo>
                    <a:pt x="3014" y="592"/>
                  </a:lnTo>
                  <a:lnTo>
                    <a:pt x="3021" y="591"/>
                  </a:lnTo>
                  <a:lnTo>
                    <a:pt x="3021" y="591"/>
                  </a:lnTo>
                  <a:lnTo>
                    <a:pt x="3025" y="594"/>
                  </a:lnTo>
                  <a:lnTo>
                    <a:pt x="3027" y="595"/>
                  </a:lnTo>
                  <a:lnTo>
                    <a:pt x="3024" y="595"/>
                  </a:lnTo>
                  <a:lnTo>
                    <a:pt x="3019" y="599"/>
                  </a:lnTo>
                  <a:lnTo>
                    <a:pt x="3014" y="605"/>
                  </a:lnTo>
                  <a:lnTo>
                    <a:pt x="3021" y="608"/>
                  </a:lnTo>
                  <a:lnTo>
                    <a:pt x="3027" y="610"/>
                  </a:lnTo>
                  <a:lnTo>
                    <a:pt x="3038" y="606"/>
                  </a:lnTo>
                  <a:lnTo>
                    <a:pt x="3040" y="605"/>
                  </a:lnTo>
                  <a:lnTo>
                    <a:pt x="3048" y="606"/>
                  </a:lnTo>
                  <a:lnTo>
                    <a:pt x="3054" y="605"/>
                  </a:lnTo>
                  <a:lnTo>
                    <a:pt x="3061" y="602"/>
                  </a:lnTo>
                  <a:lnTo>
                    <a:pt x="3065" y="602"/>
                  </a:lnTo>
                  <a:lnTo>
                    <a:pt x="3069" y="603"/>
                  </a:lnTo>
                  <a:lnTo>
                    <a:pt x="3077" y="600"/>
                  </a:lnTo>
                  <a:lnTo>
                    <a:pt x="3081" y="599"/>
                  </a:lnTo>
                  <a:lnTo>
                    <a:pt x="3091" y="597"/>
                  </a:lnTo>
                  <a:lnTo>
                    <a:pt x="3100" y="597"/>
                  </a:lnTo>
                  <a:lnTo>
                    <a:pt x="3089" y="586"/>
                  </a:lnTo>
                  <a:lnTo>
                    <a:pt x="3083" y="586"/>
                  </a:lnTo>
                  <a:lnTo>
                    <a:pt x="3080" y="584"/>
                  </a:lnTo>
                  <a:lnTo>
                    <a:pt x="3084" y="575"/>
                  </a:lnTo>
                  <a:lnTo>
                    <a:pt x="3096" y="563"/>
                  </a:lnTo>
                  <a:lnTo>
                    <a:pt x="3115" y="551"/>
                  </a:lnTo>
                  <a:lnTo>
                    <a:pt x="3120" y="549"/>
                  </a:lnTo>
                  <a:lnTo>
                    <a:pt x="3124" y="544"/>
                  </a:lnTo>
                  <a:lnTo>
                    <a:pt x="3124" y="539"/>
                  </a:lnTo>
                  <a:lnTo>
                    <a:pt x="3129" y="531"/>
                  </a:lnTo>
                  <a:lnTo>
                    <a:pt x="3131" y="530"/>
                  </a:lnTo>
                  <a:lnTo>
                    <a:pt x="3145" y="530"/>
                  </a:lnTo>
                  <a:lnTo>
                    <a:pt x="3163" y="527"/>
                  </a:lnTo>
                  <a:lnTo>
                    <a:pt x="3166" y="525"/>
                  </a:lnTo>
                  <a:lnTo>
                    <a:pt x="3167" y="525"/>
                  </a:lnTo>
                  <a:lnTo>
                    <a:pt x="3167" y="528"/>
                  </a:lnTo>
                  <a:lnTo>
                    <a:pt x="3171" y="531"/>
                  </a:lnTo>
                  <a:lnTo>
                    <a:pt x="3177" y="531"/>
                  </a:lnTo>
                  <a:lnTo>
                    <a:pt x="3180" y="528"/>
                  </a:lnTo>
                  <a:lnTo>
                    <a:pt x="3182" y="527"/>
                  </a:lnTo>
                  <a:lnTo>
                    <a:pt x="3174" y="538"/>
                  </a:lnTo>
                  <a:lnTo>
                    <a:pt x="3174" y="546"/>
                  </a:lnTo>
                  <a:lnTo>
                    <a:pt x="3177" y="549"/>
                  </a:lnTo>
                  <a:lnTo>
                    <a:pt x="3182" y="549"/>
                  </a:lnTo>
                  <a:lnTo>
                    <a:pt x="3177" y="554"/>
                  </a:lnTo>
                  <a:lnTo>
                    <a:pt x="3182" y="559"/>
                  </a:lnTo>
                  <a:lnTo>
                    <a:pt x="3188" y="559"/>
                  </a:lnTo>
                  <a:lnTo>
                    <a:pt x="3198" y="555"/>
                  </a:lnTo>
                  <a:lnTo>
                    <a:pt x="3206" y="547"/>
                  </a:lnTo>
                  <a:lnTo>
                    <a:pt x="3214" y="541"/>
                  </a:lnTo>
                  <a:lnTo>
                    <a:pt x="3222" y="536"/>
                  </a:lnTo>
                  <a:lnTo>
                    <a:pt x="3227" y="535"/>
                  </a:lnTo>
                  <a:lnTo>
                    <a:pt x="3233" y="535"/>
                  </a:lnTo>
                  <a:lnTo>
                    <a:pt x="3241" y="531"/>
                  </a:lnTo>
                  <a:lnTo>
                    <a:pt x="3241" y="511"/>
                  </a:lnTo>
                  <a:lnTo>
                    <a:pt x="3242" y="509"/>
                  </a:lnTo>
                  <a:lnTo>
                    <a:pt x="3250" y="506"/>
                  </a:lnTo>
                  <a:lnTo>
                    <a:pt x="3260" y="504"/>
                  </a:lnTo>
                  <a:lnTo>
                    <a:pt x="3257" y="506"/>
                  </a:lnTo>
                  <a:lnTo>
                    <a:pt x="3252" y="512"/>
                  </a:lnTo>
                  <a:lnTo>
                    <a:pt x="3250" y="520"/>
                  </a:lnTo>
                  <a:lnTo>
                    <a:pt x="3250" y="527"/>
                  </a:lnTo>
                  <a:lnTo>
                    <a:pt x="3247" y="533"/>
                  </a:lnTo>
                  <a:lnTo>
                    <a:pt x="3249" y="536"/>
                  </a:lnTo>
                  <a:lnTo>
                    <a:pt x="3246" y="539"/>
                  </a:lnTo>
                  <a:lnTo>
                    <a:pt x="3242" y="544"/>
                  </a:lnTo>
                  <a:lnTo>
                    <a:pt x="3242" y="547"/>
                  </a:lnTo>
                  <a:lnTo>
                    <a:pt x="3239" y="549"/>
                  </a:lnTo>
                  <a:lnTo>
                    <a:pt x="3227" y="552"/>
                  </a:lnTo>
                  <a:lnTo>
                    <a:pt x="3219" y="555"/>
                  </a:lnTo>
                  <a:lnTo>
                    <a:pt x="3214" y="560"/>
                  </a:lnTo>
                  <a:lnTo>
                    <a:pt x="3212" y="565"/>
                  </a:lnTo>
                  <a:lnTo>
                    <a:pt x="3204" y="570"/>
                  </a:lnTo>
                  <a:lnTo>
                    <a:pt x="3201" y="576"/>
                  </a:lnTo>
                  <a:lnTo>
                    <a:pt x="3195" y="581"/>
                  </a:lnTo>
                  <a:lnTo>
                    <a:pt x="3177" y="597"/>
                  </a:lnTo>
                  <a:lnTo>
                    <a:pt x="3171" y="602"/>
                  </a:lnTo>
                  <a:lnTo>
                    <a:pt x="3167" y="608"/>
                  </a:lnTo>
                  <a:lnTo>
                    <a:pt x="3158" y="616"/>
                  </a:lnTo>
                  <a:lnTo>
                    <a:pt x="3148" y="621"/>
                  </a:lnTo>
                  <a:lnTo>
                    <a:pt x="3140" y="624"/>
                  </a:lnTo>
                  <a:lnTo>
                    <a:pt x="3139" y="626"/>
                  </a:lnTo>
                  <a:lnTo>
                    <a:pt x="3136" y="627"/>
                  </a:lnTo>
                  <a:lnTo>
                    <a:pt x="3132" y="629"/>
                  </a:lnTo>
                  <a:lnTo>
                    <a:pt x="3121" y="629"/>
                  </a:lnTo>
                  <a:lnTo>
                    <a:pt x="3118" y="632"/>
                  </a:lnTo>
                  <a:lnTo>
                    <a:pt x="3118" y="646"/>
                  </a:lnTo>
                  <a:lnTo>
                    <a:pt x="3116" y="650"/>
                  </a:lnTo>
                  <a:lnTo>
                    <a:pt x="3113" y="653"/>
                  </a:lnTo>
                  <a:lnTo>
                    <a:pt x="3107" y="662"/>
                  </a:lnTo>
                  <a:lnTo>
                    <a:pt x="3102" y="672"/>
                  </a:lnTo>
                  <a:lnTo>
                    <a:pt x="3097" y="685"/>
                  </a:lnTo>
                  <a:lnTo>
                    <a:pt x="3097" y="696"/>
                  </a:lnTo>
                  <a:lnTo>
                    <a:pt x="3100" y="731"/>
                  </a:lnTo>
                  <a:lnTo>
                    <a:pt x="3104" y="750"/>
                  </a:lnTo>
                  <a:lnTo>
                    <a:pt x="3108" y="769"/>
                  </a:lnTo>
                  <a:lnTo>
                    <a:pt x="3110" y="779"/>
                  </a:lnTo>
                  <a:lnTo>
                    <a:pt x="3110" y="787"/>
                  </a:lnTo>
                  <a:lnTo>
                    <a:pt x="3115" y="796"/>
                  </a:lnTo>
                  <a:lnTo>
                    <a:pt x="3115" y="800"/>
                  </a:lnTo>
                  <a:lnTo>
                    <a:pt x="3120" y="811"/>
                  </a:lnTo>
                  <a:lnTo>
                    <a:pt x="3124" y="808"/>
                  </a:lnTo>
                  <a:lnTo>
                    <a:pt x="3129" y="803"/>
                  </a:lnTo>
                  <a:lnTo>
                    <a:pt x="3140" y="793"/>
                  </a:lnTo>
                  <a:lnTo>
                    <a:pt x="3147" y="788"/>
                  </a:lnTo>
                  <a:lnTo>
                    <a:pt x="3148" y="785"/>
                  </a:lnTo>
                  <a:lnTo>
                    <a:pt x="3148" y="784"/>
                  </a:lnTo>
                  <a:lnTo>
                    <a:pt x="3153" y="777"/>
                  </a:lnTo>
                  <a:lnTo>
                    <a:pt x="3155" y="771"/>
                  </a:lnTo>
                  <a:lnTo>
                    <a:pt x="3156" y="763"/>
                  </a:lnTo>
                  <a:lnTo>
                    <a:pt x="3156" y="760"/>
                  </a:lnTo>
                  <a:lnTo>
                    <a:pt x="3171" y="753"/>
                  </a:lnTo>
                  <a:lnTo>
                    <a:pt x="3182" y="753"/>
                  </a:lnTo>
                  <a:lnTo>
                    <a:pt x="3182" y="744"/>
                  </a:lnTo>
                  <a:lnTo>
                    <a:pt x="3180" y="734"/>
                  </a:lnTo>
                  <a:lnTo>
                    <a:pt x="3180" y="733"/>
                  </a:lnTo>
                  <a:lnTo>
                    <a:pt x="3183" y="729"/>
                  </a:lnTo>
                  <a:lnTo>
                    <a:pt x="3195" y="721"/>
                  </a:lnTo>
                  <a:lnTo>
                    <a:pt x="3199" y="720"/>
                  </a:lnTo>
                  <a:lnTo>
                    <a:pt x="3212" y="720"/>
                  </a:lnTo>
                  <a:lnTo>
                    <a:pt x="3217" y="717"/>
                  </a:lnTo>
                  <a:lnTo>
                    <a:pt x="3220" y="713"/>
                  </a:lnTo>
                  <a:lnTo>
                    <a:pt x="3222" y="712"/>
                  </a:lnTo>
                  <a:lnTo>
                    <a:pt x="3220" y="702"/>
                  </a:lnTo>
                  <a:lnTo>
                    <a:pt x="3217" y="699"/>
                  </a:lnTo>
                  <a:lnTo>
                    <a:pt x="3215" y="697"/>
                  </a:lnTo>
                  <a:lnTo>
                    <a:pt x="3215" y="693"/>
                  </a:lnTo>
                  <a:lnTo>
                    <a:pt x="3219" y="686"/>
                  </a:lnTo>
                  <a:lnTo>
                    <a:pt x="3222" y="680"/>
                  </a:lnTo>
                  <a:lnTo>
                    <a:pt x="3227" y="678"/>
                  </a:lnTo>
                  <a:lnTo>
                    <a:pt x="3231" y="678"/>
                  </a:lnTo>
                  <a:lnTo>
                    <a:pt x="3234" y="680"/>
                  </a:lnTo>
                  <a:lnTo>
                    <a:pt x="3242" y="675"/>
                  </a:lnTo>
                  <a:lnTo>
                    <a:pt x="3242" y="670"/>
                  </a:lnTo>
                  <a:lnTo>
                    <a:pt x="3241" y="662"/>
                  </a:lnTo>
                  <a:lnTo>
                    <a:pt x="3234" y="661"/>
                  </a:lnTo>
                  <a:lnTo>
                    <a:pt x="3231" y="659"/>
                  </a:lnTo>
                  <a:lnTo>
                    <a:pt x="3230" y="654"/>
                  </a:lnTo>
                  <a:lnTo>
                    <a:pt x="3234" y="646"/>
                  </a:lnTo>
                  <a:lnTo>
                    <a:pt x="3239" y="640"/>
                  </a:lnTo>
                  <a:lnTo>
                    <a:pt x="3242" y="635"/>
                  </a:lnTo>
                  <a:lnTo>
                    <a:pt x="3239" y="630"/>
                  </a:lnTo>
                  <a:lnTo>
                    <a:pt x="3234" y="629"/>
                  </a:lnTo>
                  <a:lnTo>
                    <a:pt x="3227" y="629"/>
                  </a:lnTo>
                  <a:lnTo>
                    <a:pt x="3222" y="630"/>
                  </a:lnTo>
                  <a:lnTo>
                    <a:pt x="3222" y="630"/>
                  </a:lnTo>
                  <a:lnTo>
                    <a:pt x="3220" y="627"/>
                  </a:lnTo>
                  <a:lnTo>
                    <a:pt x="3220" y="621"/>
                  </a:lnTo>
                  <a:lnTo>
                    <a:pt x="3223" y="616"/>
                  </a:lnTo>
                  <a:lnTo>
                    <a:pt x="3227" y="613"/>
                  </a:lnTo>
                  <a:lnTo>
                    <a:pt x="3231" y="608"/>
                  </a:lnTo>
                  <a:lnTo>
                    <a:pt x="3236" y="605"/>
                  </a:lnTo>
                  <a:lnTo>
                    <a:pt x="3238" y="600"/>
                  </a:lnTo>
                  <a:lnTo>
                    <a:pt x="3244" y="587"/>
                  </a:lnTo>
                  <a:lnTo>
                    <a:pt x="3250" y="579"/>
                  </a:lnTo>
                  <a:lnTo>
                    <a:pt x="3252" y="578"/>
                  </a:lnTo>
                  <a:lnTo>
                    <a:pt x="3263" y="578"/>
                  </a:lnTo>
                  <a:lnTo>
                    <a:pt x="3263" y="579"/>
                  </a:lnTo>
                  <a:lnTo>
                    <a:pt x="3268" y="583"/>
                  </a:lnTo>
                  <a:lnTo>
                    <a:pt x="3273" y="581"/>
                  </a:lnTo>
                  <a:lnTo>
                    <a:pt x="3281" y="570"/>
                  </a:lnTo>
                  <a:lnTo>
                    <a:pt x="3286" y="567"/>
                  </a:lnTo>
                  <a:lnTo>
                    <a:pt x="3289" y="565"/>
                  </a:lnTo>
                  <a:lnTo>
                    <a:pt x="3289" y="571"/>
                  </a:lnTo>
                  <a:lnTo>
                    <a:pt x="3290" y="578"/>
                  </a:lnTo>
                  <a:lnTo>
                    <a:pt x="3294" y="584"/>
                  </a:lnTo>
                  <a:lnTo>
                    <a:pt x="3311" y="570"/>
                  </a:lnTo>
                  <a:lnTo>
                    <a:pt x="3321" y="567"/>
                  </a:lnTo>
                  <a:lnTo>
                    <a:pt x="3333" y="565"/>
                  </a:lnTo>
                  <a:lnTo>
                    <a:pt x="3346" y="565"/>
                  </a:lnTo>
                  <a:lnTo>
                    <a:pt x="3353" y="567"/>
                  </a:lnTo>
                  <a:lnTo>
                    <a:pt x="3357" y="568"/>
                  </a:lnTo>
                  <a:lnTo>
                    <a:pt x="3361" y="573"/>
                  </a:lnTo>
                  <a:lnTo>
                    <a:pt x="3364" y="578"/>
                  </a:lnTo>
                  <a:lnTo>
                    <a:pt x="3370" y="578"/>
                  </a:lnTo>
                  <a:lnTo>
                    <a:pt x="3372" y="575"/>
                  </a:lnTo>
                  <a:lnTo>
                    <a:pt x="3375" y="570"/>
                  </a:lnTo>
                  <a:lnTo>
                    <a:pt x="3375" y="568"/>
                  </a:lnTo>
                  <a:lnTo>
                    <a:pt x="3389" y="562"/>
                  </a:lnTo>
                  <a:lnTo>
                    <a:pt x="3404" y="554"/>
                  </a:lnTo>
                  <a:lnTo>
                    <a:pt x="3410" y="547"/>
                  </a:lnTo>
                  <a:lnTo>
                    <a:pt x="3416" y="543"/>
                  </a:lnTo>
                  <a:lnTo>
                    <a:pt x="3418" y="541"/>
                  </a:lnTo>
                  <a:lnTo>
                    <a:pt x="3423" y="541"/>
                  </a:lnTo>
                  <a:lnTo>
                    <a:pt x="3428" y="536"/>
                  </a:lnTo>
                  <a:lnTo>
                    <a:pt x="3434" y="531"/>
                  </a:lnTo>
                  <a:lnTo>
                    <a:pt x="3440" y="528"/>
                  </a:lnTo>
                  <a:lnTo>
                    <a:pt x="3466" y="522"/>
                  </a:lnTo>
                  <a:lnTo>
                    <a:pt x="3480" y="516"/>
                  </a:lnTo>
                  <a:lnTo>
                    <a:pt x="3488" y="511"/>
                  </a:lnTo>
                  <a:lnTo>
                    <a:pt x="3493" y="508"/>
                  </a:lnTo>
                  <a:lnTo>
                    <a:pt x="3493" y="504"/>
                  </a:lnTo>
                  <a:lnTo>
                    <a:pt x="3493" y="504"/>
                  </a:lnTo>
                  <a:lnTo>
                    <a:pt x="3495" y="504"/>
                  </a:lnTo>
                  <a:lnTo>
                    <a:pt x="3498" y="508"/>
                  </a:lnTo>
                  <a:lnTo>
                    <a:pt x="3503" y="508"/>
                  </a:lnTo>
                  <a:lnTo>
                    <a:pt x="3512" y="509"/>
                  </a:lnTo>
                  <a:lnTo>
                    <a:pt x="3523" y="512"/>
                  </a:lnTo>
                  <a:lnTo>
                    <a:pt x="3530" y="511"/>
                  </a:lnTo>
                  <a:lnTo>
                    <a:pt x="3535" y="508"/>
                  </a:lnTo>
                  <a:lnTo>
                    <a:pt x="3539" y="500"/>
                  </a:lnTo>
                  <a:lnTo>
                    <a:pt x="3536" y="493"/>
                  </a:lnTo>
                  <a:lnTo>
                    <a:pt x="3536" y="490"/>
                  </a:lnTo>
                  <a:lnTo>
                    <a:pt x="3535" y="485"/>
                  </a:lnTo>
                  <a:lnTo>
                    <a:pt x="3530" y="480"/>
                  </a:lnTo>
                  <a:lnTo>
                    <a:pt x="3525" y="476"/>
                  </a:lnTo>
                  <a:lnTo>
                    <a:pt x="3525" y="474"/>
                  </a:lnTo>
                  <a:lnTo>
                    <a:pt x="3525" y="466"/>
                  </a:lnTo>
                  <a:lnTo>
                    <a:pt x="3520" y="460"/>
                  </a:lnTo>
                  <a:lnTo>
                    <a:pt x="3515" y="453"/>
                  </a:lnTo>
                  <a:lnTo>
                    <a:pt x="3507" y="453"/>
                  </a:lnTo>
                  <a:lnTo>
                    <a:pt x="3504" y="452"/>
                  </a:lnTo>
                  <a:lnTo>
                    <a:pt x="3503" y="449"/>
                  </a:lnTo>
                  <a:lnTo>
                    <a:pt x="3501" y="444"/>
                  </a:lnTo>
                  <a:lnTo>
                    <a:pt x="3504" y="447"/>
                  </a:lnTo>
                  <a:lnTo>
                    <a:pt x="3509" y="449"/>
                  </a:lnTo>
                  <a:lnTo>
                    <a:pt x="3515" y="449"/>
                  </a:lnTo>
                  <a:lnTo>
                    <a:pt x="3523" y="447"/>
                  </a:lnTo>
                  <a:lnTo>
                    <a:pt x="3541" y="441"/>
                  </a:lnTo>
                  <a:lnTo>
                    <a:pt x="3547" y="437"/>
                  </a:lnTo>
                  <a:lnTo>
                    <a:pt x="3554" y="433"/>
                  </a:lnTo>
                  <a:lnTo>
                    <a:pt x="3555" y="428"/>
                  </a:lnTo>
                  <a:lnTo>
                    <a:pt x="3555" y="425"/>
                  </a:lnTo>
                  <a:lnTo>
                    <a:pt x="3557" y="425"/>
                  </a:lnTo>
                  <a:lnTo>
                    <a:pt x="3562" y="418"/>
                  </a:lnTo>
                  <a:lnTo>
                    <a:pt x="3560" y="413"/>
                  </a:lnTo>
                  <a:lnTo>
                    <a:pt x="3554" y="407"/>
                  </a:lnTo>
                  <a:lnTo>
                    <a:pt x="3552" y="405"/>
                  </a:lnTo>
                  <a:lnTo>
                    <a:pt x="3555" y="405"/>
                  </a:lnTo>
                  <a:lnTo>
                    <a:pt x="3562" y="399"/>
                  </a:lnTo>
                  <a:lnTo>
                    <a:pt x="3566" y="399"/>
                  </a:lnTo>
                  <a:lnTo>
                    <a:pt x="3565" y="404"/>
                  </a:lnTo>
                  <a:lnTo>
                    <a:pt x="3563" y="409"/>
                  </a:lnTo>
                  <a:lnTo>
                    <a:pt x="3566" y="413"/>
                  </a:lnTo>
                  <a:lnTo>
                    <a:pt x="3570" y="417"/>
                  </a:lnTo>
                  <a:lnTo>
                    <a:pt x="3573" y="420"/>
                  </a:lnTo>
                  <a:lnTo>
                    <a:pt x="3574" y="421"/>
                  </a:lnTo>
                  <a:lnTo>
                    <a:pt x="3579" y="423"/>
                  </a:lnTo>
                  <a:lnTo>
                    <a:pt x="3587" y="423"/>
                  </a:lnTo>
                  <a:lnTo>
                    <a:pt x="3594" y="421"/>
                  </a:lnTo>
                  <a:lnTo>
                    <a:pt x="3595" y="420"/>
                  </a:lnTo>
                  <a:lnTo>
                    <a:pt x="3600" y="420"/>
                  </a:lnTo>
                  <a:lnTo>
                    <a:pt x="3614" y="426"/>
                  </a:lnTo>
                  <a:lnTo>
                    <a:pt x="3618" y="428"/>
                  </a:lnTo>
                  <a:lnTo>
                    <a:pt x="3618" y="428"/>
                  </a:lnTo>
                  <a:lnTo>
                    <a:pt x="3619" y="433"/>
                  </a:lnTo>
                  <a:lnTo>
                    <a:pt x="3621" y="436"/>
                  </a:lnTo>
                  <a:lnTo>
                    <a:pt x="3625" y="442"/>
                  </a:lnTo>
                  <a:lnTo>
                    <a:pt x="3632" y="445"/>
                  </a:lnTo>
                  <a:lnTo>
                    <a:pt x="3638" y="447"/>
                  </a:lnTo>
                  <a:lnTo>
                    <a:pt x="3648" y="450"/>
                  </a:lnTo>
                  <a:lnTo>
                    <a:pt x="3649" y="453"/>
                  </a:lnTo>
                  <a:lnTo>
                    <a:pt x="3653" y="456"/>
                  </a:lnTo>
                  <a:lnTo>
                    <a:pt x="3664" y="456"/>
                  </a:lnTo>
                  <a:lnTo>
                    <a:pt x="3665" y="458"/>
                  </a:lnTo>
                  <a:lnTo>
                    <a:pt x="3669" y="460"/>
                  </a:lnTo>
                  <a:lnTo>
                    <a:pt x="3673" y="458"/>
                  </a:lnTo>
                  <a:lnTo>
                    <a:pt x="3675" y="456"/>
                  </a:lnTo>
                  <a:lnTo>
                    <a:pt x="3675" y="456"/>
                  </a:lnTo>
                  <a:lnTo>
                    <a:pt x="3678" y="458"/>
                  </a:lnTo>
                  <a:lnTo>
                    <a:pt x="3683" y="456"/>
                  </a:lnTo>
                  <a:lnTo>
                    <a:pt x="3688" y="452"/>
                  </a:lnTo>
                  <a:lnTo>
                    <a:pt x="3686" y="450"/>
                  </a:lnTo>
                  <a:lnTo>
                    <a:pt x="3686" y="439"/>
                  </a:lnTo>
                  <a:lnTo>
                    <a:pt x="3688" y="437"/>
                  </a:lnTo>
                  <a:lnTo>
                    <a:pt x="3688" y="428"/>
                  </a:lnTo>
                  <a:lnTo>
                    <a:pt x="3686" y="421"/>
                  </a:lnTo>
                  <a:lnTo>
                    <a:pt x="3686" y="420"/>
                  </a:lnTo>
                  <a:lnTo>
                    <a:pt x="3696" y="423"/>
                  </a:lnTo>
                  <a:lnTo>
                    <a:pt x="3712" y="423"/>
                  </a:lnTo>
                  <a:lnTo>
                    <a:pt x="3712" y="420"/>
                  </a:lnTo>
                  <a:lnTo>
                    <a:pt x="3713" y="420"/>
                  </a:lnTo>
                  <a:lnTo>
                    <a:pt x="3716" y="420"/>
                  </a:lnTo>
                  <a:lnTo>
                    <a:pt x="3718" y="417"/>
                  </a:lnTo>
                  <a:lnTo>
                    <a:pt x="3723" y="410"/>
                  </a:lnTo>
                  <a:lnTo>
                    <a:pt x="3724" y="409"/>
                  </a:lnTo>
                  <a:lnTo>
                    <a:pt x="3731" y="409"/>
                  </a:lnTo>
                  <a:lnTo>
                    <a:pt x="3734" y="405"/>
                  </a:lnTo>
                  <a:lnTo>
                    <a:pt x="3734" y="401"/>
                  </a:lnTo>
                  <a:lnTo>
                    <a:pt x="3729" y="397"/>
                  </a:lnTo>
                  <a:close/>
                  <a:moveTo>
                    <a:pt x="3490" y="437"/>
                  </a:moveTo>
                  <a:lnTo>
                    <a:pt x="3495" y="439"/>
                  </a:lnTo>
                  <a:lnTo>
                    <a:pt x="3496" y="439"/>
                  </a:lnTo>
                  <a:lnTo>
                    <a:pt x="3490" y="442"/>
                  </a:lnTo>
                  <a:lnTo>
                    <a:pt x="3485" y="442"/>
                  </a:lnTo>
                  <a:lnTo>
                    <a:pt x="3482" y="441"/>
                  </a:lnTo>
                  <a:lnTo>
                    <a:pt x="3482" y="441"/>
                  </a:lnTo>
                  <a:lnTo>
                    <a:pt x="3482" y="439"/>
                  </a:lnTo>
                  <a:lnTo>
                    <a:pt x="3485" y="437"/>
                  </a:lnTo>
                  <a:lnTo>
                    <a:pt x="3490" y="437"/>
                  </a:lnTo>
                  <a:close/>
                  <a:moveTo>
                    <a:pt x="2907" y="201"/>
                  </a:moveTo>
                  <a:lnTo>
                    <a:pt x="2907" y="201"/>
                  </a:lnTo>
                  <a:lnTo>
                    <a:pt x="2909" y="200"/>
                  </a:lnTo>
                  <a:lnTo>
                    <a:pt x="2914" y="201"/>
                  </a:lnTo>
                  <a:lnTo>
                    <a:pt x="2914" y="201"/>
                  </a:lnTo>
                  <a:lnTo>
                    <a:pt x="2907" y="201"/>
                  </a:lnTo>
                  <a:close/>
                  <a:moveTo>
                    <a:pt x="1720" y="238"/>
                  </a:moveTo>
                  <a:lnTo>
                    <a:pt x="1725" y="241"/>
                  </a:lnTo>
                  <a:lnTo>
                    <a:pt x="1728" y="244"/>
                  </a:lnTo>
                  <a:lnTo>
                    <a:pt x="1728" y="244"/>
                  </a:lnTo>
                  <a:lnTo>
                    <a:pt x="1728" y="244"/>
                  </a:lnTo>
                  <a:lnTo>
                    <a:pt x="1725" y="243"/>
                  </a:lnTo>
                  <a:lnTo>
                    <a:pt x="1720" y="239"/>
                  </a:lnTo>
                  <a:lnTo>
                    <a:pt x="1714" y="236"/>
                  </a:lnTo>
                  <a:lnTo>
                    <a:pt x="1720" y="238"/>
                  </a:lnTo>
                  <a:close/>
                  <a:moveTo>
                    <a:pt x="724" y="267"/>
                  </a:moveTo>
                  <a:lnTo>
                    <a:pt x="724" y="267"/>
                  </a:lnTo>
                  <a:lnTo>
                    <a:pt x="723" y="265"/>
                  </a:lnTo>
                  <a:lnTo>
                    <a:pt x="723" y="263"/>
                  </a:lnTo>
                  <a:lnTo>
                    <a:pt x="724" y="265"/>
                  </a:lnTo>
                  <a:lnTo>
                    <a:pt x="724" y="267"/>
                  </a:lnTo>
                  <a:close/>
                  <a:moveTo>
                    <a:pt x="1019" y="975"/>
                  </a:moveTo>
                  <a:lnTo>
                    <a:pt x="1021" y="975"/>
                  </a:lnTo>
                  <a:lnTo>
                    <a:pt x="1021" y="975"/>
                  </a:lnTo>
                  <a:lnTo>
                    <a:pt x="1027" y="980"/>
                  </a:lnTo>
                  <a:lnTo>
                    <a:pt x="1035" y="981"/>
                  </a:lnTo>
                  <a:lnTo>
                    <a:pt x="1043" y="985"/>
                  </a:lnTo>
                  <a:lnTo>
                    <a:pt x="1050" y="999"/>
                  </a:lnTo>
                  <a:lnTo>
                    <a:pt x="1053" y="1002"/>
                  </a:lnTo>
                  <a:lnTo>
                    <a:pt x="1051" y="1005"/>
                  </a:lnTo>
                  <a:lnTo>
                    <a:pt x="1048" y="1012"/>
                  </a:lnTo>
                  <a:lnTo>
                    <a:pt x="1042" y="1015"/>
                  </a:lnTo>
                  <a:lnTo>
                    <a:pt x="1024" y="1021"/>
                  </a:lnTo>
                  <a:lnTo>
                    <a:pt x="1018" y="1021"/>
                  </a:lnTo>
                  <a:lnTo>
                    <a:pt x="1011" y="1020"/>
                  </a:lnTo>
                  <a:lnTo>
                    <a:pt x="1003" y="1020"/>
                  </a:lnTo>
                  <a:lnTo>
                    <a:pt x="986" y="1021"/>
                  </a:lnTo>
                  <a:lnTo>
                    <a:pt x="981" y="1020"/>
                  </a:lnTo>
                  <a:lnTo>
                    <a:pt x="976" y="1018"/>
                  </a:lnTo>
                  <a:lnTo>
                    <a:pt x="972" y="1015"/>
                  </a:lnTo>
                  <a:lnTo>
                    <a:pt x="965" y="1015"/>
                  </a:lnTo>
                  <a:lnTo>
                    <a:pt x="962" y="1013"/>
                  </a:lnTo>
                  <a:lnTo>
                    <a:pt x="959" y="1012"/>
                  </a:lnTo>
                  <a:lnTo>
                    <a:pt x="956" y="1009"/>
                  </a:lnTo>
                  <a:lnTo>
                    <a:pt x="951" y="1007"/>
                  </a:lnTo>
                  <a:lnTo>
                    <a:pt x="944" y="1007"/>
                  </a:lnTo>
                  <a:lnTo>
                    <a:pt x="938" y="1002"/>
                  </a:lnTo>
                  <a:lnTo>
                    <a:pt x="922" y="1001"/>
                  </a:lnTo>
                  <a:lnTo>
                    <a:pt x="913" y="999"/>
                  </a:lnTo>
                  <a:lnTo>
                    <a:pt x="895" y="1002"/>
                  </a:lnTo>
                  <a:lnTo>
                    <a:pt x="874" y="1010"/>
                  </a:lnTo>
                  <a:lnTo>
                    <a:pt x="866" y="1017"/>
                  </a:lnTo>
                  <a:lnTo>
                    <a:pt x="861" y="1020"/>
                  </a:lnTo>
                  <a:lnTo>
                    <a:pt x="846" y="1020"/>
                  </a:lnTo>
                  <a:lnTo>
                    <a:pt x="834" y="1018"/>
                  </a:lnTo>
                  <a:lnTo>
                    <a:pt x="830" y="1020"/>
                  </a:lnTo>
                  <a:lnTo>
                    <a:pt x="823" y="1015"/>
                  </a:lnTo>
                  <a:lnTo>
                    <a:pt x="814" y="1009"/>
                  </a:lnTo>
                  <a:lnTo>
                    <a:pt x="812" y="1005"/>
                  </a:lnTo>
                  <a:lnTo>
                    <a:pt x="810" y="1004"/>
                  </a:lnTo>
                  <a:lnTo>
                    <a:pt x="812" y="1004"/>
                  </a:lnTo>
                  <a:lnTo>
                    <a:pt x="810" y="1001"/>
                  </a:lnTo>
                  <a:lnTo>
                    <a:pt x="809" y="997"/>
                  </a:lnTo>
                  <a:lnTo>
                    <a:pt x="809" y="997"/>
                  </a:lnTo>
                  <a:lnTo>
                    <a:pt x="809" y="997"/>
                  </a:lnTo>
                  <a:lnTo>
                    <a:pt x="806" y="994"/>
                  </a:lnTo>
                  <a:lnTo>
                    <a:pt x="802" y="988"/>
                  </a:lnTo>
                  <a:lnTo>
                    <a:pt x="807" y="983"/>
                  </a:lnTo>
                  <a:lnTo>
                    <a:pt x="812" y="974"/>
                  </a:lnTo>
                  <a:lnTo>
                    <a:pt x="817" y="972"/>
                  </a:lnTo>
                  <a:lnTo>
                    <a:pt x="820" y="970"/>
                  </a:lnTo>
                  <a:lnTo>
                    <a:pt x="822" y="970"/>
                  </a:lnTo>
                  <a:lnTo>
                    <a:pt x="822" y="969"/>
                  </a:lnTo>
                  <a:lnTo>
                    <a:pt x="822" y="964"/>
                  </a:lnTo>
                  <a:lnTo>
                    <a:pt x="822" y="956"/>
                  </a:lnTo>
                  <a:lnTo>
                    <a:pt x="825" y="948"/>
                  </a:lnTo>
                  <a:lnTo>
                    <a:pt x="826" y="946"/>
                  </a:lnTo>
                  <a:lnTo>
                    <a:pt x="831" y="943"/>
                  </a:lnTo>
                  <a:lnTo>
                    <a:pt x="836" y="943"/>
                  </a:lnTo>
                  <a:lnTo>
                    <a:pt x="841" y="938"/>
                  </a:lnTo>
                  <a:lnTo>
                    <a:pt x="841" y="937"/>
                  </a:lnTo>
                  <a:lnTo>
                    <a:pt x="841" y="929"/>
                  </a:lnTo>
                  <a:lnTo>
                    <a:pt x="841" y="926"/>
                  </a:lnTo>
                  <a:lnTo>
                    <a:pt x="842" y="924"/>
                  </a:lnTo>
                  <a:lnTo>
                    <a:pt x="847" y="921"/>
                  </a:lnTo>
                  <a:lnTo>
                    <a:pt x="853" y="913"/>
                  </a:lnTo>
                  <a:lnTo>
                    <a:pt x="858" y="903"/>
                  </a:lnTo>
                  <a:lnTo>
                    <a:pt x="863" y="902"/>
                  </a:lnTo>
                  <a:lnTo>
                    <a:pt x="871" y="900"/>
                  </a:lnTo>
                  <a:lnTo>
                    <a:pt x="874" y="899"/>
                  </a:lnTo>
                  <a:lnTo>
                    <a:pt x="881" y="899"/>
                  </a:lnTo>
                  <a:lnTo>
                    <a:pt x="882" y="899"/>
                  </a:lnTo>
                  <a:lnTo>
                    <a:pt x="877" y="903"/>
                  </a:lnTo>
                  <a:lnTo>
                    <a:pt x="877" y="908"/>
                  </a:lnTo>
                  <a:lnTo>
                    <a:pt x="882" y="911"/>
                  </a:lnTo>
                  <a:lnTo>
                    <a:pt x="890" y="913"/>
                  </a:lnTo>
                  <a:lnTo>
                    <a:pt x="908" y="913"/>
                  </a:lnTo>
                  <a:lnTo>
                    <a:pt x="898" y="916"/>
                  </a:lnTo>
                  <a:lnTo>
                    <a:pt x="890" y="919"/>
                  </a:lnTo>
                  <a:lnTo>
                    <a:pt x="884" y="926"/>
                  </a:lnTo>
                  <a:lnTo>
                    <a:pt x="889" y="930"/>
                  </a:lnTo>
                  <a:lnTo>
                    <a:pt x="895" y="932"/>
                  </a:lnTo>
                  <a:lnTo>
                    <a:pt x="905" y="935"/>
                  </a:lnTo>
                  <a:lnTo>
                    <a:pt x="905" y="937"/>
                  </a:lnTo>
                  <a:lnTo>
                    <a:pt x="905" y="940"/>
                  </a:lnTo>
                  <a:lnTo>
                    <a:pt x="903" y="945"/>
                  </a:lnTo>
                  <a:lnTo>
                    <a:pt x="906" y="951"/>
                  </a:lnTo>
                  <a:lnTo>
                    <a:pt x="913" y="951"/>
                  </a:lnTo>
                  <a:lnTo>
                    <a:pt x="927" y="945"/>
                  </a:lnTo>
                  <a:lnTo>
                    <a:pt x="941" y="940"/>
                  </a:lnTo>
                  <a:lnTo>
                    <a:pt x="946" y="937"/>
                  </a:lnTo>
                  <a:lnTo>
                    <a:pt x="967" y="937"/>
                  </a:lnTo>
                  <a:lnTo>
                    <a:pt x="967" y="937"/>
                  </a:lnTo>
                  <a:lnTo>
                    <a:pt x="967" y="937"/>
                  </a:lnTo>
                  <a:lnTo>
                    <a:pt x="968" y="940"/>
                  </a:lnTo>
                  <a:lnTo>
                    <a:pt x="975" y="945"/>
                  </a:lnTo>
                  <a:lnTo>
                    <a:pt x="981" y="948"/>
                  </a:lnTo>
                  <a:lnTo>
                    <a:pt x="989" y="951"/>
                  </a:lnTo>
                  <a:lnTo>
                    <a:pt x="999" y="958"/>
                  </a:lnTo>
                  <a:lnTo>
                    <a:pt x="1007" y="962"/>
                  </a:lnTo>
                  <a:lnTo>
                    <a:pt x="1015" y="972"/>
                  </a:lnTo>
                  <a:lnTo>
                    <a:pt x="1015" y="972"/>
                  </a:lnTo>
                  <a:lnTo>
                    <a:pt x="1015" y="972"/>
                  </a:lnTo>
                  <a:lnTo>
                    <a:pt x="1019" y="975"/>
                  </a:lnTo>
                  <a:close/>
                  <a:moveTo>
                    <a:pt x="960" y="926"/>
                  </a:moveTo>
                  <a:lnTo>
                    <a:pt x="944" y="926"/>
                  </a:lnTo>
                  <a:lnTo>
                    <a:pt x="941" y="924"/>
                  </a:lnTo>
                  <a:lnTo>
                    <a:pt x="938" y="924"/>
                  </a:lnTo>
                  <a:lnTo>
                    <a:pt x="938" y="922"/>
                  </a:lnTo>
                  <a:lnTo>
                    <a:pt x="936" y="921"/>
                  </a:lnTo>
                  <a:lnTo>
                    <a:pt x="933" y="916"/>
                  </a:lnTo>
                  <a:lnTo>
                    <a:pt x="933" y="914"/>
                  </a:lnTo>
                  <a:lnTo>
                    <a:pt x="940" y="908"/>
                  </a:lnTo>
                  <a:lnTo>
                    <a:pt x="948" y="905"/>
                  </a:lnTo>
                  <a:lnTo>
                    <a:pt x="954" y="902"/>
                  </a:lnTo>
                  <a:lnTo>
                    <a:pt x="965" y="900"/>
                  </a:lnTo>
                  <a:lnTo>
                    <a:pt x="976" y="895"/>
                  </a:lnTo>
                  <a:lnTo>
                    <a:pt x="991" y="892"/>
                  </a:lnTo>
                  <a:lnTo>
                    <a:pt x="1002" y="891"/>
                  </a:lnTo>
                  <a:lnTo>
                    <a:pt x="999" y="892"/>
                  </a:lnTo>
                  <a:lnTo>
                    <a:pt x="983" y="899"/>
                  </a:lnTo>
                  <a:lnTo>
                    <a:pt x="983" y="903"/>
                  </a:lnTo>
                  <a:lnTo>
                    <a:pt x="989" y="910"/>
                  </a:lnTo>
                  <a:lnTo>
                    <a:pt x="986" y="911"/>
                  </a:lnTo>
                  <a:lnTo>
                    <a:pt x="980" y="918"/>
                  </a:lnTo>
                  <a:lnTo>
                    <a:pt x="980" y="924"/>
                  </a:lnTo>
                  <a:lnTo>
                    <a:pt x="978" y="926"/>
                  </a:lnTo>
                  <a:lnTo>
                    <a:pt x="967" y="926"/>
                  </a:lnTo>
                  <a:lnTo>
                    <a:pt x="965" y="927"/>
                  </a:lnTo>
                  <a:lnTo>
                    <a:pt x="960" y="926"/>
                  </a:lnTo>
                  <a:close/>
                  <a:moveTo>
                    <a:pt x="798" y="1031"/>
                  </a:moveTo>
                  <a:lnTo>
                    <a:pt x="802" y="1028"/>
                  </a:lnTo>
                  <a:lnTo>
                    <a:pt x="820" y="1028"/>
                  </a:lnTo>
                  <a:lnTo>
                    <a:pt x="823" y="1026"/>
                  </a:lnTo>
                  <a:lnTo>
                    <a:pt x="822" y="1031"/>
                  </a:lnTo>
                  <a:lnTo>
                    <a:pt x="818" y="1033"/>
                  </a:lnTo>
                  <a:lnTo>
                    <a:pt x="810" y="1034"/>
                  </a:lnTo>
                  <a:lnTo>
                    <a:pt x="794" y="1034"/>
                  </a:lnTo>
                  <a:lnTo>
                    <a:pt x="798" y="1031"/>
                  </a:lnTo>
                  <a:close/>
                  <a:moveTo>
                    <a:pt x="1367" y="924"/>
                  </a:moveTo>
                  <a:lnTo>
                    <a:pt x="1369" y="922"/>
                  </a:lnTo>
                  <a:lnTo>
                    <a:pt x="1372" y="922"/>
                  </a:lnTo>
                  <a:lnTo>
                    <a:pt x="1375" y="924"/>
                  </a:lnTo>
                  <a:lnTo>
                    <a:pt x="1380" y="929"/>
                  </a:lnTo>
                  <a:lnTo>
                    <a:pt x="1385" y="924"/>
                  </a:lnTo>
                  <a:lnTo>
                    <a:pt x="1385" y="919"/>
                  </a:lnTo>
                  <a:lnTo>
                    <a:pt x="1386" y="918"/>
                  </a:lnTo>
                  <a:lnTo>
                    <a:pt x="1386" y="918"/>
                  </a:lnTo>
                  <a:lnTo>
                    <a:pt x="1386" y="929"/>
                  </a:lnTo>
                  <a:lnTo>
                    <a:pt x="1391" y="929"/>
                  </a:lnTo>
                  <a:lnTo>
                    <a:pt x="1393" y="930"/>
                  </a:lnTo>
                  <a:lnTo>
                    <a:pt x="1396" y="935"/>
                  </a:lnTo>
                  <a:lnTo>
                    <a:pt x="1398" y="942"/>
                  </a:lnTo>
                  <a:lnTo>
                    <a:pt x="1398" y="950"/>
                  </a:lnTo>
                  <a:lnTo>
                    <a:pt x="1396" y="951"/>
                  </a:lnTo>
                  <a:lnTo>
                    <a:pt x="1394" y="954"/>
                  </a:lnTo>
                  <a:lnTo>
                    <a:pt x="1386" y="959"/>
                  </a:lnTo>
                  <a:lnTo>
                    <a:pt x="1377" y="959"/>
                  </a:lnTo>
                  <a:lnTo>
                    <a:pt x="1377" y="953"/>
                  </a:lnTo>
                  <a:lnTo>
                    <a:pt x="1380" y="946"/>
                  </a:lnTo>
                  <a:lnTo>
                    <a:pt x="1380" y="935"/>
                  </a:lnTo>
                  <a:lnTo>
                    <a:pt x="1379" y="929"/>
                  </a:lnTo>
                  <a:lnTo>
                    <a:pt x="1372" y="922"/>
                  </a:lnTo>
                  <a:lnTo>
                    <a:pt x="1369" y="927"/>
                  </a:lnTo>
                  <a:lnTo>
                    <a:pt x="1366" y="930"/>
                  </a:lnTo>
                  <a:lnTo>
                    <a:pt x="1364" y="940"/>
                  </a:lnTo>
                  <a:lnTo>
                    <a:pt x="1364" y="950"/>
                  </a:lnTo>
                  <a:lnTo>
                    <a:pt x="1364" y="950"/>
                  </a:lnTo>
                  <a:lnTo>
                    <a:pt x="1363" y="945"/>
                  </a:lnTo>
                  <a:lnTo>
                    <a:pt x="1363" y="935"/>
                  </a:lnTo>
                  <a:lnTo>
                    <a:pt x="1366" y="927"/>
                  </a:lnTo>
                  <a:lnTo>
                    <a:pt x="1367" y="924"/>
                  </a:lnTo>
                  <a:close/>
                  <a:moveTo>
                    <a:pt x="1677" y="905"/>
                  </a:moveTo>
                  <a:lnTo>
                    <a:pt x="1669" y="906"/>
                  </a:lnTo>
                  <a:lnTo>
                    <a:pt x="1663" y="908"/>
                  </a:lnTo>
                  <a:lnTo>
                    <a:pt x="1655" y="914"/>
                  </a:lnTo>
                  <a:lnTo>
                    <a:pt x="1648" y="919"/>
                  </a:lnTo>
                  <a:lnTo>
                    <a:pt x="1647" y="926"/>
                  </a:lnTo>
                  <a:lnTo>
                    <a:pt x="1645" y="934"/>
                  </a:lnTo>
                  <a:lnTo>
                    <a:pt x="1645" y="935"/>
                  </a:lnTo>
                  <a:lnTo>
                    <a:pt x="1645" y="935"/>
                  </a:lnTo>
                  <a:lnTo>
                    <a:pt x="1643" y="927"/>
                  </a:lnTo>
                  <a:lnTo>
                    <a:pt x="1643" y="918"/>
                  </a:lnTo>
                  <a:lnTo>
                    <a:pt x="1645" y="914"/>
                  </a:lnTo>
                  <a:lnTo>
                    <a:pt x="1647" y="913"/>
                  </a:lnTo>
                  <a:lnTo>
                    <a:pt x="1650" y="911"/>
                  </a:lnTo>
                  <a:lnTo>
                    <a:pt x="1655" y="908"/>
                  </a:lnTo>
                  <a:lnTo>
                    <a:pt x="1664" y="905"/>
                  </a:lnTo>
                  <a:lnTo>
                    <a:pt x="1679" y="905"/>
                  </a:lnTo>
                  <a:lnTo>
                    <a:pt x="1679" y="905"/>
                  </a:lnTo>
                  <a:lnTo>
                    <a:pt x="1677" y="905"/>
                  </a:lnTo>
                  <a:close/>
                  <a:moveTo>
                    <a:pt x="1410" y="910"/>
                  </a:moveTo>
                  <a:lnTo>
                    <a:pt x="1404" y="908"/>
                  </a:lnTo>
                  <a:lnTo>
                    <a:pt x="1399" y="906"/>
                  </a:lnTo>
                  <a:lnTo>
                    <a:pt x="1404" y="906"/>
                  </a:lnTo>
                  <a:lnTo>
                    <a:pt x="1412" y="910"/>
                  </a:lnTo>
                  <a:lnTo>
                    <a:pt x="1412" y="910"/>
                  </a:lnTo>
                  <a:lnTo>
                    <a:pt x="1410" y="910"/>
                  </a:lnTo>
                  <a:close/>
                  <a:moveTo>
                    <a:pt x="2259" y="712"/>
                  </a:moveTo>
                  <a:lnTo>
                    <a:pt x="2256" y="721"/>
                  </a:lnTo>
                  <a:lnTo>
                    <a:pt x="2251" y="733"/>
                  </a:lnTo>
                  <a:lnTo>
                    <a:pt x="2247" y="741"/>
                  </a:lnTo>
                  <a:lnTo>
                    <a:pt x="2243" y="747"/>
                  </a:lnTo>
                  <a:lnTo>
                    <a:pt x="2237" y="750"/>
                  </a:lnTo>
                  <a:lnTo>
                    <a:pt x="2229" y="755"/>
                  </a:lnTo>
                  <a:lnTo>
                    <a:pt x="2215" y="761"/>
                  </a:lnTo>
                  <a:lnTo>
                    <a:pt x="2202" y="766"/>
                  </a:lnTo>
                  <a:lnTo>
                    <a:pt x="2197" y="772"/>
                  </a:lnTo>
                  <a:lnTo>
                    <a:pt x="2194" y="779"/>
                  </a:lnTo>
                  <a:lnTo>
                    <a:pt x="2192" y="780"/>
                  </a:lnTo>
                  <a:lnTo>
                    <a:pt x="2186" y="784"/>
                  </a:lnTo>
                  <a:lnTo>
                    <a:pt x="2181" y="785"/>
                  </a:lnTo>
                  <a:lnTo>
                    <a:pt x="2172" y="787"/>
                  </a:lnTo>
                  <a:lnTo>
                    <a:pt x="2186" y="780"/>
                  </a:lnTo>
                  <a:lnTo>
                    <a:pt x="2192" y="776"/>
                  </a:lnTo>
                  <a:lnTo>
                    <a:pt x="2197" y="769"/>
                  </a:lnTo>
                  <a:lnTo>
                    <a:pt x="2200" y="763"/>
                  </a:lnTo>
                  <a:lnTo>
                    <a:pt x="2204" y="760"/>
                  </a:lnTo>
                  <a:lnTo>
                    <a:pt x="2231" y="737"/>
                  </a:lnTo>
                  <a:lnTo>
                    <a:pt x="2239" y="731"/>
                  </a:lnTo>
                  <a:lnTo>
                    <a:pt x="2245" y="723"/>
                  </a:lnTo>
                  <a:lnTo>
                    <a:pt x="2251" y="712"/>
                  </a:lnTo>
                  <a:lnTo>
                    <a:pt x="2261" y="689"/>
                  </a:lnTo>
                  <a:lnTo>
                    <a:pt x="2263" y="689"/>
                  </a:lnTo>
                  <a:lnTo>
                    <a:pt x="2263" y="694"/>
                  </a:lnTo>
                  <a:lnTo>
                    <a:pt x="2259" y="712"/>
                  </a:lnTo>
                  <a:close/>
                  <a:moveTo>
                    <a:pt x="1586" y="386"/>
                  </a:moveTo>
                  <a:lnTo>
                    <a:pt x="1583" y="388"/>
                  </a:lnTo>
                  <a:lnTo>
                    <a:pt x="1580" y="386"/>
                  </a:lnTo>
                  <a:lnTo>
                    <a:pt x="1576" y="385"/>
                  </a:lnTo>
                  <a:lnTo>
                    <a:pt x="1580" y="383"/>
                  </a:lnTo>
                  <a:lnTo>
                    <a:pt x="1583" y="383"/>
                  </a:lnTo>
                  <a:lnTo>
                    <a:pt x="1584" y="385"/>
                  </a:lnTo>
                  <a:lnTo>
                    <a:pt x="1586" y="386"/>
                  </a:lnTo>
                  <a:close/>
                  <a:moveTo>
                    <a:pt x="1564" y="383"/>
                  </a:moveTo>
                  <a:lnTo>
                    <a:pt x="1562" y="383"/>
                  </a:lnTo>
                  <a:lnTo>
                    <a:pt x="1562" y="381"/>
                  </a:lnTo>
                  <a:lnTo>
                    <a:pt x="1562" y="380"/>
                  </a:lnTo>
                  <a:lnTo>
                    <a:pt x="1562" y="380"/>
                  </a:lnTo>
                  <a:lnTo>
                    <a:pt x="1564" y="380"/>
                  </a:lnTo>
                  <a:lnTo>
                    <a:pt x="1565" y="383"/>
                  </a:lnTo>
                  <a:lnTo>
                    <a:pt x="1564" y="383"/>
                  </a:lnTo>
                  <a:close/>
                  <a:moveTo>
                    <a:pt x="695" y="1077"/>
                  </a:moveTo>
                  <a:lnTo>
                    <a:pt x="697" y="1077"/>
                  </a:lnTo>
                  <a:lnTo>
                    <a:pt x="700" y="1079"/>
                  </a:lnTo>
                  <a:lnTo>
                    <a:pt x="700" y="1079"/>
                  </a:lnTo>
                  <a:lnTo>
                    <a:pt x="694" y="1079"/>
                  </a:lnTo>
                  <a:lnTo>
                    <a:pt x="695" y="1077"/>
                  </a:lnTo>
                  <a:close/>
                  <a:moveTo>
                    <a:pt x="1185" y="1077"/>
                  </a:moveTo>
                  <a:lnTo>
                    <a:pt x="1189" y="1072"/>
                  </a:lnTo>
                  <a:lnTo>
                    <a:pt x="1193" y="1063"/>
                  </a:lnTo>
                  <a:lnTo>
                    <a:pt x="1198" y="1052"/>
                  </a:lnTo>
                  <a:lnTo>
                    <a:pt x="1200" y="1041"/>
                  </a:lnTo>
                  <a:lnTo>
                    <a:pt x="1200" y="1036"/>
                  </a:lnTo>
                  <a:lnTo>
                    <a:pt x="1198" y="1031"/>
                  </a:lnTo>
                  <a:lnTo>
                    <a:pt x="1192" y="1021"/>
                  </a:lnTo>
                  <a:lnTo>
                    <a:pt x="1182" y="1010"/>
                  </a:lnTo>
                  <a:lnTo>
                    <a:pt x="1168" y="991"/>
                  </a:lnTo>
                  <a:lnTo>
                    <a:pt x="1163" y="983"/>
                  </a:lnTo>
                  <a:lnTo>
                    <a:pt x="1161" y="980"/>
                  </a:lnTo>
                  <a:lnTo>
                    <a:pt x="1163" y="974"/>
                  </a:lnTo>
                  <a:lnTo>
                    <a:pt x="1163" y="967"/>
                  </a:lnTo>
                  <a:lnTo>
                    <a:pt x="1161" y="961"/>
                  </a:lnTo>
                  <a:lnTo>
                    <a:pt x="1155" y="954"/>
                  </a:lnTo>
                  <a:lnTo>
                    <a:pt x="1152" y="950"/>
                  </a:lnTo>
                  <a:lnTo>
                    <a:pt x="1150" y="948"/>
                  </a:lnTo>
                  <a:lnTo>
                    <a:pt x="1150" y="946"/>
                  </a:lnTo>
                  <a:lnTo>
                    <a:pt x="1158" y="938"/>
                  </a:lnTo>
                  <a:lnTo>
                    <a:pt x="1163" y="930"/>
                  </a:lnTo>
                  <a:lnTo>
                    <a:pt x="1169" y="927"/>
                  </a:lnTo>
                  <a:lnTo>
                    <a:pt x="1185" y="918"/>
                  </a:lnTo>
                  <a:lnTo>
                    <a:pt x="1200" y="910"/>
                  </a:lnTo>
                  <a:lnTo>
                    <a:pt x="1200" y="910"/>
                  </a:lnTo>
                  <a:lnTo>
                    <a:pt x="1206" y="905"/>
                  </a:lnTo>
                  <a:lnTo>
                    <a:pt x="1216" y="900"/>
                  </a:lnTo>
                  <a:lnTo>
                    <a:pt x="1224" y="899"/>
                  </a:lnTo>
                  <a:lnTo>
                    <a:pt x="1233" y="899"/>
                  </a:lnTo>
                  <a:lnTo>
                    <a:pt x="1243" y="900"/>
                  </a:lnTo>
                  <a:lnTo>
                    <a:pt x="1256" y="900"/>
                  </a:lnTo>
                  <a:lnTo>
                    <a:pt x="1259" y="902"/>
                  </a:lnTo>
                  <a:lnTo>
                    <a:pt x="1259" y="903"/>
                  </a:lnTo>
                  <a:lnTo>
                    <a:pt x="1260" y="906"/>
                  </a:lnTo>
                  <a:lnTo>
                    <a:pt x="1260" y="927"/>
                  </a:lnTo>
                  <a:lnTo>
                    <a:pt x="1259" y="929"/>
                  </a:lnTo>
                  <a:lnTo>
                    <a:pt x="1238" y="929"/>
                  </a:lnTo>
                  <a:lnTo>
                    <a:pt x="1230" y="930"/>
                  </a:lnTo>
                  <a:lnTo>
                    <a:pt x="1224" y="935"/>
                  </a:lnTo>
                  <a:lnTo>
                    <a:pt x="1221" y="937"/>
                  </a:lnTo>
                  <a:lnTo>
                    <a:pt x="1221" y="940"/>
                  </a:lnTo>
                  <a:lnTo>
                    <a:pt x="1222" y="946"/>
                  </a:lnTo>
                  <a:lnTo>
                    <a:pt x="1217" y="945"/>
                  </a:lnTo>
                  <a:lnTo>
                    <a:pt x="1214" y="945"/>
                  </a:lnTo>
                  <a:lnTo>
                    <a:pt x="1209" y="946"/>
                  </a:lnTo>
                  <a:lnTo>
                    <a:pt x="1206" y="950"/>
                  </a:lnTo>
                  <a:lnTo>
                    <a:pt x="1206" y="959"/>
                  </a:lnTo>
                  <a:lnTo>
                    <a:pt x="1213" y="959"/>
                  </a:lnTo>
                  <a:lnTo>
                    <a:pt x="1214" y="961"/>
                  </a:lnTo>
                  <a:lnTo>
                    <a:pt x="1219" y="962"/>
                  </a:lnTo>
                  <a:lnTo>
                    <a:pt x="1221" y="966"/>
                  </a:lnTo>
                  <a:lnTo>
                    <a:pt x="1222" y="969"/>
                  </a:lnTo>
                  <a:lnTo>
                    <a:pt x="1224" y="977"/>
                  </a:lnTo>
                  <a:lnTo>
                    <a:pt x="1225" y="981"/>
                  </a:lnTo>
                  <a:lnTo>
                    <a:pt x="1229" y="985"/>
                  </a:lnTo>
                  <a:lnTo>
                    <a:pt x="1233" y="985"/>
                  </a:lnTo>
                  <a:lnTo>
                    <a:pt x="1233" y="986"/>
                  </a:lnTo>
                  <a:lnTo>
                    <a:pt x="1238" y="991"/>
                  </a:lnTo>
                  <a:lnTo>
                    <a:pt x="1243" y="993"/>
                  </a:lnTo>
                  <a:lnTo>
                    <a:pt x="1249" y="993"/>
                  </a:lnTo>
                  <a:lnTo>
                    <a:pt x="1251" y="994"/>
                  </a:lnTo>
                  <a:lnTo>
                    <a:pt x="1249" y="996"/>
                  </a:lnTo>
                  <a:lnTo>
                    <a:pt x="1248" y="1001"/>
                  </a:lnTo>
                  <a:lnTo>
                    <a:pt x="1248" y="1005"/>
                  </a:lnTo>
                  <a:lnTo>
                    <a:pt x="1249" y="1013"/>
                  </a:lnTo>
                  <a:lnTo>
                    <a:pt x="1254" y="1023"/>
                  </a:lnTo>
                  <a:lnTo>
                    <a:pt x="1262" y="1023"/>
                  </a:lnTo>
                  <a:lnTo>
                    <a:pt x="1262" y="1013"/>
                  </a:lnTo>
                  <a:lnTo>
                    <a:pt x="1264" y="1009"/>
                  </a:lnTo>
                  <a:lnTo>
                    <a:pt x="1265" y="1009"/>
                  </a:lnTo>
                  <a:lnTo>
                    <a:pt x="1270" y="1007"/>
                  </a:lnTo>
                  <a:lnTo>
                    <a:pt x="1273" y="1009"/>
                  </a:lnTo>
                  <a:lnTo>
                    <a:pt x="1275" y="1015"/>
                  </a:lnTo>
                  <a:lnTo>
                    <a:pt x="1276" y="1020"/>
                  </a:lnTo>
                  <a:lnTo>
                    <a:pt x="1281" y="1025"/>
                  </a:lnTo>
                  <a:lnTo>
                    <a:pt x="1286" y="1026"/>
                  </a:lnTo>
                  <a:lnTo>
                    <a:pt x="1289" y="1028"/>
                  </a:lnTo>
                  <a:lnTo>
                    <a:pt x="1289" y="1028"/>
                  </a:lnTo>
                  <a:lnTo>
                    <a:pt x="1278" y="1033"/>
                  </a:lnTo>
                  <a:lnTo>
                    <a:pt x="1273" y="1033"/>
                  </a:lnTo>
                  <a:lnTo>
                    <a:pt x="1264" y="1028"/>
                  </a:lnTo>
                  <a:lnTo>
                    <a:pt x="1256" y="1028"/>
                  </a:lnTo>
                  <a:lnTo>
                    <a:pt x="1256" y="1033"/>
                  </a:lnTo>
                  <a:lnTo>
                    <a:pt x="1254" y="1034"/>
                  </a:lnTo>
                  <a:lnTo>
                    <a:pt x="1252" y="1039"/>
                  </a:lnTo>
                  <a:lnTo>
                    <a:pt x="1252" y="1050"/>
                  </a:lnTo>
                  <a:lnTo>
                    <a:pt x="1259" y="1053"/>
                  </a:lnTo>
                  <a:lnTo>
                    <a:pt x="1264" y="1053"/>
                  </a:lnTo>
                  <a:lnTo>
                    <a:pt x="1264" y="1053"/>
                  </a:lnTo>
                  <a:lnTo>
                    <a:pt x="1260" y="1060"/>
                  </a:lnTo>
                  <a:lnTo>
                    <a:pt x="1252" y="1066"/>
                  </a:lnTo>
                  <a:lnTo>
                    <a:pt x="1268" y="1066"/>
                  </a:lnTo>
                  <a:lnTo>
                    <a:pt x="1268" y="1066"/>
                  </a:lnTo>
                  <a:lnTo>
                    <a:pt x="1270" y="1071"/>
                  </a:lnTo>
                  <a:lnTo>
                    <a:pt x="1272" y="1072"/>
                  </a:lnTo>
                  <a:lnTo>
                    <a:pt x="1273" y="1074"/>
                  </a:lnTo>
                  <a:lnTo>
                    <a:pt x="1273" y="1080"/>
                  </a:lnTo>
                  <a:lnTo>
                    <a:pt x="1272" y="1092"/>
                  </a:lnTo>
                  <a:lnTo>
                    <a:pt x="1273" y="1104"/>
                  </a:lnTo>
                  <a:lnTo>
                    <a:pt x="1273" y="1109"/>
                  </a:lnTo>
                  <a:lnTo>
                    <a:pt x="1272" y="1111"/>
                  </a:lnTo>
                  <a:lnTo>
                    <a:pt x="1260" y="1116"/>
                  </a:lnTo>
                  <a:lnTo>
                    <a:pt x="1236" y="1119"/>
                  </a:lnTo>
                  <a:lnTo>
                    <a:pt x="1229" y="1116"/>
                  </a:lnTo>
                  <a:lnTo>
                    <a:pt x="1222" y="1109"/>
                  </a:lnTo>
                  <a:lnTo>
                    <a:pt x="1214" y="1104"/>
                  </a:lnTo>
                  <a:lnTo>
                    <a:pt x="1211" y="1100"/>
                  </a:lnTo>
                  <a:lnTo>
                    <a:pt x="1203" y="1100"/>
                  </a:lnTo>
                  <a:lnTo>
                    <a:pt x="1200" y="1098"/>
                  </a:lnTo>
                  <a:lnTo>
                    <a:pt x="1197" y="1096"/>
                  </a:lnTo>
                  <a:lnTo>
                    <a:pt x="1190" y="1093"/>
                  </a:lnTo>
                  <a:lnTo>
                    <a:pt x="1187" y="1087"/>
                  </a:lnTo>
                  <a:lnTo>
                    <a:pt x="1185" y="1080"/>
                  </a:lnTo>
                  <a:lnTo>
                    <a:pt x="1185" y="1077"/>
                  </a:lnTo>
                  <a:close/>
                  <a:moveTo>
                    <a:pt x="906" y="1830"/>
                  </a:moveTo>
                  <a:lnTo>
                    <a:pt x="905" y="1835"/>
                  </a:lnTo>
                  <a:lnTo>
                    <a:pt x="903" y="1840"/>
                  </a:lnTo>
                  <a:lnTo>
                    <a:pt x="895" y="1848"/>
                  </a:lnTo>
                  <a:lnTo>
                    <a:pt x="895" y="1853"/>
                  </a:lnTo>
                  <a:lnTo>
                    <a:pt x="898" y="1856"/>
                  </a:lnTo>
                  <a:lnTo>
                    <a:pt x="895" y="1856"/>
                  </a:lnTo>
                  <a:lnTo>
                    <a:pt x="889" y="1854"/>
                  </a:lnTo>
                  <a:lnTo>
                    <a:pt x="879" y="1853"/>
                  </a:lnTo>
                  <a:lnTo>
                    <a:pt x="873" y="1854"/>
                  </a:lnTo>
                  <a:lnTo>
                    <a:pt x="871" y="1854"/>
                  </a:lnTo>
                  <a:lnTo>
                    <a:pt x="871" y="1850"/>
                  </a:lnTo>
                  <a:lnTo>
                    <a:pt x="873" y="1842"/>
                  </a:lnTo>
                  <a:lnTo>
                    <a:pt x="876" y="1832"/>
                  </a:lnTo>
                  <a:lnTo>
                    <a:pt x="881" y="1819"/>
                  </a:lnTo>
                  <a:lnTo>
                    <a:pt x="887" y="1813"/>
                  </a:lnTo>
                  <a:lnTo>
                    <a:pt x="897" y="1813"/>
                  </a:lnTo>
                  <a:lnTo>
                    <a:pt x="909" y="1814"/>
                  </a:lnTo>
                  <a:lnTo>
                    <a:pt x="916" y="1816"/>
                  </a:lnTo>
                  <a:lnTo>
                    <a:pt x="913" y="1818"/>
                  </a:lnTo>
                  <a:lnTo>
                    <a:pt x="906" y="1824"/>
                  </a:lnTo>
                  <a:lnTo>
                    <a:pt x="906" y="1830"/>
                  </a:lnTo>
                  <a:close/>
                  <a:moveTo>
                    <a:pt x="852" y="1964"/>
                  </a:moveTo>
                  <a:lnTo>
                    <a:pt x="849" y="1958"/>
                  </a:lnTo>
                  <a:lnTo>
                    <a:pt x="842" y="1947"/>
                  </a:lnTo>
                  <a:lnTo>
                    <a:pt x="839" y="1942"/>
                  </a:lnTo>
                  <a:lnTo>
                    <a:pt x="833" y="1939"/>
                  </a:lnTo>
                  <a:lnTo>
                    <a:pt x="831" y="1936"/>
                  </a:lnTo>
                  <a:lnTo>
                    <a:pt x="830" y="1929"/>
                  </a:lnTo>
                  <a:lnTo>
                    <a:pt x="826" y="1907"/>
                  </a:lnTo>
                  <a:lnTo>
                    <a:pt x="825" y="1889"/>
                  </a:lnTo>
                  <a:lnTo>
                    <a:pt x="826" y="1894"/>
                  </a:lnTo>
                  <a:lnTo>
                    <a:pt x="831" y="1917"/>
                  </a:lnTo>
                  <a:lnTo>
                    <a:pt x="834" y="1925"/>
                  </a:lnTo>
                  <a:lnTo>
                    <a:pt x="838" y="1931"/>
                  </a:lnTo>
                  <a:lnTo>
                    <a:pt x="842" y="1937"/>
                  </a:lnTo>
                  <a:lnTo>
                    <a:pt x="846" y="1944"/>
                  </a:lnTo>
                  <a:lnTo>
                    <a:pt x="847" y="1952"/>
                  </a:lnTo>
                  <a:lnTo>
                    <a:pt x="853" y="1964"/>
                  </a:lnTo>
                  <a:lnTo>
                    <a:pt x="852" y="1964"/>
                  </a:lnTo>
                  <a:close/>
                  <a:moveTo>
                    <a:pt x="928" y="2070"/>
                  </a:moveTo>
                  <a:lnTo>
                    <a:pt x="922" y="2063"/>
                  </a:lnTo>
                  <a:lnTo>
                    <a:pt x="917" y="2052"/>
                  </a:lnTo>
                  <a:lnTo>
                    <a:pt x="914" y="2044"/>
                  </a:lnTo>
                  <a:lnTo>
                    <a:pt x="914" y="2035"/>
                  </a:lnTo>
                  <a:lnTo>
                    <a:pt x="917" y="2028"/>
                  </a:lnTo>
                  <a:lnTo>
                    <a:pt x="917" y="2016"/>
                  </a:lnTo>
                  <a:lnTo>
                    <a:pt x="916" y="2011"/>
                  </a:lnTo>
                  <a:lnTo>
                    <a:pt x="911" y="1998"/>
                  </a:lnTo>
                  <a:lnTo>
                    <a:pt x="911" y="1992"/>
                  </a:lnTo>
                  <a:lnTo>
                    <a:pt x="911" y="1992"/>
                  </a:lnTo>
                  <a:lnTo>
                    <a:pt x="917" y="2003"/>
                  </a:lnTo>
                  <a:lnTo>
                    <a:pt x="921" y="2012"/>
                  </a:lnTo>
                  <a:lnTo>
                    <a:pt x="921" y="2020"/>
                  </a:lnTo>
                  <a:lnTo>
                    <a:pt x="921" y="2027"/>
                  </a:lnTo>
                  <a:lnTo>
                    <a:pt x="921" y="2030"/>
                  </a:lnTo>
                  <a:lnTo>
                    <a:pt x="919" y="2035"/>
                  </a:lnTo>
                  <a:lnTo>
                    <a:pt x="921" y="2039"/>
                  </a:lnTo>
                  <a:lnTo>
                    <a:pt x="922" y="2051"/>
                  </a:lnTo>
                  <a:lnTo>
                    <a:pt x="925" y="2062"/>
                  </a:lnTo>
                  <a:lnTo>
                    <a:pt x="928" y="2068"/>
                  </a:lnTo>
                  <a:lnTo>
                    <a:pt x="928" y="2070"/>
                  </a:lnTo>
                  <a:close/>
                  <a:moveTo>
                    <a:pt x="897" y="1278"/>
                  </a:moveTo>
                  <a:lnTo>
                    <a:pt x="892" y="1269"/>
                  </a:lnTo>
                  <a:lnTo>
                    <a:pt x="889" y="1261"/>
                  </a:lnTo>
                  <a:lnTo>
                    <a:pt x="889" y="1256"/>
                  </a:lnTo>
                  <a:lnTo>
                    <a:pt x="889" y="1258"/>
                  </a:lnTo>
                  <a:lnTo>
                    <a:pt x="893" y="1272"/>
                  </a:lnTo>
                  <a:lnTo>
                    <a:pt x="901" y="1285"/>
                  </a:lnTo>
                  <a:lnTo>
                    <a:pt x="897" y="1278"/>
                  </a:lnTo>
                  <a:close/>
                  <a:moveTo>
                    <a:pt x="761" y="262"/>
                  </a:moveTo>
                  <a:lnTo>
                    <a:pt x="759" y="263"/>
                  </a:lnTo>
                  <a:lnTo>
                    <a:pt x="759" y="262"/>
                  </a:lnTo>
                  <a:lnTo>
                    <a:pt x="761" y="260"/>
                  </a:lnTo>
                  <a:lnTo>
                    <a:pt x="764" y="257"/>
                  </a:lnTo>
                  <a:lnTo>
                    <a:pt x="769" y="254"/>
                  </a:lnTo>
                  <a:lnTo>
                    <a:pt x="766" y="259"/>
                  </a:lnTo>
                  <a:lnTo>
                    <a:pt x="761" y="262"/>
                  </a:lnTo>
                  <a:close/>
                  <a:moveTo>
                    <a:pt x="721" y="259"/>
                  </a:moveTo>
                  <a:lnTo>
                    <a:pt x="719" y="259"/>
                  </a:lnTo>
                  <a:lnTo>
                    <a:pt x="719" y="257"/>
                  </a:lnTo>
                  <a:lnTo>
                    <a:pt x="719" y="255"/>
                  </a:lnTo>
                  <a:lnTo>
                    <a:pt x="721" y="255"/>
                  </a:lnTo>
                  <a:lnTo>
                    <a:pt x="724" y="255"/>
                  </a:lnTo>
                  <a:lnTo>
                    <a:pt x="721" y="259"/>
                  </a:lnTo>
                  <a:close/>
                  <a:moveTo>
                    <a:pt x="598" y="324"/>
                  </a:moveTo>
                  <a:lnTo>
                    <a:pt x="603" y="321"/>
                  </a:lnTo>
                  <a:lnTo>
                    <a:pt x="603" y="322"/>
                  </a:lnTo>
                  <a:lnTo>
                    <a:pt x="603" y="330"/>
                  </a:lnTo>
                  <a:lnTo>
                    <a:pt x="600" y="326"/>
                  </a:lnTo>
                  <a:lnTo>
                    <a:pt x="597" y="326"/>
                  </a:lnTo>
                  <a:lnTo>
                    <a:pt x="598" y="324"/>
                  </a:lnTo>
                  <a:close/>
                  <a:moveTo>
                    <a:pt x="1709" y="343"/>
                  </a:moveTo>
                  <a:lnTo>
                    <a:pt x="1707" y="340"/>
                  </a:lnTo>
                  <a:lnTo>
                    <a:pt x="1707" y="338"/>
                  </a:lnTo>
                  <a:lnTo>
                    <a:pt x="1709" y="335"/>
                  </a:lnTo>
                  <a:lnTo>
                    <a:pt x="1709" y="343"/>
                  </a:lnTo>
                  <a:close/>
                  <a:moveTo>
                    <a:pt x="898" y="372"/>
                  </a:moveTo>
                  <a:lnTo>
                    <a:pt x="895" y="369"/>
                  </a:lnTo>
                  <a:lnTo>
                    <a:pt x="893" y="367"/>
                  </a:lnTo>
                  <a:lnTo>
                    <a:pt x="897" y="369"/>
                  </a:lnTo>
                  <a:lnTo>
                    <a:pt x="900" y="374"/>
                  </a:lnTo>
                  <a:lnTo>
                    <a:pt x="898" y="372"/>
                  </a:lnTo>
                  <a:close/>
                  <a:moveTo>
                    <a:pt x="217" y="1130"/>
                  </a:moveTo>
                  <a:lnTo>
                    <a:pt x="217" y="1127"/>
                  </a:lnTo>
                  <a:lnTo>
                    <a:pt x="218" y="1125"/>
                  </a:lnTo>
                  <a:lnTo>
                    <a:pt x="220" y="1125"/>
                  </a:lnTo>
                  <a:lnTo>
                    <a:pt x="226" y="1127"/>
                  </a:lnTo>
                  <a:lnTo>
                    <a:pt x="231" y="1125"/>
                  </a:lnTo>
                  <a:lnTo>
                    <a:pt x="233" y="1124"/>
                  </a:lnTo>
                  <a:lnTo>
                    <a:pt x="237" y="1120"/>
                  </a:lnTo>
                  <a:lnTo>
                    <a:pt x="242" y="1120"/>
                  </a:lnTo>
                  <a:lnTo>
                    <a:pt x="265" y="1119"/>
                  </a:lnTo>
                  <a:lnTo>
                    <a:pt x="269" y="1119"/>
                  </a:lnTo>
                  <a:lnTo>
                    <a:pt x="276" y="1117"/>
                  </a:lnTo>
                  <a:lnTo>
                    <a:pt x="281" y="1111"/>
                  </a:lnTo>
                  <a:lnTo>
                    <a:pt x="284" y="1108"/>
                  </a:lnTo>
                  <a:lnTo>
                    <a:pt x="285" y="1106"/>
                  </a:lnTo>
                  <a:lnTo>
                    <a:pt x="289" y="1104"/>
                  </a:lnTo>
                  <a:lnTo>
                    <a:pt x="298" y="1101"/>
                  </a:lnTo>
                  <a:lnTo>
                    <a:pt x="301" y="1096"/>
                  </a:lnTo>
                  <a:lnTo>
                    <a:pt x="303" y="1088"/>
                  </a:lnTo>
                  <a:lnTo>
                    <a:pt x="305" y="1085"/>
                  </a:lnTo>
                  <a:lnTo>
                    <a:pt x="308" y="1084"/>
                  </a:lnTo>
                  <a:lnTo>
                    <a:pt x="311" y="1077"/>
                  </a:lnTo>
                  <a:lnTo>
                    <a:pt x="316" y="1072"/>
                  </a:lnTo>
                  <a:lnTo>
                    <a:pt x="314" y="1068"/>
                  </a:lnTo>
                  <a:lnTo>
                    <a:pt x="312" y="1063"/>
                  </a:lnTo>
                  <a:lnTo>
                    <a:pt x="312" y="1055"/>
                  </a:lnTo>
                  <a:lnTo>
                    <a:pt x="314" y="1053"/>
                  </a:lnTo>
                  <a:lnTo>
                    <a:pt x="316" y="1049"/>
                  </a:lnTo>
                  <a:lnTo>
                    <a:pt x="319" y="1042"/>
                  </a:lnTo>
                  <a:lnTo>
                    <a:pt x="324" y="1039"/>
                  </a:lnTo>
                  <a:lnTo>
                    <a:pt x="330" y="1034"/>
                  </a:lnTo>
                  <a:lnTo>
                    <a:pt x="330" y="1029"/>
                  </a:lnTo>
                  <a:lnTo>
                    <a:pt x="332" y="1028"/>
                  </a:lnTo>
                  <a:lnTo>
                    <a:pt x="333" y="1026"/>
                  </a:lnTo>
                  <a:lnTo>
                    <a:pt x="346" y="1023"/>
                  </a:lnTo>
                  <a:lnTo>
                    <a:pt x="356" y="1020"/>
                  </a:lnTo>
                  <a:lnTo>
                    <a:pt x="372" y="1009"/>
                  </a:lnTo>
                  <a:lnTo>
                    <a:pt x="375" y="1001"/>
                  </a:lnTo>
                  <a:lnTo>
                    <a:pt x="375" y="997"/>
                  </a:lnTo>
                  <a:lnTo>
                    <a:pt x="376" y="997"/>
                  </a:lnTo>
                  <a:lnTo>
                    <a:pt x="375" y="994"/>
                  </a:lnTo>
                  <a:lnTo>
                    <a:pt x="375" y="991"/>
                  </a:lnTo>
                  <a:lnTo>
                    <a:pt x="373" y="991"/>
                  </a:lnTo>
                  <a:lnTo>
                    <a:pt x="373" y="991"/>
                  </a:lnTo>
                  <a:lnTo>
                    <a:pt x="373" y="985"/>
                  </a:lnTo>
                  <a:lnTo>
                    <a:pt x="375" y="980"/>
                  </a:lnTo>
                  <a:lnTo>
                    <a:pt x="380" y="978"/>
                  </a:lnTo>
                  <a:lnTo>
                    <a:pt x="384" y="975"/>
                  </a:lnTo>
                  <a:lnTo>
                    <a:pt x="392" y="975"/>
                  </a:lnTo>
                  <a:lnTo>
                    <a:pt x="403" y="978"/>
                  </a:lnTo>
                  <a:lnTo>
                    <a:pt x="410" y="980"/>
                  </a:lnTo>
                  <a:lnTo>
                    <a:pt x="416" y="983"/>
                  </a:lnTo>
                  <a:lnTo>
                    <a:pt x="421" y="985"/>
                  </a:lnTo>
                  <a:lnTo>
                    <a:pt x="429" y="985"/>
                  </a:lnTo>
                  <a:lnTo>
                    <a:pt x="434" y="981"/>
                  </a:lnTo>
                  <a:lnTo>
                    <a:pt x="440" y="975"/>
                  </a:lnTo>
                  <a:lnTo>
                    <a:pt x="447" y="970"/>
                  </a:lnTo>
                  <a:lnTo>
                    <a:pt x="453" y="969"/>
                  </a:lnTo>
                  <a:lnTo>
                    <a:pt x="453" y="969"/>
                  </a:lnTo>
                  <a:lnTo>
                    <a:pt x="461" y="966"/>
                  </a:lnTo>
                  <a:lnTo>
                    <a:pt x="466" y="959"/>
                  </a:lnTo>
                  <a:lnTo>
                    <a:pt x="467" y="958"/>
                  </a:lnTo>
                  <a:lnTo>
                    <a:pt x="470" y="956"/>
                  </a:lnTo>
                  <a:lnTo>
                    <a:pt x="478" y="956"/>
                  </a:lnTo>
                  <a:lnTo>
                    <a:pt x="485" y="958"/>
                  </a:lnTo>
                  <a:lnTo>
                    <a:pt x="491" y="961"/>
                  </a:lnTo>
                  <a:lnTo>
                    <a:pt x="493" y="964"/>
                  </a:lnTo>
                  <a:lnTo>
                    <a:pt x="498" y="970"/>
                  </a:lnTo>
                  <a:lnTo>
                    <a:pt x="499" y="974"/>
                  </a:lnTo>
                  <a:lnTo>
                    <a:pt x="499" y="980"/>
                  </a:lnTo>
                  <a:lnTo>
                    <a:pt x="502" y="985"/>
                  </a:lnTo>
                  <a:lnTo>
                    <a:pt x="507" y="991"/>
                  </a:lnTo>
                  <a:lnTo>
                    <a:pt x="517" y="999"/>
                  </a:lnTo>
                  <a:lnTo>
                    <a:pt x="526" y="1004"/>
                  </a:lnTo>
                  <a:lnTo>
                    <a:pt x="538" y="1017"/>
                  </a:lnTo>
                  <a:lnTo>
                    <a:pt x="542" y="1020"/>
                  </a:lnTo>
                  <a:lnTo>
                    <a:pt x="552" y="1023"/>
                  </a:lnTo>
                  <a:lnTo>
                    <a:pt x="555" y="1025"/>
                  </a:lnTo>
                  <a:lnTo>
                    <a:pt x="566" y="1033"/>
                  </a:lnTo>
                  <a:lnTo>
                    <a:pt x="574" y="1037"/>
                  </a:lnTo>
                  <a:lnTo>
                    <a:pt x="577" y="1039"/>
                  </a:lnTo>
                  <a:lnTo>
                    <a:pt x="579" y="1042"/>
                  </a:lnTo>
                  <a:lnTo>
                    <a:pt x="584" y="1045"/>
                  </a:lnTo>
                  <a:lnTo>
                    <a:pt x="590" y="1050"/>
                  </a:lnTo>
                  <a:lnTo>
                    <a:pt x="590" y="1052"/>
                  </a:lnTo>
                  <a:lnTo>
                    <a:pt x="592" y="1056"/>
                  </a:lnTo>
                  <a:lnTo>
                    <a:pt x="595" y="1064"/>
                  </a:lnTo>
                  <a:lnTo>
                    <a:pt x="595" y="1071"/>
                  </a:lnTo>
                  <a:lnTo>
                    <a:pt x="593" y="1074"/>
                  </a:lnTo>
                  <a:lnTo>
                    <a:pt x="590" y="1077"/>
                  </a:lnTo>
                  <a:lnTo>
                    <a:pt x="590" y="1084"/>
                  </a:lnTo>
                  <a:lnTo>
                    <a:pt x="587" y="1082"/>
                  </a:lnTo>
                  <a:lnTo>
                    <a:pt x="582" y="1082"/>
                  </a:lnTo>
                  <a:lnTo>
                    <a:pt x="576" y="1084"/>
                  </a:lnTo>
                  <a:lnTo>
                    <a:pt x="563" y="1085"/>
                  </a:lnTo>
                  <a:lnTo>
                    <a:pt x="558" y="1085"/>
                  </a:lnTo>
                  <a:lnTo>
                    <a:pt x="549" y="1082"/>
                  </a:lnTo>
                  <a:lnTo>
                    <a:pt x="542" y="1084"/>
                  </a:lnTo>
                  <a:lnTo>
                    <a:pt x="536" y="1088"/>
                  </a:lnTo>
                  <a:lnTo>
                    <a:pt x="536" y="1093"/>
                  </a:lnTo>
                  <a:lnTo>
                    <a:pt x="539" y="1098"/>
                  </a:lnTo>
                  <a:lnTo>
                    <a:pt x="542" y="1101"/>
                  </a:lnTo>
                  <a:lnTo>
                    <a:pt x="547" y="1104"/>
                  </a:lnTo>
                  <a:lnTo>
                    <a:pt x="563" y="1111"/>
                  </a:lnTo>
                  <a:lnTo>
                    <a:pt x="569" y="1114"/>
                  </a:lnTo>
                  <a:lnTo>
                    <a:pt x="573" y="1119"/>
                  </a:lnTo>
                  <a:lnTo>
                    <a:pt x="577" y="1120"/>
                  </a:lnTo>
                  <a:lnTo>
                    <a:pt x="582" y="1117"/>
                  </a:lnTo>
                  <a:lnTo>
                    <a:pt x="587" y="1109"/>
                  </a:lnTo>
                  <a:lnTo>
                    <a:pt x="585" y="1104"/>
                  </a:lnTo>
                  <a:lnTo>
                    <a:pt x="585" y="1100"/>
                  </a:lnTo>
                  <a:lnTo>
                    <a:pt x="592" y="1090"/>
                  </a:lnTo>
                  <a:lnTo>
                    <a:pt x="597" y="1093"/>
                  </a:lnTo>
                  <a:lnTo>
                    <a:pt x="603" y="1090"/>
                  </a:lnTo>
                  <a:lnTo>
                    <a:pt x="605" y="1085"/>
                  </a:lnTo>
                  <a:lnTo>
                    <a:pt x="611" y="1072"/>
                  </a:lnTo>
                  <a:lnTo>
                    <a:pt x="611" y="1072"/>
                  </a:lnTo>
                  <a:lnTo>
                    <a:pt x="614" y="1071"/>
                  </a:lnTo>
                  <a:lnTo>
                    <a:pt x="617" y="1066"/>
                  </a:lnTo>
                  <a:lnTo>
                    <a:pt x="620" y="1061"/>
                  </a:lnTo>
                  <a:lnTo>
                    <a:pt x="620" y="1058"/>
                  </a:lnTo>
                  <a:lnTo>
                    <a:pt x="616" y="1055"/>
                  </a:lnTo>
                  <a:lnTo>
                    <a:pt x="614" y="1053"/>
                  </a:lnTo>
                  <a:lnTo>
                    <a:pt x="611" y="1049"/>
                  </a:lnTo>
                  <a:lnTo>
                    <a:pt x="611" y="1047"/>
                  </a:lnTo>
                  <a:lnTo>
                    <a:pt x="614" y="1044"/>
                  </a:lnTo>
                  <a:lnTo>
                    <a:pt x="619" y="1042"/>
                  </a:lnTo>
                  <a:lnTo>
                    <a:pt x="624" y="1045"/>
                  </a:lnTo>
                  <a:lnTo>
                    <a:pt x="635" y="1052"/>
                  </a:lnTo>
                  <a:lnTo>
                    <a:pt x="641" y="1049"/>
                  </a:lnTo>
                  <a:lnTo>
                    <a:pt x="641" y="1037"/>
                  </a:lnTo>
                  <a:lnTo>
                    <a:pt x="636" y="1033"/>
                  </a:lnTo>
                  <a:lnTo>
                    <a:pt x="625" y="1025"/>
                  </a:lnTo>
                  <a:lnTo>
                    <a:pt x="605" y="1015"/>
                  </a:lnTo>
                  <a:lnTo>
                    <a:pt x="603" y="1012"/>
                  </a:lnTo>
                  <a:lnTo>
                    <a:pt x="601" y="1009"/>
                  </a:lnTo>
                  <a:lnTo>
                    <a:pt x="597" y="1004"/>
                  </a:lnTo>
                  <a:lnTo>
                    <a:pt x="585" y="1004"/>
                  </a:lnTo>
                  <a:lnTo>
                    <a:pt x="582" y="1002"/>
                  </a:lnTo>
                  <a:lnTo>
                    <a:pt x="574" y="997"/>
                  </a:lnTo>
                  <a:lnTo>
                    <a:pt x="569" y="988"/>
                  </a:lnTo>
                  <a:lnTo>
                    <a:pt x="565" y="977"/>
                  </a:lnTo>
                  <a:lnTo>
                    <a:pt x="563" y="972"/>
                  </a:lnTo>
                  <a:lnTo>
                    <a:pt x="560" y="967"/>
                  </a:lnTo>
                  <a:lnTo>
                    <a:pt x="550" y="959"/>
                  </a:lnTo>
                  <a:lnTo>
                    <a:pt x="544" y="954"/>
                  </a:lnTo>
                  <a:lnTo>
                    <a:pt x="541" y="953"/>
                  </a:lnTo>
                  <a:lnTo>
                    <a:pt x="539" y="951"/>
                  </a:lnTo>
                  <a:lnTo>
                    <a:pt x="539" y="943"/>
                  </a:lnTo>
                  <a:lnTo>
                    <a:pt x="541" y="940"/>
                  </a:lnTo>
                  <a:lnTo>
                    <a:pt x="541" y="934"/>
                  </a:lnTo>
                  <a:lnTo>
                    <a:pt x="539" y="930"/>
                  </a:lnTo>
                  <a:lnTo>
                    <a:pt x="545" y="927"/>
                  </a:lnTo>
                  <a:lnTo>
                    <a:pt x="552" y="926"/>
                  </a:lnTo>
                  <a:lnTo>
                    <a:pt x="555" y="926"/>
                  </a:lnTo>
                  <a:lnTo>
                    <a:pt x="557" y="929"/>
                  </a:lnTo>
                  <a:lnTo>
                    <a:pt x="557" y="935"/>
                  </a:lnTo>
                  <a:lnTo>
                    <a:pt x="560" y="938"/>
                  </a:lnTo>
                  <a:lnTo>
                    <a:pt x="563" y="938"/>
                  </a:lnTo>
                  <a:lnTo>
                    <a:pt x="569" y="940"/>
                  </a:lnTo>
                  <a:lnTo>
                    <a:pt x="573" y="940"/>
                  </a:lnTo>
                  <a:lnTo>
                    <a:pt x="579" y="956"/>
                  </a:lnTo>
                  <a:lnTo>
                    <a:pt x="590" y="970"/>
                  </a:lnTo>
                  <a:lnTo>
                    <a:pt x="600" y="974"/>
                  </a:lnTo>
                  <a:lnTo>
                    <a:pt x="603" y="974"/>
                  </a:lnTo>
                  <a:lnTo>
                    <a:pt x="603" y="977"/>
                  </a:lnTo>
                  <a:lnTo>
                    <a:pt x="609" y="983"/>
                  </a:lnTo>
                  <a:lnTo>
                    <a:pt x="616" y="985"/>
                  </a:lnTo>
                  <a:lnTo>
                    <a:pt x="622" y="986"/>
                  </a:lnTo>
                  <a:lnTo>
                    <a:pt x="624" y="986"/>
                  </a:lnTo>
                  <a:lnTo>
                    <a:pt x="638" y="996"/>
                  </a:lnTo>
                  <a:lnTo>
                    <a:pt x="649" y="1004"/>
                  </a:lnTo>
                  <a:lnTo>
                    <a:pt x="649" y="1004"/>
                  </a:lnTo>
                  <a:lnTo>
                    <a:pt x="651" y="1005"/>
                  </a:lnTo>
                  <a:lnTo>
                    <a:pt x="654" y="1007"/>
                  </a:lnTo>
                  <a:lnTo>
                    <a:pt x="654" y="1007"/>
                  </a:lnTo>
                  <a:lnTo>
                    <a:pt x="656" y="1007"/>
                  </a:lnTo>
                  <a:lnTo>
                    <a:pt x="656" y="1009"/>
                  </a:lnTo>
                  <a:lnTo>
                    <a:pt x="657" y="1010"/>
                  </a:lnTo>
                  <a:lnTo>
                    <a:pt x="656" y="1012"/>
                  </a:lnTo>
                  <a:lnTo>
                    <a:pt x="651" y="1020"/>
                  </a:lnTo>
                  <a:lnTo>
                    <a:pt x="651" y="1036"/>
                  </a:lnTo>
                  <a:lnTo>
                    <a:pt x="652" y="1041"/>
                  </a:lnTo>
                  <a:lnTo>
                    <a:pt x="657" y="1045"/>
                  </a:lnTo>
                  <a:lnTo>
                    <a:pt x="660" y="1050"/>
                  </a:lnTo>
                  <a:lnTo>
                    <a:pt x="662" y="1055"/>
                  </a:lnTo>
                  <a:lnTo>
                    <a:pt x="667" y="1058"/>
                  </a:lnTo>
                  <a:lnTo>
                    <a:pt x="668" y="1058"/>
                  </a:lnTo>
                  <a:lnTo>
                    <a:pt x="672" y="1061"/>
                  </a:lnTo>
                  <a:lnTo>
                    <a:pt x="673" y="1063"/>
                  </a:lnTo>
                  <a:lnTo>
                    <a:pt x="676" y="1068"/>
                  </a:lnTo>
                  <a:lnTo>
                    <a:pt x="676" y="1071"/>
                  </a:lnTo>
                  <a:lnTo>
                    <a:pt x="678" y="1077"/>
                  </a:lnTo>
                  <a:lnTo>
                    <a:pt x="686" y="1082"/>
                  </a:lnTo>
                  <a:lnTo>
                    <a:pt x="684" y="1084"/>
                  </a:lnTo>
                  <a:lnTo>
                    <a:pt x="684" y="1087"/>
                  </a:lnTo>
                  <a:lnTo>
                    <a:pt x="686" y="1092"/>
                  </a:lnTo>
                  <a:lnTo>
                    <a:pt x="689" y="1096"/>
                  </a:lnTo>
                  <a:lnTo>
                    <a:pt x="689" y="1103"/>
                  </a:lnTo>
                  <a:lnTo>
                    <a:pt x="691" y="1108"/>
                  </a:lnTo>
                  <a:lnTo>
                    <a:pt x="697" y="1112"/>
                  </a:lnTo>
                  <a:lnTo>
                    <a:pt x="700" y="1114"/>
                  </a:lnTo>
                  <a:lnTo>
                    <a:pt x="705" y="1116"/>
                  </a:lnTo>
                  <a:lnTo>
                    <a:pt x="715" y="1122"/>
                  </a:lnTo>
                  <a:lnTo>
                    <a:pt x="723" y="1122"/>
                  </a:lnTo>
                  <a:lnTo>
                    <a:pt x="723" y="1116"/>
                  </a:lnTo>
                  <a:lnTo>
                    <a:pt x="721" y="1108"/>
                  </a:lnTo>
                  <a:lnTo>
                    <a:pt x="719" y="1104"/>
                  </a:lnTo>
                  <a:lnTo>
                    <a:pt x="724" y="1104"/>
                  </a:lnTo>
                  <a:lnTo>
                    <a:pt x="732" y="1101"/>
                  </a:lnTo>
                  <a:lnTo>
                    <a:pt x="732" y="1098"/>
                  </a:lnTo>
                  <a:lnTo>
                    <a:pt x="731" y="1095"/>
                  </a:lnTo>
                  <a:lnTo>
                    <a:pt x="735" y="1093"/>
                  </a:lnTo>
                  <a:lnTo>
                    <a:pt x="742" y="1092"/>
                  </a:lnTo>
                  <a:lnTo>
                    <a:pt x="745" y="1085"/>
                  </a:lnTo>
                  <a:lnTo>
                    <a:pt x="745" y="1080"/>
                  </a:lnTo>
                  <a:lnTo>
                    <a:pt x="742" y="1076"/>
                  </a:lnTo>
                  <a:lnTo>
                    <a:pt x="739" y="1071"/>
                  </a:lnTo>
                  <a:lnTo>
                    <a:pt x="727" y="1071"/>
                  </a:lnTo>
                  <a:lnTo>
                    <a:pt x="724" y="1072"/>
                  </a:lnTo>
                  <a:lnTo>
                    <a:pt x="721" y="1071"/>
                  </a:lnTo>
                  <a:lnTo>
                    <a:pt x="724" y="1071"/>
                  </a:lnTo>
                  <a:lnTo>
                    <a:pt x="727" y="1068"/>
                  </a:lnTo>
                  <a:lnTo>
                    <a:pt x="727" y="1064"/>
                  </a:lnTo>
                  <a:lnTo>
                    <a:pt x="726" y="1058"/>
                  </a:lnTo>
                  <a:lnTo>
                    <a:pt x="723" y="1053"/>
                  </a:lnTo>
                  <a:lnTo>
                    <a:pt x="711" y="1042"/>
                  </a:lnTo>
                  <a:lnTo>
                    <a:pt x="711" y="1041"/>
                  </a:lnTo>
                  <a:lnTo>
                    <a:pt x="713" y="1041"/>
                  </a:lnTo>
                  <a:lnTo>
                    <a:pt x="716" y="1041"/>
                  </a:lnTo>
                  <a:lnTo>
                    <a:pt x="718" y="1042"/>
                  </a:lnTo>
                  <a:lnTo>
                    <a:pt x="721" y="1045"/>
                  </a:lnTo>
                  <a:lnTo>
                    <a:pt x="729" y="1045"/>
                  </a:lnTo>
                  <a:lnTo>
                    <a:pt x="734" y="1044"/>
                  </a:lnTo>
                  <a:lnTo>
                    <a:pt x="739" y="1044"/>
                  </a:lnTo>
                  <a:lnTo>
                    <a:pt x="739" y="1039"/>
                  </a:lnTo>
                  <a:lnTo>
                    <a:pt x="737" y="1034"/>
                  </a:lnTo>
                  <a:lnTo>
                    <a:pt x="737" y="1033"/>
                  </a:lnTo>
                  <a:lnTo>
                    <a:pt x="739" y="1031"/>
                  </a:lnTo>
                  <a:lnTo>
                    <a:pt x="742" y="1029"/>
                  </a:lnTo>
                  <a:lnTo>
                    <a:pt x="743" y="1031"/>
                  </a:lnTo>
                  <a:lnTo>
                    <a:pt x="747" y="1034"/>
                  </a:lnTo>
                  <a:lnTo>
                    <a:pt x="751" y="1034"/>
                  </a:lnTo>
                  <a:lnTo>
                    <a:pt x="755" y="1031"/>
                  </a:lnTo>
                  <a:lnTo>
                    <a:pt x="758" y="1029"/>
                  </a:lnTo>
                  <a:lnTo>
                    <a:pt x="761" y="1028"/>
                  </a:lnTo>
                  <a:lnTo>
                    <a:pt x="766" y="1029"/>
                  </a:lnTo>
                  <a:lnTo>
                    <a:pt x="769" y="1031"/>
                  </a:lnTo>
                  <a:lnTo>
                    <a:pt x="769" y="1031"/>
                  </a:lnTo>
                  <a:lnTo>
                    <a:pt x="772" y="1034"/>
                  </a:lnTo>
                  <a:lnTo>
                    <a:pt x="774" y="1036"/>
                  </a:lnTo>
                  <a:lnTo>
                    <a:pt x="774" y="1036"/>
                  </a:lnTo>
                  <a:lnTo>
                    <a:pt x="777" y="1037"/>
                  </a:lnTo>
                  <a:lnTo>
                    <a:pt x="778" y="1037"/>
                  </a:lnTo>
                  <a:lnTo>
                    <a:pt x="774" y="1041"/>
                  </a:lnTo>
                  <a:lnTo>
                    <a:pt x="772" y="1045"/>
                  </a:lnTo>
                  <a:lnTo>
                    <a:pt x="772" y="1053"/>
                  </a:lnTo>
                  <a:lnTo>
                    <a:pt x="778" y="1056"/>
                  </a:lnTo>
                  <a:lnTo>
                    <a:pt x="782" y="1056"/>
                  </a:lnTo>
                  <a:lnTo>
                    <a:pt x="782" y="1060"/>
                  </a:lnTo>
                  <a:lnTo>
                    <a:pt x="783" y="1066"/>
                  </a:lnTo>
                  <a:lnTo>
                    <a:pt x="785" y="1068"/>
                  </a:lnTo>
                  <a:lnTo>
                    <a:pt x="782" y="1074"/>
                  </a:lnTo>
                  <a:lnTo>
                    <a:pt x="782" y="1082"/>
                  </a:lnTo>
                  <a:lnTo>
                    <a:pt x="785" y="1085"/>
                  </a:lnTo>
                  <a:lnTo>
                    <a:pt x="788" y="1090"/>
                  </a:lnTo>
                  <a:lnTo>
                    <a:pt x="786" y="1090"/>
                  </a:lnTo>
                  <a:lnTo>
                    <a:pt x="783" y="1090"/>
                  </a:lnTo>
                  <a:lnTo>
                    <a:pt x="783" y="1096"/>
                  </a:lnTo>
                  <a:lnTo>
                    <a:pt x="788" y="1101"/>
                  </a:lnTo>
                  <a:lnTo>
                    <a:pt x="793" y="1103"/>
                  </a:lnTo>
                  <a:lnTo>
                    <a:pt x="793" y="1104"/>
                  </a:lnTo>
                  <a:lnTo>
                    <a:pt x="796" y="1108"/>
                  </a:lnTo>
                  <a:lnTo>
                    <a:pt x="801" y="1109"/>
                  </a:lnTo>
                  <a:lnTo>
                    <a:pt x="806" y="1111"/>
                  </a:lnTo>
                  <a:lnTo>
                    <a:pt x="806" y="1116"/>
                  </a:lnTo>
                  <a:lnTo>
                    <a:pt x="818" y="1116"/>
                  </a:lnTo>
                  <a:lnTo>
                    <a:pt x="820" y="1117"/>
                  </a:lnTo>
                  <a:lnTo>
                    <a:pt x="825" y="1125"/>
                  </a:lnTo>
                  <a:lnTo>
                    <a:pt x="828" y="1127"/>
                  </a:lnTo>
                  <a:lnTo>
                    <a:pt x="833" y="1130"/>
                  </a:lnTo>
                  <a:lnTo>
                    <a:pt x="841" y="1130"/>
                  </a:lnTo>
                  <a:lnTo>
                    <a:pt x="850" y="1127"/>
                  </a:lnTo>
                  <a:lnTo>
                    <a:pt x="855" y="1122"/>
                  </a:lnTo>
                  <a:lnTo>
                    <a:pt x="855" y="1117"/>
                  </a:lnTo>
                  <a:lnTo>
                    <a:pt x="860" y="1116"/>
                  </a:lnTo>
                  <a:lnTo>
                    <a:pt x="866" y="1116"/>
                  </a:lnTo>
                  <a:lnTo>
                    <a:pt x="871" y="1119"/>
                  </a:lnTo>
                  <a:lnTo>
                    <a:pt x="879" y="1124"/>
                  </a:lnTo>
                  <a:lnTo>
                    <a:pt x="889" y="1130"/>
                  </a:lnTo>
                  <a:lnTo>
                    <a:pt x="895" y="1131"/>
                  </a:lnTo>
                  <a:lnTo>
                    <a:pt x="909" y="1127"/>
                  </a:lnTo>
                  <a:lnTo>
                    <a:pt x="916" y="1127"/>
                  </a:lnTo>
                  <a:lnTo>
                    <a:pt x="921" y="1122"/>
                  </a:lnTo>
                  <a:lnTo>
                    <a:pt x="927" y="1117"/>
                  </a:lnTo>
                  <a:lnTo>
                    <a:pt x="928" y="1117"/>
                  </a:lnTo>
                  <a:lnTo>
                    <a:pt x="930" y="1119"/>
                  </a:lnTo>
                  <a:lnTo>
                    <a:pt x="935" y="1120"/>
                  </a:lnTo>
                  <a:lnTo>
                    <a:pt x="940" y="1120"/>
                  </a:lnTo>
                  <a:lnTo>
                    <a:pt x="949" y="1117"/>
                  </a:lnTo>
                  <a:lnTo>
                    <a:pt x="949" y="1117"/>
                  </a:lnTo>
                  <a:lnTo>
                    <a:pt x="948" y="1119"/>
                  </a:lnTo>
                  <a:lnTo>
                    <a:pt x="946" y="1122"/>
                  </a:lnTo>
                  <a:lnTo>
                    <a:pt x="944" y="1125"/>
                  </a:lnTo>
                  <a:lnTo>
                    <a:pt x="946" y="1128"/>
                  </a:lnTo>
                  <a:lnTo>
                    <a:pt x="946" y="1133"/>
                  </a:lnTo>
                  <a:lnTo>
                    <a:pt x="944" y="1136"/>
                  </a:lnTo>
                  <a:lnTo>
                    <a:pt x="944" y="1143"/>
                  </a:lnTo>
                  <a:lnTo>
                    <a:pt x="946" y="1144"/>
                  </a:lnTo>
                  <a:lnTo>
                    <a:pt x="948" y="1146"/>
                  </a:lnTo>
                  <a:lnTo>
                    <a:pt x="946" y="1147"/>
                  </a:lnTo>
                  <a:lnTo>
                    <a:pt x="946" y="1151"/>
                  </a:lnTo>
                  <a:lnTo>
                    <a:pt x="944" y="1151"/>
                  </a:lnTo>
                  <a:lnTo>
                    <a:pt x="944" y="1155"/>
                  </a:lnTo>
                  <a:lnTo>
                    <a:pt x="944" y="1157"/>
                  </a:lnTo>
                  <a:lnTo>
                    <a:pt x="944" y="1157"/>
                  </a:lnTo>
                  <a:lnTo>
                    <a:pt x="944" y="1159"/>
                  </a:lnTo>
                  <a:lnTo>
                    <a:pt x="943" y="1162"/>
                  </a:lnTo>
                  <a:lnTo>
                    <a:pt x="940" y="1168"/>
                  </a:lnTo>
                  <a:lnTo>
                    <a:pt x="932" y="1183"/>
                  </a:lnTo>
                  <a:lnTo>
                    <a:pt x="930" y="1181"/>
                  </a:lnTo>
                  <a:lnTo>
                    <a:pt x="930" y="1184"/>
                  </a:lnTo>
                  <a:lnTo>
                    <a:pt x="928" y="1187"/>
                  </a:lnTo>
                  <a:lnTo>
                    <a:pt x="930" y="1187"/>
                  </a:lnTo>
                  <a:lnTo>
                    <a:pt x="928" y="1192"/>
                  </a:lnTo>
                  <a:lnTo>
                    <a:pt x="925" y="1200"/>
                  </a:lnTo>
                  <a:lnTo>
                    <a:pt x="922" y="1210"/>
                  </a:lnTo>
                  <a:lnTo>
                    <a:pt x="917" y="1218"/>
                  </a:lnTo>
                  <a:lnTo>
                    <a:pt x="917" y="1218"/>
                  </a:lnTo>
                  <a:lnTo>
                    <a:pt x="914" y="1224"/>
                  </a:lnTo>
                  <a:lnTo>
                    <a:pt x="914" y="1226"/>
                  </a:lnTo>
                  <a:lnTo>
                    <a:pt x="914" y="1226"/>
                  </a:lnTo>
                  <a:lnTo>
                    <a:pt x="914" y="1226"/>
                  </a:lnTo>
                  <a:lnTo>
                    <a:pt x="908" y="1226"/>
                  </a:lnTo>
                  <a:lnTo>
                    <a:pt x="901" y="1224"/>
                  </a:lnTo>
                  <a:lnTo>
                    <a:pt x="897" y="1224"/>
                  </a:lnTo>
                  <a:lnTo>
                    <a:pt x="890" y="1226"/>
                  </a:lnTo>
                  <a:lnTo>
                    <a:pt x="885" y="1224"/>
                  </a:lnTo>
                  <a:lnTo>
                    <a:pt x="874" y="1219"/>
                  </a:lnTo>
                  <a:lnTo>
                    <a:pt x="869" y="1219"/>
                  </a:lnTo>
                  <a:lnTo>
                    <a:pt x="865" y="1218"/>
                  </a:lnTo>
                  <a:lnTo>
                    <a:pt x="852" y="1219"/>
                  </a:lnTo>
                  <a:lnTo>
                    <a:pt x="841" y="1222"/>
                  </a:lnTo>
                  <a:lnTo>
                    <a:pt x="836" y="1224"/>
                  </a:lnTo>
                  <a:lnTo>
                    <a:pt x="831" y="1229"/>
                  </a:lnTo>
                  <a:lnTo>
                    <a:pt x="828" y="1230"/>
                  </a:lnTo>
                  <a:lnTo>
                    <a:pt x="817" y="1227"/>
                  </a:lnTo>
                  <a:lnTo>
                    <a:pt x="802" y="1222"/>
                  </a:lnTo>
                  <a:lnTo>
                    <a:pt x="794" y="1219"/>
                  </a:lnTo>
                  <a:lnTo>
                    <a:pt x="783" y="1218"/>
                  </a:lnTo>
                  <a:lnTo>
                    <a:pt x="764" y="1216"/>
                  </a:lnTo>
                  <a:lnTo>
                    <a:pt x="761" y="1214"/>
                  </a:lnTo>
                  <a:lnTo>
                    <a:pt x="761" y="1214"/>
                  </a:lnTo>
                  <a:lnTo>
                    <a:pt x="763" y="1211"/>
                  </a:lnTo>
                  <a:lnTo>
                    <a:pt x="758" y="1211"/>
                  </a:lnTo>
                  <a:lnTo>
                    <a:pt x="756" y="1210"/>
                  </a:lnTo>
                  <a:lnTo>
                    <a:pt x="755" y="1210"/>
                  </a:lnTo>
                  <a:lnTo>
                    <a:pt x="755" y="1210"/>
                  </a:lnTo>
                  <a:lnTo>
                    <a:pt x="748" y="1208"/>
                  </a:lnTo>
                  <a:lnTo>
                    <a:pt x="732" y="1205"/>
                  </a:lnTo>
                  <a:lnTo>
                    <a:pt x="727" y="1203"/>
                  </a:lnTo>
                  <a:lnTo>
                    <a:pt x="724" y="1202"/>
                  </a:lnTo>
                  <a:lnTo>
                    <a:pt x="719" y="1197"/>
                  </a:lnTo>
                  <a:lnTo>
                    <a:pt x="715" y="1194"/>
                  </a:lnTo>
                  <a:lnTo>
                    <a:pt x="703" y="1191"/>
                  </a:lnTo>
                  <a:lnTo>
                    <a:pt x="697" y="1191"/>
                  </a:lnTo>
                  <a:lnTo>
                    <a:pt x="688" y="1192"/>
                  </a:lnTo>
                  <a:lnTo>
                    <a:pt x="675" y="1197"/>
                  </a:lnTo>
                  <a:lnTo>
                    <a:pt x="665" y="1206"/>
                  </a:lnTo>
                  <a:lnTo>
                    <a:pt x="660" y="1210"/>
                  </a:lnTo>
                  <a:lnTo>
                    <a:pt x="660" y="1219"/>
                  </a:lnTo>
                  <a:lnTo>
                    <a:pt x="664" y="1226"/>
                  </a:lnTo>
                  <a:lnTo>
                    <a:pt x="664" y="1235"/>
                  </a:lnTo>
                  <a:lnTo>
                    <a:pt x="662" y="1237"/>
                  </a:lnTo>
                  <a:lnTo>
                    <a:pt x="659" y="1238"/>
                  </a:lnTo>
                  <a:lnTo>
                    <a:pt x="652" y="1240"/>
                  </a:lnTo>
                  <a:lnTo>
                    <a:pt x="646" y="1240"/>
                  </a:lnTo>
                  <a:lnTo>
                    <a:pt x="632" y="1229"/>
                  </a:lnTo>
                  <a:lnTo>
                    <a:pt x="624" y="1226"/>
                  </a:lnTo>
                  <a:lnTo>
                    <a:pt x="605" y="1222"/>
                  </a:lnTo>
                  <a:lnTo>
                    <a:pt x="598" y="1222"/>
                  </a:lnTo>
                  <a:lnTo>
                    <a:pt x="593" y="1221"/>
                  </a:lnTo>
                  <a:lnTo>
                    <a:pt x="590" y="1216"/>
                  </a:lnTo>
                  <a:lnTo>
                    <a:pt x="590" y="1208"/>
                  </a:lnTo>
                  <a:lnTo>
                    <a:pt x="585" y="1205"/>
                  </a:lnTo>
                  <a:lnTo>
                    <a:pt x="568" y="1197"/>
                  </a:lnTo>
                  <a:lnTo>
                    <a:pt x="563" y="1195"/>
                  </a:lnTo>
                  <a:lnTo>
                    <a:pt x="553" y="1192"/>
                  </a:lnTo>
                  <a:lnTo>
                    <a:pt x="542" y="1194"/>
                  </a:lnTo>
                  <a:lnTo>
                    <a:pt x="536" y="1194"/>
                  </a:lnTo>
                  <a:lnTo>
                    <a:pt x="523" y="1189"/>
                  </a:lnTo>
                  <a:lnTo>
                    <a:pt x="520" y="1186"/>
                  </a:lnTo>
                  <a:lnTo>
                    <a:pt x="517" y="1179"/>
                  </a:lnTo>
                  <a:lnTo>
                    <a:pt x="514" y="1178"/>
                  </a:lnTo>
                  <a:lnTo>
                    <a:pt x="509" y="1175"/>
                  </a:lnTo>
                  <a:lnTo>
                    <a:pt x="507" y="1175"/>
                  </a:lnTo>
                  <a:lnTo>
                    <a:pt x="504" y="1176"/>
                  </a:lnTo>
                  <a:lnTo>
                    <a:pt x="501" y="1176"/>
                  </a:lnTo>
                  <a:lnTo>
                    <a:pt x="499" y="1175"/>
                  </a:lnTo>
                  <a:lnTo>
                    <a:pt x="496" y="1171"/>
                  </a:lnTo>
                  <a:lnTo>
                    <a:pt x="498" y="1170"/>
                  </a:lnTo>
                  <a:lnTo>
                    <a:pt x="499" y="1168"/>
                  </a:lnTo>
                  <a:lnTo>
                    <a:pt x="504" y="1167"/>
                  </a:lnTo>
                  <a:lnTo>
                    <a:pt x="509" y="1163"/>
                  </a:lnTo>
                  <a:lnTo>
                    <a:pt x="515" y="1155"/>
                  </a:lnTo>
                  <a:lnTo>
                    <a:pt x="517" y="1147"/>
                  </a:lnTo>
                  <a:lnTo>
                    <a:pt x="515" y="1141"/>
                  </a:lnTo>
                  <a:lnTo>
                    <a:pt x="509" y="1133"/>
                  </a:lnTo>
                  <a:lnTo>
                    <a:pt x="507" y="1130"/>
                  </a:lnTo>
                  <a:lnTo>
                    <a:pt x="507" y="1128"/>
                  </a:lnTo>
                  <a:lnTo>
                    <a:pt x="514" y="1122"/>
                  </a:lnTo>
                  <a:lnTo>
                    <a:pt x="517" y="1117"/>
                  </a:lnTo>
                  <a:lnTo>
                    <a:pt x="517" y="1112"/>
                  </a:lnTo>
                  <a:lnTo>
                    <a:pt x="510" y="1109"/>
                  </a:lnTo>
                  <a:lnTo>
                    <a:pt x="507" y="1111"/>
                  </a:lnTo>
                  <a:lnTo>
                    <a:pt x="506" y="1112"/>
                  </a:lnTo>
                  <a:lnTo>
                    <a:pt x="504" y="1112"/>
                  </a:lnTo>
                  <a:lnTo>
                    <a:pt x="504" y="1111"/>
                  </a:lnTo>
                  <a:lnTo>
                    <a:pt x="501" y="1106"/>
                  </a:lnTo>
                  <a:lnTo>
                    <a:pt x="498" y="1103"/>
                  </a:lnTo>
                  <a:lnTo>
                    <a:pt x="490" y="1101"/>
                  </a:lnTo>
                  <a:lnTo>
                    <a:pt x="482" y="1103"/>
                  </a:lnTo>
                  <a:lnTo>
                    <a:pt x="474" y="1106"/>
                  </a:lnTo>
                  <a:lnTo>
                    <a:pt x="466" y="1109"/>
                  </a:lnTo>
                  <a:lnTo>
                    <a:pt x="455" y="1108"/>
                  </a:lnTo>
                  <a:lnTo>
                    <a:pt x="448" y="1106"/>
                  </a:lnTo>
                  <a:lnTo>
                    <a:pt x="440" y="1106"/>
                  </a:lnTo>
                  <a:lnTo>
                    <a:pt x="431" y="1108"/>
                  </a:lnTo>
                  <a:lnTo>
                    <a:pt x="416" y="1111"/>
                  </a:lnTo>
                  <a:lnTo>
                    <a:pt x="410" y="1114"/>
                  </a:lnTo>
                  <a:lnTo>
                    <a:pt x="402" y="1111"/>
                  </a:lnTo>
                  <a:lnTo>
                    <a:pt x="395" y="1111"/>
                  </a:lnTo>
                  <a:lnTo>
                    <a:pt x="338" y="1116"/>
                  </a:lnTo>
                  <a:lnTo>
                    <a:pt x="327" y="1119"/>
                  </a:lnTo>
                  <a:lnTo>
                    <a:pt x="314" y="1128"/>
                  </a:lnTo>
                  <a:lnTo>
                    <a:pt x="308" y="1131"/>
                  </a:lnTo>
                  <a:lnTo>
                    <a:pt x="301" y="1133"/>
                  </a:lnTo>
                  <a:lnTo>
                    <a:pt x="293" y="1136"/>
                  </a:lnTo>
                  <a:lnTo>
                    <a:pt x="287" y="1139"/>
                  </a:lnTo>
                  <a:lnTo>
                    <a:pt x="281" y="1146"/>
                  </a:lnTo>
                  <a:lnTo>
                    <a:pt x="277" y="1147"/>
                  </a:lnTo>
                  <a:lnTo>
                    <a:pt x="274" y="1149"/>
                  </a:lnTo>
                  <a:lnTo>
                    <a:pt x="260" y="1144"/>
                  </a:lnTo>
                  <a:lnTo>
                    <a:pt x="253" y="1144"/>
                  </a:lnTo>
                  <a:lnTo>
                    <a:pt x="237" y="1146"/>
                  </a:lnTo>
                  <a:lnTo>
                    <a:pt x="231" y="1144"/>
                  </a:lnTo>
                  <a:lnTo>
                    <a:pt x="225" y="1141"/>
                  </a:lnTo>
                  <a:lnTo>
                    <a:pt x="220" y="1136"/>
                  </a:lnTo>
                  <a:lnTo>
                    <a:pt x="215" y="1133"/>
                  </a:lnTo>
                  <a:lnTo>
                    <a:pt x="214" y="1133"/>
                  </a:lnTo>
                  <a:lnTo>
                    <a:pt x="217" y="1130"/>
                  </a:lnTo>
                  <a:close/>
                  <a:moveTo>
                    <a:pt x="1075" y="1577"/>
                  </a:moveTo>
                  <a:lnTo>
                    <a:pt x="1075" y="1577"/>
                  </a:lnTo>
                  <a:lnTo>
                    <a:pt x="1075" y="1577"/>
                  </a:lnTo>
                  <a:lnTo>
                    <a:pt x="1071" y="1572"/>
                  </a:lnTo>
                  <a:lnTo>
                    <a:pt x="1058" y="1559"/>
                  </a:lnTo>
                  <a:lnTo>
                    <a:pt x="1050" y="1550"/>
                  </a:lnTo>
                  <a:lnTo>
                    <a:pt x="1042" y="1543"/>
                  </a:lnTo>
                  <a:lnTo>
                    <a:pt x="1035" y="1538"/>
                  </a:lnTo>
                  <a:lnTo>
                    <a:pt x="1029" y="1538"/>
                  </a:lnTo>
                  <a:lnTo>
                    <a:pt x="1027" y="1537"/>
                  </a:lnTo>
                  <a:lnTo>
                    <a:pt x="1026" y="1537"/>
                  </a:lnTo>
                  <a:lnTo>
                    <a:pt x="1024" y="1534"/>
                  </a:lnTo>
                  <a:lnTo>
                    <a:pt x="1023" y="1530"/>
                  </a:lnTo>
                  <a:lnTo>
                    <a:pt x="1018" y="1527"/>
                  </a:lnTo>
                  <a:lnTo>
                    <a:pt x="1015" y="1524"/>
                  </a:lnTo>
                  <a:lnTo>
                    <a:pt x="1011" y="1518"/>
                  </a:lnTo>
                  <a:lnTo>
                    <a:pt x="1008" y="1511"/>
                  </a:lnTo>
                  <a:lnTo>
                    <a:pt x="1007" y="1502"/>
                  </a:lnTo>
                  <a:lnTo>
                    <a:pt x="1003" y="1492"/>
                  </a:lnTo>
                  <a:lnTo>
                    <a:pt x="997" y="1483"/>
                  </a:lnTo>
                  <a:lnTo>
                    <a:pt x="999" y="1483"/>
                  </a:lnTo>
                  <a:lnTo>
                    <a:pt x="997" y="1481"/>
                  </a:lnTo>
                  <a:lnTo>
                    <a:pt x="994" y="1478"/>
                  </a:lnTo>
                  <a:lnTo>
                    <a:pt x="994" y="1478"/>
                  </a:lnTo>
                  <a:lnTo>
                    <a:pt x="989" y="1473"/>
                  </a:lnTo>
                  <a:lnTo>
                    <a:pt x="981" y="1468"/>
                  </a:lnTo>
                  <a:lnTo>
                    <a:pt x="978" y="1462"/>
                  </a:lnTo>
                  <a:lnTo>
                    <a:pt x="975" y="1454"/>
                  </a:lnTo>
                  <a:lnTo>
                    <a:pt x="975" y="1435"/>
                  </a:lnTo>
                  <a:lnTo>
                    <a:pt x="973" y="1425"/>
                  </a:lnTo>
                  <a:lnTo>
                    <a:pt x="970" y="1414"/>
                  </a:lnTo>
                  <a:lnTo>
                    <a:pt x="968" y="1409"/>
                  </a:lnTo>
                  <a:lnTo>
                    <a:pt x="964" y="1404"/>
                  </a:lnTo>
                  <a:lnTo>
                    <a:pt x="954" y="1393"/>
                  </a:lnTo>
                  <a:lnTo>
                    <a:pt x="949" y="1392"/>
                  </a:lnTo>
                  <a:lnTo>
                    <a:pt x="948" y="1388"/>
                  </a:lnTo>
                  <a:lnTo>
                    <a:pt x="946" y="1385"/>
                  </a:lnTo>
                  <a:lnTo>
                    <a:pt x="944" y="1382"/>
                  </a:lnTo>
                  <a:lnTo>
                    <a:pt x="944" y="1371"/>
                  </a:lnTo>
                  <a:lnTo>
                    <a:pt x="943" y="1364"/>
                  </a:lnTo>
                  <a:lnTo>
                    <a:pt x="940" y="1361"/>
                  </a:lnTo>
                  <a:lnTo>
                    <a:pt x="936" y="1353"/>
                  </a:lnTo>
                  <a:lnTo>
                    <a:pt x="932" y="1344"/>
                  </a:lnTo>
                  <a:lnTo>
                    <a:pt x="925" y="1334"/>
                  </a:lnTo>
                  <a:lnTo>
                    <a:pt x="921" y="1325"/>
                  </a:lnTo>
                  <a:lnTo>
                    <a:pt x="917" y="1317"/>
                  </a:lnTo>
                  <a:lnTo>
                    <a:pt x="916" y="1312"/>
                  </a:lnTo>
                  <a:lnTo>
                    <a:pt x="913" y="1309"/>
                  </a:lnTo>
                  <a:lnTo>
                    <a:pt x="909" y="1304"/>
                  </a:lnTo>
                  <a:lnTo>
                    <a:pt x="909" y="1301"/>
                  </a:lnTo>
                  <a:lnTo>
                    <a:pt x="908" y="1294"/>
                  </a:lnTo>
                  <a:lnTo>
                    <a:pt x="906" y="1293"/>
                  </a:lnTo>
                  <a:lnTo>
                    <a:pt x="911" y="1297"/>
                  </a:lnTo>
                  <a:lnTo>
                    <a:pt x="917" y="1297"/>
                  </a:lnTo>
                  <a:lnTo>
                    <a:pt x="919" y="1294"/>
                  </a:lnTo>
                  <a:lnTo>
                    <a:pt x="924" y="1285"/>
                  </a:lnTo>
                  <a:lnTo>
                    <a:pt x="925" y="1288"/>
                  </a:lnTo>
                  <a:lnTo>
                    <a:pt x="928" y="1294"/>
                  </a:lnTo>
                  <a:lnTo>
                    <a:pt x="932" y="1297"/>
                  </a:lnTo>
                  <a:lnTo>
                    <a:pt x="957" y="1331"/>
                  </a:lnTo>
                  <a:lnTo>
                    <a:pt x="964" y="1342"/>
                  </a:lnTo>
                  <a:lnTo>
                    <a:pt x="967" y="1350"/>
                  </a:lnTo>
                  <a:lnTo>
                    <a:pt x="970" y="1360"/>
                  </a:lnTo>
                  <a:lnTo>
                    <a:pt x="976" y="1366"/>
                  </a:lnTo>
                  <a:lnTo>
                    <a:pt x="983" y="1369"/>
                  </a:lnTo>
                  <a:lnTo>
                    <a:pt x="988" y="1376"/>
                  </a:lnTo>
                  <a:lnTo>
                    <a:pt x="991" y="1380"/>
                  </a:lnTo>
                  <a:lnTo>
                    <a:pt x="994" y="1387"/>
                  </a:lnTo>
                  <a:lnTo>
                    <a:pt x="1000" y="1393"/>
                  </a:lnTo>
                  <a:lnTo>
                    <a:pt x="1002" y="1396"/>
                  </a:lnTo>
                  <a:lnTo>
                    <a:pt x="1002" y="1409"/>
                  </a:lnTo>
                  <a:lnTo>
                    <a:pt x="1005" y="1425"/>
                  </a:lnTo>
                  <a:lnTo>
                    <a:pt x="1010" y="1435"/>
                  </a:lnTo>
                  <a:lnTo>
                    <a:pt x="1018" y="1441"/>
                  </a:lnTo>
                  <a:lnTo>
                    <a:pt x="1024" y="1446"/>
                  </a:lnTo>
                  <a:lnTo>
                    <a:pt x="1029" y="1451"/>
                  </a:lnTo>
                  <a:lnTo>
                    <a:pt x="1034" y="1457"/>
                  </a:lnTo>
                  <a:lnTo>
                    <a:pt x="1045" y="1479"/>
                  </a:lnTo>
                  <a:lnTo>
                    <a:pt x="1053" y="1492"/>
                  </a:lnTo>
                  <a:lnTo>
                    <a:pt x="1056" y="1495"/>
                  </a:lnTo>
                  <a:lnTo>
                    <a:pt x="1058" y="1497"/>
                  </a:lnTo>
                  <a:lnTo>
                    <a:pt x="1058" y="1500"/>
                  </a:lnTo>
                  <a:lnTo>
                    <a:pt x="1066" y="1516"/>
                  </a:lnTo>
                  <a:lnTo>
                    <a:pt x="1067" y="1521"/>
                  </a:lnTo>
                  <a:lnTo>
                    <a:pt x="1067" y="1526"/>
                  </a:lnTo>
                  <a:lnTo>
                    <a:pt x="1066" y="1530"/>
                  </a:lnTo>
                  <a:lnTo>
                    <a:pt x="1069" y="1548"/>
                  </a:lnTo>
                  <a:lnTo>
                    <a:pt x="1072" y="1556"/>
                  </a:lnTo>
                  <a:lnTo>
                    <a:pt x="1075" y="1562"/>
                  </a:lnTo>
                  <a:lnTo>
                    <a:pt x="1077" y="1569"/>
                  </a:lnTo>
                  <a:lnTo>
                    <a:pt x="1077" y="1577"/>
                  </a:lnTo>
                  <a:lnTo>
                    <a:pt x="1078" y="1580"/>
                  </a:lnTo>
                  <a:lnTo>
                    <a:pt x="1075" y="1577"/>
                  </a:lnTo>
                  <a:close/>
                  <a:moveTo>
                    <a:pt x="3641" y="370"/>
                  </a:moveTo>
                  <a:lnTo>
                    <a:pt x="3643" y="375"/>
                  </a:lnTo>
                  <a:lnTo>
                    <a:pt x="3646" y="377"/>
                  </a:lnTo>
                  <a:lnTo>
                    <a:pt x="3649" y="380"/>
                  </a:lnTo>
                  <a:lnTo>
                    <a:pt x="3651" y="381"/>
                  </a:lnTo>
                  <a:lnTo>
                    <a:pt x="3648" y="388"/>
                  </a:lnTo>
                  <a:lnTo>
                    <a:pt x="3648" y="388"/>
                  </a:lnTo>
                  <a:lnTo>
                    <a:pt x="3643" y="385"/>
                  </a:lnTo>
                  <a:lnTo>
                    <a:pt x="3641" y="381"/>
                  </a:lnTo>
                  <a:lnTo>
                    <a:pt x="3640" y="377"/>
                  </a:lnTo>
                  <a:lnTo>
                    <a:pt x="3641" y="370"/>
                  </a:lnTo>
                  <a:close/>
                  <a:moveTo>
                    <a:pt x="2781" y="233"/>
                  </a:moveTo>
                  <a:lnTo>
                    <a:pt x="2780" y="235"/>
                  </a:lnTo>
                  <a:lnTo>
                    <a:pt x="2776" y="235"/>
                  </a:lnTo>
                  <a:lnTo>
                    <a:pt x="2775" y="233"/>
                  </a:lnTo>
                  <a:lnTo>
                    <a:pt x="2773" y="232"/>
                  </a:lnTo>
                  <a:lnTo>
                    <a:pt x="2773" y="232"/>
                  </a:lnTo>
                  <a:lnTo>
                    <a:pt x="2781" y="233"/>
                  </a:lnTo>
                  <a:close/>
                  <a:moveTo>
                    <a:pt x="1875" y="112"/>
                  </a:moveTo>
                  <a:lnTo>
                    <a:pt x="1875" y="113"/>
                  </a:lnTo>
                  <a:lnTo>
                    <a:pt x="1875" y="113"/>
                  </a:lnTo>
                  <a:lnTo>
                    <a:pt x="1870" y="112"/>
                  </a:lnTo>
                  <a:lnTo>
                    <a:pt x="1875" y="112"/>
                  </a:lnTo>
                  <a:close/>
                  <a:moveTo>
                    <a:pt x="1714" y="348"/>
                  </a:moveTo>
                  <a:lnTo>
                    <a:pt x="1717" y="350"/>
                  </a:lnTo>
                  <a:lnTo>
                    <a:pt x="1714" y="350"/>
                  </a:lnTo>
                  <a:lnTo>
                    <a:pt x="1712" y="348"/>
                  </a:lnTo>
                  <a:lnTo>
                    <a:pt x="1710" y="346"/>
                  </a:lnTo>
                  <a:lnTo>
                    <a:pt x="1714" y="348"/>
                  </a:lnTo>
                  <a:close/>
                  <a:moveTo>
                    <a:pt x="1388" y="318"/>
                  </a:moveTo>
                  <a:lnTo>
                    <a:pt x="1388" y="322"/>
                  </a:lnTo>
                  <a:lnTo>
                    <a:pt x="1388" y="324"/>
                  </a:lnTo>
                  <a:lnTo>
                    <a:pt x="1386" y="324"/>
                  </a:lnTo>
                  <a:lnTo>
                    <a:pt x="1383" y="322"/>
                  </a:lnTo>
                  <a:lnTo>
                    <a:pt x="1382" y="322"/>
                  </a:lnTo>
                  <a:lnTo>
                    <a:pt x="1383" y="318"/>
                  </a:lnTo>
                  <a:lnTo>
                    <a:pt x="1388" y="318"/>
                  </a:lnTo>
                  <a:close/>
                  <a:moveTo>
                    <a:pt x="865" y="273"/>
                  </a:moveTo>
                  <a:lnTo>
                    <a:pt x="863" y="273"/>
                  </a:lnTo>
                  <a:lnTo>
                    <a:pt x="852" y="273"/>
                  </a:lnTo>
                  <a:lnTo>
                    <a:pt x="849" y="278"/>
                  </a:lnTo>
                  <a:lnTo>
                    <a:pt x="847" y="278"/>
                  </a:lnTo>
                  <a:lnTo>
                    <a:pt x="846" y="275"/>
                  </a:lnTo>
                  <a:lnTo>
                    <a:pt x="855" y="270"/>
                  </a:lnTo>
                  <a:lnTo>
                    <a:pt x="858" y="267"/>
                  </a:lnTo>
                  <a:lnTo>
                    <a:pt x="866" y="267"/>
                  </a:lnTo>
                  <a:lnTo>
                    <a:pt x="866" y="265"/>
                  </a:lnTo>
                  <a:lnTo>
                    <a:pt x="865" y="273"/>
                  </a:lnTo>
                  <a:close/>
                  <a:moveTo>
                    <a:pt x="780" y="241"/>
                  </a:moveTo>
                  <a:lnTo>
                    <a:pt x="774" y="247"/>
                  </a:lnTo>
                  <a:lnTo>
                    <a:pt x="770" y="252"/>
                  </a:lnTo>
                  <a:lnTo>
                    <a:pt x="772" y="247"/>
                  </a:lnTo>
                  <a:lnTo>
                    <a:pt x="775" y="244"/>
                  </a:lnTo>
                  <a:lnTo>
                    <a:pt x="780" y="241"/>
                  </a:lnTo>
                  <a:close/>
                  <a:moveTo>
                    <a:pt x="691" y="268"/>
                  </a:moveTo>
                  <a:lnTo>
                    <a:pt x="691" y="270"/>
                  </a:lnTo>
                  <a:lnTo>
                    <a:pt x="691" y="270"/>
                  </a:lnTo>
                  <a:lnTo>
                    <a:pt x="689" y="268"/>
                  </a:lnTo>
                  <a:lnTo>
                    <a:pt x="689" y="268"/>
                  </a:lnTo>
                  <a:lnTo>
                    <a:pt x="688" y="267"/>
                  </a:lnTo>
                  <a:lnTo>
                    <a:pt x="691" y="268"/>
                  </a:lnTo>
                  <a:close/>
                  <a:moveTo>
                    <a:pt x="619" y="302"/>
                  </a:moveTo>
                  <a:lnTo>
                    <a:pt x="622" y="302"/>
                  </a:lnTo>
                  <a:lnTo>
                    <a:pt x="622" y="305"/>
                  </a:lnTo>
                  <a:lnTo>
                    <a:pt x="619" y="303"/>
                  </a:lnTo>
                  <a:lnTo>
                    <a:pt x="614" y="306"/>
                  </a:lnTo>
                  <a:lnTo>
                    <a:pt x="613" y="308"/>
                  </a:lnTo>
                  <a:lnTo>
                    <a:pt x="609" y="306"/>
                  </a:lnTo>
                  <a:lnTo>
                    <a:pt x="619" y="30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82" name="Google Shape;682;p96"/>
            <p:cNvSpPr/>
            <p:nvPr/>
          </p:nvSpPr>
          <p:spPr>
            <a:xfrm>
              <a:off x="5523440" y="1611779"/>
              <a:ext cx="65032" cy="43790"/>
            </a:xfrm>
            <a:custGeom>
              <a:avLst/>
              <a:gdLst/>
              <a:ahLst/>
              <a:cxnLst/>
              <a:rect l="l" t="t" r="r" b="b"/>
              <a:pathLst>
                <a:path w="46" h="31" extrusionOk="0">
                  <a:moveTo>
                    <a:pt x="6" y="26"/>
                  </a:moveTo>
                  <a:lnTo>
                    <a:pt x="11" y="29"/>
                  </a:lnTo>
                  <a:lnTo>
                    <a:pt x="17" y="31"/>
                  </a:lnTo>
                  <a:lnTo>
                    <a:pt x="28" y="27"/>
                  </a:lnTo>
                  <a:lnTo>
                    <a:pt x="36" y="23"/>
                  </a:lnTo>
                  <a:lnTo>
                    <a:pt x="43" y="19"/>
                  </a:lnTo>
                  <a:lnTo>
                    <a:pt x="46" y="16"/>
                  </a:lnTo>
                  <a:lnTo>
                    <a:pt x="46" y="12"/>
                  </a:lnTo>
                  <a:lnTo>
                    <a:pt x="41" y="8"/>
                  </a:lnTo>
                  <a:lnTo>
                    <a:pt x="35" y="4"/>
                  </a:lnTo>
                  <a:lnTo>
                    <a:pt x="27" y="0"/>
                  </a:lnTo>
                  <a:lnTo>
                    <a:pt x="16" y="0"/>
                  </a:lnTo>
                  <a:lnTo>
                    <a:pt x="9" y="2"/>
                  </a:lnTo>
                  <a:lnTo>
                    <a:pt x="3" y="10"/>
                  </a:lnTo>
                  <a:lnTo>
                    <a:pt x="0" y="15"/>
                  </a:lnTo>
                  <a:lnTo>
                    <a:pt x="1" y="21"/>
                  </a:lnTo>
                  <a:lnTo>
                    <a:pt x="6" y="2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83" name="Google Shape;683;p96"/>
            <p:cNvSpPr/>
            <p:nvPr/>
          </p:nvSpPr>
          <p:spPr>
            <a:xfrm>
              <a:off x="5604023" y="1247330"/>
              <a:ext cx="465117" cy="324897"/>
            </a:xfrm>
            <a:custGeom>
              <a:avLst/>
              <a:gdLst/>
              <a:ahLst/>
              <a:cxnLst/>
              <a:rect l="l" t="t" r="r" b="b"/>
              <a:pathLst>
                <a:path w="329" h="230" extrusionOk="0">
                  <a:moveTo>
                    <a:pt x="6" y="195"/>
                  </a:moveTo>
                  <a:lnTo>
                    <a:pt x="14" y="195"/>
                  </a:lnTo>
                  <a:lnTo>
                    <a:pt x="21" y="196"/>
                  </a:lnTo>
                  <a:lnTo>
                    <a:pt x="19" y="201"/>
                  </a:lnTo>
                  <a:lnTo>
                    <a:pt x="19" y="206"/>
                  </a:lnTo>
                  <a:lnTo>
                    <a:pt x="29" y="210"/>
                  </a:lnTo>
                  <a:lnTo>
                    <a:pt x="34" y="210"/>
                  </a:lnTo>
                  <a:lnTo>
                    <a:pt x="37" y="207"/>
                  </a:lnTo>
                  <a:lnTo>
                    <a:pt x="35" y="201"/>
                  </a:lnTo>
                  <a:lnTo>
                    <a:pt x="42" y="204"/>
                  </a:lnTo>
                  <a:lnTo>
                    <a:pt x="43" y="206"/>
                  </a:lnTo>
                  <a:lnTo>
                    <a:pt x="45" y="207"/>
                  </a:lnTo>
                  <a:lnTo>
                    <a:pt x="43" y="209"/>
                  </a:lnTo>
                  <a:lnTo>
                    <a:pt x="42" y="210"/>
                  </a:lnTo>
                  <a:lnTo>
                    <a:pt x="42" y="217"/>
                  </a:lnTo>
                  <a:lnTo>
                    <a:pt x="50" y="222"/>
                  </a:lnTo>
                  <a:lnTo>
                    <a:pt x="61" y="225"/>
                  </a:lnTo>
                  <a:lnTo>
                    <a:pt x="69" y="226"/>
                  </a:lnTo>
                  <a:lnTo>
                    <a:pt x="96" y="230"/>
                  </a:lnTo>
                  <a:lnTo>
                    <a:pt x="110" y="230"/>
                  </a:lnTo>
                  <a:lnTo>
                    <a:pt x="121" y="225"/>
                  </a:lnTo>
                  <a:lnTo>
                    <a:pt x="118" y="218"/>
                  </a:lnTo>
                  <a:lnTo>
                    <a:pt x="110" y="212"/>
                  </a:lnTo>
                  <a:lnTo>
                    <a:pt x="102" y="206"/>
                  </a:lnTo>
                  <a:lnTo>
                    <a:pt x="94" y="199"/>
                  </a:lnTo>
                  <a:lnTo>
                    <a:pt x="86" y="190"/>
                  </a:lnTo>
                  <a:lnTo>
                    <a:pt x="83" y="179"/>
                  </a:lnTo>
                  <a:lnTo>
                    <a:pt x="81" y="175"/>
                  </a:lnTo>
                  <a:lnTo>
                    <a:pt x="81" y="171"/>
                  </a:lnTo>
                  <a:lnTo>
                    <a:pt x="86" y="166"/>
                  </a:lnTo>
                  <a:lnTo>
                    <a:pt x="93" y="161"/>
                  </a:lnTo>
                  <a:lnTo>
                    <a:pt x="94" y="158"/>
                  </a:lnTo>
                  <a:lnTo>
                    <a:pt x="97" y="148"/>
                  </a:lnTo>
                  <a:lnTo>
                    <a:pt x="105" y="139"/>
                  </a:lnTo>
                  <a:lnTo>
                    <a:pt x="109" y="135"/>
                  </a:lnTo>
                  <a:lnTo>
                    <a:pt x="112" y="131"/>
                  </a:lnTo>
                  <a:lnTo>
                    <a:pt x="113" y="126"/>
                  </a:lnTo>
                  <a:lnTo>
                    <a:pt x="115" y="126"/>
                  </a:lnTo>
                  <a:lnTo>
                    <a:pt x="118" y="124"/>
                  </a:lnTo>
                  <a:lnTo>
                    <a:pt x="123" y="124"/>
                  </a:lnTo>
                  <a:lnTo>
                    <a:pt x="123" y="115"/>
                  </a:lnTo>
                  <a:lnTo>
                    <a:pt x="125" y="113"/>
                  </a:lnTo>
                  <a:lnTo>
                    <a:pt x="129" y="113"/>
                  </a:lnTo>
                  <a:lnTo>
                    <a:pt x="139" y="104"/>
                  </a:lnTo>
                  <a:lnTo>
                    <a:pt x="139" y="94"/>
                  </a:lnTo>
                  <a:lnTo>
                    <a:pt x="142" y="94"/>
                  </a:lnTo>
                  <a:lnTo>
                    <a:pt x="147" y="92"/>
                  </a:lnTo>
                  <a:lnTo>
                    <a:pt x="150" y="92"/>
                  </a:lnTo>
                  <a:lnTo>
                    <a:pt x="155" y="89"/>
                  </a:lnTo>
                  <a:lnTo>
                    <a:pt x="156" y="88"/>
                  </a:lnTo>
                  <a:lnTo>
                    <a:pt x="158" y="88"/>
                  </a:lnTo>
                  <a:lnTo>
                    <a:pt x="166" y="86"/>
                  </a:lnTo>
                  <a:lnTo>
                    <a:pt x="174" y="84"/>
                  </a:lnTo>
                  <a:lnTo>
                    <a:pt x="180" y="78"/>
                  </a:lnTo>
                  <a:lnTo>
                    <a:pt x="182" y="75"/>
                  </a:lnTo>
                  <a:lnTo>
                    <a:pt x="192" y="70"/>
                  </a:lnTo>
                  <a:lnTo>
                    <a:pt x="217" y="59"/>
                  </a:lnTo>
                  <a:lnTo>
                    <a:pt x="249" y="49"/>
                  </a:lnTo>
                  <a:lnTo>
                    <a:pt x="279" y="41"/>
                  </a:lnTo>
                  <a:lnTo>
                    <a:pt x="302" y="35"/>
                  </a:lnTo>
                  <a:lnTo>
                    <a:pt x="311" y="30"/>
                  </a:lnTo>
                  <a:lnTo>
                    <a:pt x="319" y="25"/>
                  </a:lnTo>
                  <a:lnTo>
                    <a:pt x="324" y="22"/>
                  </a:lnTo>
                  <a:lnTo>
                    <a:pt x="329" y="16"/>
                  </a:lnTo>
                  <a:lnTo>
                    <a:pt x="329" y="9"/>
                  </a:lnTo>
                  <a:lnTo>
                    <a:pt x="326" y="5"/>
                  </a:lnTo>
                  <a:lnTo>
                    <a:pt x="318" y="0"/>
                  </a:lnTo>
                  <a:lnTo>
                    <a:pt x="303" y="0"/>
                  </a:lnTo>
                  <a:lnTo>
                    <a:pt x="294" y="1"/>
                  </a:lnTo>
                  <a:lnTo>
                    <a:pt x="276" y="8"/>
                  </a:lnTo>
                  <a:lnTo>
                    <a:pt x="267" y="14"/>
                  </a:lnTo>
                  <a:lnTo>
                    <a:pt x="263" y="16"/>
                  </a:lnTo>
                  <a:lnTo>
                    <a:pt x="260" y="17"/>
                  </a:lnTo>
                  <a:lnTo>
                    <a:pt x="254" y="17"/>
                  </a:lnTo>
                  <a:lnTo>
                    <a:pt x="246" y="19"/>
                  </a:lnTo>
                  <a:lnTo>
                    <a:pt x="238" y="21"/>
                  </a:lnTo>
                  <a:lnTo>
                    <a:pt x="230" y="24"/>
                  </a:lnTo>
                  <a:lnTo>
                    <a:pt x="211" y="27"/>
                  </a:lnTo>
                  <a:lnTo>
                    <a:pt x="209" y="25"/>
                  </a:lnTo>
                  <a:lnTo>
                    <a:pt x="204" y="24"/>
                  </a:lnTo>
                  <a:lnTo>
                    <a:pt x="200" y="22"/>
                  </a:lnTo>
                  <a:lnTo>
                    <a:pt x="196" y="22"/>
                  </a:lnTo>
                  <a:lnTo>
                    <a:pt x="187" y="25"/>
                  </a:lnTo>
                  <a:lnTo>
                    <a:pt x="180" y="29"/>
                  </a:lnTo>
                  <a:lnTo>
                    <a:pt x="177" y="30"/>
                  </a:lnTo>
                  <a:lnTo>
                    <a:pt x="169" y="30"/>
                  </a:lnTo>
                  <a:lnTo>
                    <a:pt x="164" y="33"/>
                  </a:lnTo>
                  <a:lnTo>
                    <a:pt x="158" y="35"/>
                  </a:lnTo>
                  <a:lnTo>
                    <a:pt x="155" y="37"/>
                  </a:lnTo>
                  <a:lnTo>
                    <a:pt x="147" y="37"/>
                  </a:lnTo>
                  <a:lnTo>
                    <a:pt x="133" y="43"/>
                  </a:lnTo>
                  <a:lnTo>
                    <a:pt x="126" y="49"/>
                  </a:lnTo>
                  <a:lnTo>
                    <a:pt x="115" y="54"/>
                  </a:lnTo>
                  <a:lnTo>
                    <a:pt x="115" y="56"/>
                  </a:lnTo>
                  <a:lnTo>
                    <a:pt x="112" y="60"/>
                  </a:lnTo>
                  <a:lnTo>
                    <a:pt x="110" y="62"/>
                  </a:lnTo>
                  <a:lnTo>
                    <a:pt x="105" y="62"/>
                  </a:lnTo>
                  <a:lnTo>
                    <a:pt x="99" y="59"/>
                  </a:lnTo>
                  <a:lnTo>
                    <a:pt x="96" y="59"/>
                  </a:lnTo>
                  <a:lnTo>
                    <a:pt x="91" y="64"/>
                  </a:lnTo>
                  <a:lnTo>
                    <a:pt x="91" y="75"/>
                  </a:lnTo>
                  <a:lnTo>
                    <a:pt x="94" y="78"/>
                  </a:lnTo>
                  <a:lnTo>
                    <a:pt x="93" y="80"/>
                  </a:lnTo>
                  <a:lnTo>
                    <a:pt x="86" y="81"/>
                  </a:lnTo>
                  <a:lnTo>
                    <a:pt x="81" y="86"/>
                  </a:lnTo>
                  <a:lnTo>
                    <a:pt x="85" y="89"/>
                  </a:lnTo>
                  <a:lnTo>
                    <a:pt x="83" y="89"/>
                  </a:lnTo>
                  <a:lnTo>
                    <a:pt x="78" y="94"/>
                  </a:lnTo>
                  <a:lnTo>
                    <a:pt x="78" y="100"/>
                  </a:lnTo>
                  <a:lnTo>
                    <a:pt x="66" y="104"/>
                  </a:lnTo>
                  <a:lnTo>
                    <a:pt x="59" y="108"/>
                  </a:lnTo>
                  <a:lnTo>
                    <a:pt x="54" y="116"/>
                  </a:lnTo>
                  <a:lnTo>
                    <a:pt x="59" y="123"/>
                  </a:lnTo>
                  <a:lnTo>
                    <a:pt x="59" y="123"/>
                  </a:lnTo>
                  <a:lnTo>
                    <a:pt x="56" y="126"/>
                  </a:lnTo>
                  <a:lnTo>
                    <a:pt x="56" y="131"/>
                  </a:lnTo>
                  <a:lnTo>
                    <a:pt x="51" y="132"/>
                  </a:lnTo>
                  <a:lnTo>
                    <a:pt x="45" y="132"/>
                  </a:lnTo>
                  <a:lnTo>
                    <a:pt x="40" y="137"/>
                  </a:lnTo>
                  <a:lnTo>
                    <a:pt x="40" y="142"/>
                  </a:lnTo>
                  <a:lnTo>
                    <a:pt x="40" y="142"/>
                  </a:lnTo>
                  <a:lnTo>
                    <a:pt x="37" y="143"/>
                  </a:lnTo>
                  <a:lnTo>
                    <a:pt x="24" y="143"/>
                  </a:lnTo>
                  <a:lnTo>
                    <a:pt x="24" y="148"/>
                  </a:lnTo>
                  <a:lnTo>
                    <a:pt x="26" y="153"/>
                  </a:lnTo>
                  <a:lnTo>
                    <a:pt x="32" y="156"/>
                  </a:lnTo>
                  <a:lnTo>
                    <a:pt x="34" y="159"/>
                  </a:lnTo>
                  <a:lnTo>
                    <a:pt x="30" y="159"/>
                  </a:lnTo>
                  <a:lnTo>
                    <a:pt x="24" y="164"/>
                  </a:lnTo>
                  <a:lnTo>
                    <a:pt x="24" y="167"/>
                  </a:lnTo>
                  <a:lnTo>
                    <a:pt x="22" y="171"/>
                  </a:lnTo>
                  <a:lnTo>
                    <a:pt x="22" y="171"/>
                  </a:lnTo>
                  <a:lnTo>
                    <a:pt x="16" y="172"/>
                  </a:lnTo>
                  <a:lnTo>
                    <a:pt x="6" y="172"/>
                  </a:lnTo>
                  <a:lnTo>
                    <a:pt x="3" y="177"/>
                  </a:lnTo>
                  <a:lnTo>
                    <a:pt x="0" y="182"/>
                  </a:lnTo>
                  <a:lnTo>
                    <a:pt x="0" y="190"/>
                  </a:lnTo>
                  <a:lnTo>
                    <a:pt x="5" y="193"/>
                  </a:lnTo>
                  <a:lnTo>
                    <a:pt x="6" y="19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84" name="Google Shape;684;p96"/>
            <p:cNvSpPr/>
            <p:nvPr/>
          </p:nvSpPr>
          <p:spPr>
            <a:xfrm>
              <a:off x="2291655" y="3102064"/>
              <a:ext cx="28275" cy="52265"/>
            </a:xfrm>
            <a:custGeom>
              <a:avLst/>
              <a:gdLst/>
              <a:ahLst/>
              <a:cxnLst/>
              <a:rect l="l" t="t" r="r" b="b"/>
              <a:pathLst>
                <a:path w="20" h="37" extrusionOk="0">
                  <a:moveTo>
                    <a:pt x="13" y="7"/>
                  </a:moveTo>
                  <a:lnTo>
                    <a:pt x="7" y="0"/>
                  </a:lnTo>
                  <a:lnTo>
                    <a:pt x="0" y="7"/>
                  </a:lnTo>
                  <a:lnTo>
                    <a:pt x="0" y="18"/>
                  </a:lnTo>
                  <a:lnTo>
                    <a:pt x="4" y="22"/>
                  </a:lnTo>
                  <a:lnTo>
                    <a:pt x="5" y="24"/>
                  </a:lnTo>
                  <a:lnTo>
                    <a:pt x="5" y="26"/>
                  </a:lnTo>
                  <a:lnTo>
                    <a:pt x="10" y="34"/>
                  </a:lnTo>
                  <a:lnTo>
                    <a:pt x="15" y="37"/>
                  </a:lnTo>
                  <a:lnTo>
                    <a:pt x="20" y="37"/>
                  </a:lnTo>
                  <a:lnTo>
                    <a:pt x="20" y="30"/>
                  </a:lnTo>
                  <a:lnTo>
                    <a:pt x="18" y="26"/>
                  </a:lnTo>
                  <a:lnTo>
                    <a:pt x="15" y="21"/>
                  </a:lnTo>
                  <a:lnTo>
                    <a:pt x="15" y="13"/>
                  </a:lnTo>
                  <a:lnTo>
                    <a:pt x="13" y="7"/>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85" name="Google Shape;685;p96"/>
            <p:cNvSpPr/>
            <p:nvPr/>
          </p:nvSpPr>
          <p:spPr>
            <a:xfrm>
              <a:off x="7221329" y="3979284"/>
              <a:ext cx="83410" cy="35314"/>
            </a:xfrm>
            <a:custGeom>
              <a:avLst/>
              <a:gdLst/>
              <a:ahLst/>
              <a:cxnLst/>
              <a:rect l="l" t="t" r="r" b="b"/>
              <a:pathLst>
                <a:path w="59" h="25" extrusionOk="0">
                  <a:moveTo>
                    <a:pt x="59" y="13"/>
                  </a:moveTo>
                  <a:lnTo>
                    <a:pt x="58" y="8"/>
                  </a:lnTo>
                  <a:lnTo>
                    <a:pt x="55" y="5"/>
                  </a:lnTo>
                  <a:lnTo>
                    <a:pt x="43" y="1"/>
                  </a:lnTo>
                  <a:lnTo>
                    <a:pt x="34" y="0"/>
                  </a:lnTo>
                  <a:lnTo>
                    <a:pt x="29" y="0"/>
                  </a:lnTo>
                  <a:lnTo>
                    <a:pt x="27" y="1"/>
                  </a:lnTo>
                  <a:lnTo>
                    <a:pt x="24" y="3"/>
                  </a:lnTo>
                  <a:lnTo>
                    <a:pt x="21" y="5"/>
                  </a:lnTo>
                  <a:lnTo>
                    <a:pt x="16" y="5"/>
                  </a:lnTo>
                  <a:lnTo>
                    <a:pt x="10" y="1"/>
                  </a:lnTo>
                  <a:lnTo>
                    <a:pt x="7" y="1"/>
                  </a:lnTo>
                  <a:lnTo>
                    <a:pt x="4" y="6"/>
                  </a:lnTo>
                  <a:lnTo>
                    <a:pt x="0" y="11"/>
                  </a:lnTo>
                  <a:lnTo>
                    <a:pt x="0" y="17"/>
                  </a:lnTo>
                  <a:lnTo>
                    <a:pt x="12" y="24"/>
                  </a:lnTo>
                  <a:lnTo>
                    <a:pt x="21" y="25"/>
                  </a:lnTo>
                  <a:lnTo>
                    <a:pt x="24" y="25"/>
                  </a:lnTo>
                  <a:lnTo>
                    <a:pt x="32" y="24"/>
                  </a:lnTo>
                  <a:lnTo>
                    <a:pt x="39" y="21"/>
                  </a:lnTo>
                  <a:lnTo>
                    <a:pt x="47" y="19"/>
                  </a:lnTo>
                  <a:lnTo>
                    <a:pt x="51" y="19"/>
                  </a:lnTo>
                  <a:lnTo>
                    <a:pt x="56" y="17"/>
                  </a:lnTo>
                  <a:lnTo>
                    <a:pt x="59" y="1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86" name="Google Shape;686;p96"/>
            <p:cNvSpPr/>
            <p:nvPr/>
          </p:nvSpPr>
          <p:spPr>
            <a:xfrm>
              <a:off x="6951306" y="3919955"/>
              <a:ext cx="268609" cy="81930"/>
            </a:xfrm>
            <a:custGeom>
              <a:avLst/>
              <a:gdLst/>
              <a:ahLst/>
              <a:cxnLst/>
              <a:rect l="l" t="t" r="r" b="b"/>
              <a:pathLst>
                <a:path w="190" h="58" extrusionOk="0">
                  <a:moveTo>
                    <a:pt x="153" y="56"/>
                  </a:moveTo>
                  <a:lnTo>
                    <a:pt x="163" y="56"/>
                  </a:lnTo>
                  <a:lnTo>
                    <a:pt x="164" y="55"/>
                  </a:lnTo>
                  <a:lnTo>
                    <a:pt x="166" y="55"/>
                  </a:lnTo>
                  <a:lnTo>
                    <a:pt x="171" y="56"/>
                  </a:lnTo>
                  <a:lnTo>
                    <a:pt x="177" y="58"/>
                  </a:lnTo>
                  <a:lnTo>
                    <a:pt x="180" y="58"/>
                  </a:lnTo>
                  <a:lnTo>
                    <a:pt x="187" y="56"/>
                  </a:lnTo>
                  <a:lnTo>
                    <a:pt x="190" y="50"/>
                  </a:lnTo>
                  <a:lnTo>
                    <a:pt x="190" y="45"/>
                  </a:lnTo>
                  <a:lnTo>
                    <a:pt x="172" y="42"/>
                  </a:lnTo>
                  <a:lnTo>
                    <a:pt x="169" y="40"/>
                  </a:lnTo>
                  <a:lnTo>
                    <a:pt x="169" y="35"/>
                  </a:lnTo>
                  <a:lnTo>
                    <a:pt x="143" y="35"/>
                  </a:lnTo>
                  <a:lnTo>
                    <a:pt x="137" y="34"/>
                  </a:lnTo>
                  <a:lnTo>
                    <a:pt x="155" y="27"/>
                  </a:lnTo>
                  <a:lnTo>
                    <a:pt x="158" y="24"/>
                  </a:lnTo>
                  <a:lnTo>
                    <a:pt x="158" y="20"/>
                  </a:lnTo>
                  <a:lnTo>
                    <a:pt x="151" y="16"/>
                  </a:lnTo>
                  <a:lnTo>
                    <a:pt x="142" y="18"/>
                  </a:lnTo>
                  <a:lnTo>
                    <a:pt x="132" y="21"/>
                  </a:lnTo>
                  <a:lnTo>
                    <a:pt x="118" y="21"/>
                  </a:lnTo>
                  <a:lnTo>
                    <a:pt x="108" y="18"/>
                  </a:lnTo>
                  <a:lnTo>
                    <a:pt x="99" y="15"/>
                  </a:lnTo>
                  <a:lnTo>
                    <a:pt x="94" y="15"/>
                  </a:lnTo>
                  <a:lnTo>
                    <a:pt x="91" y="18"/>
                  </a:lnTo>
                  <a:lnTo>
                    <a:pt x="89" y="20"/>
                  </a:lnTo>
                  <a:lnTo>
                    <a:pt x="80" y="16"/>
                  </a:lnTo>
                  <a:lnTo>
                    <a:pt x="67" y="12"/>
                  </a:lnTo>
                  <a:lnTo>
                    <a:pt x="57" y="8"/>
                  </a:lnTo>
                  <a:lnTo>
                    <a:pt x="49" y="4"/>
                  </a:lnTo>
                  <a:lnTo>
                    <a:pt x="35" y="0"/>
                  </a:lnTo>
                  <a:lnTo>
                    <a:pt x="22" y="0"/>
                  </a:lnTo>
                  <a:lnTo>
                    <a:pt x="16" y="2"/>
                  </a:lnTo>
                  <a:lnTo>
                    <a:pt x="8" y="10"/>
                  </a:lnTo>
                  <a:lnTo>
                    <a:pt x="6" y="12"/>
                  </a:lnTo>
                  <a:lnTo>
                    <a:pt x="0" y="12"/>
                  </a:lnTo>
                  <a:lnTo>
                    <a:pt x="3" y="21"/>
                  </a:lnTo>
                  <a:lnTo>
                    <a:pt x="6" y="26"/>
                  </a:lnTo>
                  <a:lnTo>
                    <a:pt x="19" y="26"/>
                  </a:lnTo>
                  <a:lnTo>
                    <a:pt x="19" y="29"/>
                  </a:lnTo>
                  <a:lnTo>
                    <a:pt x="24" y="32"/>
                  </a:lnTo>
                  <a:lnTo>
                    <a:pt x="27" y="35"/>
                  </a:lnTo>
                  <a:lnTo>
                    <a:pt x="56" y="40"/>
                  </a:lnTo>
                  <a:lnTo>
                    <a:pt x="59" y="39"/>
                  </a:lnTo>
                  <a:lnTo>
                    <a:pt x="62" y="39"/>
                  </a:lnTo>
                  <a:lnTo>
                    <a:pt x="64" y="37"/>
                  </a:lnTo>
                  <a:lnTo>
                    <a:pt x="65" y="35"/>
                  </a:lnTo>
                  <a:lnTo>
                    <a:pt x="73" y="37"/>
                  </a:lnTo>
                  <a:lnTo>
                    <a:pt x="83" y="40"/>
                  </a:lnTo>
                  <a:lnTo>
                    <a:pt x="97" y="50"/>
                  </a:lnTo>
                  <a:lnTo>
                    <a:pt x="115" y="55"/>
                  </a:lnTo>
                  <a:lnTo>
                    <a:pt x="147" y="55"/>
                  </a:lnTo>
                  <a:lnTo>
                    <a:pt x="153" y="5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87" name="Google Shape;687;p96"/>
            <p:cNvSpPr/>
            <p:nvPr/>
          </p:nvSpPr>
          <p:spPr>
            <a:xfrm>
              <a:off x="7287774" y="3726431"/>
              <a:ext cx="172475" cy="200588"/>
            </a:xfrm>
            <a:custGeom>
              <a:avLst/>
              <a:gdLst/>
              <a:ahLst/>
              <a:cxnLst/>
              <a:rect l="l" t="t" r="r" b="b"/>
              <a:pathLst>
                <a:path w="122" h="142" extrusionOk="0">
                  <a:moveTo>
                    <a:pt x="19" y="40"/>
                  </a:moveTo>
                  <a:lnTo>
                    <a:pt x="19" y="43"/>
                  </a:lnTo>
                  <a:lnTo>
                    <a:pt x="14" y="50"/>
                  </a:lnTo>
                  <a:lnTo>
                    <a:pt x="11" y="58"/>
                  </a:lnTo>
                  <a:lnTo>
                    <a:pt x="8" y="67"/>
                  </a:lnTo>
                  <a:lnTo>
                    <a:pt x="3" y="80"/>
                  </a:lnTo>
                  <a:lnTo>
                    <a:pt x="0" y="85"/>
                  </a:lnTo>
                  <a:lnTo>
                    <a:pt x="0" y="93"/>
                  </a:lnTo>
                  <a:lnTo>
                    <a:pt x="3" y="99"/>
                  </a:lnTo>
                  <a:lnTo>
                    <a:pt x="17" y="102"/>
                  </a:lnTo>
                  <a:lnTo>
                    <a:pt x="19" y="102"/>
                  </a:lnTo>
                  <a:lnTo>
                    <a:pt x="19" y="102"/>
                  </a:lnTo>
                  <a:lnTo>
                    <a:pt x="20" y="105"/>
                  </a:lnTo>
                  <a:lnTo>
                    <a:pt x="20" y="112"/>
                  </a:lnTo>
                  <a:lnTo>
                    <a:pt x="19" y="118"/>
                  </a:lnTo>
                  <a:lnTo>
                    <a:pt x="17" y="133"/>
                  </a:lnTo>
                  <a:lnTo>
                    <a:pt x="17" y="139"/>
                  </a:lnTo>
                  <a:lnTo>
                    <a:pt x="20" y="142"/>
                  </a:lnTo>
                  <a:lnTo>
                    <a:pt x="27" y="142"/>
                  </a:lnTo>
                  <a:lnTo>
                    <a:pt x="32" y="139"/>
                  </a:lnTo>
                  <a:lnTo>
                    <a:pt x="36" y="133"/>
                  </a:lnTo>
                  <a:lnTo>
                    <a:pt x="38" y="125"/>
                  </a:lnTo>
                  <a:lnTo>
                    <a:pt x="38" y="121"/>
                  </a:lnTo>
                  <a:lnTo>
                    <a:pt x="35" y="118"/>
                  </a:lnTo>
                  <a:lnTo>
                    <a:pt x="35" y="115"/>
                  </a:lnTo>
                  <a:lnTo>
                    <a:pt x="33" y="105"/>
                  </a:lnTo>
                  <a:lnTo>
                    <a:pt x="33" y="96"/>
                  </a:lnTo>
                  <a:lnTo>
                    <a:pt x="35" y="89"/>
                  </a:lnTo>
                  <a:lnTo>
                    <a:pt x="40" y="89"/>
                  </a:lnTo>
                  <a:lnTo>
                    <a:pt x="40" y="89"/>
                  </a:lnTo>
                  <a:lnTo>
                    <a:pt x="41" y="93"/>
                  </a:lnTo>
                  <a:lnTo>
                    <a:pt x="40" y="96"/>
                  </a:lnTo>
                  <a:lnTo>
                    <a:pt x="40" y="102"/>
                  </a:lnTo>
                  <a:lnTo>
                    <a:pt x="47" y="110"/>
                  </a:lnTo>
                  <a:lnTo>
                    <a:pt x="47" y="110"/>
                  </a:lnTo>
                  <a:lnTo>
                    <a:pt x="49" y="113"/>
                  </a:lnTo>
                  <a:lnTo>
                    <a:pt x="49" y="118"/>
                  </a:lnTo>
                  <a:lnTo>
                    <a:pt x="54" y="123"/>
                  </a:lnTo>
                  <a:lnTo>
                    <a:pt x="57" y="123"/>
                  </a:lnTo>
                  <a:lnTo>
                    <a:pt x="70" y="120"/>
                  </a:lnTo>
                  <a:lnTo>
                    <a:pt x="76" y="115"/>
                  </a:lnTo>
                  <a:lnTo>
                    <a:pt x="78" y="110"/>
                  </a:lnTo>
                  <a:lnTo>
                    <a:pt x="76" y="105"/>
                  </a:lnTo>
                  <a:lnTo>
                    <a:pt x="73" y="101"/>
                  </a:lnTo>
                  <a:lnTo>
                    <a:pt x="71" y="99"/>
                  </a:lnTo>
                  <a:lnTo>
                    <a:pt x="71" y="82"/>
                  </a:lnTo>
                  <a:lnTo>
                    <a:pt x="68" y="78"/>
                  </a:lnTo>
                  <a:lnTo>
                    <a:pt x="62" y="75"/>
                  </a:lnTo>
                  <a:lnTo>
                    <a:pt x="60" y="70"/>
                  </a:lnTo>
                  <a:lnTo>
                    <a:pt x="60" y="70"/>
                  </a:lnTo>
                  <a:lnTo>
                    <a:pt x="70" y="67"/>
                  </a:lnTo>
                  <a:lnTo>
                    <a:pt x="79" y="61"/>
                  </a:lnTo>
                  <a:lnTo>
                    <a:pt x="87" y="53"/>
                  </a:lnTo>
                  <a:lnTo>
                    <a:pt x="91" y="51"/>
                  </a:lnTo>
                  <a:lnTo>
                    <a:pt x="91" y="45"/>
                  </a:lnTo>
                  <a:lnTo>
                    <a:pt x="84" y="42"/>
                  </a:lnTo>
                  <a:lnTo>
                    <a:pt x="81" y="42"/>
                  </a:lnTo>
                  <a:lnTo>
                    <a:pt x="68" y="43"/>
                  </a:lnTo>
                  <a:lnTo>
                    <a:pt x="55" y="48"/>
                  </a:lnTo>
                  <a:lnTo>
                    <a:pt x="49" y="53"/>
                  </a:lnTo>
                  <a:lnTo>
                    <a:pt x="47" y="58"/>
                  </a:lnTo>
                  <a:lnTo>
                    <a:pt x="41" y="58"/>
                  </a:lnTo>
                  <a:lnTo>
                    <a:pt x="35" y="54"/>
                  </a:lnTo>
                  <a:lnTo>
                    <a:pt x="33" y="50"/>
                  </a:lnTo>
                  <a:lnTo>
                    <a:pt x="32" y="46"/>
                  </a:lnTo>
                  <a:lnTo>
                    <a:pt x="32" y="40"/>
                  </a:lnTo>
                  <a:lnTo>
                    <a:pt x="35" y="35"/>
                  </a:lnTo>
                  <a:lnTo>
                    <a:pt x="38" y="34"/>
                  </a:lnTo>
                  <a:lnTo>
                    <a:pt x="46" y="30"/>
                  </a:lnTo>
                  <a:lnTo>
                    <a:pt x="54" y="27"/>
                  </a:lnTo>
                  <a:lnTo>
                    <a:pt x="81" y="27"/>
                  </a:lnTo>
                  <a:lnTo>
                    <a:pt x="87" y="30"/>
                  </a:lnTo>
                  <a:lnTo>
                    <a:pt x="97" y="30"/>
                  </a:lnTo>
                  <a:lnTo>
                    <a:pt x="103" y="29"/>
                  </a:lnTo>
                  <a:lnTo>
                    <a:pt x="108" y="26"/>
                  </a:lnTo>
                  <a:lnTo>
                    <a:pt x="116" y="19"/>
                  </a:lnTo>
                  <a:lnTo>
                    <a:pt x="122" y="10"/>
                  </a:lnTo>
                  <a:lnTo>
                    <a:pt x="122" y="0"/>
                  </a:lnTo>
                  <a:lnTo>
                    <a:pt x="113" y="3"/>
                  </a:lnTo>
                  <a:lnTo>
                    <a:pt x="99" y="13"/>
                  </a:lnTo>
                  <a:lnTo>
                    <a:pt x="95" y="14"/>
                  </a:lnTo>
                  <a:lnTo>
                    <a:pt x="91" y="14"/>
                  </a:lnTo>
                  <a:lnTo>
                    <a:pt x="67" y="11"/>
                  </a:lnTo>
                  <a:lnTo>
                    <a:pt x="52" y="7"/>
                  </a:lnTo>
                  <a:lnTo>
                    <a:pt x="46" y="7"/>
                  </a:lnTo>
                  <a:lnTo>
                    <a:pt x="41" y="10"/>
                  </a:lnTo>
                  <a:lnTo>
                    <a:pt x="38" y="14"/>
                  </a:lnTo>
                  <a:lnTo>
                    <a:pt x="36" y="16"/>
                  </a:lnTo>
                  <a:lnTo>
                    <a:pt x="33" y="16"/>
                  </a:lnTo>
                  <a:lnTo>
                    <a:pt x="28" y="18"/>
                  </a:lnTo>
                  <a:lnTo>
                    <a:pt x="24" y="22"/>
                  </a:lnTo>
                  <a:lnTo>
                    <a:pt x="22" y="30"/>
                  </a:lnTo>
                  <a:lnTo>
                    <a:pt x="19" y="4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88" name="Google Shape;688;p96"/>
            <p:cNvSpPr/>
            <p:nvPr/>
          </p:nvSpPr>
          <p:spPr>
            <a:xfrm>
              <a:off x="7511144" y="3719366"/>
              <a:ext cx="46654" cy="70630"/>
            </a:xfrm>
            <a:custGeom>
              <a:avLst/>
              <a:gdLst/>
              <a:ahLst/>
              <a:cxnLst/>
              <a:rect l="l" t="t" r="r" b="b"/>
              <a:pathLst>
                <a:path w="33" h="50" extrusionOk="0">
                  <a:moveTo>
                    <a:pt x="28" y="13"/>
                  </a:moveTo>
                  <a:lnTo>
                    <a:pt x="22" y="13"/>
                  </a:lnTo>
                  <a:lnTo>
                    <a:pt x="19" y="4"/>
                  </a:lnTo>
                  <a:lnTo>
                    <a:pt x="16" y="0"/>
                  </a:lnTo>
                  <a:lnTo>
                    <a:pt x="9" y="0"/>
                  </a:lnTo>
                  <a:lnTo>
                    <a:pt x="3" y="7"/>
                  </a:lnTo>
                  <a:lnTo>
                    <a:pt x="0" y="12"/>
                  </a:lnTo>
                  <a:lnTo>
                    <a:pt x="0" y="26"/>
                  </a:lnTo>
                  <a:lnTo>
                    <a:pt x="1" y="34"/>
                  </a:lnTo>
                  <a:lnTo>
                    <a:pt x="6" y="45"/>
                  </a:lnTo>
                  <a:lnTo>
                    <a:pt x="11" y="50"/>
                  </a:lnTo>
                  <a:lnTo>
                    <a:pt x="20" y="50"/>
                  </a:lnTo>
                  <a:lnTo>
                    <a:pt x="20" y="35"/>
                  </a:lnTo>
                  <a:lnTo>
                    <a:pt x="30" y="35"/>
                  </a:lnTo>
                  <a:lnTo>
                    <a:pt x="33" y="32"/>
                  </a:lnTo>
                  <a:lnTo>
                    <a:pt x="32" y="19"/>
                  </a:lnTo>
                  <a:lnTo>
                    <a:pt x="32" y="16"/>
                  </a:lnTo>
                  <a:lnTo>
                    <a:pt x="28" y="1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89" name="Google Shape;689;p96"/>
            <p:cNvSpPr/>
            <p:nvPr/>
          </p:nvSpPr>
          <p:spPr>
            <a:xfrm>
              <a:off x="7528107" y="3842262"/>
              <a:ext cx="79169" cy="38140"/>
            </a:xfrm>
            <a:custGeom>
              <a:avLst/>
              <a:gdLst/>
              <a:ahLst/>
              <a:cxnLst/>
              <a:rect l="l" t="t" r="r" b="b"/>
              <a:pathLst>
                <a:path w="56" h="27" extrusionOk="0">
                  <a:moveTo>
                    <a:pt x="15" y="1"/>
                  </a:moveTo>
                  <a:lnTo>
                    <a:pt x="4" y="3"/>
                  </a:lnTo>
                  <a:lnTo>
                    <a:pt x="0" y="9"/>
                  </a:lnTo>
                  <a:lnTo>
                    <a:pt x="0" y="12"/>
                  </a:lnTo>
                  <a:lnTo>
                    <a:pt x="5" y="17"/>
                  </a:lnTo>
                  <a:lnTo>
                    <a:pt x="10" y="19"/>
                  </a:lnTo>
                  <a:lnTo>
                    <a:pt x="35" y="19"/>
                  </a:lnTo>
                  <a:lnTo>
                    <a:pt x="40" y="22"/>
                  </a:lnTo>
                  <a:lnTo>
                    <a:pt x="45" y="25"/>
                  </a:lnTo>
                  <a:lnTo>
                    <a:pt x="53" y="27"/>
                  </a:lnTo>
                  <a:lnTo>
                    <a:pt x="56" y="23"/>
                  </a:lnTo>
                  <a:lnTo>
                    <a:pt x="56" y="20"/>
                  </a:lnTo>
                  <a:lnTo>
                    <a:pt x="55" y="14"/>
                  </a:lnTo>
                  <a:lnTo>
                    <a:pt x="48" y="6"/>
                  </a:lnTo>
                  <a:lnTo>
                    <a:pt x="45" y="4"/>
                  </a:lnTo>
                  <a:lnTo>
                    <a:pt x="40" y="1"/>
                  </a:lnTo>
                  <a:lnTo>
                    <a:pt x="27" y="0"/>
                  </a:lnTo>
                  <a:lnTo>
                    <a:pt x="15" y="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90" name="Google Shape;690;p96"/>
            <p:cNvSpPr/>
            <p:nvPr/>
          </p:nvSpPr>
          <p:spPr>
            <a:xfrm>
              <a:off x="7296256" y="4014599"/>
              <a:ext cx="53722" cy="29664"/>
            </a:xfrm>
            <a:custGeom>
              <a:avLst/>
              <a:gdLst/>
              <a:ahLst/>
              <a:cxnLst/>
              <a:rect l="l" t="t" r="r" b="b"/>
              <a:pathLst>
                <a:path w="38" h="21" extrusionOk="0">
                  <a:moveTo>
                    <a:pt x="8" y="13"/>
                  </a:moveTo>
                  <a:lnTo>
                    <a:pt x="18" y="16"/>
                  </a:lnTo>
                  <a:lnTo>
                    <a:pt x="21" y="20"/>
                  </a:lnTo>
                  <a:lnTo>
                    <a:pt x="29" y="21"/>
                  </a:lnTo>
                  <a:lnTo>
                    <a:pt x="35" y="21"/>
                  </a:lnTo>
                  <a:lnTo>
                    <a:pt x="38" y="18"/>
                  </a:lnTo>
                  <a:lnTo>
                    <a:pt x="38" y="15"/>
                  </a:lnTo>
                  <a:lnTo>
                    <a:pt x="37" y="10"/>
                  </a:lnTo>
                  <a:lnTo>
                    <a:pt x="32" y="7"/>
                  </a:lnTo>
                  <a:lnTo>
                    <a:pt x="19" y="0"/>
                  </a:lnTo>
                  <a:lnTo>
                    <a:pt x="0" y="0"/>
                  </a:lnTo>
                  <a:lnTo>
                    <a:pt x="0" y="7"/>
                  </a:lnTo>
                  <a:lnTo>
                    <a:pt x="5" y="10"/>
                  </a:lnTo>
                  <a:lnTo>
                    <a:pt x="8" y="1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91" name="Google Shape;691;p96"/>
            <p:cNvSpPr/>
            <p:nvPr/>
          </p:nvSpPr>
          <p:spPr>
            <a:xfrm>
              <a:off x="7034716" y="3596472"/>
              <a:ext cx="277091" cy="285344"/>
            </a:xfrm>
            <a:custGeom>
              <a:avLst/>
              <a:gdLst/>
              <a:ahLst/>
              <a:cxnLst/>
              <a:rect l="l" t="t" r="r" b="b"/>
              <a:pathLst>
                <a:path w="196" h="202" extrusionOk="0">
                  <a:moveTo>
                    <a:pt x="1" y="99"/>
                  </a:moveTo>
                  <a:lnTo>
                    <a:pt x="0" y="108"/>
                  </a:lnTo>
                  <a:lnTo>
                    <a:pt x="0" y="111"/>
                  </a:lnTo>
                  <a:lnTo>
                    <a:pt x="1" y="116"/>
                  </a:lnTo>
                  <a:lnTo>
                    <a:pt x="6" y="122"/>
                  </a:lnTo>
                  <a:lnTo>
                    <a:pt x="11" y="142"/>
                  </a:lnTo>
                  <a:lnTo>
                    <a:pt x="16" y="145"/>
                  </a:lnTo>
                  <a:lnTo>
                    <a:pt x="22" y="150"/>
                  </a:lnTo>
                  <a:lnTo>
                    <a:pt x="24" y="153"/>
                  </a:lnTo>
                  <a:lnTo>
                    <a:pt x="27" y="159"/>
                  </a:lnTo>
                  <a:lnTo>
                    <a:pt x="29" y="167"/>
                  </a:lnTo>
                  <a:lnTo>
                    <a:pt x="32" y="177"/>
                  </a:lnTo>
                  <a:lnTo>
                    <a:pt x="40" y="185"/>
                  </a:lnTo>
                  <a:lnTo>
                    <a:pt x="46" y="185"/>
                  </a:lnTo>
                  <a:lnTo>
                    <a:pt x="51" y="183"/>
                  </a:lnTo>
                  <a:lnTo>
                    <a:pt x="54" y="185"/>
                  </a:lnTo>
                  <a:lnTo>
                    <a:pt x="56" y="186"/>
                  </a:lnTo>
                  <a:lnTo>
                    <a:pt x="57" y="189"/>
                  </a:lnTo>
                  <a:lnTo>
                    <a:pt x="61" y="193"/>
                  </a:lnTo>
                  <a:lnTo>
                    <a:pt x="65" y="193"/>
                  </a:lnTo>
                  <a:lnTo>
                    <a:pt x="80" y="189"/>
                  </a:lnTo>
                  <a:lnTo>
                    <a:pt x="84" y="189"/>
                  </a:lnTo>
                  <a:lnTo>
                    <a:pt x="96" y="193"/>
                  </a:lnTo>
                  <a:lnTo>
                    <a:pt x="105" y="197"/>
                  </a:lnTo>
                  <a:lnTo>
                    <a:pt x="105" y="199"/>
                  </a:lnTo>
                  <a:lnTo>
                    <a:pt x="108" y="202"/>
                  </a:lnTo>
                  <a:lnTo>
                    <a:pt x="120" y="201"/>
                  </a:lnTo>
                  <a:lnTo>
                    <a:pt x="136" y="196"/>
                  </a:lnTo>
                  <a:lnTo>
                    <a:pt x="140" y="191"/>
                  </a:lnTo>
                  <a:lnTo>
                    <a:pt x="142" y="185"/>
                  </a:lnTo>
                  <a:lnTo>
                    <a:pt x="144" y="174"/>
                  </a:lnTo>
                  <a:lnTo>
                    <a:pt x="147" y="162"/>
                  </a:lnTo>
                  <a:lnTo>
                    <a:pt x="148" y="158"/>
                  </a:lnTo>
                  <a:lnTo>
                    <a:pt x="151" y="154"/>
                  </a:lnTo>
                  <a:lnTo>
                    <a:pt x="156" y="148"/>
                  </a:lnTo>
                  <a:lnTo>
                    <a:pt x="159" y="142"/>
                  </a:lnTo>
                  <a:lnTo>
                    <a:pt x="161" y="132"/>
                  </a:lnTo>
                  <a:lnTo>
                    <a:pt x="161" y="124"/>
                  </a:lnTo>
                  <a:lnTo>
                    <a:pt x="163" y="121"/>
                  </a:lnTo>
                  <a:lnTo>
                    <a:pt x="172" y="118"/>
                  </a:lnTo>
                  <a:lnTo>
                    <a:pt x="179" y="114"/>
                  </a:lnTo>
                  <a:lnTo>
                    <a:pt x="187" y="113"/>
                  </a:lnTo>
                  <a:lnTo>
                    <a:pt x="190" y="110"/>
                  </a:lnTo>
                  <a:lnTo>
                    <a:pt x="190" y="103"/>
                  </a:lnTo>
                  <a:lnTo>
                    <a:pt x="180" y="94"/>
                  </a:lnTo>
                  <a:lnTo>
                    <a:pt x="175" y="92"/>
                  </a:lnTo>
                  <a:lnTo>
                    <a:pt x="174" y="91"/>
                  </a:lnTo>
                  <a:lnTo>
                    <a:pt x="172" y="87"/>
                  </a:lnTo>
                  <a:lnTo>
                    <a:pt x="172" y="84"/>
                  </a:lnTo>
                  <a:lnTo>
                    <a:pt x="171" y="79"/>
                  </a:lnTo>
                  <a:lnTo>
                    <a:pt x="166" y="75"/>
                  </a:lnTo>
                  <a:lnTo>
                    <a:pt x="163" y="70"/>
                  </a:lnTo>
                  <a:lnTo>
                    <a:pt x="163" y="68"/>
                  </a:lnTo>
                  <a:lnTo>
                    <a:pt x="167" y="62"/>
                  </a:lnTo>
                  <a:lnTo>
                    <a:pt x="166" y="57"/>
                  </a:lnTo>
                  <a:lnTo>
                    <a:pt x="164" y="54"/>
                  </a:lnTo>
                  <a:lnTo>
                    <a:pt x="175" y="47"/>
                  </a:lnTo>
                  <a:lnTo>
                    <a:pt x="175" y="47"/>
                  </a:lnTo>
                  <a:lnTo>
                    <a:pt x="175" y="47"/>
                  </a:lnTo>
                  <a:lnTo>
                    <a:pt x="180" y="43"/>
                  </a:lnTo>
                  <a:lnTo>
                    <a:pt x="180" y="39"/>
                  </a:lnTo>
                  <a:lnTo>
                    <a:pt x="182" y="39"/>
                  </a:lnTo>
                  <a:lnTo>
                    <a:pt x="188" y="38"/>
                  </a:lnTo>
                  <a:lnTo>
                    <a:pt x="193" y="36"/>
                  </a:lnTo>
                  <a:lnTo>
                    <a:pt x="196" y="33"/>
                  </a:lnTo>
                  <a:lnTo>
                    <a:pt x="196" y="25"/>
                  </a:lnTo>
                  <a:lnTo>
                    <a:pt x="191" y="20"/>
                  </a:lnTo>
                  <a:lnTo>
                    <a:pt x="187" y="19"/>
                  </a:lnTo>
                  <a:lnTo>
                    <a:pt x="171" y="19"/>
                  </a:lnTo>
                  <a:lnTo>
                    <a:pt x="167" y="17"/>
                  </a:lnTo>
                  <a:lnTo>
                    <a:pt x="166" y="11"/>
                  </a:lnTo>
                  <a:lnTo>
                    <a:pt x="161" y="4"/>
                  </a:lnTo>
                  <a:lnTo>
                    <a:pt x="155" y="1"/>
                  </a:lnTo>
                  <a:lnTo>
                    <a:pt x="148" y="0"/>
                  </a:lnTo>
                  <a:lnTo>
                    <a:pt x="142" y="4"/>
                  </a:lnTo>
                  <a:lnTo>
                    <a:pt x="136" y="9"/>
                  </a:lnTo>
                  <a:lnTo>
                    <a:pt x="132" y="14"/>
                  </a:lnTo>
                  <a:lnTo>
                    <a:pt x="131" y="20"/>
                  </a:lnTo>
                  <a:lnTo>
                    <a:pt x="131" y="22"/>
                  </a:lnTo>
                  <a:lnTo>
                    <a:pt x="126" y="24"/>
                  </a:lnTo>
                  <a:lnTo>
                    <a:pt x="121" y="28"/>
                  </a:lnTo>
                  <a:lnTo>
                    <a:pt x="121" y="33"/>
                  </a:lnTo>
                  <a:lnTo>
                    <a:pt x="121" y="35"/>
                  </a:lnTo>
                  <a:lnTo>
                    <a:pt x="118" y="35"/>
                  </a:lnTo>
                  <a:lnTo>
                    <a:pt x="113" y="36"/>
                  </a:lnTo>
                  <a:lnTo>
                    <a:pt x="108" y="39"/>
                  </a:lnTo>
                  <a:lnTo>
                    <a:pt x="108" y="39"/>
                  </a:lnTo>
                  <a:lnTo>
                    <a:pt x="100" y="38"/>
                  </a:lnTo>
                  <a:lnTo>
                    <a:pt x="100" y="38"/>
                  </a:lnTo>
                  <a:lnTo>
                    <a:pt x="99" y="38"/>
                  </a:lnTo>
                  <a:lnTo>
                    <a:pt x="91" y="36"/>
                  </a:lnTo>
                  <a:lnTo>
                    <a:pt x="94" y="39"/>
                  </a:lnTo>
                  <a:lnTo>
                    <a:pt x="92" y="39"/>
                  </a:lnTo>
                  <a:lnTo>
                    <a:pt x="86" y="47"/>
                  </a:lnTo>
                  <a:lnTo>
                    <a:pt x="80" y="63"/>
                  </a:lnTo>
                  <a:lnTo>
                    <a:pt x="78" y="68"/>
                  </a:lnTo>
                  <a:lnTo>
                    <a:pt x="75" y="70"/>
                  </a:lnTo>
                  <a:lnTo>
                    <a:pt x="57" y="70"/>
                  </a:lnTo>
                  <a:lnTo>
                    <a:pt x="51" y="71"/>
                  </a:lnTo>
                  <a:lnTo>
                    <a:pt x="48" y="75"/>
                  </a:lnTo>
                  <a:lnTo>
                    <a:pt x="43" y="83"/>
                  </a:lnTo>
                  <a:lnTo>
                    <a:pt x="43" y="91"/>
                  </a:lnTo>
                  <a:lnTo>
                    <a:pt x="41" y="95"/>
                  </a:lnTo>
                  <a:lnTo>
                    <a:pt x="21" y="86"/>
                  </a:lnTo>
                  <a:lnTo>
                    <a:pt x="19" y="86"/>
                  </a:lnTo>
                  <a:lnTo>
                    <a:pt x="17" y="86"/>
                  </a:lnTo>
                  <a:lnTo>
                    <a:pt x="11" y="83"/>
                  </a:lnTo>
                  <a:lnTo>
                    <a:pt x="13" y="87"/>
                  </a:lnTo>
                  <a:lnTo>
                    <a:pt x="11" y="87"/>
                  </a:lnTo>
                  <a:lnTo>
                    <a:pt x="1" y="9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92" name="Google Shape;692;p96"/>
            <p:cNvSpPr/>
            <p:nvPr/>
          </p:nvSpPr>
          <p:spPr>
            <a:xfrm>
              <a:off x="7477213" y="3847914"/>
              <a:ext cx="39584" cy="29664"/>
            </a:xfrm>
            <a:custGeom>
              <a:avLst/>
              <a:gdLst/>
              <a:ahLst/>
              <a:cxnLst/>
              <a:rect l="l" t="t" r="r" b="b"/>
              <a:pathLst>
                <a:path w="28" h="21" extrusionOk="0">
                  <a:moveTo>
                    <a:pt x="11" y="0"/>
                  </a:moveTo>
                  <a:lnTo>
                    <a:pt x="6" y="0"/>
                  </a:lnTo>
                  <a:lnTo>
                    <a:pt x="0" y="3"/>
                  </a:lnTo>
                  <a:lnTo>
                    <a:pt x="0" y="8"/>
                  </a:lnTo>
                  <a:lnTo>
                    <a:pt x="1" y="13"/>
                  </a:lnTo>
                  <a:lnTo>
                    <a:pt x="4" y="15"/>
                  </a:lnTo>
                  <a:lnTo>
                    <a:pt x="11" y="19"/>
                  </a:lnTo>
                  <a:lnTo>
                    <a:pt x="19" y="21"/>
                  </a:lnTo>
                  <a:lnTo>
                    <a:pt x="28" y="16"/>
                  </a:lnTo>
                  <a:lnTo>
                    <a:pt x="28" y="10"/>
                  </a:lnTo>
                  <a:lnTo>
                    <a:pt x="24" y="7"/>
                  </a:lnTo>
                  <a:lnTo>
                    <a:pt x="16" y="2"/>
                  </a:lnTo>
                  <a:lnTo>
                    <a:pt x="11"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93" name="Google Shape;693;p96"/>
            <p:cNvSpPr/>
            <p:nvPr/>
          </p:nvSpPr>
          <p:spPr>
            <a:xfrm>
              <a:off x="7316048" y="3980697"/>
              <a:ext cx="120167" cy="29664"/>
            </a:xfrm>
            <a:custGeom>
              <a:avLst/>
              <a:gdLst/>
              <a:ahLst/>
              <a:cxnLst/>
              <a:rect l="l" t="t" r="r" b="b"/>
              <a:pathLst>
                <a:path w="85" h="21" extrusionOk="0">
                  <a:moveTo>
                    <a:pt x="43" y="20"/>
                  </a:moveTo>
                  <a:lnTo>
                    <a:pt x="51" y="16"/>
                  </a:lnTo>
                  <a:lnTo>
                    <a:pt x="61" y="15"/>
                  </a:lnTo>
                  <a:lnTo>
                    <a:pt x="71" y="13"/>
                  </a:lnTo>
                  <a:lnTo>
                    <a:pt x="80" y="10"/>
                  </a:lnTo>
                  <a:lnTo>
                    <a:pt x="85" y="10"/>
                  </a:lnTo>
                  <a:lnTo>
                    <a:pt x="85" y="2"/>
                  </a:lnTo>
                  <a:lnTo>
                    <a:pt x="75" y="0"/>
                  </a:lnTo>
                  <a:lnTo>
                    <a:pt x="64" y="0"/>
                  </a:lnTo>
                  <a:lnTo>
                    <a:pt x="55" y="4"/>
                  </a:lnTo>
                  <a:lnTo>
                    <a:pt x="47" y="5"/>
                  </a:lnTo>
                  <a:lnTo>
                    <a:pt x="42" y="5"/>
                  </a:lnTo>
                  <a:lnTo>
                    <a:pt x="37" y="4"/>
                  </a:lnTo>
                  <a:lnTo>
                    <a:pt x="31" y="2"/>
                  </a:lnTo>
                  <a:lnTo>
                    <a:pt x="13" y="2"/>
                  </a:lnTo>
                  <a:lnTo>
                    <a:pt x="4" y="5"/>
                  </a:lnTo>
                  <a:lnTo>
                    <a:pt x="0" y="8"/>
                  </a:lnTo>
                  <a:lnTo>
                    <a:pt x="0" y="13"/>
                  </a:lnTo>
                  <a:lnTo>
                    <a:pt x="5" y="18"/>
                  </a:lnTo>
                  <a:lnTo>
                    <a:pt x="13" y="20"/>
                  </a:lnTo>
                  <a:lnTo>
                    <a:pt x="32" y="21"/>
                  </a:lnTo>
                  <a:lnTo>
                    <a:pt x="43" y="2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94" name="Google Shape;694;p96"/>
            <p:cNvSpPr/>
            <p:nvPr/>
          </p:nvSpPr>
          <p:spPr>
            <a:xfrm>
              <a:off x="7410768" y="3980697"/>
              <a:ext cx="122995" cy="63566"/>
            </a:xfrm>
            <a:custGeom>
              <a:avLst/>
              <a:gdLst/>
              <a:ahLst/>
              <a:cxnLst/>
              <a:rect l="l" t="t" r="r" b="b"/>
              <a:pathLst>
                <a:path w="87" h="45" extrusionOk="0">
                  <a:moveTo>
                    <a:pt x="5" y="45"/>
                  </a:moveTo>
                  <a:lnTo>
                    <a:pt x="12" y="45"/>
                  </a:lnTo>
                  <a:lnTo>
                    <a:pt x="20" y="42"/>
                  </a:lnTo>
                  <a:lnTo>
                    <a:pt x="26" y="36"/>
                  </a:lnTo>
                  <a:lnTo>
                    <a:pt x="37" y="26"/>
                  </a:lnTo>
                  <a:lnTo>
                    <a:pt x="47" y="21"/>
                  </a:lnTo>
                  <a:lnTo>
                    <a:pt x="59" y="16"/>
                  </a:lnTo>
                  <a:lnTo>
                    <a:pt x="87" y="2"/>
                  </a:lnTo>
                  <a:lnTo>
                    <a:pt x="74" y="2"/>
                  </a:lnTo>
                  <a:lnTo>
                    <a:pt x="72" y="0"/>
                  </a:lnTo>
                  <a:lnTo>
                    <a:pt x="64" y="2"/>
                  </a:lnTo>
                  <a:lnTo>
                    <a:pt x="55" y="2"/>
                  </a:lnTo>
                  <a:lnTo>
                    <a:pt x="47" y="4"/>
                  </a:lnTo>
                  <a:lnTo>
                    <a:pt x="40" y="4"/>
                  </a:lnTo>
                  <a:lnTo>
                    <a:pt x="37" y="7"/>
                  </a:lnTo>
                  <a:lnTo>
                    <a:pt x="31" y="13"/>
                  </a:lnTo>
                  <a:lnTo>
                    <a:pt x="29" y="12"/>
                  </a:lnTo>
                  <a:lnTo>
                    <a:pt x="28" y="13"/>
                  </a:lnTo>
                  <a:lnTo>
                    <a:pt x="21" y="13"/>
                  </a:lnTo>
                  <a:lnTo>
                    <a:pt x="24" y="16"/>
                  </a:lnTo>
                  <a:lnTo>
                    <a:pt x="23" y="16"/>
                  </a:lnTo>
                  <a:lnTo>
                    <a:pt x="21" y="16"/>
                  </a:lnTo>
                  <a:lnTo>
                    <a:pt x="16" y="18"/>
                  </a:lnTo>
                  <a:lnTo>
                    <a:pt x="15" y="16"/>
                  </a:lnTo>
                  <a:lnTo>
                    <a:pt x="13" y="18"/>
                  </a:lnTo>
                  <a:lnTo>
                    <a:pt x="8" y="20"/>
                  </a:lnTo>
                  <a:lnTo>
                    <a:pt x="10" y="21"/>
                  </a:lnTo>
                  <a:lnTo>
                    <a:pt x="7" y="23"/>
                  </a:lnTo>
                  <a:lnTo>
                    <a:pt x="0" y="31"/>
                  </a:lnTo>
                  <a:lnTo>
                    <a:pt x="0" y="37"/>
                  </a:lnTo>
                  <a:lnTo>
                    <a:pt x="2" y="42"/>
                  </a:lnTo>
                  <a:lnTo>
                    <a:pt x="5" y="4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95" name="Google Shape;695;p96"/>
            <p:cNvSpPr/>
            <p:nvPr/>
          </p:nvSpPr>
          <p:spPr>
            <a:xfrm>
              <a:off x="6695421" y="3624725"/>
              <a:ext cx="296883" cy="305120"/>
            </a:xfrm>
            <a:custGeom>
              <a:avLst/>
              <a:gdLst/>
              <a:ahLst/>
              <a:cxnLst/>
              <a:rect l="l" t="t" r="r" b="b"/>
              <a:pathLst>
                <a:path w="210" h="216" extrusionOk="0">
                  <a:moveTo>
                    <a:pt x="190" y="214"/>
                  </a:moveTo>
                  <a:lnTo>
                    <a:pt x="194" y="209"/>
                  </a:lnTo>
                  <a:lnTo>
                    <a:pt x="195" y="201"/>
                  </a:lnTo>
                  <a:lnTo>
                    <a:pt x="195" y="192"/>
                  </a:lnTo>
                  <a:lnTo>
                    <a:pt x="197" y="185"/>
                  </a:lnTo>
                  <a:lnTo>
                    <a:pt x="197" y="174"/>
                  </a:lnTo>
                  <a:lnTo>
                    <a:pt x="198" y="166"/>
                  </a:lnTo>
                  <a:lnTo>
                    <a:pt x="198" y="165"/>
                  </a:lnTo>
                  <a:lnTo>
                    <a:pt x="206" y="165"/>
                  </a:lnTo>
                  <a:lnTo>
                    <a:pt x="210" y="158"/>
                  </a:lnTo>
                  <a:lnTo>
                    <a:pt x="210" y="152"/>
                  </a:lnTo>
                  <a:lnTo>
                    <a:pt x="205" y="147"/>
                  </a:lnTo>
                  <a:lnTo>
                    <a:pt x="200" y="142"/>
                  </a:lnTo>
                  <a:lnTo>
                    <a:pt x="194" y="136"/>
                  </a:lnTo>
                  <a:lnTo>
                    <a:pt x="189" y="133"/>
                  </a:lnTo>
                  <a:lnTo>
                    <a:pt x="182" y="134"/>
                  </a:lnTo>
                  <a:lnTo>
                    <a:pt x="179" y="141"/>
                  </a:lnTo>
                  <a:lnTo>
                    <a:pt x="178" y="141"/>
                  </a:lnTo>
                  <a:lnTo>
                    <a:pt x="173" y="138"/>
                  </a:lnTo>
                  <a:lnTo>
                    <a:pt x="171" y="138"/>
                  </a:lnTo>
                  <a:lnTo>
                    <a:pt x="170" y="136"/>
                  </a:lnTo>
                  <a:lnTo>
                    <a:pt x="170" y="136"/>
                  </a:lnTo>
                  <a:lnTo>
                    <a:pt x="166" y="130"/>
                  </a:lnTo>
                  <a:lnTo>
                    <a:pt x="162" y="125"/>
                  </a:lnTo>
                  <a:lnTo>
                    <a:pt x="160" y="122"/>
                  </a:lnTo>
                  <a:lnTo>
                    <a:pt x="155" y="122"/>
                  </a:lnTo>
                  <a:lnTo>
                    <a:pt x="152" y="120"/>
                  </a:lnTo>
                  <a:lnTo>
                    <a:pt x="151" y="118"/>
                  </a:lnTo>
                  <a:lnTo>
                    <a:pt x="152" y="117"/>
                  </a:lnTo>
                  <a:lnTo>
                    <a:pt x="155" y="114"/>
                  </a:lnTo>
                  <a:lnTo>
                    <a:pt x="155" y="106"/>
                  </a:lnTo>
                  <a:lnTo>
                    <a:pt x="146" y="96"/>
                  </a:lnTo>
                  <a:lnTo>
                    <a:pt x="146" y="91"/>
                  </a:lnTo>
                  <a:lnTo>
                    <a:pt x="143" y="88"/>
                  </a:lnTo>
                  <a:lnTo>
                    <a:pt x="138" y="88"/>
                  </a:lnTo>
                  <a:lnTo>
                    <a:pt x="136" y="86"/>
                  </a:lnTo>
                  <a:lnTo>
                    <a:pt x="136" y="85"/>
                  </a:lnTo>
                  <a:lnTo>
                    <a:pt x="131" y="82"/>
                  </a:lnTo>
                  <a:lnTo>
                    <a:pt x="128" y="79"/>
                  </a:lnTo>
                  <a:lnTo>
                    <a:pt x="122" y="72"/>
                  </a:lnTo>
                  <a:lnTo>
                    <a:pt x="119" y="72"/>
                  </a:lnTo>
                  <a:lnTo>
                    <a:pt x="114" y="69"/>
                  </a:lnTo>
                  <a:lnTo>
                    <a:pt x="111" y="67"/>
                  </a:lnTo>
                  <a:lnTo>
                    <a:pt x="107" y="64"/>
                  </a:lnTo>
                  <a:lnTo>
                    <a:pt x="99" y="63"/>
                  </a:lnTo>
                  <a:lnTo>
                    <a:pt x="98" y="64"/>
                  </a:lnTo>
                  <a:lnTo>
                    <a:pt x="96" y="63"/>
                  </a:lnTo>
                  <a:lnTo>
                    <a:pt x="90" y="56"/>
                  </a:lnTo>
                  <a:lnTo>
                    <a:pt x="85" y="47"/>
                  </a:lnTo>
                  <a:lnTo>
                    <a:pt x="69" y="35"/>
                  </a:lnTo>
                  <a:lnTo>
                    <a:pt x="60" y="29"/>
                  </a:lnTo>
                  <a:lnTo>
                    <a:pt x="58" y="26"/>
                  </a:lnTo>
                  <a:lnTo>
                    <a:pt x="52" y="16"/>
                  </a:lnTo>
                  <a:lnTo>
                    <a:pt x="45" y="11"/>
                  </a:lnTo>
                  <a:lnTo>
                    <a:pt x="37" y="10"/>
                  </a:lnTo>
                  <a:lnTo>
                    <a:pt x="28" y="8"/>
                  </a:lnTo>
                  <a:lnTo>
                    <a:pt x="21" y="8"/>
                  </a:lnTo>
                  <a:lnTo>
                    <a:pt x="13" y="4"/>
                  </a:lnTo>
                  <a:lnTo>
                    <a:pt x="8" y="0"/>
                  </a:lnTo>
                  <a:lnTo>
                    <a:pt x="4" y="0"/>
                  </a:lnTo>
                  <a:lnTo>
                    <a:pt x="0" y="4"/>
                  </a:lnTo>
                  <a:lnTo>
                    <a:pt x="0" y="15"/>
                  </a:lnTo>
                  <a:lnTo>
                    <a:pt x="7" y="26"/>
                  </a:lnTo>
                  <a:lnTo>
                    <a:pt x="18" y="37"/>
                  </a:lnTo>
                  <a:lnTo>
                    <a:pt x="26" y="43"/>
                  </a:lnTo>
                  <a:lnTo>
                    <a:pt x="29" y="45"/>
                  </a:lnTo>
                  <a:lnTo>
                    <a:pt x="31" y="47"/>
                  </a:lnTo>
                  <a:lnTo>
                    <a:pt x="36" y="56"/>
                  </a:lnTo>
                  <a:lnTo>
                    <a:pt x="47" y="67"/>
                  </a:lnTo>
                  <a:lnTo>
                    <a:pt x="52" y="69"/>
                  </a:lnTo>
                  <a:lnTo>
                    <a:pt x="55" y="71"/>
                  </a:lnTo>
                  <a:lnTo>
                    <a:pt x="56" y="72"/>
                  </a:lnTo>
                  <a:lnTo>
                    <a:pt x="60" y="85"/>
                  </a:lnTo>
                  <a:lnTo>
                    <a:pt x="64" y="96"/>
                  </a:lnTo>
                  <a:lnTo>
                    <a:pt x="66" y="101"/>
                  </a:lnTo>
                  <a:lnTo>
                    <a:pt x="74" y="106"/>
                  </a:lnTo>
                  <a:lnTo>
                    <a:pt x="77" y="109"/>
                  </a:lnTo>
                  <a:lnTo>
                    <a:pt x="85" y="118"/>
                  </a:lnTo>
                  <a:lnTo>
                    <a:pt x="96" y="144"/>
                  </a:lnTo>
                  <a:lnTo>
                    <a:pt x="98" y="149"/>
                  </a:lnTo>
                  <a:lnTo>
                    <a:pt x="103" y="154"/>
                  </a:lnTo>
                  <a:lnTo>
                    <a:pt x="111" y="163"/>
                  </a:lnTo>
                  <a:lnTo>
                    <a:pt x="119" y="168"/>
                  </a:lnTo>
                  <a:lnTo>
                    <a:pt x="130" y="184"/>
                  </a:lnTo>
                  <a:lnTo>
                    <a:pt x="141" y="193"/>
                  </a:lnTo>
                  <a:lnTo>
                    <a:pt x="151" y="200"/>
                  </a:lnTo>
                  <a:lnTo>
                    <a:pt x="155" y="203"/>
                  </a:lnTo>
                  <a:lnTo>
                    <a:pt x="160" y="211"/>
                  </a:lnTo>
                  <a:lnTo>
                    <a:pt x="163" y="216"/>
                  </a:lnTo>
                  <a:lnTo>
                    <a:pt x="168" y="216"/>
                  </a:lnTo>
                  <a:lnTo>
                    <a:pt x="171" y="213"/>
                  </a:lnTo>
                  <a:lnTo>
                    <a:pt x="176" y="213"/>
                  </a:lnTo>
                  <a:lnTo>
                    <a:pt x="187" y="214"/>
                  </a:lnTo>
                  <a:lnTo>
                    <a:pt x="190" y="214"/>
                  </a:lnTo>
                  <a:close/>
                  <a:moveTo>
                    <a:pt x="182" y="144"/>
                  </a:moveTo>
                  <a:lnTo>
                    <a:pt x="187" y="147"/>
                  </a:lnTo>
                  <a:lnTo>
                    <a:pt x="182" y="147"/>
                  </a:lnTo>
                  <a:lnTo>
                    <a:pt x="181" y="147"/>
                  </a:lnTo>
                  <a:lnTo>
                    <a:pt x="179" y="142"/>
                  </a:lnTo>
                  <a:lnTo>
                    <a:pt x="182" y="14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696" name="Google Shape;696;p96"/>
            <p:cNvSpPr/>
            <p:nvPr/>
          </p:nvSpPr>
          <p:spPr>
            <a:xfrm>
              <a:off x="4509801" y="2648620"/>
              <a:ext cx="52308" cy="74867"/>
            </a:xfrm>
            <a:custGeom>
              <a:avLst/>
              <a:gdLst/>
              <a:ahLst/>
              <a:cxnLst/>
              <a:rect l="l" t="t" r="r" b="b"/>
              <a:pathLst>
                <a:path w="37" h="53" extrusionOk="0">
                  <a:moveTo>
                    <a:pt x="8" y="28"/>
                  </a:moveTo>
                  <a:lnTo>
                    <a:pt x="6" y="31"/>
                  </a:lnTo>
                  <a:lnTo>
                    <a:pt x="6" y="39"/>
                  </a:lnTo>
                  <a:lnTo>
                    <a:pt x="8" y="47"/>
                  </a:lnTo>
                  <a:lnTo>
                    <a:pt x="11" y="53"/>
                  </a:lnTo>
                  <a:lnTo>
                    <a:pt x="18" y="53"/>
                  </a:lnTo>
                  <a:lnTo>
                    <a:pt x="19" y="51"/>
                  </a:lnTo>
                  <a:lnTo>
                    <a:pt x="24" y="48"/>
                  </a:lnTo>
                  <a:lnTo>
                    <a:pt x="26" y="47"/>
                  </a:lnTo>
                  <a:lnTo>
                    <a:pt x="29" y="47"/>
                  </a:lnTo>
                  <a:lnTo>
                    <a:pt x="34" y="42"/>
                  </a:lnTo>
                  <a:lnTo>
                    <a:pt x="35" y="35"/>
                  </a:lnTo>
                  <a:lnTo>
                    <a:pt x="35" y="20"/>
                  </a:lnTo>
                  <a:lnTo>
                    <a:pt x="37" y="12"/>
                  </a:lnTo>
                  <a:lnTo>
                    <a:pt x="37" y="7"/>
                  </a:lnTo>
                  <a:lnTo>
                    <a:pt x="34" y="4"/>
                  </a:lnTo>
                  <a:lnTo>
                    <a:pt x="29" y="0"/>
                  </a:lnTo>
                  <a:lnTo>
                    <a:pt x="22" y="0"/>
                  </a:lnTo>
                  <a:lnTo>
                    <a:pt x="16" y="2"/>
                  </a:lnTo>
                  <a:lnTo>
                    <a:pt x="13" y="4"/>
                  </a:lnTo>
                  <a:lnTo>
                    <a:pt x="6" y="4"/>
                  </a:lnTo>
                  <a:lnTo>
                    <a:pt x="0" y="7"/>
                  </a:lnTo>
                  <a:lnTo>
                    <a:pt x="0" y="15"/>
                  </a:lnTo>
                  <a:lnTo>
                    <a:pt x="3" y="20"/>
                  </a:lnTo>
                  <a:lnTo>
                    <a:pt x="8" y="2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grpSp>
      <p:sp>
        <p:nvSpPr>
          <p:cNvPr id="2" name="Title 1">
            <a:extLst>
              <a:ext uri="{FF2B5EF4-FFF2-40B4-BE49-F238E27FC236}">
                <a16:creationId xmlns:a16="http://schemas.microsoft.com/office/drawing/2014/main" id="{513B0823-DF08-4E7E-8D0E-6173A81883B9}"/>
              </a:ext>
            </a:extLst>
          </p:cNvPr>
          <p:cNvSpPr>
            <a:spLocks noGrp="1"/>
          </p:cNvSpPr>
          <p:nvPr>
            <p:ph type="title"/>
          </p:nvPr>
        </p:nvSpPr>
        <p:spPr/>
        <p:txBody>
          <a:bodyPr/>
          <a:lstStyle>
            <a:lvl1pPr>
              <a:defRPr>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949884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Layout Opt 1-4">
  <p:cSld name="Quote Layout Opt 1-4">
    <p:spTree>
      <p:nvGrpSpPr>
        <p:cNvPr id="1" name="Shape 738"/>
        <p:cNvGrpSpPr/>
        <p:nvPr/>
      </p:nvGrpSpPr>
      <p:grpSpPr>
        <a:xfrm>
          <a:off x="0" y="0"/>
          <a:ext cx="0" cy="0"/>
          <a:chOff x="0" y="0"/>
          <a:chExt cx="0" cy="0"/>
        </a:xfrm>
      </p:grpSpPr>
      <p:sp>
        <p:nvSpPr>
          <p:cNvPr id="739" name="Google Shape;739;p97"/>
          <p:cNvSpPr/>
          <p:nvPr/>
        </p:nvSpPr>
        <p:spPr>
          <a:xfrm>
            <a:off x="0" y="0"/>
            <a:ext cx="12192000" cy="6858000"/>
          </a:xfrm>
          <a:prstGeom prst="rect">
            <a:avLst/>
          </a:prstGeom>
          <a:gradFill>
            <a:gsLst>
              <a:gs pos="0">
                <a:schemeClr val="accent2"/>
              </a:gs>
              <a:gs pos="100000">
                <a:srgbClr val="4F1D1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pic>
        <p:nvPicPr>
          <p:cNvPr id="740" name="Google Shape;740;p97" descr="vignette.png"/>
          <p:cNvPicPr preferRelativeResize="0"/>
          <p:nvPr/>
        </p:nvPicPr>
        <p:blipFill rotWithShape="1">
          <a:blip r:embed="rId2">
            <a:alphaModFix amt="34000"/>
          </a:blip>
          <a:srcRect/>
          <a:stretch/>
        </p:blipFill>
        <p:spPr>
          <a:xfrm>
            <a:off x="0" y="0"/>
            <a:ext cx="12192000" cy="6858000"/>
          </a:xfrm>
          <a:prstGeom prst="rect">
            <a:avLst/>
          </a:prstGeom>
          <a:noFill/>
          <a:ln>
            <a:noFill/>
          </a:ln>
        </p:spPr>
      </p:pic>
      <p:sp>
        <p:nvSpPr>
          <p:cNvPr id="741" name="Google Shape;741;p97"/>
          <p:cNvSpPr txBox="1">
            <a:spLocks noGrp="1"/>
          </p:cNvSpPr>
          <p:nvPr>
            <p:ph type="ctrTitle"/>
          </p:nvPr>
        </p:nvSpPr>
        <p:spPr>
          <a:xfrm>
            <a:off x="2978465" y="2789880"/>
            <a:ext cx="8887932" cy="2217212"/>
          </a:xfrm>
          <a:prstGeom prst="rect">
            <a:avLst/>
          </a:prstGeom>
          <a:noFill/>
          <a:ln>
            <a:noFill/>
          </a:ln>
        </p:spPr>
        <p:txBody>
          <a:bodyPr spcFirstLastPara="1" wrap="square" lIns="91375" tIns="45675" rIns="91375" bIns="45675" anchor="b" anchorCtr="0">
            <a:noAutofit/>
          </a:bodyPr>
          <a:lstStyle>
            <a:lvl1pPr lvl="0" algn="l">
              <a:lnSpc>
                <a:spcPct val="90000"/>
              </a:lnSpc>
              <a:spcBef>
                <a:spcPts val="0"/>
              </a:spcBef>
              <a:spcAft>
                <a:spcPts val="0"/>
              </a:spcAft>
              <a:buClr>
                <a:schemeClr val="lt2"/>
              </a:buClr>
              <a:buSzPts val="3000"/>
              <a:buFont typeface="Georgia"/>
              <a:buNone/>
              <a:defRPr sz="3000">
                <a:solidFill>
                  <a:schemeClr val="lt2"/>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2" name="Google Shape;742;p97"/>
          <p:cNvSpPr/>
          <p:nvPr/>
        </p:nvSpPr>
        <p:spPr>
          <a:xfrm>
            <a:off x="-1377243" y="-14520"/>
            <a:ext cx="1377245" cy="230772"/>
          </a:xfrm>
          <a:prstGeom prst="rect">
            <a:avLst/>
          </a:prstGeom>
          <a:noFill/>
          <a:ln>
            <a:noFill/>
          </a:ln>
        </p:spPr>
        <p:txBody>
          <a:bodyPr spcFirstLastPara="1" wrap="square" lIns="76125" tIns="38050" rIns="76125" bIns="3805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mj-lt"/>
                <a:ea typeface="Georgia"/>
                <a:cs typeface="Georgia"/>
                <a:sym typeface="Georgia"/>
              </a:rPr>
              <a:t>Quote Slide Layout</a:t>
            </a:r>
            <a:endParaRPr sz="1400" b="0" i="0" u="none" strike="noStrike" cap="none">
              <a:solidFill>
                <a:srgbClr val="000000"/>
              </a:solidFill>
              <a:latin typeface="+mj-lt"/>
              <a:ea typeface="Arial"/>
              <a:cs typeface="Arial"/>
              <a:sym typeface="Arial"/>
            </a:endParaRPr>
          </a:p>
        </p:txBody>
      </p:sp>
      <p:grpSp>
        <p:nvGrpSpPr>
          <p:cNvPr id="743" name="Google Shape;743;p97"/>
          <p:cNvGrpSpPr/>
          <p:nvPr/>
        </p:nvGrpSpPr>
        <p:grpSpPr>
          <a:xfrm>
            <a:off x="-322422" y="98354"/>
            <a:ext cx="13029596" cy="6443133"/>
            <a:chOff x="0" y="850392"/>
            <a:chExt cx="9144001" cy="4521707"/>
          </a:xfrm>
        </p:grpSpPr>
        <p:sp>
          <p:nvSpPr>
            <p:cNvPr id="744" name="Google Shape;744;p97"/>
            <p:cNvSpPr/>
            <p:nvPr/>
          </p:nvSpPr>
          <p:spPr>
            <a:xfrm>
              <a:off x="0" y="1365988"/>
              <a:ext cx="3418397" cy="4006111"/>
            </a:xfrm>
            <a:custGeom>
              <a:avLst/>
              <a:gdLst/>
              <a:ahLst/>
              <a:cxnLst/>
              <a:rect l="l" t="t" r="r" b="b"/>
              <a:pathLst>
                <a:path w="2418" h="2836" extrusionOk="0">
                  <a:moveTo>
                    <a:pt x="2411" y="1804"/>
                  </a:moveTo>
                  <a:lnTo>
                    <a:pt x="2408" y="1797"/>
                  </a:lnTo>
                  <a:lnTo>
                    <a:pt x="2403" y="1792"/>
                  </a:lnTo>
                  <a:lnTo>
                    <a:pt x="2386" y="1792"/>
                  </a:lnTo>
                  <a:lnTo>
                    <a:pt x="2378" y="1789"/>
                  </a:lnTo>
                  <a:lnTo>
                    <a:pt x="2365" y="1783"/>
                  </a:lnTo>
                  <a:lnTo>
                    <a:pt x="2351" y="1770"/>
                  </a:lnTo>
                  <a:lnTo>
                    <a:pt x="2344" y="1764"/>
                  </a:lnTo>
                  <a:lnTo>
                    <a:pt x="2336" y="1757"/>
                  </a:lnTo>
                  <a:lnTo>
                    <a:pt x="2330" y="1754"/>
                  </a:lnTo>
                  <a:lnTo>
                    <a:pt x="2320" y="1751"/>
                  </a:lnTo>
                  <a:lnTo>
                    <a:pt x="2308" y="1751"/>
                  </a:lnTo>
                  <a:lnTo>
                    <a:pt x="2295" y="1753"/>
                  </a:lnTo>
                  <a:lnTo>
                    <a:pt x="2292" y="1754"/>
                  </a:lnTo>
                  <a:lnTo>
                    <a:pt x="2287" y="1753"/>
                  </a:lnTo>
                  <a:lnTo>
                    <a:pt x="2279" y="1751"/>
                  </a:lnTo>
                  <a:lnTo>
                    <a:pt x="2263" y="1745"/>
                  </a:lnTo>
                  <a:lnTo>
                    <a:pt x="2253" y="1745"/>
                  </a:lnTo>
                  <a:lnTo>
                    <a:pt x="2247" y="1749"/>
                  </a:lnTo>
                  <a:lnTo>
                    <a:pt x="2242" y="1753"/>
                  </a:lnTo>
                  <a:lnTo>
                    <a:pt x="2241" y="1754"/>
                  </a:lnTo>
                  <a:lnTo>
                    <a:pt x="2244" y="1749"/>
                  </a:lnTo>
                  <a:lnTo>
                    <a:pt x="2245" y="1740"/>
                  </a:lnTo>
                  <a:lnTo>
                    <a:pt x="2239" y="1733"/>
                  </a:lnTo>
                  <a:lnTo>
                    <a:pt x="2229" y="1725"/>
                  </a:lnTo>
                  <a:lnTo>
                    <a:pt x="2201" y="1713"/>
                  </a:lnTo>
                  <a:lnTo>
                    <a:pt x="2190" y="1709"/>
                  </a:lnTo>
                  <a:lnTo>
                    <a:pt x="2183" y="1709"/>
                  </a:lnTo>
                  <a:lnTo>
                    <a:pt x="2180" y="1711"/>
                  </a:lnTo>
                  <a:lnTo>
                    <a:pt x="2175" y="1711"/>
                  </a:lnTo>
                  <a:lnTo>
                    <a:pt x="2172" y="1716"/>
                  </a:lnTo>
                  <a:lnTo>
                    <a:pt x="2170" y="1722"/>
                  </a:lnTo>
                  <a:lnTo>
                    <a:pt x="2169" y="1725"/>
                  </a:lnTo>
                  <a:lnTo>
                    <a:pt x="2164" y="1725"/>
                  </a:lnTo>
                  <a:lnTo>
                    <a:pt x="2170" y="1713"/>
                  </a:lnTo>
                  <a:lnTo>
                    <a:pt x="2169" y="1708"/>
                  </a:lnTo>
                  <a:lnTo>
                    <a:pt x="2166" y="1706"/>
                  </a:lnTo>
                  <a:lnTo>
                    <a:pt x="2154" y="1700"/>
                  </a:lnTo>
                  <a:lnTo>
                    <a:pt x="2140" y="1698"/>
                  </a:lnTo>
                  <a:lnTo>
                    <a:pt x="2135" y="1700"/>
                  </a:lnTo>
                  <a:lnTo>
                    <a:pt x="2134" y="1700"/>
                  </a:lnTo>
                  <a:lnTo>
                    <a:pt x="2135" y="1697"/>
                  </a:lnTo>
                  <a:lnTo>
                    <a:pt x="2145" y="1682"/>
                  </a:lnTo>
                  <a:lnTo>
                    <a:pt x="2145" y="1673"/>
                  </a:lnTo>
                  <a:lnTo>
                    <a:pt x="2140" y="1666"/>
                  </a:lnTo>
                  <a:lnTo>
                    <a:pt x="2134" y="1663"/>
                  </a:lnTo>
                  <a:lnTo>
                    <a:pt x="2130" y="1660"/>
                  </a:lnTo>
                  <a:lnTo>
                    <a:pt x="2127" y="1655"/>
                  </a:lnTo>
                  <a:lnTo>
                    <a:pt x="2126" y="1652"/>
                  </a:lnTo>
                  <a:lnTo>
                    <a:pt x="2124" y="1641"/>
                  </a:lnTo>
                  <a:lnTo>
                    <a:pt x="2119" y="1626"/>
                  </a:lnTo>
                  <a:lnTo>
                    <a:pt x="2121" y="1623"/>
                  </a:lnTo>
                  <a:lnTo>
                    <a:pt x="2116" y="1623"/>
                  </a:lnTo>
                  <a:lnTo>
                    <a:pt x="2115" y="1622"/>
                  </a:lnTo>
                  <a:lnTo>
                    <a:pt x="2113" y="1623"/>
                  </a:lnTo>
                  <a:lnTo>
                    <a:pt x="2108" y="1620"/>
                  </a:lnTo>
                  <a:lnTo>
                    <a:pt x="2103" y="1612"/>
                  </a:lnTo>
                  <a:lnTo>
                    <a:pt x="2092" y="1606"/>
                  </a:lnTo>
                  <a:lnTo>
                    <a:pt x="2089" y="1601"/>
                  </a:lnTo>
                  <a:lnTo>
                    <a:pt x="2067" y="1595"/>
                  </a:lnTo>
                  <a:lnTo>
                    <a:pt x="2067" y="1595"/>
                  </a:lnTo>
                  <a:lnTo>
                    <a:pt x="2059" y="1591"/>
                  </a:lnTo>
                  <a:lnTo>
                    <a:pt x="2049" y="1590"/>
                  </a:lnTo>
                  <a:lnTo>
                    <a:pt x="2036" y="1593"/>
                  </a:lnTo>
                  <a:lnTo>
                    <a:pt x="2032" y="1593"/>
                  </a:lnTo>
                  <a:lnTo>
                    <a:pt x="2028" y="1591"/>
                  </a:lnTo>
                  <a:lnTo>
                    <a:pt x="2020" y="1587"/>
                  </a:lnTo>
                  <a:lnTo>
                    <a:pt x="2016" y="1588"/>
                  </a:lnTo>
                  <a:lnTo>
                    <a:pt x="2012" y="1590"/>
                  </a:lnTo>
                  <a:lnTo>
                    <a:pt x="2011" y="1590"/>
                  </a:lnTo>
                  <a:lnTo>
                    <a:pt x="2009" y="1588"/>
                  </a:lnTo>
                  <a:lnTo>
                    <a:pt x="1996" y="1575"/>
                  </a:lnTo>
                  <a:lnTo>
                    <a:pt x="1993" y="1575"/>
                  </a:lnTo>
                  <a:lnTo>
                    <a:pt x="1988" y="1571"/>
                  </a:lnTo>
                  <a:lnTo>
                    <a:pt x="1988" y="1564"/>
                  </a:lnTo>
                  <a:lnTo>
                    <a:pt x="1985" y="1561"/>
                  </a:lnTo>
                  <a:lnTo>
                    <a:pt x="1969" y="1551"/>
                  </a:lnTo>
                  <a:lnTo>
                    <a:pt x="1966" y="1548"/>
                  </a:lnTo>
                  <a:lnTo>
                    <a:pt x="1966" y="1547"/>
                  </a:lnTo>
                  <a:lnTo>
                    <a:pt x="1966" y="1547"/>
                  </a:lnTo>
                  <a:lnTo>
                    <a:pt x="1963" y="1545"/>
                  </a:lnTo>
                  <a:lnTo>
                    <a:pt x="1960" y="1543"/>
                  </a:lnTo>
                  <a:lnTo>
                    <a:pt x="1960" y="1545"/>
                  </a:lnTo>
                  <a:lnTo>
                    <a:pt x="1953" y="1543"/>
                  </a:lnTo>
                  <a:lnTo>
                    <a:pt x="1937" y="1543"/>
                  </a:lnTo>
                  <a:lnTo>
                    <a:pt x="1941" y="1539"/>
                  </a:lnTo>
                  <a:lnTo>
                    <a:pt x="1942" y="1531"/>
                  </a:lnTo>
                  <a:lnTo>
                    <a:pt x="1942" y="1528"/>
                  </a:lnTo>
                  <a:lnTo>
                    <a:pt x="1939" y="1526"/>
                  </a:lnTo>
                  <a:lnTo>
                    <a:pt x="1933" y="1523"/>
                  </a:lnTo>
                  <a:lnTo>
                    <a:pt x="1941" y="1521"/>
                  </a:lnTo>
                  <a:lnTo>
                    <a:pt x="1944" y="1518"/>
                  </a:lnTo>
                  <a:lnTo>
                    <a:pt x="1944" y="1508"/>
                  </a:lnTo>
                  <a:lnTo>
                    <a:pt x="1939" y="1504"/>
                  </a:lnTo>
                  <a:lnTo>
                    <a:pt x="1928" y="1504"/>
                  </a:lnTo>
                  <a:lnTo>
                    <a:pt x="1923" y="1505"/>
                  </a:lnTo>
                  <a:lnTo>
                    <a:pt x="1921" y="1508"/>
                  </a:lnTo>
                  <a:lnTo>
                    <a:pt x="1917" y="1505"/>
                  </a:lnTo>
                  <a:lnTo>
                    <a:pt x="1909" y="1504"/>
                  </a:lnTo>
                  <a:lnTo>
                    <a:pt x="1901" y="1504"/>
                  </a:lnTo>
                  <a:lnTo>
                    <a:pt x="1889" y="1505"/>
                  </a:lnTo>
                  <a:lnTo>
                    <a:pt x="1880" y="1508"/>
                  </a:lnTo>
                  <a:lnTo>
                    <a:pt x="1866" y="1516"/>
                  </a:lnTo>
                  <a:lnTo>
                    <a:pt x="1859" y="1516"/>
                  </a:lnTo>
                  <a:lnTo>
                    <a:pt x="1851" y="1512"/>
                  </a:lnTo>
                  <a:lnTo>
                    <a:pt x="1842" y="1507"/>
                  </a:lnTo>
                  <a:lnTo>
                    <a:pt x="1835" y="1505"/>
                  </a:lnTo>
                  <a:lnTo>
                    <a:pt x="1830" y="1507"/>
                  </a:lnTo>
                  <a:lnTo>
                    <a:pt x="1824" y="1508"/>
                  </a:lnTo>
                  <a:lnTo>
                    <a:pt x="1816" y="1508"/>
                  </a:lnTo>
                  <a:lnTo>
                    <a:pt x="1811" y="1507"/>
                  </a:lnTo>
                  <a:lnTo>
                    <a:pt x="1811" y="1505"/>
                  </a:lnTo>
                  <a:lnTo>
                    <a:pt x="1808" y="1494"/>
                  </a:lnTo>
                  <a:lnTo>
                    <a:pt x="1802" y="1489"/>
                  </a:lnTo>
                  <a:lnTo>
                    <a:pt x="1794" y="1488"/>
                  </a:lnTo>
                  <a:lnTo>
                    <a:pt x="1791" y="1488"/>
                  </a:lnTo>
                  <a:lnTo>
                    <a:pt x="1787" y="1484"/>
                  </a:lnTo>
                  <a:lnTo>
                    <a:pt x="1783" y="1478"/>
                  </a:lnTo>
                  <a:lnTo>
                    <a:pt x="1773" y="1478"/>
                  </a:lnTo>
                  <a:lnTo>
                    <a:pt x="1773" y="1483"/>
                  </a:lnTo>
                  <a:lnTo>
                    <a:pt x="1771" y="1486"/>
                  </a:lnTo>
                  <a:lnTo>
                    <a:pt x="1773" y="1489"/>
                  </a:lnTo>
                  <a:lnTo>
                    <a:pt x="1759" y="1496"/>
                  </a:lnTo>
                  <a:lnTo>
                    <a:pt x="1751" y="1499"/>
                  </a:lnTo>
                  <a:lnTo>
                    <a:pt x="1747" y="1504"/>
                  </a:lnTo>
                  <a:lnTo>
                    <a:pt x="1747" y="1504"/>
                  </a:lnTo>
                  <a:lnTo>
                    <a:pt x="1747" y="1504"/>
                  </a:lnTo>
                  <a:lnTo>
                    <a:pt x="1744" y="1497"/>
                  </a:lnTo>
                  <a:lnTo>
                    <a:pt x="1744" y="1492"/>
                  </a:lnTo>
                  <a:lnTo>
                    <a:pt x="1744" y="1492"/>
                  </a:lnTo>
                  <a:lnTo>
                    <a:pt x="1747" y="1491"/>
                  </a:lnTo>
                  <a:lnTo>
                    <a:pt x="1752" y="1489"/>
                  </a:lnTo>
                  <a:lnTo>
                    <a:pt x="1757" y="1484"/>
                  </a:lnTo>
                  <a:lnTo>
                    <a:pt x="1757" y="1478"/>
                  </a:lnTo>
                  <a:lnTo>
                    <a:pt x="1752" y="1475"/>
                  </a:lnTo>
                  <a:lnTo>
                    <a:pt x="1747" y="1472"/>
                  </a:lnTo>
                  <a:lnTo>
                    <a:pt x="1744" y="1473"/>
                  </a:lnTo>
                  <a:lnTo>
                    <a:pt x="1735" y="1480"/>
                  </a:lnTo>
                  <a:lnTo>
                    <a:pt x="1728" y="1483"/>
                  </a:lnTo>
                  <a:lnTo>
                    <a:pt x="1724" y="1484"/>
                  </a:lnTo>
                  <a:lnTo>
                    <a:pt x="1720" y="1486"/>
                  </a:lnTo>
                  <a:lnTo>
                    <a:pt x="1712" y="1492"/>
                  </a:lnTo>
                  <a:lnTo>
                    <a:pt x="1709" y="1492"/>
                  </a:lnTo>
                  <a:lnTo>
                    <a:pt x="1704" y="1494"/>
                  </a:lnTo>
                  <a:lnTo>
                    <a:pt x="1698" y="1494"/>
                  </a:lnTo>
                  <a:lnTo>
                    <a:pt x="1695" y="1497"/>
                  </a:lnTo>
                  <a:lnTo>
                    <a:pt x="1695" y="1499"/>
                  </a:lnTo>
                  <a:lnTo>
                    <a:pt x="1690" y="1496"/>
                  </a:lnTo>
                  <a:lnTo>
                    <a:pt x="1684" y="1497"/>
                  </a:lnTo>
                  <a:lnTo>
                    <a:pt x="1677" y="1500"/>
                  </a:lnTo>
                  <a:lnTo>
                    <a:pt x="1671" y="1508"/>
                  </a:lnTo>
                  <a:lnTo>
                    <a:pt x="1669" y="1515"/>
                  </a:lnTo>
                  <a:lnTo>
                    <a:pt x="1671" y="1523"/>
                  </a:lnTo>
                  <a:lnTo>
                    <a:pt x="1669" y="1526"/>
                  </a:lnTo>
                  <a:lnTo>
                    <a:pt x="1653" y="1540"/>
                  </a:lnTo>
                  <a:lnTo>
                    <a:pt x="1647" y="1550"/>
                  </a:lnTo>
                  <a:lnTo>
                    <a:pt x="1647" y="1550"/>
                  </a:lnTo>
                  <a:lnTo>
                    <a:pt x="1642" y="1547"/>
                  </a:lnTo>
                  <a:lnTo>
                    <a:pt x="1637" y="1537"/>
                  </a:lnTo>
                  <a:lnTo>
                    <a:pt x="1629" y="1531"/>
                  </a:lnTo>
                  <a:lnTo>
                    <a:pt x="1623" y="1528"/>
                  </a:lnTo>
                  <a:lnTo>
                    <a:pt x="1602" y="1523"/>
                  </a:lnTo>
                  <a:lnTo>
                    <a:pt x="1596" y="1524"/>
                  </a:lnTo>
                  <a:lnTo>
                    <a:pt x="1588" y="1528"/>
                  </a:lnTo>
                  <a:lnTo>
                    <a:pt x="1578" y="1537"/>
                  </a:lnTo>
                  <a:lnTo>
                    <a:pt x="1575" y="1537"/>
                  </a:lnTo>
                  <a:lnTo>
                    <a:pt x="1569" y="1539"/>
                  </a:lnTo>
                  <a:lnTo>
                    <a:pt x="1562" y="1535"/>
                  </a:lnTo>
                  <a:lnTo>
                    <a:pt x="1556" y="1532"/>
                  </a:lnTo>
                  <a:lnTo>
                    <a:pt x="1546" y="1526"/>
                  </a:lnTo>
                  <a:lnTo>
                    <a:pt x="1538" y="1515"/>
                  </a:lnTo>
                  <a:lnTo>
                    <a:pt x="1534" y="1508"/>
                  </a:lnTo>
                  <a:lnTo>
                    <a:pt x="1535" y="1508"/>
                  </a:lnTo>
                  <a:lnTo>
                    <a:pt x="1530" y="1504"/>
                  </a:lnTo>
                  <a:lnTo>
                    <a:pt x="1529" y="1502"/>
                  </a:lnTo>
                  <a:lnTo>
                    <a:pt x="1529" y="1502"/>
                  </a:lnTo>
                  <a:lnTo>
                    <a:pt x="1527" y="1500"/>
                  </a:lnTo>
                  <a:lnTo>
                    <a:pt x="1527" y="1497"/>
                  </a:lnTo>
                  <a:lnTo>
                    <a:pt x="1534" y="1472"/>
                  </a:lnTo>
                  <a:lnTo>
                    <a:pt x="1532" y="1462"/>
                  </a:lnTo>
                  <a:lnTo>
                    <a:pt x="1532" y="1454"/>
                  </a:lnTo>
                  <a:lnTo>
                    <a:pt x="1537" y="1445"/>
                  </a:lnTo>
                  <a:lnTo>
                    <a:pt x="1537" y="1441"/>
                  </a:lnTo>
                  <a:lnTo>
                    <a:pt x="1538" y="1430"/>
                  </a:lnTo>
                  <a:lnTo>
                    <a:pt x="1538" y="1430"/>
                  </a:lnTo>
                  <a:lnTo>
                    <a:pt x="1538" y="1429"/>
                  </a:lnTo>
                  <a:lnTo>
                    <a:pt x="1538" y="1425"/>
                  </a:lnTo>
                  <a:lnTo>
                    <a:pt x="1538" y="1422"/>
                  </a:lnTo>
                  <a:lnTo>
                    <a:pt x="1538" y="1424"/>
                  </a:lnTo>
                  <a:lnTo>
                    <a:pt x="1535" y="1419"/>
                  </a:lnTo>
                  <a:lnTo>
                    <a:pt x="1530" y="1417"/>
                  </a:lnTo>
                  <a:lnTo>
                    <a:pt x="1524" y="1414"/>
                  </a:lnTo>
                  <a:lnTo>
                    <a:pt x="1518" y="1409"/>
                  </a:lnTo>
                  <a:lnTo>
                    <a:pt x="1506" y="1406"/>
                  </a:lnTo>
                  <a:lnTo>
                    <a:pt x="1497" y="1405"/>
                  </a:lnTo>
                  <a:lnTo>
                    <a:pt x="1486" y="1406"/>
                  </a:lnTo>
                  <a:lnTo>
                    <a:pt x="1478" y="1409"/>
                  </a:lnTo>
                  <a:lnTo>
                    <a:pt x="1470" y="1411"/>
                  </a:lnTo>
                  <a:lnTo>
                    <a:pt x="1460" y="1409"/>
                  </a:lnTo>
                  <a:lnTo>
                    <a:pt x="1451" y="1409"/>
                  </a:lnTo>
                  <a:lnTo>
                    <a:pt x="1455" y="1405"/>
                  </a:lnTo>
                  <a:lnTo>
                    <a:pt x="1443" y="1411"/>
                  </a:lnTo>
                  <a:lnTo>
                    <a:pt x="1441" y="1411"/>
                  </a:lnTo>
                  <a:lnTo>
                    <a:pt x="1441" y="1411"/>
                  </a:lnTo>
                  <a:lnTo>
                    <a:pt x="1439" y="1413"/>
                  </a:lnTo>
                  <a:lnTo>
                    <a:pt x="1439" y="1411"/>
                  </a:lnTo>
                  <a:lnTo>
                    <a:pt x="1441" y="1408"/>
                  </a:lnTo>
                  <a:lnTo>
                    <a:pt x="1443" y="1403"/>
                  </a:lnTo>
                  <a:lnTo>
                    <a:pt x="1447" y="1400"/>
                  </a:lnTo>
                  <a:lnTo>
                    <a:pt x="1447" y="1385"/>
                  </a:lnTo>
                  <a:lnTo>
                    <a:pt x="1446" y="1376"/>
                  </a:lnTo>
                  <a:lnTo>
                    <a:pt x="1447" y="1374"/>
                  </a:lnTo>
                  <a:lnTo>
                    <a:pt x="1447" y="1374"/>
                  </a:lnTo>
                  <a:lnTo>
                    <a:pt x="1449" y="1373"/>
                  </a:lnTo>
                  <a:lnTo>
                    <a:pt x="1451" y="1374"/>
                  </a:lnTo>
                  <a:lnTo>
                    <a:pt x="1452" y="1373"/>
                  </a:lnTo>
                  <a:lnTo>
                    <a:pt x="1457" y="1371"/>
                  </a:lnTo>
                  <a:lnTo>
                    <a:pt x="1455" y="1370"/>
                  </a:lnTo>
                  <a:lnTo>
                    <a:pt x="1457" y="1366"/>
                  </a:lnTo>
                  <a:lnTo>
                    <a:pt x="1462" y="1344"/>
                  </a:lnTo>
                  <a:lnTo>
                    <a:pt x="1462" y="1330"/>
                  </a:lnTo>
                  <a:lnTo>
                    <a:pt x="1463" y="1328"/>
                  </a:lnTo>
                  <a:lnTo>
                    <a:pt x="1471" y="1322"/>
                  </a:lnTo>
                  <a:lnTo>
                    <a:pt x="1475" y="1315"/>
                  </a:lnTo>
                  <a:lnTo>
                    <a:pt x="1475" y="1306"/>
                  </a:lnTo>
                  <a:lnTo>
                    <a:pt x="1471" y="1303"/>
                  </a:lnTo>
                  <a:lnTo>
                    <a:pt x="1465" y="1303"/>
                  </a:lnTo>
                  <a:lnTo>
                    <a:pt x="1460" y="1304"/>
                  </a:lnTo>
                  <a:lnTo>
                    <a:pt x="1451" y="1301"/>
                  </a:lnTo>
                  <a:lnTo>
                    <a:pt x="1446" y="1301"/>
                  </a:lnTo>
                  <a:lnTo>
                    <a:pt x="1428" y="1304"/>
                  </a:lnTo>
                  <a:lnTo>
                    <a:pt x="1417" y="1306"/>
                  </a:lnTo>
                  <a:lnTo>
                    <a:pt x="1406" y="1312"/>
                  </a:lnTo>
                  <a:lnTo>
                    <a:pt x="1403" y="1318"/>
                  </a:lnTo>
                  <a:lnTo>
                    <a:pt x="1401" y="1328"/>
                  </a:lnTo>
                  <a:lnTo>
                    <a:pt x="1401" y="1333"/>
                  </a:lnTo>
                  <a:lnTo>
                    <a:pt x="1400" y="1334"/>
                  </a:lnTo>
                  <a:lnTo>
                    <a:pt x="1396" y="1338"/>
                  </a:lnTo>
                  <a:lnTo>
                    <a:pt x="1396" y="1347"/>
                  </a:lnTo>
                  <a:lnTo>
                    <a:pt x="1395" y="1349"/>
                  </a:lnTo>
                  <a:lnTo>
                    <a:pt x="1385" y="1355"/>
                  </a:lnTo>
                  <a:lnTo>
                    <a:pt x="1385" y="1357"/>
                  </a:lnTo>
                  <a:lnTo>
                    <a:pt x="1384" y="1358"/>
                  </a:lnTo>
                  <a:lnTo>
                    <a:pt x="1384" y="1358"/>
                  </a:lnTo>
                  <a:lnTo>
                    <a:pt x="1376" y="1355"/>
                  </a:lnTo>
                  <a:lnTo>
                    <a:pt x="1366" y="1355"/>
                  </a:lnTo>
                  <a:lnTo>
                    <a:pt x="1352" y="1358"/>
                  </a:lnTo>
                  <a:lnTo>
                    <a:pt x="1331" y="1365"/>
                  </a:lnTo>
                  <a:lnTo>
                    <a:pt x="1323" y="1360"/>
                  </a:lnTo>
                  <a:lnTo>
                    <a:pt x="1318" y="1357"/>
                  </a:lnTo>
                  <a:lnTo>
                    <a:pt x="1313" y="1355"/>
                  </a:lnTo>
                  <a:lnTo>
                    <a:pt x="1309" y="1354"/>
                  </a:lnTo>
                  <a:lnTo>
                    <a:pt x="1309" y="1354"/>
                  </a:lnTo>
                  <a:lnTo>
                    <a:pt x="1307" y="1350"/>
                  </a:lnTo>
                  <a:lnTo>
                    <a:pt x="1302" y="1331"/>
                  </a:lnTo>
                  <a:lnTo>
                    <a:pt x="1294" y="1326"/>
                  </a:lnTo>
                  <a:lnTo>
                    <a:pt x="1289" y="1320"/>
                  </a:lnTo>
                  <a:lnTo>
                    <a:pt x="1285" y="1314"/>
                  </a:lnTo>
                  <a:lnTo>
                    <a:pt x="1281" y="1307"/>
                  </a:lnTo>
                  <a:lnTo>
                    <a:pt x="1280" y="1299"/>
                  </a:lnTo>
                  <a:lnTo>
                    <a:pt x="1278" y="1280"/>
                  </a:lnTo>
                  <a:lnTo>
                    <a:pt x="1278" y="1259"/>
                  </a:lnTo>
                  <a:lnTo>
                    <a:pt x="1280" y="1245"/>
                  </a:lnTo>
                  <a:lnTo>
                    <a:pt x="1285" y="1231"/>
                  </a:lnTo>
                  <a:lnTo>
                    <a:pt x="1286" y="1228"/>
                  </a:lnTo>
                  <a:lnTo>
                    <a:pt x="1288" y="1228"/>
                  </a:lnTo>
                  <a:lnTo>
                    <a:pt x="1286" y="1223"/>
                  </a:lnTo>
                  <a:lnTo>
                    <a:pt x="1286" y="1221"/>
                  </a:lnTo>
                  <a:lnTo>
                    <a:pt x="1286" y="1220"/>
                  </a:lnTo>
                  <a:lnTo>
                    <a:pt x="1285" y="1218"/>
                  </a:lnTo>
                  <a:lnTo>
                    <a:pt x="1285" y="1213"/>
                  </a:lnTo>
                  <a:lnTo>
                    <a:pt x="1280" y="1207"/>
                  </a:lnTo>
                  <a:lnTo>
                    <a:pt x="1278" y="1204"/>
                  </a:lnTo>
                  <a:lnTo>
                    <a:pt x="1281" y="1199"/>
                  </a:lnTo>
                  <a:lnTo>
                    <a:pt x="1285" y="1194"/>
                  </a:lnTo>
                  <a:lnTo>
                    <a:pt x="1285" y="1189"/>
                  </a:lnTo>
                  <a:lnTo>
                    <a:pt x="1283" y="1186"/>
                  </a:lnTo>
                  <a:lnTo>
                    <a:pt x="1291" y="1181"/>
                  </a:lnTo>
                  <a:lnTo>
                    <a:pt x="1294" y="1176"/>
                  </a:lnTo>
                  <a:lnTo>
                    <a:pt x="1299" y="1170"/>
                  </a:lnTo>
                  <a:lnTo>
                    <a:pt x="1313" y="1170"/>
                  </a:lnTo>
                  <a:lnTo>
                    <a:pt x="1325" y="1159"/>
                  </a:lnTo>
                  <a:lnTo>
                    <a:pt x="1326" y="1154"/>
                  </a:lnTo>
                  <a:lnTo>
                    <a:pt x="1326" y="1153"/>
                  </a:lnTo>
                  <a:lnTo>
                    <a:pt x="1336" y="1153"/>
                  </a:lnTo>
                  <a:lnTo>
                    <a:pt x="1337" y="1151"/>
                  </a:lnTo>
                  <a:lnTo>
                    <a:pt x="1341" y="1148"/>
                  </a:lnTo>
                  <a:lnTo>
                    <a:pt x="1344" y="1145"/>
                  </a:lnTo>
                  <a:lnTo>
                    <a:pt x="1344" y="1145"/>
                  </a:lnTo>
                  <a:lnTo>
                    <a:pt x="1350" y="1148"/>
                  </a:lnTo>
                  <a:lnTo>
                    <a:pt x="1355" y="1148"/>
                  </a:lnTo>
                  <a:lnTo>
                    <a:pt x="1355" y="1145"/>
                  </a:lnTo>
                  <a:lnTo>
                    <a:pt x="1356" y="1145"/>
                  </a:lnTo>
                  <a:lnTo>
                    <a:pt x="1363" y="1151"/>
                  </a:lnTo>
                  <a:lnTo>
                    <a:pt x="1369" y="1153"/>
                  </a:lnTo>
                  <a:lnTo>
                    <a:pt x="1374" y="1151"/>
                  </a:lnTo>
                  <a:lnTo>
                    <a:pt x="1379" y="1151"/>
                  </a:lnTo>
                  <a:lnTo>
                    <a:pt x="1379" y="1148"/>
                  </a:lnTo>
                  <a:lnTo>
                    <a:pt x="1387" y="1153"/>
                  </a:lnTo>
                  <a:lnTo>
                    <a:pt x="1390" y="1156"/>
                  </a:lnTo>
                  <a:lnTo>
                    <a:pt x="1395" y="1159"/>
                  </a:lnTo>
                  <a:lnTo>
                    <a:pt x="1409" y="1159"/>
                  </a:lnTo>
                  <a:lnTo>
                    <a:pt x="1412" y="1154"/>
                  </a:lnTo>
                  <a:lnTo>
                    <a:pt x="1420" y="1159"/>
                  </a:lnTo>
                  <a:lnTo>
                    <a:pt x="1422" y="1161"/>
                  </a:lnTo>
                  <a:lnTo>
                    <a:pt x="1427" y="1164"/>
                  </a:lnTo>
                  <a:lnTo>
                    <a:pt x="1433" y="1161"/>
                  </a:lnTo>
                  <a:lnTo>
                    <a:pt x="1433" y="1156"/>
                  </a:lnTo>
                  <a:lnTo>
                    <a:pt x="1424" y="1146"/>
                  </a:lnTo>
                  <a:lnTo>
                    <a:pt x="1424" y="1141"/>
                  </a:lnTo>
                  <a:lnTo>
                    <a:pt x="1422" y="1140"/>
                  </a:lnTo>
                  <a:lnTo>
                    <a:pt x="1424" y="1138"/>
                  </a:lnTo>
                  <a:lnTo>
                    <a:pt x="1428" y="1137"/>
                  </a:lnTo>
                  <a:lnTo>
                    <a:pt x="1447" y="1137"/>
                  </a:lnTo>
                  <a:lnTo>
                    <a:pt x="1451" y="1132"/>
                  </a:lnTo>
                  <a:lnTo>
                    <a:pt x="1451" y="1132"/>
                  </a:lnTo>
                  <a:lnTo>
                    <a:pt x="1452" y="1135"/>
                  </a:lnTo>
                  <a:lnTo>
                    <a:pt x="1452" y="1140"/>
                  </a:lnTo>
                  <a:lnTo>
                    <a:pt x="1455" y="1140"/>
                  </a:lnTo>
                  <a:lnTo>
                    <a:pt x="1479" y="1135"/>
                  </a:lnTo>
                  <a:lnTo>
                    <a:pt x="1483" y="1137"/>
                  </a:lnTo>
                  <a:lnTo>
                    <a:pt x="1489" y="1140"/>
                  </a:lnTo>
                  <a:lnTo>
                    <a:pt x="1491" y="1141"/>
                  </a:lnTo>
                  <a:lnTo>
                    <a:pt x="1492" y="1146"/>
                  </a:lnTo>
                  <a:lnTo>
                    <a:pt x="1495" y="1149"/>
                  </a:lnTo>
                  <a:lnTo>
                    <a:pt x="1500" y="1153"/>
                  </a:lnTo>
                  <a:lnTo>
                    <a:pt x="1505" y="1153"/>
                  </a:lnTo>
                  <a:lnTo>
                    <a:pt x="1510" y="1149"/>
                  </a:lnTo>
                  <a:lnTo>
                    <a:pt x="1518" y="1143"/>
                  </a:lnTo>
                  <a:lnTo>
                    <a:pt x="1521" y="1141"/>
                  </a:lnTo>
                  <a:lnTo>
                    <a:pt x="1522" y="1143"/>
                  </a:lnTo>
                  <a:lnTo>
                    <a:pt x="1540" y="1162"/>
                  </a:lnTo>
                  <a:lnTo>
                    <a:pt x="1542" y="1164"/>
                  </a:lnTo>
                  <a:lnTo>
                    <a:pt x="1540" y="1170"/>
                  </a:lnTo>
                  <a:lnTo>
                    <a:pt x="1538" y="1175"/>
                  </a:lnTo>
                  <a:lnTo>
                    <a:pt x="1538" y="1178"/>
                  </a:lnTo>
                  <a:lnTo>
                    <a:pt x="1542" y="1184"/>
                  </a:lnTo>
                  <a:lnTo>
                    <a:pt x="1542" y="1189"/>
                  </a:lnTo>
                  <a:lnTo>
                    <a:pt x="1543" y="1196"/>
                  </a:lnTo>
                  <a:lnTo>
                    <a:pt x="1550" y="1202"/>
                  </a:lnTo>
                  <a:lnTo>
                    <a:pt x="1551" y="1204"/>
                  </a:lnTo>
                  <a:lnTo>
                    <a:pt x="1551" y="1216"/>
                  </a:lnTo>
                  <a:lnTo>
                    <a:pt x="1556" y="1221"/>
                  </a:lnTo>
                  <a:lnTo>
                    <a:pt x="1561" y="1223"/>
                  </a:lnTo>
                  <a:lnTo>
                    <a:pt x="1567" y="1234"/>
                  </a:lnTo>
                  <a:lnTo>
                    <a:pt x="1569" y="1237"/>
                  </a:lnTo>
                  <a:lnTo>
                    <a:pt x="1575" y="1242"/>
                  </a:lnTo>
                  <a:lnTo>
                    <a:pt x="1583" y="1242"/>
                  </a:lnTo>
                  <a:lnTo>
                    <a:pt x="1586" y="1239"/>
                  </a:lnTo>
                  <a:lnTo>
                    <a:pt x="1586" y="1236"/>
                  </a:lnTo>
                  <a:lnTo>
                    <a:pt x="1588" y="1232"/>
                  </a:lnTo>
                  <a:lnTo>
                    <a:pt x="1591" y="1226"/>
                  </a:lnTo>
                  <a:lnTo>
                    <a:pt x="1594" y="1215"/>
                  </a:lnTo>
                  <a:lnTo>
                    <a:pt x="1594" y="1207"/>
                  </a:lnTo>
                  <a:lnTo>
                    <a:pt x="1593" y="1194"/>
                  </a:lnTo>
                  <a:lnTo>
                    <a:pt x="1589" y="1184"/>
                  </a:lnTo>
                  <a:lnTo>
                    <a:pt x="1585" y="1176"/>
                  </a:lnTo>
                  <a:lnTo>
                    <a:pt x="1583" y="1173"/>
                  </a:lnTo>
                  <a:lnTo>
                    <a:pt x="1583" y="1164"/>
                  </a:lnTo>
                  <a:lnTo>
                    <a:pt x="1580" y="1159"/>
                  </a:lnTo>
                  <a:lnTo>
                    <a:pt x="1575" y="1153"/>
                  </a:lnTo>
                  <a:lnTo>
                    <a:pt x="1572" y="1145"/>
                  </a:lnTo>
                  <a:lnTo>
                    <a:pt x="1570" y="1135"/>
                  </a:lnTo>
                  <a:lnTo>
                    <a:pt x="1570" y="1125"/>
                  </a:lnTo>
                  <a:lnTo>
                    <a:pt x="1572" y="1117"/>
                  </a:lnTo>
                  <a:lnTo>
                    <a:pt x="1578" y="1106"/>
                  </a:lnTo>
                  <a:lnTo>
                    <a:pt x="1583" y="1097"/>
                  </a:lnTo>
                  <a:lnTo>
                    <a:pt x="1589" y="1092"/>
                  </a:lnTo>
                  <a:lnTo>
                    <a:pt x="1594" y="1089"/>
                  </a:lnTo>
                  <a:lnTo>
                    <a:pt x="1599" y="1087"/>
                  </a:lnTo>
                  <a:lnTo>
                    <a:pt x="1602" y="1086"/>
                  </a:lnTo>
                  <a:lnTo>
                    <a:pt x="1607" y="1081"/>
                  </a:lnTo>
                  <a:lnTo>
                    <a:pt x="1609" y="1076"/>
                  </a:lnTo>
                  <a:lnTo>
                    <a:pt x="1612" y="1073"/>
                  </a:lnTo>
                  <a:lnTo>
                    <a:pt x="1617" y="1070"/>
                  </a:lnTo>
                  <a:lnTo>
                    <a:pt x="1618" y="1068"/>
                  </a:lnTo>
                  <a:lnTo>
                    <a:pt x="1625" y="1068"/>
                  </a:lnTo>
                  <a:lnTo>
                    <a:pt x="1629" y="1065"/>
                  </a:lnTo>
                  <a:lnTo>
                    <a:pt x="1634" y="1058"/>
                  </a:lnTo>
                  <a:lnTo>
                    <a:pt x="1637" y="1055"/>
                  </a:lnTo>
                  <a:lnTo>
                    <a:pt x="1642" y="1052"/>
                  </a:lnTo>
                  <a:lnTo>
                    <a:pt x="1650" y="1050"/>
                  </a:lnTo>
                  <a:lnTo>
                    <a:pt x="1656" y="1047"/>
                  </a:lnTo>
                  <a:lnTo>
                    <a:pt x="1656" y="1042"/>
                  </a:lnTo>
                  <a:lnTo>
                    <a:pt x="1653" y="1034"/>
                  </a:lnTo>
                  <a:lnTo>
                    <a:pt x="1652" y="1033"/>
                  </a:lnTo>
                  <a:lnTo>
                    <a:pt x="1652" y="1031"/>
                  </a:lnTo>
                  <a:lnTo>
                    <a:pt x="1655" y="1034"/>
                  </a:lnTo>
                  <a:lnTo>
                    <a:pt x="1663" y="1034"/>
                  </a:lnTo>
                  <a:lnTo>
                    <a:pt x="1668" y="1033"/>
                  </a:lnTo>
                  <a:lnTo>
                    <a:pt x="1677" y="1025"/>
                  </a:lnTo>
                  <a:lnTo>
                    <a:pt x="1677" y="1018"/>
                  </a:lnTo>
                  <a:lnTo>
                    <a:pt x="1671" y="1015"/>
                  </a:lnTo>
                  <a:lnTo>
                    <a:pt x="1669" y="1015"/>
                  </a:lnTo>
                  <a:lnTo>
                    <a:pt x="1671" y="1014"/>
                  </a:lnTo>
                  <a:lnTo>
                    <a:pt x="1671" y="1006"/>
                  </a:lnTo>
                  <a:lnTo>
                    <a:pt x="1666" y="999"/>
                  </a:lnTo>
                  <a:lnTo>
                    <a:pt x="1658" y="998"/>
                  </a:lnTo>
                  <a:lnTo>
                    <a:pt x="1661" y="993"/>
                  </a:lnTo>
                  <a:lnTo>
                    <a:pt x="1663" y="991"/>
                  </a:lnTo>
                  <a:lnTo>
                    <a:pt x="1663" y="995"/>
                  </a:lnTo>
                  <a:lnTo>
                    <a:pt x="1669" y="995"/>
                  </a:lnTo>
                  <a:lnTo>
                    <a:pt x="1672" y="990"/>
                  </a:lnTo>
                  <a:lnTo>
                    <a:pt x="1680" y="972"/>
                  </a:lnTo>
                  <a:lnTo>
                    <a:pt x="1682" y="966"/>
                  </a:lnTo>
                  <a:lnTo>
                    <a:pt x="1682" y="958"/>
                  </a:lnTo>
                  <a:lnTo>
                    <a:pt x="1680" y="956"/>
                  </a:lnTo>
                  <a:lnTo>
                    <a:pt x="1684" y="958"/>
                  </a:lnTo>
                  <a:lnTo>
                    <a:pt x="1688" y="956"/>
                  </a:lnTo>
                  <a:lnTo>
                    <a:pt x="1692" y="950"/>
                  </a:lnTo>
                  <a:lnTo>
                    <a:pt x="1696" y="945"/>
                  </a:lnTo>
                  <a:lnTo>
                    <a:pt x="1703" y="937"/>
                  </a:lnTo>
                  <a:lnTo>
                    <a:pt x="1704" y="932"/>
                  </a:lnTo>
                  <a:lnTo>
                    <a:pt x="1704" y="926"/>
                  </a:lnTo>
                  <a:lnTo>
                    <a:pt x="1703" y="926"/>
                  </a:lnTo>
                  <a:lnTo>
                    <a:pt x="1704" y="924"/>
                  </a:lnTo>
                  <a:lnTo>
                    <a:pt x="1717" y="924"/>
                  </a:lnTo>
                  <a:lnTo>
                    <a:pt x="1727" y="923"/>
                  </a:lnTo>
                  <a:lnTo>
                    <a:pt x="1735" y="920"/>
                  </a:lnTo>
                  <a:lnTo>
                    <a:pt x="1739" y="916"/>
                  </a:lnTo>
                  <a:lnTo>
                    <a:pt x="1739" y="908"/>
                  </a:lnTo>
                  <a:lnTo>
                    <a:pt x="1733" y="908"/>
                  </a:lnTo>
                  <a:lnTo>
                    <a:pt x="1719" y="910"/>
                  </a:lnTo>
                  <a:lnTo>
                    <a:pt x="1722" y="910"/>
                  </a:lnTo>
                  <a:lnTo>
                    <a:pt x="1738" y="907"/>
                  </a:lnTo>
                  <a:lnTo>
                    <a:pt x="1743" y="907"/>
                  </a:lnTo>
                  <a:lnTo>
                    <a:pt x="1744" y="904"/>
                  </a:lnTo>
                  <a:lnTo>
                    <a:pt x="1747" y="900"/>
                  </a:lnTo>
                  <a:lnTo>
                    <a:pt x="1754" y="904"/>
                  </a:lnTo>
                  <a:lnTo>
                    <a:pt x="1760" y="904"/>
                  </a:lnTo>
                  <a:lnTo>
                    <a:pt x="1768" y="894"/>
                  </a:lnTo>
                  <a:lnTo>
                    <a:pt x="1767" y="889"/>
                  </a:lnTo>
                  <a:lnTo>
                    <a:pt x="1765" y="883"/>
                  </a:lnTo>
                  <a:lnTo>
                    <a:pt x="1760" y="881"/>
                  </a:lnTo>
                  <a:lnTo>
                    <a:pt x="1760" y="880"/>
                  </a:lnTo>
                  <a:lnTo>
                    <a:pt x="1763" y="875"/>
                  </a:lnTo>
                  <a:lnTo>
                    <a:pt x="1763" y="870"/>
                  </a:lnTo>
                  <a:lnTo>
                    <a:pt x="1765" y="865"/>
                  </a:lnTo>
                  <a:lnTo>
                    <a:pt x="1768" y="861"/>
                  </a:lnTo>
                  <a:lnTo>
                    <a:pt x="1770" y="859"/>
                  </a:lnTo>
                  <a:lnTo>
                    <a:pt x="1771" y="859"/>
                  </a:lnTo>
                  <a:lnTo>
                    <a:pt x="1776" y="856"/>
                  </a:lnTo>
                  <a:lnTo>
                    <a:pt x="1779" y="853"/>
                  </a:lnTo>
                  <a:lnTo>
                    <a:pt x="1781" y="853"/>
                  </a:lnTo>
                  <a:lnTo>
                    <a:pt x="1787" y="851"/>
                  </a:lnTo>
                  <a:lnTo>
                    <a:pt x="1792" y="846"/>
                  </a:lnTo>
                  <a:lnTo>
                    <a:pt x="1797" y="838"/>
                  </a:lnTo>
                  <a:lnTo>
                    <a:pt x="1811" y="841"/>
                  </a:lnTo>
                  <a:lnTo>
                    <a:pt x="1814" y="841"/>
                  </a:lnTo>
                  <a:lnTo>
                    <a:pt x="1819" y="840"/>
                  </a:lnTo>
                  <a:lnTo>
                    <a:pt x="1832" y="830"/>
                  </a:lnTo>
                  <a:lnTo>
                    <a:pt x="1843" y="824"/>
                  </a:lnTo>
                  <a:lnTo>
                    <a:pt x="1846" y="822"/>
                  </a:lnTo>
                  <a:lnTo>
                    <a:pt x="1850" y="822"/>
                  </a:lnTo>
                  <a:lnTo>
                    <a:pt x="1858" y="821"/>
                  </a:lnTo>
                  <a:lnTo>
                    <a:pt x="1862" y="816"/>
                  </a:lnTo>
                  <a:lnTo>
                    <a:pt x="1867" y="811"/>
                  </a:lnTo>
                  <a:lnTo>
                    <a:pt x="1867" y="814"/>
                  </a:lnTo>
                  <a:lnTo>
                    <a:pt x="1874" y="817"/>
                  </a:lnTo>
                  <a:lnTo>
                    <a:pt x="1869" y="817"/>
                  </a:lnTo>
                  <a:lnTo>
                    <a:pt x="1862" y="819"/>
                  </a:lnTo>
                  <a:lnTo>
                    <a:pt x="1858" y="824"/>
                  </a:lnTo>
                  <a:lnTo>
                    <a:pt x="1850" y="832"/>
                  </a:lnTo>
                  <a:lnTo>
                    <a:pt x="1842" y="838"/>
                  </a:lnTo>
                  <a:lnTo>
                    <a:pt x="1840" y="845"/>
                  </a:lnTo>
                  <a:lnTo>
                    <a:pt x="1842" y="851"/>
                  </a:lnTo>
                  <a:lnTo>
                    <a:pt x="1853" y="859"/>
                  </a:lnTo>
                  <a:lnTo>
                    <a:pt x="1861" y="859"/>
                  </a:lnTo>
                  <a:lnTo>
                    <a:pt x="1869" y="856"/>
                  </a:lnTo>
                  <a:lnTo>
                    <a:pt x="1875" y="849"/>
                  </a:lnTo>
                  <a:lnTo>
                    <a:pt x="1882" y="845"/>
                  </a:lnTo>
                  <a:lnTo>
                    <a:pt x="1883" y="840"/>
                  </a:lnTo>
                  <a:lnTo>
                    <a:pt x="1886" y="838"/>
                  </a:lnTo>
                  <a:lnTo>
                    <a:pt x="1889" y="837"/>
                  </a:lnTo>
                  <a:lnTo>
                    <a:pt x="1910" y="833"/>
                  </a:lnTo>
                  <a:lnTo>
                    <a:pt x="1933" y="825"/>
                  </a:lnTo>
                  <a:lnTo>
                    <a:pt x="1937" y="824"/>
                  </a:lnTo>
                  <a:lnTo>
                    <a:pt x="1941" y="819"/>
                  </a:lnTo>
                  <a:lnTo>
                    <a:pt x="1939" y="816"/>
                  </a:lnTo>
                  <a:lnTo>
                    <a:pt x="1939" y="814"/>
                  </a:lnTo>
                  <a:lnTo>
                    <a:pt x="1953" y="811"/>
                  </a:lnTo>
                  <a:lnTo>
                    <a:pt x="1961" y="806"/>
                  </a:lnTo>
                  <a:lnTo>
                    <a:pt x="1964" y="801"/>
                  </a:lnTo>
                  <a:lnTo>
                    <a:pt x="1961" y="795"/>
                  </a:lnTo>
                  <a:lnTo>
                    <a:pt x="1957" y="795"/>
                  </a:lnTo>
                  <a:lnTo>
                    <a:pt x="1953" y="793"/>
                  </a:lnTo>
                  <a:lnTo>
                    <a:pt x="1955" y="786"/>
                  </a:lnTo>
                  <a:lnTo>
                    <a:pt x="1955" y="781"/>
                  </a:lnTo>
                  <a:lnTo>
                    <a:pt x="1950" y="781"/>
                  </a:lnTo>
                  <a:lnTo>
                    <a:pt x="1945" y="782"/>
                  </a:lnTo>
                  <a:lnTo>
                    <a:pt x="1941" y="787"/>
                  </a:lnTo>
                  <a:lnTo>
                    <a:pt x="1937" y="790"/>
                  </a:lnTo>
                  <a:lnTo>
                    <a:pt x="1934" y="793"/>
                  </a:lnTo>
                  <a:lnTo>
                    <a:pt x="1933" y="795"/>
                  </a:lnTo>
                  <a:lnTo>
                    <a:pt x="1928" y="798"/>
                  </a:lnTo>
                  <a:lnTo>
                    <a:pt x="1928" y="803"/>
                  </a:lnTo>
                  <a:lnTo>
                    <a:pt x="1926" y="806"/>
                  </a:lnTo>
                  <a:lnTo>
                    <a:pt x="1926" y="806"/>
                  </a:lnTo>
                  <a:lnTo>
                    <a:pt x="1923" y="806"/>
                  </a:lnTo>
                  <a:lnTo>
                    <a:pt x="1915" y="808"/>
                  </a:lnTo>
                  <a:lnTo>
                    <a:pt x="1905" y="808"/>
                  </a:lnTo>
                  <a:lnTo>
                    <a:pt x="1897" y="805"/>
                  </a:lnTo>
                  <a:lnTo>
                    <a:pt x="1894" y="803"/>
                  </a:lnTo>
                  <a:lnTo>
                    <a:pt x="1889" y="798"/>
                  </a:lnTo>
                  <a:lnTo>
                    <a:pt x="1883" y="793"/>
                  </a:lnTo>
                  <a:lnTo>
                    <a:pt x="1875" y="790"/>
                  </a:lnTo>
                  <a:lnTo>
                    <a:pt x="1875" y="789"/>
                  </a:lnTo>
                  <a:lnTo>
                    <a:pt x="1874" y="782"/>
                  </a:lnTo>
                  <a:lnTo>
                    <a:pt x="1870" y="778"/>
                  </a:lnTo>
                  <a:lnTo>
                    <a:pt x="1869" y="776"/>
                  </a:lnTo>
                  <a:lnTo>
                    <a:pt x="1872" y="771"/>
                  </a:lnTo>
                  <a:lnTo>
                    <a:pt x="1872" y="770"/>
                  </a:lnTo>
                  <a:lnTo>
                    <a:pt x="1875" y="765"/>
                  </a:lnTo>
                  <a:lnTo>
                    <a:pt x="1875" y="762"/>
                  </a:lnTo>
                  <a:lnTo>
                    <a:pt x="1872" y="758"/>
                  </a:lnTo>
                  <a:lnTo>
                    <a:pt x="1864" y="758"/>
                  </a:lnTo>
                  <a:lnTo>
                    <a:pt x="1859" y="763"/>
                  </a:lnTo>
                  <a:lnTo>
                    <a:pt x="1858" y="763"/>
                  </a:lnTo>
                  <a:lnTo>
                    <a:pt x="1858" y="762"/>
                  </a:lnTo>
                  <a:lnTo>
                    <a:pt x="1877" y="754"/>
                  </a:lnTo>
                  <a:lnTo>
                    <a:pt x="1880" y="749"/>
                  </a:lnTo>
                  <a:lnTo>
                    <a:pt x="1883" y="744"/>
                  </a:lnTo>
                  <a:lnTo>
                    <a:pt x="1880" y="733"/>
                  </a:lnTo>
                  <a:lnTo>
                    <a:pt x="1877" y="730"/>
                  </a:lnTo>
                  <a:lnTo>
                    <a:pt x="1874" y="726"/>
                  </a:lnTo>
                  <a:lnTo>
                    <a:pt x="1862" y="725"/>
                  </a:lnTo>
                  <a:lnTo>
                    <a:pt x="1853" y="725"/>
                  </a:lnTo>
                  <a:lnTo>
                    <a:pt x="1838" y="728"/>
                  </a:lnTo>
                  <a:lnTo>
                    <a:pt x="1814" y="736"/>
                  </a:lnTo>
                  <a:lnTo>
                    <a:pt x="1797" y="744"/>
                  </a:lnTo>
                  <a:lnTo>
                    <a:pt x="1789" y="750"/>
                  </a:lnTo>
                  <a:lnTo>
                    <a:pt x="1807" y="733"/>
                  </a:lnTo>
                  <a:lnTo>
                    <a:pt x="1811" y="730"/>
                  </a:lnTo>
                  <a:lnTo>
                    <a:pt x="1822" y="730"/>
                  </a:lnTo>
                  <a:lnTo>
                    <a:pt x="1826" y="725"/>
                  </a:lnTo>
                  <a:lnTo>
                    <a:pt x="1830" y="718"/>
                  </a:lnTo>
                  <a:lnTo>
                    <a:pt x="1838" y="711"/>
                  </a:lnTo>
                  <a:lnTo>
                    <a:pt x="1843" y="709"/>
                  </a:lnTo>
                  <a:lnTo>
                    <a:pt x="1856" y="707"/>
                  </a:lnTo>
                  <a:lnTo>
                    <a:pt x="1893" y="706"/>
                  </a:lnTo>
                  <a:lnTo>
                    <a:pt x="1950" y="706"/>
                  </a:lnTo>
                  <a:lnTo>
                    <a:pt x="1958" y="704"/>
                  </a:lnTo>
                  <a:lnTo>
                    <a:pt x="1969" y="699"/>
                  </a:lnTo>
                  <a:lnTo>
                    <a:pt x="1977" y="693"/>
                  </a:lnTo>
                  <a:lnTo>
                    <a:pt x="1984" y="683"/>
                  </a:lnTo>
                  <a:lnTo>
                    <a:pt x="1993" y="679"/>
                  </a:lnTo>
                  <a:lnTo>
                    <a:pt x="2011" y="679"/>
                  </a:lnTo>
                  <a:lnTo>
                    <a:pt x="2017" y="677"/>
                  </a:lnTo>
                  <a:lnTo>
                    <a:pt x="2020" y="675"/>
                  </a:lnTo>
                  <a:lnTo>
                    <a:pt x="2017" y="680"/>
                  </a:lnTo>
                  <a:lnTo>
                    <a:pt x="2006" y="691"/>
                  </a:lnTo>
                  <a:lnTo>
                    <a:pt x="1996" y="704"/>
                  </a:lnTo>
                  <a:lnTo>
                    <a:pt x="1993" y="714"/>
                  </a:lnTo>
                  <a:lnTo>
                    <a:pt x="1993" y="722"/>
                  </a:lnTo>
                  <a:lnTo>
                    <a:pt x="1992" y="728"/>
                  </a:lnTo>
                  <a:lnTo>
                    <a:pt x="1988" y="730"/>
                  </a:lnTo>
                  <a:lnTo>
                    <a:pt x="1982" y="730"/>
                  </a:lnTo>
                  <a:lnTo>
                    <a:pt x="1976" y="734"/>
                  </a:lnTo>
                  <a:lnTo>
                    <a:pt x="1974" y="739"/>
                  </a:lnTo>
                  <a:lnTo>
                    <a:pt x="1974" y="742"/>
                  </a:lnTo>
                  <a:lnTo>
                    <a:pt x="1976" y="744"/>
                  </a:lnTo>
                  <a:lnTo>
                    <a:pt x="1976" y="746"/>
                  </a:lnTo>
                  <a:lnTo>
                    <a:pt x="1971" y="752"/>
                  </a:lnTo>
                  <a:lnTo>
                    <a:pt x="1968" y="760"/>
                  </a:lnTo>
                  <a:lnTo>
                    <a:pt x="1968" y="763"/>
                  </a:lnTo>
                  <a:lnTo>
                    <a:pt x="1972" y="768"/>
                  </a:lnTo>
                  <a:lnTo>
                    <a:pt x="1979" y="770"/>
                  </a:lnTo>
                  <a:lnTo>
                    <a:pt x="1987" y="768"/>
                  </a:lnTo>
                  <a:lnTo>
                    <a:pt x="2014" y="768"/>
                  </a:lnTo>
                  <a:lnTo>
                    <a:pt x="2020" y="766"/>
                  </a:lnTo>
                  <a:lnTo>
                    <a:pt x="2030" y="762"/>
                  </a:lnTo>
                  <a:lnTo>
                    <a:pt x="2033" y="763"/>
                  </a:lnTo>
                  <a:lnTo>
                    <a:pt x="2038" y="768"/>
                  </a:lnTo>
                  <a:lnTo>
                    <a:pt x="2041" y="768"/>
                  </a:lnTo>
                  <a:lnTo>
                    <a:pt x="2038" y="771"/>
                  </a:lnTo>
                  <a:lnTo>
                    <a:pt x="2036" y="776"/>
                  </a:lnTo>
                  <a:lnTo>
                    <a:pt x="2036" y="782"/>
                  </a:lnTo>
                  <a:lnTo>
                    <a:pt x="2041" y="782"/>
                  </a:lnTo>
                  <a:lnTo>
                    <a:pt x="2046" y="781"/>
                  </a:lnTo>
                  <a:lnTo>
                    <a:pt x="2055" y="774"/>
                  </a:lnTo>
                  <a:lnTo>
                    <a:pt x="2059" y="773"/>
                  </a:lnTo>
                  <a:lnTo>
                    <a:pt x="2062" y="773"/>
                  </a:lnTo>
                  <a:lnTo>
                    <a:pt x="2062" y="773"/>
                  </a:lnTo>
                  <a:lnTo>
                    <a:pt x="2062" y="779"/>
                  </a:lnTo>
                  <a:lnTo>
                    <a:pt x="2065" y="781"/>
                  </a:lnTo>
                  <a:lnTo>
                    <a:pt x="2073" y="786"/>
                  </a:lnTo>
                  <a:lnTo>
                    <a:pt x="2081" y="786"/>
                  </a:lnTo>
                  <a:lnTo>
                    <a:pt x="2087" y="784"/>
                  </a:lnTo>
                  <a:lnTo>
                    <a:pt x="2092" y="774"/>
                  </a:lnTo>
                  <a:lnTo>
                    <a:pt x="2092" y="771"/>
                  </a:lnTo>
                  <a:lnTo>
                    <a:pt x="2091" y="763"/>
                  </a:lnTo>
                  <a:lnTo>
                    <a:pt x="2084" y="760"/>
                  </a:lnTo>
                  <a:lnTo>
                    <a:pt x="2081" y="755"/>
                  </a:lnTo>
                  <a:lnTo>
                    <a:pt x="2079" y="757"/>
                  </a:lnTo>
                  <a:lnTo>
                    <a:pt x="2081" y="754"/>
                  </a:lnTo>
                  <a:lnTo>
                    <a:pt x="2084" y="749"/>
                  </a:lnTo>
                  <a:lnTo>
                    <a:pt x="2081" y="744"/>
                  </a:lnTo>
                  <a:lnTo>
                    <a:pt x="2076" y="744"/>
                  </a:lnTo>
                  <a:lnTo>
                    <a:pt x="2071" y="746"/>
                  </a:lnTo>
                  <a:lnTo>
                    <a:pt x="2070" y="742"/>
                  </a:lnTo>
                  <a:lnTo>
                    <a:pt x="2071" y="736"/>
                  </a:lnTo>
                  <a:lnTo>
                    <a:pt x="2076" y="733"/>
                  </a:lnTo>
                  <a:lnTo>
                    <a:pt x="2076" y="726"/>
                  </a:lnTo>
                  <a:lnTo>
                    <a:pt x="2067" y="722"/>
                  </a:lnTo>
                  <a:lnTo>
                    <a:pt x="2055" y="722"/>
                  </a:lnTo>
                  <a:lnTo>
                    <a:pt x="2055" y="725"/>
                  </a:lnTo>
                  <a:lnTo>
                    <a:pt x="2054" y="726"/>
                  </a:lnTo>
                  <a:lnTo>
                    <a:pt x="2052" y="726"/>
                  </a:lnTo>
                  <a:lnTo>
                    <a:pt x="2047" y="725"/>
                  </a:lnTo>
                  <a:lnTo>
                    <a:pt x="2041" y="718"/>
                  </a:lnTo>
                  <a:lnTo>
                    <a:pt x="2038" y="715"/>
                  </a:lnTo>
                  <a:lnTo>
                    <a:pt x="2038" y="711"/>
                  </a:lnTo>
                  <a:lnTo>
                    <a:pt x="2035" y="707"/>
                  </a:lnTo>
                  <a:lnTo>
                    <a:pt x="2028" y="706"/>
                  </a:lnTo>
                  <a:lnTo>
                    <a:pt x="2022" y="707"/>
                  </a:lnTo>
                  <a:lnTo>
                    <a:pt x="2020" y="709"/>
                  </a:lnTo>
                  <a:lnTo>
                    <a:pt x="2020" y="709"/>
                  </a:lnTo>
                  <a:lnTo>
                    <a:pt x="2030" y="696"/>
                  </a:lnTo>
                  <a:lnTo>
                    <a:pt x="2033" y="687"/>
                  </a:lnTo>
                  <a:lnTo>
                    <a:pt x="2043" y="677"/>
                  </a:lnTo>
                  <a:lnTo>
                    <a:pt x="2038" y="672"/>
                  </a:lnTo>
                  <a:lnTo>
                    <a:pt x="2032" y="671"/>
                  </a:lnTo>
                  <a:lnTo>
                    <a:pt x="2020" y="674"/>
                  </a:lnTo>
                  <a:lnTo>
                    <a:pt x="2024" y="671"/>
                  </a:lnTo>
                  <a:lnTo>
                    <a:pt x="2033" y="663"/>
                  </a:lnTo>
                  <a:lnTo>
                    <a:pt x="2038" y="659"/>
                  </a:lnTo>
                  <a:lnTo>
                    <a:pt x="2038" y="653"/>
                  </a:lnTo>
                  <a:lnTo>
                    <a:pt x="2035" y="650"/>
                  </a:lnTo>
                  <a:lnTo>
                    <a:pt x="2030" y="650"/>
                  </a:lnTo>
                  <a:lnTo>
                    <a:pt x="2030" y="650"/>
                  </a:lnTo>
                  <a:lnTo>
                    <a:pt x="2033" y="647"/>
                  </a:lnTo>
                  <a:lnTo>
                    <a:pt x="2036" y="643"/>
                  </a:lnTo>
                  <a:lnTo>
                    <a:pt x="2040" y="639"/>
                  </a:lnTo>
                  <a:lnTo>
                    <a:pt x="2040" y="631"/>
                  </a:lnTo>
                  <a:lnTo>
                    <a:pt x="2025" y="616"/>
                  </a:lnTo>
                  <a:lnTo>
                    <a:pt x="2017" y="616"/>
                  </a:lnTo>
                  <a:lnTo>
                    <a:pt x="2016" y="618"/>
                  </a:lnTo>
                  <a:lnTo>
                    <a:pt x="2011" y="621"/>
                  </a:lnTo>
                  <a:lnTo>
                    <a:pt x="2009" y="621"/>
                  </a:lnTo>
                  <a:lnTo>
                    <a:pt x="2011" y="616"/>
                  </a:lnTo>
                  <a:lnTo>
                    <a:pt x="2011" y="613"/>
                  </a:lnTo>
                  <a:lnTo>
                    <a:pt x="2008" y="607"/>
                  </a:lnTo>
                  <a:lnTo>
                    <a:pt x="2000" y="605"/>
                  </a:lnTo>
                  <a:lnTo>
                    <a:pt x="2006" y="602"/>
                  </a:lnTo>
                  <a:lnTo>
                    <a:pt x="2006" y="597"/>
                  </a:lnTo>
                  <a:lnTo>
                    <a:pt x="2004" y="592"/>
                  </a:lnTo>
                  <a:lnTo>
                    <a:pt x="1998" y="588"/>
                  </a:lnTo>
                  <a:lnTo>
                    <a:pt x="1985" y="588"/>
                  </a:lnTo>
                  <a:lnTo>
                    <a:pt x="1980" y="583"/>
                  </a:lnTo>
                  <a:lnTo>
                    <a:pt x="1976" y="580"/>
                  </a:lnTo>
                  <a:lnTo>
                    <a:pt x="1969" y="580"/>
                  </a:lnTo>
                  <a:lnTo>
                    <a:pt x="1966" y="581"/>
                  </a:lnTo>
                  <a:lnTo>
                    <a:pt x="1964" y="578"/>
                  </a:lnTo>
                  <a:lnTo>
                    <a:pt x="1958" y="578"/>
                  </a:lnTo>
                  <a:lnTo>
                    <a:pt x="1955" y="580"/>
                  </a:lnTo>
                  <a:lnTo>
                    <a:pt x="1953" y="578"/>
                  </a:lnTo>
                  <a:lnTo>
                    <a:pt x="1952" y="576"/>
                  </a:lnTo>
                  <a:lnTo>
                    <a:pt x="1949" y="572"/>
                  </a:lnTo>
                  <a:lnTo>
                    <a:pt x="1945" y="565"/>
                  </a:lnTo>
                  <a:lnTo>
                    <a:pt x="1936" y="557"/>
                  </a:lnTo>
                  <a:lnTo>
                    <a:pt x="1921" y="549"/>
                  </a:lnTo>
                  <a:lnTo>
                    <a:pt x="1928" y="548"/>
                  </a:lnTo>
                  <a:lnTo>
                    <a:pt x="1931" y="541"/>
                  </a:lnTo>
                  <a:lnTo>
                    <a:pt x="1936" y="538"/>
                  </a:lnTo>
                  <a:lnTo>
                    <a:pt x="1936" y="532"/>
                  </a:lnTo>
                  <a:lnTo>
                    <a:pt x="1933" y="530"/>
                  </a:lnTo>
                  <a:lnTo>
                    <a:pt x="1926" y="525"/>
                  </a:lnTo>
                  <a:lnTo>
                    <a:pt x="1925" y="524"/>
                  </a:lnTo>
                  <a:lnTo>
                    <a:pt x="1926" y="519"/>
                  </a:lnTo>
                  <a:lnTo>
                    <a:pt x="1925" y="514"/>
                  </a:lnTo>
                  <a:lnTo>
                    <a:pt x="1918" y="511"/>
                  </a:lnTo>
                  <a:lnTo>
                    <a:pt x="1913" y="505"/>
                  </a:lnTo>
                  <a:lnTo>
                    <a:pt x="1913" y="501"/>
                  </a:lnTo>
                  <a:lnTo>
                    <a:pt x="1909" y="500"/>
                  </a:lnTo>
                  <a:lnTo>
                    <a:pt x="1907" y="495"/>
                  </a:lnTo>
                  <a:lnTo>
                    <a:pt x="1907" y="492"/>
                  </a:lnTo>
                  <a:lnTo>
                    <a:pt x="1904" y="487"/>
                  </a:lnTo>
                  <a:lnTo>
                    <a:pt x="1901" y="481"/>
                  </a:lnTo>
                  <a:lnTo>
                    <a:pt x="1899" y="476"/>
                  </a:lnTo>
                  <a:lnTo>
                    <a:pt x="1894" y="471"/>
                  </a:lnTo>
                  <a:lnTo>
                    <a:pt x="1889" y="465"/>
                  </a:lnTo>
                  <a:lnTo>
                    <a:pt x="1888" y="460"/>
                  </a:lnTo>
                  <a:lnTo>
                    <a:pt x="1885" y="454"/>
                  </a:lnTo>
                  <a:lnTo>
                    <a:pt x="1878" y="444"/>
                  </a:lnTo>
                  <a:lnTo>
                    <a:pt x="1875" y="439"/>
                  </a:lnTo>
                  <a:lnTo>
                    <a:pt x="1870" y="439"/>
                  </a:lnTo>
                  <a:lnTo>
                    <a:pt x="1864" y="450"/>
                  </a:lnTo>
                  <a:lnTo>
                    <a:pt x="1862" y="455"/>
                  </a:lnTo>
                  <a:lnTo>
                    <a:pt x="1861" y="457"/>
                  </a:lnTo>
                  <a:lnTo>
                    <a:pt x="1856" y="460"/>
                  </a:lnTo>
                  <a:lnTo>
                    <a:pt x="1856" y="465"/>
                  </a:lnTo>
                  <a:lnTo>
                    <a:pt x="1858" y="468"/>
                  </a:lnTo>
                  <a:lnTo>
                    <a:pt x="1858" y="470"/>
                  </a:lnTo>
                  <a:lnTo>
                    <a:pt x="1856" y="473"/>
                  </a:lnTo>
                  <a:lnTo>
                    <a:pt x="1853" y="478"/>
                  </a:lnTo>
                  <a:lnTo>
                    <a:pt x="1853" y="482"/>
                  </a:lnTo>
                  <a:lnTo>
                    <a:pt x="1853" y="482"/>
                  </a:lnTo>
                  <a:lnTo>
                    <a:pt x="1850" y="482"/>
                  </a:lnTo>
                  <a:lnTo>
                    <a:pt x="1846" y="486"/>
                  </a:lnTo>
                  <a:lnTo>
                    <a:pt x="1846" y="487"/>
                  </a:lnTo>
                  <a:lnTo>
                    <a:pt x="1845" y="486"/>
                  </a:lnTo>
                  <a:lnTo>
                    <a:pt x="1840" y="486"/>
                  </a:lnTo>
                  <a:lnTo>
                    <a:pt x="1834" y="489"/>
                  </a:lnTo>
                  <a:lnTo>
                    <a:pt x="1834" y="492"/>
                  </a:lnTo>
                  <a:lnTo>
                    <a:pt x="1827" y="498"/>
                  </a:lnTo>
                  <a:lnTo>
                    <a:pt x="1822" y="500"/>
                  </a:lnTo>
                  <a:lnTo>
                    <a:pt x="1818" y="500"/>
                  </a:lnTo>
                  <a:lnTo>
                    <a:pt x="1816" y="500"/>
                  </a:lnTo>
                  <a:lnTo>
                    <a:pt x="1813" y="492"/>
                  </a:lnTo>
                  <a:lnTo>
                    <a:pt x="1808" y="492"/>
                  </a:lnTo>
                  <a:lnTo>
                    <a:pt x="1808" y="490"/>
                  </a:lnTo>
                  <a:lnTo>
                    <a:pt x="1802" y="484"/>
                  </a:lnTo>
                  <a:lnTo>
                    <a:pt x="1794" y="484"/>
                  </a:lnTo>
                  <a:lnTo>
                    <a:pt x="1792" y="482"/>
                  </a:lnTo>
                  <a:lnTo>
                    <a:pt x="1792" y="479"/>
                  </a:lnTo>
                  <a:lnTo>
                    <a:pt x="1791" y="474"/>
                  </a:lnTo>
                  <a:lnTo>
                    <a:pt x="1786" y="471"/>
                  </a:lnTo>
                  <a:lnTo>
                    <a:pt x="1784" y="470"/>
                  </a:lnTo>
                  <a:lnTo>
                    <a:pt x="1786" y="465"/>
                  </a:lnTo>
                  <a:lnTo>
                    <a:pt x="1786" y="460"/>
                  </a:lnTo>
                  <a:lnTo>
                    <a:pt x="1784" y="455"/>
                  </a:lnTo>
                  <a:lnTo>
                    <a:pt x="1783" y="447"/>
                  </a:lnTo>
                  <a:lnTo>
                    <a:pt x="1783" y="444"/>
                  </a:lnTo>
                  <a:lnTo>
                    <a:pt x="1784" y="439"/>
                  </a:lnTo>
                  <a:lnTo>
                    <a:pt x="1786" y="438"/>
                  </a:lnTo>
                  <a:lnTo>
                    <a:pt x="1789" y="433"/>
                  </a:lnTo>
                  <a:lnTo>
                    <a:pt x="1786" y="426"/>
                  </a:lnTo>
                  <a:lnTo>
                    <a:pt x="1779" y="426"/>
                  </a:lnTo>
                  <a:lnTo>
                    <a:pt x="1773" y="430"/>
                  </a:lnTo>
                  <a:lnTo>
                    <a:pt x="1771" y="425"/>
                  </a:lnTo>
                  <a:lnTo>
                    <a:pt x="1760" y="425"/>
                  </a:lnTo>
                  <a:lnTo>
                    <a:pt x="1749" y="422"/>
                  </a:lnTo>
                  <a:lnTo>
                    <a:pt x="1746" y="415"/>
                  </a:lnTo>
                  <a:lnTo>
                    <a:pt x="1743" y="414"/>
                  </a:lnTo>
                  <a:lnTo>
                    <a:pt x="1739" y="412"/>
                  </a:lnTo>
                  <a:lnTo>
                    <a:pt x="1739" y="409"/>
                  </a:lnTo>
                  <a:lnTo>
                    <a:pt x="1733" y="403"/>
                  </a:lnTo>
                  <a:lnTo>
                    <a:pt x="1730" y="403"/>
                  </a:lnTo>
                  <a:lnTo>
                    <a:pt x="1730" y="401"/>
                  </a:lnTo>
                  <a:lnTo>
                    <a:pt x="1727" y="395"/>
                  </a:lnTo>
                  <a:lnTo>
                    <a:pt x="1724" y="395"/>
                  </a:lnTo>
                  <a:lnTo>
                    <a:pt x="1720" y="393"/>
                  </a:lnTo>
                  <a:lnTo>
                    <a:pt x="1719" y="393"/>
                  </a:lnTo>
                  <a:lnTo>
                    <a:pt x="1716" y="391"/>
                  </a:lnTo>
                  <a:lnTo>
                    <a:pt x="1708" y="387"/>
                  </a:lnTo>
                  <a:lnTo>
                    <a:pt x="1701" y="387"/>
                  </a:lnTo>
                  <a:lnTo>
                    <a:pt x="1695" y="388"/>
                  </a:lnTo>
                  <a:lnTo>
                    <a:pt x="1687" y="393"/>
                  </a:lnTo>
                  <a:lnTo>
                    <a:pt x="1685" y="393"/>
                  </a:lnTo>
                  <a:lnTo>
                    <a:pt x="1677" y="390"/>
                  </a:lnTo>
                  <a:lnTo>
                    <a:pt x="1671" y="390"/>
                  </a:lnTo>
                  <a:lnTo>
                    <a:pt x="1671" y="391"/>
                  </a:lnTo>
                  <a:lnTo>
                    <a:pt x="1660" y="385"/>
                  </a:lnTo>
                  <a:lnTo>
                    <a:pt x="1642" y="383"/>
                  </a:lnTo>
                  <a:lnTo>
                    <a:pt x="1637" y="383"/>
                  </a:lnTo>
                  <a:lnTo>
                    <a:pt x="1633" y="387"/>
                  </a:lnTo>
                  <a:lnTo>
                    <a:pt x="1631" y="390"/>
                  </a:lnTo>
                  <a:lnTo>
                    <a:pt x="1628" y="391"/>
                  </a:lnTo>
                  <a:lnTo>
                    <a:pt x="1625" y="395"/>
                  </a:lnTo>
                  <a:lnTo>
                    <a:pt x="1623" y="401"/>
                  </a:lnTo>
                  <a:lnTo>
                    <a:pt x="1628" y="407"/>
                  </a:lnTo>
                  <a:lnTo>
                    <a:pt x="1631" y="411"/>
                  </a:lnTo>
                  <a:lnTo>
                    <a:pt x="1634" y="414"/>
                  </a:lnTo>
                  <a:lnTo>
                    <a:pt x="1636" y="415"/>
                  </a:lnTo>
                  <a:lnTo>
                    <a:pt x="1636" y="415"/>
                  </a:lnTo>
                  <a:lnTo>
                    <a:pt x="1634" y="418"/>
                  </a:lnTo>
                  <a:lnTo>
                    <a:pt x="1629" y="425"/>
                  </a:lnTo>
                  <a:lnTo>
                    <a:pt x="1623" y="431"/>
                  </a:lnTo>
                  <a:lnTo>
                    <a:pt x="1628" y="436"/>
                  </a:lnTo>
                  <a:lnTo>
                    <a:pt x="1631" y="442"/>
                  </a:lnTo>
                  <a:lnTo>
                    <a:pt x="1633" y="447"/>
                  </a:lnTo>
                  <a:lnTo>
                    <a:pt x="1634" y="450"/>
                  </a:lnTo>
                  <a:lnTo>
                    <a:pt x="1637" y="454"/>
                  </a:lnTo>
                  <a:lnTo>
                    <a:pt x="1637" y="462"/>
                  </a:lnTo>
                  <a:lnTo>
                    <a:pt x="1633" y="463"/>
                  </a:lnTo>
                  <a:lnTo>
                    <a:pt x="1629" y="466"/>
                  </a:lnTo>
                  <a:lnTo>
                    <a:pt x="1629" y="471"/>
                  </a:lnTo>
                  <a:lnTo>
                    <a:pt x="1628" y="473"/>
                  </a:lnTo>
                  <a:lnTo>
                    <a:pt x="1626" y="478"/>
                  </a:lnTo>
                  <a:lnTo>
                    <a:pt x="1618" y="487"/>
                  </a:lnTo>
                  <a:lnTo>
                    <a:pt x="1618" y="492"/>
                  </a:lnTo>
                  <a:lnTo>
                    <a:pt x="1620" y="497"/>
                  </a:lnTo>
                  <a:lnTo>
                    <a:pt x="1634" y="508"/>
                  </a:lnTo>
                  <a:lnTo>
                    <a:pt x="1642" y="513"/>
                  </a:lnTo>
                  <a:lnTo>
                    <a:pt x="1647" y="519"/>
                  </a:lnTo>
                  <a:lnTo>
                    <a:pt x="1650" y="527"/>
                  </a:lnTo>
                  <a:lnTo>
                    <a:pt x="1652" y="537"/>
                  </a:lnTo>
                  <a:lnTo>
                    <a:pt x="1652" y="548"/>
                  </a:lnTo>
                  <a:lnTo>
                    <a:pt x="1650" y="557"/>
                  </a:lnTo>
                  <a:lnTo>
                    <a:pt x="1650" y="559"/>
                  </a:lnTo>
                  <a:lnTo>
                    <a:pt x="1642" y="567"/>
                  </a:lnTo>
                  <a:lnTo>
                    <a:pt x="1634" y="572"/>
                  </a:lnTo>
                  <a:lnTo>
                    <a:pt x="1626" y="580"/>
                  </a:lnTo>
                  <a:lnTo>
                    <a:pt x="1620" y="584"/>
                  </a:lnTo>
                  <a:lnTo>
                    <a:pt x="1613" y="588"/>
                  </a:lnTo>
                  <a:lnTo>
                    <a:pt x="1602" y="588"/>
                  </a:lnTo>
                  <a:lnTo>
                    <a:pt x="1601" y="589"/>
                  </a:lnTo>
                  <a:lnTo>
                    <a:pt x="1597" y="589"/>
                  </a:lnTo>
                  <a:lnTo>
                    <a:pt x="1597" y="599"/>
                  </a:lnTo>
                  <a:lnTo>
                    <a:pt x="1601" y="604"/>
                  </a:lnTo>
                  <a:lnTo>
                    <a:pt x="1605" y="610"/>
                  </a:lnTo>
                  <a:lnTo>
                    <a:pt x="1609" y="615"/>
                  </a:lnTo>
                  <a:lnTo>
                    <a:pt x="1609" y="621"/>
                  </a:lnTo>
                  <a:lnTo>
                    <a:pt x="1610" y="626"/>
                  </a:lnTo>
                  <a:lnTo>
                    <a:pt x="1612" y="632"/>
                  </a:lnTo>
                  <a:lnTo>
                    <a:pt x="1612" y="645"/>
                  </a:lnTo>
                  <a:lnTo>
                    <a:pt x="1615" y="650"/>
                  </a:lnTo>
                  <a:lnTo>
                    <a:pt x="1617" y="653"/>
                  </a:lnTo>
                  <a:lnTo>
                    <a:pt x="1617" y="656"/>
                  </a:lnTo>
                  <a:lnTo>
                    <a:pt x="1615" y="658"/>
                  </a:lnTo>
                  <a:lnTo>
                    <a:pt x="1610" y="661"/>
                  </a:lnTo>
                  <a:lnTo>
                    <a:pt x="1609" y="666"/>
                  </a:lnTo>
                  <a:lnTo>
                    <a:pt x="1612" y="671"/>
                  </a:lnTo>
                  <a:lnTo>
                    <a:pt x="1610" y="669"/>
                  </a:lnTo>
                  <a:lnTo>
                    <a:pt x="1609" y="667"/>
                  </a:lnTo>
                  <a:lnTo>
                    <a:pt x="1604" y="667"/>
                  </a:lnTo>
                  <a:lnTo>
                    <a:pt x="1599" y="672"/>
                  </a:lnTo>
                  <a:lnTo>
                    <a:pt x="1596" y="677"/>
                  </a:lnTo>
                  <a:lnTo>
                    <a:pt x="1596" y="680"/>
                  </a:lnTo>
                  <a:lnTo>
                    <a:pt x="1594" y="679"/>
                  </a:lnTo>
                  <a:lnTo>
                    <a:pt x="1589" y="675"/>
                  </a:lnTo>
                  <a:lnTo>
                    <a:pt x="1585" y="674"/>
                  </a:lnTo>
                  <a:lnTo>
                    <a:pt x="1585" y="674"/>
                  </a:lnTo>
                  <a:lnTo>
                    <a:pt x="1585" y="667"/>
                  </a:lnTo>
                  <a:lnTo>
                    <a:pt x="1578" y="663"/>
                  </a:lnTo>
                  <a:lnTo>
                    <a:pt x="1570" y="656"/>
                  </a:lnTo>
                  <a:lnTo>
                    <a:pt x="1569" y="655"/>
                  </a:lnTo>
                  <a:lnTo>
                    <a:pt x="1567" y="651"/>
                  </a:lnTo>
                  <a:lnTo>
                    <a:pt x="1566" y="647"/>
                  </a:lnTo>
                  <a:lnTo>
                    <a:pt x="1559" y="643"/>
                  </a:lnTo>
                  <a:lnTo>
                    <a:pt x="1556" y="639"/>
                  </a:lnTo>
                  <a:lnTo>
                    <a:pt x="1556" y="637"/>
                  </a:lnTo>
                  <a:lnTo>
                    <a:pt x="1556" y="615"/>
                  </a:lnTo>
                  <a:lnTo>
                    <a:pt x="1554" y="608"/>
                  </a:lnTo>
                  <a:lnTo>
                    <a:pt x="1553" y="605"/>
                  </a:lnTo>
                  <a:lnTo>
                    <a:pt x="1553" y="602"/>
                  </a:lnTo>
                  <a:lnTo>
                    <a:pt x="1556" y="596"/>
                  </a:lnTo>
                  <a:lnTo>
                    <a:pt x="1556" y="591"/>
                  </a:lnTo>
                  <a:lnTo>
                    <a:pt x="1554" y="586"/>
                  </a:lnTo>
                  <a:lnTo>
                    <a:pt x="1550" y="581"/>
                  </a:lnTo>
                  <a:lnTo>
                    <a:pt x="1543" y="580"/>
                  </a:lnTo>
                  <a:lnTo>
                    <a:pt x="1530" y="580"/>
                  </a:lnTo>
                  <a:lnTo>
                    <a:pt x="1516" y="578"/>
                  </a:lnTo>
                  <a:lnTo>
                    <a:pt x="1503" y="578"/>
                  </a:lnTo>
                  <a:lnTo>
                    <a:pt x="1483" y="565"/>
                  </a:lnTo>
                  <a:lnTo>
                    <a:pt x="1475" y="564"/>
                  </a:lnTo>
                  <a:lnTo>
                    <a:pt x="1467" y="561"/>
                  </a:lnTo>
                  <a:lnTo>
                    <a:pt x="1460" y="557"/>
                  </a:lnTo>
                  <a:lnTo>
                    <a:pt x="1459" y="554"/>
                  </a:lnTo>
                  <a:lnTo>
                    <a:pt x="1455" y="551"/>
                  </a:lnTo>
                  <a:lnTo>
                    <a:pt x="1452" y="548"/>
                  </a:lnTo>
                  <a:lnTo>
                    <a:pt x="1447" y="545"/>
                  </a:lnTo>
                  <a:lnTo>
                    <a:pt x="1443" y="543"/>
                  </a:lnTo>
                  <a:lnTo>
                    <a:pt x="1438" y="540"/>
                  </a:lnTo>
                  <a:lnTo>
                    <a:pt x="1435" y="538"/>
                  </a:lnTo>
                  <a:lnTo>
                    <a:pt x="1428" y="537"/>
                  </a:lnTo>
                  <a:lnTo>
                    <a:pt x="1419" y="535"/>
                  </a:lnTo>
                  <a:lnTo>
                    <a:pt x="1414" y="533"/>
                  </a:lnTo>
                  <a:lnTo>
                    <a:pt x="1401" y="527"/>
                  </a:lnTo>
                  <a:lnTo>
                    <a:pt x="1393" y="525"/>
                  </a:lnTo>
                  <a:lnTo>
                    <a:pt x="1385" y="527"/>
                  </a:lnTo>
                  <a:lnTo>
                    <a:pt x="1379" y="530"/>
                  </a:lnTo>
                  <a:lnTo>
                    <a:pt x="1371" y="532"/>
                  </a:lnTo>
                  <a:lnTo>
                    <a:pt x="1372" y="530"/>
                  </a:lnTo>
                  <a:lnTo>
                    <a:pt x="1372" y="522"/>
                  </a:lnTo>
                  <a:lnTo>
                    <a:pt x="1369" y="517"/>
                  </a:lnTo>
                  <a:lnTo>
                    <a:pt x="1363" y="498"/>
                  </a:lnTo>
                  <a:lnTo>
                    <a:pt x="1360" y="492"/>
                  </a:lnTo>
                  <a:lnTo>
                    <a:pt x="1355" y="487"/>
                  </a:lnTo>
                  <a:lnTo>
                    <a:pt x="1342" y="487"/>
                  </a:lnTo>
                  <a:lnTo>
                    <a:pt x="1337" y="486"/>
                  </a:lnTo>
                  <a:lnTo>
                    <a:pt x="1331" y="482"/>
                  </a:lnTo>
                  <a:lnTo>
                    <a:pt x="1329" y="481"/>
                  </a:lnTo>
                  <a:lnTo>
                    <a:pt x="1329" y="460"/>
                  </a:lnTo>
                  <a:lnTo>
                    <a:pt x="1333" y="444"/>
                  </a:lnTo>
                  <a:lnTo>
                    <a:pt x="1337" y="436"/>
                  </a:lnTo>
                  <a:lnTo>
                    <a:pt x="1341" y="428"/>
                  </a:lnTo>
                  <a:lnTo>
                    <a:pt x="1344" y="418"/>
                  </a:lnTo>
                  <a:lnTo>
                    <a:pt x="1345" y="417"/>
                  </a:lnTo>
                  <a:lnTo>
                    <a:pt x="1352" y="414"/>
                  </a:lnTo>
                  <a:lnTo>
                    <a:pt x="1355" y="414"/>
                  </a:lnTo>
                  <a:lnTo>
                    <a:pt x="1360" y="404"/>
                  </a:lnTo>
                  <a:lnTo>
                    <a:pt x="1360" y="401"/>
                  </a:lnTo>
                  <a:lnTo>
                    <a:pt x="1361" y="399"/>
                  </a:lnTo>
                  <a:lnTo>
                    <a:pt x="1364" y="399"/>
                  </a:lnTo>
                  <a:lnTo>
                    <a:pt x="1366" y="396"/>
                  </a:lnTo>
                  <a:lnTo>
                    <a:pt x="1371" y="390"/>
                  </a:lnTo>
                  <a:lnTo>
                    <a:pt x="1372" y="388"/>
                  </a:lnTo>
                  <a:lnTo>
                    <a:pt x="1380" y="388"/>
                  </a:lnTo>
                  <a:lnTo>
                    <a:pt x="1374" y="382"/>
                  </a:lnTo>
                  <a:lnTo>
                    <a:pt x="1380" y="382"/>
                  </a:lnTo>
                  <a:lnTo>
                    <a:pt x="1395" y="379"/>
                  </a:lnTo>
                  <a:lnTo>
                    <a:pt x="1403" y="374"/>
                  </a:lnTo>
                  <a:lnTo>
                    <a:pt x="1404" y="369"/>
                  </a:lnTo>
                  <a:lnTo>
                    <a:pt x="1404" y="366"/>
                  </a:lnTo>
                  <a:lnTo>
                    <a:pt x="1401" y="361"/>
                  </a:lnTo>
                  <a:lnTo>
                    <a:pt x="1398" y="358"/>
                  </a:lnTo>
                  <a:lnTo>
                    <a:pt x="1387" y="356"/>
                  </a:lnTo>
                  <a:lnTo>
                    <a:pt x="1379" y="356"/>
                  </a:lnTo>
                  <a:lnTo>
                    <a:pt x="1377" y="355"/>
                  </a:lnTo>
                  <a:lnTo>
                    <a:pt x="1377" y="351"/>
                  </a:lnTo>
                  <a:lnTo>
                    <a:pt x="1376" y="350"/>
                  </a:lnTo>
                  <a:lnTo>
                    <a:pt x="1396" y="356"/>
                  </a:lnTo>
                  <a:lnTo>
                    <a:pt x="1412" y="356"/>
                  </a:lnTo>
                  <a:lnTo>
                    <a:pt x="1416" y="353"/>
                  </a:lnTo>
                  <a:lnTo>
                    <a:pt x="1417" y="347"/>
                  </a:lnTo>
                  <a:lnTo>
                    <a:pt x="1416" y="342"/>
                  </a:lnTo>
                  <a:lnTo>
                    <a:pt x="1416" y="340"/>
                  </a:lnTo>
                  <a:lnTo>
                    <a:pt x="1417" y="340"/>
                  </a:lnTo>
                  <a:lnTo>
                    <a:pt x="1422" y="343"/>
                  </a:lnTo>
                  <a:lnTo>
                    <a:pt x="1430" y="345"/>
                  </a:lnTo>
                  <a:lnTo>
                    <a:pt x="1436" y="347"/>
                  </a:lnTo>
                  <a:lnTo>
                    <a:pt x="1447" y="342"/>
                  </a:lnTo>
                  <a:lnTo>
                    <a:pt x="1460" y="324"/>
                  </a:lnTo>
                  <a:lnTo>
                    <a:pt x="1471" y="315"/>
                  </a:lnTo>
                  <a:lnTo>
                    <a:pt x="1471" y="310"/>
                  </a:lnTo>
                  <a:lnTo>
                    <a:pt x="1468" y="308"/>
                  </a:lnTo>
                  <a:lnTo>
                    <a:pt x="1463" y="305"/>
                  </a:lnTo>
                  <a:lnTo>
                    <a:pt x="1473" y="300"/>
                  </a:lnTo>
                  <a:lnTo>
                    <a:pt x="1489" y="284"/>
                  </a:lnTo>
                  <a:lnTo>
                    <a:pt x="1489" y="280"/>
                  </a:lnTo>
                  <a:lnTo>
                    <a:pt x="1478" y="273"/>
                  </a:lnTo>
                  <a:lnTo>
                    <a:pt x="1487" y="272"/>
                  </a:lnTo>
                  <a:lnTo>
                    <a:pt x="1491" y="273"/>
                  </a:lnTo>
                  <a:lnTo>
                    <a:pt x="1494" y="275"/>
                  </a:lnTo>
                  <a:lnTo>
                    <a:pt x="1499" y="278"/>
                  </a:lnTo>
                  <a:lnTo>
                    <a:pt x="1503" y="281"/>
                  </a:lnTo>
                  <a:lnTo>
                    <a:pt x="1508" y="280"/>
                  </a:lnTo>
                  <a:lnTo>
                    <a:pt x="1519" y="278"/>
                  </a:lnTo>
                  <a:lnTo>
                    <a:pt x="1524" y="278"/>
                  </a:lnTo>
                  <a:lnTo>
                    <a:pt x="1524" y="275"/>
                  </a:lnTo>
                  <a:lnTo>
                    <a:pt x="1526" y="276"/>
                  </a:lnTo>
                  <a:lnTo>
                    <a:pt x="1530" y="276"/>
                  </a:lnTo>
                  <a:lnTo>
                    <a:pt x="1542" y="272"/>
                  </a:lnTo>
                  <a:lnTo>
                    <a:pt x="1546" y="270"/>
                  </a:lnTo>
                  <a:lnTo>
                    <a:pt x="1551" y="267"/>
                  </a:lnTo>
                  <a:lnTo>
                    <a:pt x="1558" y="259"/>
                  </a:lnTo>
                  <a:lnTo>
                    <a:pt x="1559" y="257"/>
                  </a:lnTo>
                  <a:lnTo>
                    <a:pt x="1561" y="257"/>
                  </a:lnTo>
                  <a:lnTo>
                    <a:pt x="1566" y="256"/>
                  </a:lnTo>
                  <a:lnTo>
                    <a:pt x="1570" y="251"/>
                  </a:lnTo>
                  <a:lnTo>
                    <a:pt x="1570" y="248"/>
                  </a:lnTo>
                  <a:lnTo>
                    <a:pt x="1572" y="246"/>
                  </a:lnTo>
                  <a:lnTo>
                    <a:pt x="1570" y="237"/>
                  </a:lnTo>
                  <a:lnTo>
                    <a:pt x="1564" y="230"/>
                  </a:lnTo>
                  <a:lnTo>
                    <a:pt x="1559" y="229"/>
                  </a:lnTo>
                  <a:lnTo>
                    <a:pt x="1558" y="225"/>
                  </a:lnTo>
                  <a:lnTo>
                    <a:pt x="1558" y="219"/>
                  </a:lnTo>
                  <a:lnTo>
                    <a:pt x="1551" y="213"/>
                  </a:lnTo>
                  <a:lnTo>
                    <a:pt x="1564" y="213"/>
                  </a:lnTo>
                  <a:lnTo>
                    <a:pt x="1569" y="208"/>
                  </a:lnTo>
                  <a:lnTo>
                    <a:pt x="1574" y="205"/>
                  </a:lnTo>
                  <a:lnTo>
                    <a:pt x="1574" y="198"/>
                  </a:lnTo>
                  <a:lnTo>
                    <a:pt x="1569" y="195"/>
                  </a:lnTo>
                  <a:lnTo>
                    <a:pt x="1569" y="193"/>
                  </a:lnTo>
                  <a:lnTo>
                    <a:pt x="1574" y="192"/>
                  </a:lnTo>
                  <a:lnTo>
                    <a:pt x="1569" y="186"/>
                  </a:lnTo>
                  <a:lnTo>
                    <a:pt x="1566" y="182"/>
                  </a:lnTo>
                  <a:lnTo>
                    <a:pt x="1561" y="181"/>
                  </a:lnTo>
                  <a:lnTo>
                    <a:pt x="1554" y="181"/>
                  </a:lnTo>
                  <a:lnTo>
                    <a:pt x="1551" y="179"/>
                  </a:lnTo>
                  <a:lnTo>
                    <a:pt x="1550" y="178"/>
                  </a:lnTo>
                  <a:lnTo>
                    <a:pt x="1550" y="173"/>
                  </a:lnTo>
                  <a:lnTo>
                    <a:pt x="1546" y="170"/>
                  </a:lnTo>
                  <a:lnTo>
                    <a:pt x="1543" y="170"/>
                  </a:lnTo>
                  <a:lnTo>
                    <a:pt x="1540" y="168"/>
                  </a:lnTo>
                  <a:lnTo>
                    <a:pt x="1532" y="168"/>
                  </a:lnTo>
                  <a:lnTo>
                    <a:pt x="1526" y="166"/>
                  </a:lnTo>
                  <a:lnTo>
                    <a:pt x="1510" y="163"/>
                  </a:lnTo>
                  <a:lnTo>
                    <a:pt x="1495" y="163"/>
                  </a:lnTo>
                  <a:lnTo>
                    <a:pt x="1492" y="166"/>
                  </a:lnTo>
                  <a:lnTo>
                    <a:pt x="1492" y="168"/>
                  </a:lnTo>
                  <a:lnTo>
                    <a:pt x="1491" y="176"/>
                  </a:lnTo>
                  <a:lnTo>
                    <a:pt x="1492" y="182"/>
                  </a:lnTo>
                  <a:lnTo>
                    <a:pt x="1495" y="187"/>
                  </a:lnTo>
                  <a:lnTo>
                    <a:pt x="1499" y="187"/>
                  </a:lnTo>
                  <a:lnTo>
                    <a:pt x="1502" y="189"/>
                  </a:lnTo>
                  <a:lnTo>
                    <a:pt x="1502" y="190"/>
                  </a:lnTo>
                  <a:lnTo>
                    <a:pt x="1503" y="190"/>
                  </a:lnTo>
                  <a:lnTo>
                    <a:pt x="1499" y="193"/>
                  </a:lnTo>
                  <a:lnTo>
                    <a:pt x="1499" y="197"/>
                  </a:lnTo>
                  <a:lnTo>
                    <a:pt x="1492" y="198"/>
                  </a:lnTo>
                  <a:lnTo>
                    <a:pt x="1487" y="201"/>
                  </a:lnTo>
                  <a:lnTo>
                    <a:pt x="1486" y="209"/>
                  </a:lnTo>
                  <a:lnTo>
                    <a:pt x="1484" y="219"/>
                  </a:lnTo>
                  <a:lnTo>
                    <a:pt x="1479" y="224"/>
                  </a:lnTo>
                  <a:lnTo>
                    <a:pt x="1479" y="222"/>
                  </a:lnTo>
                  <a:lnTo>
                    <a:pt x="1479" y="216"/>
                  </a:lnTo>
                  <a:lnTo>
                    <a:pt x="1476" y="213"/>
                  </a:lnTo>
                  <a:lnTo>
                    <a:pt x="1470" y="213"/>
                  </a:lnTo>
                  <a:lnTo>
                    <a:pt x="1467" y="216"/>
                  </a:lnTo>
                  <a:lnTo>
                    <a:pt x="1463" y="222"/>
                  </a:lnTo>
                  <a:lnTo>
                    <a:pt x="1465" y="227"/>
                  </a:lnTo>
                  <a:lnTo>
                    <a:pt x="1465" y="230"/>
                  </a:lnTo>
                  <a:lnTo>
                    <a:pt x="1468" y="232"/>
                  </a:lnTo>
                  <a:lnTo>
                    <a:pt x="1471" y="235"/>
                  </a:lnTo>
                  <a:lnTo>
                    <a:pt x="1471" y="235"/>
                  </a:lnTo>
                  <a:lnTo>
                    <a:pt x="1475" y="240"/>
                  </a:lnTo>
                  <a:lnTo>
                    <a:pt x="1471" y="241"/>
                  </a:lnTo>
                  <a:lnTo>
                    <a:pt x="1467" y="243"/>
                  </a:lnTo>
                  <a:lnTo>
                    <a:pt x="1463" y="248"/>
                  </a:lnTo>
                  <a:lnTo>
                    <a:pt x="1460" y="245"/>
                  </a:lnTo>
                  <a:lnTo>
                    <a:pt x="1455" y="240"/>
                  </a:lnTo>
                  <a:lnTo>
                    <a:pt x="1449" y="232"/>
                  </a:lnTo>
                  <a:lnTo>
                    <a:pt x="1446" y="227"/>
                  </a:lnTo>
                  <a:lnTo>
                    <a:pt x="1446" y="221"/>
                  </a:lnTo>
                  <a:lnTo>
                    <a:pt x="1451" y="217"/>
                  </a:lnTo>
                  <a:lnTo>
                    <a:pt x="1455" y="217"/>
                  </a:lnTo>
                  <a:lnTo>
                    <a:pt x="1455" y="211"/>
                  </a:lnTo>
                  <a:lnTo>
                    <a:pt x="1452" y="203"/>
                  </a:lnTo>
                  <a:lnTo>
                    <a:pt x="1452" y="197"/>
                  </a:lnTo>
                  <a:lnTo>
                    <a:pt x="1444" y="192"/>
                  </a:lnTo>
                  <a:lnTo>
                    <a:pt x="1435" y="182"/>
                  </a:lnTo>
                  <a:lnTo>
                    <a:pt x="1430" y="181"/>
                  </a:lnTo>
                  <a:lnTo>
                    <a:pt x="1422" y="181"/>
                  </a:lnTo>
                  <a:lnTo>
                    <a:pt x="1419" y="186"/>
                  </a:lnTo>
                  <a:lnTo>
                    <a:pt x="1416" y="190"/>
                  </a:lnTo>
                  <a:lnTo>
                    <a:pt x="1416" y="193"/>
                  </a:lnTo>
                  <a:lnTo>
                    <a:pt x="1414" y="195"/>
                  </a:lnTo>
                  <a:lnTo>
                    <a:pt x="1408" y="201"/>
                  </a:lnTo>
                  <a:lnTo>
                    <a:pt x="1406" y="206"/>
                  </a:lnTo>
                  <a:lnTo>
                    <a:pt x="1406" y="205"/>
                  </a:lnTo>
                  <a:lnTo>
                    <a:pt x="1406" y="197"/>
                  </a:lnTo>
                  <a:lnTo>
                    <a:pt x="1404" y="192"/>
                  </a:lnTo>
                  <a:lnTo>
                    <a:pt x="1401" y="189"/>
                  </a:lnTo>
                  <a:lnTo>
                    <a:pt x="1401" y="187"/>
                  </a:lnTo>
                  <a:lnTo>
                    <a:pt x="1412" y="182"/>
                  </a:lnTo>
                  <a:lnTo>
                    <a:pt x="1412" y="178"/>
                  </a:lnTo>
                  <a:lnTo>
                    <a:pt x="1409" y="174"/>
                  </a:lnTo>
                  <a:lnTo>
                    <a:pt x="1400" y="171"/>
                  </a:lnTo>
                  <a:lnTo>
                    <a:pt x="1388" y="166"/>
                  </a:lnTo>
                  <a:lnTo>
                    <a:pt x="1379" y="171"/>
                  </a:lnTo>
                  <a:lnTo>
                    <a:pt x="1377" y="171"/>
                  </a:lnTo>
                  <a:lnTo>
                    <a:pt x="1377" y="171"/>
                  </a:lnTo>
                  <a:lnTo>
                    <a:pt x="1377" y="166"/>
                  </a:lnTo>
                  <a:lnTo>
                    <a:pt x="1379" y="160"/>
                  </a:lnTo>
                  <a:lnTo>
                    <a:pt x="1384" y="160"/>
                  </a:lnTo>
                  <a:lnTo>
                    <a:pt x="1390" y="157"/>
                  </a:lnTo>
                  <a:lnTo>
                    <a:pt x="1390" y="150"/>
                  </a:lnTo>
                  <a:lnTo>
                    <a:pt x="1384" y="146"/>
                  </a:lnTo>
                  <a:lnTo>
                    <a:pt x="1379" y="144"/>
                  </a:lnTo>
                  <a:lnTo>
                    <a:pt x="1379" y="139"/>
                  </a:lnTo>
                  <a:lnTo>
                    <a:pt x="1376" y="136"/>
                  </a:lnTo>
                  <a:lnTo>
                    <a:pt x="1371" y="133"/>
                  </a:lnTo>
                  <a:lnTo>
                    <a:pt x="1361" y="130"/>
                  </a:lnTo>
                  <a:lnTo>
                    <a:pt x="1363" y="128"/>
                  </a:lnTo>
                  <a:lnTo>
                    <a:pt x="1363" y="115"/>
                  </a:lnTo>
                  <a:lnTo>
                    <a:pt x="1352" y="104"/>
                  </a:lnTo>
                  <a:lnTo>
                    <a:pt x="1345" y="99"/>
                  </a:lnTo>
                  <a:lnTo>
                    <a:pt x="1341" y="99"/>
                  </a:lnTo>
                  <a:lnTo>
                    <a:pt x="1337" y="98"/>
                  </a:lnTo>
                  <a:lnTo>
                    <a:pt x="1334" y="98"/>
                  </a:lnTo>
                  <a:lnTo>
                    <a:pt x="1334" y="98"/>
                  </a:lnTo>
                  <a:lnTo>
                    <a:pt x="1334" y="96"/>
                  </a:lnTo>
                  <a:lnTo>
                    <a:pt x="1337" y="96"/>
                  </a:lnTo>
                  <a:lnTo>
                    <a:pt x="1352" y="80"/>
                  </a:lnTo>
                  <a:lnTo>
                    <a:pt x="1355" y="75"/>
                  </a:lnTo>
                  <a:lnTo>
                    <a:pt x="1355" y="72"/>
                  </a:lnTo>
                  <a:lnTo>
                    <a:pt x="1350" y="69"/>
                  </a:lnTo>
                  <a:lnTo>
                    <a:pt x="1350" y="69"/>
                  </a:lnTo>
                  <a:lnTo>
                    <a:pt x="1372" y="74"/>
                  </a:lnTo>
                  <a:lnTo>
                    <a:pt x="1379" y="72"/>
                  </a:lnTo>
                  <a:lnTo>
                    <a:pt x="1387" y="64"/>
                  </a:lnTo>
                  <a:lnTo>
                    <a:pt x="1393" y="55"/>
                  </a:lnTo>
                  <a:lnTo>
                    <a:pt x="1408" y="36"/>
                  </a:lnTo>
                  <a:lnTo>
                    <a:pt x="1409" y="31"/>
                  </a:lnTo>
                  <a:lnTo>
                    <a:pt x="1409" y="28"/>
                  </a:lnTo>
                  <a:lnTo>
                    <a:pt x="1404" y="23"/>
                  </a:lnTo>
                  <a:lnTo>
                    <a:pt x="1395" y="21"/>
                  </a:lnTo>
                  <a:lnTo>
                    <a:pt x="1385" y="23"/>
                  </a:lnTo>
                  <a:lnTo>
                    <a:pt x="1376" y="21"/>
                  </a:lnTo>
                  <a:lnTo>
                    <a:pt x="1363" y="18"/>
                  </a:lnTo>
                  <a:lnTo>
                    <a:pt x="1355" y="16"/>
                  </a:lnTo>
                  <a:lnTo>
                    <a:pt x="1345" y="16"/>
                  </a:lnTo>
                  <a:lnTo>
                    <a:pt x="1321" y="20"/>
                  </a:lnTo>
                  <a:lnTo>
                    <a:pt x="1317" y="21"/>
                  </a:lnTo>
                  <a:lnTo>
                    <a:pt x="1312" y="26"/>
                  </a:lnTo>
                  <a:lnTo>
                    <a:pt x="1315" y="29"/>
                  </a:lnTo>
                  <a:lnTo>
                    <a:pt x="1317" y="32"/>
                  </a:lnTo>
                  <a:lnTo>
                    <a:pt x="1315" y="31"/>
                  </a:lnTo>
                  <a:lnTo>
                    <a:pt x="1310" y="31"/>
                  </a:lnTo>
                  <a:lnTo>
                    <a:pt x="1307" y="37"/>
                  </a:lnTo>
                  <a:lnTo>
                    <a:pt x="1307" y="40"/>
                  </a:lnTo>
                  <a:lnTo>
                    <a:pt x="1309" y="47"/>
                  </a:lnTo>
                  <a:lnTo>
                    <a:pt x="1309" y="64"/>
                  </a:lnTo>
                  <a:lnTo>
                    <a:pt x="1310" y="71"/>
                  </a:lnTo>
                  <a:lnTo>
                    <a:pt x="1315" y="77"/>
                  </a:lnTo>
                  <a:lnTo>
                    <a:pt x="1318" y="85"/>
                  </a:lnTo>
                  <a:lnTo>
                    <a:pt x="1318" y="96"/>
                  </a:lnTo>
                  <a:lnTo>
                    <a:pt x="1317" y="99"/>
                  </a:lnTo>
                  <a:lnTo>
                    <a:pt x="1315" y="101"/>
                  </a:lnTo>
                  <a:lnTo>
                    <a:pt x="1307" y="103"/>
                  </a:lnTo>
                  <a:lnTo>
                    <a:pt x="1307" y="111"/>
                  </a:lnTo>
                  <a:lnTo>
                    <a:pt x="1312" y="115"/>
                  </a:lnTo>
                  <a:lnTo>
                    <a:pt x="1310" y="115"/>
                  </a:lnTo>
                  <a:lnTo>
                    <a:pt x="1307" y="112"/>
                  </a:lnTo>
                  <a:lnTo>
                    <a:pt x="1299" y="112"/>
                  </a:lnTo>
                  <a:lnTo>
                    <a:pt x="1294" y="117"/>
                  </a:lnTo>
                  <a:lnTo>
                    <a:pt x="1293" y="123"/>
                  </a:lnTo>
                  <a:lnTo>
                    <a:pt x="1291" y="130"/>
                  </a:lnTo>
                  <a:lnTo>
                    <a:pt x="1293" y="134"/>
                  </a:lnTo>
                  <a:lnTo>
                    <a:pt x="1299" y="141"/>
                  </a:lnTo>
                  <a:lnTo>
                    <a:pt x="1294" y="147"/>
                  </a:lnTo>
                  <a:lnTo>
                    <a:pt x="1293" y="154"/>
                  </a:lnTo>
                  <a:lnTo>
                    <a:pt x="1294" y="160"/>
                  </a:lnTo>
                  <a:lnTo>
                    <a:pt x="1301" y="168"/>
                  </a:lnTo>
                  <a:lnTo>
                    <a:pt x="1309" y="171"/>
                  </a:lnTo>
                  <a:lnTo>
                    <a:pt x="1310" y="171"/>
                  </a:lnTo>
                  <a:lnTo>
                    <a:pt x="1304" y="171"/>
                  </a:lnTo>
                  <a:lnTo>
                    <a:pt x="1299" y="173"/>
                  </a:lnTo>
                  <a:lnTo>
                    <a:pt x="1294" y="173"/>
                  </a:lnTo>
                  <a:lnTo>
                    <a:pt x="1291" y="171"/>
                  </a:lnTo>
                  <a:lnTo>
                    <a:pt x="1280" y="163"/>
                  </a:lnTo>
                  <a:lnTo>
                    <a:pt x="1275" y="162"/>
                  </a:lnTo>
                  <a:lnTo>
                    <a:pt x="1270" y="162"/>
                  </a:lnTo>
                  <a:lnTo>
                    <a:pt x="1264" y="165"/>
                  </a:lnTo>
                  <a:lnTo>
                    <a:pt x="1259" y="179"/>
                  </a:lnTo>
                  <a:lnTo>
                    <a:pt x="1259" y="182"/>
                  </a:lnTo>
                  <a:lnTo>
                    <a:pt x="1258" y="182"/>
                  </a:lnTo>
                  <a:lnTo>
                    <a:pt x="1248" y="182"/>
                  </a:lnTo>
                  <a:lnTo>
                    <a:pt x="1246" y="184"/>
                  </a:lnTo>
                  <a:lnTo>
                    <a:pt x="1242" y="184"/>
                  </a:lnTo>
                  <a:lnTo>
                    <a:pt x="1242" y="193"/>
                  </a:lnTo>
                  <a:lnTo>
                    <a:pt x="1254" y="200"/>
                  </a:lnTo>
                  <a:lnTo>
                    <a:pt x="1261" y="200"/>
                  </a:lnTo>
                  <a:lnTo>
                    <a:pt x="1267" y="201"/>
                  </a:lnTo>
                  <a:lnTo>
                    <a:pt x="1270" y="205"/>
                  </a:lnTo>
                  <a:lnTo>
                    <a:pt x="1270" y="205"/>
                  </a:lnTo>
                  <a:lnTo>
                    <a:pt x="1267" y="209"/>
                  </a:lnTo>
                  <a:lnTo>
                    <a:pt x="1267" y="209"/>
                  </a:lnTo>
                  <a:lnTo>
                    <a:pt x="1264" y="208"/>
                  </a:lnTo>
                  <a:lnTo>
                    <a:pt x="1258" y="208"/>
                  </a:lnTo>
                  <a:lnTo>
                    <a:pt x="1254" y="214"/>
                  </a:lnTo>
                  <a:lnTo>
                    <a:pt x="1258" y="221"/>
                  </a:lnTo>
                  <a:lnTo>
                    <a:pt x="1254" y="227"/>
                  </a:lnTo>
                  <a:lnTo>
                    <a:pt x="1253" y="227"/>
                  </a:lnTo>
                  <a:lnTo>
                    <a:pt x="1242" y="225"/>
                  </a:lnTo>
                  <a:lnTo>
                    <a:pt x="1226" y="225"/>
                  </a:lnTo>
                  <a:lnTo>
                    <a:pt x="1206" y="229"/>
                  </a:lnTo>
                  <a:lnTo>
                    <a:pt x="1198" y="230"/>
                  </a:lnTo>
                  <a:lnTo>
                    <a:pt x="1191" y="229"/>
                  </a:lnTo>
                  <a:lnTo>
                    <a:pt x="1184" y="225"/>
                  </a:lnTo>
                  <a:lnTo>
                    <a:pt x="1179" y="224"/>
                  </a:lnTo>
                  <a:lnTo>
                    <a:pt x="1176" y="219"/>
                  </a:lnTo>
                  <a:lnTo>
                    <a:pt x="1170" y="219"/>
                  </a:lnTo>
                  <a:lnTo>
                    <a:pt x="1159" y="217"/>
                  </a:lnTo>
                  <a:lnTo>
                    <a:pt x="1155" y="217"/>
                  </a:lnTo>
                  <a:lnTo>
                    <a:pt x="1155" y="216"/>
                  </a:lnTo>
                  <a:lnTo>
                    <a:pt x="1151" y="211"/>
                  </a:lnTo>
                  <a:lnTo>
                    <a:pt x="1143" y="209"/>
                  </a:lnTo>
                  <a:lnTo>
                    <a:pt x="1141" y="209"/>
                  </a:lnTo>
                  <a:lnTo>
                    <a:pt x="1138" y="206"/>
                  </a:lnTo>
                  <a:lnTo>
                    <a:pt x="1136" y="198"/>
                  </a:lnTo>
                  <a:lnTo>
                    <a:pt x="1136" y="193"/>
                  </a:lnTo>
                  <a:lnTo>
                    <a:pt x="1136" y="193"/>
                  </a:lnTo>
                  <a:lnTo>
                    <a:pt x="1146" y="200"/>
                  </a:lnTo>
                  <a:lnTo>
                    <a:pt x="1154" y="201"/>
                  </a:lnTo>
                  <a:lnTo>
                    <a:pt x="1162" y="203"/>
                  </a:lnTo>
                  <a:lnTo>
                    <a:pt x="1170" y="203"/>
                  </a:lnTo>
                  <a:lnTo>
                    <a:pt x="1186" y="201"/>
                  </a:lnTo>
                  <a:lnTo>
                    <a:pt x="1200" y="197"/>
                  </a:lnTo>
                  <a:lnTo>
                    <a:pt x="1205" y="193"/>
                  </a:lnTo>
                  <a:lnTo>
                    <a:pt x="1206" y="189"/>
                  </a:lnTo>
                  <a:lnTo>
                    <a:pt x="1206" y="182"/>
                  </a:lnTo>
                  <a:lnTo>
                    <a:pt x="1198" y="176"/>
                  </a:lnTo>
                  <a:lnTo>
                    <a:pt x="1194" y="173"/>
                  </a:lnTo>
                  <a:lnTo>
                    <a:pt x="1191" y="173"/>
                  </a:lnTo>
                  <a:lnTo>
                    <a:pt x="1186" y="174"/>
                  </a:lnTo>
                  <a:lnTo>
                    <a:pt x="1181" y="179"/>
                  </a:lnTo>
                  <a:lnTo>
                    <a:pt x="1179" y="179"/>
                  </a:lnTo>
                  <a:lnTo>
                    <a:pt x="1176" y="178"/>
                  </a:lnTo>
                  <a:lnTo>
                    <a:pt x="1181" y="176"/>
                  </a:lnTo>
                  <a:lnTo>
                    <a:pt x="1187" y="173"/>
                  </a:lnTo>
                  <a:lnTo>
                    <a:pt x="1192" y="168"/>
                  </a:lnTo>
                  <a:lnTo>
                    <a:pt x="1197" y="168"/>
                  </a:lnTo>
                  <a:lnTo>
                    <a:pt x="1205" y="171"/>
                  </a:lnTo>
                  <a:lnTo>
                    <a:pt x="1213" y="173"/>
                  </a:lnTo>
                  <a:lnTo>
                    <a:pt x="1219" y="170"/>
                  </a:lnTo>
                  <a:lnTo>
                    <a:pt x="1219" y="158"/>
                  </a:lnTo>
                  <a:lnTo>
                    <a:pt x="1214" y="154"/>
                  </a:lnTo>
                  <a:lnTo>
                    <a:pt x="1206" y="147"/>
                  </a:lnTo>
                  <a:lnTo>
                    <a:pt x="1195" y="142"/>
                  </a:lnTo>
                  <a:lnTo>
                    <a:pt x="1179" y="134"/>
                  </a:lnTo>
                  <a:lnTo>
                    <a:pt x="1167" y="130"/>
                  </a:lnTo>
                  <a:lnTo>
                    <a:pt x="1157" y="125"/>
                  </a:lnTo>
                  <a:lnTo>
                    <a:pt x="1155" y="120"/>
                  </a:lnTo>
                  <a:lnTo>
                    <a:pt x="1154" y="119"/>
                  </a:lnTo>
                  <a:lnTo>
                    <a:pt x="1154" y="112"/>
                  </a:lnTo>
                  <a:lnTo>
                    <a:pt x="1155" y="109"/>
                  </a:lnTo>
                  <a:lnTo>
                    <a:pt x="1155" y="103"/>
                  </a:lnTo>
                  <a:lnTo>
                    <a:pt x="1147" y="95"/>
                  </a:lnTo>
                  <a:lnTo>
                    <a:pt x="1144" y="90"/>
                  </a:lnTo>
                  <a:lnTo>
                    <a:pt x="1141" y="80"/>
                  </a:lnTo>
                  <a:lnTo>
                    <a:pt x="1141" y="69"/>
                  </a:lnTo>
                  <a:lnTo>
                    <a:pt x="1144" y="61"/>
                  </a:lnTo>
                  <a:lnTo>
                    <a:pt x="1149" y="55"/>
                  </a:lnTo>
                  <a:lnTo>
                    <a:pt x="1155" y="44"/>
                  </a:lnTo>
                  <a:lnTo>
                    <a:pt x="1152" y="36"/>
                  </a:lnTo>
                  <a:lnTo>
                    <a:pt x="1146" y="31"/>
                  </a:lnTo>
                  <a:lnTo>
                    <a:pt x="1138" y="31"/>
                  </a:lnTo>
                  <a:lnTo>
                    <a:pt x="1131" y="29"/>
                  </a:lnTo>
                  <a:lnTo>
                    <a:pt x="1119" y="32"/>
                  </a:lnTo>
                  <a:lnTo>
                    <a:pt x="1109" y="36"/>
                  </a:lnTo>
                  <a:lnTo>
                    <a:pt x="1106" y="39"/>
                  </a:lnTo>
                  <a:lnTo>
                    <a:pt x="1106" y="44"/>
                  </a:lnTo>
                  <a:lnTo>
                    <a:pt x="1114" y="50"/>
                  </a:lnTo>
                  <a:lnTo>
                    <a:pt x="1109" y="48"/>
                  </a:lnTo>
                  <a:lnTo>
                    <a:pt x="1104" y="48"/>
                  </a:lnTo>
                  <a:lnTo>
                    <a:pt x="1103" y="50"/>
                  </a:lnTo>
                  <a:lnTo>
                    <a:pt x="1103" y="50"/>
                  </a:lnTo>
                  <a:lnTo>
                    <a:pt x="1098" y="47"/>
                  </a:lnTo>
                  <a:lnTo>
                    <a:pt x="1090" y="47"/>
                  </a:lnTo>
                  <a:lnTo>
                    <a:pt x="1084" y="50"/>
                  </a:lnTo>
                  <a:lnTo>
                    <a:pt x="1084" y="61"/>
                  </a:lnTo>
                  <a:lnTo>
                    <a:pt x="1087" y="75"/>
                  </a:lnTo>
                  <a:lnTo>
                    <a:pt x="1092" y="88"/>
                  </a:lnTo>
                  <a:lnTo>
                    <a:pt x="1098" y="99"/>
                  </a:lnTo>
                  <a:lnTo>
                    <a:pt x="1088" y="103"/>
                  </a:lnTo>
                  <a:lnTo>
                    <a:pt x="1087" y="103"/>
                  </a:lnTo>
                  <a:lnTo>
                    <a:pt x="1085" y="93"/>
                  </a:lnTo>
                  <a:lnTo>
                    <a:pt x="1082" y="82"/>
                  </a:lnTo>
                  <a:lnTo>
                    <a:pt x="1077" y="72"/>
                  </a:lnTo>
                  <a:lnTo>
                    <a:pt x="1069" y="66"/>
                  </a:lnTo>
                  <a:lnTo>
                    <a:pt x="1058" y="59"/>
                  </a:lnTo>
                  <a:lnTo>
                    <a:pt x="1047" y="56"/>
                  </a:lnTo>
                  <a:lnTo>
                    <a:pt x="1040" y="56"/>
                  </a:lnTo>
                  <a:lnTo>
                    <a:pt x="1037" y="59"/>
                  </a:lnTo>
                  <a:lnTo>
                    <a:pt x="1037" y="66"/>
                  </a:lnTo>
                  <a:lnTo>
                    <a:pt x="1040" y="67"/>
                  </a:lnTo>
                  <a:lnTo>
                    <a:pt x="1047" y="72"/>
                  </a:lnTo>
                  <a:lnTo>
                    <a:pt x="1052" y="74"/>
                  </a:lnTo>
                  <a:lnTo>
                    <a:pt x="1052" y="75"/>
                  </a:lnTo>
                  <a:lnTo>
                    <a:pt x="1052" y="75"/>
                  </a:lnTo>
                  <a:lnTo>
                    <a:pt x="1050" y="77"/>
                  </a:lnTo>
                  <a:lnTo>
                    <a:pt x="1040" y="74"/>
                  </a:lnTo>
                  <a:lnTo>
                    <a:pt x="1037" y="74"/>
                  </a:lnTo>
                  <a:lnTo>
                    <a:pt x="1033" y="75"/>
                  </a:lnTo>
                  <a:lnTo>
                    <a:pt x="1031" y="77"/>
                  </a:lnTo>
                  <a:lnTo>
                    <a:pt x="1031" y="69"/>
                  </a:lnTo>
                  <a:lnTo>
                    <a:pt x="1028" y="66"/>
                  </a:lnTo>
                  <a:lnTo>
                    <a:pt x="1021" y="61"/>
                  </a:lnTo>
                  <a:lnTo>
                    <a:pt x="1013" y="58"/>
                  </a:lnTo>
                  <a:lnTo>
                    <a:pt x="999" y="56"/>
                  </a:lnTo>
                  <a:lnTo>
                    <a:pt x="993" y="58"/>
                  </a:lnTo>
                  <a:lnTo>
                    <a:pt x="989" y="61"/>
                  </a:lnTo>
                  <a:lnTo>
                    <a:pt x="986" y="66"/>
                  </a:lnTo>
                  <a:lnTo>
                    <a:pt x="986" y="63"/>
                  </a:lnTo>
                  <a:lnTo>
                    <a:pt x="985" y="56"/>
                  </a:lnTo>
                  <a:lnTo>
                    <a:pt x="978" y="48"/>
                  </a:lnTo>
                  <a:lnTo>
                    <a:pt x="977" y="47"/>
                  </a:lnTo>
                  <a:lnTo>
                    <a:pt x="972" y="44"/>
                  </a:lnTo>
                  <a:lnTo>
                    <a:pt x="930" y="58"/>
                  </a:lnTo>
                  <a:lnTo>
                    <a:pt x="930" y="58"/>
                  </a:lnTo>
                  <a:lnTo>
                    <a:pt x="954" y="47"/>
                  </a:lnTo>
                  <a:lnTo>
                    <a:pt x="958" y="44"/>
                  </a:lnTo>
                  <a:lnTo>
                    <a:pt x="958" y="37"/>
                  </a:lnTo>
                  <a:lnTo>
                    <a:pt x="932" y="20"/>
                  </a:lnTo>
                  <a:lnTo>
                    <a:pt x="922" y="15"/>
                  </a:lnTo>
                  <a:lnTo>
                    <a:pt x="911" y="12"/>
                  </a:lnTo>
                  <a:lnTo>
                    <a:pt x="902" y="13"/>
                  </a:lnTo>
                  <a:lnTo>
                    <a:pt x="892" y="16"/>
                  </a:lnTo>
                  <a:lnTo>
                    <a:pt x="890" y="18"/>
                  </a:lnTo>
                  <a:lnTo>
                    <a:pt x="890" y="16"/>
                  </a:lnTo>
                  <a:lnTo>
                    <a:pt x="890" y="12"/>
                  </a:lnTo>
                  <a:lnTo>
                    <a:pt x="883" y="12"/>
                  </a:lnTo>
                  <a:lnTo>
                    <a:pt x="879" y="13"/>
                  </a:lnTo>
                  <a:lnTo>
                    <a:pt x="875" y="13"/>
                  </a:lnTo>
                  <a:lnTo>
                    <a:pt x="865" y="10"/>
                  </a:lnTo>
                  <a:lnTo>
                    <a:pt x="854" y="5"/>
                  </a:lnTo>
                  <a:lnTo>
                    <a:pt x="849" y="2"/>
                  </a:lnTo>
                  <a:lnTo>
                    <a:pt x="844" y="0"/>
                  </a:lnTo>
                  <a:lnTo>
                    <a:pt x="822" y="5"/>
                  </a:lnTo>
                  <a:lnTo>
                    <a:pt x="803" y="8"/>
                  </a:lnTo>
                  <a:lnTo>
                    <a:pt x="788" y="10"/>
                  </a:lnTo>
                  <a:lnTo>
                    <a:pt x="784" y="15"/>
                  </a:lnTo>
                  <a:lnTo>
                    <a:pt x="784" y="20"/>
                  </a:lnTo>
                  <a:lnTo>
                    <a:pt x="792" y="28"/>
                  </a:lnTo>
                  <a:lnTo>
                    <a:pt x="795" y="32"/>
                  </a:lnTo>
                  <a:lnTo>
                    <a:pt x="796" y="34"/>
                  </a:lnTo>
                  <a:lnTo>
                    <a:pt x="796" y="36"/>
                  </a:lnTo>
                  <a:lnTo>
                    <a:pt x="784" y="51"/>
                  </a:lnTo>
                  <a:lnTo>
                    <a:pt x="782" y="56"/>
                  </a:lnTo>
                  <a:lnTo>
                    <a:pt x="782" y="59"/>
                  </a:lnTo>
                  <a:lnTo>
                    <a:pt x="784" y="61"/>
                  </a:lnTo>
                  <a:lnTo>
                    <a:pt x="780" y="66"/>
                  </a:lnTo>
                  <a:lnTo>
                    <a:pt x="766" y="83"/>
                  </a:lnTo>
                  <a:lnTo>
                    <a:pt x="764" y="88"/>
                  </a:lnTo>
                  <a:lnTo>
                    <a:pt x="763" y="91"/>
                  </a:lnTo>
                  <a:lnTo>
                    <a:pt x="766" y="96"/>
                  </a:lnTo>
                  <a:lnTo>
                    <a:pt x="769" y="99"/>
                  </a:lnTo>
                  <a:lnTo>
                    <a:pt x="790" y="103"/>
                  </a:lnTo>
                  <a:lnTo>
                    <a:pt x="798" y="107"/>
                  </a:lnTo>
                  <a:lnTo>
                    <a:pt x="803" y="117"/>
                  </a:lnTo>
                  <a:lnTo>
                    <a:pt x="809" y="126"/>
                  </a:lnTo>
                  <a:lnTo>
                    <a:pt x="812" y="131"/>
                  </a:lnTo>
                  <a:lnTo>
                    <a:pt x="822" y="131"/>
                  </a:lnTo>
                  <a:lnTo>
                    <a:pt x="825" y="125"/>
                  </a:lnTo>
                  <a:lnTo>
                    <a:pt x="830" y="123"/>
                  </a:lnTo>
                  <a:lnTo>
                    <a:pt x="835" y="123"/>
                  </a:lnTo>
                  <a:lnTo>
                    <a:pt x="841" y="122"/>
                  </a:lnTo>
                  <a:lnTo>
                    <a:pt x="844" y="120"/>
                  </a:lnTo>
                  <a:lnTo>
                    <a:pt x="847" y="119"/>
                  </a:lnTo>
                  <a:lnTo>
                    <a:pt x="854" y="119"/>
                  </a:lnTo>
                  <a:lnTo>
                    <a:pt x="862" y="117"/>
                  </a:lnTo>
                  <a:lnTo>
                    <a:pt x="867" y="111"/>
                  </a:lnTo>
                  <a:lnTo>
                    <a:pt x="870" y="96"/>
                  </a:lnTo>
                  <a:lnTo>
                    <a:pt x="871" y="91"/>
                  </a:lnTo>
                  <a:lnTo>
                    <a:pt x="876" y="90"/>
                  </a:lnTo>
                  <a:lnTo>
                    <a:pt x="881" y="88"/>
                  </a:lnTo>
                  <a:lnTo>
                    <a:pt x="886" y="87"/>
                  </a:lnTo>
                  <a:lnTo>
                    <a:pt x="889" y="83"/>
                  </a:lnTo>
                  <a:lnTo>
                    <a:pt x="890" y="77"/>
                  </a:lnTo>
                  <a:lnTo>
                    <a:pt x="892" y="72"/>
                  </a:lnTo>
                  <a:lnTo>
                    <a:pt x="897" y="71"/>
                  </a:lnTo>
                  <a:lnTo>
                    <a:pt x="911" y="66"/>
                  </a:lnTo>
                  <a:lnTo>
                    <a:pt x="924" y="61"/>
                  </a:lnTo>
                  <a:lnTo>
                    <a:pt x="914" y="64"/>
                  </a:lnTo>
                  <a:lnTo>
                    <a:pt x="903" y="71"/>
                  </a:lnTo>
                  <a:lnTo>
                    <a:pt x="898" y="75"/>
                  </a:lnTo>
                  <a:lnTo>
                    <a:pt x="895" y="75"/>
                  </a:lnTo>
                  <a:lnTo>
                    <a:pt x="895" y="82"/>
                  </a:lnTo>
                  <a:lnTo>
                    <a:pt x="897" y="83"/>
                  </a:lnTo>
                  <a:lnTo>
                    <a:pt x="897" y="87"/>
                  </a:lnTo>
                  <a:lnTo>
                    <a:pt x="889" y="95"/>
                  </a:lnTo>
                  <a:lnTo>
                    <a:pt x="886" y="99"/>
                  </a:lnTo>
                  <a:lnTo>
                    <a:pt x="887" y="103"/>
                  </a:lnTo>
                  <a:lnTo>
                    <a:pt x="887" y="106"/>
                  </a:lnTo>
                  <a:lnTo>
                    <a:pt x="894" y="111"/>
                  </a:lnTo>
                  <a:lnTo>
                    <a:pt x="902" y="111"/>
                  </a:lnTo>
                  <a:lnTo>
                    <a:pt x="903" y="111"/>
                  </a:lnTo>
                  <a:lnTo>
                    <a:pt x="903" y="119"/>
                  </a:lnTo>
                  <a:lnTo>
                    <a:pt x="906" y="119"/>
                  </a:lnTo>
                  <a:lnTo>
                    <a:pt x="908" y="120"/>
                  </a:lnTo>
                  <a:lnTo>
                    <a:pt x="918" y="119"/>
                  </a:lnTo>
                  <a:lnTo>
                    <a:pt x="922" y="117"/>
                  </a:lnTo>
                  <a:lnTo>
                    <a:pt x="911" y="120"/>
                  </a:lnTo>
                  <a:lnTo>
                    <a:pt x="905" y="123"/>
                  </a:lnTo>
                  <a:lnTo>
                    <a:pt x="902" y="126"/>
                  </a:lnTo>
                  <a:lnTo>
                    <a:pt x="902" y="130"/>
                  </a:lnTo>
                  <a:lnTo>
                    <a:pt x="903" y="134"/>
                  </a:lnTo>
                  <a:lnTo>
                    <a:pt x="908" y="139"/>
                  </a:lnTo>
                  <a:lnTo>
                    <a:pt x="914" y="141"/>
                  </a:lnTo>
                  <a:lnTo>
                    <a:pt x="921" y="144"/>
                  </a:lnTo>
                  <a:lnTo>
                    <a:pt x="940" y="146"/>
                  </a:lnTo>
                  <a:lnTo>
                    <a:pt x="958" y="144"/>
                  </a:lnTo>
                  <a:lnTo>
                    <a:pt x="967" y="142"/>
                  </a:lnTo>
                  <a:lnTo>
                    <a:pt x="977" y="142"/>
                  </a:lnTo>
                  <a:lnTo>
                    <a:pt x="996" y="144"/>
                  </a:lnTo>
                  <a:lnTo>
                    <a:pt x="1010" y="149"/>
                  </a:lnTo>
                  <a:lnTo>
                    <a:pt x="1012" y="149"/>
                  </a:lnTo>
                  <a:lnTo>
                    <a:pt x="1004" y="150"/>
                  </a:lnTo>
                  <a:lnTo>
                    <a:pt x="972" y="149"/>
                  </a:lnTo>
                  <a:lnTo>
                    <a:pt x="938" y="152"/>
                  </a:lnTo>
                  <a:lnTo>
                    <a:pt x="922" y="157"/>
                  </a:lnTo>
                  <a:lnTo>
                    <a:pt x="919" y="160"/>
                  </a:lnTo>
                  <a:lnTo>
                    <a:pt x="916" y="165"/>
                  </a:lnTo>
                  <a:lnTo>
                    <a:pt x="918" y="171"/>
                  </a:lnTo>
                  <a:lnTo>
                    <a:pt x="924" y="176"/>
                  </a:lnTo>
                  <a:lnTo>
                    <a:pt x="943" y="184"/>
                  </a:lnTo>
                  <a:lnTo>
                    <a:pt x="953" y="187"/>
                  </a:lnTo>
                  <a:lnTo>
                    <a:pt x="959" y="189"/>
                  </a:lnTo>
                  <a:lnTo>
                    <a:pt x="973" y="187"/>
                  </a:lnTo>
                  <a:lnTo>
                    <a:pt x="981" y="187"/>
                  </a:lnTo>
                  <a:lnTo>
                    <a:pt x="983" y="190"/>
                  </a:lnTo>
                  <a:lnTo>
                    <a:pt x="983" y="195"/>
                  </a:lnTo>
                  <a:lnTo>
                    <a:pt x="985" y="200"/>
                  </a:lnTo>
                  <a:lnTo>
                    <a:pt x="989" y="203"/>
                  </a:lnTo>
                  <a:lnTo>
                    <a:pt x="993" y="206"/>
                  </a:lnTo>
                  <a:lnTo>
                    <a:pt x="1007" y="209"/>
                  </a:lnTo>
                  <a:lnTo>
                    <a:pt x="1025" y="211"/>
                  </a:lnTo>
                  <a:lnTo>
                    <a:pt x="1034" y="211"/>
                  </a:lnTo>
                  <a:lnTo>
                    <a:pt x="1045" y="209"/>
                  </a:lnTo>
                  <a:lnTo>
                    <a:pt x="1060" y="205"/>
                  </a:lnTo>
                  <a:lnTo>
                    <a:pt x="1069" y="200"/>
                  </a:lnTo>
                  <a:lnTo>
                    <a:pt x="1074" y="200"/>
                  </a:lnTo>
                  <a:lnTo>
                    <a:pt x="1079" y="198"/>
                  </a:lnTo>
                  <a:lnTo>
                    <a:pt x="1088" y="198"/>
                  </a:lnTo>
                  <a:lnTo>
                    <a:pt x="1095" y="197"/>
                  </a:lnTo>
                  <a:lnTo>
                    <a:pt x="1103" y="193"/>
                  </a:lnTo>
                  <a:lnTo>
                    <a:pt x="1108" y="186"/>
                  </a:lnTo>
                  <a:lnTo>
                    <a:pt x="1112" y="184"/>
                  </a:lnTo>
                  <a:lnTo>
                    <a:pt x="1114" y="182"/>
                  </a:lnTo>
                  <a:lnTo>
                    <a:pt x="1114" y="184"/>
                  </a:lnTo>
                  <a:lnTo>
                    <a:pt x="1116" y="187"/>
                  </a:lnTo>
                  <a:lnTo>
                    <a:pt x="1119" y="189"/>
                  </a:lnTo>
                  <a:lnTo>
                    <a:pt x="1122" y="192"/>
                  </a:lnTo>
                  <a:lnTo>
                    <a:pt x="1127" y="193"/>
                  </a:lnTo>
                  <a:lnTo>
                    <a:pt x="1122" y="192"/>
                  </a:lnTo>
                  <a:lnTo>
                    <a:pt x="1112" y="193"/>
                  </a:lnTo>
                  <a:lnTo>
                    <a:pt x="1103" y="197"/>
                  </a:lnTo>
                  <a:lnTo>
                    <a:pt x="1096" y="200"/>
                  </a:lnTo>
                  <a:lnTo>
                    <a:pt x="1080" y="203"/>
                  </a:lnTo>
                  <a:lnTo>
                    <a:pt x="1079" y="208"/>
                  </a:lnTo>
                  <a:lnTo>
                    <a:pt x="1074" y="209"/>
                  </a:lnTo>
                  <a:lnTo>
                    <a:pt x="1074" y="216"/>
                  </a:lnTo>
                  <a:lnTo>
                    <a:pt x="1077" y="222"/>
                  </a:lnTo>
                  <a:lnTo>
                    <a:pt x="1085" y="222"/>
                  </a:lnTo>
                  <a:lnTo>
                    <a:pt x="1092" y="221"/>
                  </a:lnTo>
                  <a:lnTo>
                    <a:pt x="1093" y="219"/>
                  </a:lnTo>
                  <a:lnTo>
                    <a:pt x="1096" y="217"/>
                  </a:lnTo>
                  <a:lnTo>
                    <a:pt x="1106" y="217"/>
                  </a:lnTo>
                  <a:lnTo>
                    <a:pt x="1096" y="219"/>
                  </a:lnTo>
                  <a:lnTo>
                    <a:pt x="1092" y="221"/>
                  </a:lnTo>
                  <a:lnTo>
                    <a:pt x="1087" y="225"/>
                  </a:lnTo>
                  <a:lnTo>
                    <a:pt x="1087" y="230"/>
                  </a:lnTo>
                  <a:lnTo>
                    <a:pt x="1090" y="238"/>
                  </a:lnTo>
                  <a:lnTo>
                    <a:pt x="1096" y="249"/>
                  </a:lnTo>
                  <a:lnTo>
                    <a:pt x="1100" y="254"/>
                  </a:lnTo>
                  <a:lnTo>
                    <a:pt x="1098" y="254"/>
                  </a:lnTo>
                  <a:lnTo>
                    <a:pt x="1095" y="254"/>
                  </a:lnTo>
                  <a:lnTo>
                    <a:pt x="1092" y="257"/>
                  </a:lnTo>
                  <a:lnTo>
                    <a:pt x="1092" y="259"/>
                  </a:lnTo>
                  <a:lnTo>
                    <a:pt x="1090" y="261"/>
                  </a:lnTo>
                  <a:lnTo>
                    <a:pt x="1088" y="259"/>
                  </a:lnTo>
                  <a:lnTo>
                    <a:pt x="1087" y="257"/>
                  </a:lnTo>
                  <a:lnTo>
                    <a:pt x="1090" y="256"/>
                  </a:lnTo>
                  <a:lnTo>
                    <a:pt x="1090" y="249"/>
                  </a:lnTo>
                  <a:lnTo>
                    <a:pt x="1088" y="243"/>
                  </a:lnTo>
                  <a:lnTo>
                    <a:pt x="1084" y="238"/>
                  </a:lnTo>
                  <a:lnTo>
                    <a:pt x="1079" y="237"/>
                  </a:lnTo>
                  <a:lnTo>
                    <a:pt x="1076" y="235"/>
                  </a:lnTo>
                  <a:lnTo>
                    <a:pt x="1072" y="230"/>
                  </a:lnTo>
                  <a:lnTo>
                    <a:pt x="1064" y="230"/>
                  </a:lnTo>
                  <a:lnTo>
                    <a:pt x="1061" y="229"/>
                  </a:lnTo>
                  <a:lnTo>
                    <a:pt x="1055" y="224"/>
                  </a:lnTo>
                  <a:lnTo>
                    <a:pt x="1048" y="224"/>
                  </a:lnTo>
                  <a:lnTo>
                    <a:pt x="1039" y="227"/>
                  </a:lnTo>
                  <a:lnTo>
                    <a:pt x="1031" y="229"/>
                  </a:lnTo>
                  <a:lnTo>
                    <a:pt x="1012" y="230"/>
                  </a:lnTo>
                  <a:lnTo>
                    <a:pt x="996" y="232"/>
                  </a:lnTo>
                  <a:lnTo>
                    <a:pt x="980" y="232"/>
                  </a:lnTo>
                  <a:lnTo>
                    <a:pt x="967" y="230"/>
                  </a:lnTo>
                  <a:lnTo>
                    <a:pt x="962" y="229"/>
                  </a:lnTo>
                  <a:lnTo>
                    <a:pt x="961" y="229"/>
                  </a:lnTo>
                  <a:lnTo>
                    <a:pt x="961" y="227"/>
                  </a:lnTo>
                  <a:lnTo>
                    <a:pt x="965" y="224"/>
                  </a:lnTo>
                  <a:lnTo>
                    <a:pt x="972" y="221"/>
                  </a:lnTo>
                  <a:lnTo>
                    <a:pt x="978" y="219"/>
                  </a:lnTo>
                  <a:lnTo>
                    <a:pt x="986" y="219"/>
                  </a:lnTo>
                  <a:lnTo>
                    <a:pt x="983" y="211"/>
                  </a:lnTo>
                  <a:lnTo>
                    <a:pt x="978" y="206"/>
                  </a:lnTo>
                  <a:lnTo>
                    <a:pt x="973" y="201"/>
                  </a:lnTo>
                  <a:lnTo>
                    <a:pt x="965" y="195"/>
                  </a:lnTo>
                  <a:lnTo>
                    <a:pt x="953" y="192"/>
                  </a:lnTo>
                  <a:lnTo>
                    <a:pt x="946" y="190"/>
                  </a:lnTo>
                  <a:lnTo>
                    <a:pt x="940" y="190"/>
                  </a:lnTo>
                  <a:lnTo>
                    <a:pt x="940" y="193"/>
                  </a:lnTo>
                  <a:lnTo>
                    <a:pt x="935" y="193"/>
                  </a:lnTo>
                  <a:lnTo>
                    <a:pt x="918" y="190"/>
                  </a:lnTo>
                  <a:lnTo>
                    <a:pt x="908" y="187"/>
                  </a:lnTo>
                  <a:lnTo>
                    <a:pt x="903" y="184"/>
                  </a:lnTo>
                  <a:lnTo>
                    <a:pt x="897" y="182"/>
                  </a:lnTo>
                  <a:lnTo>
                    <a:pt x="890" y="181"/>
                  </a:lnTo>
                  <a:lnTo>
                    <a:pt x="883" y="181"/>
                  </a:lnTo>
                  <a:lnTo>
                    <a:pt x="875" y="179"/>
                  </a:lnTo>
                  <a:lnTo>
                    <a:pt x="865" y="174"/>
                  </a:lnTo>
                  <a:lnTo>
                    <a:pt x="857" y="170"/>
                  </a:lnTo>
                  <a:lnTo>
                    <a:pt x="852" y="166"/>
                  </a:lnTo>
                  <a:lnTo>
                    <a:pt x="844" y="165"/>
                  </a:lnTo>
                  <a:lnTo>
                    <a:pt x="831" y="163"/>
                  </a:lnTo>
                  <a:lnTo>
                    <a:pt x="819" y="166"/>
                  </a:lnTo>
                  <a:lnTo>
                    <a:pt x="814" y="168"/>
                  </a:lnTo>
                  <a:lnTo>
                    <a:pt x="811" y="173"/>
                  </a:lnTo>
                  <a:lnTo>
                    <a:pt x="809" y="176"/>
                  </a:lnTo>
                  <a:lnTo>
                    <a:pt x="800" y="179"/>
                  </a:lnTo>
                  <a:lnTo>
                    <a:pt x="795" y="179"/>
                  </a:lnTo>
                  <a:lnTo>
                    <a:pt x="795" y="179"/>
                  </a:lnTo>
                  <a:lnTo>
                    <a:pt x="795" y="178"/>
                  </a:lnTo>
                  <a:lnTo>
                    <a:pt x="798" y="174"/>
                  </a:lnTo>
                  <a:lnTo>
                    <a:pt x="798" y="168"/>
                  </a:lnTo>
                  <a:lnTo>
                    <a:pt x="795" y="166"/>
                  </a:lnTo>
                  <a:lnTo>
                    <a:pt x="795" y="157"/>
                  </a:lnTo>
                  <a:lnTo>
                    <a:pt x="792" y="154"/>
                  </a:lnTo>
                  <a:lnTo>
                    <a:pt x="784" y="154"/>
                  </a:lnTo>
                  <a:lnTo>
                    <a:pt x="776" y="168"/>
                  </a:lnTo>
                  <a:lnTo>
                    <a:pt x="771" y="176"/>
                  </a:lnTo>
                  <a:lnTo>
                    <a:pt x="766" y="178"/>
                  </a:lnTo>
                  <a:lnTo>
                    <a:pt x="764" y="179"/>
                  </a:lnTo>
                  <a:lnTo>
                    <a:pt x="761" y="178"/>
                  </a:lnTo>
                  <a:lnTo>
                    <a:pt x="760" y="176"/>
                  </a:lnTo>
                  <a:lnTo>
                    <a:pt x="747" y="154"/>
                  </a:lnTo>
                  <a:lnTo>
                    <a:pt x="744" y="147"/>
                  </a:lnTo>
                  <a:lnTo>
                    <a:pt x="739" y="144"/>
                  </a:lnTo>
                  <a:lnTo>
                    <a:pt x="731" y="139"/>
                  </a:lnTo>
                  <a:lnTo>
                    <a:pt x="726" y="138"/>
                  </a:lnTo>
                  <a:lnTo>
                    <a:pt x="720" y="138"/>
                  </a:lnTo>
                  <a:lnTo>
                    <a:pt x="720" y="142"/>
                  </a:lnTo>
                  <a:lnTo>
                    <a:pt x="725" y="152"/>
                  </a:lnTo>
                  <a:lnTo>
                    <a:pt x="721" y="154"/>
                  </a:lnTo>
                  <a:lnTo>
                    <a:pt x="717" y="154"/>
                  </a:lnTo>
                  <a:lnTo>
                    <a:pt x="717" y="162"/>
                  </a:lnTo>
                  <a:lnTo>
                    <a:pt x="715" y="163"/>
                  </a:lnTo>
                  <a:lnTo>
                    <a:pt x="712" y="166"/>
                  </a:lnTo>
                  <a:lnTo>
                    <a:pt x="709" y="168"/>
                  </a:lnTo>
                  <a:lnTo>
                    <a:pt x="707" y="165"/>
                  </a:lnTo>
                  <a:lnTo>
                    <a:pt x="702" y="163"/>
                  </a:lnTo>
                  <a:lnTo>
                    <a:pt x="702" y="157"/>
                  </a:lnTo>
                  <a:lnTo>
                    <a:pt x="699" y="154"/>
                  </a:lnTo>
                  <a:lnTo>
                    <a:pt x="678" y="154"/>
                  </a:lnTo>
                  <a:lnTo>
                    <a:pt x="654" y="165"/>
                  </a:lnTo>
                  <a:lnTo>
                    <a:pt x="648" y="168"/>
                  </a:lnTo>
                  <a:lnTo>
                    <a:pt x="638" y="170"/>
                  </a:lnTo>
                  <a:lnTo>
                    <a:pt x="632" y="173"/>
                  </a:lnTo>
                  <a:lnTo>
                    <a:pt x="632" y="178"/>
                  </a:lnTo>
                  <a:lnTo>
                    <a:pt x="626" y="176"/>
                  </a:lnTo>
                  <a:lnTo>
                    <a:pt x="622" y="176"/>
                  </a:lnTo>
                  <a:lnTo>
                    <a:pt x="622" y="176"/>
                  </a:lnTo>
                  <a:lnTo>
                    <a:pt x="622" y="174"/>
                  </a:lnTo>
                  <a:lnTo>
                    <a:pt x="618" y="171"/>
                  </a:lnTo>
                  <a:lnTo>
                    <a:pt x="613" y="170"/>
                  </a:lnTo>
                  <a:lnTo>
                    <a:pt x="606" y="170"/>
                  </a:lnTo>
                  <a:lnTo>
                    <a:pt x="606" y="173"/>
                  </a:lnTo>
                  <a:lnTo>
                    <a:pt x="605" y="178"/>
                  </a:lnTo>
                  <a:lnTo>
                    <a:pt x="603" y="178"/>
                  </a:lnTo>
                  <a:lnTo>
                    <a:pt x="597" y="178"/>
                  </a:lnTo>
                  <a:lnTo>
                    <a:pt x="581" y="181"/>
                  </a:lnTo>
                  <a:lnTo>
                    <a:pt x="579" y="187"/>
                  </a:lnTo>
                  <a:lnTo>
                    <a:pt x="579" y="192"/>
                  </a:lnTo>
                  <a:lnTo>
                    <a:pt x="589" y="200"/>
                  </a:lnTo>
                  <a:lnTo>
                    <a:pt x="589" y="200"/>
                  </a:lnTo>
                  <a:lnTo>
                    <a:pt x="584" y="197"/>
                  </a:lnTo>
                  <a:lnTo>
                    <a:pt x="576" y="193"/>
                  </a:lnTo>
                  <a:lnTo>
                    <a:pt x="571" y="192"/>
                  </a:lnTo>
                  <a:lnTo>
                    <a:pt x="559" y="192"/>
                  </a:lnTo>
                  <a:lnTo>
                    <a:pt x="554" y="190"/>
                  </a:lnTo>
                  <a:lnTo>
                    <a:pt x="539" y="184"/>
                  </a:lnTo>
                  <a:lnTo>
                    <a:pt x="528" y="178"/>
                  </a:lnTo>
                  <a:lnTo>
                    <a:pt x="525" y="174"/>
                  </a:lnTo>
                  <a:lnTo>
                    <a:pt x="525" y="171"/>
                  </a:lnTo>
                  <a:lnTo>
                    <a:pt x="511" y="171"/>
                  </a:lnTo>
                  <a:lnTo>
                    <a:pt x="490" y="170"/>
                  </a:lnTo>
                  <a:lnTo>
                    <a:pt x="482" y="168"/>
                  </a:lnTo>
                  <a:lnTo>
                    <a:pt x="463" y="160"/>
                  </a:lnTo>
                  <a:lnTo>
                    <a:pt x="452" y="158"/>
                  </a:lnTo>
                  <a:lnTo>
                    <a:pt x="444" y="158"/>
                  </a:lnTo>
                  <a:lnTo>
                    <a:pt x="424" y="160"/>
                  </a:lnTo>
                  <a:lnTo>
                    <a:pt x="417" y="160"/>
                  </a:lnTo>
                  <a:lnTo>
                    <a:pt x="410" y="158"/>
                  </a:lnTo>
                  <a:lnTo>
                    <a:pt x="404" y="157"/>
                  </a:lnTo>
                  <a:lnTo>
                    <a:pt x="397" y="155"/>
                  </a:lnTo>
                  <a:lnTo>
                    <a:pt x="389" y="154"/>
                  </a:lnTo>
                  <a:lnTo>
                    <a:pt x="381" y="155"/>
                  </a:lnTo>
                  <a:lnTo>
                    <a:pt x="372" y="155"/>
                  </a:lnTo>
                  <a:lnTo>
                    <a:pt x="364" y="152"/>
                  </a:lnTo>
                  <a:lnTo>
                    <a:pt x="356" y="147"/>
                  </a:lnTo>
                  <a:lnTo>
                    <a:pt x="343" y="144"/>
                  </a:lnTo>
                  <a:lnTo>
                    <a:pt x="329" y="142"/>
                  </a:lnTo>
                  <a:lnTo>
                    <a:pt x="303" y="146"/>
                  </a:lnTo>
                  <a:lnTo>
                    <a:pt x="297" y="147"/>
                  </a:lnTo>
                  <a:lnTo>
                    <a:pt x="295" y="147"/>
                  </a:lnTo>
                  <a:lnTo>
                    <a:pt x="290" y="142"/>
                  </a:lnTo>
                  <a:lnTo>
                    <a:pt x="284" y="142"/>
                  </a:lnTo>
                  <a:lnTo>
                    <a:pt x="284" y="142"/>
                  </a:lnTo>
                  <a:lnTo>
                    <a:pt x="284" y="139"/>
                  </a:lnTo>
                  <a:lnTo>
                    <a:pt x="282" y="134"/>
                  </a:lnTo>
                  <a:lnTo>
                    <a:pt x="279" y="133"/>
                  </a:lnTo>
                  <a:lnTo>
                    <a:pt x="274" y="130"/>
                  </a:lnTo>
                  <a:lnTo>
                    <a:pt x="265" y="130"/>
                  </a:lnTo>
                  <a:lnTo>
                    <a:pt x="249" y="133"/>
                  </a:lnTo>
                  <a:lnTo>
                    <a:pt x="244" y="133"/>
                  </a:lnTo>
                  <a:lnTo>
                    <a:pt x="243" y="133"/>
                  </a:lnTo>
                  <a:lnTo>
                    <a:pt x="243" y="131"/>
                  </a:lnTo>
                  <a:lnTo>
                    <a:pt x="243" y="126"/>
                  </a:lnTo>
                  <a:lnTo>
                    <a:pt x="236" y="123"/>
                  </a:lnTo>
                  <a:lnTo>
                    <a:pt x="231" y="125"/>
                  </a:lnTo>
                  <a:lnTo>
                    <a:pt x="228" y="130"/>
                  </a:lnTo>
                  <a:lnTo>
                    <a:pt x="227" y="131"/>
                  </a:lnTo>
                  <a:lnTo>
                    <a:pt x="223" y="133"/>
                  </a:lnTo>
                  <a:lnTo>
                    <a:pt x="220" y="133"/>
                  </a:lnTo>
                  <a:lnTo>
                    <a:pt x="220" y="133"/>
                  </a:lnTo>
                  <a:lnTo>
                    <a:pt x="223" y="131"/>
                  </a:lnTo>
                  <a:lnTo>
                    <a:pt x="227" y="126"/>
                  </a:lnTo>
                  <a:lnTo>
                    <a:pt x="223" y="122"/>
                  </a:lnTo>
                  <a:lnTo>
                    <a:pt x="220" y="119"/>
                  </a:lnTo>
                  <a:lnTo>
                    <a:pt x="209" y="115"/>
                  </a:lnTo>
                  <a:lnTo>
                    <a:pt x="204" y="117"/>
                  </a:lnTo>
                  <a:lnTo>
                    <a:pt x="199" y="119"/>
                  </a:lnTo>
                  <a:lnTo>
                    <a:pt x="188" y="128"/>
                  </a:lnTo>
                  <a:lnTo>
                    <a:pt x="182" y="131"/>
                  </a:lnTo>
                  <a:lnTo>
                    <a:pt x="176" y="134"/>
                  </a:lnTo>
                  <a:lnTo>
                    <a:pt x="169" y="134"/>
                  </a:lnTo>
                  <a:lnTo>
                    <a:pt x="163" y="133"/>
                  </a:lnTo>
                  <a:lnTo>
                    <a:pt x="156" y="133"/>
                  </a:lnTo>
                  <a:lnTo>
                    <a:pt x="150" y="134"/>
                  </a:lnTo>
                  <a:lnTo>
                    <a:pt x="145" y="138"/>
                  </a:lnTo>
                  <a:lnTo>
                    <a:pt x="142" y="142"/>
                  </a:lnTo>
                  <a:lnTo>
                    <a:pt x="145" y="146"/>
                  </a:lnTo>
                  <a:lnTo>
                    <a:pt x="148" y="147"/>
                  </a:lnTo>
                  <a:lnTo>
                    <a:pt x="148" y="149"/>
                  </a:lnTo>
                  <a:lnTo>
                    <a:pt x="145" y="149"/>
                  </a:lnTo>
                  <a:lnTo>
                    <a:pt x="144" y="147"/>
                  </a:lnTo>
                  <a:lnTo>
                    <a:pt x="142" y="146"/>
                  </a:lnTo>
                  <a:lnTo>
                    <a:pt x="139" y="146"/>
                  </a:lnTo>
                  <a:lnTo>
                    <a:pt x="134" y="147"/>
                  </a:lnTo>
                  <a:lnTo>
                    <a:pt x="129" y="150"/>
                  </a:lnTo>
                  <a:lnTo>
                    <a:pt x="123" y="152"/>
                  </a:lnTo>
                  <a:lnTo>
                    <a:pt x="110" y="152"/>
                  </a:lnTo>
                  <a:lnTo>
                    <a:pt x="104" y="154"/>
                  </a:lnTo>
                  <a:lnTo>
                    <a:pt x="97" y="158"/>
                  </a:lnTo>
                  <a:lnTo>
                    <a:pt x="86" y="171"/>
                  </a:lnTo>
                  <a:lnTo>
                    <a:pt x="85" y="176"/>
                  </a:lnTo>
                  <a:lnTo>
                    <a:pt x="85" y="179"/>
                  </a:lnTo>
                  <a:lnTo>
                    <a:pt x="83" y="182"/>
                  </a:lnTo>
                  <a:lnTo>
                    <a:pt x="80" y="190"/>
                  </a:lnTo>
                  <a:lnTo>
                    <a:pt x="75" y="192"/>
                  </a:lnTo>
                  <a:lnTo>
                    <a:pt x="69" y="195"/>
                  </a:lnTo>
                  <a:lnTo>
                    <a:pt x="43" y="198"/>
                  </a:lnTo>
                  <a:lnTo>
                    <a:pt x="34" y="197"/>
                  </a:lnTo>
                  <a:lnTo>
                    <a:pt x="32" y="200"/>
                  </a:lnTo>
                  <a:lnTo>
                    <a:pt x="29" y="205"/>
                  </a:lnTo>
                  <a:lnTo>
                    <a:pt x="29" y="208"/>
                  </a:lnTo>
                  <a:lnTo>
                    <a:pt x="27" y="211"/>
                  </a:lnTo>
                  <a:lnTo>
                    <a:pt x="27" y="216"/>
                  </a:lnTo>
                  <a:lnTo>
                    <a:pt x="32" y="219"/>
                  </a:lnTo>
                  <a:lnTo>
                    <a:pt x="38" y="224"/>
                  </a:lnTo>
                  <a:lnTo>
                    <a:pt x="49" y="227"/>
                  </a:lnTo>
                  <a:lnTo>
                    <a:pt x="56" y="230"/>
                  </a:lnTo>
                  <a:lnTo>
                    <a:pt x="61" y="233"/>
                  </a:lnTo>
                  <a:lnTo>
                    <a:pt x="67" y="241"/>
                  </a:lnTo>
                  <a:lnTo>
                    <a:pt x="73" y="251"/>
                  </a:lnTo>
                  <a:lnTo>
                    <a:pt x="77" y="257"/>
                  </a:lnTo>
                  <a:lnTo>
                    <a:pt x="80" y="261"/>
                  </a:lnTo>
                  <a:lnTo>
                    <a:pt x="93" y="261"/>
                  </a:lnTo>
                  <a:lnTo>
                    <a:pt x="102" y="259"/>
                  </a:lnTo>
                  <a:lnTo>
                    <a:pt x="110" y="259"/>
                  </a:lnTo>
                  <a:lnTo>
                    <a:pt x="110" y="259"/>
                  </a:lnTo>
                  <a:lnTo>
                    <a:pt x="112" y="264"/>
                  </a:lnTo>
                  <a:lnTo>
                    <a:pt x="110" y="270"/>
                  </a:lnTo>
                  <a:lnTo>
                    <a:pt x="115" y="275"/>
                  </a:lnTo>
                  <a:lnTo>
                    <a:pt x="121" y="276"/>
                  </a:lnTo>
                  <a:lnTo>
                    <a:pt x="118" y="276"/>
                  </a:lnTo>
                  <a:lnTo>
                    <a:pt x="113" y="278"/>
                  </a:lnTo>
                  <a:lnTo>
                    <a:pt x="104" y="284"/>
                  </a:lnTo>
                  <a:lnTo>
                    <a:pt x="102" y="284"/>
                  </a:lnTo>
                  <a:lnTo>
                    <a:pt x="96" y="281"/>
                  </a:lnTo>
                  <a:lnTo>
                    <a:pt x="89" y="281"/>
                  </a:lnTo>
                  <a:lnTo>
                    <a:pt x="77" y="283"/>
                  </a:lnTo>
                  <a:lnTo>
                    <a:pt x="77" y="281"/>
                  </a:lnTo>
                  <a:lnTo>
                    <a:pt x="80" y="273"/>
                  </a:lnTo>
                  <a:lnTo>
                    <a:pt x="77" y="267"/>
                  </a:lnTo>
                  <a:lnTo>
                    <a:pt x="70" y="265"/>
                  </a:lnTo>
                  <a:lnTo>
                    <a:pt x="61" y="267"/>
                  </a:lnTo>
                  <a:lnTo>
                    <a:pt x="53" y="270"/>
                  </a:lnTo>
                  <a:lnTo>
                    <a:pt x="41" y="278"/>
                  </a:lnTo>
                  <a:lnTo>
                    <a:pt x="40" y="283"/>
                  </a:lnTo>
                  <a:lnTo>
                    <a:pt x="38" y="283"/>
                  </a:lnTo>
                  <a:lnTo>
                    <a:pt x="35" y="281"/>
                  </a:lnTo>
                  <a:lnTo>
                    <a:pt x="29" y="281"/>
                  </a:lnTo>
                  <a:lnTo>
                    <a:pt x="27" y="283"/>
                  </a:lnTo>
                  <a:lnTo>
                    <a:pt x="13" y="291"/>
                  </a:lnTo>
                  <a:lnTo>
                    <a:pt x="6" y="294"/>
                  </a:lnTo>
                  <a:lnTo>
                    <a:pt x="0" y="299"/>
                  </a:lnTo>
                  <a:lnTo>
                    <a:pt x="0" y="304"/>
                  </a:lnTo>
                  <a:lnTo>
                    <a:pt x="11" y="310"/>
                  </a:lnTo>
                  <a:lnTo>
                    <a:pt x="27" y="313"/>
                  </a:lnTo>
                  <a:lnTo>
                    <a:pt x="21" y="318"/>
                  </a:lnTo>
                  <a:lnTo>
                    <a:pt x="26" y="321"/>
                  </a:lnTo>
                  <a:lnTo>
                    <a:pt x="29" y="323"/>
                  </a:lnTo>
                  <a:lnTo>
                    <a:pt x="29" y="326"/>
                  </a:lnTo>
                  <a:lnTo>
                    <a:pt x="32" y="331"/>
                  </a:lnTo>
                  <a:lnTo>
                    <a:pt x="38" y="336"/>
                  </a:lnTo>
                  <a:lnTo>
                    <a:pt x="49" y="339"/>
                  </a:lnTo>
                  <a:lnTo>
                    <a:pt x="61" y="337"/>
                  </a:lnTo>
                  <a:lnTo>
                    <a:pt x="78" y="336"/>
                  </a:lnTo>
                  <a:lnTo>
                    <a:pt x="86" y="339"/>
                  </a:lnTo>
                  <a:lnTo>
                    <a:pt x="91" y="340"/>
                  </a:lnTo>
                  <a:lnTo>
                    <a:pt x="96" y="337"/>
                  </a:lnTo>
                  <a:lnTo>
                    <a:pt x="102" y="332"/>
                  </a:lnTo>
                  <a:lnTo>
                    <a:pt x="110" y="328"/>
                  </a:lnTo>
                  <a:lnTo>
                    <a:pt x="115" y="324"/>
                  </a:lnTo>
                  <a:lnTo>
                    <a:pt x="123" y="324"/>
                  </a:lnTo>
                  <a:lnTo>
                    <a:pt x="124" y="326"/>
                  </a:lnTo>
                  <a:lnTo>
                    <a:pt x="126" y="326"/>
                  </a:lnTo>
                  <a:lnTo>
                    <a:pt x="124" y="328"/>
                  </a:lnTo>
                  <a:lnTo>
                    <a:pt x="118" y="331"/>
                  </a:lnTo>
                  <a:lnTo>
                    <a:pt x="118" y="337"/>
                  </a:lnTo>
                  <a:lnTo>
                    <a:pt x="121" y="342"/>
                  </a:lnTo>
                  <a:lnTo>
                    <a:pt x="124" y="347"/>
                  </a:lnTo>
                  <a:lnTo>
                    <a:pt x="124" y="355"/>
                  </a:lnTo>
                  <a:lnTo>
                    <a:pt x="124" y="356"/>
                  </a:lnTo>
                  <a:lnTo>
                    <a:pt x="116" y="359"/>
                  </a:lnTo>
                  <a:lnTo>
                    <a:pt x="112" y="359"/>
                  </a:lnTo>
                  <a:lnTo>
                    <a:pt x="102" y="358"/>
                  </a:lnTo>
                  <a:lnTo>
                    <a:pt x="99" y="358"/>
                  </a:lnTo>
                  <a:lnTo>
                    <a:pt x="97" y="361"/>
                  </a:lnTo>
                  <a:lnTo>
                    <a:pt x="94" y="364"/>
                  </a:lnTo>
                  <a:lnTo>
                    <a:pt x="93" y="369"/>
                  </a:lnTo>
                  <a:lnTo>
                    <a:pt x="91" y="372"/>
                  </a:lnTo>
                  <a:lnTo>
                    <a:pt x="89" y="374"/>
                  </a:lnTo>
                  <a:lnTo>
                    <a:pt x="86" y="374"/>
                  </a:lnTo>
                  <a:lnTo>
                    <a:pt x="83" y="372"/>
                  </a:lnTo>
                  <a:lnTo>
                    <a:pt x="69" y="366"/>
                  </a:lnTo>
                  <a:lnTo>
                    <a:pt x="64" y="367"/>
                  </a:lnTo>
                  <a:lnTo>
                    <a:pt x="61" y="371"/>
                  </a:lnTo>
                  <a:lnTo>
                    <a:pt x="59" y="375"/>
                  </a:lnTo>
                  <a:lnTo>
                    <a:pt x="59" y="388"/>
                  </a:lnTo>
                  <a:lnTo>
                    <a:pt x="54" y="388"/>
                  </a:lnTo>
                  <a:lnTo>
                    <a:pt x="46" y="391"/>
                  </a:lnTo>
                  <a:lnTo>
                    <a:pt x="43" y="395"/>
                  </a:lnTo>
                  <a:lnTo>
                    <a:pt x="41" y="399"/>
                  </a:lnTo>
                  <a:lnTo>
                    <a:pt x="40" y="404"/>
                  </a:lnTo>
                  <a:lnTo>
                    <a:pt x="38" y="404"/>
                  </a:lnTo>
                  <a:lnTo>
                    <a:pt x="34" y="406"/>
                  </a:lnTo>
                  <a:lnTo>
                    <a:pt x="27" y="409"/>
                  </a:lnTo>
                  <a:lnTo>
                    <a:pt x="32" y="418"/>
                  </a:lnTo>
                  <a:lnTo>
                    <a:pt x="43" y="430"/>
                  </a:lnTo>
                  <a:lnTo>
                    <a:pt x="48" y="430"/>
                  </a:lnTo>
                  <a:lnTo>
                    <a:pt x="51" y="431"/>
                  </a:lnTo>
                  <a:lnTo>
                    <a:pt x="48" y="436"/>
                  </a:lnTo>
                  <a:lnTo>
                    <a:pt x="46" y="441"/>
                  </a:lnTo>
                  <a:lnTo>
                    <a:pt x="46" y="446"/>
                  </a:lnTo>
                  <a:lnTo>
                    <a:pt x="49" y="447"/>
                  </a:lnTo>
                  <a:lnTo>
                    <a:pt x="56" y="452"/>
                  </a:lnTo>
                  <a:lnTo>
                    <a:pt x="59" y="455"/>
                  </a:lnTo>
                  <a:lnTo>
                    <a:pt x="72" y="468"/>
                  </a:lnTo>
                  <a:lnTo>
                    <a:pt x="73" y="471"/>
                  </a:lnTo>
                  <a:lnTo>
                    <a:pt x="78" y="471"/>
                  </a:lnTo>
                  <a:lnTo>
                    <a:pt x="88" y="468"/>
                  </a:lnTo>
                  <a:lnTo>
                    <a:pt x="94" y="466"/>
                  </a:lnTo>
                  <a:lnTo>
                    <a:pt x="99" y="466"/>
                  </a:lnTo>
                  <a:lnTo>
                    <a:pt x="102" y="463"/>
                  </a:lnTo>
                  <a:lnTo>
                    <a:pt x="102" y="460"/>
                  </a:lnTo>
                  <a:lnTo>
                    <a:pt x="107" y="468"/>
                  </a:lnTo>
                  <a:lnTo>
                    <a:pt x="109" y="471"/>
                  </a:lnTo>
                  <a:lnTo>
                    <a:pt x="109" y="473"/>
                  </a:lnTo>
                  <a:lnTo>
                    <a:pt x="105" y="479"/>
                  </a:lnTo>
                  <a:lnTo>
                    <a:pt x="105" y="495"/>
                  </a:lnTo>
                  <a:lnTo>
                    <a:pt x="110" y="500"/>
                  </a:lnTo>
                  <a:lnTo>
                    <a:pt x="118" y="500"/>
                  </a:lnTo>
                  <a:lnTo>
                    <a:pt x="124" y="498"/>
                  </a:lnTo>
                  <a:lnTo>
                    <a:pt x="129" y="497"/>
                  </a:lnTo>
                  <a:lnTo>
                    <a:pt x="132" y="493"/>
                  </a:lnTo>
                  <a:lnTo>
                    <a:pt x="132" y="492"/>
                  </a:lnTo>
                  <a:lnTo>
                    <a:pt x="139" y="490"/>
                  </a:lnTo>
                  <a:lnTo>
                    <a:pt x="145" y="492"/>
                  </a:lnTo>
                  <a:lnTo>
                    <a:pt x="148" y="493"/>
                  </a:lnTo>
                  <a:lnTo>
                    <a:pt x="156" y="501"/>
                  </a:lnTo>
                  <a:lnTo>
                    <a:pt x="161" y="505"/>
                  </a:lnTo>
                  <a:lnTo>
                    <a:pt x="168" y="505"/>
                  </a:lnTo>
                  <a:lnTo>
                    <a:pt x="168" y="497"/>
                  </a:lnTo>
                  <a:lnTo>
                    <a:pt x="169" y="490"/>
                  </a:lnTo>
                  <a:lnTo>
                    <a:pt x="171" y="493"/>
                  </a:lnTo>
                  <a:lnTo>
                    <a:pt x="177" y="497"/>
                  </a:lnTo>
                  <a:lnTo>
                    <a:pt x="192" y="493"/>
                  </a:lnTo>
                  <a:lnTo>
                    <a:pt x="188" y="497"/>
                  </a:lnTo>
                  <a:lnTo>
                    <a:pt x="187" y="501"/>
                  </a:lnTo>
                  <a:lnTo>
                    <a:pt x="185" y="506"/>
                  </a:lnTo>
                  <a:lnTo>
                    <a:pt x="185" y="522"/>
                  </a:lnTo>
                  <a:lnTo>
                    <a:pt x="182" y="525"/>
                  </a:lnTo>
                  <a:lnTo>
                    <a:pt x="179" y="527"/>
                  </a:lnTo>
                  <a:lnTo>
                    <a:pt x="169" y="540"/>
                  </a:lnTo>
                  <a:lnTo>
                    <a:pt x="163" y="543"/>
                  </a:lnTo>
                  <a:lnTo>
                    <a:pt x="153" y="546"/>
                  </a:lnTo>
                  <a:lnTo>
                    <a:pt x="142" y="556"/>
                  </a:lnTo>
                  <a:lnTo>
                    <a:pt x="132" y="567"/>
                  </a:lnTo>
                  <a:lnTo>
                    <a:pt x="129" y="567"/>
                  </a:lnTo>
                  <a:lnTo>
                    <a:pt x="120" y="565"/>
                  </a:lnTo>
                  <a:lnTo>
                    <a:pt x="110" y="565"/>
                  </a:lnTo>
                  <a:lnTo>
                    <a:pt x="105" y="568"/>
                  </a:lnTo>
                  <a:lnTo>
                    <a:pt x="99" y="578"/>
                  </a:lnTo>
                  <a:lnTo>
                    <a:pt x="94" y="581"/>
                  </a:lnTo>
                  <a:lnTo>
                    <a:pt x="91" y="588"/>
                  </a:lnTo>
                  <a:lnTo>
                    <a:pt x="86" y="591"/>
                  </a:lnTo>
                  <a:lnTo>
                    <a:pt x="88" y="592"/>
                  </a:lnTo>
                  <a:lnTo>
                    <a:pt x="86" y="592"/>
                  </a:lnTo>
                  <a:lnTo>
                    <a:pt x="85" y="591"/>
                  </a:lnTo>
                  <a:lnTo>
                    <a:pt x="73" y="591"/>
                  </a:lnTo>
                  <a:lnTo>
                    <a:pt x="62" y="596"/>
                  </a:lnTo>
                  <a:lnTo>
                    <a:pt x="54" y="602"/>
                  </a:lnTo>
                  <a:lnTo>
                    <a:pt x="54" y="608"/>
                  </a:lnTo>
                  <a:lnTo>
                    <a:pt x="62" y="608"/>
                  </a:lnTo>
                  <a:lnTo>
                    <a:pt x="70" y="605"/>
                  </a:lnTo>
                  <a:lnTo>
                    <a:pt x="73" y="604"/>
                  </a:lnTo>
                  <a:lnTo>
                    <a:pt x="78" y="604"/>
                  </a:lnTo>
                  <a:lnTo>
                    <a:pt x="85" y="602"/>
                  </a:lnTo>
                  <a:lnTo>
                    <a:pt x="91" y="596"/>
                  </a:lnTo>
                  <a:lnTo>
                    <a:pt x="97" y="596"/>
                  </a:lnTo>
                  <a:lnTo>
                    <a:pt x="105" y="592"/>
                  </a:lnTo>
                  <a:lnTo>
                    <a:pt x="112" y="586"/>
                  </a:lnTo>
                  <a:lnTo>
                    <a:pt x="115" y="583"/>
                  </a:lnTo>
                  <a:lnTo>
                    <a:pt x="116" y="581"/>
                  </a:lnTo>
                  <a:lnTo>
                    <a:pt x="123" y="584"/>
                  </a:lnTo>
                  <a:lnTo>
                    <a:pt x="129" y="584"/>
                  </a:lnTo>
                  <a:lnTo>
                    <a:pt x="137" y="578"/>
                  </a:lnTo>
                  <a:lnTo>
                    <a:pt x="139" y="576"/>
                  </a:lnTo>
                  <a:lnTo>
                    <a:pt x="150" y="576"/>
                  </a:lnTo>
                  <a:lnTo>
                    <a:pt x="155" y="575"/>
                  </a:lnTo>
                  <a:lnTo>
                    <a:pt x="160" y="573"/>
                  </a:lnTo>
                  <a:lnTo>
                    <a:pt x="166" y="570"/>
                  </a:lnTo>
                  <a:lnTo>
                    <a:pt x="172" y="568"/>
                  </a:lnTo>
                  <a:lnTo>
                    <a:pt x="174" y="565"/>
                  </a:lnTo>
                  <a:lnTo>
                    <a:pt x="179" y="559"/>
                  </a:lnTo>
                  <a:lnTo>
                    <a:pt x="182" y="554"/>
                  </a:lnTo>
                  <a:lnTo>
                    <a:pt x="192" y="549"/>
                  </a:lnTo>
                  <a:lnTo>
                    <a:pt x="209" y="541"/>
                  </a:lnTo>
                  <a:lnTo>
                    <a:pt x="214" y="538"/>
                  </a:lnTo>
                  <a:lnTo>
                    <a:pt x="214" y="533"/>
                  </a:lnTo>
                  <a:lnTo>
                    <a:pt x="214" y="532"/>
                  </a:lnTo>
                  <a:lnTo>
                    <a:pt x="220" y="530"/>
                  </a:lnTo>
                  <a:lnTo>
                    <a:pt x="236" y="519"/>
                  </a:lnTo>
                  <a:lnTo>
                    <a:pt x="241" y="516"/>
                  </a:lnTo>
                  <a:lnTo>
                    <a:pt x="243" y="516"/>
                  </a:lnTo>
                  <a:lnTo>
                    <a:pt x="251" y="514"/>
                  </a:lnTo>
                  <a:lnTo>
                    <a:pt x="254" y="511"/>
                  </a:lnTo>
                  <a:lnTo>
                    <a:pt x="254" y="508"/>
                  </a:lnTo>
                  <a:lnTo>
                    <a:pt x="255" y="505"/>
                  </a:lnTo>
                  <a:lnTo>
                    <a:pt x="255" y="501"/>
                  </a:lnTo>
                  <a:lnTo>
                    <a:pt x="255" y="501"/>
                  </a:lnTo>
                  <a:lnTo>
                    <a:pt x="263" y="497"/>
                  </a:lnTo>
                  <a:lnTo>
                    <a:pt x="267" y="492"/>
                  </a:lnTo>
                  <a:lnTo>
                    <a:pt x="267" y="486"/>
                  </a:lnTo>
                  <a:lnTo>
                    <a:pt x="263" y="482"/>
                  </a:lnTo>
                  <a:lnTo>
                    <a:pt x="254" y="479"/>
                  </a:lnTo>
                  <a:lnTo>
                    <a:pt x="254" y="479"/>
                  </a:lnTo>
                  <a:lnTo>
                    <a:pt x="257" y="476"/>
                  </a:lnTo>
                  <a:lnTo>
                    <a:pt x="262" y="473"/>
                  </a:lnTo>
                  <a:lnTo>
                    <a:pt x="265" y="471"/>
                  </a:lnTo>
                  <a:lnTo>
                    <a:pt x="268" y="471"/>
                  </a:lnTo>
                  <a:lnTo>
                    <a:pt x="273" y="470"/>
                  </a:lnTo>
                  <a:lnTo>
                    <a:pt x="278" y="463"/>
                  </a:lnTo>
                  <a:lnTo>
                    <a:pt x="279" y="460"/>
                  </a:lnTo>
                  <a:lnTo>
                    <a:pt x="281" y="455"/>
                  </a:lnTo>
                  <a:lnTo>
                    <a:pt x="282" y="454"/>
                  </a:lnTo>
                  <a:lnTo>
                    <a:pt x="290" y="447"/>
                  </a:lnTo>
                  <a:lnTo>
                    <a:pt x="295" y="439"/>
                  </a:lnTo>
                  <a:lnTo>
                    <a:pt x="297" y="438"/>
                  </a:lnTo>
                  <a:lnTo>
                    <a:pt x="302" y="436"/>
                  </a:lnTo>
                  <a:lnTo>
                    <a:pt x="298" y="441"/>
                  </a:lnTo>
                  <a:lnTo>
                    <a:pt x="298" y="446"/>
                  </a:lnTo>
                  <a:lnTo>
                    <a:pt x="297" y="447"/>
                  </a:lnTo>
                  <a:lnTo>
                    <a:pt x="295" y="452"/>
                  </a:lnTo>
                  <a:lnTo>
                    <a:pt x="290" y="463"/>
                  </a:lnTo>
                  <a:lnTo>
                    <a:pt x="294" y="470"/>
                  </a:lnTo>
                  <a:lnTo>
                    <a:pt x="297" y="470"/>
                  </a:lnTo>
                  <a:lnTo>
                    <a:pt x="292" y="473"/>
                  </a:lnTo>
                  <a:lnTo>
                    <a:pt x="287" y="476"/>
                  </a:lnTo>
                  <a:lnTo>
                    <a:pt x="287" y="481"/>
                  </a:lnTo>
                  <a:lnTo>
                    <a:pt x="294" y="484"/>
                  </a:lnTo>
                  <a:lnTo>
                    <a:pt x="300" y="484"/>
                  </a:lnTo>
                  <a:lnTo>
                    <a:pt x="308" y="482"/>
                  </a:lnTo>
                  <a:lnTo>
                    <a:pt x="318" y="478"/>
                  </a:lnTo>
                  <a:lnTo>
                    <a:pt x="337" y="465"/>
                  </a:lnTo>
                  <a:lnTo>
                    <a:pt x="345" y="462"/>
                  </a:lnTo>
                  <a:lnTo>
                    <a:pt x="353" y="463"/>
                  </a:lnTo>
                  <a:lnTo>
                    <a:pt x="365" y="463"/>
                  </a:lnTo>
                  <a:lnTo>
                    <a:pt x="365" y="457"/>
                  </a:lnTo>
                  <a:lnTo>
                    <a:pt x="364" y="454"/>
                  </a:lnTo>
                  <a:lnTo>
                    <a:pt x="365" y="454"/>
                  </a:lnTo>
                  <a:lnTo>
                    <a:pt x="365" y="449"/>
                  </a:lnTo>
                  <a:lnTo>
                    <a:pt x="361" y="444"/>
                  </a:lnTo>
                  <a:lnTo>
                    <a:pt x="357" y="439"/>
                  </a:lnTo>
                  <a:lnTo>
                    <a:pt x="357" y="439"/>
                  </a:lnTo>
                  <a:lnTo>
                    <a:pt x="364" y="431"/>
                  </a:lnTo>
                  <a:lnTo>
                    <a:pt x="370" y="434"/>
                  </a:lnTo>
                  <a:lnTo>
                    <a:pt x="377" y="434"/>
                  </a:lnTo>
                  <a:lnTo>
                    <a:pt x="378" y="436"/>
                  </a:lnTo>
                  <a:lnTo>
                    <a:pt x="386" y="442"/>
                  </a:lnTo>
                  <a:lnTo>
                    <a:pt x="386" y="442"/>
                  </a:lnTo>
                  <a:lnTo>
                    <a:pt x="383" y="446"/>
                  </a:lnTo>
                  <a:lnTo>
                    <a:pt x="383" y="452"/>
                  </a:lnTo>
                  <a:lnTo>
                    <a:pt x="386" y="455"/>
                  </a:lnTo>
                  <a:lnTo>
                    <a:pt x="393" y="455"/>
                  </a:lnTo>
                  <a:lnTo>
                    <a:pt x="396" y="452"/>
                  </a:lnTo>
                  <a:lnTo>
                    <a:pt x="399" y="450"/>
                  </a:lnTo>
                  <a:lnTo>
                    <a:pt x="402" y="450"/>
                  </a:lnTo>
                  <a:lnTo>
                    <a:pt x="409" y="454"/>
                  </a:lnTo>
                  <a:lnTo>
                    <a:pt x="413" y="454"/>
                  </a:lnTo>
                  <a:lnTo>
                    <a:pt x="417" y="450"/>
                  </a:lnTo>
                  <a:lnTo>
                    <a:pt x="417" y="452"/>
                  </a:lnTo>
                  <a:lnTo>
                    <a:pt x="420" y="455"/>
                  </a:lnTo>
                  <a:lnTo>
                    <a:pt x="426" y="457"/>
                  </a:lnTo>
                  <a:lnTo>
                    <a:pt x="440" y="460"/>
                  </a:lnTo>
                  <a:lnTo>
                    <a:pt x="452" y="462"/>
                  </a:lnTo>
                  <a:lnTo>
                    <a:pt x="463" y="460"/>
                  </a:lnTo>
                  <a:lnTo>
                    <a:pt x="480" y="458"/>
                  </a:lnTo>
                  <a:lnTo>
                    <a:pt x="482" y="458"/>
                  </a:lnTo>
                  <a:lnTo>
                    <a:pt x="482" y="462"/>
                  </a:lnTo>
                  <a:lnTo>
                    <a:pt x="487" y="465"/>
                  </a:lnTo>
                  <a:lnTo>
                    <a:pt x="495" y="470"/>
                  </a:lnTo>
                  <a:lnTo>
                    <a:pt x="504" y="470"/>
                  </a:lnTo>
                  <a:lnTo>
                    <a:pt x="511" y="465"/>
                  </a:lnTo>
                  <a:lnTo>
                    <a:pt x="514" y="462"/>
                  </a:lnTo>
                  <a:lnTo>
                    <a:pt x="517" y="463"/>
                  </a:lnTo>
                  <a:lnTo>
                    <a:pt x="511" y="470"/>
                  </a:lnTo>
                  <a:lnTo>
                    <a:pt x="511" y="474"/>
                  </a:lnTo>
                  <a:lnTo>
                    <a:pt x="514" y="476"/>
                  </a:lnTo>
                  <a:lnTo>
                    <a:pt x="522" y="481"/>
                  </a:lnTo>
                  <a:lnTo>
                    <a:pt x="531" y="484"/>
                  </a:lnTo>
                  <a:lnTo>
                    <a:pt x="538" y="487"/>
                  </a:lnTo>
                  <a:lnTo>
                    <a:pt x="543" y="489"/>
                  </a:lnTo>
                  <a:lnTo>
                    <a:pt x="555" y="501"/>
                  </a:lnTo>
                  <a:lnTo>
                    <a:pt x="563" y="508"/>
                  </a:lnTo>
                  <a:lnTo>
                    <a:pt x="568" y="509"/>
                  </a:lnTo>
                  <a:lnTo>
                    <a:pt x="571" y="508"/>
                  </a:lnTo>
                  <a:lnTo>
                    <a:pt x="571" y="514"/>
                  </a:lnTo>
                  <a:lnTo>
                    <a:pt x="573" y="521"/>
                  </a:lnTo>
                  <a:lnTo>
                    <a:pt x="578" y="525"/>
                  </a:lnTo>
                  <a:lnTo>
                    <a:pt x="582" y="532"/>
                  </a:lnTo>
                  <a:lnTo>
                    <a:pt x="587" y="535"/>
                  </a:lnTo>
                  <a:lnTo>
                    <a:pt x="589" y="535"/>
                  </a:lnTo>
                  <a:lnTo>
                    <a:pt x="589" y="538"/>
                  </a:lnTo>
                  <a:lnTo>
                    <a:pt x="590" y="543"/>
                  </a:lnTo>
                  <a:lnTo>
                    <a:pt x="595" y="548"/>
                  </a:lnTo>
                  <a:lnTo>
                    <a:pt x="598" y="553"/>
                  </a:lnTo>
                  <a:lnTo>
                    <a:pt x="598" y="557"/>
                  </a:lnTo>
                  <a:lnTo>
                    <a:pt x="605" y="557"/>
                  </a:lnTo>
                  <a:lnTo>
                    <a:pt x="608" y="551"/>
                  </a:lnTo>
                  <a:lnTo>
                    <a:pt x="608" y="559"/>
                  </a:lnTo>
                  <a:lnTo>
                    <a:pt x="614" y="565"/>
                  </a:lnTo>
                  <a:lnTo>
                    <a:pt x="619" y="561"/>
                  </a:lnTo>
                  <a:lnTo>
                    <a:pt x="619" y="557"/>
                  </a:lnTo>
                  <a:lnTo>
                    <a:pt x="621" y="559"/>
                  </a:lnTo>
                  <a:lnTo>
                    <a:pt x="626" y="559"/>
                  </a:lnTo>
                  <a:lnTo>
                    <a:pt x="629" y="556"/>
                  </a:lnTo>
                  <a:lnTo>
                    <a:pt x="630" y="554"/>
                  </a:lnTo>
                  <a:lnTo>
                    <a:pt x="634" y="557"/>
                  </a:lnTo>
                  <a:lnTo>
                    <a:pt x="638" y="564"/>
                  </a:lnTo>
                  <a:lnTo>
                    <a:pt x="643" y="567"/>
                  </a:lnTo>
                  <a:lnTo>
                    <a:pt x="646" y="567"/>
                  </a:lnTo>
                  <a:lnTo>
                    <a:pt x="643" y="570"/>
                  </a:lnTo>
                  <a:lnTo>
                    <a:pt x="643" y="570"/>
                  </a:lnTo>
                  <a:lnTo>
                    <a:pt x="635" y="564"/>
                  </a:lnTo>
                  <a:lnTo>
                    <a:pt x="630" y="561"/>
                  </a:lnTo>
                  <a:lnTo>
                    <a:pt x="626" y="564"/>
                  </a:lnTo>
                  <a:lnTo>
                    <a:pt x="626" y="570"/>
                  </a:lnTo>
                  <a:lnTo>
                    <a:pt x="629" y="578"/>
                  </a:lnTo>
                  <a:lnTo>
                    <a:pt x="629" y="583"/>
                  </a:lnTo>
                  <a:lnTo>
                    <a:pt x="627" y="586"/>
                  </a:lnTo>
                  <a:lnTo>
                    <a:pt x="627" y="596"/>
                  </a:lnTo>
                  <a:lnTo>
                    <a:pt x="637" y="600"/>
                  </a:lnTo>
                  <a:lnTo>
                    <a:pt x="642" y="597"/>
                  </a:lnTo>
                  <a:lnTo>
                    <a:pt x="642" y="592"/>
                  </a:lnTo>
                  <a:lnTo>
                    <a:pt x="642" y="592"/>
                  </a:lnTo>
                  <a:lnTo>
                    <a:pt x="648" y="597"/>
                  </a:lnTo>
                  <a:lnTo>
                    <a:pt x="653" y="597"/>
                  </a:lnTo>
                  <a:lnTo>
                    <a:pt x="656" y="591"/>
                  </a:lnTo>
                  <a:lnTo>
                    <a:pt x="656" y="586"/>
                  </a:lnTo>
                  <a:lnTo>
                    <a:pt x="657" y="586"/>
                  </a:lnTo>
                  <a:lnTo>
                    <a:pt x="661" y="589"/>
                  </a:lnTo>
                  <a:lnTo>
                    <a:pt x="664" y="592"/>
                  </a:lnTo>
                  <a:lnTo>
                    <a:pt x="667" y="588"/>
                  </a:lnTo>
                  <a:lnTo>
                    <a:pt x="669" y="586"/>
                  </a:lnTo>
                  <a:lnTo>
                    <a:pt x="670" y="586"/>
                  </a:lnTo>
                  <a:lnTo>
                    <a:pt x="670" y="588"/>
                  </a:lnTo>
                  <a:lnTo>
                    <a:pt x="669" y="597"/>
                  </a:lnTo>
                  <a:lnTo>
                    <a:pt x="673" y="600"/>
                  </a:lnTo>
                  <a:lnTo>
                    <a:pt x="677" y="599"/>
                  </a:lnTo>
                  <a:lnTo>
                    <a:pt x="677" y="600"/>
                  </a:lnTo>
                  <a:lnTo>
                    <a:pt x="677" y="605"/>
                  </a:lnTo>
                  <a:lnTo>
                    <a:pt x="678" y="604"/>
                  </a:lnTo>
                  <a:lnTo>
                    <a:pt x="680" y="605"/>
                  </a:lnTo>
                  <a:lnTo>
                    <a:pt x="685" y="608"/>
                  </a:lnTo>
                  <a:lnTo>
                    <a:pt x="677" y="612"/>
                  </a:lnTo>
                  <a:lnTo>
                    <a:pt x="680" y="616"/>
                  </a:lnTo>
                  <a:lnTo>
                    <a:pt x="681" y="618"/>
                  </a:lnTo>
                  <a:lnTo>
                    <a:pt x="681" y="624"/>
                  </a:lnTo>
                  <a:lnTo>
                    <a:pt x="683" y="631"/>
                  </a:lnTo>
                  <a:lnTo>
                    <a:pt x="689" y="634"/>
                  </a:lnTo>
                  <a:lnTo>
                    <a:pt x="699" y="634"/>
                  </a:lnTo>
                  <a:lnTo>
                    <a:pt x="702" y="631"/>
                  </a:lnTo>
                  <a:lnTo>
                    <a:pt x="702" y="631"/>
                  </a:lnTo>
                  <a:lnTo>
                    <a:pt x="704" y="634"/>
                  </a:lnTo>
                  <a:lnTo>
                    <a:pt x="702" y="637"/>
                  </a:lnTo>
                  <a:lnTo>
                    <a:pt x="701" y="642"/>
                  </a:lnTo>
                  <a:lnTo>
                    <a:pt x="705" y="647"/>
                  </a:lnTo>
                  <a:lnTo>
                    <a:pt x="710" y="650"/>
                  </a:lnTo>
                  <a:lnTo>
                    <a:pt x="715" y="647"/>
                  </a:lnTo>
                  <a:lnTo>
                    <a:pt x="718" y="650"/>
                  </a:lnTo>
                  <a:lnTo>
                    <a:pt x="726" y="655"/>
                  </a:lnTo>
                  <a:lnTo>
                    <a:pt x="726" y="656"/>
                  </a:lnTo>
                  <a:lnTo>
                    <a:pt x="728" y="658"/>
                  </a:lnTo>
                  <a:lnTo>
                    <a:pt x="723" y="658"/>
                  </a:lnTo>
                  <a:lnTo>
                    <a:pt x="723" y="663"/>
                  </a:lnTo>
                  <a:lnTo>
                    <a:pt x="721" y="666"/>
                  </a:lnTo>
                  <a:lnTo>
                    <a:pt x="721" y="672"/>
                  </a:lnTo>
                  <a:lnTo>
                    <a:pt x="728" y="675"/>
                  </a:lnTo>
                  <a:lnTo>
                    <a:pt x="729" y="682"/>
                  </a:lnTo>
                  <a:lnTo>
                    <a:pt x="732" y="688"/>
                  </a:lnTo>
                  <a:lnTo>
                    <a:pt x="734" y="688"/>
                  </a:lnTo>
                  <a:lnTo>
                    <a:pt x="726" y="688"/>
                  </a:lnTo>
                  <a:lnTo>
                    <a:pt x="720" y="690"/>
                  </a:lnTo>
                  <a:lnTo>
                    <a:pt x="715" y="696"/>
                  </a:lnTo>
                  <a:lnTo>
                    <a:pt x="721" y="699"/>
                  </a:lnTo>
                  <a:lnTo>
                    <a:pt x="725" y="703"/>
                  </a:lnTo>
                  <a:lnTo>
                    <a:pt x="725" y="706"/>
                  </a:lnTo>
                  <a:lnTo>
                    <a:pt x="728" y="707"/>
                  </a:lnTo>
                  <a:lnTo>
                    <a:pt x="732" y="711"/>
                  </a:lnTo>
                  <a:lnTo>
                    <a:pt x="737" y="711"/>
                  </a:lnTo>
                  <a:lnTo>
                    <a:pt x="739" y="712"/>
                  </a:lnTo>
                  <a:lnTo>
                    <a:pt x="744" y="718"/>
                  </a:lnTo>
                  <a:lnTo>
                    <a:pt x="750" y="722"/>
                  </a:lnTo>
                  <a:lnTo>
                    <a:pt x="755" y="725"/>
                  </a:lnTo>
                  <a:lnTo>
                    <a:pt x="760" y="728"/>
                  </a:lnTo>
                  <a:lnTo>
                    <a:pt x="761" y="728"/>
                  </a:lnTo>
                  <a:lnTo>
                    <a:pt x="763" y="730"/>
                  </a:lnTo>
                  <a:lnTo>
                    <a:pt x="768" y="736"/>
                  </a:lnTo>
                  <a:lnTo>
                    <a:pt x="772" y="739"/>
                  </a:lnTo>
                  <a:lnTo>
                    <a:pt x="776" y="739"/>
                  </a:lnTo>
                  <a:lnTo>
                    <a:pt x="776" y="742"/>
                  </a:lnTo>
                  <a:lnTo>
                    <a:pt x="780" y="746"/>
                  </a:lnTo>
                  <a:lnTo>
                    <a:pt x="782" y="747"/>
                  </a:lnTo>
                  <a:lnTo>
                    <a:pt x="784" y="749"/>
                  </a:lnTo>
                  <a:lnTo>
                    <a:pt x="784" y="750"/>
                  </a:lnTo>
                  <a:lnTo>
                    <a:pt x="787" y="760"/>
                  </a:lnTo>
                  <a:lnTo>
                    <a:pt x="788" y="768"/>
                  </a:lnTo>
                  <a:lnTo>
                    <a:pt x="793" y="776"/>
                  </a:lnTo>
                  <a:lnTo>
                    <a:pt x="796" y="781"/>
                  </a:lnTo>
                  <a:lnTo>
                    <a:pt x="796" y="784"/>
                  </a:lnTo>
                  <a:lnTo>
                    <a:pt x="798" y="789"/>
                  </a:lnTo>
                  <a:lnTo>
                    <a:pt x="803" y="793"/>
                  </a:lnTo>
                  <a:lnTo>
                    <a:pt x="798" y="793"/>
                  </a:lnTo>
                  <a:lnTo>
                    <a:pt x="798" y="813"/>
                  </a:lnTo>
                  <a:lnTo>
                    <a:pt x="795" y="857"/>
                  </a:lnTo>
                  <a:lnTo>
                    <a:pt x="793" y="862"/>
                  </a:lnTo>
                  <a:lnTo>
                    <a:pt x="790" y="872"/>
                  </a:lnTo>
                  <a:lnTo>
                    <a:pt x="788" y="878"/>
                  </a:lnTo>
                  <a:lnTo>
                    <a:pt x="788" y="881"/>
                  </a:lnTo>
                  <a:lnTo>
                    <a:pt x="793" y="894"/>
                  </a:lnTo>
                  <a:lnTo>
                    <a:pt x="796" y="899"/>
                  </a:lnTo>
                  <a:lnTo>
                    <a:pt x="796" y="915"/>
                  </a:lnTo>
                  <a:lnTo>
                    <a:pt x="795" y="921"/>
                  </a:lnTo>
                  <a:lnTo>
                    <a:pt x="795" y="934"/>
                  </a:lnTo>
                  <a:lnTo>
                    <a:pt x="798" y="939"/>
                  </a:lnTo>
                  <a:lnTo>
                    <a:pt x="801" y="951"/>
                  </a:lnTo>
                  <a:lnTo>
                    <a:pt x="801" y="961"/>
                  </a:lnTo>
                  <a:lnTo>
                    <a:pt x="812" y="969"/>
                  </a:lnTo>
                  <a:lnTo>
                    <a:pt x="819" y="979"/>
                  </a:lnTo>
                  <a:lnTo>
                    <a:pt x="822" y="982"/>
                  </a:lnTo>
                  <a:lnTo>
                    <a:pt x="825" y="985"/>
                  </a:lnTo>
                  <a:lnTo>
                    <a:pt x="825" y="985"/>
                  </a:lnTo>
                  <a:lnTo>
                    <a:pt x="827" y="988"/>
                  </a:lnTo>
                  <a:lnTo>
                    <a:pt x="828" y="996"/>
                  </a:lnTo>
                  <a:lnTo>
                    <a:pt x="831" y="998"/>
                  </a:lnTo>
                  <a:lnTo>
                    <a:pt x="835" y="1001"/>
                  </a:lnTo>
                  <a:lnTo>
                    <a:pt x="836" y="1003"/>
                  </a:lnTo>
                  <a:lnTo>
                    <a:pt x="836" y="1012"/>
                  </a:lnTo>
                  <a:lnTo>
                    <a:pt x="838" y="1017"/>
                  </a:lnTo>
                  <a:lnTo>
                    <a:pt x="843" y="1022"/>
                  </a:lnTo>
                  <a:lnTo>
                    <a:pt x="857" y="1038"/>
                  </a:lnTo>
                  <a:lnTo>
                    <a:pt x="859" y="1041"/>
                  </a:lnTo>
                  <a:lnTo>
                    <a:pt x="860" y="1044"/>
                  </a:lnTo>
                  <a:lnTo>
                    <a:pt x="860" y="1049"/>
                  </a:lnTo>
                  <a:lnTo>
                    <a:pt x="863" y="1052"/>
                  </a:lnTo>
                  <a:lnTo>
                    <a:pt x="871" y="1054"/>
                  </a:lnTo>
                  <a:lnTo>
                    <a:pt x="876" y="1055"/>
                  </a:lnTo>
                  <a:lnTo>
                    <a:pt x="887" y="1062"/>
                  </a:lnTo>
                  <a:lnTo>
                    <a:pt x="892" y="1063"/>
                  </a:lnTo>
                  <a:lnTo>
                    <a:pt x="897" y="1065"/>
                  </a:lnTo>
                  <a:lnTo>
                    <a:pt x="903" y="1065"/>
                  </a:lnTo>
                  <a:lnTo>
                    <a:pt x="906" y="1068"/>
                  </a:lnTo>
                  <a:lnTo>
                    <a:pt x="911" y="1071"/>
                  </a:lnTo>
                  <a:lnTo>
                    <a:pt x="914" y="1078"/>
                  </a:lnTo>
                  <a:lnTo>
                    <a:pt x="918" y="1082"/>
                  </a:lnTo>
                  <a:lnTo>
                    <a:pt x="921" y="1090"/>
                  </a:lnTo>
                  <a:lnTo>
                    <a:pt x="921" y="1090"/>
                  </a:lnTo>
                  <a:lnTo>
                    <a:pt x="922" y="1095"/>
                  </a:lnTo>
                  <a:lnTo>
                    <a:pt x="924" y="1097"/>
                  </a:lnTo>
                  <a:lnTo>
                    <a:pt x="924" y="1097"/>
                  </a:lnTo>
                  <a:lnTo>
                    <a:pt x="926" y="1101"/>
                  </a:lnTo>
                  <a:lnTo>
                    <a:pt x="932" y="1109"/>
                  </a:lnTo>
                  <a:lnTo>
                    <a:pt x="942" y="1129"/>
                  </a:lnTo>
                  <a:lnTo>
                    <a:pt x="945" y="1137"/>
                  </a:lnTo>
                  <a:lnTo>
                    <a:pt x="946" y="1143"/>
                  </a:lnTo>
                  <a:lnTo>
                    <a:pt x="951" y="1149"/>
                  </a:lnTo>
                  <a:lnTo>
                    <a:pt x="956" y="1154"/>
                  </a:lnTo>
                  <a:lnTo>
                    <a:pt x="970" y="1164"/>
                  </a:lnTo>
                  <a:lnTo>
                    <a:pt x="975" y="1168"/>
                  </a:lnTo>
                  <a:lnTo>
                    <a:pt x="978" y="1180"/>
                  </a:lnTo>
                  <a:lnTo>
                    <a:pt x="978" y="1183"/>
                  </a:lnTo>
                  <a:lnTo>
                    <a:pt x="973" y="1183"/>
                  </a:lnTo>
                  <a:lnTo>
                    <a:pt x="970" y="1181"/>
                  </a:lnTo>
                  <a:lnTo>
                    <a:pt x="964" y="1181"/>
                  </a:lnTo>
                  <a:lnTo>
                    <a:pt x="964" y="1186"/>
                  </a:lnTo>
                  <a:lnTo>
                    <a:pt x="965" y="1192"/>
                  </a:lnTo>
                  <a:lnTo>
                    <a:pt x="973" y="1199"/>
                  </a:lnTo>
                  <a:lnTo>
                    <a:pt x="981" y="1204"/>
                  </a:lnTo>
                  <a:lnTo>
                    <a:pt x="988" y="1205"/>
                  </a:lnTo>
                  <a:lnTo>
                    <a:pt x="991" y="1207"/>
                  </a:lnTo>
                  <a:lnTo>
                    <a:pt x="996" y="1208"/>
                  </a:lnTo>
                  <a:lnTo>
                    <a:pt x="1007" y="1216"/>
                  </a:lnTo>
                  <a:lnTo>
                    <a:pt x="1010" y="1223"/>
                  </a:lnTo>
                  <a:lnTo>
                    <a:pt x="1013" y="1228"/>
                  </a:lnTo>
                  <a:lnTo>
                    <a:pt x="1013" y="1232"/>
                  </a:lnTo>
                  <a:lnTo>
                    <a:pt x="1010" y="1236"/>
                  </a:lnTo>
                  <a:lnTo>
                    <a:pt x="1010" y="1242"/>
                  </a:lnTo>
                  <a:lnTo>
                    <a:pt x="1033" y="1256"/>
                  </a:lnTo>
                  <a:lnTo>
                    <a:pt x="1045" y="1271"/>
                  </a:lnTo>
                  <a:lnTo>
                    <a:pt x="1048" y="1275"/>
                  </a:lnTo>
                  <a:lnTo>
                    <a:pt x="1050" y="1280"/>
                  </a:lnTo>
                  <a:lnTo>
                    <a:pt x="1053" y="1283"/>
                  </a:lnTo>
                  <a:lnTo>
                    <a:pt x="1060" y="1283"/>
                  </a:lnTo>
                  <a:lnTo>
                    <a:pt x="1063" y="1279"/>
                  </a:lnTo>
                  <a:lnTo>
                    <a:pt x="1066" y="1274"/>
                  </a:lnTo>
                  <a:lnTo>
                    <a:pt x="1066" y="1269"/>
                  </a:lnTo>
                  <a:lnTo>
                    <a:pt x="1063" y="1261"/>
                  </a:lnTo>
                  <a:lnTo>
                    <a:pt x="1061" y="1258"/>
                  </a:lnTo>
                  <a:lnTo>
                    <a:pt x="1061" y="1255"/>
                  </a:lnTo>
                  <a:lnTo>
                    <a:pt x="1058" y="1251"/>
                  </a:lnTo>
                  <a:lnTo>
                    <a:pt x="1052" y="1250"/>
                  </a:lnTo>
                  <a:lnTo>
                    <a:pt x="1044" y="1248"/>
                  </a:lnTo>
                  <a:lnTo>
                    <a:pt x="1044" y="1240"/>
                  </a:lnTo>
                  <a:lnTo>
                    <a:pt x="1042" y="1234"/>
                  </a:lnTo>
                  <a:lnTo>
                    <a:pt x="1039" y="1229"/>
                  </a:lnTo>
                  <a:lnTo>
                    <a:pt x="1036" y="1223"/>
                  </a:lnTo>
                  <a:lnTo>
                    <a:pt x="1031" y="1208"/>
                  </a:lnTo>
                  <a:lnTo>
                    <a:pt x="1020" y="1196"/>
                  </a:lnTo>
                  <a:lnTo>
                    <a:pt x="1015" y="1189"/>
                  </a:lnTo>
                  <a:lnTo>
                    <a:pt x="1010" y="1181"/>
                  </a:lnTo>
                  <a:lnTo>
                    <a:pt x="1002" y="1170"/>
                  </a:lnTo>
                  <a:lnTo>
                    <a:pt x="996" y="1162"/>
                  </a:lnTo>
                  <a:lnTo>
                    <a:pt x="997" y="1161"/>
                  </a:lnTo>
                  <a:lnTo>
                    <a:pt x="999" y="1157"/>
                  </a:lnTo>
                  <a:lnTo>
                    <a:pt x="997" y="1153"/>
                  </a:lnTo>
                  <a:lnTo>
                    <a:pt x="994" y="1151"/>
                  </a:lnTo>
                  <a:lnTo>
                    <a:pt x="983" y="1145"/>
                  </a:lnTo>
                  <a:lnTo>
                    <a:pt x="978" y="1143"/>
                  </a:lnTo>
                  <a:lnTo>
                    <a:pt x="977" y="1141"/>
                  </a:lnTo>
                  <a:lnTo>
                    <a:pt x="975" y="1137"/>
                  </a:lnTo>
                  <a:lnTo>
                    <a:pt x="973" y="1133"/>
                  </a:lnTo>
                  <a:lnTo>
                    <a:pt x="972" y="1121"/>
                  </a:lnTo>
                  <a:lnTo>
                    <a:pt x="969" y="1108"/>
                  </a:lnTo>
                  <a:lnTo>
                    <a:pt x="970" y="1108"/>
                  </a:lnTo>
                  <a:lnTo>
                    <a:pt x="972" y="1113"/>
                  </a:lnTo>
                  <a:lnTo>
                    <a:pt x="980" y="1113"/>
                  </a:lnTo>
                  <a:lnTo>
                    <a:pt x="980" y="1111"/>
                  </a:lnTo>
                  <a:lnTo>
                    <a:pt x="983" y="1113"/>
                  </a:lnTo>
                  <a:lnTo>
                    <a:pt x="983" y="1113"/>
                  </a:lnTo>
                  <a:lnTo>
                    <a:pt x="988" y="1117"/>
                  </a:lnTo>
                  <a:lnTo>
                    <a:pt x="996" y="1117"/>
                  </a:lnTo>
                  <a:lnTo>
                    <a:pt x="996" y="1117"/>
                  </a:lnTo>
                  <a:lnTo>
                    <a:pt x="994" y="1121"/>
                  </a:lnTo>
                  <a:lnTo>
                    <a:pt x="994" y="1127"/>
                  </a:lnTo>
                  <a:lnTo>
                    <a:pt x="996" y="1133"/>
                  </a:lnTo>
                  <a:lnTo>
                    <a:pt x="1005" y="1151"/>
                  </a:lnTo>
                  <a:lnTo>
                    <a:pt x="1004" y="1151"/>
                  </a:lnTo>
                  <a:lnTo>
                    <a:pt x="1002" y="1159"/>
                  </a:lnTo>
                  <a:lnTo>
                    <a:pt x="1004" y="1167"/>
                  </a:lnTo>
                  <a:lnTo>
                    <a:pt x="1009" y="1170"/>
                  </a:lnTo>
                  <a:lnTo>
                    <a:pt x="1013" y="1168"/>
                  </a:lnTo>
                  <a:lnTo>
                    <a:pt x="1015" y="1167"/>
                  </a:lnTo>
                  <a:lnTo>
                    <a:pt x="1017" y="1167"/>
                  </a:lnTo>
                  <a:lnTo>
                    <a:pt x="1018" y="1168"/>
                  </a:lnTo>
                  <a:lnTo>
                    <a:pt x="1025" y="1175"/>
                  </a:lnTo>
                  <a:lnTo>
                    <a:pt x="1029" y="1181"/>
                  </a:lnTo>
                  <a:lnTo>
                    <a:pt x="1039" y="1184"/>
                  </a:lnTo>
                  <a:lnTo>
                    <a:pt x="1039" y="1184"/>
                  </a:lnTo>
                  <a:lnTo>
                    <a:pt x="1039" y="1188"/>
                  </a:lnTo>
                  <a:lnTo>
                    <a:pt x="1040" y="1192"/>
                  </a:lnTo>
                  <a:lnTo>
                    <a:pt x="1045" y="1196"/>
                  </a:lnTo>
                  <a:lnTo>
                    <a:pt x="1048" y="1199"/>
                  </a:lnTo>
                  <a:lnTo>
                    <a:pt x="1053" y="1200"/>
                  </a:lnTo>
                  <a:lnTo>
                    <a:pt x="1055" y="1202"/>
                  </a:lnTo>
                  <a:lnTo>
                    <a:pt x="1058" y="1205"/>
                  </a:lnTo>
                  <a:lnTo>
                    <a:pt x="1064" y="1208"/>
                  </a:lnTo>
                  <a:lnTo>
                    <a:pt x="1064" y="1210"/>
                  </a:lnTo>
                  <a:lnTo>
                    <a:pt x="1064" y="1213"/>
                  </a:lnTo>
                  <a:lnTo>
                    <a:pt x="1061" y="1220"/>
                  </a:lnTo>
                  <a:lnTo>
                    <a:pt x="1063" y="1224"/>
                  </a:lnTo>
                  <a:lnTo>
                    <a:pt x="1069" y="1229"/>
                  </a:lnTo>
                  <a:lnTo>
                    <a:pt x="1076" y="1234"/>
                  </a:lnTo>
                  <a:lnTo>
                    <a:pt x="1080" y="1236"/>
                  </a:lnTo>
                  <a:lnTo>
                    <a:pt x="1082" y="1237"/>
                  </a:lnTo>
                  <a:lnTo>
                    <a:pt x="1084" y="1240"/>
                  </a:lnTo>
                  <a:lnTo>
                    <a:pt x="1109" y="1267"/>
                  </a:lnTo>
                  <a:lnTo>
                    <a:pt x="1127" y="1288"/>
                  </a:lnTo>
                  <a:lnTo>
                    <a:pt x="1133" y="1299"/>
                  </a:lnTo>
                  <a:lnTo>
                    <a:pt x="1136" y="1306"/>
                  </a:lnTo>
                  <a:lnTo>
                    <a:pt x="1136" y="1310"/>
                  </a:lnTo>
                  <a:lnTo>
                    <a:pt x="1135" y="1314"/>
                  </a:lnTo>
                  <a:lnTo>
                    <a:pt x="1135" y="1320"/>
                  </a:lnTo>
                  <a:lnTo>
                    <a:pt x="1130" y="1325"/>
                  </a:lnTo>
                  <a:lnTo>
                    <a:pt x="1131" y="1331"/>
                  </a:lnTo>
                  <a:lnTo>
                    <a:pt x="1133" y="1338"/>
                  </a:lnTo>
                  <a:lnTo>
                    <a:pt x="1139" y="1349"/>
                  </a:lnTo>
                  <a:lnTo>
                    <a:pt x="1146" y="1352"/>
                  </a:lnTo>
                  <a:lnTo>
                    <a:pt x="1152" y="1354"/>
                  </a:lnTo>
                  <a:lnTo>
                    <a:pt x="1159" y="1358"/>
                  </a:lnTo>
                  <a:lnTo>
                    <a:pt x="1171" y="1370"/>
                  </a:lnTo>
                  <a:lnTo>
                    <a:pt x="1178" y="1373"/>
                  </a:lnTo>
                  <a:lnTo>
                    <a:pt x="1200" y="1378"/>
                  </a:lnTo>
                  <a:lnTo>
                    <a:pt x="1216" y="1387"/>
                  </a:lnTo>
                  <a:lnTo>
                    <a:pt x="1226" y="1392"/>
                  </a:lnTo>
                  <a:lnTo>
                    <a:pt x="1258" y="1403"/>
                  </a:lnTo>
                  <a:lnTo>
                    <a:pt x="1277" y="1413"/>
                  </a:lnTo>
                  <a:lnTo>
                    <a:pt x="1286" y="1416"/>
                  </a:lnTo>
                  <a:lnTo>
                    <a:pt x="1294" y="1417"/>
                  </a:lnTo>
                  <a:lnTo>
                    <a:pt x="1305" y="1414"/>
                  </a:lnTo>
                  <a:lnTo>
                    <a:pt x="1317" y="1411"/>
                  </a:lnTo>
                  <a:lnTo>
                    <a:pt x="1320" y="1409"/>
                  </a:lnTo>
                  <a:lnTo>
                    <a:pt x="1325" y="1409"/>
                  </a:lnTo>
                  <a:lnTo>
                    <a:pt x="1339" y="1413"/>
                  </a:lnTo>
                  <a:lnTo>
                    <a:pt x="1345" y="1416"/>
                  </a:lnTo>
                  <a:lnTo>
                    <a:pt x="1353" y="1422"/>
                  </a:lnTo>
                  <a:lnTo>
                    <a:pt x="1361" y="1429"/>
                  </a:lnTo>
                  <a:lnTo>
                    <a:pt x="1361" y="1429"/>
                  </a:lnTo>
                  <a:lnTo>
                    <a:pt x="1363" y="1430"/>
                  </a:lnTo>
                  <a:lnTo>
                    <a:pt x="1366" y="1433"/>
                  </a:lnTo>
                  <a:lnTo>
                    <a:pt x="1366" y="1433"/>
                  </a:lnTo>
                  <a:lnTo>
                    <a:pt x="1376" y="1441"/>
                  </a:lnTo>
                  <a:lnTo>
                    <a:pt x="1385" y="1448"/>
                  </a:lnTo>
                  <a:lnTo>
                    <a:pt x="1400" y="1451"/>
                  </a:lnTo>
                  <a:lnTo>
                    <a:pt x="1406" y="1451"/>
                  </a:lnTo>
                  <a:lnTo>
                    <a:pt x="1409" y="1453"/>
                  </a:lnTo>
                  <a:lnTo>
                    <a:pt x="1411" y="1453"/>
                  </a:lnTo>
                  <a:lnTo>
                    <a:pt x="1417" y="1457"/>
                  </a:lnTo>
                  <a:lnTo>
                    <a:pt x="1428" y="1460"/>
                  </a:lnTo>
                  <a:lnTo>
                    <a:pt x="1439" y="1464"/>
                  </a:lnTo>
                  <a:lnTo>
                    <a:pt x="1447" y="1465"/>
                  </a:lnTo>
                  <a:lnTo>
                    <a:pt x="1452" y="1464"/>
                  </a:lnTo>
                  <a:lnTo>
                    <a:pt x="1454" y="1462"/>
                  </a:lnTo>
                  <a:lnTo>
                    <a:pt x="1455" y="1460"/>
                  </a:lnTo>
                  <a:lnTo>
                    <a:pt x="1457" y="1460"/>
                  </a:lnTo>
                  <a:lnTo>
                    <a:pt x="1457" y="1462"/>
                  </a:lnTo>
                  <a:lnTo>
                    <a:pt x="1457" y="1470"/>
                  </a:lnTo>
                  <a:lnTo>
                    <a:pt x="1457" y="1470"/>
                  </a:lnTo>
                  <a:lnTo>
                    <a:pt x="1460" y="1475"/>
                  </a:lnTo>
                  <a:lnTo>
                    <a:pt x="1467" y="1480"/>
                  </a:lnTo>
                  <a:lnTo>
                    <a:pt x="1471" y="1484"/>
                  </a:lnTo>
                  <a:lnTo>
                    <a:pt x="1483" y="1497"/>
                  </a:lnTo>
                  <a:lnTo>
                    <a:pt x="1486" y="1499"/>
                  </a:lnTo>
                  <a:lnTo>
                    <a:pt x="1487" y="1500"/>
                  </a:lnTo>
                  <a:lnTo>
                    <a:pt x="1487" y="1505"/>
                  </a:lnTo>
                  <a:lnTo>
                    <a:pt x="1484" y="1512"/>
                  </a:lnTo>
                  <a:lnTo>
                    <a:pt x="1484" y="1516"/>
                  </a:lnTo>
                  <a:lnTo>
                    <a:pt x="1486" y="1521"/>
                  </a:lnTo>
                  <a:lnTo>
                    <a:pt x="1492" y="1528"/>
                  </a:lnTo>
                  <a:lnTo>
                    <a:pt x="1502" y="1528"/>
                  </a:lnTo>
                  <a:lnTo>
                    <a:pt x="1503" y="1526"/>
                  </a:lnTo>
                  <a:lnTo>
                    <a:pt x="1505" y="1524"/>
                  </a:lnTo>
                  <a:lnTo>
                    <a:pt x="1505" y="1528"/>
                  </a:lnTo>
                  <a:lnTo>
                    <a:pt x="1508" y="1529"/>
                  </a:lnTo>
                  <a:lnTo>
                    <a:pt x="1513" y="1532"/>
                  </a:lnTo>
                  <a:lnTo>
                    <a:pt x="1514" y="1532"/>
                  </a:lnTo>
                  <a:lnTo>
                    <a:pt x="1519" y="1534"/>
                  </a:lnTo>
                  <a:lnTo>
                    <a:pt x="1521" y="1537"/>
                  </a:lnTo>
                  <a:lnTo>
                    <a:pt x="1522" y="1540"/>
                  </a:lnTo>
                  <a:lnTo>
                    <a:pt x="1522" y="1543"/>
                  </a:lnTo>
                  <a:lnTo>
                    <a:pt x="1526" y="1548"/>
                  </a:lnTo>
                  <a:lnTo>
                    <a:pt x="1530" y="1551"/>
                  </a:lnTo>
                  <a:lnTo>
                    <a:pt x="1535" y="1551"/>
                  </a:lnTo>
                  <a:lnTo>
                    <a:pt x="1537" y="1551"/>
                  </a:lnTo>
                  <a:lnTo>
                    <a:pt x="1537" y="1551"/>
                  </a:lnTo>
                  <a:lnTo>
                    <a:pt x="1538" y="1553"/>
                  </a:lnTo>
                  <a:lnTo>
                    <a:pt x="1542" y="1555"/>
                  </a:lnTo>
                  <a:lnTo>
                    <a:pt x="1542" y="1553"/>
                  </a:lnTo>
                  <a:lnTo>
                    <a:pt x="1551" y="1556"/>
                  </a:lnTo>
                  <a:lnTo>
                    <a:pt x="1566" y="1566"/>
                  </a:lnTo>
                  <a:lnTo>
                    <a:pt x="1572" y="1569"/>
                  </a:lnTo>
                  <a:lnTo>
                    <a:pt x="1577" y="1574"/>
                  </a:lnTo>
                  <a:lnTo>
                    <a:pt x="1585" y="1574"/>
                  </a:lnTo>
                  <a:lnTo>
                    <a:pt x="1591" y="1569"/>
                  </a:lnTo>
                  <a:lnTo>
                    <a:pt x="1593" y="1564"/>
                  </a:lnTo>
                  <a:lnTo>
                    <a:pt x="1593" y="1563"/>
                  </a:lnTo>
                  <a:lnTo>
                    <a:pt x="1591" y="1558"/>
                  </a:lnTo>
                  <a:lnTo>
                    <a:pt x="1589" y="1556"/>
                  </a:lnTo>
                  <a:lnTo>
                    <a:pt x="1588" y="1555"/>
                  </a:lnTo>
                  <a:lnTo>
                    <a:pt x="1594" y="1551"/>
                  </a:lnTo>
                  <a:lnTo>
                    <a:pt x="1597" y="1548"/>
                  </a:lnTo>
                  <a:lnTo>
                    <a:pt x="1599" y="1545"/>
                  </a:lnTo>
                  <a:lnTo>
                    <a:pt x="1609" y="1542"/>
                  </a:lnTo>
                  <a:lnTo>
                    <a:pt x="1613" y="1543"/>
                  </a:lnTo>
                  <a:lnTo>
                    <a:pt x="1617" y="1545"/>
                  </a:lnTo>
                  <a:lnTo>
                    <a:pt x="1618" y="1547"/>
                  </a:lnTo>
                  <a:lnTo>
                    <a:pt x="1618" y="1548"/>
                  </a:lnTo>
                  <a:lnTo>
                    <a:pt x="1615" y="1555"/>
                  </a:lnTo>
                  <a:lnTo>
                    <a:pt x="1615" y="1558"/>
                  </a:lnTo>
                  <a:lnTo>
                    <a:pt x="1618" y="1563"/>
                  </a:lnTo>
                  <a:lnTo>
                    <a:pt x="1625" y="1571"/>
                  </a:lnTo>
                  <a:lnTo>
                    <a:pt x="1625" y="1571"/>
                  </a:lnTo>
                  <a:lnTo>
                    <a:pt x="1628" y="1572"/>
                  </a:lnTo>
                  <a:lnTo>
                    <a:pt x="1629" y="1575"/>
                  </a:lnTo>
                  <a:lnTo>
                    <a:pt x="1629" y="1575"/>
                  </a:lnTo>
                  <a:lnTo>
                    <a:pt x="1636" y="1582"/>
                  </a:lnTo>
                  <a:lnTo>
                    <a:pt x="1636" y="1590"/>
                  </a:lnTo>
                  <a:lnTo>
                    <a:pt x="1637" y="1596"/>
                  </a:lnTo>
                  <a:lnTo>
                    <a:pt x="1636" y="1601"/>
                  </a:lnTo>
                  <a:lnTo>
                    <a:pt x="1636" y="1614"/>
                  </a:lnTo>
                  <a:lnTo>
                    <a:pt x="1637" y="1625"/>
                  </a:lnTo>
                  <a:lnTo>
                    <a:pt x="1639" y="1630"/>
                  </a:lnTo>
                  <a:lnTo>
                    <a:pt x="1641" y="1631"/>
                  </a:lnTo>
                  <a:lnTo>
                    <a:pt x="1641" y="1634"/>
                  </a:lnTo>
                  <a:lnTo>
                    <a:pt x="1636" y="1642"/>
                  </a:lnTo>
                  <a:lnTo>
                    <a:pt x="1634" y="1647"/>
                  </a:lnTo>
                  <a:lnTo>
                    <a:pt x="1628" y="1652"/>
                  </a:lnTo>
                  <a:lnTo>
                    <a:pt x="1625" y="1652"/>
                  </a:lnTo>
                  <a:lnTo>
                    <a:pt x="1620" y="1654"/>
                  </a:lnTo>
                  <a:lnTo>
                    <a:pt x="1618" y="1657"/>
                  </a:lnTo>
                  <a:lnTo>
                    <a:pt x="1615" y="1660"/>
                  </a:lnTo>
                  <a:lnTo>
                    <a:pt x="1613" y="1665"/>
                  </a:lnTo>
                  <a:lnTo>
                    <a:pt x="1612" y="1665"/>
                  </a:lnTo>
                  <a:lnTo>
                    <a:pt x="1609" y="1668"/>
                  </a:lnTo>
                  <a:lnTo>
                    <a:pt x="1609" y="1668"/>
                  </a:lnTo>
                  <a:lnTo>
                    <a:pt x="1609" y="1668"/>
                  </a:lnTo>
                  <a:lnTo>
                    <a:pt x="1609" y="1676"/>
                  </a:lnTo>
                  <a:lnTo>
                    <a:pt x="1609" y="1676"/>
                  </a:lnTo>
                  <a:lnTo>
                    <a:pt x="1605" y="1679"/>
                  </a:lnTo>
                  <a:lnTo>
                    <a:pt x="1597" y="1681"/>
                  </a:lnTo>
                  <a:lnTo>
                    <a:pt x="1593" y="1682"/>
                  </a:lnTo>
                  <a:lnTo>
                    <a:pt x="1589" y="1689"/>
                  </a:lnTo>
                  <a:lnTo>
                    <a:pt x="1589" y="1698"/>
                  </a:lnTo>
                  <a:lnTo>
                    <a:pt x="1588" y="1700"/>
                  </a:lnTo>
                  <a:lnTo>
                    <a:pt x="1585" y="1703"/>
                  </a:lnTo>
                  <a:lnTo>
                    <a:pt x="1581" y="1706"/>
                  </a:lnTo>
                  <a:lnTo>
                    <a:pt x="1580" y="1714"/>
                  </a:lnTo>
                  <a:lnTo>
                    <a:pt x="1575" y="1717"/>
                  </a:lnTo>
                  <a:lnTo>
                    <a:pt x="1572" y="1722"/>
                  </a:lnTo>
                  <a:lnTo>
                    <a:pt x="1572" y="1725"/>
                  </a:lnTo>
                  <a:lnTo>
                    <a:pt x="1574" y="1730"/>
                  </a:lnTo>
                  <a:lnTo>
                    <a:pt x="1574" y="1737"/>
                  </a:lnTo>
                  <a:lnTo>
                    <a:pt x="1572" y="1740"/>
                  </a:lnTo>
                  <a:lnTo>
                    <a:pt x="1572" y="1745"/>
                  </a:lnTo>
                  <a:lnTo>
                    <a:pt x="1577" y="1748"/>
                  </a:lnTo>
                  <a:lnTo>
                    <a:pt x="1583" y="1753"/>
                  </a:lnTo>
                  <a:lnTo>
                    <a:pt x="1588" y="1756"/>
                  </a:lnTo>
                  <a:lnTo>
                    <a:pt x="1591" y="1756"/>
                  </a:lnTo>
                  <a:lnTo>
                    <a:pt x="1589" y="1759"/>
                  </a:lnTo>
                  <a:lnTo>
                    <a:pt x="1589" y="1759"/>
                  </a:lnTo>
                  <a:lnTo>
                    <a:pt x="1586" y="1760"/>
                  </a:lnTo>
                  <a:lnTo>
                    <a:pt x="1586" y="1759"/>
                  </a:lnTo>
                  <a:lnTo>
                    <a:pt x="1583" y="1760"/>
                  </a:lnTo>
                  <a:lnTo>
                    <a:pt x="1580" y="1760"/>
                  </a:lnTo>
                  <a:lnTo>
                    <a:pt x="1580" y="1762"/>
                  </a:lnTo>
                  <a:lnTo>
                    <a:pt x="1578" y="1765"/>
                  </a:lnTo>
                  <a:lnTo>
                    <a:pt x="1574" y="1768"/>
                  </a:lnTo>
                  <a:lnTo>
                    <a:pt x="1567" y="1778"/>
                  </a:lnTo>
                  <a:lnTo>
                    <a:pt x="1566" y="1783"/>
                  </a:lnTo>
                  <a:lnTo>
                    <a:pt x="1566" y="1786"/>
                  </a:lnTo>
                  <a:lnTo>
                    <a:pt x="1569" y="1794"/>
                  </a:lnTo>
                  <a:lnTo>
                    <a:pt x="1572" y="1804"/>
                  </a:lnTo>
                  <a:lnTo>
                    <a:pt x="1570" y="1804"/>
                  </a:lnTo>
                  <a:lnTo>
                    <a:pt x="1567" y="1810"/>
                  </a:lnTo>
                  <a:lnTo>
                    <a:pt x="1569" y="1813"/>
                  </a:lnTo>
                  <a:lnTo>
                    <a:pt x="1569" y="1815"/>
                  </a:lnTo>
                  <a:lnTo>
                    <a:pt x="1577" y="1820"/>
                  </a:lnTo>
                  <a:lnTo>
                    <a:pt x="1589" y="1828"/>
                  </a:lnTo>
                  <a:lnTo>
                    <a:pt x="1593" y="1832"/>
                  </a:lnTo>
                  <a:lnTo>
                    <a:pt x="1596" y="1839"/>
                  </a:lnTo>
                  <a:lnTo>
                    <a:pt x="1605" y="1851"/>
                  </a:lnTo>
                  <a:lnTo>
                    <a:pt x="1612" y="1861"/>
                  </a:lnTo>
                  <a:lnTo>
                    <a:pt x="1618" y="1879"/>
                  </a:lnTo>
                  <a:lnTo>
                    <a:pt x="1631" y="1907"/>
                  </a:lnTo>
                  <a:lnTo>
                    <a:pt x="1639" y="1922"/>
                  </a:lnTo>
                  <a:lnTo>
                    <a:pt x="1645" y="1931"/>
                  </a:lnTo>
                  <a:lnTo>
                    <a:pt x="1652" y="1939"/>
                  </a:lnTo>
                  <a:lnTo>
                    <a:pt x="1655" y="1947"/>
                  </a:lnTo>
                  <a:lnTo>
                    <a:pt x="1656" y="1950"/>
                  </a:lnTo>
                  <a:lnTo>
                    <a:pt x="1656" y="1963"/>
                  </a:lnTo>
                  <a:lnTo>
                    <a:pt x="1661" y="1968"/>
                  </a:lnTo>
                  <a:lnTo>
                    <a:pt x="1664" y="1973"/>
                  </a:lnTo>
                  <a:lnTo>
                    <a:pt x="1676" y="1979"/>
                  </a:lnTo>
                  <a:lnTo>
                    <a:pt x="1682" y="1985"/>
                  </a:lnTo>
                  <a:lnTo>
                    <a:pt x="1693" y="1993"/>
                  </a:lnTo>
                  <a:lnTo>
                    <a:pt x="1724" y="2009"/>
                  </a:lnTo>
                  <a:lnTo>
                    <a:pt x="1738" y="2017"/>
                  </a:lnTo>
                  <a:lnTo>
                    <a:pt x="1751" y="2030"/>
                  </a:lnTo>
                  <a:lnTo>
                    <a:pt x="1757" y="2035"/>
                  </a:lnTo>
                  <a:lnTo>
                    <a:pt x="1765" y="2040"/>
                  </a:lnTo>
                  <a:lnTo>
                    <a:pt x="1767" y="2041"/>
                  </a:lnTo>
                  <a:lnTo>
                    <a:pt x="1765" y="2049"/>
                  </a:lnTo>
                  <a:lnTo>
                    <a:pt x="1765" y="2054"/>
                  </a:lnTo>
                  <a:lnTo>
                    <a:pt x="1767" y="2059"/>
                  </a:lnTo>
                  <a:lnTo>
                    <a:pt x="1768" y="2065"/>
                  </a:lnTo>
                  <a:lnTo>
                    <a:pt x="1768" y="2104"/>
                  </a:lnTo>
                  <a:lnTo>
                    <a:pt x="1760" y="2129"/>
                  </a:lnTo>
                  <a:lnTo>
                    <a:pt x="1760" y="2137"/>
                  </a:lnTo>
                  <a:lnTo>
                    <a:pt x="1763" y="2140"/>
                  </a:lnTo>
                  <a:lnTo>
                    <a:pt x="1763" y="2142"/>
                  </a:lnTo>
                  <a:lnTo>
                    <a:pt x="1762" y="2143"/>
                  </a:lnTo>
                  <a:lnTo>
                    <a:pt x="1760" y="2148"/>
                  </a:lnTo>
                  <a:lnTo>
                    <a:pt x="1760" y="2175"/>
                  </a:lnTo>
                  <a:lnTo>
                    <a:pt x="1752" y="2204"/>
                  </a:lnTo>
                  <a:lnTo>
                    <a:pt x="1752" y="2210"/>
                  </a:lnTo>
                  <a:lnTo>
                    <a:pt x="1747" y="2223"/>
                  </a:lnTo>
                  <a:lnTo>
                    <a:pt x="1747" y="2230"/>
                  </a:lnTo>
                  <a:lnTo>
                    <a:pt x="1746" y="2233"/>
                  </a:lnTo>
                  <a:lnTo>
                    <a:pt x="1739" y="2239"/>
                  </a:lnTo>
                  <a:lnTo>
                    <a:pt x="1739" y="2244"/>
                  </a:lnTo>
                  <a:lnTo>
                    <a:pt x="1746" y="2258"/>
                  </a:lnTo>
                  <a:lnTo>
                    <a:pt x="1747" y="2262"/>
                  </a:lnTo>
                  <a:lnTo>
                    <a:pt x="1746" y="2265"/>
                  </a:lnTo>
                  <a:lnTo>
                    <a:pt x="1739" y="2274"/>
                  </a:lnTo>
                  <a:lnTo>
                    <a:pt x="1739" y="2282"/>
                  </a:lnTo>
                  <a:lnTo>
                    <a:pt x="1741" y="2293"/>
                  </a:lnTo>
                  <a:lnTo>
                    <a:pt x="1741" y="2305"/>
                  </a:lnTo>
                  <a:lnTo>
                    <a:pt x="1739" y="2321"/>
                  </a:lnTo>
                  <a:lnTo>
                    <a:pt x="1739" y="2322"/>
                  </a:lnTo>
                  <a:lnTo>
                    <a:pt x="1736" y="2329"/>
                  </a:lnTo>
                  <a:lnTo>
                    <a:pt x="1736" y="2338"/>
                  </a:lnTo>
                  <a:lnTo>
                    <a:pt x="1733" y="2341"/>
                  </a:lnTo>
                  <a:lnTo>
                    <a:pt x="1730" y="2354"/>
                  </a:lnTo>
                  <a:lnTo>
                    <a:pt x="1727" y="2364"/>
                  </a:lnTo>
                  <a:lnTo>
                    <a:pt x="1724" y="2375"/>
                  </a:lnTo>
                  <a:lnTo>
                    <a:pt x="1716" y="2392"/>
                  </a:lnTo>
                  <a:lnTo>
                    <a:pt x="1712" y="2404"/>
                  </a:lnTo>
                  <a:lnTo>
                    <a:pt x="1712" y="2405"/>
                  </a:lnTo>
                  <a:lnTo>
                    <a:pt x="1711" y="2405"/>
                  </a:lnTo>
                  <a:lnTo>
                    <a:pt x="1706" y="2407"/>
                  </a:lnTo>
                  <a:lnTo>
                    <a:pt x="1703" y="2410"/>
                  </a:lnTo>
                  <a:lnTo>
                    <a:pt x="1703" y="2416"/>
                  </a:lnTo>
                  <a:lnTo>
                    <a:pt x="1704" y="2421"/>
                  </a:lnTo>
                  <a:lnTo>
                    <a:pt x="1706" y="2427"/>
                  </a:lnTo>
                  <a:lnTo>
                    <a:pt x="1706" y="2439"/>
                  </a:lnTo>
                  <a:lnTo>
                    <a:pt x="1708" y="2447"/>
                  </a:lnTo>
                  <a:lnTo>
                    <a:pt x="1711" y="2455"/>
                  </a:lnTo>
                  <a:lnTo>
                    <a:pt x="1704" y="2469"/>
                  </a:lnTo>
                  <a:lnTo>
                    <a:pt x="1703" y="2474"/>
                  </a:lnTo>
                  <a:lnTo>
                    <a:pt x="1703" y="2479"/>
                  </a:lnTo>
                  <a:lnTo>
                    <a:pt x="1700" y="2487"/>
                  </a:lnTo>
                  <a:lnTo>
                    <a:pt x="1700" y="2499"/>
                  </a:lnTo>
                  <a:lnTo>
                    <a:pt x="1701" y="2506"/>
                  </a:lnTo>
                  <a:lnTo>
                    <a:pt x="1703" y="2507"/>
                  </a:lnTo>
                  <a:lnTo>
                    <a:pt x="1701" y="2507"/>
                  </a:lnTo>
                  <a:lnTo>
                    <a:pt x="1698" y="2507"/>
                  </a:lnTo>
                  <a:lnTo>
                    <a:pt x="1693" y="2514"/>
                  </a:lnTo>
                  <a:lnTo>
                    <a:pt x="1692" y="2530"/>
                  </a:lnTo>
                  <a:lnTo>
                    <a:pt x="1690" y="2538"/>
                  </a:lnTo>
                  <a:lnTo>
                    <a:pt x="1692" y="2542"/>
                  </a:lnTo>
                  <a:lnTo>
                    <a:pt x="1695" y="2546"/>
                  </a:lnTo>
                  <a:lnTo>
                    <a:pt x="1703" y="2544"/>
                  </a:lnTo>
                  <a:lnTo>
                    <a:pt x="1708" y="2541"/>
                  </a:lnTo>
                  <a:lnTo>
                    <a:pt x="1711" y="2536"/>
                  </a:lnTo>
                  <a:lnTo>
                    <a:pt x="1711" y="2514"/>
                  </a:lnTo>
                  <a:lnTo>
                    <a:pt x="1712" y="2512"/>
                  </a:lnTo>
                  <a:lnTo>
                    <a:pt x="1717" y="2512"/>
                  </a:lnTo>
                  <a:lnTo>
                    <a:pt x="1717" y="2509"/>
                  </a:lnTo>
                  <a:lnTo>
                    <a:pt x="1720" y="2510"/>
                  </a:lnTo>
                  <a:lnTo>
                    <a:pt x="1724" y="2514"/>
                  </a:lnTo>
                  <a:lnTo>
                    <a:pt x="1724" y="2514"/>
                  </a:lnTo>
                  <a:lnTo>
                    <a:pt x="1722" y="2514"/>
                  </a:lnTo>
                  <a:lnTo>
                    <a:pt x="1717" y="2518"/>
                  </a:lnTo>
                  <a:lnTo>
                    <a:pt x="1719" y="2525"/>
                  </a:lnTo>
                  <a:lnTo>
                    <a:pt x="1719" y="2531"/>
                  </a:lnTo>
                  <a:lnTo>
                    <a:pt x="1714" y="2538"/>
                  </a:lnTo>
                  <a:lnTo>
                    <a:pt x="1714" y="2550"/>
                  </a:lnTo>
                  <a:lnTo>
                    <a:pt x="1712" y="2552"/>
                  </a:lnTo>
                  <a:lnTo>
                    <a:pt x="1711" y="2557"/>
                  </a:lnTo>
                  <a:lnTo>
                    <a:pt x="1711" y="2562"/>
                  </a:lnTo>
                  <a:lnTo>
                    <a:pt x="1712" y="2565"/>
                  </a:lnTo>
                  <a:lnTo>
                    <a:pt x="1711" y="2570"/>
                  </a:lnTo>
                  <a:lnTo>
                    <a:pt x="1712" y="2571"/>
                  </a:lnTo>
                  <a:lnTo>
                    <a:pt x="1709" y="2574"/>
                  </a:lnTo>
                  <a:lnTo>
                    <a:pt x="1709" y="2579"/>
                  </a:lnTo>
                  <a:lnTo>
                    <a:pt x="1712" y="2585"/>
                  </a:lnTo>
                  <a:lnTo>
                    <a:pt x="1709" y="2585"/>
                  </a:lnTo>
                  <a:lnTo>
                    <a:pt x="1708" y="2585"/>
                  </a:lnTo>
                  <a:lnTo>
                    <a:pt x="1708" y="2581"/>
                  </a:lnTo>
                  <a:lnTo>
                    <a:pt x="1706" y="2574"/>
                  </a:lnTo>
                  <a:lnTo>
                    <a:pt x="1701" y="2570"/>
                  </a:lnTo>
                  <a:lnTo>
                    <a:pt x="1693" y="2570"/>
                  </a:lnTo>
                  <a:lnTo>
                    <a:pt x="1690" y="2573"/>
                  </a:lnTo>
                  <a:lnTo>
                    <a:pt x="1690" y="2576"/>
                  </a:lnTo>
                  <a:lnTo>
                    <a:pt x="1692" y="2581"/>
                  </a:lnTo>
                  <a:lnTo>
                    <a:pt x="1695" y="2584"/>
                  </a:lnTo>
                  <a:lnTo>
                    <a:pt x="1696" y="2585"/>
                  </a:lnTo>
                  <a:lnTo>
                    <a:pt x="1688" y="2585"/>
                  </a:lnTo>
                  <a:lnTo>
                    <a:pt x="1688" y="2592"/>
                  </a:lnTo>
                  <a:lnTo>
                    <a:pt x="1688" y="2592"/>
                  </a:lnTo>
                  <a:lnTo>
                    <a:pt x="1687" y="2592"/>
                  </a:lnTo>
                  <a:lnTo>
                    <a:pt x="1677" y="2597"/>
                  </a:lnTo>
                  <a:lnTo>
                    <a:pt x="1677" y="2606"/>
                  </a:lnTo>
                  <a:lnTo>
                    <a:pt x="1677" y="2606"/>
                  </a:lnTo>
                  <a:lnTo>
                    <a:pt x="1672" y="2609"/>
                  </a:lnTo>
                  <a:lnTo>
                    <a:pt x="1668" y="2614"/>
                  </a:lnTo>
                  <a:lnTo>
                    <a:pt x="1668" y="2622"/>
                  </a:lnTo>
                  <a:lnTo>
                    <a:pt x="1672" y="2627"/>
                  </a:lnTo>
                  <a:lnTo>
                    <a:pt x="1677" y="2622"/>
                  </a:lnTo>
                  <a:lnTo>
                    <a:pt x="1677" y="2621"/>
                  </a:lnTo>
                  <a:lnTo>
                    <a:pt x="1679" y="2619"/>
                  </a:lnTo>
                  <a:lnTo>
                    <a:pt x="1680" y="2621"/>
                  </a:lnTo>
                  <a:lnTo>
                    <a:pt x="1684" y="2627"/>
                  </a:lnTo>
                  <a:lnTo>
                    <a:pt x="1688" y="2624"/>
                  </a:lnTo>
                  <a:lnTo>
                    <a:pt x="1693" y="2624"/>
                  </a:lnTo>
                  <a:lnTo>
                    <a:pt x="1695" y="2624"/>
                  </a:lnTo>
                  <a:lnTo>
                    <a:pt x="1695" y="2625"/>
                  </a:lnTo>
                  <a:lnTo>
                    <a:pt x="1693" y="2627"/>
                  </a:lnTo>
                  <a:lnTo>
                    <a:pt x="1692" y="2627"/>
                  </a:lnTo>
                  <a:lnTo>
                    <a:pt x="1687" y="2632"/>
                  </a:lnTo>
                  <a:lnTo>
                    <a:pt x="1687" y="2645"/>
                  </a:lnTo>
                  <a:lnTo>
                    <a:pt x="1684" y="2645"/>
                  </a:lnTo>
                  <a:lnTo>
                    <a:pt x="1680" y="2645"/>
                  </a:lnTo>
                  <a:lnTo>
                    <a:pt x="1672" y="2648"/>
                  </a:lnTo>
                  <a:lnTo>
                    <a:pt x="1668" y="2652"/>
                  </a:lnTo>
                  <a:lnTo>
                    <a:pt x="1668" y="2657"/>
                  </a:lnTo>
                  <a:lnTo>
                    <a:pt x="1669" y="2659"/>
                  </a:lnTo>
                  <a:lnTo>
                    <a:pt x="1672" y="2665"/>
                  </a:lnTo>
                  <a:lnTo>
                    <a:pt x="1676" y="2668"/>
                  </a:lnTo>
                  <a:lnTo>
                    <a:pt x="1679" y="2668"/>
                  </a:lnTo>
                  <a:lnTo>
                    <a:pt x="1682" y="2667"/>
                  </a:lnTo>
                  <a:lnTo>
                    <a:pt x="1680" y="2672"/>
                  </a:lnTo>
                  <a:lnTo>
                    <a:pt x="1674" y="2678"/>
                  </a:lnTo>
                  <a:lnTo>
                    <a:pt x="1671" y="2683"/>
                  </a:lnTo>
                  <a:lnTo>
                    <a:pt x="1672" y="2686"/>
                  </a:lnTo>
                  <a:lnTo>
                    <a:pt x="1676" y="2692"/>
                  </a:lnTo>
                  <a:lnTo>
                    <a:pt x="1679" y="2691"/>
                  </a:lnTo>
                  <a:lnTo>
                    <a:pt x="1679" y="2692"/>
                  </a:lnTo>
                  <a:lnTo>
                    <a:pt x="1685" y="2696"/>
                  </a:lnTo>
                  <a:lnTo>
                    <a:pt x="1690" y="2696"/>
                  </a:lnTo>
                  <a:lnTo>
                    <a:pt x="1690" y="2696"/>
                  </a:lnTo>
                  <a:lnTo>
                    <a:pt x="1690" y="2702"/>
                  </a:lnTo>
                  <a:lnTo>
                    <a:pt x="1688" y="2704"/>
                  </a:lnTo>
                  <a:lnTo>
                    <a:pt x="1685" y="2704"/>
                  </a:lnTo>
                  <a:lnTo>
                    <a:pt x="1685" y="2708"/>
                  </a:lnTo>
                  <a:lnTo>
                    <a:pt x="1684" y="2710"/>
                  </a:lnTo>
                  <a:lnTo>
                    <a:pt x="1672" y="2710"/>
                  </a:lnTo>
                  <a:lnTo>
                    <a:pt x="1679" y="2716"/>
                  </a:lnTo>
                  <a:lnTo>
                    <a:pt x="1680" y="2718"/>
                  </a:lnTo>
                  <a:lnTo>
                    <a:pt x="1677" y="2723"/>
                  </a:lnTo>
                  <a:lnTo>
                    <a:pt x="1680" y="2729"/>
                  </a:lnTo>
                  <a:lnTo>
                    <a:pt x="1685" y="2729"/>
                  </a:lnTo>
                  <a:lnTo>
                    <a:pt x="1687" y="2727"/>
                  </a:lnTo>
                  <a:lnTo>
                    <a:pt x="1688" y="2726"/>
                  </a:lnTo>
                  <a:lnTo>
                    <a:pt x="1692" y="2726"/>
                  </a:lnTo>
                  <a:lnTo>
                    <a:pt x="1695" y="2727"/>
                  </a:lnTo>
                  <a:lnTo>
                    <a:pt x="1700" y="2726"/>
                  </a:lnTo>
                  <a:lnTo>
                    <a:pt x="1703" y="2726"/>
                  </a:lnTo>
                  <a:lnTo>
                    <a:pt x="1698" y="2727"/>
                  </a:lnTo>
                  <a:lnTo>
                    <a:pt x="1692" y="2734"/>
                  </a:lnTo>
                  <a:lnTo>
                    <a:pt x="1692" y="2740"/>
                  </a:lnTo>
                  <a:lnTo>
                    <a:pt x="1703" y="2740"/>
                  </a:lnTo>
                  <a:lnTo>
                    <a:pt x="1704" y="2743"/>
                  </a:lnTo>
                  <a:lnTo>
                    <a:pt x="1703" y="2743"/>
                  </a:lnTo>
                  <a:lnTo>
                    <a:pt x="1698" y="2748"/>
                  </a:lnTo>
                  <a:lnTo>
                    <a:pt x="1698" y="2753"/>
                  </a:lnTo>
                  <a:lnTo>
                    <a:pt x="1700" y="2759"/>
                  </a:lnTo>
                  <a:lnTo>
                    <a:pt x="1706" y="2763"/>
                  </a:lnTo>
                  <a:lnTo>
                    <a:pt x="1709" y="2763"/>
                  </a:lnTo>
                  <a:lnTo>
                    <a:pt x="1708" y="2766"/>
                  </a:lnTo>
                  <a:lnTo>
                    <a:pt x="1706" y="2769"/>
                  </a:lnTo>
                  <a:lnTo>
                    <a:pt x="1703" y="2774"/>
                  </a:lnTo>
                  <a:lnTo>
                    <a:pt x="1704" y="2774"/>
                  </a:lnTo>
                  <a:lnTo>
                    <a:pt x="1700" y="2777"/>
                  </a:lnTo>
                  <a:lnTo>
                    <a:pt x="1700" y="2780"/>
                  </a:lnTo>
                  <a:lnTo>
                    <a:pt x="1701" y="2787"/>
                  </a:lnTo>
                  <a:lnTo>
                    <a:pt x="1706" y="2793"/>
                  </a:lnTo>
                  <a:lnTo>
                    <a:pt x="1711" y="2795"/>
                  </a:lnTo>
                  <a:lnTo>
                    <a:pt x="1719" y="2795"/>
                  </a:lnTo>
                  <a:lnTo>
                    <a:pt x="1722" y="2796"/>
                  </a:lnTo>
                  <a:lnTo>
                    <a:pt x="1728" y="2801"/>
                  </a:lnTo>
                  <a:lnTo>
                    <a:pt x="1733" y="2802"/>
                  </a:lnTo>
                  <a:lnTo>
                    <a:pt x="1735" y="2802"/>
                  </a:lnTo>
                  <a:lnTo>
                    <a:pt x="1735" y="2810"/>
                  </a:lnTo>
                  <a:lnTo>
                    <a:pt x="1749" y="2810"/>
                  </a:lnTo>
                  <a:lnTo>
                    <a:pt x="1751" y="2812"/>
                  </a:lnTo>
                  <a:lnTo>
                    <a:pt x="1752" y="2815"/>
                  </a:lnTo>
                  <a:lnTo>
                    <a:pt x="1754" y="2820"/>
                  </a:lnTo>
                  <a:lnTo>
                    <a:pt x="1759" y="2826"/>
                  </a:lnTo>
                  <a:lnTo>
                    <a:pt x="1763" y="2826"/>
                  </a:lnTo>
                  <a:lnTo>
                    <a:pt x="1767" y="2820"/>
                  </a:lnTo>
                  <a:lnTo>
                    <a:pt x="1767" y="2815"/>
                  </a:lnTo>
                  <a:lnTo>
                    <a:pt x="1770" y="2823"/>
                  </a:lnTo>
                  <a:lnTo>
                    <a:pt x="1773" y="2826"/>
                  </a:lnTo>
                  <a:lnTo>
                    <a:pt x="1778" y="2830"/>
                  </a:lnTo>
                  <a:lnTo>
                    <a:pt x="1787" y="2830"/>
                  </a:lnTo>
                  <a:lnTo>
                    <a:pt x="1787" y="2823"/>
                  </a:lnTo>
                  <a:lnTo>
                    <a:pt x="1797" y="2833"/>
                  </a:lnTo>
                  <a:lnTo>
                    <a:pt x="1802" y="2836"/>
                  </a:lnTo>
                  <a:lnTo>
                    <a:pt x="1810" y="2836"/>
                  </a:lnTo>
                  <a:lnTo>
                    <a:pt x="1810" y="2830"/>
                  </a:lnTo>
                  <a:lnTo>
                    <a:pt x="1808" y="2823"/>
                  </a:lnTo>
                  <a:lnTo>
                    <a:pt x="1811" y="2825"/>
                  </a:lnTo>
                  <a:lnTo>
                    <a:pt x="1819" y="2826"/>
                  </a:lnTo>
                  <a:lnTo>
                    <a:pt x="1824" y="2825"/>
                  </a:lnTo>
                  <a:lnTo>
                    <a:pt x="1827" y="2822"/>
                  </a:lnTo>
                  <a:lnTo>
                    <a:pt x="1830" y="2823"/>
                  </a:lnTo>
                  <a:lnTo>
                    <a:pt x="1835" y="2823"/>
                  </a:lnTo>
                  <a:lnTo>
                    <a:pt x="1837" y="2822"/>
                  </a:lnTo>
                  <a:lnTo>
                    <a:pt x="1845" y="2818"/>
                  </a:lnTo>
                  <a:lnTo>
                    <a:pt x="1859" y="2815"/>
                  </a:lnTo>
                  <a:lnTo>
                    <a:pt x="1864" y="2810"/>
                  </a:lnTo>
                  <a:lnTo>
                    <a:pt x="1859" y="2806"/>
                  </a:lnTo>
                  <a:lnTo>
                    <a:pt x="1846" y="2804"/>
                  </a:lnTo>
                  <a:lnTo>
                    <a:pt x="1843" y="2802"/>
                  </a:lnTo>
                  <a:lnTo>
                    <a:pt x="1838" y="2801"/>
                  </a:lnTo>
                  <a:lnTo>
                    <a:pt x="1827" y="2793"/>
                  </a:lnTo>
                  <a:lnTo>
                    <a:pt x="1811" y="2782"/>
                  </a:lnTo>
                  <a:lnTo>
                    <a:pt x="1810" y="2779"/>
                  </a:lnTo>
                  <a:lnTo>
                    <a:pt x="1810" y="2775"/>
                  </a:lnTo>
                  <a:lnTo>
                    <a:pt x="1807" y="2772"/>
                  </a:lnTo>
                  <a:lnTo>
                    <a:pt x="1802" y="2772"/>
                  </a:lnTo>
                  <a:lnTo>
                    <a:pt x="1802" y="2772"/>
                  </a:lnTo>
                  <a:lnTo>
                    <a:pt x="1807" y="2769"/>
                  </a:lnTo>
                  <a:lnTo>
                    <a:pt x="1807" y="2761"/>
                  </a:lnTo>
                  <a:lnTo>
                    <a:pt x="1802" y="2758"/>
                  </a:lnTo>
                  <a:lnTo>
                    <a:pt x="1800" y="2756"/>
                  </a:lnTo>
                  <a:lnTo>
                    <a:pt x="1800" y="2755"/>
                  </a:lnTo>
                  <a:lnTo>
                    <a:pt x="1797" y="2755"/>
                  </a:lnTo>
                  <a:lnTo>
                    <a:pt x="1794" y="2753"/>
                  </a:lnTo>
                  <a:lnTo>
                    <a:pt x="1803" y="2753"/>
                  </a:lnTo>
                  <a:lnTo>
                    <a:pt x="1803" y="2747"/>
                  </a:lnTo>
                  <a:lnTo>
                    <a:pt x="1802" y="2745"/>
                  </a:lnTo>
                  <a:lnTo>
                    <a:pt x="1795" y="2735"/>
                  </a:lnTo>
                  <a:lnTo>
                    <a:pt x="1794" y="2732"/>
                  </a:lnTo>
                  <a:lnTo>
                    <a:pt x="1791" y="2720"/>
                  </a:lnTo>
                  <a:lnTo>
                    <a:pt x="1791" y="2712"/>
                  </a:lnTo>
                  <a:lnTo>
                    <a:pt x="1792" y="2708"/>
                  </a:lnTo>
                  <a:lnTo>
                    <a:pt x="1795" y="2705"/>
                  </a:lnTo>
                  <a:lnTo>
                    <a:pt x="1799" y="2699"/>
                  </a:lnTo>
                  <a:lnTo>
                    <a:pt x="1800" y="2699"/>
                  </a:lnTo>
                  <a:lnTo>
                    <a:pt x="1805" y="2699"/>
                  </a:lnTo>
                  <a:lnTo>
                    <a:pt x="1810" y="2697"/>
                  </a:lnTo>
                  <a:lnTo>
                    <a:pt x="1814" y="2691"/>
                  </a:lnTo>
                  <a:lnTo>
                    <a:pt x="1816" y="2683"/>
                  </a:lnTo>
                  <a:lnTo>
                    <a:pt x="1816" y="2678"/>
                  </a:lnTo>
                  <a:lnTo>
                    <a:pt x="1819" y="2673"/>
                  </a:lnTo>
                  <a:lnTo>
                    <a:pt x="1827" y="2667"/>
                  </a:lnTo>
                  <a:lnTo>
                    <a:pt x="1842" y="2656"/>
                  </a:lnTo>
                  <a:lnTo>
                    <a:pt x="1846" y="2651"/>
                  </a:lnTo>
                  <a:lnTo>
                    <a:pt x="1850" y="2649"/>
                  </a:lnTo>
                  <a:lnTo>
                    <a:pt x="1850" y="2637"/>
                  </a:lnTo>
                  <a:lnTo>
                    <a:pt x="1853" y="2629"/>
                  </a:lnTo>
                  <a:lnTo>
                    <a:pt x="1848" y="2622"/>
                  </a:lnTo>
                  <a:lnTo>
                    <a:pt x="1842" y="2622"/>
                  </a:lnTo>
                  <a:lnTo>
                    <a:pt x="1834" y="2621"/>
                  </a:lnTo>
                  <a:lnTo>
                    <a:pt x="1829" y="2619"/>
                  </a:lnTo>
                  <a:lnTo>
                    <a:pt x="1821" y="2609"/>
                  </a:lnTo>
                  <a:lnTo>
                    <a:pt x="1821" y="2601"/>
                  </a:lnTo>
                  <a:lnTo>
                    <a:pt x="1822" y="2597"/>
                  </a:lnTo>
                  <a:lnTo>
                    <a:pt x="1824" y="2592"/>
                  </a:lnTo>
                  <a:lnTo>
                    <a:pt x="1827" y="2590"/>
                  </a:lnTo>
                  <a:lnTo>
                    <a:pt x="1837" y="2585"/>
                  </a:lnTo>
                  <a:lnTo>
                    <a:pt x="1843" y="2582"/>
                  </a:lnTo>
                  <a:lnTo>
                    <a:pt x="1848" y="2582"/>
                  </a:lnTo>
                  <a:lnTo>
                    <a:pt x="1854" y="2579"/>
                  </a:lnTo>
                  <a:lnTo>
                    <a:pt x="1854" y="2573"/>
                  </a:lnTo>
                  <a:lnTo>
                    <a:pt x="1858" y="2570"/>
                  </a:lnTo>
                  <a:lnTo>
                    <a:pt x="1861" y="2565"/>
                  </a:lnTo>
                  <a:lnTo>
                    <a:pt x="1861" y="2557"/>
                  </a:lnTo>
                  <a:lnTo>
                    <a:pt x="1862" y="2547"/>
                  </a:lnTo>
                  <a:lnTo>
                    <a:pt x="1864" y="2542"/>
                  </a:lnTo>
                  <a:lnTo>
                    <a:pt x="1866" y="2542"/>
                  </a:lnTo>
                  <a:lnTo>
                    <a:pt x="1875" y="2538"/>
                  </a:lnTo>
                  <a:lnTo>
                    <a:pt x="1875" y="2533"/>
                  </a:lnTo>
                  <a:lnTo>
                    <a:pt x="1872" y="2531"/>
                  </a:lnTo>
                  <a:lnTo>
                    <a:pt x="1869" y="2530"/>
                  </a:lnTo>
                  <a:lnTo>
                    <a:pt x="1870" y="2528"/>
                  </a:lnTo>
                  <a:lnTo>
                    <a:pt x="1874" y="2530"/>
                  </a:lnTo>
                  <a:lnTo>
                    <a:pt x="1877" y="2534"/>
                  </a:lnTo>
                  <a:lnTo>
                    <a:pt x="1880" y="2534"/>
                  </a:lnTo>
                  <a:lnTo>
                    <a:pt x="1886" y="2533"/>
                  </a:lnTo>
                  <a:lnTo>
                    <a:pt x="1891" y="2528"/>
                  </a:lnTo>
                  <a:lnTo>
                    <a:pt x="1893" y="2523"/>
                  </a:lnTo>
                  <a:lnTo>
                    <a:pt x="1893" y="2520"/>
                  </a:lnTo>
                  <a:lnTo>
                    <a:pt x="1889" y="2514"/>
                  </a:lnTo>
                  <a:lnTo>
                    <a:pt x="1883" y="2512"/>
                  </a:lnTo>
                  <a:lnTo>
                    <a:pt x="1878" y="2514"/>
                  </a:lnTo>
                  <a:lnTo>
                    <a:pt x="1877" y="2515"/>
                  </a:lnTo>
                  <a:lnTo>
                    <a:pt x="1875" y="2517"/>
                  </a:lnTo>
                  <a:lnTo>
                    <a:pt x="1874" y="2517"/>
                  </a:lnTo>
                  <a:lnTo>
                    <a:pt x="1869" y="2514"/>
                  </a:lnTo>
                  <a:lnTo>
                    <a:pt x="1867" y="2512"/>
                  </a:lnTo>
                  <a:lnTo>
                    <a:pt x="1867" y="2510"/>
                  </a:lnTo>
                  <a:lnTo>
                    <a:pt x="1866" y="2506"/>
                  </a:lnTo>
                  <a:lnTo>
                    <a:pt x="1866" y="2502"/>
                  </a:lnTo>
                  <a:lnTo>
                    <a:pt x="1864" y="2495"/>
                  </a:lnTo>
                  <a:lnTo>
                    <a:pt x="1864" y="2490"/>
                  </a:lnTo>
                  <a:lnTo>
                    <a:pt x="1864" y="2488"/>
                  </a:lnTo>
                  <a:lnTo>
                    <a:pt x="1880" y="2495"/>
                  </a:lnTo>
                  <a:lnTo>
                    <a:pt x="1891" y="2496"/>
                  </a:lnTo>
                  <a:lnTo>
                    <a:pt x="1899" y="2496"/>
                  </a:lnTo>
                  <a:lnTo>
                    <a:pt x="1907" y="2493"/>
                  </a:lnTo>
                  <a:lnTo>
                    <a:pt x="1913" y="2488"/>
                  </a:lnTo>
                  <a:lnTo>
                    <a:pt x="1915" y="2483"/>
                  </a:lnTo>
                  <a:lnTo>
                    <a:pt x="1912" y="2474"/>
                  </a:lnTo>
                  <a:lnTo>
                    <a:pt x="1913" y="2469"/>
                  </a:lnTo>
                  <a:lnTo>
                    <a:pt x="1915" y="2469"/>
                  </a:lnTo>
                  <a:lnTo>
                    <a:pt x="1920" y="2464"/>
                  </a:lnTo>
                  <a:lnTo>
                    <a:pt x="1920" y="2458"/>
                  </a:lnTo>
                  <a:lnTo>
                    <a:pt x="1917" y="2455"/>
                  </a:lnTo>
                  <a:lnTo>
                    <a:pt x="1915" y="2453"/>
                  </a:lnTo>
                  <a:lnTo>
                    <a:pt x="1915" y="2448"/>
                  </a:lnTo>
                  <a:lnTo>
                    <a:pt x="1915" y="2448"/>
                  </a:lnTo>
                  <a:lnTo>
                    <a:pt x="1918" y="2448"/>
                  </a:lnTo>
                  <a:lnTo>
                    <a:pt x="1925" y="2450"/>
                  </a:lnTo>
                  <a:lnTo>
                    <a:pt x="1936" y="2450"/>
                  </a:lnTo>
                  <a:lnTo>
                    <a:pt x="1964" y="2447"/>
                  </a:lnTo>
                  <a:lnTo>
                    <a:pt x="1990" y="2439"/>
                  </a:lnTo>
                  <a:lnTo>
                    <a:pt x="1998" y="2434"/>
                  </a:lnTo>
                  <a:lnTo>
                    <a:pt x="2003" y="2427"/>
                  </a:lnTo>
                  <a:lnTo>
                    <a:pt x="2004" y="2423"/>
                  </a:lnTo>
                  <a:lnTo>
                    <a:pt x="2019" y="2404"/>
                  </a:lnTo>
                  <a:lnTo>
                    <a:pt x="2020" y="2399"/>
                  </a:lnTo>
                  <a:lnTo>
                    <a:pt x="2019" y="2394"/>
                  </a:lnTo>
                  <a:lnTo>
                    <a:pt x="2014" y="2389"/>
                  </a:lnTo>
                  <a:lnTo>
                    <a:pt x="2006" y="2386"/>
                  </a:lnTo>
                  <a:lnTo>
                    <a:pt x="2004" y="2384"/>
                  </a:lnTo>
                  <a:lnTo>
                    <a:pt x="2008" y="2376"/>
                  </a:lnTo>
                  <a:lnTo>
                    <a:pt x="2009" y="2372"/>
                  </a:lnTo>
                  <a:lnTo>
                    <a:pt x="2008" y="2367"/>
                  </a:lnTo>
                  <a:lnTo>
                    <a:pt x="2001" y="2362"/>
                  </a:lnTo>
                  <a:lnTo>
                    <a:pt x="1996" y="2360"/>
                  </a:lnTo>
                  <a:lnTo>
                    <a:pt x="1988" y="2360"/>
                  </a:lnTo>
                  <a:lnTo>
                    <a:pt x="1985" y="2359"/>
                  </a:lnTo>
                  <a:lnTo>
                    <a:pt x="1984" y="2356"/>
                  </a:lnTo>
                  <a:lnTo>
                    <a:pt x="1985" y="2352"/>
                  </a:lnTo>
                  <a:lnTo>
                    <a:pt x="1987" y="2354"/>
                  </a:lnTo>
                  <a:lnTo>
                    <a:pt x="1990" y="2357"/>
                  </a:lnTo>
                  <a:lnTo>
                    <a:pt x="2001" y="2357"/>
                  </a:lnTo>
                  <a:lnTo>
                    <a:pt x="2017" y="2364"/>
                  </a:lnTo>
                  <a:lnTo>
                    <a:pt x="2022" y="2365"/>
                  </a:lnTo>
                  <a:lnTo>
                    <a:pt x="2025" y="2365"/>
                  </a:lnTo>
                  <a:lnTo>
                    <a:pt x="2028" y="2364"/>
                  </a:lnTo>
                  <a:lnTo>
                    <a:pt x="2052" y="2364"/>
                  </a:lnTo>
                  <a:lnTo>
                    <a:pt x="2062" y="2360"/>
                  </a:lnTo>
                  <a:lnTo>
                    <a:pt x="2067" y="2356"/>
                  </a:lnTo>
                  <a:lnTo>
                    <a:pt x="2070" y="2351"/>
                  </a:lnTo>
                  <a:lnTo>
                    <a:pt x="2073" y="2346"/>
                  </a:lnTo>
                  <a:lnTo>
                    <a:pt x="2075" y="2346"/>
                  </a:lnTo>
                  <a:lnTo>
                    <a:pt x="2078" y="2341"/>
                  </a:lnTo>
                  <a:lnTo>
                    <a:pt x="2078" y="2340"/>
                  </a:lnTo>
                  <a:lnTo>
                    <a:pt x="2078" y="2340"/>
                  </a:lnTo>
                  <a:lnTo>
                    <a:pt x="2079" y="2337"/>
                  </a:lnTo>
                  <a:lnTo>
                    <a:pt x="2084" y="2333"/>
                  </a:lnTo>
                  <a:lnTo>
                    <a:pt x="2092" y="2327"/>
                  </a:lnTo>
                  <a:lnTo>
                    <a:pt x="2095" y="2322"/>
                  </a:lnTo>
                  <a:lnTo>
                    <a:pt x="2097" y="2316"/>
                  </a:lnTo>
                  <a:lnTo>
                    <a:pt x="2099" y="2311"/>
                  </a:lnTo>
                  <a:lnTo>
                    <a:pt x="2102" y="2305"/>
                  </a:lnTo>
                  <a:lnTo>
                    <a:pt x="2103" y="2298"/>
                  </a:lnTo>
                  <a:lnTo>
                    <a:pt x="2111" y="2298"/>
                  </a:lnTo>
                  <a:lnTo>
                    <a:pt x="2126" y="2287"/>
                  </a:lnTo>
                  <a:lnTo>
                    <a:pt x="2134" y="2276"/>
                  </a:lnTo>
                  <a:lnTo>
                    <a:pt x="2143" y="2257"/>
                  </a:lnTo>
                  <a:lnTo>
                    <a:pt x="2148" y="2249"/>
                  </a:lnTo>
                  <a:lnTo>
                    <a:pt x="2151" y="2242"/>
                  </a:lnTo>
                  <a:lnTo>
                    <a:pt x="2154" y="2241"/>
                  </a:lnTo>
                  <a:lnTo>
                    <a:pt x="2158" y="2239"/>
                  </a:lnTo>
                  <a:lnTo>
                    <a:pt x="2161" y="2239"/>
                  </a:lnTo>
                  <a:lnTo>
                    <a:pt x="2164" y="2234"/>
                  </a:lnTo>
                  <a:lnTo>
                    <a:pt x="2166" y="2226"/>
                  </a:lnTo>
                  <a:lnTo>
                    <a:pt x="2166" y="2210"/>
                  </a:lnTo>
                  <a:lnTo>
                    <a:pt x="2164" y="2196"/>
                  </a:lnTo>
                  <a:lnTo>
                    <a:pt x="2164" y="2190"/>
                  </a:lnTo>
                  <a:lnTo>
                    <a:pt x="2167" y="2185"/>
                  </a:lnTo>
                  <a:lnTo>
                    <a:pt x="2169" y="2180"/>
                  </a:lnTo>
                  <a:lnTo>
                    <a:pt x="2169" y="2174"/>
                  </a:lnTo>
                  <a:lnTo>
                    <a:pt x="2175" y="2172"/>
                  </a:lnTo>
                  <a:lnTo>
                    <a:pt x="2180" y="2167"/>
                  </a:lnTo>
                  <a:lnTo>
                    <a:pt x="2193" y="2156"/>
                  </a:lnTo>
                  <a:lnTo>
                    <a:pt x="2199" y="2151"/>
                  </a:lnTo>
                  <a:lnTo>
                    <a:pt x="2205" y="2148"/>
                  </a:lnTo>
                  <a:lnTo>
                    <a:pt x="2209" y="2147"/>
                  </a:lnTo>
                  <a:lnTo>
                    <a:pt x="2215" y="2147"/>
                  </a:lnTo>
                  <a:lnTo>
                    <a:pt x="2221" y="2145"/>
                  </a:lnTo>
                  <a:lnTo>
                    <a:pt x="2226" y="2140"/>
                  </a:lnTo>
                  <a:lnTo>
                    <a:pt x="2231" y="2139"/>
                  </a:lnTo>
                  <a:lnTo>
                    <a:pt x="2241" y="2129"/>
                  </a:lnTo>
                  <a:lnTo>
                    <a:pt x="2252" y="2129"/>
                  </a:lnTo>
                  <a:lnTo>
                    <a:pt x="2269" y="2131"/>
                  </a:lnTo>
                  <a:lnTo>
                    <a:pt x="2280" y="2129"/>
                  </a:lnTo>
                  <a:lnTo>
                    <a:pt x="2285" y="2129"/>
                  </a:lnTo>
                  <a:lnTo>
                    <a:pt x="2288" y="2123"/>
                  </a:lnTo>
                  <a:lnTo>
                    <a:pt x="2288" y="2120"/>
                  </a:lnTo>
                  <a:lnTo>
                    <a:pt x="2293" y="2115"/>
                  </a:lnTo>
                  <a:lnTo>
                    <a:pt x="2295" y="2115"/>
                  </a:lnTo>
                  <a:lnTo>
                    <a:pt x="2298" y="2113"/>
                  </a:lnTo>
                  <a:lnTo>
                    <a:pt x="2303" y="2113"/>
                  </a:lnTo>
                  <a:lnTo>
                    <a:pt x="2306" y="2107"/>
                  </a:lnTo>
                  <a:lnTo>
                    <a:pt x="2306" y="2096"/>
                  </a:lnTo>
                  <a:lnTo>
                    <a:pt x="2309" y="2089"/>
                  </a:lnTo>
                  <a:lnTo>
                    <a:pt x="2312" y="2086"/>
                  </a:lnTo>
                  <a:lnTo>
                    <a:pt x="2316" y="2083"/>
                  </a:lnTo>
                  <a:lnTo>
                    <a:pt x="2319" y="2080"/>
                  </a:lnTo>
                  <a:lnTo>
                    <a:pt x="2320" y="2070"/>
                  </a:lnTo>
                  <a:lnTo>
                    <a:pt x="2320" y="2067"/>
                  </a:lnTo>
                  <a:lnTo>
                    <a:pt x="2324" y="2067"/>
                  </a:lnTo>
                  <a:lnTo>
                    <a:pt x="2327" y="2064"/>
                  </a:lnTo>
                  <a:lnTo>
                    <a:pt x="2327" y="2059"/>
                  </a:lnTo>
                  <a:lnTo>
                    <a:pt x="2330" y="2038"/>
                  </a:lnTo>
                  <a:lnTo>
                    <a:pt x="2332" y="2035"/>
                  </a:lnTo>
                  <a:lnTo>
                    <a:pt x="2332" y="2035"/>
                  </a:lnTo>
                  <a:lnTo>
                    <a:pt x="2335" y="2033"/>
                  </a:lnTo>
                  <a:lnTo>
                    <a:pt x="2340" y="2029"/>
                  </a:lnTo>
                  <a:lnTo>
                    <a:pt x="2340" y="2013"/>
                  </a:lnTo>
                  <a:lnTo>
                    <a:pt x="2343" y="1995"/>
                  </a:lnTo>
                  <a:lnTo>
                    <a:pt x="2343" y="1987"/>
                  </a:lnTo>
                  <a:lnTo>
                    <a:pt x="2341" y="1970"/>
                  </a:lnTo>
                  <a:lnTo>
                    <a:pt x="2341" y="1954"/>
                  </a:lnTo>
                  <a:lnTo>
                    <a:pt x="2343" y="1949"/>
                  </a:lnTo>
                  <a:lnTo>
                    <a:pt x="2344" y="1946"/>
                  </a:lnTo>
                  <a:lnTo>
                    <a:pt x="2348" y="1941"/>
                  </a:lnTo>
                  <a:lnTo>
                    <a:pt x="2348" y="1938"/>
                  </a:lnTo>
                  <a:lnTo>
                    <a:pt x="2346" y="1936"/>
                  </a:lnTo>
                  <a:lnTo>
                    <a:pt x="2348" y="1938"/>
                  </a:lnTo>
                  <a:lnTo>
                    <a:pt x="2352" y="1939"/>
                  </a:lnTo>
                  <a:lnTo>
                    <a:pt x="2357" y="1938"/>
                  </a:lnTo>
                  <a:lnTo>
                    <a:pt x="2360" y="1933"/>
                  </a:lnTo>
                  <a:lnTo>
                    <a:pt x="2367" y="1925"/>
                  </a:lnTo>
                  <a:lnTo>
                    <a:pt x="2373" y="1909"/>
                  </a:lnTo>
                  <a:lnTo>
                    <a:pt x="2376" y="1903"/>
                  </a:lnTo>
                  <a:lnTo>
                    <a:pt x="2379" y="1899"/>
                  </a:lnTo>
                  <a:lnTo>
                    <a:pt x="2389" y="1896"/>
                  </a:lnTo>
                  <a:lnTo>
                    <a:pt x="2394" y="1893"/>
                  </a:lnTo>
                  <a:lnTo>
                    <a:pt x="2402" y="1883"/>
                  </a:lnTo>
                  <a:lnTo>
                    <a:pt x="2408" y="1874"/>
                  </a:lnTo>
                  <a:lnTo>
                    <a:pt x="2415" y="1859"/>
                  </a:lnTo>
                  <a:lnTo>
                    <a:pt x="2418" y="1851"/>
                  </a:lnTo>
                  <a:lnTo>
                    <a:pt x="2418" y="1829"/>
                  </a:lnTo>
                  <a:lnTo>
                    <a:pt x="2415" y="1815"/>
                  </a:lnTo>
                  <a:lnTo>
                    <a:pt x="2411" y="1804"/>
                  </a:lnTo>
                  <a:close/>
                  <a:moveTo>
                    <a:pt x="962" y="411"/>
                  </a:moveTo>
                  <a:lnTo>
                    <a:pt x="964" y="409"/>
                  </a:lnTo>
                  <a:lnTo>
                    <a:pt x="969" y="409"/>
                  </a:lnTo>
                  <a:lnTo>
                    <a:pt x="969" y="401"/>
                  </a:lnTo>
                  <a:lnTo>
                    <a:pt x="965" y="393"/>
                  </a:lnTo>
                  <a:lnTo>
                    <a:pt x="958" y="388"/>
                  </a:lnTo>
                  <a:lnTo>
                    <a:pt x="961" y="387"/>
                  </a:lnTo>
                  <a:lnTo>
                    <a:pt x="967" y="387"/>
                  </a:lnTo>
                  <a:lnTo>
                    <a:pt x="972" y="388"/>
                  </a:lnTo>
                  <a:lnTo>
                    <a:pt x="977" y="390"/>
                  </a:lnTo>
                  <a:lnTo>
                    <a:pt x="986" y="398"/>
                  </a:lnTo>
                  <a:lnTo>
                    <a:pt x="994" y="404"/>
                  </a:lnTo>
                  <a:lnTo>
                    <a:pt x="1002" y="406"/>
                  </a:lnTo>
                  <a:lnTo>
                    <a:pt x="1007" y="406"/>
                  </a:lnTo>
                  <a:lnTo>
                    <a:pt x="1010" y="403"/>
                  </a:lnTo>
                  <a:lnTo>
                    <a:pt x="1021" y="396"/>
                  </a:lnTo>
                  <a:lnTo>
                    <a:pt x="1037" y="388"/>
                  </a:lnTo>
                  <a:lnTo>
                    <a:pt x="1052" y="383"/>
                  </a:lnTo>
                  <a:lnTo>
                    <a:pt x="1053" y="383"/>
                  </a:lnTo>
                  <a:lnTo>
                    <a:pt x="1052" y="385"/>
                  </a:lnTo>
                  <a:lnTo>
                    <a:pt x="1039" y="391"/>
                  </a:lnTo>
                  <a:lnTo>
                    <a:pt x="1025" y="398"/>
                  </a:lnTo>
                  <a:lnTo>
                    <a:pt x="1018" y="401"/>
                  </a:lnTo>
                  <a:lnTo>
                    <a:pt x="1013" y="406"/>
                  </a:lnTo>
                  <a:lnTo>
                    <a:pt x="1005" y="411"/>
                  </a:lnTo>
                  <a:lnTo>
                    <a:pt x="1002" y="414"/>
                  </a:lnTo>
                  <a:lnTo>
                    <a:pt x="993" y="415"/>
                  </a:lnTo>
                  <a:lnTo>
                    <a:pt x="988" y="417"/>
                  </a:lnTo>
                  <a:lnTo>
                    <a:pt x="986" y="420"/>
                  </a:lnTo>
                  <a:lnTo>
                    <a:pt x="983" y="423"/>
                  </a:lnTo>
                  <a:lnTo>
                    <a:pt x="981" y="428"/>
                  </a:lnTo>
                  <a:lnTo>
                    <a:pt x="980" y="428"/>
                  </a:lnTo>
                  <a:lnTo>
                    <a:pt x="977" y="428"/>
                  </a:lnTo>
                  <a:lnTo>
                    <a:pt x="965" y="430"/>
                  </a:lnTo>
                  <a:lnTo>
                    <a:pt x="950" y="430"/>
                  </a:lnTo>
                  <a:lnTo>
                    <a:pt x="938" y="428"/>
                  </a:lnTo>
                  <a:lnTo>
                    <a:pt x="937" y="428"/>
                  </a:lnTo>
                  <a:lnTo>
                    <a:pt x="943" y="426"/>
                  </a:lnTo>
                  <a:lnTo>
                    <a:pt x="950" y="426"/>
                  </a:lnTo>
                  <a:lnTo>
                    <a:pt x="950" y="420"/>
                  </a:lnTo>
                  <a:lnTo>
                    <a:pt x="953" y="414"/>
                  </a:lnTo>
                  <a:lnTo>
                    <a:pt x="958" y="412"/>
                  </a:lnTo>
                  <a:lnTo>
                    <a:pt x="962" y="411"/>
                  </a:lnTo>
                  <a:close/>
                  <a:moveTo>
                    <a:pt x="1336" y="206"/>
                  </a:moveTo>
                  <a:lnTo>
                    <a:pt x="1342" y="195"/>
                  </a:lnTo>
                  <a:lnTo>
                    <a:pt x="1344" y="195"/>
                  </a:lnTo>
                  <a:lnTo>
                    <a:pt x="1345" y="198"/>
                  </a:lnTo>
                  <a:lnTo>
                    <a:pt x="1345" y="205"/>
                  </a:lnTo>
                  <a:lnTo>
                    <a:pt x="1345" y="206"/>
                  </a:lnTo>
                  <a:lnTo>
                    <a:pt x="1339" y="208"/>
                  </a:lnTo>
                  <a:lnTo>
                    <a:pt x="1334" y="211"/>
                  </a:lnTo>
                  <a:lnTo>
                    <a:pt x="1331" y="217"/>
                  </a:lnTo>
                  <a:lnTo>
                    <a:pt x="1326" y="219"/>
                  </a:lnTo>
                  <a:lnTo>
                    <a:pt x="1315" y="219"/>
                  </a:lnTo>
                  <a:lnTo>
                    <a:pt x="1312" y="222"/>
                  </a:lnTo>
                  <a:lnTo>
                    <a:pt x="1312" y="227"/>
                  </a:lnTo>
                  <a:lnTo>
                    <a:pt x="1315" y="241"/>
                  </a:lnTo>
                  <a:lnTo>
                    <a:pt x="1317" y="243"/>
                  </a:lnTo>
                  <a:lnTo>
                    <a:pt x="1315" y="245"/>
                  </a:lnTo>
                  <a:lnTo>
                    <a:pt x="1310" y="243"/>
                  </a:lnTo>
                  <a:lnTo>
                    <a:pt x="1305" y="241"/>
                  </a:lnTo>
                  <a:lnTo>
                    <a:pt x="1302" y="240"/>
                  </a:lnTo>
                  <a:lnTo>
                    <a:pt x="1301" y="237"/>
                  </a:lnTo>
                  <a:lnTo>
                    <a:pt x="1302" y="233"/>
                  </a:lnTo>
                  <a:lnTo>
                    <a:pt x="1307" y="222"/>
                  </a:lnTo>
                  <a:lnTo>
                    <a:pt x="1307" y="217"/>
                  </a:lnTo>
                  <a:lnTo>
                    <a:pt x="1304" y="214"/>
                  </a:lnTo>
                  <a:lnTo>
                    <a:pt x="1291" y="214"/>
                  </a:lnTo>
                  <a:lnTo>
                    <a:pt x="1286" y="213"/>
                  </a:lnTo>
                  <a:lnTo>
                    <a:pt x="1286" y="211"/>
                  </a:lnTo>
                  <a:lnTo>
                    <a:pt x="1294" y="213"/>
                  </a:lnTo>
                  <a:lnTo>
                    <a:pt x="1301" y="213"/>
                  </a:lnTo>
                  <a:lnTo>
                    <a:pt x="1304" y="206"/>
                  </a:lnTo>
                  <a:lnTo>
                    <a:pt x="1304" y="206"/>
                  </a:lnTo>
                  <a:lnTo>
                    <a:pt x="1315" y="208"/>
                  </a:lnTo>
                  <a:lnTo>
                    <a:pt x="1326" y="205"/>
                  </a:lnTo>
                  <a:lnTo>
                    <a:pt x="1329" y="198"/>
                  </a:lnTo>
                  <a:lnTo>
                    <a:pt x="1329" y="206"/>
                  </a:lnTo>
                  <a:lnTo>
                    <a:pt x="1336" y="206"/>
                  </a:lnTo>
                  <a:close/>
                  <a:moveTo>
                    <a:pt x="1424" y="760"/>
                  </a:moveTo>
                  <a:lnTo>
                    <a:pt x="1424" y="760"/>
                  </a:lnTo>
                  <a:lnTo>
                    <a:pt x="1430" y="755"/>
                  </a:lnTo>
                  <a:lnTo>
                    <a:pt x="1428" y="755"/>
                  </a:lnTo>
                  <a:lnTo>
                    <a:pt x="1431" y="752"/>
                  </a:lnTo>
                  <a:lnTo>
                    <a:pt x="1435" y="746"/>
                  </a:lnTo>
                  <a:lnTo>
                    <a:pt x="1441" y="741"/>
                  </a:lnTo>
                  <a:lnTo>
                    <a:pt x="1444" y="739"/>
                  </a:lnTo>
                  <a:lnTo>
                    <a:pt x="1446" y="738"/>
                  </a:lnTo>
                  <a:lnTo>
                    <a:pt x="1465" y="741"/>
                  </a:lnTo>
                  <a:lnTo>
                    <a:pt x="1471" y="744"/>
                  </a:lnTo>
                  <a:lnTo>
                    <a:pt x="1476" y="746"/>
                  </a:lnTo>
                  <a:lnTo>
                    <a:pt x="1478" y="749"/>
                  </a:lnTo>
                  <a:lnTo>
                    <a:pt x="1479" y="752"/>
                  </a:lnTo>
                  <a:lnTo>
                    <a:pt x="1481" y="757"/>
                  </a:lnTo>
                  <a:lnTo>
                    <a:pt x="1486" y="760"/>
                  </a:lnTo>
                  <a:lnTo>
                    <a:pt x="1491" y="762"/>
                  </a:lnTo>
                  <a:lnTo>
                    <a:pt x="1497" y="762"/>
                  </a:lnTo>
                  <a:lnTo>
                    <a:pt x="1499" y="763"/>
                  </a:lnTo>
                  <a:lnTo>
                    <a:pt x="1499" y="765"/>
                  </a:lnTo>
                  <a:lnTo>
                    <a:pt x="1502" y="774"/>
                  </a:lnTo>
                  <a:lnTo>
                    <a:pt x="1508" y="787"/>
                  </a:lnTo>
                  <a:lnTo>
                    <a:pt x="1510" y="789"/>
                  </a:lnTo>
                  <a:lnTo>
                    <a:pt x="1508" y="789"/>
                  </a:lnTo>
                  <a:lnTo>
                    <a:pt x="1508" y="790"/>
                  </a:lnTo>
                  <a:lnTo>
                    <a:pt x="1502" y="786"/>
                  </a:lnTo>
                  <a:lnTo>
                    <a:pt x="1497" y="782"/>
                  </a:lnTo>
                  <a:lnTo>
                    <a:pt x="1494" y="782"/>
                  </a:lnTo>
                  <a:lnTo>
                    <a:pt x="1484" y="784"/>
                  </a:lnTo>
                  <a:lnTo>
                    <a:pt x="1468" y="790"/>
                  </a:lnTo>
                  <a:lnTo>
                    <a:pt x="1463" y="790"/>
                  </a:lnTo>
                  <a:lnTo>
                    <a:pt x="1457" y="787"/>
                  </a:lnTo>
                  <a:lnTo>
                    <a:pt x="1454" y="782"/>
                  </a:lnTo>
                  <a:lnTo>
                    <a:pt x="1452" y="779"/>
                  </a:lnTo>
                  <a:lnTo>
                    <a:pt x="1447" y="778"/>
                  </a:lnTo>
                  <a:lnTo>
                    <a:pt x="1447" y="773"/>
                  </a:lnTo>
                  <a:lnTo>
                    <a:pt x="1451" y="766"/>
                  </a:lnTo>
                  <a:lnTo>
                    <a:pt x="1444" y="766"/>
                  </a:lnTo>
                  <a:lnTo>
                    <a:pt x="1438" y="768"/>
                  </a:lnTo>
                  <a:lnTo>
                    <a:pt x="1417" y="782"/>
                  </a:lnTo>
                  <a:lnTo>
                    <a:pt x="1412" y="784"/>
                  </a:lnTo>
                  <a:lnTo>
                    <a:pt x="1406" y="787"/>
                  </a:lnTo>
                  <a:lnTo>
                    <a:pt x="1404" y="787"/>
                  </a:lnTo>
                  <a:lnTo>
                    <a:pt x="1401" y="786"/>
                  </a:lnTo>
                  <a:lnTo>
                    <a:pt x="1393" y="781"/>
                  </a:lnTo>
                  <a:lnTo>
                    <a:pt x="1387" y="782"/>
                  </a:lnTo>
                  <a:lnTo>
                    <a:pt x="1379" y="782"/>
                  </a:lnTo>
                  <a:lnTo>
                    <a:pt x="1379" y="782"/>
                  </a:lnTo>
                  <a:lnTo>
                    <a:pt x="1382" y="776"/>
                  </a:lnTo>
                  <a:lnTo>
                    <a:pt x="1401" y="766"/>
                  </a:lnTo>
                  <a:lnTo>
                    <a:pt x="1412" y="763"/>
                  </a:lnTo>
                  <a:lnTo>
                    <a:pt x="1419" y="763"/>
                  </a:lnTo>
                  <a:lnTo>
                    <a:pt x="1422" y="760"/>
                  </a:lnTo>
                  <a:lnTo>
                    <a:pt x="1424" y="760"/>
                  </a:lnTo>
                  <a:close/>
                  <a:moveTo>
                    <a:pt x="1656" y="845"/>
                  </a:moveTo>
                  <a:lnTo>
                    <a:pt x="1658" y="846"/>
                  </a:lnTo>
                  <a:lnTo>
                    <a:pt x="1658" y="849"/>
                  </a:lnTo>
                  <a:lnTo>
                    <a:pt x="1656" y="851"/>
                  </a:lnTo>
                  <a:lnTo>
                    <a:pt x="1652" y="854"/>
                  </a:lnTo>
                  <a:lnTo>
                    <a:pt x="1641" y="857"/>
                  </a:lnTo>
                  <a:lnTo>
                    <a:pt x="1612" y="861"/>
                  </a:lnTo>
                  <a:lnTo>
                    <a:pt x="1604" y="861"/>
                  </a:lnTo>
                  <a:lnTo>
                    <a:pt x="1602" y="861"/>
                  </a:lnTo>
                  <a:lnTo>
                    <a:pt x="1602" y="859"/>
                  </a:lnTo>
                  <a:lnTo>
                    <a:pt x="1602" y="857"/>
                  </a:lnTo>
                  <a:lnTo>
                    <a:pt x="1612" y="853"/>
                  </a:lnTo>
                  <a:lnTo>
                    <a:pt x="1625" y="849"/>
                  </a:lnTo>
                  <a:lnTo>
                    <a:pt x="1636" y="848"/>
                  </a:lnTo>
                  <a:lnTo>
                    <a:pt x="1644" y="848"/>
                  </a:lnTo>
                  <a:lnTo>
                    <a:pt x="1656" y="845"/>
                  </a:lnTo>
                  <a:close/>
                  <a:moveTo>
                    <a:pt x="1535" y="897"/>
                  </a:moveTo>
                  <a:lnTo>
                    <a:pt x="1534" y="894"/>
                  </a:lnTo>
                  <a:lnTo>
                    <a:pt x="1534" y="889"/>
                  </a:lnTo>
                  <a:lnTo>
                    <a:pt x="1535" y="888"/>
                  </a:lnTo>
                  <a:lnTo>
                    <a:pt x="1538" y="888"/>
                  </a:lnTo>
                  <a:lnTo>
                    <a:pt x="1543" y="892"/>
                  </a:lnTo>
                  <a:lnTo>
                    <a:pt x="1548" y="892"/>
                  </a:lnTo>
                  <a:lnTo>
                    <a:pt x="1550" y="891"/>
                  </a:lnTo>
                  <a:lnTo>
                    <a:pt x="1550" y="891"/>
                  </a:lnTo>
                  <a:lnTo>
                    <a:pt x="1553" y="889"/>
                  </a:lnTo>
                  <a:lnTo>
                    <a:pt x="1556" y="888"/>
                  </a:lnTo>
                  <a:lnTo>
                    <a:pt x="1556" y="888"/>
                  </a:lnTo>
                  <a:lnTo>
                    <a:pt x="1564" y="881"/>
                  </a:lnTo>
                  <a:lnTo>
                    <a:pt x="1567" y="880"/>
                  </a:lnTo>
                  <a:lnTo>
                    <a:pt x="1574" y="878"/>
                  </a:lnTo>
                  <a:lnTo>
                    <a:pt x="1580" y="880"/>
                  </a:lnTo>
                  <a:lnTo>
                    <a:pt x="1591" y="883"/>
                  </a:lnTo>
                  <a:lnTo>
                    <a:pt x="1602" y="876"/>
                  </a:lnTo>
                  <a:lnTo>
                    <a:pt x="1601" y="878"/>
                  </a:lnTo>
                  <a:lnTo>
                    <a:pt x="1589" y="884"/>
                  </a:lnTo>
                  <a:lnTo>
                    <a:pt x="1564" y="897"/>
                  </a:lnTo>
                  <a:lnTo>
                    <a:pt x="1561" y="899"/>
                  </a:lnTo>
                  <a:lnTo>
                    <a:pt x="1548" y="902"/>
                  </a:lnTo>
                  <a:lnTo>
                    <a:pt x="1543" y="900"/>
                  </a:lnTo>
                  <a:lnTo>
                    <a:pt x="1538" y="899"/>
                  </a:lnTo>
                  <a:lnTo>
                    <a:pt x="1535" y="897"/>
                  </a:lnTo>
                  <a:close/>
                  <a:moveTo>
                    <a:pt x="1591" y="830"/>
                  </a:moveTo>
                  <a:lnTo>
                    <a:pt x="1586" y="830"/>
                  </a:lnTo>
                  <a:lnTo>
                    <a:pt x="1575" y="825"/>
                  </a:lnTo>
                  <a:lnTo>
                    <a:pt x="1569" y="821"/>
                  </a:lnTo>
                  <a:lnTo>
                    <a:pt x="1564" y="825"/>
                  </a:lnTo>
                  <a:lnTo>
                    <a:pt x="1564" y="832"/>
                  </a:lnTo>
                  <a:lnTo>
                    <a:pt x="1562" y="833"/>
                  </a:lnTo>
                  <a:lnTo>
                    <a:pt x="1559" y="837"/>
                  </a:lnTo>
                  <a:lnTo>
                    <a:pt x="1558" y="845"/>
                  </a:lnTo>
                  <a:lnTo>
                    <a:pt x="1558" y="854"/>
                  </a:lnTo>
                  <a:lnTo>
                    <a:pt x="1550" y="868"/>
                  </a:lnTo>
                  <a:lnTo>
                    <a:pt x="1550" y="868"/>
                  </a:lnTo>
                  <a:lnTo>
                    <a:pt x="1550" y="854"/>
                  </a:lnTo>
                  <a:lnTo>
                    <a:pt x="1546" y="849"/>
                  </a:lnTo>
                  <a:lnTo>
                    <a:pt x="1542" y="846"/>
                  </a:lnTo>
                  <a:lnTo>
                    <a:pt x="1532" y="846"/>
                  </a:lnTo>
                  <a:lnTo>
                    <a:pt x="1527" y="851"/>
                  </a:lnTo>
                  <a:lnTo>
                    <a:pt x="1529" y="846"/>
                  </a:lnTo>
                  <a:lnTo>
                    <a:pt x="1534" y="838"/>
                  </a:lnTo>
                  <a:lnTo>
                    <a:pt x="1535" y="833"/>
                  </a:lnTo>
                  <a:lnTo>
                    <a:pt x="1535" y="822"/>
                  </a:lnTo>
                  <a:lnTo>
                    <a:pt x="1530" y="817"/>
                  </a:lnTo>
                  <a:lnTo>
                    <a:pt x="1524" y="809"/>
                  </a:lnTo>
                  <a:lnTo>
                    <a:pt x="1519" y="806"/>
                  </a:lnTo>
                  <a:lnTo>
                    <a:pt x="1510" y="806"/>
                  </a:lnTo>
                  <a:lnTo>
                    <a:pt x="1502" y="811"/>
                  </a:lnTo>
                  <a:lnTo>
                    <a:pt x="1497" y="819"/>
                  </a:lnTo>
                  <a:lnTo>
                    <a:pt x="1491" y="821"/>
                  </a:lnTo>
                  <a:lnTo>
                    <a:pt x="1486" y="822"/>
                  </a:lnTo>
                  <a:lnTo>
                    <a:pt x="1483" y="825"/>
                  </a:lnTo>
                  <a:lnTo>
                    <a:pt x="1479" y="829"/>
                  </a:lnTo>
                  <a:lnTo>
                    <a:pt x="1478" y="837"/>
                  </a:lnTo>
                  <a:lnTo>
                    <a:pt x="1475" y="848"/>
                  </a:lnTo>
                  <a:lnTo>
                    <a:pt x="1475" y="868"/>
                  </a:lnTo>
                  <a:lnTo>
                    <a:pt x="1476" y="876"/>
                  </a:lnTo>
                  <a:lnTo>
                    <a:pt x="1475" y="881"/>
                  </a:lnTo>
                  <a:lnTo>
                    <a:pt x="1471" y="886"/>
                  </a:lnTo>
                  <a:lnTo>
                    <a:pt x="1463" y="891"/>
                  </a:lnTo>
                  <a:lnTo>
                    <a:pt x="1462" y="892"/>
                  </a:lnTo>
                  <a:lnTo>
                    <a:pt x="1459" y="892"/>
                  </a:lnTo>
                  <a:lnTo>
                    <a:pt x="1459" y="891"/>
                  </a:lnTo>
                  <a:lnTo>
                    <a:pt x="1455" y="888"/>
                  </a:lnTo>
                  <a:lnTo>
                    <a:pt x="1454" y="883"/>
                  </a:lnTo>
                  <a:lnTo>
                    <a:pt x="1454" y="876"/>
                  </a:lnTo>
                  <a:lnTo>
                    <a:pt x="1455" y="862"/>
                  </a:lnTo>
                  <a:lnTo>
                    <a:pt x="1462" y="840"/>
                  </a:lnTo>
                  <a:lnTo>
                    <a:pt x="1462" y="829"/>
                  </a:lnTo>
                  <a:lnTo>
                    <a:pt x="1459" y="827"/>
                  </a:lnTo>
                  <a:lnTo>
                    <a:pt x="1462" y="821"/>
                  </a:lnTo>
                  <a:lnTo>
                    <a:pt x="1473" y="814"/>
                  </a:lnTo>
                  <a:lnTo>
                    <a:pt x="1478" y="811"/>
                  </a:lnTo>
                  <a:lnTo>
                    <a:pt x="1483" y="809"/>
                  </a:lnTo>
                  <a:lnTo>
                    <a:pt x="1508" y="806"/>
                  </a:lnTo>
                  <a:lnTo>
                    <a:pt x="1519" y="805"/>
                  </a:lnTo>
                  <a:lnTo>
                    <a:pt x="1524" y="800"/>
                  </a:lnTo>
                  <a:lnTo>
                    <a:pt x="1535" y="800"/>
                  </a:lnTo>
                  <a:lnTo>
                    <a:pt x="1548" y="803"/>
                  </a:lnTo>
                  <a:lnTo>
                    <a:pt x="1553" y="805"/>
                  </a:lnTo>
                  <a:lnTo>
                    <a:pt x="1574" y="805"/>
                  </a:lnTo>
                  <a:lnTo>
                    <a:pt x="1577" y="806"/>
                  </a:lnTo>
                  <a:lnTo>
                    <a:pt x="1578" y="806"/>
                  </a:lnTo>
                  <a:lnTo>
                    <a:pt x="1580" y="811"/>
                  </a:lnTo>
                  <a:lnTo>
                    <a:pt x="1586" y="821"/>
                  </a:lnTo>
                  <a:lnTo>
                    <a:pt x="1591" y="829"/>
                  </a:lnTo>
                  <a:lnTo>
                    <a:pt x="1591" y="830"/>
                  </a:lnTo>
                  <a:close/>
                  <a:moveTo>
                    <a:pt x="1294" y="679"/>
                  </a:moveTo>
                  <a:lnTo>
                    <a:pt x="1294" y="688"/>
                  </a:lnTo>
                  <a:lnTo>
                    <a:pt x="1293" y="693"/>
                  </a:lnTo>
                  <a:lnTo>
                    <a:pt x="1293" y="695"/>
                  </a:lnTo>
                  <a:lnTo>
                    <a:pt x="1291" y="695"/>
                  </a:lnTo>
                  <a:lnTo>
                    <a:pt x="1291" y="695"/>
                  </a:lnTo>
                  <a:lnTo>
                    <a:pt x="1291" y="687"/>
                  </a:lnTo>
                  <a:lnTo>
                    <a:pt x="1289" y="679"/>
                  </a:lnTo>
                  <a:lnTo>
                    <a:pt x="1288" y="674"/>
                  </a:lnTo>
                  <a:lnTo>
                    <a:pt x="1283" y="669"/>
                  </a:lnTo>
                  <a:lnTo>
                    <a:pt x="1278" y="664"/>
                  </a:lnTo>
                  <a:lnTo>
                    <a:pt x="1272" y="659"/>
                  </a:lnTo>
                  <a:lnTo>
                    <a:pt x="1269" y="656"/>
                  </a:lnTo>
                  <a:lnTo>
                    <a:pt x="1259" y="645"/>
                  </a:lnTo>
                  <a:lnTo>
                    <a:pt x="1254" y="634"/>
                  </a:lnTo>
                  <a:lnTo>
                    <a:pt x="1253" y="626"/>
                  </a:lnTo>
                  <a:lnTo>
                    <a:pt x="1254" y="621"/>
                  </a:lnTo>
                  <a:lnTo>
                    <a:pt x="1262" y="618"/>
                  </a:lnTo>
                  <a:lnTo>
                    <a:pt x="1266" y="620"/>
                  </a:lnTo>
                  <a:lnTo>
                    <a:pt x="1269" y="620"/>
                  </a:lnTo>
                  <a:lnTo>
                    <a:pt x="1275" y="631"/>
                  </a:lnTo>
                  <a:lnTo>
                    <a:pt x="1280" y="645"/>
                  </a:lnTo>
                  <a:lnTo>
                    <a:pt x="1294" y="679"/>
                  </a:lnTo>
                  <a:close/>
                  <a:moveTo>
                    <a:pt x="879" y="264"/>
                  </a:moveTo>
                  <a:lnTo>
                    <a:pt x="873" y="265"/>
                  </a:lnTo>
                  <a:lnTo>
                    <a:pt x="868" y="270"/>
                  </a:lnTo>
                  <a:lnTo>
                    <a:pt x="868" y="276"/>
                  </a:lnTo>
                  <a:lnTo>
                    <a:pt x="871" y="280"/>
                  </a:lnTo>
                  <a:lnTo>
                    <a:pt x="883" y="283"/>
                  </a:lnTo>
                  <a:lnTo>
                    <a:pt x="900" y="280"/>
                  </a:lnTo>
                  <a:lnTo>
                    <a:pt x="905" y="275"/>
                  </a:lnTo>
                  <a:lnTo>
                    <a:pt x="908" y="273"/>
                  </a:lnTo>
                  <a:lnTo>
                    <a:pt x="910" y="272"/>
                  </a:lnTo>
                  <a:lnTo>
                    <a:pt x="913" y="272"/>
                  </a:lnTo>
                  <a:lnTo>
                    <a:pt x="914" y="273"/>
                  </a:lnTo>
                  <a:lnTo>
                    <a:pt x="911" y="278"/>
                  </a:lnTo>
                  <a:lnTo>
                    <a:pt x="900" y="289"/>
                  </a:lnTo>
                  <a:lnTo>
                    <a:pt x="895" y="291"/>
                  </a:lnTo>
                  <a:lnTo>
                    <a:pt x="889" y="291"/>
                  </a:lnTo>
                  <a:lnTo>
                    <a:pt x="883" y="289"/>
                  </a:lnTo>
                  <a:lnTo>
                    <a:pt x="876" y="291"/>
                  </a:lnTo>
                  <a:lnTo>
                    <a:pt x="870" y="297"/>
                  </a:lnTo>
                  <a:lnTo>
                    <a:pt x="875" y="302"/>
                  </a:lnTo>
                  <a:lnTo>
                    <a:pt x="876" y="305"/>
                  </a:lnTo>
                  <a:lnTo>
                    <a:pt x="870" y="307"/>
                  </a:lnTo>
                  <a:lnTo>
                    <a:pt x="862" y="310"/>
                  </a:lnTo>
                  <a:lnTo>
                    <a:pt x="857" y="313"/>
                  </a:lnTo>
                  <a:lnTo>
                    <a:pt x="863" y="305"/>
                  </a:lnTo>
                  <a:lnTo>
                    <a:pt x="867" y="300"/>
                  </a:lnTo>
                  <a:lnTo>
                    <a:pt x="863" y="297"/>
                  </a:lnTo>
                  <a:lnTo>
                    <a:pt x="859" y="294"/>
                  </a:lnTo>
                  <a:lnTo>
                    <a:pt x="855" y="294"/>
                  </a:lnTo>
                  <a:lnTo>
                    <a:pt x="847" y="297"/>
                  </a:lnTo>
                  <a:lnTo>
                    <a:pt x="839" y="305"/>
                  </a:lnTo>
                  <a:lnTo>
                    <a:pt x="838" y="310"/>
                  </a:lnTo>
                  <a:lnTo>
                    <a:pt x="838" y="312"/>
                  </a:lnTo>
                  <a:lnTo>
                    <a:pt x="835" y="313"/>
                  </a:lnTo>
                  <a:lnTo>
                    <a:pt x="825" y="313"/>
                  </a:lnTo>
                  <a:lnTo>
                    <a:pt x="820" y="312"/>
                  </a:lnTo>
                  <a:lnTo>
                    <a:pt x="820" y="310"/>
                  </a:lnTo>
                  <a:lnTo>
                    <a:pt x="825" y="304"/>
                  </a:lnTo>
                  <a:lnTo>
                    <a:pt x="828" y="302"/>
                  </a:lnTo>
                  <a:lnTo>
                    <a:pt x="830" y="302"/>
                  </a:lnTo>
                  <a:lnTo>
                    <a:pt x="833" y="299"/>
                  </a:lnTo>
                  <a:lnTo>
                    <a:pt x="833" y="294"/>
                  </a:lnTo>
                  <a:lnTo>
                    <a:pt x="831" y="291"/>
                  </a:lnTo>
                  <a:lnTo>
                    <a:pt x="846" y="291"/>
                  </a:lnTo>
                  <a:lnTo>
                    <a:pt x="851" y="286"/>
                  </a:lnTo>
                  <a:lnTo>
                    <a:pt x="851" y="281"/>
                  </a:lnTo>
                  <a:lnTo>
                    <a:pt x="846" y="278"/>
                  </a:lnTo>
                  <a:lnTo>
                    <a:pt x="839" y="273"/>
                  </a:lnTo>
                  <a:lnTo>
                    <a:pt x="836" y="273"/>
                  </a:lnTo>
                  <a:lnTo>
                    <a:pt x="839" y="272"/>
                  </a:lnTo>
                  <a:lnTo>
                    <a:pt x="849" y="267"/>
                  </a:lnTo>
                  <a:lnTo>
                    <a:pt x="862" y="262"/>
                  </a:lnTo>
                  <a:lnTo>
                    <a:pt x="875" y="261"/>
                  </a:lnTo>
                  <a:lnTo>
                    <a:pt x="878" y="262"/>
                  </a:lnTo>
                  <a:lnTo>
                    <a:pt x="879" y="262"/>
                  </a:lnTo>
                  <a:lnTo>
                    <a:pt x="879" y="264"/>
                  </a:lnTo>
                  <a:close/>
                  <a:moveTo>
                    <a:pt x="806" y="281"/>
                  </a:moveTo>
                  <a:lnTo>
                    <a:pt x="811" y="281"/>
                  </a:lnTo>
                  <a:lnTo>
                    <a:pt x="809" y="281"/>
                  </a:lnTo>
                  <a:lnTo>
                    <a:pt x="806" y="281"/>
                  </a:lnTo>
                  <a:close/>
                  <a:moveTo>
                    <a:pt x="792" y="718"/>
                  </a:moveTo>
                  <a:lnTo>
                    <a:pt x="800" y="717"/>
                  </a:lnTo>
                  <a:lnTo>
                    <a:pt x="804" y="720"/>
                  </a:lnTo>
                  <a:lnTo>
                    <a:pt x="806" y="722"/>
                  </a:lnTo>
                  <a:lnTo>
                    <a:pt x="811" y="722"/>
                  </a:lnTo>
                  <a:lnTo>
                    <a:pt x="814" y="725"/>
                  </a:lnTo>
                  <a:lnTo>
                    <a:pt x="819" y="733"/>
                  </a:lnTo>
                  <a:lnTo>
                    <a:pt x="815" y="733"/>
                  </a:lnTo>
                  <a:lnTo>
                    <a:pt x="820" y="738"/>
                  </a:lnTo>
                  <a:lnTo>
                    <a:pt x="812" y="733"/>
                  </a:lnTo>
                  <a:lnTo>
                    <a:pt x="808" y="731"/>
                  </a:lnTo>
                  <a:lnTo>
                    <a:pt x="803" y="728"/>
                  </a:lnTo>
                  <a:lnTo>
                    <a:pt x="796" y="726"/>
                  </a:lnTo>
                  <a:lnTo>
                    <a:pt x="788" y="723"/>
                  </a:lnTo>
                  <a:lnTo>
                    <a:pt x="788" y="723"/>
                  </a:lnTo>
                  <a:lnTo>
                    <a:pt x="785" y="718"/>
                  </a:lnTo>
                  <a:lnTo>
                    <a:pt x="792" y="718"/>
                  </a:lnTo>
                  <a:close/>
                  <a:moveTo>
                    <a:pt x="822" y="770"/>
                  </a:moveTo>
                  <a:lnTo>
                    <a:pt x="827" y="765"/>
                  </a:lnTo>
                  <a:lnTo>
                    <a:pt x="825" y="771"/>
                  </a:lnTo>
                  <a:lnTo>
                    <a:pt x="823" y="771"/>
                  </a:lnTo>
                  <a:lnTo>
                    <a:pt x="823" y="773"/>
                  </a:lnTo>
                  <a:lnTo>
                    <a:pt x="822" y="773"/>
                  </a:lnTo>
                  <a:lnTo>
                    <a:pt x="822" y="771"/>
                  </a:lnTo>
                  <a:lnTo>
                    <a:pt x="822" y="770"/>
                  </a:lnTo>
                  <a:close/>
                  <a:moveTo>
                    <a:pt x="822" y="739"/>
                  </a:moveTo>
                  <a:lnTo>
                    <a:pt x="825" y="744"/>
                  </a:lnTo>
                  <a:lnTo>
                    <a:pt x="825" y="757"/>
                  </a:lnTo>
                  <a:lnTo>
                    <a:pt x="823" y="755"/>
                  </a:lnTo>
                  <a:lnTo>
                    <a:pt x="819" y="752"/>
                  </a:lnTo>
                  <a:lnTo>
                    <a:pt x="819" y="752"/>
                  </a:lnTo>
                  <a:lnTo>
                    <a:pt x="819" y="749"/>
                  </a:lnTo>
                  <a:lnTo>
                    <a:pt x="820" y="741"/>
                  </a:lnTo>
                  <a:lnTo>
                    <a:pt x="820" y="738"/>
                  </a:lnTo>
                  <a:lnTo>
                    <a:pt x="820" y="738"/>
                  </a:lnTo>
                  <a:lnTo>
                    <a:pt x="822" y="739"/>
                  </a:lnTo>
                  <a:lnTo>
                    <a:pt x="822" y="739"/>
                  </a:lnTo>
                  <a:lnTo>
                    <a:pt x="822" y="739"/>
                  </a:lnTo>
                  <a:close/>
                  <a:moveTo>
                    <a:pt x="782" y="714"/>
                  </a:moveTo>
                  <a:lnTo>
                    <a:pt x="777" y="709"/>
                  </a:lnTo>
                  <a:lnTo>
                    <a:pt x="776" y="706"/>
                  </a:lnTo>
                  <a:lnTo>
                    <a:pt x="776" y="706"/>
                  </a:lnTo>
                  <a:lnTo>
                    <a:pt x="779" y="704"/>
                  </a:lnTo>
                  <a:lnTo>
                    <a:pt x="780" y="704"/>
                  </a:lnTo>
                  <a:lnTo>
                    <a:pt x="782" y="712"/>
                  </a:lnTo>
                  <a:lnTo>
                    <a:pt x="782" y="714"/>
                  </a:lnTo>
                  <a:close/>
                  <a:moveTo>
                    <a:pt x="1320" y="174"/>
                  </a:moveTo>
                  <a:lnTo>
                    <a:pt x="1328" y="176"/>
                  </a:lnTo>
                  <a:lnTo>
                    <a:pt x="1336" y="179"/>
                  </a:lnTo>
                  <a:lnTo>
                    <a:pt x="1334" y="181"/>
                  </a:lnTo>
                  <a:lnTo>
                    <a:pt x="1334" y="186"/>
                  </a:lnTo>
                  <a:lnTo>
                    <a:pt x="1336" y="189"/>
                  </a:lnTo>
                  <a:lnTo>
                    <a:pt x="1333" y="192"/>
                  </a:lnTo>
                  <a:lnTo>
                    <a:pt x="1329" y="195"/>
                  </a:lnTo>
                  <a:lnTo>
                    <a:pt x="1329" y="195"/>
                  </a:lnTo>
                  <a:lnTo>
                    <a:pt x="1328" y="189"/>
                  </a:lnTo>
                  <a:lnTo>
                    <a:pt x="1321" y="182"/>
                  </a:lnTo>
                  <a:lnTo>
                    <a:pt x="1320" y="182"/>
                  </a:lnTo>
                  <a:lnTo>
                    <a:pt x="1320" y="178"/>
                  </a:lnTo>
                  <a:lnTo>
                    <a:pt x="1317" y="174"/>
                  </a:lnTo>
                  <a:lnTo>
                    <a:pt x="1313" y="173"/>
                  </a:lnTo>
                  <a:lnTo>
                    <a:pt x="1320" y="174"/>
                  </a:lnTo>
                  <a:close/>
                  <a:moveTo>
                    <a:pt x="745" y="691"/>
                  </a:moveTo>
                  <a:lnTo>
                    <a:pt x="755" y="691"/>
                  </a:lnTo>
                  <a:lnTo>
                    <a:pt x="756" y="693"/>
                  </a:lnTo>
                  <a:lnTo>
                    <a:pt x="760" y="698"/>
                  </a:lnTo>
                  <a:lnTo>
                    <a:pt x="753" y="698"/>
                  </a:lnTo>
                  <a:lnTo>
                    <a:pt x="748" y="696"/>
                  </a:lnTo>
                  <a:lnTo>
                    <a:pt x="742" y="693"/>
                  </a:lnTo>
                  <a:lnTo>
                    <a:pt x="736" y="690"/>
                  </a:lnTo>
                  <a:lnTo>
                    <a:pt x="745" y="691"/>
                  </a:lnTo>
                  <a:close/>
                  <a:moveTo>
                    <a:pt x="1957" y="624"/>
                  </a:moveTo>
                  <a:lnTo>
                    <a:pt x="1957" y="623"/>
                  </a:lnTo>
                  <a:lnTo>
                    <a:pt x="1958" y="621"/>
                  </a:lnTo>
                  <a:lnTo>
                    <a:pt x="1960" y="620"/>
                  </a:lnTo>
                  <a:lnTo>
                    <a:pt x="1963" y="620"/>
                  </a:lnTo>
                  <a:lnTo>
                    <a:pt x="1960" y="623"/>
                  </a:lnTo>
                  <a:lnTo>
                    <a:pt x="1957" y="624"/>
                  </a:lnTo>
                  <a:lnTo>
                    <a:pt x="1957" y="624"/>
                  </a:lnTo>
                  <a:close/>
                  <a:moveTo>
                    <a:pt x="1984" y="610"/>
                  </a:moveTo>
                  <a:lnTo>
                    <a:pt x="1976" y="615"/>
                  </a:lnTo>
                  <a:lnTo>
                    <a:pt x="1971" y="618"/>
                  </a:lnTo>
                  <a:lnTo>
                    <a:pt x="1968" y="618"/>
                  </a:lnTo>
                  <a:lnTo>
                    <a:pt x="1968" y="615"/>
                  </a:lnTo>
                  <a:lnTo>
                    <a:pt x="1969" y="615"/>
                  </a:lnTo>
                  <a:lnTo>
                    <a:pt x="1972" y="615"/>
                  </a:lnTo>
                  <a:lnTo>
                    <a:pt x="1979" y="613"/>
                  </a:lnTo>
                  <a:lnTo>
                    <a:pt x="1990" y="607"/>
                  </a:lnTo>
                  <a:lnTo>
                    <a:pt x="1993" y="607"/>
                  </a:lnTo>
                  <a:lnTo>
                    <a:pt x="1984" y="610"/>
                  </a:lnTo>
                  <a:close/>
                  <a:moveTo>
                    <a:pt x="1419" y="291"/>
                  </a:moveTo>
                  <a:lnTo>
                    <a:pt x="1422" y="291"/>
                  </a:lnTo>
                  <a:lnTo>
                    <a:pt x="1428" y="294"/>
                  </a:lnTo>
                  <a:lnTo>
                    <a:pt x="1438" y="299"/>
                  </a:lnTo>
                  <a:lnTo>
                    <a:pt x="1446" y="304"/>
                  </a:lnTo>
                  <a:lnTo>
                    <a:pt x="1441" y="304"/>
                  </a:lnTo>
                  <a:lnTo>
                    <a:pt x="1435" y="302"/>
                  </a:lnTo>
                  <a:lnTo>
                    <a:pt x="1428" y="299"/>
                  </a:lnTo>
                  <a:lnTo>
                    <a:pt x="1422" y="296"/>
                  </a:lnTo>
                  <a:lnTo>
                    <a:pt x="1419" y="291"/>
                  </a:lnTo>
                  <a:close/>
                  <a:moveTo>
                    <a:pt x="624" y="524"/>
                  </a:moveTo>
                  <a:lnTo>
                    <a:pt x="624" y="529"/>
                  </a:lnTo>
                  <a:lnTo>
                    <a:pt x="622" y="530"/>
                  </a:lnTo>
                  <a:lnTo>
                    <a:pt x="622" y="530"/>
                  </a:lnTo>
                  <a:lnTo>
                    <a:pt x="622" y="521"/>
                  </a:lnTo>
                  <a:lnTo>
                    <a:pt x="622" y="519"/>
                  </a:lnTo>
                  <a:lnTo>
                    <a:pt x="624" y="524"/>
                  </a:lnTo>
                  <a:close/>
                  <a:moveTo>
                    <a:pt x="598" y="501"/>
                  </a:moveTo>
                  <a:lnTo>
                    <a:pt x="598" y="503"/>
                  </a:lnTo>
                  <a:lnTo>
                    <a:pt x="597" y="495"/>
                  </a:lnTo>
                  <a:lnTo>
                    <a:pt x="598" y="501"/>
                  </a:lnTo>
                  <a:close/>
                  <a:moveTo>
                    <a:pt x="640" y="195"/>
                  </a:moveTo>
                  <a:lnTo>
                    <a:pt x="640" y="197"/>
                  </a:lnTo>
                  <a:lnTo>
                    <a:pt x="632" y="200"/>
                  </a:lnTo>
                  <a:lnTo>
                    <a:pt x="632" y="200"/>
                  </a:lnTo>
                  <a:lnTo>
                    <a:pt x="634" y="198"/>
                  </a:lnTo>
                  <a:lnTo>
                    <a:pt x="640" y="193"/>
                  </a:lnTo>
                  <a:lnTo>
                    <a:pt x="640" y="195"/>
                  </a:lnTo>
                  <a:close/>
                  <a:moveTo>
                    <a:pt x="688" y="171"/>
                  </a:moveTo>
                  <a:lnTo>
                    <a:pt x="680" y="178"/>
                  </a:lnTo>
                  <a:lnTo>
                    <a:pt x="677" y="179"/>
                  </a:lnTo>
                  <a:lnTo>
                    <a:pt x="675" y="179"/>
                  </a:lnTo>
                  <a:lnTo>
                    <a:pt x="673" y="176"/>
                  </a:lnTo>
                  <a:lnTo>
                    <a:pt x="670" y="176"/>
                  </a:lnTo>
                  <a:lnTo>
                    <a:pt x="680" y="174"/>
                  </a:lnTo>
                  <a:lnTo>
                    <a:pt x="689" y="170"/>
                  </a:lnTo>
                  <a:lnTo>
                    <a:pt x="691" y="168"/>
                  </a:lnTo>
                  <a:lnTo>
                    <a:pt x="688" y="171"/>
                  </a:lnTo>
                  <a:close/>
                  <a:moveTo>
                    <a:pt x="598" y="506"/>
                  </a:moveTo>
                  <a:lnTo>
                    <a:pt x="598" y="508"/>
                  </a:lnTo>
                  <a:lnTo>
                    <a:pt x="597" y="511"/>
                  </a:lnTo>
                  <a:lnTo>
                    <a:pt x="597" y="513"/>
                  </a:lnTo>
                  <a:lnTo>
                    <a:pt x="592" y="513"/>
                  </a:lnTo>
                  <a:lnTo>
                    <a:pt x="590" y="513"/>
                  </a:lnTo>
                  <a:lnTo>
                    <a:pt x="590" y="509"/>
                  </a:lnTo>
                  <a:lnTo>
                    <a:pt x="589" y="508"/>
                  </a:lnTo>
                  <a:lnTo>
                    <a:pt x="589" y="506"/>
                  </a:lnTo>
                  <a:lnTo>
                    <a:pt x="594" y="511"/>
                  </a:lnTo>
                  <a:lnTo>
                    <a:pt x="598" y="506"/>
                  </a:lnTo>
                  <a:close/>
                  <a:moveTo>
                    <a:pt x="619" y="532"/>
                  </a:moveTo>
                  <a:lnTo>
                    <a:pt x="621" y="532"/>
                  </a:lnTo>
                  <a:lnTo>
                    <a:pt x="619" y="533"/>
                  </a:lnTo>
                  <a:lnTo>
                    <a:pt x="619" y="537"/>
                  </a:lnTo>
                  <a:lnTo>
                    <a:pt x="619" y="537"/>
                  </a:lnTo>
                  <a:lnTo>
                    <a:pt x="614" y="537"/>
                  </a:lnTo>
                  <a:lnTo>
                    <a:pt x="619" y="532"/>
                  </a:lnTo>
                  <a:close/>
                  <a:moveTo>
                    <a:pt x="640" y="548"/>
                  </a:moveTo>
                  <a:lnTo>
                    <a:pt x="642" y="548"/>
                  </a:lnTo>
                  <a:lnTo>
                    <a:pt x="643" y="549"/>
                  </a:lnTo>
                  <a:lnTo>
                    <a:pt x="646" y="553"/>
                  </a:lnTo>
                  <a:lnTo>
                    <a:pt x="642" y="551"/>
                  </a:lnTo>
                  <a:lnTo>
                    <a:pt x="640" y="551"/>
                  </a:lnTo>
                  <a:lnTo>
                    <a:pt x="640" y="548"/>
                  </a:lnTo>
                  <a:close/>
                  <a:moveTo>
                    <a:pt x="389" y="441"/>
                  </a:moveTo>
                  <a:lnTo>
                    <a:pt x="394" y="441"/>
                  </a:lnTo>
                  <a:lnTo>
                    <a:pt x="394" y="441"/>
                  </a:lnTo>
                  <a:lnTo>
                    <a:pt x="389" y="442"/>
                  </a:lnTo>
                  <a:lnTo>
                    <a:pt x="386" y="442"/>
                  </a:lnTo>
                  <a:lnTo>
                    <a:pt x="389" y="441"/>
                  </a:lnTo>
                  <a:close/>
                  <a:moveTo>
                    <a:pt x="314" y="426"/>
                  </a:moveTo>
                  <a:lnTo>
                    <a:pt x="316" y="430"/>
                  </a:lnTo>
                  <a:lnTo>
                    <a:pt x="318" y="430"/>
                  </a:lnTo>
                  <a:lnTo>
                    <a:pt x="314" y="430"/>
                  </a:lnTo>
                  <a:lnTo>
                    <a:pt x="308" y="431"/>
                  </a:lnTo>
                  <a:lnTo>
                    <a:pt x="306" y="433"/>
                  </a:lnTo>
                  <a:lnTo>
                    <a:pt x="314" y="426"/>
                  </a:lnTo>
                  <a:close/>
                  <a:moveTo>
                    <a:pt x="1921" y="1513"/>
                  </a:moveTo>
                  <a:lnTo>
                    <a:pt x="1921" y="1520"/>
                  </a:lnTo>
                  <a:lnTo>
                    <a:pt x="1915" y="1518"/>
                  </a:lnTo>
                  <a:lnTo>
                    <a:pt x="1912" y="1518"/>
                  </a:lnTo>
                  <a:lnTo>
                    <a:pt x="1912" y="1516"/>
                  </a:lnTo>
                  <a:lnTo>
                    <a:pt x="1915" y="1515"/>
                  </a:lnTo>
                  <a:lnTo>
                    <a:pt x="1918" y="1515"/>
                  </a:lnTo>
                  <a:lnTo>
                    <a:pt x="1921" y="1512"/>
                  </a:lnTo>
                  <a:lnTo>
                    <a:pt x="1921" y="1513"/>
                  </a:lnTo>
                  <a:close/>
                  <a:moveTo>
                    <a:pt x="2154" y="1735"/>
                  </a:moveTo>
                  <a:lnTo>
                    <a:pt x="2154" y="1737"/>
                  </a:lnTo>
                  <a:lnTo>
                    <a:pt x="2153" y="1737"/>
                  </a:lnTo>
                  <a:lnTo>
                    <a:pt x="2153" y="1737"/>
                  </a:lnTo>
                  <a:lnTo>
                    <a:pt x="2154" y="1735"/>
                  </a:lnTo>
                  <a:close/>
                  <a:moveTo>
                    <a:pt x="1741" y="2793"/>
                  </a:moveTo>
                  <a:lnTo>
                    <a:pt x="1738" y="2790"/>
                  </a:lnTo>
                  <a:lnTo>
                    <a:pt x="1735" y="2790"/>
                  </a:lnTo>
                  <a:lnTo>
                    <a:pt x="1735" y="2788"/>
                  </a:lnTo>
                  <a:lnTo>
                    <a:pt x="1735" y="2788"/>
                  </a:lnTo>
                  <a:lnTo>
                    <a:pt x="1738" y="2790"/>
                  </a:lnTo>
                  <a:lnTo>
                    <a:pt x="1743" y="2790"/>
                  </a:lnTo>
                  <a:lnTo>
                    <a:pt x="1741" y="2793"/>
                  </a:lnTo>
                  <a:lnTo>
                    <a:pt x="1741" y="2793"/>
                  </a:lnTo>
                  <a:close/>
                  <a:moveTo>
                    <a:pt x="1688" y="2664"/>
                  </a:moveTo>
                  <a:lnTo>
                    <a:pt x="1690" y="2659"/>
                  </a:lnTo>
                  <a:lnTo>
                    <a:pt x="1692" y="2659"/>
                  </a:lnTo>
                  <a:lnTo>
                    <a:pt x="1692" y="2660"/>
                  </a:lnTo>
                  <a:lnTo>
                    <a:pt x="1690" y="2662"/>
                  </a:lnTo>
                  <a:lnTo>
                    <a:pt x="1690" y="2662"/>
                  </a:lnTo>
                  <a:lnTo>
                    <a:pt x="1688" y="2664"/>
                  </a:lnTo>
                  <a:close/>
                  <a:moveTo>
                    <a:pt x="1696" y="2680"/>
                  </a:moveTo>
                  <a:lnTo>
                    <a:pt x="1693" y="2686"/>
                  </a:lnTo>
                  <a:lnTo>
                    <a:pt x="1693" y="2681"/>
                  </a:lnTo>
                  <a:lnTo>
                    <a:pt x="1695" y="2680"/>
                  </a:lnTo>
                  <a:lnTo>
                    <a:pt x="1695" y="2680"/>
                  </a:lnTo>
                  <a:lnTo>
                    <a:pt x="1696" y="2680"/>
                  </a:lnTo>
                  <a:close/>
                  <a:moveTo>
                    <a:pt x="1755" y="2771"/>
                  </a:moveTo>
                  <a:lnTo>
                    <a:pt x="1757" y="2769"/>
                  </a:lnTo>
                  <a:lnTo>
                    <a:pt x="1762" y="2777"/>
                  </a:lnTo>
                  <a:lnTo>
                    <a:pt x="1763" y="2779"/>
                  </a:lnTo>
                  <a:lnTo>
                    <a:pt x="1759" y="2779"/>
                  </a:lnTo>
                  <a:lnTo>
                    <a:pt x="1757" y="2780"/>
                  </a:lnTo>
                  <a:lnTo>
                    <a:pt x="1757" y="2774"/>
                  </a:lnTo>
                  <a:lnTo>
                    <a:pt x="1755" y="2771"/>
                  </a:lnTo>
                  <a:close/>
                  <a:moveTo>
                    <a:pt x="1759" y="2764"/>
                  </a:moveTo>
                  <a:lnTo>
                    <a:pt x="1763" y="2763"/>
                  </a:lnTo>
                  <a:lnTo>
                    <a:pt x="1770" y="2759"/>
                  </a:lnTo>
                  <a:lnTo>
                    <a:pt x="1765" y="2763"/>
                  </a:lnTo>
                  <a:lnTo>
                    <a:pt x="1759" y="2766"/>
                  </a:lnTo>
                  <a:lnTo>
                    <a:pt x="1759" y="2764"/>
                  </a:lnTo>
                  <a:close/>
                  <a:moveTo>
                    <a:pt x="1744" y="2764"/>
                  </a:moveTo>
                  <a:lnTo>
                    <a:pt x="1746" y="2766"/>
                  </a:lnTo>
                  <a:lnTo>
                    <a:pt x="1743" y="2767"/>
                  </a:lnTo>
                  <a:lnTo>
                    <a:pt x="1739" y="2769"/>
                  </a:lnTo>
                  <a:lnTo>
                    <a:pt x="1738" y="2767"/>
                  </a:lnTo>
                  <a:lnTo>
                    <a:pt x="1744" y="2764"/>
                  </a:lnTo>
                  <a:close/>
                  <a:moveTo>
                    <a:pt x="1755" y="2783"/>
                  </a:moveTo>
                  <a:lnTo>
                    <a:pt x="1755" y="2788"/>
                  </a:lnTo>
                  <a:lnTo>
                    <a:pt x="1755" y="2791"/>
                  </a:lnTo>
                  <a:lnTo>
                    <a:pt x="1752" y="2788"/>
                  </a:lnTo>
                  <a:lnTo>
                    <a:pt x="1755" y="2783"/>
                  </a:lnTo>
                  <a:close/>
                  <a:moveTo>
                    <a:pt x="1770" y="2780"/>
                  </a:moveTo>
                  <a:lnTo>
                    <a:pt x="1768" y="2782"/>
                  </a:lnTo>
                  <a:lnTo>
                    <a:pt x="1767" y="2780"/>
                  </a:lnTo>
                  <a:lnTo>
                    <a:pt x="1770" y="2780"/>
                  </a:lnTo>
                  <a:close/>
                  <a:moveTo>
                    <a:pt x="1712" y="2742"/>
                  </a:moveTo>
                  <a:lnTo>
                    <a:pt x="1716" y="2737"/>
                  </a:lnTo>
                  <a:lnTo>
                    <a:pt x="1716" y="2737"/>
                  </a:lnTo>
                  <a:lnTo>
                    <a:pt x="1716" y="2737"/>
                  </a:lnTo>
                  <a:lnTo>
                    <a:pt x="1719" y="2739"/>
                  </a:lnTo>
                  <a:lnTo>
                    <a:pt x="1720" y="2740"/>
                  </a:lnTo>
                  <a:lnTo>
                    <a:pt x="1717" y="2743"/>
                  </a:lnTo>
                  <a:lnTo>
                    <a:pt x="1712" y="2743"/>
                  </a:lnTo>
                  <a:lnTo>
                    <a:pt x="1712" y="2742"/>
                  </a:lnTo>
                  <a:close/>
                  <a:moveTo>
                    <a:pt x="1717" y="2756"/>
                  </a:moveTo>
                  <a:lnTo>
                    <a:pt x="1722" y="2755"/>
                  </a:lnTo>
                  <a:lnTo>
                    <a:pt x="1730" y="2755"/>
                  </a:lnTo>
                  <a:lnTo>
                    <a:pt x="1728" y="2758"/>
                  </a:lnTo>
                  <a:lnTo>
                    <a:pt x="1727" y="2758"/>
                  </a:lnTo>
                  <a:lnTo>
                    <a:pt x="1724" y="2759"/>
                  </a:lnTo>
                  <a:lnTo>
                    <a:pt x="1722" y="2758"/>
                  </a:lnTo>
                  <a:lnTo>
                    <a:pt x="1719" y="2756"/>
                  </a:lnTo>
                  <a:lnTo>
                    <a:pt x="1716" y="2758"/>
                  </a:lnTo>
                  <a:lnTo>
                    <a:pt x="1717" y="2756"/>
                  </a:lnTo>
                  <a:close/>
                  <a:moveTo>
                    <a:pt x="1700" y="2597"/>
                  </a:moveTo>
                  <a:lnTo>
                    <a:pt x="1700" y="2595"/>
                  </a:lnTo>
                  <a:lnTo>
                    <a:pt x="1701" y="2593"/>
                  </a:lnTo>
                  <a:lnTo>
                    <a:pt x="1701" y="2593"/>
                  </a:lnTo>
                  <a:lnTo>
                    <a:pt x="1704" y="2600"/>
                  </a:lnTo>
                  <a:lnTo>
                    <a:pt x="1700" y="2597"/>
                  </a:lnTo>
                  <a:close/>
                  <a:moveTo>
                    <a:pt x="1717" y="2777"/>
                  </a:moveTo>
                  <a:lnTo>
                    <a:pt x="1720" y="2774"/>
                  </a:lnTo>
                  <a:lnTo>
                    <a:pt x="1724" y="2772"/>
                  </a:lnTo>
                  <a:lnTo>
                    <a:pt x="1725" y="2771"/>
                  </a:lnTo>
                  <a:lnTo>
                    <a:pt x="1725" y="2771"/>
                  </a:lnTo>
                  <a:lnTo>
                    <a:pt x="1724" y="2774"/>
                  </a:lnTo>
                  <a:lnTo>
                    <a:pt x="1722" y="2779"/>
                  </a:lnTo>
                  <a:lnTo>
                    <a:pt x="1719" y="2779"/>
                  </a:lnTo>
                  <a:lnTo>
                    <a:pt x="1716" y="2777"/>
                  </a:lnTo>
                  <a:lnTo>
                    <a:pt x="1717" y="2777"/>
                  </a:lnTo>
                  <a:close/>
                  <a:moveTo>
                    <a:pt x="2121" y="1713"/>
                  </a:moveTo>
                  <a:lnTo>
                    <a:pt x="2121" y="1714"/>
                  </a:lnTo>
                  <a:lnTo>
                    <a:pt x="2119" y="1714"/>
                  </a:lnTo>
                  <a:lnTo>
                    <a:pt x="2118" y="1714"/>
                  </a:lnTo>
                  <a:lnTo>
                    <a:pt x="2118" y="1713"/>
                  </a:lnTo>
                  <a:lnTo>
                    <a:pt x="2119" y="1709"/>
                  </a:lnTo>
                  <a:lnTo>
                    <a:pt x="2121" y="1708"/>
                  </a:lnTo>
                  <a:lnTo>
                    <a:pt x="2122" y="1706"/>
                  </a:lnTo>
                  <a:lnTo>
                    <a:pt x="2121" y="1713"/>
                  </a:lnTo>
                  <a:close/>
                  <a:moveTo>
                    <a:pt x="2113" y="2273"/>
                  </a:moveTo>
                  <a:lnTo>
                    <a:pt x="2113" y="2271"/>
                  </a:lnTo>
                  <a:lnTo>
                    <a:pt x="2119" y="2270"/>
                  </a:lnTo>
                  <a:lnTo>
                    <a:pt x="2118" y="2274"/>
                  </a:lnTo>
                  <a:lnTo>
                    <a:pt x="2113" y="2282"/>
                  </a:lnTo>
                  <a:lnTo>
                    <a:pt x="2113" y="2282"/>
                  </a:lnTo>
                  <a:lnTo>
                    <a:pt x="2113" y="2273"/>
                  </a:lnTo>
                  <a:close/>
                  <a:moveTo>
                    <a:pt x="1794" y="2755"/>
                  </a:moveTo>
                  <a:lnTo>
                    <a:pt x="1787" y="2753"/>
                  </a:lnTo>
                  <a:lnTo>
                    <a:pt x="1784" y="2753"/>
                  </a:lnTo>
                  <a:lnTo>
                    <a:pt x="1784" y="2751"/>
                  </a:lnTo>
                  <a:lnTo>
                    <a:pt x="1787" y="2751"/>
                  </a:lnTo>
                  <a:lnTo>
                    <a:pt x="1791" y="2753"/>
                  </a:lnTo>
                  <a:lnTo>
                    <a:pt x="1794" y="2753"/>
                  </a:lnTo>
                  <a:lnTo>
                    <a:pt x="1794" y="2755"/>
                  </a:lnTo>
                  <a:close/>
                  <a:moveTo>
                    <a:pt x="1746" y="1508"/>
                  </a:moveTo>
                  <a:lnTo>
                    <a:pt x="1747" y="1513"/>
                  </a:lnTo>
                  <a:lnTo>
                    <a:pt x="1751" y="1521"/>
                  </a:lnTo>
                  <a:lnTo>
                    <a:pt x="1752" y="1528"/>
                  </a:lnTo>
                  <a:lnTo>
                    <a:pt x="1752" y="1532"/>
                  </a:lnTo>
                  <a:lnTo>
                    <a:pt x="1751" y="1534"/>
                  </a:lnTo>
                  <a:lnTo>
                    <a:pt x="1747" y="1532"/>
                  </a:lnTo>
                  <a:lnTo>
                    <a:pt x="1741" y="1529"/>
                  </a:lnTo>
                  <a:lnTo>
                    <a:pt x="1739" y="1526"/>
                  </a:lnTo>
                  <a:lnTo>
                    <a:pt x="1738" y="1524"/>
                  </a:lnTo>
                  <a:lnTo>
                    <a:pt x="1746" y="1508"/>
                  </a:lnTo>
                  <a:close/>
                  <a:moveTo>
                    <a:pt x="1663" y="987"/>
                  </a:moveTo>
                  <a:lnTo>
                    <a:pt x="1663" y="987"/>
                  </a:lnTo>
                  <a:lnTo>
                    <a:pt x="1660" y="982"/>
                  </a:lnTo>
                  <a:lnTo>
                    <a:pt x="1650" y="975"/>
                  </a:lnTo>
                  <a:lnTo>
                    <a:pt x="1658" y="974"/>
                  </a:lnTo>
                  <a:lnTo>
                    <a:pt x="1658" y="971"/>
                  </a:lnTo>
                  <a:lnTo>
                    <a:pt x="1660" y="969"/>
                  </a:lnTo>
                  <a:lnTo>
                    <a:pt x="1660" y="967"/>
                  </a:lnTo>
                  <a:lnTo>
                    <a:pt x="1661" y="971"/>
                  </a:lnTo>
                  <a:lnTo>
                    <a:pt x="1663" y="974"/>
                  </a:lnTo>
                  <a:lnTo>
                    <a:pt x="1664" y="980"/>
                  </a:lnTo>
                  <a:lnTo>
                    <a:pt x="1663" y="987"/>
                  </a:lnTo>
                  <a:close/>
                  <a:moveTo>
                    <a:pt x="986" y="67"/>
                  </a:moveTo>
                  <a:lnTo>
                    <a:pt x="986" y="74"/>
                  </a:lnTo>
                  <a:lnTo>
                    <a:pt x="985" y="75"/>
                  </a:lnTo>
                  <a:lnTo>
                    <a:pt x="981" y="75"/>
                  </a:lnTo>
                  <a:lnTo>
                    <a:pt x="975" y="74"/>
                  </a:lnTo>
                  <a:lnTo>
                    <a:pt x="973" y="74"/>
                  </a:lnTo>
                  <a:lnTo>
                    <a:pt x="980" y="74"/>
                  </a:lnTo>
                  <a:lnTo>
                    <a:pt x="986" y="67"/>
                  </a:lnTo>
                  <a:close/>
                  <a:moveTo>
                    <a:pt x="571" y="508"/>
                  </a:moveTo>
                  <a:lnTo>
                    <a:pt x="575" y="506"/>
                  </a:lnTo>
                  <a:lnTo>
                    <a:pt x="575" y="498"/>
                  </a:lnTo>
                  <a:lnTo>
                    <a:pt x="575" y="498"/>
                  </a:lnTo>
                  <a:lnTo>
                    <a:pt x="579" y="501"/>
                  </a:lnTo>
                  <a:lnTo>
                    <a:pt x="584" y="503"/>
                  </a:lnTo>
                  <a:lnTo>
                    <a:pt x="584" y="503"/>
                  </a:lnTo>
                  <a:lnTo>
                    <a:pt x="587" y="505"/>
                  </a:lnTo>
                  <a:lnTo>
                    <a:pt x="579" y="505"/>
                  </a:lnTo>
                  <a:lnTo>
                    <a:pt x="575" y="508"/>
                  </a:lnTo>
                  <a:lnTo>
                    <a:pt x="571" y="508"/>
                  </a:lnTo>
                  <a:close/>
                  <a:moveTo>
                    <a:pt x="608" y="546"/>
                  </a:moveTo>
                  <a:lnTo>
                    <a:pt x="606" y="540"/>
                  </a:lnTo>
                  <a:lnTo>
                    <a:pt x="608" y="540"/>
                  </a:lnTo>
                  <a:lnTo>
                    <a:pt x="608" y="540"/>
                  </a:lnTo>
                  <a:lnTo>
                    <a:pt x="608" y="546"/>
                  </a:lnTo>
                  <a:close/>
                  <a:moveTo>
                    <a:pt x="2108" y="2289"/>
                  </a:moveTo>
                  <a:lnTo>
                    <a:pt x="2111" y="2285"/>
                  </a:lnTo>
                  <a:lnTo>
                    <a:pt x="2105" y="2293"/>
                  </a:lnTo>
                  <a:lnTo>
                    <a:pt x="2108" y="228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45" name="Google Shape;745;p97"/>
            <p:cNvSpPr/>
            <p:nvPr/>
          </p:nvSpPr>
          <p:spPr>
            <a:xfrm>
              <a:off x="2437269" y="850392"/>
              <a:ext cx="1564998" cy="1168214"/>
            </a:xfrm>
            <a:custGeom>
              <a:avLst/>
              <a:gdLst/>
              <a:ahLst/>
              <a:cxnLst/>
              <a:rect l="l" t="t" r="r" b="b"/>
              <a:pathLst>
                <a:path w="1107" h="827" extrusionOk="0">
                  <a:moveTo>
                    <a:pt x="917" y="533"/>
                  </a:moveTo>
                  <a:lnTo>
                    <a:pt x="924" y="527"/>
                  </a:lnTo>
                  <a:lnTo>
                    <a:pt x="928" y="523"/>
                  </a:lnTo>
                  <a:lnTo>
                    <a:pt x="928" y="515"/>
                  </a:lnTo>
                  <a:lnTo>
                    <a:pt x="920" y="519"/>
                  </a:lnTo>
                  <a:lnTo>
                    <a:pt x="908" y="522"/>
                  </a:lnTo>
                  <a:lnTo>
                    <a:pt x="898" y="520"/>
                  </a:lnTo>
                  <a:lnTo>
                    <a:pt x="890" y="520"/>
                  </a:lnTo>
                  <a:lnTo>
                    <a:pt x="871" y="514"/>
                  </a:lnTo>
                  <a:lnTo>
                    <a:pt x="860" y="512"/>
                  </a:lnTo>
                  <a:lnTo>
                    <a:pt x="853" y="512"/>
                  </a:lnTo>
                  <a:lnTo>
                    <a:pt x="849" y="515"/>
                  </a:lnTo>
                  <a:lnTo>
                    <a:pt x="847" y="517"/>
                  </a:lnTo>
                  <a:lnTo>
                    <a:pt x="850" y="512"/>
                  </a:lnTo>
                  <a:lnTo>
                    <a:pt x="856" y="509"/>
                  </a:lnTo>
                  <a:lnTo>
                    <a:pt x="861" y="507"/>
                  </a:lnTo>
                  <a:lnTo>
                    <a:pt x="864" y="501"/>
                  </a:lnTo>
                  <a:lnTo>
                    <a:pt x="861" y="490"/>
                  </a:lnTo>
                  <a:lnTo>
                    <a:pt x="861" y="488"/>
                  </a:lnTo>
                  <a:lnTo>
                    <a:pt x="863" y="487"/>
                  </a:lnTo>
                  <a:lnTo>
                    <a:pt x="866" y="488"/>
                  </a:lnTo>
                  <a:lnTo>
                    <a:pt x="874" y="493"/>
                  </a:lnTo>
                  <a:lnTo>
                    <a:pt x="879" y="495"/>
                  </a:lnTo>
                  <a:lnTo>
                    <a:pt x="882" y="499"/>
                  </a:lnTo>
                  <a:lnTo>
                    <a:pt x="890" y="507"/>
                  </a:lnTo>
                  <a:lnTo>
                    <a:pt x="900" y="514"/>
                  </a:lnTo>
                  <a:lnTo>
                    <a:pt x="912" y="515"/>
                  </a:lnTo>
                  <a:lnTo>
                    <a:pt x="924" y="514"/>
                  </a:lnTo>
                  <a:lnTo>
                    <a:pt x="928" y="512"/>
                  </a:lnTo>
                  <a:lnTo>
                    <a:pt x="933" y="507"/>
                  </a:lnTo>
                  <a:lnTo>
                    <a:pt x="933" y="501"/>
                  </a:lnTo>
                  <a:lnTo>
                    <a:pt x="932" y="493"/>
                  </a:lnTo>
                  <a:lnTo>
                    <a:pt x="932" y="490"/>
                  </a:lnTo>
                  <a:lnTo>
                    <a:pt x="933" y="487"/>
                  </a:lnTo>
                  <a:lnTo>
                    <a:pt x="933" y="482"/>
                  </a:lnTo>
                  <a:lnTo>
                    <a:pt x="927" y="476"/>
                  </a:lnTo>
                  <a:lnTo>
                    <a:pt x="911" y="463"/>
                  </a:lnTo>
                  <a:lnTo>
                    <a:pt x="893" y="452"/>
                  </a:lnTo>
                  <a:lnTo>
                    <a:pt x="888" y="448"/>
                  </a:lnTo>
                  <a:lnTo>
                    <a:pt x="887" y="445"/>
                  </a:lnTo>
                  <a:lnTo>
                    <a:pt x="890" y="445"/>
                  </a:lnTo>
                  <a:lnTo>
                    <a:pt x="912" y="453"/>
                  </a:lnTo>
                  <a:lnTo>
                    <a:pt x="920" y="453"/>
                  </a:lnTo>
                  <a:lnTo>
                    <a:pt x="922" y="448"/>
                  </a:lnTo>
                  <a:lnTo>
                    <a:pt x="927" y="447"/>
                  </a:lnTo>
                  <a:lnTo>
                    <a:pt x="928" y="437"/>
                  </a:lnTo>
                  <a:lnTo>
                    <a:pt x="930" y="431"/>
                  </a:lnTo>
                  <a:lnTo>
                    <a:pt x="927" y="426"/>
                  </a:lnTo>
                  <a:lnTo>
                    <a:pt x="924" y="423"/>
                  </a:lnTo>
                  <a:lnTo>
                    <a:pt x="909" y="421"/>
                  </a:lnTo>
                  <a:lnTo>
                    <a:pt x="896" y="423"/>
                  </a:lnTo>
                  <a:lnTo>
                    <a:pt x="887" y="424"/>
                  </a:lnTo>
                  <a:lnTo>
                    <a:pt x="879" y="428"/>
                  </a:lnTo>
                  <a:lnTo>
                    <a:pt x="874" y="428"/>
                  </a:lnTo>
                  <a:lnTo>
                    <a:pt x="869" y="426"/>
                  </a:lnTo>
                  <a:lnTo>
                    <a:pt x="869" y="424"/>
                  </a:lnTo>
                  <a:lnTo>
                    <a:pt x="871" y="423"/>
                  </a:lnTo>
                  <a:lnTo>
                    <a:pt x="871" y="423"/>
                  </a:lnTo>
                  <a:lnTo>
                    <a:pt x="877" y="421"/>
                  </a:lnTo>
                  <a:lnTo>
                    <a:pt x="882" y="420"/>
                  </a:lnTo>
                  <a:lnTo>
                    <a:pt x="887" y="416"/>
                  </a:lnTo>
                  <a:lnTo>
                    <a:pt x="887" y="412"/>
                  </a:lnTo>
                  <a:lnTo>
                    <a:pt x="885" y="407"/>
                  </a:lnTo>
                  <a:lnTo>
                    <a:pt x="885" y="405"/>
                  </a:lnTo>
                  <a:lnTo>
                    <a:pt x="885" y="405"/>
                  </a:lnTo>
                  <a:lnTo>
                    <a:pt x="898" y="412"/>
                  </a:lnTo>
                  <a:lnTo>
                    <a:pt x="911" y="416"/>
                  </a:lnTo>
                  <a:lnTo>
                    <a:pt x="917" y="418"/>
                  </a:lnTo>
                  <a:lnTo>
                    <a:pt x="922" y="418"/>
                  </a:lnTo>
                  <a:lnTo>
                    <a:pt x="930" y="416"/>
                  </a:lnTo>
                  <a:lnTo>
                    <a:pt x="938" y="416"/>
                  </a:lnTo>
                  <a:lnTo>
                    <a:pt x="946" y="415"/>
                  </a:lnTo>
                  <a:lnTo>
                    <a:pt x="954" y="409"/>
                  </a:lnTo>
                  <a:lnTo>
                    <a:pt x="960" y="404"/>
                  </a:lnTo>
                  <a:lnTo>
                    <a:pt x="952" y="396"/>
                  </a:lnTo>
                  <a:lnTo>
                    <a:pt x="947" y="393"/>
                  </a:lnTo>
                  <a:lnTo>
                    <a:pt x="938" y="388"/>
                  </a:lnTo>
                  <a:lnTo>
                    <a:pt x="933" y="385"/>
                  </a:lnTo>
                  <a:lnTo>
                    <a:pt x="943" y="383"/>
                  </a:lnTo>
                  <a:lnTo>
                    <a:pt x="968" y="385"/>
                  </a:lnTo>
                  <a:lnTo>
                    <a:pt x="971" y="385"/>
                  </a:lnTo>
                  <a:lnTo>
                    <a:pt x="976" y="381"/>
                  </a:lnTo>
                  <a:lnTo>
                    <a:pt x="981" y="373"/>
                  </a:lnTo>
                  <a:lnTo>
                    <a:pt x="981" y="369"/>
                  </a:lnTo>
                  <a:lnTo>
                    <a:pt x="978" y="365"/>
                  </a:lnTo>
                  <a:lnTo>
                    <a:pt x="973" y="365"/>
                  </a:lnTo>
                  <a:lnTo>
                    <a:pt x="970" y="367"/>
                  </a:lnTo>
                  <a:lnTo>
                    <a:pt x="965" y="365"/>
                  </a:lnTo>
                  <a:lnTo>
                    <a:pt x="954" y="361"/>
                  </a:lnTo>
                  <a:lnTo>
                    <a:pt x="947" y="357"/>
                  </a:lnTo>
                  <a:lnTo>
                    <a:pt x="944" y="354"/>
                  </a:lnTo>
                  <a:lnTo>
                    <a:pt x="943" y="353"/>
                  </a:lnTo>
                  <a:lnTo>
                    <a:pt x="944" y="348"/>
                  </a:lnTo>
                  <a:lnTo>
                    <a:pt x="946" y="348"/>
                  </a:lnTo>
                  <a:lnTo>
                    <a:pt x="954" y="348"/>
                  </a:lnTo>
                  <a:lnTo>
                    <a:pt x="962" y="349"/>
                  </a:lnTo>
                  <a:lnTo>
                    <a:pt x="967" y="348"/>
                  </a:lnTo>
                  <a:lnTo>
                    <a:pt x="975" y="346"/>
                  </a:lnTo>
                  <a:lnTo>
                    <a:pt x="979" y="341"/>
                  </a:lnTo>
                  <a:lnTo>
                    <a:pt x="981" y="337"/>
                  </a:lnTo>
                  <a:lnTo>
                    <a:pt x="981" y="330"/>
                  </a:lnTo>
                  <a:lnTo>
                    <a:pt x="979" y="322"/>
                  </a:lnTo>
                  <a:lnTo>
                    <a:pt x="978" y="318"/>
                  </a:lnTo>
                  <a:lnTo>
                    <a:pt x="975" y="313"/>
                  </a:lnTo>
                  <a:lnTo>
                    <a:pt x="968" y="308"/>
                  </a:lnTo>
                  <a:lnTo>
                    <a:pt x="963" y="308"/>
                  </a:lnTo>
                  <a:lnTo>
                    <a:pt x="936" y="303"/>
                  </a:lnTo>
                  <a:lnTo>
                    <a:pt x="935" y="302"/>
                  </a:lnTo>
                  <a:lnTo>
                    <a:pt x="935" y="298"/>
                  </a:lnTo>
                  <a:lnTo>
                    <a:pt x="930" y="295"/>
                  </a:lnTo>
                  <a:lnTo>
                    <a:pt x="922" y="290"/>
                  </a:lnTo>
                  <a:lnTo>
                    <a:pt x="927" y="292"/>
                  </a:lnTo>
                  <a:lnTo>
                    <a:pt x="939" y="292"/>
                  </a:lnTo>
                  <a:lnTo>
                    <a:pt x="949" y="286"/>
                  </a:lnTo>
                  <a:lnTo>
                    <a:pt x="968" y="286"/>
                  </a:lnTo>
                  <a:lnTo>
                    <a:pt x="981" y="289"/>
                  </a:lnTo>
                  <a:lnTo>
                    <a:pt x="992" y="289"/>
                  </a:lnTo>
                  <a:lnTo>
                    <a:pt x="999" y="286"/>
                  </a:lnTo>
                  <a:lnTo>
                    <a:pt x="999" y="276"/>
                  </a:lnTo>
                  <a:lnTo>
                    <a:pt x="995" y="273"/>
                  </a:lnTo>
                  <a:lnTo>
                    <a:pt x="989" y="265"/>
                  </a:lnTo>
                  <a:lnTo>
                    <a:pt x="984" y="263"/>
                  </a:lnTo>
                  <a:lnTo>
                    <a:pt x="981" y="263"/>
                  </a:lnTo>
                  <a:lnTo>
                    <a:pt x="973" y="265"/>
                  </a:lnTo>
                  <a:lnTo>
                    <a:pt x="959" y="265"/>
                  </a:lnTo>
                  <a:lnTo>
                    <a:pt x="957" y="263"/>
                  </a:lnTo>
                  <a:lnTo>
                    <a:pt x="955" y="262"/>
                  </a:lnTo>
                  <a:lnTo>
                    <a:pt x="954" y="260"/>
                  </a:lnTo>
                  <a:lnTo>
                    <a:pt x="954" y="259"/>
                  </a:lnTo>
                  <a:lnTo>
                    <a:pt x="954" y="259"/>
                  </a:lnTo>
                  <a:lnTo>
                    <a:pt x="962" y="259"/>
                  </a:lnTo>
                  <a:lnTo>
                    <a:pt x="970" y="260"/>
                  </a:lnTo>
                  <a:lnTo>
                    <a:pt x="973" y="259"/>
                  </a:lnTo>
                  <a:lnTo>
                    <a:pt x="981" y="259"/>
                  </a:lnTo>
                  <a:lnTo>
                    <a:pt x="978" y="251"/>
                  </a:lnTo>
                  <a:lnTo>
                    <a:pt x="973" y="247"/>
                  </a:lnTo>
                  <a:lnTo>
                    <a:pt x="960" y="241"/>
                  </a:lnTo>
                  <a:lnTo>
                    <a:pt x="954" y="239"/>
                  </a:lnTo>
                  <a:lnTo>
                    <a:pt x="947" y="239"/>
                  </a:lnTo>
                  <a:lnTo>
                    <a:pt x="941" y="241"/>
                  </a:lnTo>
                  <a:lnTo>
                    <a:pt x="935" y="247"/>
                  </a:lnTo>
                  <a:lnTo>
                    <a:pt x="930" y="251"/>
                  </a:lnTo>
                  <a:lnTo>
                    <a:pt x="927" y="251"/>
                  </a:lnTo>
                  <a:lnTo>
                    <a:pt x="935" y="243"/>
                  </a:lnTo>
                  <a:lnTo>
                    <a:pt x="938" y="231"/>
                  </a:lnTo>
                  <a:lnTo>
                    <a:pt x="939" y="222"/>
                  </a:lnTo>
                  <a:lnTo>
                    <a:pt x="939" y="214"/>
                  </a:lnTo>
                  <a:lnTo>
                    <a:pt x="939" y="212"/>
                  </a:lnTo>
                  <a:lnTo>
                    <a:pt x="955" y="207"/>
                  </a:lnTo>
                  <a:lnTo>
                    <a:pt x="962" y="204"/>
                  </a:lnTo>
                  <a:lnTo>
                    <a:pt x="967" y="199"/>
                  </a:lnTo>
                  <a:lnTo>
                    <a:pt x="971" y="196"/>
                  </a:lnTo>
                  <a:lnTo>
                    <a:pt x="971" y="185"/>
                  </a:lnTo>
                  <a:lnTo>
                    <a:pt x="973" y="182"/>
                  </a:lnTo>
                  <a:lnTo>
                    <a:pt x="975" y="180"/>
                  </a:lnTo>
                  <a:lnTo>
                    <a:pt x="978" y="179"/>
                  </a:lnTo>
                  <a:lnTo>
                    <a:pt x="987" y="176"/>
                  </a:lnTo>
                  <a:lnTo>
                    <a:pt x="999" y="176"/>
                  </a:lnTo>
                  <a:lnTo>
                    <a:pt x="1003" y="174"/>
                  </a:lnTo>
                  <a:lnTo>
                    <a:pt x="1007" y="169"/>
                  </a:lnTo>
                  <a:lnTo>
                    <a:pt x="1005" y="164"/>
                  </a:lnTo>
                  <a:lnTo>
                    <a:pt x="1002" y="161"/>
                  </a:lnTo>
                  <a:lnTo>
                    <a:pt x="995" y="156"/>
                  </a:lnTo>
                  <a:lnTo>
                    <a:pt x="991" y="155"/>
                  </a:lnTo>
                  <a:lnTo>
                    <a:pt x="986" y="155"/>
                  </a:lnTo>
                  <a:lnTo>
                    <a:pt x="976" y="156"/>
                  </a:lnTo>
                  <a:lnTo>
                    <a:pt x="967" y="161"/>
                  </a:lnTo>
                  <a:lnTo>
                    <a:pt x="962" y="164"/>
                  </a:lnTo>
                  <a:lnTo>
                    <a:pt x="959" y="164"/>
                  </a:lnTo>
                  <a:lnTo>
                    <a:pt x="963" y="161"/>
                  </a:lnTo>
                  <a:lnTo>
                    <a:pt x="973" y="156"/>
                  </a:lnTo>
                  <a:lnTo>
                    <a:pt x="981" y="155"/>
                  </a:lnTo>
                  <a:lnTo>
                    <a:pt x="991" y="155"/>
                  </a:lnTo>
                  <a:lnTo>
                    <a:pt x="1003" y="155"/>
                  </a:lnTo>
                  <a:lnTo>
                    <a:pt x="1018" y="152"/>
                  </a:lnTo>
                  <a:lnTo>
                    <a:pt x="1027" y="148"/>
                  </a:lnTo>
                  <a:lnTo>
                    <a:pt x="1030" y="145"/>
                  </a:lnTo>
                  <a:lnTo>
                    <a:pt x="1030" y="140"/>
                  </a:lnTo>
                  <a:lnTo>
                    <a:pt x="1021" y="136"/>
                  </a:lnTo>
                  <a:lnTo>
                    <a:pt x="1011" y="134"/>
                  </a:lnTo>
                  <a:lnTo>
                    <a:pt x="1016" y="134"/>
                  </a:lnTo>
                  <a:lnTo>
                    <a:pt x="1024" y="131"/>
                  </a:lnTo>
                  <a:lnTo>
                    <a:pt x="1030" y="129"/>
                  </a:lnTo>
                  <a:lnTo>
                    <a:pt x="1042" y="128"/>
                  </a:lnTo>
                  <a:lnTo>
                    <a:pt x="1051" y="124"/>
                  </a:lnTo>
                  <a:lnTo>
                    <a:pt x="1056" y="120"/>
                  </a:lnTo>
                  <a:lnTo>
                    <a:pt x="1059" y="118"/>
                  </a:lnTo>
                  <a:lnTo>
                    <a:pt x="1064" y="116"/>
                  </a:lnTo>
                  <a:lnTo>
                    <a:pt x="1075" y="115"/>
                  </a:lnTo>
                  <a:lnTo>
                    <a:pt x="1089" y="110"/>
                  </a:lnTo>
                  <a:lnTo>
                    <a:pt x="1101" y="104"/>
                  </a:lnTo>
                  <a:lnTo>
                    <a:pt x="1107" y="96"/>
                  </a:lnTo>
                  <a:lnTo>
                    <a:pt x="1105" y="91"/>
                  </a:lnTo>
                  <a:lnTo>
                    <a:pt x="1099" y="86"/>
                  </a:lnTo>
                  <a:lnTo>
                    <a:pt x="1080" y="81"/>
                  </a:lnTo>
                  <a:lnTo>
                    <a:pt x="1061" y="77"/>
                  </a:lnTo>
                  <a:lnTo>
                    <a:pt x="1043" y="75"/>
                  </a:lnTo>
                  <a:lnTo>
                    <a:pt x="1029" y="75"/>
                  </a:lnTo>
                  <a:lnTo>
                    <a:pt x="1016" y="78"/>
                  </a:lnTo>
                  <a:lnTo>
                    <a:pt x="1011" y="80"/>
                  </a:lnTo>
                  <a:lnTo>
                    <a:pt x="1003" y="88"/>
                  </a:lnTo>
                  <a:lnTo>
                    <a:pt x="1003" y="94"/>
                  </a:lnTo>
                  <a:lnTo>
                    <a:pt x="1002" y="97"/>
                  </a:lnTo>
                  <a:lnTo>
                    <a:pt x="1002" y="97"/>
                  </a:lnTo>
                  <a:lnTo>
                    <a:pt x="997" y="97"/>
                  </a:lnTo>
                  <a:lnTo>
                    <a:pt x="981" y="93"/>
                  </a:lnTo>
                  <a:lnTo>
                    <a:pt x="973" y="93"/>
                  </a:lnTo>
                  <a:lnTo>
                    <a:pt x="970" y="94"/>
                  </a:lnTo>
                  <a:lnTo>
                    <a:pt x="965" y="94"/>
                  </a:lnTo>
                  <a:lnTo>
                    <a:pt x="965" y="93"/>
                  </a:lnTo>
                  <a:lnTo>
                    <a:pt x="957" y="86"/>
                  </a:lnTo>
                  <a:lnTo>
                    <a:pt x="943" y="93"/>
                  </a:lnTo>
                  <a:lnTo>
                    <a:pt x="935" y="99"/>
                  </a:lnTo>
                  <a:lnTo>
                    <a:pt x="925" y="105"/>
                  </a:lnTo>
                  <a:lnTo>
                    <a:pt x="917" y="112"/>
                  </a:lnTo>
                  <a:lnTo>
                    <a:pt x="908" y="116"/>
                  </a:lnTo>
                  <a:lnTo>
                    <a:pt x="900" y="123"/>
                  </a:lnTo>
                  <a:lnTo>
                    <a:pt x="895" y="126"/>
                  </a:lnTo>
                  <a:lnTo>
                    <a:pt x="919" y="99"/>
                  </a:lnTo>
                  <a:lnTo>
                    <a:pt x="925" y="94"/>
                  </a:lnTo>
                  <a:lnTo>
                    <a:pt x="927" y="89"/>
                  </a:lnTo>
                  <a:lnTo>
                    <a:pt x="927" y="77"/>
                  </a:lnTo>
                  <a:lnTo>
                    <a:pt x="919" y="69"/>
                  </a:lnTo>
                  <a:lnTo>
                    <a:pt x="914" y="67"/>
                  </a:lnTo>
                  <a:lnTo>
                    <a:pt x="906" y="67"/>
                  </a:lnTo>
                  <a:lnTo>
                    <a:pt x="895" y="70"/>
                  </a:lnTo>
                  <a:lnTo>
                    <a:pt x="887" y="80"/>
                  </a:lnTo>
                  <a:lnTo>
                    <a:pt x="885" y="81"/>
                  </a:lnTo>
                  <a:lnTo>
                    <a:pt x="884" y="81"/>
                  </a:lnTo>
                  <a:lnTo>
                    <a:pt x="869" y="86"/>
                  </a:lnTo>
                  <a:lnTo>
                    <a:pt x="850" y="94"/>
                  </a:lnTo>
                  <a:lnTo>
                    <a:pt x="834" y="101"/>
                  </a:lnTo>
                  <a:lnTo>
                    <a:pt x="833" y="101"/>
                  </a:lnTo>
                  <a:lnTo>
                    <a:pt x="858" y="88"/>
                  </a:lnTo>
                  <a:lnTo>
                    <a:pt x="863" y="83"/>
                  </a:lnTo>
                  <a:lnTo>
                    <a:pt x="868" y="80"/>
                  </a:lnTo>
                  <a:lnTo>
                    <a:pt x="863" y="75"/>
                  </a:lnTo>
                  <a:lnTo>
                    <a:pt x="855" y="73"/>
                  </a:lnTo>
                  <a:lnTo>
                    <a:pt x="834" y="72"/>
                  </a:lnTo>
                  <a:lnTo>
                    <a:pt x="791" y="75"/>
                  </a:lnTo>
                  <a:lnTo>
                    <a:pt x="772" y="78"/>
                  </a:lnTo>
                  <a:lnTo>
                    <a:pt x="751" y="83"/>
                  </a:lnTo>
                  <a:lnTo>
                    <a:pt x="735" y="86"/>
                  </a:lnTo>
                  <a:lnTo>
                    <a:pt x="734" y="86"/>
                  </a:lnTo>
                  <a:lnTo>
                    <a:pt x="737" y="85"/>
                  </a:lnTo>
                  <a:lnTo>
                    <a:pt x="754" y="80"/>
                  </a:lnTo>
                  <a:lnTo>
                    <a:pt x="777" y="75"/>
                  </a:lnTo>
                  <a:lnTo>
                    <a:pt x="797" y="72"/>
                  </a:lnTo>
                  <a:lnTo>
                    <a:pt x="842" y="72"/>
                  </a:lnTo>
                  <a:lnTo>
                    <a:pt x="864" y="70"/>
                  </a:lnTo>
                  <a:lnTo>
                    <a:pt x="874" y="69"/>
                  </a:lnTo>
                  <a:lnTo>
                    <a:pt x="884" y="67"/>
                  </a:lnTo>
                  <a:lnTo>
                    <a:pt x="896" y="62"/>
                  </a:lnTo>
                  <a:lnTo>
                    <a:pt x="912" y="59"/>
                  </a:lnTo>
                  <a:lnTo>
                    <a:pt x="925" y="56"/>
                  </a:lnTo>
                  <a:lnTo>
                    <a:pt x="935" y="51"/>
                  </a:lnTo>
                  <a:lnTo>
                    <a:pt x="935" y="45"/>
                  </a:lnTo>
                  <a:lnTo>
                    <a:pt x="932" y="43"/>
                  </a:lnTo>
                  <a:lnTo>
                    <a:pt x="924" y="37"/>
                  </a:lnTo>
                  <a:lnTo>
                    <a:pt x="909" y="34"/>
                  </a:lnTo>
                  <a:lnTo>
                    <a:pt x="888" y="34"/>
                  </a:lnTo>
                  <a:lnTo>
                    <a:pt x="882" y="32"/>
                  </a:lnTo>
                  <a:lnTo>
                    <a:pt x="877" y="30"/>
                  </a:lnTo>
                  <a:lnTo>
                    <a:pt x="877" y="29"/>
                  </a:lnTo>
                  <a:lnTo>
                    <a:pt x="877" y="26"/>
                  </a:lnTo>
                  <a:lnTo>
                    <a:pt x="872" y="21"/>
                  </a:lnTo>
                  <a:lnTo>
                    <a:pt x="866" y="19"/>
                  </a:lnTo>
                  <a:lnTo>
                    <a:pt x="858" y="16"/>
                  </a:lnTo>
                  <a:lnTo>
                    <a:pt x="855" y="14"/>
                  </a:lnTo>
                  <a:lnTo>
                    <a:pt x="852" y="11"/>
                  </a:lnTo>
                  <a:lnTo>
                    <a:pt x="844" y="10"/>
                  </a:lnTo>
                  <a:lnTo>
                    <a:pt x="813" y="10"/>
                  </a:lnTo>
                  <a:lnTo>
                    <a:pt x="807" y="8"/>
                  </a:lnTo>
                  <a:lnTo>
                    <a:pt x="804" y="6"/>
                  </a:lnTo>
                  <a:lnTo>
                    <a:pt x="793" y="3"/>
                  </a:lnTo>
                  <a:lnTo>
                    <a:pt x="778" y="0"/>
                  </a:lnTo>
                  <a:lnTo>
                    <a:pt x="746" y="0"/>
                  </a:lnTo>
                  <a:lnTo>
                    <a:pt x="705" y="2"/>
                  </a:lnTo>
                  <a:lnTo>
                    <a:pt x="671" y="2"/>
                  </a:lnTo>
                  <a:lnTo>
                    <a:pt x="652" y="6"/>
                  </a:lnTo>
                  <a:lnTo>
                    <a:pt x="639" y="6"/>
                  </a:lnTo>
                  <a:lnTo>
                    <a:pt x="630" y="8"/>
                  </a:lnTo>
                  <a:lnTo>
                    <a:pt x="622" y="16"/>
                  </a:lnTo>
                  <a:lnTo>
                    <a:pt x="625" y="19"/>
                  </a:lnTo>
                  <a:lnTo>
                    <a:pt x="627" y="22"/>
                  </a:lnTo>
                  <a:lnTo>
                    <a:pt x="627" y="26"/>
                  </a:lnTo>
                  <a:lnTo>
                    <a:pt x="625" y="26"/>
                  </a:lnTo>
                  <a:lnTo>
                    <a:pt x="619" y="26"/>
                  </a:lnTo>
                  <a:lnTo>
                    <a:pt x="619" y="26"/>
                  </a:lnTo>
                  <a:lnTo>
                    <a:pt x="619" y="22"/>
                  </a:lnTo>
                  <a:lnTo>
                    <a:pt x="616" y="16"/>
                  </a:lnTo>
                  <a:lnTo>
                    <a:pt x="596" y="13"/>
                  </a:lnTo>
                  <a:lnTo>
                    <a:pt x="590" y="14"/>
                  </a:lnTo>
                  <a:lnTo>
                    <a:pt x="587" y="16"/>
                  </a:lnTo>
                  <a:lnTo>
                    <a:pt x="584" y="18"/>
                  </a:lnTo>
                  <a:lnTo>
                    <a:pt x="577" y="18"/>
                  </a:lnTo>
                  <a:lnTo>
                    <a:pt x="548" y="14"/>
                  </a:lnTo>
                  <a:lnTo>
                    <a:pt x="542" y="14"/>
                  </a:lnTo>
                  <a:lnTo>
                    <a:pt x="534" y="18"/>
                  </a:lnTo>
                  <a:lnTo>
                    <a:pt x="529" y="19"/>
                  </a:lnTo>
                  <a:lnTo>
                    <a:pt x="493" y="22"/>
                  </a:lnTo>
                  <a:lnTo>
                    <a:pt x="480" y="22"/>
                  </a:lnTo>
                  <a:lnTo>
                    <a:pt x="473" y="26"/>
                  </a:lnTo>
                  <a:lnTo>
                    <a:pt x="473" y="30"/>
                  </a:lnTo>
                  <a:lnTo>
                    <a:pt x="483" y="37"/>
                  </a:lnTo>
                  <a:lnTo>
                    <a:pt x="494" y="41"/>
                  </a:lnTo>
                  <a:lnTo>
                    <a:pt x="491" y="41"/>
                  </a:lnTo>
                  <a:lnTo>
                    <a:pt x="466" y="45"/>
                  </a:lnTo>
                  <a:lnTo>
                    <a:pt x="462" y="48"/>
                  </a:lnTo>
                  <a:lnTo>
                    <a:pt x="462" y="54"/>
                  </a:lnTo>
                  <a:lnTo>
                    <a:pt x="473" y="62"/>
                  </a:lnTo>
                  <a:lnTo>
                    <a:pt x="499" y="75"/>
                  </a:lnTo>
                  <a:lnTo>
                    <a:pt x="509" y="81"/>
                  </a:lnTo>
                  <a:lnTo>
                    <a:pt x="501" y="80"/>
                  </a:lnTo>
                  <a:lnTo>
                    <a:pt x="489" y="73"/>
                  </a:lnTo>
                  <a:lnTo>
                    <a:pt x="485" y="70"/>
                  </a:lnTo>
                  <a:lnTo>
                    <a:pt x="466" y="65"/>
                  </a:lnTo>
                  <a:lnTo>
                    <a:pt x="458" y="64"/>
                  </a:lnTo>
                  <a:lnTo>
                    <a:pt x="453" y="61"/>
                  </a:lnTo>
                  <a:lnTo>
                    <a:pt x="450" y="59"/>
                  </a:lnTo>
                  <a:lnTo>
                    <a:pt x="446" y="57"/>
                  </a:lnTo>
                  <a:lnTo>
                    <a:pt x="440" y="53"/>
                  </a:lnTo>
                  <a:lnTo>
                    <a:pt x="426" y="48"/>
                  </a:lnTo>
                  <a:lnTo>
                    <a:pt x="410" y="46"/>
                  </a:lnTo>
                  <a:lnTo>
                    <a:pt x="403" y="46"/>
                  </a:lnTo>
                  <a:lnTo>
                    <a:pt x="398" y="49"/>
                  </a:lnTo>
                  <a:lnTo>
                    <a:pt x="395" y="54"/>
                  </a:lnTo>
                  <a:lnTo>
                    <a:pt x="395" y="57"/>
                  </a:lnTo>
                  <a:lnTo>
                    <a:pt x="405" y="65"/>
                  </a:lnTo>
                  <a:lnTo>
                    <a:pt x="416" y="73"/>
                  </a:lnTo>
                  <a:lnTo>
                    <a:pt x="418" y="75"/>
                  </a:lnTo>
                  <a:lnTo>
                    <a:pt x="411" y="75"/>
                  </a:lnTo>
                  <a:lnTo>
                    <a:pt x="402" y="73"/>
                  </a:lnTo>
                  <a:lnTo>
                    <a:pt x="395" y="73"/>
                  </a:lnTo>
                  <a:lnTo>
                    <a:pt x="370" y="56"/>
                  </a:lnTo>
                  <a:lnTo>
                    <a:pt x="359" y="56"/>
                  </a:lnTo>
                  <a:lnTo>
                    <a:pt x="355" y="59"/>
                  </a:lnTo>
                  <a:lnTo>
                    <a:pt x="355" y="65"/>
                  </a:lnTo>
                  <a:lnTo>
                    <a:pt x="357" y="72"/>
                  </a:lnTo>
                  <a:lnTo>
                    <a:pt x="359" y="81"/>
                  </a:lnTo>
                  <a:lnTo>
                    <a:pt x="359" y="85"/>
                  </a:lnTo>
                  <a:lnTo>
                    <a:pt x="357" y="89"/>
                  </a:lnTo>
                  <a:lnTo>
                    <a:pt x="351" y="93"/>
                  </a:lnTo>
                  <a:lnTo>
                    <a:pt x="352" y="91"/>
                  </a:lnTo>
                  <a:lnTo>
                    <a:pt x="352" y="73"/>
                  </a:lnTo>
                  <a:lnTo>
                    <a:pt x="351" y="67"/>
                  </a:lnTo>
                  <a:lnTo>
                    <a:pt x="343" y="56"/>
                  </a:lnTo>
                  <a:lnTo>
                    <a:pt x="339" y="54"/>
                  </a:lnTo>
                  <a:lnTo>
                    <a:pt x="333" y="53"/>
                  </a:lnTo>
                  <a:lnTo>
                    <a:pt x="296" y="61"/>
                  </a:lnTo>
                  <a:lnTo>
                    <a:pt x="271" y="64"/>
                  </a:lnTo>
                  <a:lnTo>
                    <a:pt x="261" y="65"/>
                  </a:lnTo>
                  <a:lnTo>
                    <a:pt x="256" y="67"/>
                  </a:lnTo>
                  <a:lnTo>
                    <a:pt x="253" y="72"/>
                  </a:lnTo>
                  <a:lnTo>
                    <a:pt x="255" y="77"/>
                  </a:lnTo>
                  <a:lnTo>
                    <a:pt x="260" y="80"/>
                  </a:lnTo>
                  <a:lnTo>
                    <a:pt x="261" y="81"/>
                  </a:lnTo>
                  <a:lnTo>
                    <a:pt x="258" y="81"/>
                  </a:lnTo>
                  <a:lnTo>
                    <a:pt x="255" y="80"/>
                  </a:lnTo>
                  <a:lnTo>
                    <a:pt x="244" y="75"/>
                  </a:lnTo>
                  <a:lnTo>
                    <a:pt x="221" y="75"/>
                  </a:lnTo>
                  <a:lnTo>
                    <a:pt x="209" y="80"/>
                  </a:lnTo>
                  <a:lnTo>
                    <a:pt x="205" y="83"/>
                  </a:lnTo>
                  <a:lnTo>
                    <a:pt x="205" y="88"/>
                  </a:lnTo>
                  <a:lnTo>
                    <a:pt x="210" y="94"/>
                  </a:lnTo>
                  <a:lnTo>
                    <a:pt x="213" y="101"/>
                  </a:lnTo>
                  <a:lnTo>
                    <a:pt x="213" y="107"/>
                  </a:lnTo>
                  <a:lnTo>
                    <a:pt x="212" y="112"/>
                  </a:lnTo>
                  <a:lnTo>
                    <a:pt x="212" y="112"/>
                  </a:lnTo>
                  <a:lnTo>
                    <a:pt x="209" y="112"/>
                  </a:lnTo>
                  <a:lnTo>
                    <a:pt x="202" y="110"/>
                  </a:lnTo>
                  <a:lnTo>
                    <a:pt x="191" y="107"/>
                  </a:lnTo>
                  <a:lnTo>
                    <a:pt x="185" y="105"/>
                  </a:lnTo>
                  <a:lnTo>
                    <a:pt x="180" y="105"/>
                  </a:lnTo>
                  <a:lnTo>
                    <a:pt x="172" y="107"/>
                  </a:lnTo>
                  <a:lnTo>
                    <a:pt x="130" y="124"/>
                  </a:lnTo>
                  <a:lnTo>
                    <a:pt x="105" y="139"/>
                  </a:lnTo>
                  <a:lnTo>
                    <a:pt x="95" y="148"/>
                  </a:lnTo>
                  <a:lnTo>
                    <a:pt x="95" y="155"/>
                  </a:lnTo>
                  <a:lnTo>
                    <a:pt x="103" y="160"/>
                  </a:lnTo>
                  <a:lnTo>
                    <a:pt x="118" y="161"/>
                  </a:lnTo>
                  <a:lnTo>
                    <a:pt x="138" y="161"/>
                  </a:lnTo>
                  <a:lnTo>
                    <a:pt x="142" y="163"/>
                  </a:lnTo>
                  <a:lnTo>
                    <a:pt x="143" y="166"/>
                  </a:lnTo>
                  <a:lnTo>
                    <a:pt x="140" y="174"/>
                  </a:lnTo>
                  <a:lnTo>
                    <a:pt x="134" y="184"/>
                  </a:lnTo>
                  <a:lnTo>
                    <a:pt x="126" y="190"/>
                  </a:lnTo>
                  <a:lnTo>
                    <a:pt x="122" y="191"/>
                  </a:lnTo>
                  <a:lnTo>
                    <a:pt x="114" y="193"/>
                  </a:lnTo>
                  <a:lnTo>
                    <a:pt x="95" y="193"/>
                  </a:lnTo>
                  <a:lnTo>
                    <a:pt x="79" y="195"/>
                  </a:lnTo>
                  <a:lnTo>
                    <a:pt x="71" y="196"/>
                  </a:lnTo>
                  <a:lnTo>
                    <a:pt x="68" y="201"/>
                  </a:lnTo>
                  <a:lnTo>
                    <a:pt x="67" y="203"/>
                  </a:lnTo>
                  <a:lnTo>
                    <a:pt x="60" y="206"/>
                  </a:lnTo>
                  <a:lnTo>
                    <a:pt x="36" y="211"/>
                  </a:lnTo>
                  <a:lnTo>
                    <a:pt x="22" y="214"/>
                  </a:lnTo>
                  <a:lnTo>
                    <a:pt x="11" y="217"/>
                  </a:lnTo>
                  <a:lnTo>
                    <a:pt x="4" y="220"/>
                  </a:lnTo>
                  <a:lnTo>
                    <a:pt x="0" y="225"/>
                  </a:lnTo>
                  <a:lnTo>
                    <a:pt x="0" y="233"/>
                  </a:lnTo>
                  <a:lnTo>
                    <a:pt x="1" y="239"/>
                  </a:lnTo>
                  <a:lnTo>
                    <a:pt x="8" y="244"/>
                  </a:lnTo>
                  <a:lnTo>
                    <a:pt x="12" y="246"/>
                  </a:lnTo>
                  <a:lnTo>
                    <a:pt x="28" y="247"/>
                  </a:lnTo>
                  <a:lnTo>
                    <a:pt x="35" y="249"/>
                  </a:lnTo>
                  <a:lnTo>
                    <a:pt x="38" y="251"/>
                  </a:lnTo>
                  <a:lnTo>
                    <a:pt x="41" y="254"/>
                  </a:lnTo>
                  <a:lnTo>
                    <a:pt x="51" y="260"/>
                  </a:lnTo>
                  <a:lnTo>
                    <a:pt x="65" y="262"/>
                  </a:lnTo>
                  <a:lnTo>
                    <a:pt x="78" y="262"/>
                  </a:lnTo>
                  <a:lnTo>
                    <a:pt x="92" y="259"/>
                  </a:lnTo>
                  <a:lnTo>
                    <a:pt x="98" y="255"/>
                  </a:lnTo>
                  <a:lnTo>
                    <a:pt x="108" y="255"/>
                  </a:lnTo>
                  <a:lnTo>
                    <a:pt x="111" y="257"/>
                  </a:lnTo>
                  <a:lnTo>
                    <a:pt x="114" y="257"/>
                  </a:lnTo>
                  <a:lnTo>
                    <a:pt x="118" y="265"/>
                  </a:lnTo>
                  <a:lnTo>
                    <a:pt x="116" y="265"/>
                  </a:lnTo>
                  <a:lnTo>
                    <a:pt x="100" y="265"/>
                  </a:lnTo>
                  <a:lnTo>
                    <a:pt x="84" y="263"/>
                  </a:lnTo>
                  <a:lnTo>
                    <a:pt x="76" y="263"/>
                  </a:lnTo>
                  <a:lnTo>
                    <a:pt x="70" y="265"/>
                  </a:lnTo>
                  <a:lnTo>
                    <a:pt x="65" y="268"/>
                  </a:lnTo>
                  <a:lnTo>
                    <a:pt x="60" y="268"/>
                  </a:lnTo>
                  <a:lnTo>
                    <a:pt x="44" y="270"/>
                  </a:lnTo>
                  <a:lnTo>
                    <a:pt x="31" y="270"/>
                  </a:lnTo>
                  <a:lnTo>
                    <a:pt x="25" y="273"/>
                  </a:lnTo>
                  <a:lnTo>
                    <a:pt x="25" y="281"/>
                  </a:lnTo>
                  <a:lnTo>
                    <a:pt x="30" y="284"/>
                  </a:lnTo>
                  <a:lnTo>
                    <a:pt x="39" y="286"/>
                  </a:lnTo>
                  <a:lnTo>
                    <a:pt x="59" y="289"/>
                  </a:lnTo>
                  <a:lnTo>
                    <a:pt x="62" y="290"/>
                  </a:lnTo>
                  <a:lnTo>
                    <a:pt x="59" y="294"/>
                  </a:lnTo>
                  <a:lnTo>
                    <a:pt x="57" y="300"/>
                  </a:lnTo>
                  <a:lnTo>
                    <a:pt x="60" y="305"/>
                  </a:lnTo>
                  <a:lnTo>
                    <a:pt x="71" y="311"/>
                  </a:lnTo>
                  <a:lnTo>
                    <a:pt x="81" y="314"/>
                  </a:lnTo>
                  <a:lnTo>
                    <a:pt x="92" y="319"/>
                  </a:lnTo>
                  <a:lnTo>
                    <a:pt x="103" y="322"/>
                  </a:lnTo>
                  <a:lnTo>
                    <a:pt x="113" y="322"/>
                  </a:lnTo>
                  <a:lnTo>
                    <a:pt x="116" y="318"/>
                  </a:lnTo>
                  <a:lnTo>
                    <a:pt x="114" y="313"/>
                  </a:lnTo>
                  <a:lnTo>
                    <a:pt x="122" y="313"/>
                  </a:lnTo>
                  <a:lnTo>
                    <a:pt x="127" y="314"/>
                  </a:lnTo>
                  <a:lnTo>
                    <a:pt x="129" y="318"/>
                  </a:lnTo>
                  <a:lnTo>
                    <a:pt x="135" y="318"/>
                  </a:lnTo>
                  <a:lnTo>
                    <a:pt x="140" y="314"/>
                  </a:lnTo>
                  <a:lnTo>
                    <a:pt x="145" y="311"/>
                  </a:lnTo>
                  <a:lnTo>
                    <a:pt x="159" y="311"/>
                  </a:lnTo>
                  <a:lnTo>
                    <a:pt x="169" y="306"/>
                  </a:lnTo>
                  <a:lnTo>
                    <a:pt x="172" y="306"/>
                  </a:lnTo>
                  <a:lnTo>
                    <a:pt x="173" y="308"/>
                  </a:lnTo>
                  <a:lnTo>
                    <a:pt x="186" y="311"/>
                  </a:lnTo>
                  <a:lnTo>
                    <a:pt x="202" y="314"/>
                  </a:lnTo>
                  <a:lnTo>
                    <a:pt x="218" y="318"/>
                  </a:lnTo>
                  <a:lnTo>
                    <a:pt x="231" y="322"/>
                  </a:lnTo>
                  <a:lnTo>
                    <a:pt x="242" y="327"/>
                  </a:lnTo>
                  <a:lnTo>
                    <a:pt x="252" y="330"/>
                  </a:lnTo>
                  <a:lnTo>
                    <a:pt x="256" y="334"/>
                  </a:lnTo>
                  <a:lnTo>
                    <a:pt x="258" y="335"/>
                  </a:lnTo>
                  <a:lnTo>
                    <a:pt x="258" y="341"/>
                  </a:lnTo>
                  <a:lnTo>
                    <a:pt x="260" y="346"/>
                  </a:lnTo>
                  <a:lnTo>
                    <a:pt x="264" y="353"/>
                  </a:lnTo>
                  <a:lnTo>
                    <a:pt x="274" y="361"/>
                  </a:lnTo>
                  <a:lnTo>
                    <a:pt x="285" y="365"/>
                  </a:lnTo>
                  <a:lnTo>
                    <a:pt x="290" y="367"/>
                  </a:lnTo>
                  <a:lnTo>
                    <a:pt x="298" y="377"/>
                  </a:lnTo>
                  <a:lnTo>
                    <a:pt x="300" y="385"/>
                  </a:lnTo>
                  <a:lnTo>
                    <a:pt x="300" y="396"/>
                  </a:lnTo>
                  <a:lnTo>
                    <a:pt x="303" y="399"/>
                  </a:lnTo>
                  <a:lnTo>
                    <a:pt x="308" y="405"/>
                  </a:lnTo>
                  <a:lnTo>
                    <a:pt x="312" y="409"/>
                  </a:lnTo>
                  <a:lnTo>
                    <a:pt x="312" y="418"/>
                  </a:lnTo>
                  <a:lnTo>
                    <a:pt x="316" y="426"/>
                  </a:lnTo>
                  <a:lnTo>
                    <a:pt x="322" y="431"/>
                  </a:lnTo>
                  <a:lnTo>
                    <a:pt x="323" y="432"/>
                  </a:lnTo>
                  <a:lnTo>
                    <a:pt x="323" y="434"/>
                  </a:lnTo>
                  <a:lnTo>
                    <a:pt x="320" y="440"/>
                  </a:lnTo>
                  <a:lnTo>
                    <a:pt x="312" y="445"/>
                  </a:lnTo>
                  <a:lnTo>
                    <a:pt x="312" y="452"/>
                  </a:lnTo>
                  <a:lnTo>
                    <a:pt x="314" y="455"/>
                  </a:lnTo>
                  <a:lnTo>
                    <a:pt x="314" y="458"/>
                  </a:lnTo>
                  <a:lnTo>
                    <a:pt x="312" y="466"/>
                  </a:lnTo>
                  <a:lnTo>
                    <a:pt x="312" y="469"/>
                  </a:lnTo>
                  <a:lnTo>
                    <a:pt x="317" y="479"/>
                  </a:lnTo>
                  <a:lnTo>
                    <a:pt x="325" y="480"/>
                  </a:lnTo>
                  <a:lnTo>
                    <a:pt x="330" y="480"/>
                  </a:lnTo>
                  <a:lnTo>
                    <a:pt x="336" y="479"/>
                  </a:lnTo>
                  <a:lnTo>
                    <a:pt x="341" y="474"/>
                  </a:lnTo>
                  <a:lnTo>
                    <a:pt x="346" y="471"/>
                  </a:lnTo>
                  <a:lnTo>
                    <a:pt x="349" y="469"/>
                  </a:lnTo>
                  <a:lnTo>
                    <a:pt x="352" y="468"/>
                  </a:lnTo>
                  <a:lnTo>
                    <a:pt x="354" y="469"/>
                  </a:lnTo>
                  <a:lnTo>
                    <a:pt x="352" y="477"/>
                  </a:lnTo>
                  <a:lnTo>
                    <a:pt x="352" y="482"/>
                  </a:lnTo>
                  <a:lnTo>
                    <a:pt x="357" y="485"/>
                  </a:lnTo>
                  <a:lnTo>
                    <a:pt x="363" y="490"/>
                  </a:lnTo>
                  <a:lnTo>
                    <a:pt x="371" y="493"/>
                  </a:lnTo>
                  <a:lnTo>
                    <a:pt x="381" y="496"/>
                  </a:lnTo>
                  <a:lnTo>
                    <a:pt x="394" y="504"/>
                  </a:lnTo>
                  <a:lnTo>
                    <a:pt x="395" y="506"/>
                  </a:lnTo>
                  <a:lnTo>
                    <a:pt x="395" y="507"/>
                  </a:lnTo>
                  <a:lnTo>
                    <a:pt x="394" y="507"/>
                  </a:lnTo>
                  <a:lnTo>
                    <a:pt x="387" y="504"/>
                  </a:lnTo>
                  <a:lnTo>
                    <a:pt x="381" y="501"/>
                  </a:lnTo>
                  <a:lnTo>
                    <a:pt x="373" y="499"/>
                  </a:lnTo>
                  <a:lnTo>
                    <a:pt x="357" y="498"/>
                  </a:lnTo>
                  <a:lnTo>
                    <a:pt x="343" y="498"/>
                  </a:lnTo>
                  <a:lnTo>
                    <a:pt x="333" y="501"/>
                  </a:lnTo>
                  <a:lnTo>
                    <a:pt x="341" y="512"/>
                  </a:lnTo>
                  <a:lnTo>
                    <a:pt x="346" y="514"/>
                  </a:lnTo>
                  <a:lnTo>
                    <a:pt x="336" y="514"/>
                  </a:lnTo>
                  <a:lnTo>
                    <a:pt x="330" y="515"/>
                  </a:lnTo>
                  <a:lnTo>
                    <a:pt x="327" y="520"/>
                  </a:lnTo>
                  <a:lnTo>
                    <a:pt x="322" y="525"/>
                  </a:lnTo>
                  <a:lnTo>
                    <a:pt x="322" y="536"/>
                  </a:lnTo>
                  <a:lnTo>
                    <a:pt x="327" y="539"/>
                  </a:lnTo>
                  <a:lnTo>
                    <a:pt x="331" y="543"/>
                  </a:lnTo>
                  <a:lnTo>
                    <a:pt x="335" y="546"/>
                  </a:lnTo>
                  <a:lnTo>
                    <a:pt x="339" y="547"/>
                  </a:lnTo>
                  <a:lnTo>
                    <a:pt x="346" y="552"/>
                  </a:lnTo>
                  <a:lnTo>
                    <a:pt x="349" y="554"/>
                  </a:lnTo>
                  <a:lnTo>
                    <a:pt x="355" y="555"/>
                  </a:lnTo>
                  <a:lnTo>
                    <a:pt x="368" y="554"/>
                  </a:lnTo>
                  <a:lnTo>
                    <a:pt x="378" y="551"/>
                  </a:lnTo>
                  <a:lnTo>
                    <a:pt x="383" y="541"/>
                  </a:lnTo>
                  <a:lnTo>
                    <a:pt x="383" y="536"/>
                  </a:lnTo>
                  <a:lnTo>
                    <a:pt x="379" y="535"/>
                  </a:lnTo>
                  <a:lnTo>
                    <a:pt x="376" y="531"/>
                  </a:lnTo>
                  <a:lnTo>
                    <a:pt x="371" y="530"/>
                  </a:lnTo>
                  <a:lnTo>
                    <a:pt x="368" y="527"/>
                  </a:lnTo>
                  <a:lnTo>
                    <a:pt x="365" y="523"/>
                  </a:lnTo>
                  <a:lnTo>
                    <a:pt x="375" y="527"/>
                  </a:lnTo>
                  <a:lnTo>
                    <a:pt x="381" y="528"/>
                  </a:lnTo>
                  <a:lnTo>
                    <a:pt x="389" y="528"/>
                  </a:lnTo>
                  <a:lnTo>
                    <a:pt x="391" y="530"/>
                  </a:lnTo>
                  <a:lnTo>
                    <a:pt x="395" y="533"/>
                  </a:lnTo>
                  <a:lnTo>
                    <a:pt x="400" y="541"/>
                  </a:lnTo>
                  <a:lnTo>
                    <a:pt x="395" y="547"/>
                  </a:lnTo>
                  <a:lnTo>
                    <a:pt x="395" y="568"/>
                  </a:lnTo>
                  <a:lnTo>
                    <a:pt x="389" y="568"/>
                  </a:lnTo>
                  <a:lnTo>
                    <a:pt x="383" y="566"/>
                  </a:lnTo>
                  <a:lnTo>
                    <a:pt x="375" y="566"/>
                  </a:lnTo>
                  <a:lnTo>
                    <a:pt x="363" y="570"/>
                  </a:lnTo>
                  <a:lnTo>
                    <a:pt x="359" y="576"/>
                  </a:lnTo>
                  <a:lnTo>
                    <a:pt x="357" y="581"/>
                  </a:lnTo>
                  <a:lnTo>
                    <a:pt x="357" y="586"/>
                  </a:lnTo>
                  <a:lnTo>
                    <a:pt x="355" y="587"/>
                  </a:lnTo>
                  <a:lnTo>
                    <a:pt x="346" y="600"/>
                  </a:lnTo>
                  <a:lnTo>
                    <a:pt x="344" y="603"/>
                  </a:lnTo>
                  <a:lnTo>
                    <a:pt x="343" y="608"/>
                  </a:lnTo>
                  <a:lnTo>
                    <a:pt x="343" y="613"/>
                  </a:lnTo>
                  <a:lnTo>
                    <a:pt x="344" y="618"/>
                  </a:lnTo>
                  <a:lnTo>
                    <a:pt x="349" y="621"/>
                  </a:lnTo>
                  <a:lnTo>
                    <a:pt x="360" y="627"/>
                  </a:lnTo>
                  <a:lnTo>
                    <a:pt x="357" y="629"/>
                  </a:lnTo>
                  <a:lnTo>
                    <a:pt x="351" y="633"/>
                  </a:lnTo>
                  <a:lnTo>
                    <a:pt x="346" y="641"/>
                  </a:lnTo>
                  <a:lnTo>
                    <a:pt x="346" y="646"/>
                  </a:lnTo>
                  <a:lnTo>
                    <a:pt x="349" y="649"/>
                  </a:lnTo>
                  <a:lnTo>
                    <a:pt x="355" y="657"/>
                  </a:lnTo>
                  <a:lnTo>
                    <a:pt x="365" y="665"/>
                  </a:lnTo>
                  <a:lnTo>
                    <a:pt x="373" y="670"/>
                  </a:lnTo>
                  <a:lnTo>
                    <a:pt x="373" y="670"/>
                  </a:lnTo>
                  <a:lnTo>
                    <a:pt x="375" y="672"/>
                  </a:lnTo>
                  <a:lnTo>
                    <a:pt x="375" y="680"/>
                  </a:lnTo>
                  <a:lnTo>
                    <a:pt x="373" y="689"/>
                  </a:lnTo>
                  <a:lnTo>
                    <a:pt x="375" y="697"/>
                  </a:lnTo>
                  <a:lnTo>
                    <a:pt x="376" y="702"/>
                  </a:lnTo>
                  <a:lnTo>
                    <a:pt x="379" y="705"/>
                  </a:lnTo>
                  <a:lnTo>
                    <a:pt x="384" y="705"/>
                  </a:lnTo>
                  <a:lnTo>
                    <a:pt x="386" y="707"/>
                  </a:lnTo>
                  <a:lnTo>
                    <a:pt x="386" y="716"/>
                  </a:lnTo>
                  <a:lnTo>
                    <a:pt x="392" y="723"/>
                  </a:lnTo>
                  <a:lnTo>
                    <a:pt x="394" y="728"/>
                  </a:lnTo>
                  <a:lnTo>
                    <a:pt x="398" y="732"/>
                  </a:lnTo>
                  <a:lnTo>
                    <a:pt x="408" y="737"/>
                  </a:lnTo>
                  <a:lnTo>
                    <a:pt x="408" y="739"/>
                  </a:lnTo>
                  <a:lnTo>
                    <a:pt x="408" y="747"/>
                  </a:lnTo>
                  <a:lnTo>
                    <a:pt x="410" y="753"/>
                  </a:lnTo>
                  <a:lnTo>
                    <a:pt x="416" y="764"/>
                  </a:lnTo>
                  <a:lnTo>
                    <a:pt x="429" y="774"/>
                  </a:lnTo>
                  <a:lnTo>
                    <a:pt x="434" y="780"/>
                  </a:lnTo>
                  <a:lnTo>
                    <a:pt x="437" y="785"/>
                  </a:lnTo>
                  <a:lnTo>
                    <a:pt x="440" y="791"/>
                  </a:lnTo>
                  <a:lnTo>
                    <a:pt x="446" y="798"/>
                  </a:lnTo>
                  <a:lnTo>
                    <a:pt x="451" y="801"/>
                  </a:lnTo>
                  <a:lnTo>
                    <a:pt x="461" y="801"/>
                  </a:lnTo>
                  <a:lnTo>
                    <a:pt x="466" y="799"/>
                  </a:lnTo>
                  <a:lnTo>
                    <a:pt x="469" y="803"/>
                  </a:lnTo>
                  <a:lnTo>
                    <a:pt x="472" y="804"/>
                  </a:lnTo>
                  <a:lnTo>
                    <a:pt x="477" y="806"/>
                  </a:lnTo>
                  <a:lnTo>
                    <a:pt x="483" y="806"/>
                  </a:lnTo>
                  <a:lnTo>
                    <a:pt x="488" y="807"/>
                  </a:lnTo>
                  <a:lnTo>
                    <a:pt x="494" y="811"/>
                  </a:lnTo>
                  <a:lnTo>
                    <a:pt x="497" y="814"/>
                  </a:lnTo>
                  <a:lnTo>
                    <a:pt x="499" y="815"/>
                  </a:lnTo>
                  <a:lnTo>
                    <a:pt x="512" y="823"/>
                  </a:lnTo>
                  <a:lnTo>
                    <a:pt x="531" y="827"/>
                  </a:lnTo>
                  <a:lnTo>
                    <a:pt x="534" y="827"/>
                  </a:lnTo>
                  <a:lnTo>
                    <a:pt x="541" y="820"/>
                  </a:lnTo>
                  <a:lnTo>
                    <a:pt x="542" y="815"/>
                  </a:lnTo>
                  <a:lnTo>
                    <a:pt x="545" y="812"/>
                  </a:lnTo>
                  <a:lnTo>
                    <a:pt x="550" y="806"/>
                  </a:lnTo>
                  <a:lnTo>
                    <a:pt x="553" y="787"/>
                  </a:lnTo>
                  <a:lnTo>
                    <a:pt x="553" y="785"/>
                  </a:lnTo>
                  <a:lnTo>
                    <a:pt x="555" y="785"/>
                  </a:lnTo>
                  <a:lnTo>
                    <a:pt x="558" y="782"/>
                  </a:lnTo>
                  <a:lnTo>
                    <a:pt x="558" y="777"/>
                  </a:lnTo>
                  <a:lnTo>
                    <a:pt x="560" y="768"/>
                  </a:lnTo>
                  <a:lnTo>
                    <a:pt x="558" y="758"/>
                  </a:lnTo>
                  <a:lnTo>
                    <a:pt x="556" y="753"/>
                  </a:lnTo>
                  <a:lnTo>
                    <a:pt x="553" y="752"/>
                  </a:lnTo>
                  <a:lnTo>
                    <a:pt x="552" y="750"/>
                  </a:lnTo>
                  <a:lnTo>
                    <a:pt x="555" y="748"/>
                  </a:lnTo>
                  <a:lnTo>
                    <a:pt x="566" y="748"/>
                  </a:lnTo>
                  <a:lnTo>
                    <a:pt x="569" y="745"/>
                  </a:lnTo>
                  <a:lnTo>
                    <a:pt x="572" y="740"/>
                  </a:lnTo>
                  <a:lnTo>
                    <a:pt x="574" y="737"/>
                  </a:lnTo>
                  <a:lnTo>
                    <a:pt x="580" y="731"/>
                  </a:lnTo>
                  <a:lnTo>
                    <a:pt x="582" y="726"/>
                  </a:lnTo>
                  <a:lnTo>
                    <a:pt x="582" y="723"/>
                  </a:lnTo>
                  <a:lnTo>
                    <a:pt x="587" y="718"/>
                  </a:lnTo>
                  <a:lnTo>
                    <a:pt x="587" y="710"/>
                  </a:lnTo>
                  <a:lnTo>
                    <a:pt x="585" y="704"/>
                  </a:lnTo>
                  <a:lnTo>
                    <a:pt x="584" y="702"/>
                  </a:lnTo>
                  <a:lnTo>
                    <a:pt x="595" y="697"/>
                  </a:lnTo>
                  <a:lnTo>
                    <a:pt x="596" y="689"/>
                  </a:lnTo>
                  <a:lnTo>
                    <a:pt x="592" y="685"/>
                  </a:lnTo>
                  <a:lnTo>
                    <a:pt x="584" y="680"/>
                  </a:lnTo>
                  <a:lnTo>
                    <a:pt x="584" y="678"/>
                  </a:lnTo>
                  <a:lnTo>
                    <a:pt x="585" y="678"/>
                  </a:lnTo>
                  <a:lnTo>
                    <a:pt x="592" y="683"/>
                  </a:lnTo>
                  <a:lnTo>
                    <a:pt x="600" y="683"/>
                  </a:lnTo>
                  <a:lnTo>
                    <a:pt x="603" y="677"/>
                  </a:lnTo>
                  <a:lnTo>
                    <a:pt x="601" y="670"/>
                  </a:lnTo>
                  <a:lnTo>
                    <a:pt x="600" y="669"/>
                  </a:lnTo>
                  <a:lnTo>
                    <a:pt x="601" y="669"/>
                  </a:lnTo>
                  <a:lnTo>
                    <a:pt x="606" y="665"/>
                  </a:lnTo>
                  <a:lnTo>
                    <a:pt x="616" y="665"/>
                  </a:lnTo>
                  <a:lnTo>
                    <a:pt x="622" y="664"/>
                  </a:lnTo>
                  <a:lnTo>
                    <a:pt x="628" y="661"/>
                  </a:lnTo>
                  <a:lnTo>
                    <a:pt x="633" y="654"/>
                  </a:lnTo>
                  <a:lnTo>
                    <a:pt x="633" y="651"/>
                  </a:lnTo>
                  <a:lnTo>
                    <a:pt x="635" y="657"/>
                  </a:lnTo>
                  <a:lnTo>
                    <a:pt x="639" y="661"/>
                  </a:lnTo>
                  <a:lnTo>
                    <a:pt x="644" y="659"/>
                  </a:lnTo>
                  <a:lnTo>
                    <a:pt x="649" y="656"/>
                  </a:lnTo>
                  <a:lnTo>
                    <a:pt x="654" y="654"/>
                  </a:lnTo>
                  <a:lnTo>
                    <a:pt x="663" y="654"/>
                  </a:lnTo>
                  <a:lnTo>
                    <a:pt x="678" y="651"/>
                  </a:lnTo>
                  <a:lnTo>
                    <a:pt x="691" y="646"/>
                  </a:lnTo>
                  <a:lnTo>
                    <a:pt x="703" y="638"/>
                  </a:lnTo>
                  <a:lnTo>
                    <a:pt x="713" y="626"/>
                  </a:lnTo>
                  <a:lnTo>
                    <a:pt x="719" y="616"/>
                  </a:lnTo>
                  <a:lnTo>
                    <a:pt x="721" y="611"/>
                  </a:lnTo>
                  <a:lnTo>
                    <a:pt x="722" y="606"/>
                  </a:lnTo>
                  <a:lnTo>
                    <a:pt x="730" y="603"/>
                  </a:lnTo>
                  <a:lnTo>
                    <a:pt x="738" y="600"/>
                  </a:lnTo>
                  <a:lnTo>
                    <a:pt x="742" y="597"/>
                  </a:lnTo>
                  <a:lnTo>
                    <a:pt x="742" y="586"/>
                  </a:lnTo>
                  <a:lnTo>
                    <a:pt x="746" y="584"/>
                  </a:lnTo>
                  <a:lnTo>
                    <a:pt x="754" y="587"/>
                  </a:lnTo>
                  <a:lnTo>
                    <a:pt x="761" y="592"/>
                  </a:lnTo>
                  <a:lnTo>
                    <a:pt x="767" y="586"/>
                  </a:lnTo>
                  <a:lnTo>
                    <a:pt x="769" y="584"/>
                  </a:lnTo>
                  <a:lnTo>
                    <a:pt x="774" y="584"/>
                  </a:lnTo>
                  <a:lnTo>
                    <a:pt x="783" y="582"/>
                  </a:lnTo>
                  <a:lnTo>
                    <a:pt x="791" y="579"/>
                  </a:lnTo>
                  <a:lnTo>
                    <a:pt x="799" y="578"/>
                  </a:lnTo>
                  <a:lnTo>
                    <a:pt x="813" y="576"/>
                  </a:lnTo>
                  <a:lnTo>
                    <a:pt x="834" y="573"/>
                  </a:lnTo>
                  <a:lnTo>
                    <a:pt x="852" y="566"/>
                  </a:lnTo>
                  <a:lnTo>
                    <a:pt x="860" y="563"/>
                  </a:lnTo>
                  <a:lnTo>
                    <a:pt x="866" y="560"/>
                  </a:lnTo>
                  <a:lnTo>
                    <a:pt x="877" y="552"/>
                  </a:lnTo>
                  <a:lnTo>
                    <a:pt x="906" y="539"/>
                  </a:lnTo>
                  <a:lnTo>
                    <a:pt x="917" y="533"/>
                  </a:lnTo>
                  <a:close/>
                  <a:moveTo>
                    <a:pt x="633" y="649"/>
                  </a:moveTo>
                  <a:lnTo>
                    <a:pt x="633" y="643"/>
                  </a:lnTo>
                  <a:lnTo>
                    <a:pt x="635" y="643"/>
                  </a:lnTo>
                  <a:lnTo>
                    <a:pt x="636" y="645"/>
                  </a:lnTo>
                  <a:lnTo>
                    <a:pt x="636" y="645"/>
                  </a:lnTo>
                  <a:lnTo>
                    <a:pt x="633" y="64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46" name="Google Shape;746;p97"/>
            <p:cNvSpPr/>
            <p:nvPr/>
          </p:nvSpPr>
          <p:spPr>
            <a:xfrm>
              <a:off x="1822297" y="877231"/>
              <a:ext cx="923165" cy="415302"/>
            </a:xfrm>
            <a:custGeom>
              <a:avLst/>
              <a:gdLst/>
              <a:ahLst/>
              <a:cxnLst/>
              <a:rect l="l" t="t" r="r" b="b"/>
              <a:pathLst>
                <a:path w="653" h="294" extrusionOk="0">
                  <a:moveTo>
                    <a:pt x="10" y="150"/>
                  </a:moveTo>
                  <a:lnTo>
                    <a:pt x="13" y="153"/>
                  </a:lnTo>
                  <a:lnTo>
                    <a:pt x="15" y="155"/>
                  </a:lnTo>
                  <a:lnTo>
                    <a:pt x="16" y="160"/>
                  </a:lnTo>
                  <a:lnTo>
                    <a:pt x="20" y="166"/>
                  </a:lnTo>
                  <a:lnTo>
                    <a:pt x="23" y="169"/>
                  </a:lnTo>
                  <a:lnTo>
                    <a:pt x="34" y="172"/>
                  </a:lnTo>
                  <a:lnTo>
                    <a:pt x="42" y="172"/>
                  </a:lnTo>
                  <a:lnTo>
                    <a:pt x="59" y="171"/>
                  </a:lnTo>
                  <a:lnTo>
                    <a:pt x="74" y="169"/>
                  </a:lnTo>
                  <a:lnTo>
                    <a:pt x="77" y="171"/>
                  </a:lnTo>
                  <a:lnTo>
                    <a:pt x="77" y="171"/>
                  </a:lnTo>
                  <a:lnTo>
                    <a:pt x="75" y="172"/>
                  </a:lnTo>
                  <a:lnTo>
                    <a:pt x="63" y="176"/>
                  </a:lnTo>
                  <a:lnTo>
                    <a:pt x="52" y="179"/>
                  </a:lnTo>
                  <a:lnTo>
                    <a:pt x="47" y="182"/>
                  </a:lnTo>
                  <a:lnTo>
                    <a:pt x="47" y="187"/>
                  </a:lnTo>
                  <a:lnTo>
                    <a:pt x="55" y="193"/>
                  </a:lnTo>
                  <a:lnTo>
                    <a:pt x="64" y="198"/>
                  </a:lnTo>
                  <a:lnTo>
                    <a:pt x="71" y="201"/>
                  </a:lnTo>
                  <a:lnTo>
                    <a:pt x="72" y="203"/>
                  </a:lnTo>
                  <a:lnTo>
                    <a:pt x="72" y="208"/>
                  </a:lnTo>
                  <a:lnTo>
                    <a:pt x="79" y="212"/>
                  </a:lnTo>
                  <a:lnTo>
                    <a:pt x="93" y="217"/>
                  </a:lnTo>
                  <a:lnTo>
                    <a:pt x="109" y="220"/>
                  </a:lnTo>
                  <a:lnTo>
                    <a:pt x="114" y="220"/>
                  </a:lnTo>
                  <a:lnTo>
                    <a:pt x="119" y="219"/>
                  </a:lnTo>
                  <a:lnTo>
                    <a:pt x="123" y="216"/>
                  </a:lnTo>
                  <a:lnTo>
                    <a:pt x="135" y="216"/>
                  </a:lnTo>
                  <a:lnTo>
                    <a:pt x="141" y="219"/>
                  </a:lnTo>
                  <a:lnTo>
                    <a:pt x="149" y="219"/>
                  </a:lnTo>
                  <a:lnTo>
                    <a:pt x="150" y="216"/>
                  </a:lnTo>
                  <a:lnTo>
                    <a:pt x="157" y="206"/>
                  </a:lnTo>
                  <a:lnTo>
                    <a:pt x="160" y="198"/>
                  </a:lnTo>
                  <a:lnTo>
                    <a:pt x="160" y="198"/>
                  </a:lnTo>
                  <a:lnTo>
                    <a:pt x="162" y="200"/>
                  </a:lnTo>
                  <a:lnTo>
                    <a:pt x="166" y="200"/>
                  </a:lnTo>
                  <a:lnTo>
                    <a:pt x="174" y="187"/>
                  </a:lnTo>
                  <a:lnTo>
                    <a:pt x="178" y="185"/>
                  </a:lnTo>
                  <a:lnTo>
                    <a:pt x="181" y="184"/>
                  </a:lnTo>
                  <a:lnTo>
                    <a:pt x="189" y="180"/>
                  </a:lnTo>
                  <a:lnTo>
                    <a:pt x="198" y="179"/>
                  </a:lnTo>
                  <a:lnTo>
                    <a:pt x="206" y="176"/>
                  </a:lnTo>
                  <a:lnTo>
                    <a:pt x="213" y="176"/>
                  </a:lnTo>
                  <a:lnTo>
                    <a:pt x="213" y="166"/>
                  </a:lnTo>
                  <a:lnTo>
                    <a:pt x="216" y="168"/>
                  </a:lnTo>
                  <a:lnTo>
                    <a:pt x="224" y="179"/>
                  </a:lnTo>
                  <a:lnTo>
                    <a:pt x="229" y="185"/>
                  </a:lnTo>
                  <a:lnTo>
                    <a:pt x="235" y="190"/>
                  </a:lnTo>
                  <a:lnTo>
                    <a:pt x="246" y="195"/>
                  </a:lnTo>
                  <a:lnTo>
                    <a:pt x="256" y="198"/>
                  </a:lnTo>
                  <a:lnTo>
                    <a:pt x="257" y="198"/>
                  </a:lnTo>
                  <a:lnTo>
                    <a:pt x="245" y="195"/>
                  </a:lnTo>
                  <a:lnTo>
                    <a:pt x="229" y="190"/>
                  </a:lnTo>
                  <a:lnTo>
                    <a:pt x="214" y="185"/>
                  </a:lnTo>
                  <a:lnTo>
                    <a:pt x="198" y="185"/>
                  </a:lnTo>
                  <a:lnTo>
                    <a:pt x="190" y="188"/>
                  </a:lnTo>
                  <a:lnTo>
                    <a:pt x="182" y="190"/>
                  </a:lnTo>
                  <a:lnTo>
                    <a:pt x="174" y="193"/>
                  </a:lnTo>
                  <a:lnTo>
                    <a:pt x="165" y="203"/>
                  </a:lnTo>
                  <a:lnTo>
                    <a:pt x="163" y="208"/>
                  </a:lnTo>
                  <a:lnTo>
                    <a:pt x="163" y="216"/>
                  </a:lnTo>
                  <a:lnTo>
                    <a:pt x="168" y="220"/>
                  </a:lnTo>
                  <a:lnTo>
                    <a:pt x="174" y="222"/>
                  </a:lnTo>
                  <a:lnTo>
                    <a:pt x="181" y="222"/>
                  </a:lnTo>
                  <a:lnTo>
                    <a:pt x="195" y="220"/>
                  </a:lnTo>
                  <a:lnTo>
                    <a:pt x="205" y="217"/>
                  </a:lnTo>
                  <a:lnTo>
                    <a:pt x="206" y="216"/>
                  </a:lnTo>
                  <a:lnTo>
                    <a:pt x="203" y="220"/>
                  </a:lnTo>
                  <a:lnTo>
                    <a:pt x="200" y="225"/>
                  </a:lnTo>
                  <a:lnTo>
                    <a:pt x="202" y="230"/>
                  </a:lnTo>
                  <a:lnTo>
                    <a:pt x="211" y="236"/>
                  </a:lnTo>
                  <a:lnTo>
                    <a:pt x="221" y="241"/>
                  </a:lnTo>
                  <a:lnTo>
                    <a:pt x="222" y="244"/>
                  </a:lnTo>
                  <a:lnTo>
                    <a:pt x="222" y="247"/>
                  </a:lnTo>
                  <a:lnTo>
                    <a:pt x="219" y="249"/>
                  </a:lnTo>
                  <a:lnTo>
                    <a:pt x="214" y="247"/>
                  </a:lnTo>
                  <a:lnTo>
                    <a:pt x="208" y="246"/>
                  </a:lnTo>
                  <a:lnTo>
                    <a:pt x="206" y="244"/>
                  </a:lnTo>
                  <a:lnTo>
                    <a:pt x="202" y="235"/>
                  </a:lnTo>
                  <a:lnTo>
                    <a:pt x="195" y="228"/>
                  </a:lnTo>
                  <a:lnTo>
                    <a:pt x="184" y="225"/>
                  </a:lnTo>
                  <a:lnTo>
                    <a:pt x="171" y="224"/>
                  </a:lnTo>
                  <a:lnTo>
                    <a:pt x="163" y="225"/>
                  </a:lnTo>
                  <a:lnTo>
                    <a:pt x="158" y="227"/>
                  </a:lnTo>
                  <a:lnTo>
                    <a:pt x="154" y="236"/>
                  </a:lnTo>
                  <a:lnTo>
                    <a:pt x="155" y="241"/>
                  </a:lnTo>
                  <a:lnTo>
                    <a:pt x="158" y="244"/>
                  </a:lnTo>
                  <a:lnTo>
                    <a:pt x="163" y="247"/>
                  </a:lnTo>
                  <a:lnTo>
                    <a:pt x="168" y="247"/>
                  </a:lnTo>
                  <a:lnTo>
                    <a:pt x="174" y="251"/>
                  </a:lnTo>
                  <a:lnTo>
                    <a:pt x="174" y="251"/>
                  </a:lnTo>
                  <a:lnTo>
                    <a:pt x="173" y="252"/>
                  </a:lnTo>
                  <a:lnTo>
                    <a:pt x="168" y="252"/>
                  </a:lnTo>
                  <a:lnTo>
                    <a:pt x="154" y="254"/>
                  </a:lnTo>
                  <a:lnTo>
                    <a:pt x="139" y="259"/>
                  </a:lnTo>
                  <a:lnTo>
                    <a:pt x="133" y="262"/>
                  </a:lnTo>
                  <a:lnTo>
                    <a:pt x="130" y="267"/>
                  </a:lnTo>
                  <a:lnTo>
                    <a:pt x="127" y="271"/>
                  </a:lnTo>
                  <a:lnTo>
                    <a:pt x="128" y="276"/>
                  </a:lnTo>
                  <a:lnTo>
                    <a:pt x="135" y="281"/>
                  </a:lnTo>
                  <a:lnTo>
                    <a:pt x="144" y="283"/>
                  </a:lnTo>
                  <a:lnTo>
                    <a:pt x="186" y="283"/>
                  </a:lnTo>
                  <a:lnTo>
                    <a:pt x="189" y="284"/>
                  </a:lnTo>
                  <a:lnTo>
                    <a:pt x="195" y="287"/>
                  </a:lnTo>
                  <a:lnTo>
                    <a:pt x="206" y="291"/>
                  </a:lnTo>
                  <a:lnTo>
                    <a:pt x="216" y="289"/>
                  </a:lnTo>
                  <a:lnTo>
                    <a:pt x="224" y="286"/>
                  </a:lnTo>
                  <a:lnTo>
                    <a:pt x="225" y="284"/>
                  </a:lnTo>
                  <a:lnTo>
                    <a:pt x="229" y="283"/>
                  </a:lnTo>
                  <a:lnTo>
                    <a:pt x="237" y="281"/>
                  </a:lnTo>
                  <a:lnTo>
                    <a:pt x="259" y="281"/>
                  </a:lnTo>
                  <a:lnTo>
                    <a:pt x="269" y="283"/>
                  </a:lnTo>
                  <a:lnTo>
                    <a:pt x="280" y="286"/>
                  </a:lnTo>
                  <a:lnTo>
                    <a:pt x="285" y="289"/>
                  </a:lnTo>
                  <a:lnTo>
                    <a:pt x="292" y="294"/>
                  </a:lnTo>
                  <a:lnTo>
                    <a:pt x="299" y="294"/>
                  </a:lnTo>
                  <a:lnTo>
                    <a:pt x="307" y="292"/>
                  </a:lnTo>
                  <a:lnTo>
                    <a:pt x="316" y="287"/>
                  </a:lnTo>
                  <a:lnTo>
                    <a:pt x="326" y="283"/>
                  </a:lnTo>
                  <a:lnTo>
                    <a:pt x="334" y="281"/>
                  </a:lnTo>
                  <a:lnTo>
                    <a:pt x="344" y="281"/>
                  </a:lnTo>
                  <a:lnTo>
                    <a:pt x="348" y="275"/>
                  </a:lnTo>
                  <a:lnTo>
                    <a:pt x="348" y="268"/>
                  </a:lnTo>
                  <a:lnTo>
                    <a:pt x="345" y="260"/>
                  </a:lnTo>
                  <a:lnTo>
                    <a:pt x="342" y="257"/>
                  </a:lnTo>
                  <a:lnTo>
                    <a:pt x="337" y="257"/>
                  </a:lnTo>
                  <a:lnTo>
                    <a:pt x="324" y="260"/>
                  </a:lnTo>
                  <a:lnTo>
                    <a:pt x="323" y="259"/>
                  </a:lnTo>
                  <a:lnTo>
                    <a:pt x="320" y="254"/>
                  </a:lnTo>
                  <a:lnTo>
                    <a:pt x="310" y="252"/>
                  </a:lnTo>
                  <a:lnTo>
                    <a:pt x="299" y="251"/>
                  </a:lnTo>
                  <a:lnTo>
                    <a:pt x="307" y="251"/>
                  </a:lnTo>
                  <a:lnTo>
                    <a:pt x="321" y="249"/>
                  </a:lnTo>
                  <a:lnTo>
                    <a:pt x="332" y="246"/>
                  </a:lnTo>
                  <a:lnTo>
                    <a:pt x="337" y="244"/>
                  </a:lnTo>
                  <a:lnTo>
                    <a:pt x="342" y="241"/>
                  </a:lnTo>
                  <a:lnTo>
                    <a:pt x="342" y="233"/>
                  </a:lnTo>
                  <a:lnTo>
                    <a:pt x="339" y="228"/>
                  </a:lnTo>
                  <a:lnTo>
                    <a:pt x="337" y="227"/>
                  </a:lnTo>
                  <a:lnTo>
                    <a:pt x="339" y="225"/>
                  </a:lnTo>
                  <a:lnTo>
                    <a:pt x="345" y="225"/>
                  </a:lnTo>
                  <a:lnTo>
                    <a:pt x="367" y="227"/>
                  </a:lnTo>
                  <a:lnTo>
                    <a:pt x="382" y="224"/>
                  </a:lnTo>
                  <a:lnTo>
                    <a:pt x="387" y="219"/>
                  </a:lnTo>
                  <a:lnTo>
                    <a:pt x="393" y="214"/>
                  </a:lnTo>
                  <a:lnTo>
                    <a:pt x="403" y="200"/>
                  </a:lnTo>
                  <a:lnTo>
                    <a:pt x="406" y="193"/>
                  </a:lnTo>
                  <a:lnTo>
                    <a:pt x="407" y="187"/>
                  </a:lnTo>
                  <a:lnTo>
                    <a:pt x="406" y="180"/>
                  </a:lnTo>
                  <a:lnTo>
                    <a:pt x="401" y="176"/>
                  </a:lnTo>
                  <a:lnTo>
                    <a:pt x="387" y="172"/>
                  </a:lnTo>
                  <a:lnTo>
                    <a:pt x="367" y="172"/>
                  </a:lnTo>
                  <a:lnTo>
                    <a:pt x="385" y="169"/>
                  </a:lnTo>
                  <a:lnTo>
                    <a:pt x="406" y="169"/>
                  </a:lnTo>
                  <a:lnTo>
                    <a:pt x="412" y="168"/>
                  </a:lnTo>
                  <a:lnTo>
                    <a:pt x="417" y="165"/>
                  </a:lnTo>
                  <a:lnTo>
                    <a:pt x="420" y="160"/>
                  </a:lnTo>
                  <a:lnTo>
                    <a:pt x="420" y="155"/>
                  </a:lnTo>
                  <a:lnTo>
                    <a:pt x="422" y="153"/>
                  </a:lnTo>
                  <a:lnTo>
                    <a:pt x="422" y="152"/>
                  </a:lnTo>
                  <a:lnTo>
                    <a:pt x="425" y="152"/>
                  </a:lnTo>
                  <a:lnTo>
                    <a:pt x="443" y="155"/>
                  </a:lnTo>
                  <a:lnTo>
                    <a:pt x="454" y="155"/>
                  </a:lnTo>
                  <a:lnTo>
                    <a:pt x="460" y="153"/>
                  </a:lnTo>
                  <a:lnTo>
                    <a:pt x="465" y="150"/>
                  </a:lnTo>
                  <a:lnTo>
                    <a:pt x="466" y="144"/>
                  </a:lnTo>
                  <a:lnTo>
                    <a:pt x="468" y="139"/>
                  </a:lnTo>
                  <a:lnTo>
                    <a:pt x="470" y="139"/>
                  </a:lnTo>
                  <a:lnTo>
                    <a:pt x="476" y="137"/>
                  </a:lnTo>
                  <a:lnTo>
                    <a:pt x="490" y="131"/>
                  </a:lnTo>
                  <a:lnTo>
                    <a:pt x="527" y="109"/>
                  </a:lnTo>
                  <a:lnTo>
                    <a:pt x="540" y="104"/>
                  </a:lnTo>
                  <a:lnTo>
                    <a:pt x="551" y="99"/>
                  </a:lnTo>
                  <a:lnTo>
                    <a:pt x="569" y="94"/>
                  </a:lnTo>
                  <a:lnTo>
                    <a:pt x="581" y="90"/>
                  </a:lnTo>
                  <a:lnTo>
                    <a:pt x="588" y="85"/>
                  </a:lnTo>
                  <a:lnTo>
                    <a:pt x="589" y="80"/>
                  </a:lnTo>
                  <a:lnTo>
                    <a:pt x="589" y="75"/>
                  </a:lnTo>
                  <a:lnTo>
                    <a:pt x="585" y="75"/>
                  </a:lnTo>
                  <a:lnTo>
                    <a:pt x="580" y="74"/>
                  </a:lnTo>
                  <a:lnTo>
                    <a:pt x="562" y="74"/>
                  </a:lnTo>
                  <a:lnTo>
                    <a:pt x="545" y="75"/>
                  </a:lnTo>
                  <a:lnTo>
                    <a:pt x="541" y="75"/>
                  </a:lnTo>
                  <a:lnTo>
                    <a:pt x="546" y="74"/>
                  </a:lnTo>
                  <a:lnTo>
                    <a:pt x="562" y="70"/>
                  </a:lnTo>
                  <a:lnTo>
                    <a:pt x="575" y="70"/>
                  </a:lnTo>
                  <a:lnTo>
                    <a:pt x="583" y="72"/>
                  </a:lnTo>
                  <a:lnTo>
                    <a:pt x="594" y="70"/>
                  </a:lnTo>
                  <a:lnTo>
                    <a:pt x="631" y="54"/>
                  </a:lnTo>
                  <a:lnTo>
                    <a:pt x="642" y="50"/>
                  </a:lnTo>
                  <a:lnTo>
                    <a:pt x="648" y="43"/>
                  </a:lnTo>
                  <a:lnTo>
                    <a:pt x="653" y="40"/>
                  </a:lnTo>
                  <a:lnTo>
                    <a:pt x="653" y="35"/>
                  </a:lnTo>
                  <a:lnTo>
                    <a:pt x="650" y="32"/>
                  </a:lnTo>
                  <a:lnTo>
                    <a:pt x="644" y="30"/>
                  </a:lnTo>
                  <a:lnTo>
                    <a:pt x="634" y="30"/>
                  </a:lnTo>
                  <a:lnTo>
                    <a:pt x="624" y="32"/>
                  </a:lnTo>
                  <a:lnTo>
                    <a:pt x="616" y="30"/>
                  </a:lnTo>
                  <a:lnTo>
                    <a:pt x="612" y="27"/>
                  </a:lnTo>
                  <a:lnTo>
                    <a:pt x="610" y="26"/>
                  </a:lnTo>
                  <a:lnTo>
                    <a:pt x="610" y="21"/>
                  </a:lnTo>
                  <a:lnTo>
                    <a:pt x="605" y="16"/>
                  </a:lnTo>
                  <a:lnTo>
                    <a:pt x="589" y="16"/>
                  </a:lnTo>
                  <a:lnTo>
                    <a:pt x="586" y="15"/>
                  </a:lnTo>
                  <a:lnTo>
                    <a:pt x="581" y="11"/>
                  </a:lnTo>
                  <a:lnTo>
                    <a:pt x="573" y="13"/>
                  </a:lnTo>
                  <a:lnTo>
                    <a:pt x="559" y="15"/>
                  </a:lnTo>
                  <a:lnTo>
                    <a:pt x="546" y="18"/>
                  </a:lnTo>
                  <a:lnTo>
                    <a:pt x="561" y="10"/>
                  </a:lnTo>
                  <a:lnTo>
                    <a:pt x="548" y="7"/>
                  </a:lnTo>
                  <a:lnTo>
                    <a:pt x="529" y="7"/>
                  </a:lnTo>
                  <a:lnTo>
                    <a:pt x="505" y="5"/>
                  </a:lnTo>
                  <a:lnTo>
                    <a:pt x="495" y="3"/>
                  </a:lnTo>
                  <a:lnTo>
                    <a:pt x="490" y="2"/>
                  </a:lnTo>
                  <a:lnTo>
                    <a:pt x="486" y="0"/>
                  </a:lnTo>
                  <a:lnTo>
                    <a:pt x="481" y="0"/>
                  </a:lnTo>
                  <a:lnTo>
                    <a:pt x="465" y="7"/>
                  </a:lnTo>
                  <a:lnTo>
                    <a:pt x="463" y="7"/>
                  </a:lnTo>
                  <a:lnTo>
                    <a:pt x="458" y="3"/>
                  </a:lnTo>
                  <a:lnTo>
                    <a:pt x="455" y="2"/>
                  </a:lnTo>
                  <a:lnTo>
                    <a:pt x="447" y="0"/>
                  </a:lnTo>
                  <a:lnTo>
                    <a:pt x="438" y="0"/>
                  </a:lnTo>
                  <a:lnTo>
                    <a:pt x="431" y="2"/>
                  </a:lnTo>
                  <a:lnTo>
                    <a:pt x="427" y="7"/>
                  </a:lnTo>
                  <a:lnTo>
                    <a:pt x="423" y="8"/>
                  </a:lnTo>
                  <a:lnTo>
                    <a:pt x="423" y="15"/>
                  </a:lnTo>
                  <a:lnTo>
                    <a:pt x="420" y="13"/>
                  </a:lnTo>
                  <a:lnTo>
                    <a:pt x="414" y="8"/>
                  </a:lnTo>
                  <a:lnTo>
                    <a:pt x="411" y="7"/>
                  </a:lnTo>
                  <a:lnTo>
                    <a:pt x="404" y="5"/>
                  </a:lnTo>
                  <a:lnTo>
                    <a:pt x="393" y="7"/>
                  </a:lnTo>
                  <a:lnTo>
                    <a:pt x="363" y="7"/>
                  </a:lnTo>
                  <a:lnTo>
                    <a:pt x="358" y="8"/>
                  </a:lnTo>
                  <a:lnTo>
                    <a:pt x="352" y="13"/>
                  </a:lnTo>
                  <a:lnTo>
                    <a:pt x="352" y="15"/>
                  </a:lnTo>
                  <a:lnTo>
                    <a:pt x="345" y="15"/>
                  </a:lnTo>
                  <a:lnTo>
                    <a:pt x="342" y="13"/>
                  </a:lnTo>
                  <a:lnTo>
                    <a:pt x="336" y="10"/>
                  </a:lnTo>
                  <a:lnTo>
                    <a:pt x="326" y="8"/>
                  </a:lnTo>
                  <a:lnTo>
                    <a:pt x="315" y="8"/>
                  </a:lnTo>
                  <a:lnTo>
                    <a:pt x="304" y="10"/>
                  </a:lnTo>
                  <a:lnTo>
                    <a:pt x="304" y="16"/>
                  </a:lnTo>
                  <a:lnTo>
                    <a:pt x="297" y="16"/>
                  </a:lnTo>
                  <a:lnTo>
                    <a:pt x="292" y="15"/>
                  </a:lnTo>
                  <a:lnTo>
                    <a:pt x="286" y="16"/>
                  </a:lnTo>
                  <a:lnTo>
                    <a:pt x="283" y="22"/>
                  </a:lnTo>
                  <a:lnTo>
                    <a:pt x="283" y="27"/>
                  </a:lnTo>
                  <a:lnTo>
                    <a:pt x="262" y="27"/>
                  </a:lnTo>
                  <a:lnTo>
                    <a:pt x="257" y="29"/>
                  </a:lnTo>
                  <a:lnTo>
                    <a:pt x="254" y="32"/>
                  </a:lnTo>
                  <a:lnTo>
                    <a:pt x="254" y="37"/>
                  </a:lnTo>
                  <a:lnTo>
                    <a:pt x="254" y="38"/>
                  </a:lnTo>
                  <a:lnTo>
                    <a:pt x="249" y="40"/>
                  </a:lnTo>
                  <a:lnTo>
                    <a:pt x="243" y="40"/>
                  </a:lnTo>
                  <a:lnTo>
                    <a:pt x="241" y="38"/>
                  </a:lnTo>
                  <a:lnTo>
                    <a:pt x="237" y="37"/>
                  </a:lnTo>
                  <a:lnTo>
                    <a:pt x="233" y="34"/>
                  </a:lnTo>
                  <a:lnTo>
                    <a:pt x="213" y="29"/>
                  </a:lnTo>
                  <a:lnTo>
                    <a:pt x="203" y="30"/>
                  </a:lnTo>
                  <a:lnTo>
                    <a:pt x="198" y="35"/>
                  </a:lnTo>
                  <a:lnTo>
                    <a:pt x="202" y="37"/>
                  </a:lnTo>
                  <a:lnTo>
                    <a:pt x="186" y="40"/>
                  </a:lnTo>
                  <a:lnTo>
                    <a:pt x="181" y="45"/>
                  </a:lnTo>
                  <a:lnTo>
                    <a:pt x="184" y="48"/>
                  </a:lnTo>
                  <a:lnTo>
                    <a:pt x="186" y="50"/>
                  </a:lnTo>
                  <a:lnTo>
                    <a:pt x="186" y="51"/>
                  </a:lnTo>
                  <a:lnTo>
                    <a:pt x="182" y="53"/>
                  </a:lnTo>
                  <a:lnTo>
                    <a:pt x="178" y="54"/>
                  </a:lnTo>
                  <a:lnTo>
                    <a:pt x="178" y="53"/>
                  </a:lnTo>
                  <a:lnTo>
                    <a:pt x="165" y="46"/>
                  </a:lnTo>
                  <a:lnTo>
                    <a:pt x="150" y="46"/>
                  </a:lnTo>
                  <a:lnTo>
                    <a:pt x="146" y="48"/>
                  </a:lnTo>
                  <a:lnTo>
                    <a:pt x="141" y="56"/>
                  </a:lnTo>
                  <a:lnTo>
                    <a:pt x="136" y="61"/>
                  </a:lnTo>
                  <a:lnTo>
                    <a:pt x="133" y="58"/>
                  </a:lnTo>
                  <a:lnTo>
                    <a:pt x="119" y="58"/>
                  </a:lnTo>
                  <a:lnTo>
                    <a:pt x="107" y="59"/>
                  </a:lnTo>
                  <a:lnTo>
                    <a:pt x="95" y="62"/>
                  </a:lnTo>
                  <a:lnTo>
                    <a:pt x="88" y="67"/>
                  </a:lnTo>
                  <a:lnTo>
                    <a:pt x="85" y="69"/>
                  </a:lnTo>
                  <a:lnTo>
                    <a:pt x="85" y="74"/>
                  </a:lnTo>
                  <a:lnTo>
                    <a:pt x="91" y="77"/>
                  </a:lnTo>
                  <a:lnTo>
                    <a:pt x="99" y="77"/>
                  </a:lnTo>
                  <a:lnTo>
                    <a:pt x="114" y="70"/>
                  </a:lnTo>
                  <a:lnTo>
                    <a:pt x="112" y="74"/>
                  </a:lnTo>
                  <a:lnTo>
                    <a:pt x="107" y="77"/>
                  </a:lnTo>
                  <a:lnTo>
                    <a:pt x="112" y="80"/>
                  </a:lnTo>
                  <a:lnTo>
                    <a:pt x="117" y="83"/>
                  </a:lnTo>
                  <a:lnTo>
                    <a:pt x="122" y="83"/>
                  </a:lnTo>
                  <a:lnTo>
                    <a:pt x="117" y="88"/>
                  </a:lnTo>
                  <a:lnTo>
                    <a:pt x="117" y="96"/>
                  </a:lnTo>
                  <a:lnTo>
                    <a:pt x="120" y="99"/>
                  </a:lnTo>
                  <a:lnTo>
                    <a:pt x="127" y="101"/>
                  </a:lnTo>
                  <a:lnTo>
                    <a:pt x="131" y="102"/>
                  </a:lnTo>
                  <a:lnTo>
                    <a:pt x="133" y="102"/>
                  </a:lnTo>
                  <a:lnTo>
                    <a:pt x="135" y="107"/>
                  </a:lnTo>
                  <a:lnTo>
                    <a:pt x="141" y="112"/>
                  </a:lnTo>
                  <a:lnTo>
                    <a:pt x="155" y="113"/>
                  </a:lnTo>
                  <a:lnTo>
                    <a:pt x="163" y="113"/>
                  </a:lnTo>
                  <a:lnTo>
                    <a:pt x="171" y="112"/>
                  </a:lnTo>
                  <a:lnTo>
                    <a:pt x="178" y="110"/>
                  </a:lnTo>
                  <a:lnTo>
                    <a:pt x="186" y="105"/>
                  </a:lnTo>
                  <a:lnTo>
                    <a:pt x="184" y="115"/>
                  </a:lnTo>
                  <a:lnTo>
                    <a:pt x="189" y="118"/>
                  </a:lnTo>
                  <a:lnTo>
                    <a:pt x="194" y="121"/>
                  </a:lnTo>
                  <a:lnTo>
                    <a:pt x="203" y="123"/>
                  </a:lnTo>
                  <a:lnTo>
                    <a:pt x="192" y="123"/>
                  </a:lnTo>
                  <a:lnTo>
                    <a:pt x="186" y="125"/>
                  </a:lnTo>
                  <a:lnTo>
                    <a:pt x="181" y="129"/>
                  </a:lnTo>
                  <a:lnTo>
                    <a:pt x="179" y="134"/>
                  </a:lnTo>
                  <a:lnTo>
                    <a:pt x="179" y="142"/>
                  </a:lnTo>
                  <a:lnTo>
                    <a:pt x="182" y="153"/>
                  </a:lnTo>
                  <a:lnTo>
                    <a:pt x="187" y="158"/>
                  </a:lnTo>
                  <a:lnTo>
                    <a:pt x="192" y="158"/>
                  </a:lnTo>
                  <a:lnTo>
                    <a:pt x="192" y="158"/>
                  </a:lnTo>
                  <a:lnTo>
                    <a:pt x="187" y="158"/>
                  </a:lnTo>
                  <a:lnTo>
                    <a:pt x="182" y="158"/>
                  </a:lnTo>
                  <a:lnTo>
                    <a:pt x="178" y="157"/>
                  </a:lnTo>
                  <a:lnTo>
                    <a:pt x="176" y="155"/>
                  </a:lnTo>
                  <a:lnTo>
                    <a:pt x="179" y="147"/>
                  </a:lnTo>
                  <a:lnTo>
                    <a:pt x="179" y="144"/>
                  </a:lnTo>
                  <a:lnTo>
                    <a:pt x="171" y="139"/>
                  </a:lnTo>
                  <a:lnTo>
                    <a:pt x="168" y="136"/>
                  </a:lnTo>
                  <a:lnTo>
                    <a:pt x="171" y="133"/>
                  </a:lnTo>
                  <a:lnTo>
                    <a:pt x="171" y="129"/>
                  </a:lnTo>
                  <a:lnTo>
                    <a:pt x="168" y="123"/>
                  </a:lnTo>
                  <a:lnTo>
                    <a:pt x="163" y="123"/>
                  </a:lnTo>
                  <a:lnTo>
                    <a:pt x="160" y="121"/>
                  </a:lnTo>
                  <a:lnTo>
                    <a:pt x="150" y="126"/>
                  </a:lnTo>
                  <a:lnTo>
                    <a:pt x="150" y="131"/>
                  </a:lnTo>
                  <a:lnTo>
                    <a:pt x="144" y="126"/>
                  </a:lnTo>
                  <a:lnTo>
                    <a:pt x="141" y="120"/>
                  </a:lnTo>
                  <a:lnTo>
                    <a:pt x="136" y="117"/>
                  </a:lnTo>
                  <a:lnTo>
                    <a:pt x="119" y="107"/>
                  </a:lnTo>
                  <a:lnTo>
                    <a:pt x="99" y="99"/>
                  </a:lnTo>
                  <a:lnTo>
                    <a:pt x="91" y="94"/>
                  </a:lnTo>
                  <a:lnTo>
                    <a:pt x="82" y="88"/>
                  </a:lnTo>
                  <a:lnTo>
                    <a:pt x="74" y="82"/>
                  </a:lnTo>
                  <a:lnTo>
                    <a:pt x="64" y="78"/>
                  </a:lnTo>
                  <a:lnTo>
                    <a:pt x="58" y="77"/>
                  </a:lnTo>
                  <a:lnTo>
                    <a:pt x="53" y="78"/>
                  </a:lnTo>
                  <a:lnTo>
                    <a:pt x="47" y="78"/>
                  </a:lnTo>
                  <a:lnTo>
                    <a:pt x="44" y="82"/>
                  </a:lnTo>
                  <a:lnTo>
                    <a:pt x="44" y="90"/>
                  </a:lnTo>
                  <a:lnTo>
                    <a:pt x="50" y="90"/>
                  </a:lnTo>
                  <a:lnTo>
                    <a:pt x="53" y="91"/>
                  </a:lnTo>
                  <a:lnTo>
                    <a:pt x="42" y="91"/>
                  </a:lnTo>
                  <a:lnTo>
                    <a:pt x="36" y="93"/>
                  </a:lnTo>
                  <a:lnTo>
                    <a:pt x="28" y="96"/>
                  </a:lnTo>
                  <a:lnTo>
                    <a:pt x="32" y="104"/>
                  </a:lnTo>
                  <a:lnTo>
                    <a:pt x="40" y="105"/>
                  </a:lnTo>
                  <a:lnTo>
                    <a:pt x="34" y="107"/>
                  </a:lnTo>
                  <a:lnTo>
                    <a:pt x="24" y="107"/>
                  </a:lnTo>
                  <a:lnTo>
                    <a:pt x="18" y="109"/>
                  </a:lnTo>
                  <a:lnTo>
                    <a:pt x="15" y="112"/>
                  </a:lnTo>
                  <a:lnTo>
                    <a:pt x="12" y="117"/>
                  </a:lnTo>
                  <a:lnTo>
                    <a:pt x="12" y="125"/>
                  </a:lnTo>
                  <a:lnTo>
                    <a:pt x="20" y="133"/>
                  </a:lnTo>
                  <a:lnTo>
                    <a:pt x="26" y="134"/>
                  </a:lnTo>
                  <a:lnTo>
                    <a:pt x="31" y="136"/>
                  </a:lnTo>
                  <a:lnTo>
                    <a:pt x="31" y="136"/>
                  </a:lnTo>
                  <a:lnTo>
                    <a:pt x="31" y="136"/>
                  </a:lnTo>
                  <a:lnTo>
                    <a:pt x="28" y="137"/>
                  </a:lnTo>
                  <a:lnTo>
                    <a:pt x="23" y="137"/>
                  </a:lnTo>
                  <a:lnTo>
                    <a:pt x="20" y="136"/>
                  </a:lnTo>
                  <a:lnTo>
                    <a:pt x="7" y="136"/>
                  </a:lnTo>
                  <a:lnTo>
                    <a:pt x="0" y="139"/>
                  </a:lnTo>
                  <a:lnTo>
                    <a:pt x="0" y="144"/>
                  </a:lnTo>
                  <a:lnTo>
                    <a:pt x="4" y="147"/>
                  </a:lnTo>
                  <a:lnTo>
                    <a:pt x="10" y="150"/>
                  </a:lnTo>
                  <a:close/>
                  <a:moveTo>
                    <a:pt x="238" y="123"/>
                  </a:moveTo>
                  <a:lnTo>
                    <a:pt x="241" y="118"/>
                  </a:lnTo>
                  <a:lnTo>
                    <a:pt x="243" y="117"/>
                  </a:lnTo>
                  <a:lnTo>
                    <a:pt x="246" y="115"/>
                  </a:lnTo>
                  <a:lnTo>
                    <a:pt x="256" y="118"/>
                  </a:lnTo>
                  <a:lnTo>
                    <a:pt x="270" y="118"/>
                  </a:lnTo>
                  <a:lnTo>
                    <a:pt x="291" y="113"/>
                  </a:lnTo>
                  <a:lnTo>
                    <a:pt x="308" y="107"/>
                  </a:lnTo>
                  <a:lnTo>
                    <a:pt x="316" y="102"/>
                  </a:lnTo>
                  <a:lnTo>
                    <a:pt x="318" y="97"/>
                  </a:lnTo>
                  <a:lnTo>
                    <a:pt x="318" y="97"/>
                  </a:lnTo>
                  <a:lnTo>
                    <a:pt x="320" y="99"/>
                  </a:lnTo>
                  <a:lnTo>
                    <a:pt x="318" y="102"/>
                  </a:lnTo>
                  <a:lnTo>
                    <a:pt x="316" y="105"/>
                  </a:lnTo>
                  <a:lnTo>
                    <a:pt x="313" y="109"/>
                  </a:lnTo>
                  <a:lnTo>
                    <a:pt x="300" y="115"/>
                  </a:lnTo>
                  <a:lnTo>
                    <a:pt x="285" y="117"/>
                  </a:lnTo>
                  <a:lnTo>
                    <a:pt x="269" y="120"/>
                  </a:lnTo>
                  <a:lnTo>
                    <a:pt x="256" y="121"/>
                  </a:lnTo>
                  <a:lnTo>
                    <a:pt x="249" y="125"/>
                  </a:lnTo>
                  <a:lnTo>
                    <a:pt x="249" y="128"/>
                  </a:lnTo>
                  <a:lnTo>
                    <a:pt x="251" y="133"/>
                  </a:lnTo>
                  <a:lnTo>
                    <a:pt x="256" y="137"/>
                  </a:lnTo>
                  <a:lnTo>
                    <a:pt x="275" y="150"/>
                  </a:lnTo>
                  <a:lnTo>
                    <a:pt x="273" y="150"/>
                  </a:lnTo>
                  <a:lnTo>
                    <a:pt x="262" y="145"/>
                  </a:lnTo>
                  <a:lnTo>
                    <a:pt x="249" y="136"/>
                  </a:lnTo>
                  <a:lnTo>
                    <a:pt x="245" y="133"/>
                  </a:lnTo>
                  <a:lnTo>
                    <a:pt x="238" y="129"/>
                  </a:lnTo>
                  <a:lnTo>
                    <a:pt x="229" y="126"/>
                  </a:lnTo>
                  <a:lnTo>
                    <a:pt x="221" y="125"/>
                  </a:lnTo>
                  <a:lnTo>
                    <a:pt x="221" y="125"/>
                  </a:lnTo>
                  <a:lnTo>
                    <a:pt x="230" y="125"/>
                  </a:lnTo>
                  <a:lnTo>
                    <a:pt x="238" y="123"/>
                  </a:lnTo>
                  <a:close/>
                  <a:moveTo>
                    <a:pt x="283" y="252"/>
                  </a:moveTo>
                  <a:lnTo>
                    <a:pt x="277" y="252"/>
                  </a:lnTo>
                  <a:lnTo>
                    <a:pt x="273" y="251"/>
                  </a:lnTo>
                  <a:lnTo>
                    <a:pt x="273" y="251"/>
                  </a:lnTo>
                  <a:lnTo>
                    <a:pt x="277" y="249"/>
                  </a:lnTo>
                  <a:lnTo>
                    <a:pt x="280" y="247"/>
                  </a:lnTo>
                  <a:lnTo>
                    <a:pt x="285" y="247"/>
                  </a:lnTo>
                  <a:lnTo>
                    <a:pt x="296" y="251"/>
                  </a:lnTo>
                  <a:lnTo>
                    <a:pt x="299" y="251"/>
                  </a:lnTo>
                  <a:lnTo>
                    <a:pt x="283" y="25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47" name="Google Shape;747;p97"/>
            <p:cNvSpPr/>
            <p:nvPr/>
          </p:nvSpPr>
          <p:spPr>
            <a:xfrm>
              <a:off x="4523933" y="2586467"/>
              <a:ext cx="31102" cy="57916"/>
            </a:xfrm>
            <a:custGeom>
              <a:avLst/>
              <a:gdLst/>
              <a:ahLst/>
              <a:cxnLst/>
              <a:rect l="l" t="t" r="r" b="b"/>
              <a:pathLst>
                <a:path w="22" h="41" extrusionOk="0">
                  <a:moveTo>
                    <a:pt x="1" y="30"/>
                  </a:moveTo>
                  <a:lnTo>
                    <a:pt x="4" y="38"/>
                  </a:lnTo>
                  <a:lnTo>
                    <a:pt x="11" y="41"/>
                  </a:lnTo>
                  <a:lnTo>
                    <a:pt x="12" y="41"/>
                  </a:lnTo>
                  <a:lnTo>
                    <a:pt x="17" y="38"/>
                  </a:lnTo>
                  <a:lnTo>
                    <a:pt x="20" y="35"/>
                  </a:lnTo>
                  <a:lnTo>
                    <a:pt x="22" y="22"/>
                  </a:lnTo>
                  <a:lnTo>
                    <a:pt x="22" y="11"/>
                  </a:lnTo>
                  <a:lnTo>
                    <a:pt x="20" y="6"/>
                  </a:lnTo>
                  <a:lnTo>
                    <a:pt x="20" y="0"/>
                  </a:lnTo>
                  <a:lnTo>
                    <a:pt x="12" y="3"/>
                  </a:lnTo>
                  <a:lnTo>
                    <a:pt x="0" y="16"/>
                  </a:lnTo>
                  <a:lnTo>
                    <a:pt x="0" y="20"/>
                  </a:lnTo>
                  <a:lnTo>
                    <a:pt x="1" y="3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48" name="Google Shape;748;p97"/>
            <p:cNvSpPr/>
            <p:nvPr/>
          </p:nvSpPr>
          <p:spPr>
            <a:xfrm>
              <a:off x="2389202" y="3244735"/>
              <a:ext cx="162579" cy="67804"/>
            </a:xfrm>
            <a:custGeom>
              <a:avLst/>
              <a:gdLst/>
              <a:ahLst/>
              <a:cxnLst/>
              <a:rect l="l" t="t" r="r" b="b"/>
              <a:pathLst>
                <a:path w="115" h="48" extrusionOk="0">
                  <a:moveTo>
                    <a:pt x="8" y="44"/>
                  </a:moveTo>
                  <a:lnTo>
                    <a:pt x="18" y="44"/>
                  </a:lnTo>
                  <a:lnTo>
                    <a:pt x="34" y="41"/>
                  </a:lnTo>
                  <a:lnTo>
                    <a:pt x="45" y="44"/>
                  </a:lnTo>
                  <a:lnTo>
                    <a:pt x="49" y="46"/>
                  </a:lnTo>
                  <a:lnTo>
                    <a:pt x="51" y="48"/>
                  </a:lnTo>
                  <a:lnTo>
                    <a:pt x="56" y="48"/>
                  </a:lnTo>
                  <a:lnTo>
                    <a:pt x="62" y="46"/>
                  </a:lnTo>
                  <a:lnTo>
                    <a:pt x="67" y="43"/>
                  </a:lnTo>
                  <a:lnTo>
                    <a:pt x="80" y="38"/>
                  </a:lnTo>
                  <a:lnTo>
                    <a:pt x="109" y="38"/>
                  </a:lnTo>
                  <a:lnTo>
                    <a:pt x="115" y="35"/>
                  </a:lnTo>
                  <a:lnTo>
                    <a:pt x="115" y="28"/>
                  </a:lnTo>
                  <a:lnTo>
                    <a:pt x="113" y="24"/>
                  </a:lnTo>
                  <a:lnTo>
                    <a:pt x="109" y="17"/>
                  </a:lnTo>
                  <a:lnTo>
                    <a:pt x="101" y="14"/>
                  </a:lnTo>
                  <a:lnTo>
                    <a:pt x="94" y="11"/>
                  </a:lnTo>
                  <a:lnTo>
                    <a:pt x="78" y="6"/>
                  </a:lnTo>
                  <a:lnTo>
                    <a:pt x="54" y="6"/>
                  </a:lnTo>
                  <a:lnTo>
                    <a:pt x="40" y="0"/>
                  </a:lnTo>
                  <a:lnTo>
                    <a:pt x="24" y="0"/>
                  </a:lnTo>
                  <a:lnTo>
                    <a:pt x="21" y="6"/>
                  </a:lnTo>
                  <a:lnTo>
                    <a:pt x="21" y="11"/>
                  </a:lnTo>
                  <a:lnTo>
                    <a:pt x="27" y="17"/>
                  </a:lnTo>
                  <a:lnTo>
                    <a:pt x="32" y="24"/>
                  </a:lnTo>
                  <a:lnTo>
                    <a:pt x="35" y="28"/>
                  </a:lnTo>
                  <a:lnTo>
                    <a:pt x="34" y="28"/>
                  </a:lnTo>
                  <a:lnTo>
                    <a:pt x="10" y="28"/>
                  </a:lnTo>
                  <a:lnTo>
                    <a:pt x="3" y="30"/>
                  </a:lnTo>
                  <a:lnTo>
                    <a:pt x="0" y="33"/>
                  </a:lnTo>
                  <a:lnTo>
                    <a:pt x="0" y="38"/>
                  </a:lnTo>
                  <a:lnTo>
                    <a:pt x="3" y="41"/>
                  </a:lnTo>
                  <a:lnTo>
                    <a:pt x="8" y="4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49" name="Google Shape;749;p97"/>
            <p:cNvSpPr/>
            <p:nvPr/>
          </p:nvSpPr>
          <p:spPr>
            <a:xfrm>
              <a:off x="2129076" y="3161393"/>
              <a:ext cx="274263" cy="94643"/>
            </a:xfrm>
            <a:custGeom>
              <a:avLst/>
              <a:gdLst/>
              <a:ahLst/>
              <a:cxnLst/>
              <a:rect l="l" t="t" r="r" b="b"/>
              <a:pathLst>
                <a:path w="194" h="67" extrusionOk="0">
                  <a:moveTo>
                    <a:pt x="181" y="65"/>
                  </a:moveTo>
                  <a:lnTo>
                    <a:pt x="187" y="65"/>
                  </a:lnTo>
                  <a:lnTo>
                    <a:pt x="194" y="62"/>
                  </a:lnTo>
                  <a:lnTo>
                    <a:pt x="194" y="57"/>
                  </a:lnTo>
                  <a:lnTo>
                    <a:pt x="189" y="52"/>
                  </a:lnTo>
                  <a:lnTo>
                    <a:pt x="181" y="46"/>
                  </a:lnTo>
                  <a:lnTo>
                    <a:pt x="170" y="39"/>
                  </a:lnTo>
                  <a:lnTo>
                    <a:pt x="163" y="38"/>
                  </a:lnTo>
                  <a:lnTo>
                    <a:pt x="158" y="36"/>
                  </a:lnTo>
                  <a:lnTo>
                    <a:pt x="150" y="36"/>
                  </a:lnTo>
                  <a:lnTo>
                    <a:pt x="144" y="33"/>
                  </a:lnTo>
                  <a:lnTo>
                    <a:pt x="123" y="22"/>
                  </a:lnTo>
                  <a:lnTo>
                    <a:pt x="98" y="11"/>
                  </a:lnTo>
                  <a:lnTo>
                    <a:pt x="85" y="6"/>
                  </a:lnTo>
                  <a:lnTo>
                    <a:pt x="69" y="1"/>
                  </a:lnTo>
                  <a:lnTo>
                    <a:pt x="56" y="0"/>
                  </a:lnTo>
                  <a:lnTo>
                    <a:pt x="42" y="1"/>
                  </a:lnTo>
                  <a:lnTo>
                    <a:pt x="31" y="4"/>
                  </a:lnTo>
                  <a:lnTo>
                    <a:pt x="21" y="8"/>
                  </a:lnTo>
                  <a:lnTo>
                    <a:pt x="13" y="12"/>
                  </a:lnTo>
                  <a:lnTo>
                    <a:pt x="7" y="19"/>
                  </a:lnTo>
                  <a:lnTo>
                    <a:pt x="5" y="24"/>
                  </a:lnTo>
                  <a:lnTo>
                    <a:pt x="0" y="28"/>
                  </a:lnTo>
                  <a:lnTo>
                    <a:pt x="8" y="32"/>
                  </a:lnTo>
                  <a:lnTo>
                    <a:pt x="12" y="32"/>
                  </a:lnTo>
                  <a:lnTo>
                    <a:pt x="21" y="28"/>
                  </a:lnTo>
                  <a:lnTo>
                    <a:pt x="39" y="16"/>
                  </a:lnTo>
                  <a:lnTo>
                    <a:pt x="40" y="14"/>
                  </a:lnTo>
                  <a:lnTo>
                    <a:pt x="44" y="14"/>
                  </a:lnTo>
                  <a:lnTo>
                    <a:pt x="47" y="16"/>
                  </a:lnTo>
                  <a:lnTo>
                    <a:pt x="50" y="19"/>
                  </a:lnTo>
                  <a:lnTo>
                    <a:pt x="55" y="27"/>
                  </a:lnTo>
                  <a:lnTo>
                    <a:pt x="63" y="28"/>
                  </a:lnTo>
                  <a:lnTo>
                    <a:pt x="85" y="30"/>
                  </a:lnTo>
                  <a:lnTo>
                    <a:pt x="90" y="32"/>
                  </a:lnTo>
                  <a:lnTo>
                    <a:pt x="95" y="33"/>
                  </a:lnTo>
                  <a:lnTo>
                    <a:pt x="111" y="46"/>
                  </a:lnTo>
                  <a:lnTo>
                    <a:pt x="115" y="49"/>
                  </a:lnTo>
                  <a:lnTo>
                    <a:pt x="122" y="51"/>
                  </a:lnTo>
                  <a:lnTo>
                    <a:pt x="127" y="52"/>
                  </a:lnTo>
                  <a:lnTo>
                    <a:pt x="128" y="52"/>
                  </a:lnTo>
                  <a:lnTo>
                    <a:pt x="128" y="55"/>
                  </a:lnTo>
                  <a:lnTo>
                    <a:pt x="127" y="59"/>
                  </a:lnTo>
                  <a:lnTo>
                    <a:pt x="127" y="62"/>
                  </a:lnTo>
                  <a:lnTo>
                    <a:pt x="130" y="65"/>
                  </a:lnTo>
                  <a:lnTo>
                    <a:pt x="144" y="67"/>
                  </a:lnTo>
                  <a:lnTo>
                    <a:pt x="163" y="67"/>
                  </a:lnTo>
                  <a:lnTo>
                    <a:pt x="181" y="6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50" name="Google Shape;750;p97"/>
            <p:cNvSpPr/>
            <p:nvPr/>
          </p:nvSpPr>
          <p:spPr>
            <a:xfrm>
              <a:off x="2287414" y="3287113"/>
              <a:ext cx="60791" cy="26839"/>
            </a:xfrm>
            <a:custGeom>
              <a:avLst/>
              <a:gdLst/>
              <a:ahLst/>
              <a:cxnLst/>
              <a:rect l="l" t="t" r="r" b="b"/>
              <a:pathLst>
                <a:path w="43" h="19" extrusionOk="0">
                  <a:moveTo>
                    <a:pt x="8" y="0"/>
                  </a:moveTo>
                  <a:lnTo>
                    <a:pt x="5" y="2"/>
                  </a:lnTo>
                  <a:lnTo>
                    <a:pt x="0" y="2"/>
                  </a:lnTo>
                  <a:lnTo>
                    <a:pt x="0" y="8"/>
                  </a:lnTo>
                  <a:lnTo>
                    <a:pt x="5" y="11"/>
                  </a:lnTo>
                  <a:lnTo>
                    <a:pt x="10" y="14"/>
                  </a:lnTo>
                  <a:lnTo>
                    <a:pt x="23" y="18"/>
                  </a:lnTo>
                  <a:lnTo>
                    <a:pt x="34" y="19"/>
                  </a:lnTo>
                  <a:lnTo>
                    <a:pt x="40" y="18"/>
                  </a:lnTo>
                  <a:lnTo>
                    <a:pt x="43" y="14"/>
                  </a:lnTo>
                  <a:lnTo>
                    <a:pt x="43" y="8"/>
                  </a:lnTo>
                  <a:lnTo>
                    <a:pt x="35" y="5"/>
                  </a:lnTo>
                  <a:lnTo>
                    <a:pt x="23" y="2"/>
                  </a:lnTo>
                  <a:lnTo>
                    <a:pt x="8"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51" name="Google Shape;751;p97"/>
            <p:cNvSpPr/>
            <p:nvPr/>
          </p:nvSpPr>
          <p:spPr>
            <a:xfrm>
              <a:off x="2575815" y="3282876"/>
              <a:ext cx="52308" cy="29664"/>
            </a:xfrm>
            <a:custGeom>
              <a:avLst/>
              <a:gdLst/>
              <a:ahLst/>
              <a:cxnLst/>
              <a:rect l="l" t="t" r="r" b="b"/>
              <a:pathLst>
                <a:path w="37" h="21" extrusionOk="0">
                  <a:moveTo>
                    <a:pt x="12" y="1"/>
                  </a:moveTo>
                  <a:lnTo>
                    <a:pt x="5" y="1"/>
                  </a:lnTo>
                  <a:lnTo>
                    <a:pt x="0" y="8"/>
                  </a:lnTo>
                  <a:lnTo>
                    <a:pt x="2" y="13"/>
                  </a:lnTo>
                  <a:lnTo>
                    <a:pt x="7" y="16"/>
                  </a:lnTo>
                  <a:lnTo>
                    <a:pt x="10" y="19"/>
                  </a:lnTo>
                  <a:lnTo>
                    <a:pt x="15" y="21"/>
                  </a:lnTo>
                  <a:lnTo>
                    <a:pt x="21" y="21"/>
                  </a:lnTo>
                  <a:lnTo>
                    <a:pt x="32" y="17"/>
                  </a:lnTo>
                  <a:lnTo>
                    <a:pt x="37" y="13"/>
                  </a:lnTo>
                  <a:lnTo>
                    <a:pt x="37" y="6"/>
                  </a:lnTo>
                  <a:lnTo>
                    <a:pt x="32" y="3"/>
                  </a:lnTo>
                  <a:lnTo>
                    <a:pt x="18" y="0"/>
                  </a:lnTo>
                  <a:lnTo>
                    <a:pt x="12" y="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52" name="Google Shape;752;p97"/>
            <p:cNvSpPr/>
            <p:nvPr/>
          </p:nvSpPr>
          <p:spPr>
            <a:xfrm>
              <a:off x="1836435" y="1197890"/>
              <a:ext cx="83410" cy="31077"/>
            </a:xfrm>
            <a:custGeom>
              <a:avLst/>
              <a:gdLst/>
              <a:ahLst/>
              <a:cxnLst/>
              <a:rect l="l" t="t" r="r" b="b"/>
              <a:pathLst>
                <a:path w="59" h="22" extrusionOk="0">
                  <a:moveTo>
                    <a:pt x="19" y="22"/>
                  </a:moveTo>
                  <a:lnTo>
                    <a:pt x="27" y="22"/>
                  </a:lnTo>
                  <a:lnTo>
                    <a:pt x="53" y="14"/>
                  </a:lnTo>
                  <a:lnTo>
                    <a:pt x="59" y="9"/>
                  </a:lnTo>
                  <a:lnTo>
                    <a:pt x="59" y="1"/>
                  </a:lnTo>
                  <a:lnTo>
                    <a:pt x="53" y="1"/>
                  </a:lnTo>
                  <a:lnTo>
                    <a:pt x="46" y="0"/>
                  </a:lnTo>
                  <a:lnTo>
                    <a:pt x="26" y="3"/>
                  </a:lnTo>
                  <a:lnTo>
                    <a:pt x="8" y="6"/>
                  </a:lnTo>
                  <a:lnTo>
                    <a:pt x="0" y="11"/>
                  </a:lnTo>
                  <a:lnTo>
                    <a:pt x="0" y="16"/>
                  </a:lnTo>
                  <a:lnTo>
                    <a:pt x="11" y="20"/>
                  </a:lnTo>
                  <a:lnTo>
                    <a:pt x="19" y="2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53" name="Google Shape;753;p97"/>
            <p:cNvSpPr/>
            <p:nvPr/>
          </p:nvSpPr>
          <p:spPr>
            <a:xfrm>
              <a:off x="2225209" y="1406953"/>
              <a:ext cx="125822" cy="63566"/>
            </a:xfrm>
            <a:custGeom>
              <a:avLst/>
              <a:gdLst/>
              <a:ahLst/>
              <a:cxnLst/>
              <a:rect l="l" t="t" r="r" b="b"/>
              <a:pathLst>
                <a:path w="89" h="45" extrusionOk="0">
                  <a:moveTo>
                    <a:pt x="17" y="40"/>
                  </a:moveTo>
                  <a:lnTo>
                    <a:pt x="23" y="43"/>
                  </a:lnTo>
                  <a:lnTo>
                    <a:pt x="28" y="45"/>
                  </a:lnTo>
                  <a:lnTo>
                    <a:pt x="33" y="45"/>
                  </a:lnTo>
                  <a:lnTo>
                    <a:pt x="39" y="43"/>
                  </a:lnTo>
                  <a:lnTo>
                    <a:pt x="44" y="40"/>
                  </a:lnTo>
                  <a:lnTo>
                    <a:pt x="47" y="38"/>
                  </a:lnTo>
                  <a:lnTo>
                    <a:pt x="68" y="38"/>
                  </a:lnTo>
                  <a:lnTo>
                    <a:pt x="81" y="37"/>
                  </a:lnTo>
                  <a:lnTo>
                    <a:pt x="86" y="37"/>
                  </a:lnTo>
                  <a:lnTo>
                    <a:pt x="89" y="30"/>
                  </a:lnTo>
                  <a:lnTo>
                    <a:pt x="87" y="26"/>
                  </a:lnTo>
                  <a:lnTo>
                    <a:pt x="81" y="21"/>
                  </a:lnTo>
                  <a:lnTo>
                    <a:pt x="68" y="11"/>
                  </a:lnTo>
                  <a:lnTo>
                    <a:pt x="52" y="7"/>
                  </a:lnTo>
                  <a:lnTo>
                    <a:pt x="46" y="5"/>
                  </a:lnTo>
                  <a:lnTo>
                    <a:pt x="35" y="5"/>
                  </a:lnTo>
                  <a:lnTo>
                    <a:pt x="30" y="3"/>
                  </a:lnTo>
                  <a:lnTo>
                    <a:pt x="19" y="2"/>
                  </a:lnTo>
                  <a:lnTo>
                    <a:pt x="11" y="0"/>
                  </a:lnTo>
                  <a:lnTo>
                    <a:pt x="4" y="0"/>
                  </a:lnTo>
                  <a:lnTo>
                    <a:pt x="0" y="10"/>
                  </a:lnTo>
                  <a:lnTo>
                    <a:pt x="1" y="15"/>
                  </a:lnTo>
                  <a:lnTo>
                    <a:pt x="4" y="19"/>
                  </a:lnTo>
                  <a:lnTo>
                    <a:pt x="9" y="22"/>
                  </a:lnTo>
                  <a:lnTo>
                    <a:pt x="11" y="26"/>
                  </a:lnTo>
                  <a:lnTo>
                    <a:pt x="12" y="29"/>
                  </a:lnTo>
                  <a:lnTo>
                    <a:pt x="12" y="34"/>
                  </a:lnTo>
                  <a:lnTo>
                    <a:pt x="17" y="4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54" name="Google Shape;754;p97"/>
            <p:cNvSpPr/>
            <p:nvPr/>
          </p:nvSpPr>
          <p:spPr>
            <a:xfrm>
              <a:off x="1962256" y="1206365"/>
              <a:ext cx="50894" cy="33902"/>
            </a:xfrm>
            <a:custGeom>
              <a:avLst/>
              <a:gdLst/>
              <a:ahLst/>
              <a:cxnLst/>
              <a:rect l="l" t="t" r="r" b="b"/>
              <a:pathLst>
                <a:path w="36" h="24" extrusionOk="0">
                  <a:moveTo>
                    <a:pt x="15" y="24"/>
                  </a:moveTo>
                  <a:lnTo>
                    <a:pt x="20" y="22"/>
                  </a:lnTo>
                  <a:lnTo>
                    <a:pt x="26" y="22"/>
                  </a:lnTo>
                  <a:lnTo>
                    <a:pt x="31" y="18"/>
                  </a:lnTo>
                  <a:lnTo>
                    <a:pt x="32" y="16"/>
                  </a:lnTo>
                  <a:lnTo>
                    <a:pt x="36" y="11"/>
                  </a:lnTo>
                  <a:lnTo>
                    <a:pt x="34" y="7"/>
                  </a:lnTo>
                  <a:lnTo>
                    <a:pt x="29" y="2"/>
                  </a:lnTo>
                  <a:lnTo>
                    <a:pt x="21" y="0"/>
                  </a:lnTo>
                  <a:lnTo>
                    <a:pt x="16" y="0"/>
                  </a:lnTo>
                  <a:lnTo>
                    <a:pt x="10" y="2"/>
                  </a:lnTo>
                  <a:lnTo>
                    <a:pt x="4" y="7"/>
                  </a:lnTo>
                  <a:lnTo>
                    <a:pt x="2" y="10"/>
                  </a:lnTo>
                  <a:lnTo>
                    <a:pt x="0" y="13"/>
                  </a:lnTo>
                  <a:lnTo>
                    <a:pt x="2" y="18"/>
                  </a:lnTo>
                  <a:lnTo>
                    <a:pt x="8" y="22"/>
                  </a:lnTo>
                  <a:lnTo>
                    <a:pt x="15" y="2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55" name="Google Shape;755;p97"/>
            <p:cNvSpPr/>
            <p:nvPr/>
          </p:nvSpPr>
          <p:spPr>
            <a:xfrm>
              <a:off x="1294976" y="1251568"/>
              <a:ext cx="311020" cy="137021"/>
            </a:xfrm>
            <a:custGeom>
              <a:avLst/>
              <a:gdLst/>
              <a:ahLst/>
              <a:cxnLst/>
              <a:rect l="l" t="t" r="r" b="b"/>
              <a:pathLst>
                <a:path w="220" h="97" extrusionOk="0">
                  <a:moveTo>
                    <a:pt x="35" y="19"/>
                  </a:moveTo>
                  <a:lnTo>
                    <a:pt x="34" y="19"/>
                  </a:lnTo>
                  <a:lnTo>
                    <a:pt x="30" y="21"/>
                  </a:lnTo>
                  <a:lnTo>
                    <a:pt x="27" y="21"/>
                  </a:lnTo>
                  <a:lnTo>
                    <a:pt x="22" y="24"/>
                  </a:lnTo>
                  <a:lnTo>
                    <a:pt x="19" y="29"/>
                  </a:lnTo>
                  <a:lnTo>
                    <a:pt x="19" y="32"/>
                  </a:lnTo>
                  <a:lnTo>
                    <a:pt x="24" y="35"/>
                  </a:lnTo>
                  <a:lnTo>
                    <a:pt x="24" y="37"/>
                  </a:lnTo>
                  <a:lnTo>
                    <a:pt x="13" y="40"/>
                  </a:lnTo>
                  <a:lnTo>
                    <a:pt x="10" y="45"/>
                  </a:lnTo>
                  <a:lnTo>
                    <a:pt x="8" y="46"/>
                  </a:lnTo>
                  <a:lnTo>
                    <a:pt x="8" y="54"/>
                  </a:lnTo>
                  <a:lnTo>
                    <a:pt x="6" y="54"/>
                  </a:lnTo>
                  <a:lnTo>
                    <a:pt x="0" y="57"/>
                  </a:lnTo>
                  <a:lnTo>
                    <a:pt x="0" y="62"/>
                  </a:lnTo>
                  <a:lnTo>
                    <a:pt x="5" y="67"/>
                  </a:lnTo>
                  <a:lnTo>
                    <a:pt x="13" y="67"/>
                  </a:lnTo>
                  <a:lnTo>
                    <a:pt x="26" y="70"/>
                  </a:lnTo>
                  <a:lnTo>
                    <a:pt x="32" y="73"/>
                  </a:lnTo>
                  <a:lnTo>
                    <a:pt x="40" y="75"/>
                  </a:lnTo>
                  <a:lnTo>
                    <a:pt x="48" y="73"/>
                  </a:lnTo>
                  <a:lnTo>
                    <a:pt x="59" y="62"/>
                  </a:lnTo>
                  <a:lnTo>
                    <a:pt x="62" y="59"/>
                  </a:lnTo>
                  <a:lnTo>
                    <a:pt x="62" y="65"/>
                  </a:lnTo>
                  <a:lnTo>
                    <a:pt x="65" y="69"/>
                  </a:lnTo>
                  <a:lnTo>
                    <a:pt x="73" y="69"/>
                  </a:lnTo>
                  <a:lnTo>
                    <a:pt x="85" y="67"/>
                  </a:lnTo>
                  <a:lnTo>
                    <a:pt x="101" y="65"/>
                  </a:lnTo>
                  <a:lnTo>
                    <a:pt x="102" y="65"/>
                  </a:lnTo>
                  <a:lnTo>
                    <a:pt x="91" y="70"/>
                  </a:lnTo>
                  <a:lnTo>
                    <a:pt x="73" y="73"/>
                  </a:lnTo>
                  <a:lnTo>
                    <a:pt x="65" y="75"/>
                  </a:lnTo>
                  <a:lnTo>
                    <a:pt x="61" y="77"/>
                  </a:lnTo>
                  <a:lnTo>
                    <a:pt x="56" y="80"/>
                  </a:lnTo>
                  <a:lnTo>
                    <a:pt x="56" y="88"/>
                  </a:lnTo>
                  <a:lnTo>
                    <a:pt x="61" y="93"/>
                  </a:lnTo>
                  <a:lnTo>
                    <a:pt x="67" y="94"/>
                  </a:lnTo>
                  <a:lnTo>
                    <a:pt x="80" y="97"/>
                  </a:lnTo>
                  <a:lnTo>
                    <a:pt x="89" y="96"/>
                  </a:lnTo>
                  <a:lnTo>
                    <a:pt x="110" y="91"/>
                  </a:lnTo>
                  <a:lnTo>
                    <a:pt x="128" y="85"/>
                  </a:lnTo>
                  <a:lnTo>
                    <a:pt x="139" y="75"/>
                  </a:lnTo>
                  <a:lnTo>
                    <a:pt x="142" y="73"/>
                  </a:lnTo>
                  <a:lnTo>
                    <a:pt x="144" y="73"/>
                  </a:lnTo>
                  <a:lnTo>
                    <a:pt x="156" y="77"/>
                  </a:lnTo>
                  <a:lnTo>
                    <a:pt x="160" y="77"/>
                  </a:lnTo>
                  <a:lnTo>
                    <a:pt x="168" y="73"/>
                  </a:lnTo>
                  <a:lnTo>
                    <a:pt x="171" y="72"/>
                  </a:lnTo>
                  <a:lnTo>
                    <a:pt x="180" y="72"/>
                  </a:lnTo>
                  <a:lnTo>
                    <a:pt x="192" y="73"/>
                  </a:lnTo>
                  <a:lnTo>
                    <a:pt x="203" y="72"/>
                  </a:lnTo>
                  <a:lnTo>
                    <a:pt x="211" y="70"/>
                  </a:lnTo>
                  <a:lnTo>
                    <a:pt x="219" y="59"/>
                  </a:lnTo>
                  <a:lnTo>
                    <a:pt x="220" y="51"/>
                  </a:lnTo>
                  <a:lnTo>
                    <a:pt x="220" y="45"/>
                  </a:lnTo>
                  <a:lnTo>
                    <a:pt x="217" y="34"/>
                  </a:lnTo>
                  <a:lnTo>
                    <a:pt x="211" y="29"/>
                  </a:lnTo>
                  <a:lnTo>
                    <a:pt x="203" y="29"/>
                  </a:lnTo>
                  <a:lnTo>
                    <a:pt x="198" y="30"/>
                  </a:lnTo>
                  <a:lnTo>
                    <a:pt x="188" y="37"/>
                  </a:lnTo>
                  <a:lnTo>
                    <a:pt x="187" y="37"/>
                  </a:lnTo>
                  <a:lnTo>
                    <a:pt x="180" y="34"/>
                  </a:lnTo>
                  <a:lnTo>
                    <a:pt x="171" y="19"/>
                  </a:lnTo>
                  <a:lnTo>
                    <a:pt x="169" y="19"/>
                  </a:lnTo>
                  <a:lnTo>
                    <a:pt x="169" y="16"/>
                  </a:lnTo>
                  <a:lnTo>
                    <a:pt x="168" y="10"/>
                  </a:lnTo>
                  <a:lnTo>
                    <a:pt x="163" y="3"/>
                  </a:lnTo>
                  <a:lnTo>
                    <a:pt x="161" y="0"/>
                  </a:lnTo>
                  <a:lnTo>
                    <a:pt x="156" y="0"/>
                  </a:lnTo>
                  <a:lnTo>
                    <a:pt x="145" y="5"/>
                  </a:lnTo>
                  <a:lnTo>
                    <a:pt x="136" y="13"/>
                  </a:lnTo>
                  <a:lnTo>
                    <a:pt x="132" y="16"/>
                  </a:lnTo>
                  <a:lnTo>
                    <a:pt x="129" y="21"/>
                  </a:lnTo>
                  <a:lnTo>
                    <a:pt x="132" y="24"/>
                  </a:lnTo>
                  <a:lnTo>
                    <a:pt x="136" y="27"/>
                  </a:lnTo>
                  <a:lnTo>
                    <a:pt x="142" y="29"/>
                  </a:lnTo>
                  <a:lnTo>
                    <a:pt x="140" y="30"/>
                  </a:lnTo>
                  <a:lnTo>
                    <a:pt x="137" y="32"/>
                  </a:lnTo>
                  <a:lnTo>
                    <a:pt x="132" y="37"/>
                  </a:lnTo>
                  <a:lnTo>
                    <a:pt x="137" y="42"/>
                  </a:lnTo>
                  <a:lnTo>
                    <a:pt x="147" y="48"/>
                  </a:lnTo>
                  <a:lnTo>
                    <a:pt x="131" y="48"/>
                  </a:lnTo>
                  <a:lnTo>
                    <a:pt x="120" y="45"/>
                  </a:lnTo>
                  <a:lnTo>
                    <a:pt x="115" y="43"/>
                  </a:lnTo>
                  <a:lnTo>
                    <a:pt x="113" y="40"/>
                  </a:lnTo>
                  <a:lnTo>
                    <a:pt x="112" y="37"/>
                  </a:lnTo>
                  <a:lnTo>
                    <a:pt x="107" y="34"/>
                  </a:lnTo>
                  <a:lnTo>
                    <a:pt x="96" y="26"/>
                  </a:lnTo>
                  <a:lnTo>
                    <a:pt x="80" y="21"/>
                  </a:lnTo>
                  <a:lnTo>
                    <a:pt x="73" y="19"/>
                  </a:lnTo>
                  <a:lnTo>
                    <a:pt x="69" y="19"/>
                  </a:lnTo>
                  <a:lnTo>
                    <a:pt x="65" y="21"/>
                  </a:lnTo>
                  <a:lnTo>
                    <a:pt x="62" y="18"/>
                  </a:lnTo>
                  <a:lnTo>
                    <a:pt x="57" y="11"/>
                  </a:lnTo>
                  <a:lnTo>
                    <a:pt x="53" y="10"/>
                  </a:lnTo>
                  <a:lnTo>
                    <a:pt x="43" y="10"/>
                  </a:lnTo>
                  <a:lnTo>
                    <a:pt x="37" y="16"/>
                  </a:lnTo>
                  <a:lnTo>
                    <a:pt x="35" y="1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56" name="Google Shape;756;p97"/>
            <p:cNvSpPr/>
            <p:nvPr/>
          </p:nvSpPr>
          <p:spPr>
            <a:xfrm>
              <a:off x="1358594" y="1188001"/>
              <a:ext cx="42412" cy="28252"/>
            </a:xfrm>
            <a:custGeom>
              <a:avLst/>
              <a:gdLst/>
              <a:ahLst/>
              <a:cxnLst/>
              <a:rect l="l" t="t" r="r" b="b"/>
              <a:pathLst>
                <a:path w="30" h="20" extrusionOk="0">
                  <a:moveTo>
                    <a:pt x="14" y="18"/>
                  </a:moveTo>
                  <a:lnTo>
                    <a:pt x="19" y="20"/>
                  </a:lnTo>
                  <a:lnTo>
                    <a:pt x="22" y="20"/>
                  </a:lnTo>
                  <a:lnTo>
                    <a:pt x="27" y="16"/>
                  </a:lnTo>
                  <a:lnTo>
                    <a:pt x="30" y="12"/>
                  </a:lnTo>
                  <a:lnTo>
                    <a:pt x="30" y="7"/>
                  </a:lnTo>
                  <a:lnTo>
                    <a:pt x="22" y="2"/>
                  </a:lnTo>
                  <a:lnTo>
                    <a:pt x="16" y="0"/>
                  </a:lnTo>
                  <a:lnTo>
                    <a:pt x="6" y="2"/>
                  </a:lnTo>
                  <a:lnTo>
                    <a:pt x="0" y="2"/>
                  </a:lnTo>
                  <a:lnTo>
                    <a:pt x="0" y="8"/>
                  </a:lnTo>
                  <a:lnTo>
                    <a:pt x="6" y="13"/>
                  </a:lnTo>
                  <a:lnTo>
                    <a:pt x="14" y="1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57" name="Google Shape;757;p97"/>
            <p:cNvSpPr/>
            <p:nvPr/>
          </p:nvSpPr>
          <p:spPr>
            <a:xfrm>
              <a:off x="1396764" y="1145623"/>
              <a:ext cx="114512" cy="90406"/>
            </a:xfrm>
            <a:custGeom>
              <a:avLst/>
              <a:gdLst/>
              <a:ahLst/>
              <a:cxnLst/>
              <a:rect l="l" t="t" r="r" b="b"/>
              <a:pathLst>
                <a:path w="81" h="64" extrusionOk="0">
                  <a:moveTo>
                    <a:pt x="8" y="26"/>
                  </a:moveTo>
                  <a:lnTo>
                    <a:pt x="16" y="26"/>
                  </a:lnTo>
                  <a:lnTo>
                    <a:pt x="21" y="24"/>
                  </a:lnTo>
                  <a:lnTo>
                    <a:pt x="27" y="26"/>
                  </a:lnTo>
                  <a:lnTo>
                    <a:pt x="33" y="26"/>
                  </a:lnTo>
                  <a:lnTo>
                    <a:pt x="43" y="22"/>
                  </a:lnTo>
                  <a:lnTo>
                    <a:pt x="48" y="22"/>
                  </a:lnTo>
                  <a:lnTo>
                    <a:pt x="54" y="26"/>
                  </a:lnTo>
                  <a:lnTo>
                    <a:pt x="65" y="27"/>
                  </a:lnTo>
                  <a:lnTo>
                    <a:pt x="54" y="27"/>
                  </a:lnTo>
                  <a:lnTo>
                    <a:pt x="25" y="30"/>
                  </a:lnTo>
                  <a:lnTo>
                    <a:pt x="19" y="32"/>
                  </a:lnTo>
                  <a:lnTo>
                    <a:pt x="13" y="35"/>
                  </a:lnTo>
                  <a:lnTo>
                    <a:pt x="8" y="38"/>
                  </a:lnTo>
                  <a:lnTo>
                    <a:pt x="6" y="45"/>
                  </a:lnTo>
                  <a:lnTo>
                    <a:pt x="8" y="51"/>
                  </a:lnTo>
                  <a:lnTo>
                    <a:pt x="13" y="59"/>
                  </a:lnTo>
                  <a:lnTo>
                    <a:pt x="21" y="62"/>
                  </a:lnTo>
                  <a:lnTo>
                    <a:pt x="33" y="64"/>
                  </a:lnTo>
                  <a:lnTo>
                    <a:pt x="40" y="64"/>
                  </a:lnTo>
                  <a:lnTo>
                    <a:pt x="46" y="62"/>
                  </a:lnTo>
                  <a:lnTo>
                    <a:pt x="57" y="54"/>
                  </a:lnTo>
                  <a:lnTo>
                    <a:pt x="64" y="50"/>
                  </a:lnTo>
                  <a:lnTo>
                    <a:pt x="64" y="42"/>
                  </a:lnTo>
                  <a:lnTo>
                    <a:pt x="62" y="42"/>
                  </a:lnTo>
                  <a:lnTo>
                    <a:pt x="65" y="40"/>
                  </a:lnTo>
                  <a:lnTo>
                    <a:pt x="70" y="40"/>
                  </a:lnTo>
                  <a:lnTo>
                    <a:pt x="76" y="34"/>
                  </a:lnTo>
                  <a:lnTo>
                    <a:pt x="72" y="29"/>
                  </a:lnTo>
                  <a:lnTo>
                    <a:pt x="65" y="27"/>
                  </a:lnTo>
                  <a:lnTo>
                    <a:pt x="70" y="27"/>
                  </a:lnTo>
                  <a:lnTo>
                    <a:pt x="76" y="26"/>
                  </a:lnTo>
                  <a:lnTo>
                    <a:pt x="81" y="21"/>
                  </a:lnTo>
                  <a:lnTo>
                    <a:pt x="81" y="10"/>
                  </a:lnTo>
                  <a:lnTo>
                    <a:pt x="75" y="5"/>
                  </a:lnTo>
                  <a:lnTo>
                    <a:pt x="68" y="3"/>
                  </a:lnTo>
                  <a:lnTo>
                    <a:pt x="62" y="2"/>
                  </a:lnTo>
                  <a:lnTo>
                    <a:pt x="49" y="0"/>
                  </a:lnTo>
                  <a:lnTo>
                    <a:pt x="43" y="2"/>
                  </a:lnTo>
                  <a:lnTo>
                    <a:pt x="38" y="3"/>
                  </a:lnTo>
                  <a:lnTo>
                    <a:pt x="29" y="6"/>
                  </a:lnTo>
                  <a:lnTo>
                    <a:pt x="14" y="10"/>
                  </a:lnTo>
                  <a:lnTo>
                    <a:pt x="3" y="13"/>
                  </a:lnTo>
                  <a:lnTo>
                    <a:pt x="0" y="18"/>
                  </a:lnTo>
                  <a:lnTo>
                    <a:pt x="3" y="24"/>
                  </a:lnTo>
                  <a:lnTo>
                    <a:pt x="8" y="2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58" name="Google Shape;758;p97"/>
            <p:cNvSpPr/>
            <p:nvPr/>
          </p:nvSpPr>
          <p:spPr>
            <a:xfrm>
              <a:off x="1786953" y="1138561"/>
              <a:ext cx="94720" cy="66391"/>
            </a:xfrm>
            <a:custGeom>
              <a:avLst/>
              <a:gdLst/>
              <a:ahLst/>
              <a:cxnLst/>
              <a:rect l="l" t="t" r="r" b="b"/>
              <a:pathLst>
                <a:path w="67" h="47" extrusionOk="0">
                  <a:moveTo>
                    <a:pt x="16" y="42"/>
                  </a:moveTo>
                  <a:lnTo>
                    <a:pt x="21" y="45"/>
                  </a:lnTo>
                  <a:lnTo>
                    <a:pt x="27" y="47"/>
                  </a:lnTo>
                  <a:lnTo>
                    <a:pt x="45" y="45"/>
                  </a:lnTo>
                  <a:lnTo>
                    <a:pt x="61" y="40"/>
                  </a:lnTo>
                  <a:lnTo>
                    <a:pt x="67" y="37"/>
                  </a:lnTo>
                  <a:lnTo>
                    <a:pt x="62" y="29"/>
                  </a:lnTo>
                  <a:lnTo>
                    <a:pt x="65" y="21"/>
                  </a:lnTo>
                  <a:lnTo>
                    <a:pt x="62" y="16"/>
                  </a:lnTo>
                  <a:lnTo>
                    <a:pt x="57" y="13"/>
                  </a:lnTo>
                  <a:lnTo>
                    <a:pt x="54" y="13"/>
                  </a:lnTo>
                  <a:lnTo>
                    <a:pt x="46" y="11"/>
                  </a:lnTo>
                  <a:lnTo>
                    <a:pt x="41" y="13"/>
                  </a:lnTo>
                  <a:lnTo>
                    <a:pt x="37" y="11"/>
                  </a:lnTo>
                  <a:lnTo>
                    <a:pt x="25" y="7"/>
                  </a:lnTo>
                  <a:lnTo>
                    <a:pt x="11" y="0"/>
                  </a:lnTo>
                  <a:lnTo>
                    <a:pt x="6" y="0"/>
                  </a:lnTo>
                  <a:lnTo>
                    <a:pt x="0" y="3"/>
                  </a:lnTo>
                  <a:lnTo>
                    <a:pt x="0" y="15"/>
                  </a:lnTo>
                  <a:lnTo>
                    <a:pt x="9" y="35"/>
                  </a:lnTo>
                  <a:lnTo>
                    <a:pt x="16" y="4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59" name="Google Shape;759;p97"/>
            <p:cNvSpPr/>
            <p:nvPr/>
          </p:nvSpPr>
          <p:spPr>
            <a:xfrm>
              <a:off x="1152190" y="1210603"/>
              <a:ext cx="202164" cy="115833"/>
            </a:xfrm>
            <a:custGeom>
              <a:avLst/>
              <a:gdLst/>
              <a:ahLst/>
              <a:cxnLst/>
              <a:rect l="l" t="t" r="r" b="b"/>
              <a:pathLst>
                <a:path w="143" h="82" extrusionOk="0">
                  <a:moveTo>
                    <a:pt x="7" y="64"/>
                  </a:moveTo>
                  <a:lnTo>
                    <a:pt x="7" y="71"/>
                  </a:lnTo>
                  <a:lnTo>
                    <a:pt x="13" y="71"/>
                  </a:lnTo>
                  <a:lnTo>
                    <a:pt x="20" y="67"/>
                  </a:lnTo>
                  <a:lnTo>
                    <a:pt x="26" y="67"/>
                  </a:lnTo>
                  <a:lnTo>
                    <a:pt x="32" y="69"/>
                  </a:lnTo>
                  <a:lnTo>
                    <a:pt x="40" y="61"/>
                  </a:lnTo>
                  <a:lnTo>
                    <a:pt x="45" y="69"/>
                  </a:lnTo>
                  <a:lnTo>
                    <a:pt x="53" y="74"/>
                  </a:lnTo>
                  <a:lnTo>
                    <a:pt x="58" y="72"/>
                  </a:lnTo>
                  <a:lnTo>
                    <a:pt x="60" y="69"/>
                  </a:lnTo>
                  <a:lnTo>
                    <a:pt x="64" y="63"/>
                  </a:lnTo>
                  <a:lnTo>
                    <a:pt x="66" y="59"/>
                  </a:lnTo>
                  <a:lnTo>
                    <a:pt x="72" y="63"/>
                  </a:lnTo>
                  <a:lnTo>
                    <a:pt x="80" y="61"/>
                  </a:lnTo>
                  <a:lnTo>
                    <a:pt x="83" y="48"/>
                  </a:lnTo>
                  <a:lnTo>
                    <a:pt x="85" y="40"/>
                  </a:lnTo>
                  <a:lnTo>
                    <a:pt x="87" y="37"/>
                  </a:lnTo>
                  <a:lnTo>
                    <a:pt x="90" y="35"/>
                  </a:lnTo>
                  <a:lnTo>
                    <a:pt x="91" y="35"/>
                  </a:lnTo>
                  <a:lnTo>
                    <a:pt x="91" y="42"/>
                  </a:lnTo>
                  <a:lnTo>
                    <a:pt x="93" y="48"/>
                  </a:lnTo>
                  <a:lnTo>
                    <a:pt x="96" y="53"/>
                  </a:lnTo>
                  <a:lnTo>
                    <a:pt x="101" y="56"/>
                  </a:lnTo>
                  <a:lnTo>
                    <a:pt x="93" y="58"/>
                  </a:lnTo>
                  <a:lnTo>
                    <a:pt x="82" y="64"/>
                  </a:lnTo>
                  <a:lnTo>
                    <a:pt x="72" y="72"/>
                  </a:lnTo>
                  <a:lnTo>
                    <a:pt x="68" y="82"/>
                  </a:lnTo>
                  <a:lnTo>
                    <a:pt x="83" y="82"/>
                  </a:lnTo>
                  <a:lnTo>
                    <a:pt x="95" y="77"/>
                  </a:lnTo>
                  <a:lnTo>
                    <a:pt x="101" y="69"/>
                  </a:lnTo>
                  <a:lnTo>
                    <a:pt x="104" y="64"/>
                  </a:lnTo>
                  <a:lnTo>
                    <a:pt x="104" y="56"/>
                  </a:lnTo>
                  <a:lnTo>
                    <a:pt x="106" y="56"/>
                  </a:lnTo>
                  <a:lnTo>
                    <a:pt x="107" y="55"/>
                  </a:lnTo>
                  <a:lnTo>
                    <a:pt x="114" y="50"/>
                  </a:lnTo>
                  <a:lnTo>
                    <a:pt x="114" y="47"/>
                  </a:lnTo>
                  <a:lnTo>
                    <a:pt x="115" y="47"/>
                  </a:lnTo>
                  <a:lnTo>
                    <a:pt x="117" y="45"/>
                  </a:lnTo>
                  <a:lnTo>
                    <a:pt x="120" y="43"/>
                  </a:lnTo>
                  <a:lnTo>
                    <a:pt x="127" y="43"/>
                  </a:lnTo>
                  <a:lnTo>
                    <a:pt x="130" y="40"/>
                  </a:lnTo>
                  <a:lnTo>
                    <a:pt x="130" y="34"/>
                  </a:lnTo>
                  <a:lnTo>
                    <a:pt x="131" y="31"/>
                  </a:lnTo>
                  <a:lnTo>
                    <a:pt x="131" y="27"/>
                  </a:lnTo>
                  <a:lnTo>
                    <a:pt x="130" y="23"/>
                  </a:lnTo>
                  <a:lnTo>
                    <a:pt x="130" y="21"/>
                  </a:lnTo>
                  <a:lnTo>
                    <a:pt x="136" y="19"/>
                  </a:lnTo>
                  <a:lnTo>
                    <a:pt x="139" y="16"/>
                  </a:lnTo>
                  <a:lnTo>
                    <a:pt x="143" y="16"/>
                  </a:lnTo>
                  <a:lnTo>
                    <a:pt x="143" y="10"/>
                  </a:lnTo>
                  <a:lnTo>
                    <a:pt x="136" y="7"/>
                  </a:lnTo>
                  <a:lnTo>
                    <a:pt x="131" y="7"/>
                  </a:lnTo>
                  <a:lnTo>
                    <a:pt x="125" y="4"/>
                  </a:lnTo>
                  <a:lnTo>
                    <a:pt x="123" y="0"/>
                  </a:lnTo>
                  <a:lnTo>
                    <a:pt x="115" y="0"/>
                  </a:lnTo>
                  <a:lnTo>
                    <a:pt x="114" y="4"/>
                  </a:lnTo>
                  <a:lnTo>
                    <a:pt x="111" y="7"/>
                  </a:lnTo>
                  <a:lnTo>
                    <a:pt x="109" y="11"/>
                  </a:lnTo>
                  <a:lnTo>
                    <a:pt x="104" y="11"/>
                  </a:lnTo>
                  <a:lnTo>
                    <a:pt x="90" y="7"/>
                  </a:lnTo>
                  <a:lnTo>
                    <a:pt x="85" y="7"/>
                  </a:lnTo>
                  <a:lnTo>
                    <a:pt x="72" y="11"/>
                  </a:lnTo>
                  <a:lnTo>
                    <a:pt x="64" y="18"/>
                  </a:lnTo>
                  <a:lnTo>
                    <a:pt x="55" y="24"/>
                  </a:lnTo>
                  <a:lnTo>
                    <a:pt x="47" y="29"/>
                  </a:lnTo>
                  <a:lnTo>
                    <a:pt x="42" y="37"/>
                  </a:lnTo>
                  <a:lnTo>
                    <a:pt x="36" y="40"/>
                  </a:lnTo>
                  <a:lnTo>
                    <a:pt x="31" y="40"/>
                  </a:lnTo>
                  <a:lnTo>
                    <a:pt x="21" y="42"/>
                  </a:lnTo>
                  <a:lnTo>
                    <a:pt x="10" y="47"/>
                  </a:lnTo>
                  <a:lnTo>
                    <a:pt x="4" y="51"/>
                  </a:lnTo>
                  <a:lnTo>
                    <a:pt x="0" y="59"/>
                  </a:lnTo>
                  <a:lnTo>
                    <a:pt x="5" y="59"/>
                  </a:lnTo>
                  <a:lnTo>
                    <a:pt x="7" y="6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60" name="Google Shape;760;p97"/>
            <p:cNvSpPr/>
            <p:nvPr/>
          </p:nvSpPr>
          <p:spPr>
            <a:xfrm>
              <a:off x="1734646" y="1066517"/>
              <a:ext cx="48067" cy="32489"/>
            </a:xfrm>
            <a:custGeom>
              <a:avLst/>
              <a:gdLst/>
              <a:ahLst/>
              <a:cxnLst/>
              <a:rect l="l" t="t" r="r" b="b"/>
              <a:pathLst>
                <a:path w="34" h="23" extrusionOk="0">
                  <a:moveTo>
                    <a:pt x="21" y="23"/>
                  </a:moveTo>
                  <a:lnTo>
                    <a:pt x="29" y="23"/>
                  </a:lnTo>
                  <a:lnTo>
                    <a:pt x="34" y="18"/>
                  </a:lnTo>
                  <a:lnTo>
                    <a:pt x="34" y="11"/>
                  </a:lnTo>
                  <a:lnTo>
                    <a:pt x="29" y="7"/>
                  </a:lnTo>
                  <a:lnTo>
                    <a:pt x="24" y="3"/>
                  </a:lnTo>
                  <a:lnTo>
                    <a:pt x="16" y="2"/>
                  </a:lnTo>
                  <a:lnTo>
                    <a:pt x="5" y="0"/>
                  </a:lnTo>
                  <a:lnTo>
                    <a:pt x="0" y="5"/>
                  </a:lnTo>
                  <a:lnTo>
                    <a:pt x="16" y="19"/>
                  </a:lnTo>
                  <a:lnTo>
                    <a:pt x="21" y="2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61" name="Google Shape;761;p97"/>
            <p:cNvSpPr/>
            <p:nvPr/>
          </p:nvSpPr>
          <p:spPr>
            <a:xfrm>
              <a:off x="1587618" y="1197890"/>
              <a:ext cx="48067" cy="46615"/>
            </a:xfrm>
            <a:custGeom>
              <a:avLst/>
              <a:gdLst/>
              <a:ahLst/>
              <a:cxnLst/>
              <a:rect l="l" t="t" r="r" b="b"/>
              <a:pathLst>
                <a:path w="34" h="33" extrusionOk="0">
                  <a:moveTo>
                    <a:pt x="12" y="27"/>
                  </a:moveTo>
                  <a:lnTo>
                    <a:pt x="21" y="33"/>
                  </a:lnTo>
                  <a:lnTo>
                    <a:pt x="29" y="33"/>
                  </a:lnTo>
                  <a:lnTo>
                    <a:pt x="34" y="28"/>
                  </a:lnTo>
                  <a:lnTo>
                    <a:pt x="34" y="24"/>
                  </a:lnTo>
                  <a:lnTo>
                    <a:pt x="32" y="17"/>
                  </a:lnTo>
                  <a:lnTo>
                    <a:pt x="21" y="6"/>
                  </a:lnTo>
                  <a:lnTo>
                    <a:pt x="16" y="3"/>
                  </a:lnTo>
                  <a:lnTo>
                    <a:pt x="8" y="0"/>
                  </a:lnTo>
                  <a:lnTo>
                    <a:pt x="4" y="0"/>
                  </a:lnTo>
                  <a:lnTo>
                    <a:pt x="0" y="3"/>
                  </a:lnTo>
                  <a:lnTo>
                    <a:pt x="0" y="11"/>
                  </a:lnTo>
                  <a:lnTo>
                    <a:pt x="2" y="17"/>
                  </a:lnTo>
                  <a:lnTo>
                    <a:pt x="12" y="27"/>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62" name="Google Shape;762;p97"/>
            <p:cNvSpPr/>
            <p:nvPr/>
          </p:nvSpPr>
          <p:spPr>
            <a:xfrm>
              <a:off x="1594686" y="1107484"/>
              <a:ext cx="176717" cy="97468"/>
            </a:xfrm>
            <a:custGeom>
              <a:avLst/>
              <a:gdLst/>
              <a:ahLst/>
              <a:cxnLst/>
              <a:rect l="l" t="t" r="r" b="b"/>
              <a:pathLst>
                <a:path w="125" h="69" extrusionOk="0">
                  <a:moveTo>
                    <a:pt x="3" y="21"/>
                  </a:moveTo>
                  <a:lnTo>
                    <a:pt x="11" y="29"/>
                  </a:lnTo>
                  <a:lnTo>
                    <a:pt x="16" y="29"/>
                  </a:lnTo>
                  <a:lnTo>
                    <a:pt x="21" y="27"/>
                  </a:lnTo>
                  <a:lnTo>
                    <a:pt x="24" y="25"/>
                  </a:lnTo>
                  <a:lnTo>
                    <a:pt x="29" y="25"/>
                  </a:lnTo>
                  <a:lnTo>
                    <a:pt x="35" y="29"/>
                  </a:lnTo>
                  <a:lnTo>
                    <a:pt x="40" y="32"/>
                  </a:lnTo>
                  <a:lnTo>
                    <a:pt x="42" y="33"/>
                  </a:lnTo>
                  <a:lnTo>
                    <a:pt x="40" y="35"/>
                  </a:lnTo>
                  <a:lnTo>
                    <a:pt x="15" y="35"/>
                  </a:lnTo>
                  <a:lnTo>
                    <a:pt x="11" y="40"/>
                  </a:lnTo>
                  <a:lnTo>
                    <a:pt x="13" y="45"/>
                  </a:lnTo>
                  <a:lnTo>
                    <a:pt x="18" y="48"/>
                  </a:lnTo>
                  <a:lnTo>
                    <a:pt x="23" y="51"/>
                  </a:lnTo>
                  <a:lnTo>
                    <a:pt x="32" y="51"/>
                  </a:lnTo>
                  <a:lnTo>
                    <a:pt x="39" y="49"/>
                  </a:lnTo>
                  <a:lnTo>
                    <a:pt x="51" y="48"/>
                  </a:lnTo>
                  <a:lnTo>
                    <a:pt x="64" y="48"/>
                  </a:lnTo>
                  <a:lnTo>
                    <a:pt x="74" y="53"/>
                  </a:lnTo>
                  <a:lnTo>
                    <a:pt x="85" y="59"/>
                  </a:lnTo>
                  <a:lnTo>
                    <a:pt x="94" y="65"/>
                  </a:lnTo>
                  <a:lnTo>
                    <a:pt x="102" y="69"/>
                  </a:lnTo>
                  <a:lnTo>
                    <a:pt x="114" y="69"/>
                  </a:lnTo>
                  <a:lnTo>
                    <a:pt x="118" y="64"/>
                  </a:lnTo>
                  <a:lnTo>
                    <a:pt x="122" y="61"/>
                  </a:lnTo>
                  <a:lnTo>
                    <a:pt x="125" y="56"/>
                  </a:lnTo>
                  <a:lnTo>
                    <a:pt x="125" y="51"/>
                  </a:lnTo>
                  <a:lnTo>
                    <a:pt x="115" y="41"/>
                  </a:lnTo>
                  <a:lnTo>
                    <a:pt x="115" y="40"/>
                  </a:lnTo>
                  <a:lnTo>
                    <a:pt x="117" y="37"/>
                  </a:lnTo>
                  <a:lnTo>
                    <a:pt x="109" y="29"/>
                  </a:lnTo>
                  <a:lnTo>
                    <a:pt x="101" y="24"/>
                  </a:lnTo>
                  <a:lnTo>
                    <a:pt x="91" y="24"/>
                  </a:lnTo>
                  <a:lnTo>
                    <a:pt x="86" y="21"/>
                  </a:lnTo>
                  <a:lnTo>
                    <a:pt x="83" y="17"/>
                  </a:lnTo>
                  <a:lnTo>
                    <a:pt x="78" y="11"/>
                  </a:lnTo>
                  <a:lnTo>
                    <a:pt x="72" y="11"/>
                  </a:lnTo>
                  <a:lnTo>
                    <a:pt x="64" y="14"/>
                  </a:lnTo>
                  <a:lnTo>
                    <a:pt x="63" y="11"/>
                  </a:lnTo>
                  <a:lnTo>
                    <a:pt x="61" y="8"/>
                  </a:lnTo>
                  <a:lnTo>
                    <a:pt x="55" y="3"/>
                  </a:lnTo>
                  <a:lnTo>
                    <a:pt x="47" y="2"/>
                  </a:lnTo>
                  <a:lnTo>
                    <a:pt x="39" y="0"/>
                  </a:lnTo>
                  <a:lnTo>
                    <a:pt x="21" y="0"/>
                  </a:lnTo>
                  <a:lnTo>
                    <a:pt x="7" y="2"/>
                  </a:lnTo>
                  <a:lnTo>
                    <a:pt x="3" y="6"/>
                  </a:lnTo>
                  <a:lnTo>
                    <a:pt x="0" y="11"/>
                  </a:lnTo>
                  <a:lnTo>
                    <a:pt x="2" y="16"/>
                  </a:lnTo>
                  <a:lnTo>
                    <a:pt x="3" y="2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63" name="Google Shape;763;p97"/>
            <p:cNvSpPr/>
            <p:nvPr/>
          </p:nvSpPr>
          <p:spPr>
            <a:xfrm>
              <a:off x="1813815" y="1319373"/>
              <a:ext cx="106030" cy="53679"/>
            </a:xfrm>
            <a:custGeom>
              <a:avLst/>
              <a:gdLst/>
              <a:ahLst/>
              <a:cxnLst/>
              <a:rect l="l" t="t" r="r" b="b"/>
              <a:pathLst>
                <a:path w="75" h="38" extrusionOk="0">
                  <a:moveTo>
                    <a:pt x="50" y="38"/>
                  </a:moveTo>
                  <a:lnTo>
                    <a:pt x="70" y="38"/>
                  </a:lnTo>
                  <a:lnTo>
                    <a:pt x="75" y="29"/>
                  </a:lnTo>
                  <a:lnTo>
                    <a:pt x="73" y="24"/>
                  </a:lnTo>
                  <a:lnTo>
                    <a:pt x="72" y="19"/>
                  </a:lnTo>
                  <a:lnTo>
                    <a:pt x="69" y="13"/>
                  </a:lnTo>
                  <a:lnTo>
                    <a:pt x="56" y="2"/>
                  </a:lnTo>
                  <a:lnTo>
                    <a:pt x="48" y="0"/>
                  </a:lnTo>
                  <a:lnTo>
                    <a:pt x="40" y="0"/>
                  </a:lnTo>
                  <a:lnTo>
                    <a:pt x="30" y="2"/>
                  </a:lnTo>
                  <a:lnTo>
                    <a:pt x="22" y="5"/>
                  </a:lnTo>
                  <a:lnTo>
                    <a:pt x="14" y="9"/>
                  </a:lnTo>
                  <a:lnTo>
                    <a:pt x="8" y="14"/>
                  </a:lnTo>
                  <a:lnTo>
                    <a:pt x="6" y="19"/>
                  </a:lnTo>
                  <a:lnTo>
                    <a:pt x="0" y="25"/>
                  </a:lnTo>
                  <a:lnTo>
                    <a:pt x="10" y="25"/>
                  </a:lnTo>
                  <a:lnTo>
                    <a:pt x="18" y="30"/>
                  </a:lnTo>
                  <a:lnTo>
                    <a:pt x="34" y="35"/>
                  </a:lnTo>
                  <a:lnTo>
                    <a:pt x="50" y="3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64" name="Google Shape;764;p97"/>
            <p:cNvSpPr/>
            <p:nvPr/>
          </p:nvSpPr>
          <p:spPr>
            <a:xfrm>
              <a:off x="2312861" y="1661220"/>
              <a:ext cx="73514" cy="59329"/>
            </a:xfrm>
            <a:custGeom>
              <a:avLst/>
              <a:gdLst/>
              <a:ahLst/>
              <a:cxnLst/>
              <a:rect l="l" t="t" r="r" b="b"/>
              <a:pathLst>
                <a:path w="52" h="42" extrusionOk="0">
                  <a:moveTo>
                    <a:pt x="11" y="42"/>
                  </a:moveTo>
                  <a:lnTo>
                    <a:pt x="22" y="42"/>
                  </a:lnTo>
                  <a:lnTo>
                    <a:pt x="33" y="39"/>
                  </a:lnTo>
                  <a:lnTo>
                    <a:pt x="41" y="37"/>
                  </a:lnTo>
                  <a:lnTo>
                    <a:pt x="51" y="32"/>
                  </a:lnTo>
                  <a:lnTo>
                    <a:pt x="52" y="24"/>
                  </a:lnTo>
                  <a:lnTo>
                    <a:pt x="51" y="16"/>
                  </a:lnTo>
                  <a:lnTo>
                    <a:pt x="48" y="8"/>
                  </a:lnTo>
                  <a:lnTo>
                    <a:pt x="41" y="4"/>
                  </a:lnTo>
                  <a:lnTo>
                    <a:pt x="35" y="2"/>
                  </a:lnTo>
                  <a:lnTo>
                    <a:pt x="28" y="0"/>
                  </a:lnTo>
                  <a:lnTo>
                    <a:pt x="20" y="0"/>
                  </a:lnTo>
                  <a:lnTo>
                    <a:pt x="13" y="4"/>
                  </a:lnTo>
                  <a:lnTo>
                    <a:pt x="3" y="12"/>
                  </a:lnTo>
                  <a:lnTo>
                    <a:pt x="0" y="21"/>
                  </a:lnTo>
                  <a:lnTo>
                    <a:pt x="0" y="28"/>
                  </a:lnTo>
                  <a:lnTo>
                    <a:pt x="1" y="34"/>
                  </a:lnTo>
                  <a:lnTo>
                    <a:pt x="8" y="37"/>
                  </a:lnTo>
                  <a:lnTo>
                    <a:pt x="11" y="4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65" name="Google Shape;765;p97"/>
            <p:cNvSpPr/>
            <p:nvPr/>
          </p:nvSpPr>
          <p:spPr>
            <a:xfrm>
              <a:off x="2245002" y="1916899"/>
              <a:ext cx="31102" cy="35314"/>
            </a:xfrm>
            <a:custGeom>
              <a:avLst/>
              <a:gdLst/>
              <a:ahLst/>
              <a:cxnLst/>
              <a:rect l="l" t="t" r="r" b="b"/>
              <a:pathLst>
                <a:path w="22" h="25" extrusionOk="0">
                  <a:moveTo>
                    <a:pt x="5" y="25"/>
                  </a:moveTo>
                  <a:lnTo>
                    <a:pt x="14" y="25"/>
                  </a:lnTo>
                  <a:lnTo>
                    <a:pt x="17" y="21"/>
                  </a:lnTo>
                  <a:lnTo>
                    <a:pt x="22" y="14"/>
                  </a:lnTo>
                  <a:lnTo>
                    <a:pt x="22" y="6"/>
                  </a:lnTo>
                  <a:lnTo>
                    <a:pt x="19" y="0"/>
                  </a:lnTo>
                  <a:lnTo>
                    <a:pt x="13" y="0"/>
                  </a:lnTo>
                  <a:lnTo>
                    <a:pt x="6" y="1"/>
                  </a:lnTo>
                  <a:lnTo>
                    <a:pt x="3" y="5"/>
                  </a:lnTo>
                  <a:lnTo>
                    <a:pt x="0" y="9"/>
                  </a:lnTo>
                  <a:lnTo>
                    <a:pt x="0" y="17"/>
                  </a:lnTo>
                  <a:lnTo>
                    <a:pt x="1" y="22"/>
                  </a:lnTo>
                  <a:lnTo>
                    <a:pt x="5" y="2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66" name="Google Shape;766;p97"/>
            <p:cNvSpPr/>
            <p:nvPr/>
          </p:nvSpPr>
          <p:spPr>
            <a:xfrm>
              <a:off x="2150282" y="1890060"/>
              <a:ext cx="56549" cy="39553"/>
            </a:xfrm>
            <a:custGeom>
              <a:avLst/>
              <a:gdLst/>
              <a:ahLst/>
              <a:cxnLst/>
              <a:rect l="l" t="t" r="r" b="b"/>
              <a:pathLst>
                <a:path w="40" h="28" extrusionOk="0">
                  <a:moveTo>
                    <a:pt x="30" y="0"/>
                  </a:moveTo>
                  <a:lnTo>
                    <a:pt x="14" y="4"/>
                  </a:lnTo>
                  <a:lnTo>
                    <a:pt x="8" y="9"/>
                  </a:lnTo>
                  <a:lnTo>
                    <a:pt x="1" y="14"/>
                  </a:lnTo>
                  <a:lnTo>
                    <a:pt x="0" y="22"/>
                  </a:lnTo>
                  <a:lnTo>
                    <a:pt x="5" y="27"/>
                  </a:lnTo>
                  <a:lnTo>
                    <a:pt x="13" y="28"/>
                  </a:lnTo>
                  <a:lnTo>
                    <a:pt x="17" y="28"/>
                  </a:lnTo>
                  <a:lnTo>
                    <a:pt x="24" y="27"/>
                  </a:lnTo>
                  <a:lnTo>
                    <a:pt x="29" y="24"/>
                  </a:lnTo>
                  <a:lnTo>
                    <a:pt x="38" y="12"/>
                  </a:lnTo>
                  <a:lnTo>
                    <a:pt x="40" y="8"/>
                  </a:lnTo>
                  <a:lnTo>
                    <a:pt x="40" y="3"/>
                  </a:lnTo>
                  <a:lnTo>
                    <a:pt x="37" y="0"/>
                  </a:lnTo>
                  <a:lnTo>
                    <a:pt x="30"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67" name="Google Shape;767;p97"/>
            <p:cNvSpPr/>
            <p:nvPr/>
          </p:nvSpPr>
          <p:spPr>
            <a:xfrm>
              <a:off x="2064044" y="1769989"/>
              <a:ext cx="180957" cy="120070"/>
            </a:xfrm>
            <a:custGeom>
              <a:avLst/>
              <a:gdLst/>
              <a:ahLst/>
              <a:cxnLst/>
              <a:rect l="l" t="t" r="r" b="b"/>
              <a:pathLst>
                <a:path w="128" h="85" extrusionOk="0">
                  <a:moveTo>
                    <a:pt x="120" y="73"/>
                  </a:moveTo>
                  <a:lnTo>
                    <a:pt x="125" y="70"/>
                  </a:lnTo>
                  <a:lnTo>
                    <a:pt x="128" y="65"/>
                  </a:lnTo>
                  <a:lnTo>
                    <a:pt x="128" y="61"/>
                  </a:lnTo>
                  <a:lnTo>
                    <a:pt x="115" y="53"/>
                  </a:lnTo>
                  <a:lnTo>
                    <a:pt x="106" y="48"/>
                  </a:lnTo>
                  <a:lnTo>
                    <a:pt x="104" y="46"/>
                  </a:lnTo>
                  <a:lnTo>
                    <a:pt x="104" y="45"/>
                  </a:lnTo>
                  <a:lnTo>
                    <a:pt x="99" y="35"/>
                  </a:lnTo>
                  <a:lnTo>
                    <a:pt x="88" y="30"/>
                  </a:lnTo>
                  <a:lnTo>
                    <a:pt x="67" y="21"/>
                  </a:lnTo>
                  <a:lnTo>
                    <a:pt x="53" y="14"/>
                  </a:lnTo>
                  <a:lnTo>
                    <a:pt x="46" y="13"/>
                  </a:lnTo>
                  <a:lnTo>
                    <a:pt x="46" y="11"/>
                  </a:lnTo>
                  <a:lnTo>
                    <a:pt x="46" y="8"/>
                  </a:lnTo>
                  <a:lnTo>
                    <a:pt x="45" y="3"/>
                  </a:lnTo>
                  <a:lnTo>
                    <a:pt x="42" y="0"/>
                  </a:lnTo>
                  <a:lnTo>
                    <a:pt x="37" y="0"/>
                  </a:lnTo>
                  <a:lnTo>
                    <a:pt x="32" y="2"/>
                  </a:lnTo>
                  <a:lnTo>
                    <a:pt x="21" y="13"/>
                  </a:lnTo>
                  <a:lnTo>
                    <a:pt x="19" y="19"/>
                  </a:lnTo>
                  <a:lnTo>
                    <a:pt x="18" y="26"/>
                  </a:lnTo>
                  <a:lnTo>
                    <a:pt x="15" y="35"/>
                  </a:lnTo>
                  <a:lnTo>
                    <a:pt x="15" y="45"/>
                  </a:lnTo>
                  <a:lnTo>
                    <a:pt x="16" y="50"/>
                  </a:lnTo>
                  <a:lnTo>
                    <a:pt x="15" y="51"/>
                  </a:lnTo>
                  <a:lnTo>
                    <a:pt x="10" y="56"/>
                  </a:lnTo>
                  <a:lnTo>
                    <a:pt x="3" y="62"/>
                  </a:lnTo>
                  <a:lnTo>
                    <a:pt x="0" y="64"/>
                  </a:lnTo>
                  <a:lnTo>
                    <a:pt x="0" y="70"/>
                  </a:lnTo>
                  <a:lnTo>
                    <a:pt x="5" y="75"/>
                  </a:lnTo>
                  <a:lnTo>
                    <a:pt x="11" y="73"/>
                  </a:lnTo>
                  <a:lnTo>
                    <a:pt x="26" y="70"/>
                  </a:lnTo>
                  <a:lnTo>
                    <a:pt x="26" y="70"/>
                  </a:lnTo>
                  <a:lnTo>
                    <a:pt x="26" y="75"/>
                  </a:lnTo>
                  <a:lnTo>
                    <a:pt x="27" y="81"/>
                  </a:lnTo>
                  <a:lnTo>
                    <a:pt x="31" y="85"/>
                  </a:lnTo>
                  <a:lnTo>
                    <a:pt x="43" y="85"/>
                  </a:lnTo>
                  <a:lnTo>
                    <a:pt x="54" y="80"/>
                  </a:lnTo>
                  <a:lnTo>
                    <a:pt x="62" y="72"/>
                  </a:lnTo>
                  <a:lnTo>
                    <a:pt x="69" y="67"/>
                  </a:lnTo>
                  <a:lnTo>
                    <a:pt x="70" y="64"/>
                  </a:lnTo>
                  <a:lnTo>
                    <a:pt x="74" y="62"/>
                  </a:lnTo>
                  <a:lnTo>
                    <a:pt x="78" y="64"/>
                  </a:lnTo>
                  <a:lnTo>
                    <a:pt x="86" y="67"/>
                  </a:lnTo>
                  <a:lnTo>
                    <a:pt x="91" y="70"/>
                  </a:lnTo>
                  <a:lnTo>
                    <a:pt x="99" y="72"/>
                  </a:lnTo>
                  <a:lnTo>
                    <a:pt x="110" y="73"/>
                  </a:lnTo>
                  <a:lnTo>
                    <a:pt x="120" y="7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68" name="Google Shape;768;p97"/>
            <p:cNvSpPr/>
            <p:nvPr/>
          </p:nvSpPr>
          <p:spPr>
            <a:xfrm>
              <a:off x="890649" y="2227669"/>
              <a:ext cx="55136" cy="67804"/>
            </a:xfrm>
            <a:custGeom>
              <a:avLst/>
              <a:gdLst/>
              <a:ahLst/>
              <a:cxnLst/>
              <a:rect l="l" t="t" r="r" b="b"/>
              <a:pathLst>
                <a:path w="39" h="48" extrusionOk="0">
                  <a:moveTo>
                    <a:pt x="29" y="18"/>
                  </a:moveTo>
                  <a:lnTo>
                    <a:pt x="29" y="8"/>
                  </a:lnTo>
                  <a:lnTo>
                    <a:pt x="24" y="2"/>
                  </a:lnTo>
                  <a:lnTo>
                    <a:pt x="20" y="0"/>
                  </a:lnTo>
                  <a:lnTo>
                    <a:pt x="13" y="0"/>
                  </a:lnTo>
                  <a:lnTo>
                    <a:pt x="5" y="2"/>
                  </a:lnTo>
                  <a:lnTo>
                    <a:pt x="4" y="5"/>
                  </a:lnTo>
                  <a:lnTo>
                    <a:pt x="0" y="10"/>
                  </a:lnTo>
                  <a:lnTo>
                    <a:pt x="2" y="16"/>
                  </a:lnTo>
                  <a:lnTo>
                    <a:pt x="5" y="24"/>
                  </a:lnTo>
                  <a:lnTo>
                    <a:pt x="10" y="32"/>
                  </a:lnTo>
                  <a:lnTo>
                    <a:pt x="18" y="40"/>
                  </a:lnTo>
                  <a:lnTo>
                    <a:pt x="24" y="45"/>
                  </a:lnTo>
                  <a:lnTo>
                    <a:pt x="29" y="48"/>
                  </a:lnTo>
                  <a:lnTo>
                    <a:pt x="39" y="48"/>
                  </a:lnTo>
                  <a:lnTo>
                    <a:pt x="39" y="40"/>
                  </a:lnTo>
                  <a:lnTo>
                    <a:pt x="35" y="32"/>
                  </a:lnTo>
                  <a:lnTo>
                    <a:pt x="29" y="1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69" name="Google Shape;769;p97"/>
            <p:cNvSpPr/>
            <p:nvPr/>
          </p:nvSpPr>
          <p:spPr>
            <a:xfrm>
              <a:off x="1994772" y="1405540"/>
              <a:ext cx="746449" cy="538197"/>
            </a:xfrm>
            <a:custGeom>
              <a:avLst/>
              <a:gdLst/>
              <a:ahLst/>
              <a:cxnLst/>
              <a:rect l="l" t="t" r="r" b="b"/>
              <a:pathLst>
                <a:path w="528" h="381" extrusionOk="0">
                  <a:moveTo>
                    <a:pt x="336" y="97"/>
                  </a:moveTo>
                  <a:lnTo>
                    <a:pt x="340" y="94"/>
                  </a:lnTo>
                  <a:lnTo>
                    <a:pt x="343" y="89"/>
                  </a:lnTo>
                  <a:lnTo>
                    <a:pt x="341" y="84"/>
                  </a:lnTo>
                  <a:lnTo>
                    <a:pt x="338" y="83"/>
                  </a:lnTo>
                  <a:lnTo>
                    <a:pt x="335" y="79"/>
                  </a:lnTo>
                  <a:lnTo>
                    <a:pt x="325" y="78"/>
                  </a:lnTo>
                  <a:lnTo>
                    <a:pt x="317" y="79"/>
                  </a:lnTo>
                  <a:lnTo>
                    <a:pt x="313" y="81"/>
                  </a:lnTo>
                  <a:lnTo>
                    <a:pt x="308" y="86"/>
                  </a:lnTo>
                  <a:lnTo>
                    <a:pt x="306" y="86"/>
                  </a:lnTo>
                  <a:lnTo>
                    <a:pt x="305" y="84"/>
                  </a:lnTo>
                  <a:lnTo>
                    <a:pt x="297" y="76"/>
                  </a:lnTo>
                  <a:lnTo>
                    <a:pt x="295" y="71"/>
                  </a:lnTo>
                  <a:lnTo>
                    <a:pt x="293" y="70"/>
                  </a:lnTo>
                  <a:lnTo>
                    <a:pt x="293" y="67"/>
                  </a:lnTo>
                  <a:lnTo>
                    <a:pt x="287" y="63"/>
                  </a:lnTo>
                  <a:lnTo>
                    <a:pt x="279" y="63"/>
                  </a:lnTo>
                  <a:lnTo>
                    <a:pt x="276" y="62"/>
                  </a:lnTo>
                  <a:lnTo>
                    <a:pt x="271" y="60"/>
                  </a:lnTo>
                  <a:lnTo>
                    <a:pt x="271" y="52"/>
                  </a:lnTo>
                  <a:lnTo>
                    <a:pt x="266" y="47"/>
                  </a:lnTo>
                  <a:lnTo>
                    <a:pt x="261" y="44"/>
                  </a:lnTo>
                  <a:lnTo>
                    <a:pt x="241" y="39"/>
                  </a:lnTo>
                  <a:lnTo>
                    <a:pt x="230" y="39"/>
                  </a:lnTo>
                  <a:lnTo>
                    <a:pt x="223" y="41"/>
                  </a:lnTo>
                  <a:lnTo>
                    <a:pt x="215" y="44"/>
                  </a:lnTo>
                  <a:lnTo>
                    <a:pt x="210" y="51"/>
                  </a:lnTo>
                  <a:lnTo>
                    <a:pt x="207" y="55"/>
                  </a:lnTo>
                  <a:lnTo>
                    <a:pt x="207" y="59"/>
                  </a:lnTo>
                  <a:lnTo>
                    <a:pt x="206" y="57"/>
                  </a:lnTo>
                  <a:lnTo>
                    <a:pt x="201" y="52"/>
                  </a:lnTo>
                  <a:lnTo>
                    <a:pt x="199" y="49"/>
                  </a:lnTo>
                  <a:lnTo>
                    <a:pt x="194" y="49"/>
                  </a:lnTo>
                  <a:lnTo>
                    <a:pt x="185" y="52"/>
                  </a:lnTo>
                  <a:lnTo>
                    <a:pt x="175" y="57"/>
                  </a:lnTo>
                  <a:lnTo>
                    <a:pt x="170" y="59"/>
                  </a:lnTo>
                  <a:lnTo>
                    <a:pt x="174" y="41"/>
                  </a:lnTo>
                  <a:lnTo>
                    <a:pt x="174" y="31"/>
                  </a:lnTo>
                  <a:lnTo>
                    <a:pt x="164" y="17"/>
                  </a:lnTo>
                  <a:lnTo>
                    <a:pt x="161" y="9"/>
                  </a:lnTo>
                  <a:lnTo>
                    <a:pt x="156" y="6"/>
                  </a:lnTo>
                  <a:lnTo>
                    <a:pt x="153" y="3"/>
                  </a:lnTo>
                  <a:lnTo>
                    <a:pt x="147" y="1"/>
                  </a:lnTo>
                  <a:lnTo>
                    <a:pt x="140" y="1"/>
                  </a:lnTo>
                  <a:lnTo>
                    <a:pt x="131" y="3"/>
                  </a:lnTo>
                  <a:lnTo>
                    <a:pt x="124" y="6"/>
                  </a:lnTo>
                  <a:lnTo>
                    <a:pt x="121" y="8"/>
                  </a:lnTo>
                  <a:lnTo>
                    <a:pt x="118" y="11"/>
                  </a:lnTo>
                  <a:lnTo>
                    <a:pt x="115" y="12"/>
                  </a:lnTo>
                  <a:lnTo>
                    <a:pt x="103" y="14"/>
                  </a:lnTo>
                  <a:lnTo>
                    <a:pt x="92" y="17"/>
                  </a:lnTo>
                  <a:lnTo>
                    <a:pt x="83" y="23"/>
                  </a:lnTo>
                  <a:lnTo>
                    <a:pt x="78" y="30"/>
                  </a:lnTo>
                  <a:lnTo>
                    <a:pt x="76" y="35"/>
                  </a:lnTo>
                  <a:lnTo>
                    <a:pt x="76" y="39"/>
                  </a:lnTo>
                  <a:lnTo>
                    <a:pt x="78" y="44"/>
                  </a:lnTo>
                  <a:lnTo>
                    <a:pt x="84" y="51"/>
                  </a:lnTo>
                  <a:lnTo>
                    <a:pt x="88" y="54"/>
                  </a:lnTo>
                  <a:lnTo>
                    <a:pt x="83" y="59"/>
                  </a:lnTo>
                  <a:lnTo>
                    <a:pt x="75" y="67"/>
                  </a:lnTo>
                  <a:lnTo>
                    <a:pt x="78" y="71"/>
                  </a:lnTo>
                  <a:lnTo>
                    <a:pt x="84" y="76"/>
                  </a:lnTo>
                  <a:lnTo>
                    <a:pt x="91" y="78"/>
                  </a:lnTo>
                  <a:lnTo>
                    <a:pt x="95" y="79"/>
                  </a:lnTo>
                  <a:lnTo>
                    <a:pt x="95" y="81"/>
                  </a:lnTo>
                  <a:lnTo>
                    <a:pt x="95" y="84"/>
                  </a:lnTo>
                  <a:lnTo>
                    <a:pt x="95" y="84"/>
                  </a:lnTo>
                  <a:lnTo>
                    <a:pt x="88" y="81"/>
                  </a:lnTo>
                  <a:lnTo>
                    <a:pt x="76" y="75"/>
                  </a:lnTo>
                  <a:lnTo>
                    <a:pt x="72" y="70"/>
                  </a:lnTo>
                  <a:lnTo>
                    <a:pt x="70" y="65"/>
                  </a:lnTo>
                  <a:lnTo>
                    <a:pt x="70" y="54"/>
                  </a:lnTo>
                  <a:lnTo>
                    <a:pt x="68" y="47"/>
                  </a:lnTo>
                  <a:lnTo>
                    <a:pt x="65" y="43"/>
                  </a:lnTo>
                  <a:lnTo>
                    <a:pt x="67" y="39"/>
                  </a:lnTo>
                  <a:lnTo>
                    <a:pt x="72" y="31"/>
                  </a:lnTo>
                  <a:lnTo>
                    <a:pt x="76" y="23"/>
                  </a:lnTo>
                  <a:lnTo>
                    <a:pt x="83" y="19"/>
                  </a:lnTo>
                  <a:lnTo>
                    <a:pt x="94" y="12"/>
                  </a:lnTo>
                  <a:lnTo>
                    <a:pt x="95" y="4"/>
                  </a:lnTo>
                  <a:lnTo>
                    <a:pt x="92" y="1"/>
                  </a:lnTo>
                  <a:lnTo>
                    <a:pt x="86" y="0"/>
                  </a:lnTo>
                  <a:lnTo>
                    <a:pt x="78" y="0"/>
                  </a:lnTo>
                  <a:lnTo>
                    <a:pt x="56" y="3"/>
                  </a:lnTo>
                  <a:lnTo>
                    <a:pt x="43" y="8"/>
                  </a:lnTo>
                  <a:lnTo>
                    <a:pt x="30" y="12"/>
                  </a:lnTo>
                  <a:lnTo>
                    <a:pt x="19" y="22"/>
                  </a:lnTo>
                  <a:lnTo>
                    <a:pt x="11" y="31"/>
                  </a:lnTo>
                  <a:lnTo>
                    <a:pt x="5" y="41"/>
                  </a:lnTo>
                  <a:lnTo>
                    <a:pt x="1" y="52"/>
                  </a:lnTo>
                  <a:lnTo>
                    <a:pt x="0" y="62"/>
                  </a:lnTo>
                  <a:lnTo>
                    <a:pt x="0" y="78"/>
                  </a:lnTo>
                  <a:lnTo>
                    <a:pt x="1" y="86"/>
                  </a:lnTo>
                  <a:lnTo>
                    <a:pt x="5" y="92"/>
                  </a:lnTo>
                  <a:lnTo>
                    <a:pt x="9" y="92"/>
                  </a:lnTo>
                  <a:lnTo>
                    <a:pt x="41" y="97"/>
                  </a:lnTo>
                  <a:lnTo>
                    <a:pt x="46" y="98"/>
                  </a:lnTo>
                  <a:lnTo>
                    <a:pt x="40" y="98"/>
                  </a:lnTo>
                  <a:lnTo>
                    <a:pt x="22" y="97"/>
                  </a:lnTo>
                  <a:lnTo>
                    <a:pt x="13" y="97"/>
                  </a:lnTo>
                  <a:lnTo>
                    <a:pt x="9" y="100"/>
                  </a:lnTo>
                  <a:lnTo>
                    <a:pt x="9" y="103"/>
                  </a:lnTo>
                  <a:lnTo>
                    <a:pt x="13" y="111"/>
                  </a:lnTo>
                  <a:lnTo>
                    <a:pt x="24" y="119"/>
                  </a:lnTo>
                  <a:lnTo>
                    <a:pt x="36" y="124"/>
                  </a:lnTo>
                  <a:lnTo>
                    <a:pt x="43" y="126"/>
                  </a:lnTo>
                  <a:lnTo>
                    <a:pt x="48" y="124"/>
                  </a:lnTo>
                  <a:lnTo>
                    <a:pt x="56" y="122"/>
                  </a:lnTo>
                  <a:lnTo>
                    <a:pt x="59" y="122"/>
                  </a:lnTo>
                  <a:lnTo>
                    <a:pt x="60" y="124"/>
                  </a:lnTo>
                  <a:lnTo>
                    <a:pt x="64" y="129"/>
                  </a:lnTo>
                  <a:lnTo>
                    <a:pt x="70" y="132"/>
                  </a:lnTo>
                  <a:lnTo>
                    <a:pt x="80" y="134"/>
                  </a:lnTo>
                  <a:lnTo>
                    <a:pt x="102" y="134"/>
                  </a:lnTo>
                  <a:lnTo>
                    <a:pt x="111" y="135"/>
                  </a:lnTo>
                  <a:lnTo>
                    <a:pt x="124" y="138"/>
                  </a:lnTo>
                  <a:lnTo>
                    <a:pt x="142" y="142"/>
                  </a:lnTo>
                  <a:lnTo>
                    <a:pt x="147" y="142"/>
                  </a:lnTo>
                  <a:lnTo>
                    <a:pt x="153" y="140"/>
                  </a:lnTo>
                  <a:lnTo>
                    <a:pt x="161" y="135"/>
                  </a:lnTo>
                  <a:lnTo>
                    <a:pt x="161" y="132"/>
                  </a:lnTo>
                  <a:lnTo>
                    <a:pt x="163" y="132"/>
                  </a:lnTo>
                  <a:lnTo>
                    <a:pt x="166" y="132"/>
                  </a:lnTo>
                  <a:lnTo>
                    <a:pt x="191" y="138"/>
                  </a:lnTo>
                  <a:lnTo>
                    <a:pt x="207" y="138"/>
                  </a:lnTo>
                  <a:lnTo>
                    <a:pt x="207" y="130"/>
                  </a:lnTo>
                  <a:lnTo>
                    <a:pt x="206" y="126"/>
                  </a:lnTo>
                  <a:lnTo>
                    <a:pt x="199" y="122"/>
                  </a:lnTo>
                  <a:lnTo>
                    <a:pt x="199" y="121"/>
                  </a:lnTo>
                  <a:lnTo>
                    <a:pt x="199" y="119"/>
                  </a:lnTo>
                  <a:lnTo>
                    <a:pt x="199" y="118"/>
                  </a:lnTo>
                  <a:lnTo>
                    <a:pt x="214" y="124"/>
                  </a:lnTo>
                  <a:lnTo>
                    <a:pt x="225" y="134"/>
                  </a:lnTo>
                  <a:lnTo>
                    <a:pt x="228" y="137"/>
                  </a:lnTo>
                  <a:lnTo>
                    <a:pt x="228" y="137"/>
                  </a:lnTo>
                  <a:lnTo>
                    <a:pt x="230" y="140"/>
                  </a:lnTo>
                  <a:lnTo>
                    <a:pt x="236" y="146"/>
                  </a:lnTo>
                  <a:lnTo>
                    <a:pt x="245" y="150"/>
                  </a:lnTo>
                  <a:lnTo>
                    <a:pt x="255" y="153"/>
                  </a:lnTo>
                  <a:lnTo>
                    <a:pt x="255" y="156"/>
                  </a:lnTo>
                  <a:lnTo>
                    <a:pt x="257" y="158"/>
                  </a:lnTo>
                  <a:lnTo>
                    <a:pt x="247" y="161"/>
                  </a:lnTo>
                  <a:lnTo>
                    <a:pt x="239" y="167"/>
                  </a:lnTo>
                  <a:lnTo>
                    <a:pt x="239" y="173"/>
                  </a:lnTo>
                  <a:lnTo>
                    <a:pt x="245" y="177"/>
                  </a:lnTo>
                  <a:lnTo>
                    <a:pt x="249" y="177"/>
                  </a:lnTo>
                  <a:lnTo>
                    <a:pt x="258" y="173"/>
                  </a:lnTo>
                  <a:lnTo>
                    <a:pt x="265" y="169"/>
                  </a:lnTo>
                  <a:lnTo>
                    <a:pt x="271" y="167"/>
                  </a:lnTo>
                  <a:lnTo>
                    <a:pt x="273" y="167"/>
                  </a:lnTo>
                  <a:lnTo>
                    <a:pt x="273" y="169"/>
                  </a:lnTo>
                  <a:lnTo>
                    <a:pt x="277" y="175"/>
                  </a:lnTo>
                  <a:lnTo>
                    <a:pt x="281" y="181"/>
                  </a:lnTo>
                  <a:lnTo>
                    <a:pt x="284" y="185"/>
                  </a:lnTo>
                  <a:lnTo>
                    <a:pt x="287" y="185"/>
                  </a:lnTo>
                  <a:lnTo>
                    <a:pt x="292" y="183"/>
                  </a:lnTo>
                  <a:lnTo>
                    <a:pt x="295" y="183"/>
                  </a:lnTo>
                  <a:lnTo>
                    <a:pt x="300" y="186"/>
                  </a:lnTo>
                  <a:lnTo>
                    <a:pt x="305" y="191"/>
                  </a:lnTo>
                  <a:lnTo>
                    <a:pt x="314" y="205"/>
                  </a:lnTo>
                  <a:lnTo>
                    <a:pt x="316" y="209"/>
                  </a:lnTo>
                  <a:lnTo>
                    <a:pt x="314" y="218"/>
                  </a:lnTo>
                  <a:lnTo>
                    <a:pt x="313" y="223"/>
                  </a:lnTo>
                  <a:lnTo>
                    <a:pt x="311" y="231"/>
                  </a:lnTo>
                  <a:lnTo>
                    <a:pt x="313" y="233"/>
                  </a:lnTo>
                  <a:lnTo>
                    <a:pt x="309" y="233"/>
                  </a:lnTo>
                  <a:lnTo>
                    <a:pt x="300" y="234"/>
                  </a:lnTo>
                  <a:lnTo>
                    <a:pt x="292" y="237"/>
                  </a:lnTo>
                  <a:lnTo>
                    <a:pt x="287" y="242"/>
                  </a:lnTo>
                  <a:lnTo>
                    <a:pt x="285" y="247"/>
                  </a:lnTo>
                  <a:lnTo>
                    <a:pt x="285" y="253"/>
                  </a:lnTo>
                  <a:lnTo>
                    <a:pt x="289" y="263"/>
                  </a:lnTo>
                  <a:lnTo>
                    <a:pt x="292" y="268"/>
                  </a:lnTo>
                  <a:lnTo>
                    <a:pt x="292" y="271"/>
                  </a:lnTo>
                  <a:lnTo>
                    <a:pt x="292" y="271"/>
                  </a:lnTo>
                  <a:lnTo>
                    <a:pt x="284" y="274"/>
                  </a:lnTo>
                  <a:lnTo>
                    <a:pt x="277" y="276"/>
                  </a:lnTo>
                  <a:lnTo>
                    <a:pt x="261" y="276"/>
                  </a:lnTo>
                  <a:lnTo>
                    <a:pt x="253" y="272"/>
                  </a:lnTo>
                  <a:lnTo>
                    <a:pt x="247" y="271"/>
                  </a:lnTo>
                  <a:lnTo>
                    <a:pt x="239" y="271"/>
                  </a:lnTo>
                  <a:lnTo>
                    <a:pt x="234" y="274"/>
                  </a:lnTo>
                  <a:lnTo>
                    <a:pt x="231" y="277"/>
                  </a:lnTo>
                  <a:lnTo>
                    <a:pt x="230" y="277"/>
                  </a:lnTo>
                  <a:lnTo>
                    <a:pt x="222" y="280"/>
                  </a:lnTo>
                  <a:lnTo>
                    <a:pt x="215" y="287"/>
                  </a:lnTo>
                  <a:lnTo>
                    <a:pt x="214" y="292"/>
                  </a:lnTo>
                  <a:lnTo>
                    <a:pt x="212" y="296"/>
                  </a:lnTo>
                  <a:lnTo>
                    <a:pt x="215" y="304"/>
                  </a:lnTo>
                  <a:lnTo>
                    <a:pt x="220" y="309"/>
                  </a:lnTo>
                  <a:lnTo>
                    <a:pt x="226" y="311"/>
                  </a:lnTo>
                  <a:lnTo>
                    <a:pt x="236" y="311"/>
                  </a:lnTo>
                  <a:lnTo>
                    <a:pt x="258" y="308"/>
                  </a:lnTo>
                  <a:lnTo>
                    <a:pt x="273" y="309"/>
                  </a:lnTo>
                  <a:lnTo>
                    <a:pt x="276" y="309"/>
                  </a:lnTo>
                  <a:lnTo>
                    <a:pt x="279" y="303"/>
                  </a:lnTo>
                  <a:lnTo>
                    <a:pt x="282" y="301"/>
                  </a:lnTo>
                  <a:lnTo>
                    <a:pt x="287" y="300"/>
                  </a:lnTo>
                  <a:lnTo>
                    <a:pt x="301" y="303"/>
                  </a:lnTo>
                  <a:lnTo>
                    <a:pt x="305" y="304"/>
                  </a:lnTo>
                  <a:lnTo>
                    <a:pt x="306" y="306"/>
                  </a:lnTo>
                  <a:lnTo>
                    <a:pt x="316" y="319"/>
                  </a:lnTo>
                  <a:lnTo>
                    <a:pt x="322" y="322"/>
                  </a:lnTo>
                  <a:lnTo>
                    <a:pt x="327" y="323"/>
                  </a:lnTo>
                  <a:lnTo>
                    <a:pt x="328" y="325"/>
                  </a:lnTo>
                  <a:lnTo>
                    <a:pt x="328" y="339"/>
                  </a:lnTo>
                  <a:lnTo>
                    <a:pt x="336" y="347"/>
                  </a:lnTo>
                  <a:lnTo>
                    <a:pt x="343" y="349"/>
                  </a:lnTo>
                  <a:lnTo>
                    <a:pt x="356" y="351"/>
                  </a:lnTo>
                  <a:lnTo>
                    <a:pt x="367" y="354"/>
                  </a:lnTo>
                  <a:lnTo>
                    <a:pt x="372" y="355"/>
                  </a:lnTo>
                  <a:lnTo>
                    <a:pt x="388" y="367"/>
                  </a:lnTo>
                  <a:lnTo>
                    <a:pt x="405" y="376"/>
                  </a:lnTo>
                  <a:lnTo>
                    <a:pt x="423" y="381"/>
                  </a:lnTo>
                  <a:lnTo>
                    <a:pt x="431" y="381"/>
                  </a:lnTo>
                  <a:lnTo>
                    <a:pt x="437" y="378"/>
                  </a:lnTo>
                  <a:lnTo>
                    <a:pt x="437" y="373"/>
                  </a:lnTo>
                  <a:lnTo>
                    <a:pt x="434" y="365"/>
                  </a:lnTo>
                  <a:lnTo>
                    <a:pt x="426" y="357"/>
                  </a:lnTo>
                  <a:lnTo>
                    <a:pt x="418" y="349"/>
                  </a:lnTo>
                  <a:lnTo>
                    <a:pt x="402" y="333"/>
                  </a:lnTo>
                  <a:lnTo>
                    <a:pt x="394" y="328"/>
                  </a:lnTo>
                  <a:lnTo>
                    <a:pt x="400" y="330"/>
                  </a:lnTo>
                  <a:lnTo>
                    <a:pt x="407" y="333"/>
                  </a:lnTo>
                  <a:lnTo>
                    <a:pt x="424" y="344"/>
                  </a:lnTo>
                  <a:lnTo>
                    <a:pt x="431" y="347"/>
                  </a:lnTo>
                  <a:lnTo>
                    <a:pt x="440" y="349"/>
                  </a:lnTo>
                  <a:lnTo>
                    <a:pt x="447" y="349"/>
                  </a:lnTo>
                  <a:lnTo>
                    <a:pt x="453" y="347"/>
                  </a:lnTo>
                  <a:lnTo>
                    <a:pt x="459" y="344"/>
                  </a:lnTo>
                  <a:lnTo>
                    <a:pt x="469" y="335"/>
                  </a:lnTo>
                  <a:lnTo>
                    <a:pt x="469" y="327"/>
                  </a:lnTo>
                  <a:lnTo>
                    <a:pt x="466" y="325"/>
                  </a:lnTo>
                  <a:lnTo>
                    <a:pt x="463" y="322"/>
                  </a:lnTo>
                  <a:lnTo>
                    <a:pt x="458" y="320"/>
                  </a:lnTo>
                  <a:lnTo>
                    <a:pt x="456" y="317"/>
                  </a:lnTo>
                  <a:lnTo>
                    <a:pt x="456" y="315"/>
                  </a:lnTo>
                  <a:lnTo>
                    <a:pt x="455" y="306"/>
                  </a:lnTo>
                  <a:lnTo>
                    <a:pt x="451" y="298"/>
                  </a:lnTo>
                  <a:lnTo>
                    <a:pt x="443" y="292"/>
                  </a:lnTo>
                  <a:lnTo>
                    <a:pt x="439" y="288"/>
                  </a:lnTo>
                  <a:lnTo>
                    <a:pt x="434" y="288"/>
                  </a:lnTo>
                  <a:lnTo>
                    <a:pt x="426" y="285"/>
                  </a:lnTo>
                  <a:lnTo>
                    <a:pt x="413" y="277"/>
                  </a:lnTo>
                  <a:lnTo>
                    <a:pt x="410" y="274"/>
                  </a:lnTo>
                  <a:lnTo>
                    <a:pt x="407" y="269"/>
                  </a:lnTo>
                  <a:lnTo>
                    <a:pt x="405" y="268"/>
                  </a:lnTo>
                  <a:lnTo>
                    <a:pt x="407" y="268"/>
                  </a:lnTo>
                  <a:lnTo>
                    <a:pt x="411" y="264"/>
                  </a:lnTo>
                  <a:lnTo>
                    <a:pt x="411" y="256"/>
                  </a:lnTo>
                  <a:lnTo>
                    <a:pt x="410" y="250"/>
                  </a:lnTo>
                  <a:lnTo>
                    <a:pt x="411" y="245"/>
                  </a:lnTo>
                  <a:lnTo>
                    <a:pt x="413" y="245"/>
                  </a:lnTo>
                  <a:lnTo>
                    <a:pt x="415" y="245"/>
                  </a:lnTo>
                  <a:lnTo>
                    <a:pt x="427" y="253"/>
                  </a:lnTo>
                  <a:lnTo>
                    <a:pt x="435" y="256"/>
                  </a:lnTo>
                  <a:lnTo>
                    <a:pt x="439" y="256"/>
                  </a:lnTo>
                  <a:lnTo>
                    <a:pt x="440" y="258"/>
                  </a:lnTo>
                  <a:lnTo>
                    <a:pt x="443" y="263"/>
                  </a:lnTo>
                  <a:lnTo>
                    <a:pt x="458" y="280"/>
                  </a:lnTo>
                  <a:lnTo>
                    <a:pt x="469" y="288"/>
                  </a:lnTo>
                  <a:lnTo>
                    <a:pt x="475" y="288"/>
                  </a:lnTo>
                  <a:lnTo>
                    <a:pt x="482" y="282"/>
                  </a:lnTo>
                  <a:lnTo>
                    <a:pt x="483" y="276"/>
                  </a:lnTo>
                  <a:lnTo>
                    <a:pt x="483" y="272"/>
                  </a:lnTo>
                  <a:lnTo>
                    <a:pt x="485" y="272"/>
                  </a:lnTo>
                  <a:lnTo>
                    <a:pt x="491" y="272"/>
                  </a:lnTo>
                  <a:lnTo>
                    <a:pt x="498" y="271"/>
                  </a:lnTo>
                  <a:lnTo>
                    <a:pt x="502" y="268"/>
                  </a:lnTo>
                  <a:lnTo>
                    <a:pt x="502" y="260"/>
                  </a:lnTo>
                  <a:lnTo>
                    <a:pt x="504" y="258"/>
                  </a:lnTo>
                  <a:lnTo>
                    <a:pt x="515" y="247"/>
                  </a:lnTo>
                  <a:lnTo>
                    <a:pt x="523" y="244"/>
                  </a:lnTo>
                  <a:lnTo>
                    <a:pt x="528" y="240"/>
                  </a:lnTo>
                  <a:lnTo>
                    <a:pt x="528" y="237"/>
                  </a:lnTo>
                  <a:lnTo>
                    <a:pt x="525" y="233"/>
                  </a:lnTo>
                  <a:lnTo>
                    <a:pt x="514" y="226"/>
                  </a:lnTo>
                  <a:lnTo>
                    <a:pt x="501" y="225"/>
                  </a:lnTo>
                  <a:lnTo>
                    <a:pt x="494" y="223"/>
                  </a:lnTo>
                  <a:lnTo>
                    <a:pt x="493" y="221"/>
                  </a:lnTo>
                  <a:lnTo>
                    <a:pt x="490" y="217"/>
                  </a:lnTo>
                  <a:lnTo>
                    <a:pt x="490" y="212"/>
                  </a:lnTo>
                  <a:lnTo>
                    <a:pt x="483" y="205"/>
                  </a:lnTo>
                  <a:lnTo>
                    <a:pt x="475" y="199"/>
                  </a:lnTo>
                  <a:lnTo>
                    <a:pt x="464" y="194"/>
                  </a:lnTo>
                  <a:lnTo>
                    <a:pt x="448" y="194"/>
                  </a:lnTo>
                  <a:lnTo>
                    <a:pt x="440" y="189"/>
                  </a:lnTo>
                  <a:lnTo>
                    <a:pt x="432" y="185"/>
                  </a:lnTo>
                  <a:lnTo>
                    <a:pt x="416" y="181"/>
                  </a:lnTo>
                  <a:lnTo>
                    <a:pt x="408" y="177"/>
                  </a:lnTo>
                  <a:lnTo>
                    <a:pt x="403" y="172"/>
                  </a:lnTo>
                  <a:lnTo>
                    <a:pt x="402" y="170"/>
                  </a:lnTo>
                  <a:lnTo>
                    <a:pt x="402" y="165"/>
                  </a:lnTo>
                  <a:lnTo>
                    <a:pt x="402" y="165"/>
                  </a:lnTo>
                  <a:lnTo>
                    <a:pt x="410" y="165"/>
                  </a:lnTo>
                  <a:lnTo>
                    <a:pt x="418" y="167"/>
                  </a:lnTo>
                  <a:lnTo>
                    <a:pt x="423" y="165"/>
                  </a:lnTo>
                  <a:lnTo>
                    <a:pt x="424" y="162"/>
                  </a:lnTo>
                  <a:lnTo>
                    <a:pt x="429" y="156"/>
                  </a:lnTo>
                  <a:lnTo>
                    <a:pt x="423" y="153"/>
                  </a:lnTo>
                  <a:lnTo>
                    <a:pt x="415" y="151"/>
                  </a:lnTo>
                  <a:lnTo>
                    <a:pt x="407" y="150"/>
                  </a:lnTo>
                  <a:lnTo>
                    <a:pt x="405" y="150"/>
                  </a:lnTo>
                  <a:lnTo>
                    <a:pt x="407" y="148"/>
                  </a:lnTo>
                  <a:lnTo>
                    <a:pt x="410" y="148"/>
                  </a:lnTo>
                  <a:lnTo>
                    <a:pt x="415" y="143"/>
                  </a:lnTo>
                  <a:lnTo>
                    <a:pt x="418" y="142"/>
                  </a:lnTo>
                  <a:lnTo>
                    <a:pt x="418" y="137"/>
                  </a:lnTo>
                  <a:lnTo>
                    <a:pt x="413" y="132"/>
                  </a:lnTo>
                  <a:lnTo>
                    <a:pt x="410" y="127"/>
                  </a:lnTo>
                  <a:lnTo>
                    <a:pt x="405" y="124"/>
                  </a:lnTo>
                  <a:lnTo>
                    <a:pt x="400" y="124"/>
                  </a:lnTo>
                  <a:lnTo>
                    <a:pt x="396" y="126"/>
                  </a:lnTo>
                  <a:lnTo>
                    <a:pt x="392" y="129"/>
                  </a:lnTo>
                  <a:lnTo>
                    <a:pt x="397" y="119"/>
                  </a:lnTo>
                  <a:lnTo>
                    <a:pt x="397" y="118"/>
                  </a:lnTo>
                  <a:lnTo>
                    <a:pt x="394" y="111"/>
                  </a:lnTo>
                  <a:lnTo>
                    <a:pt x="386" y="108"/>
                  </a:lnTo>
                  <a:lnTo>
                    <a:pt x="375" y="106"/>
                  </a:lnTo>
                  <a:lnTo>
                    <a:pt x="365" y="106"/>
                  </a:lnTo>
                  <a:lnTo>
                    <a:pt x="360" y="108"/>
                  </a:lnTo>
                  <a:lnTo>
                    <a:pt x="357" y="106"/>
                  </a:lnTo>
                  <a:lnTo>
                    <a:pt x="356" y="102"/>
                  </a:lnTo>
                  <a:lnTo>
                    <a:pt x="356" y="98"/>
                  </a:lnTo>
                  <a:lnTo>
                    <a:pt x="352" y="95"/>
                  </a:lnTo>
                  <a:lnTo>
                    <a:pt x="343" y="97"/>
                  </a:lnTo>
                  <a:lnTo>
                    <a:pt x="335" y="100"/>
                  </a:lnTo>
                  <a:lnTo>
                    <a:pt x="327" y="105"/>
                  </a:lnTo>
                  <a:lnTo>
                    <a:pt x="324" y="103"/>
                  </a:lnTo>
                  <a:lnTo>
                    <a:pt x="330" y="102"/>
                  </a:lnTo>
                  <a:lnTo>
                    <a:pt x="336" y="97"/>
                  </a:lnTo>
                  <a:close/>
                  <a:moveTo>
                    <a:pt x="344" y="245"/>
                  </a:moveTo>
                  <a:lnTo>
                    <a:pt x="341" y="242"/>
                  </a:lnTo>
                  <a:lnTo>
                    <a:pt x="335" y="237"/>
                  </a:lnTo>
                  <a:lnTo>
                    <a:pt x="328" y="236"/>
                  </a:lnTo>
                  <a:lnTo>
                    <a:pt x="336" y="234"/>
                  </a:lnTo>
                  <a:lnTo>
                    <a:pt x="346" y="231"/>
                  </a:lnTo>
                  <a:lnTo>
                    <a:pt x="348" y="229"/>
                  </a:lnTo>
                  <a:lnTo>
                    <a:pt x="352" y="229"/>
                  </a:lnTo>
                  <a:lnTo>
                    <a:pt x="357" y="233"/>
                  </a:lnTo>
                  <a:lnTo>
                    <a:pt x="364" y="239"/>
                  </a:lnTo>
                  <a:lnTo>
                    <a:pt x="368" y="242"/>
                  </a:lnTo>
                  <a:lnTo>
                    <a:pt x="370" y="244"/>
                  </a:lnTo>
                  <a:lnTo>
                    <a:pt x="368" y="245"/>
                  </a:lnTo>
                  <a:lnTo>
                    <a:pt x="365" y="247"/>
                  </a:lnTo>
                  <a:lnTo>
                    <a:pt x="359" y="250"/>
                  </a:lnTo>
                  <a:lnTo>
                    <a:pt x="349" y="252"/>
                  </a:lnTo>
                  <a:lnTo>
                    <a:pt x="349" y="250"/>
                  </a:lnTo>
                  <a:lnTo>
                    <a:pt x="344" y="24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70" name="Google Shape;770;p97"/>
            <p:cNvSpPr/>
            <p:nvPr/>
          </p:nvSpPr>
          <p:spPr>
            <a:xfrm>
              <a:off x="2642260" y="2370341"/>
              <a:ext cx="84824" cy="35314"/>
            </a:xfrm>
            <a:custGeom>
              <a:avLst/>
              <a:gdLst/>
              <a:ahLst/>
              <a:cxnLst/>
              <a:rect l="l" t="t" r="r" b="b"/>
              <a:pathLst>
                <a:path w="60" h="25" extrusionOk="0">
                  <a:moveTo>
                    <a:pt x="16" y="0"/>
                  </a:moveTo>
                  <a:lnTo>
                    <a:pt x="0" y="0"/>
                  </a:lnTo>
                  <a:lnTo>
                    <a:pt x="14" y="12"/>
                  </a:lnTo>
                  <a:lnTo>
                    <a:pt x="32" y="20"/>
                  </a:lnTo>
                  <a:lnTo>
                    <a:pt x="48" y="25"/>
                  </a:lnTo>
                  <a:lnTo>
                    <a:pt x="60" y="25"/>
                  </a:lnTo>
                  <a:lnTo>
                    <a:pt x="60" y="17"/>
                  </a:lnTo>
                  <a:lnTo>
                    <a:pt x="52" y="11"/>
                  </a:lnTo>
                  <a:lnTo>
                    <a:pt x="33" y="3"/>
                  </a:lnTo>
                  <a:lnTo>
                    <a:pt x="16"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71" name="Google Shape;771;p97"/>
            <p:cNvSpPr/>
            <p:nvPr/>
          </p:nvSpPr>
          <p:spPr>
            <a:xfrm>
              <a:off x="1673855" y="1387177"/>
              <a:ext cx="169647" cy="151147"/>
            </a:xfrm>
            <a:custGeom>
              <a:avLst/>
              <a:gdLst/>
              <a:ahLst/>
              <a:cxnLst/>
              <a:rect l="l" t="t" r="r" b="b"/>
              <a:pathLst>
                <a:path w="120" h="107" extrusionOk="0">
                  <a:moveTo>
                    <a:pt x="10" y="64"/>
                  </a:moveTo>
                  <a:lnTo>
                    <a:pt x="14" y="70"/>
                  </a:lnTo>
                  <a:lnTo>
                    <a:pt x="22" y="72"/>
                  </a:lnTo>
                  <a:lnTo>
                    <a:pt x="35" y="78"/>
                  </a:lnTo>
                  <a:lnTo>
                    <a:pt x="42" y="84"/>
                  </a:lnTo>
                  <a:lnTo>
                    <a:pt x="48" y="92"/>
                  </a:lnTo>
                  <a:lnTo>
                    <a:pt x="53" y="99"/>
                  </a:lnTo>
                  <a:lnTo>
                    <a:pt x="59" y="102"/>
                  </a:lnTo>
                  <a:lnTo>
                    <a:pt x="64" y="105"/>
                  </a:lnTo>
                  <a:lnTo>
                    <a:pt x="70" y="107"/>
                  </a:lnTo>
                  <a:lnTo>
                    <a:pt x="75" y="104"/>
                  </a:lnTo>
                  <a:lnTo>
                    <a:pt x="78" y="100"/>
                  </a:lnTo>
                  <a:lnTo>
                    <a:pt x="83" y="97"/>
                  </a:lnTo>
                  <a:lnTo>
                    <a:pt x="88" y="94"/>
                  </a:lnTo>
                  <a:lnTo>
                    <a:pt x="93" y="94"/>
                  </a:lnTo>
                  <a:lnTo>
                    <a:pt x="99" y="92"/>
                  </a:lnTo>
                  <a:lnTo>
                    <a:pt x="105" y="89"/>
                  </a:lnTo>
                  <a:lnTo>
                    <a:pt x="112" y="81"/>
                  </a:lnTo>
                  <a:lnTo>
                    <a:pt x="117" y="59"/>
                  </a:lnTo>
                  <a:lnTo>
                    <a:pt x="120" y="46"/>
                  </a:lnTo>
                  <a:lnTo>
                    <a:pt x="120" y="43"/>
                  </a:lnTo>
                  <a:lnTo>
                    <a:pt x="118" y="38"/>
                  </a:lnTo>
                  <a:lnTo>
                    <a:pt x="115" y="35"/>
                  </a:lnTo>
                  <a:lnTo>
                    <a:pt x="105" y="35"/>
                  </a:lnTo>
                  <a:lnTo>
                    <a:pt x="101" y="41"/>
                  </a:lnTo>
                  <a:lnTo>
                    <a:pt x="102" y="46"/>
                  </a:lnTo>
                  <a:lnTo>
                    <a:pt x="102" y="46"/>
                  </a:lnTo>
                  <a:lnTo>
                    <a:pt x="101" y="44"/>
                  </a:lnTo>
                  <a:lnTo>
                    <a:pt x="93" y="43"/>
                  </a:lnTo>
                  <a:lnTo>
                    <a:pt x="86" y="43"/>
                  </a:lnTo>
                  <a:lnTo>
                    <a:pt x="83" y="41"/>
                  </a:lnTo>
                  <a:lnTo>
                    <a:pt x="89" y="36"/>
                  </a:lnTo>
                  <a:lnTo>
                    <a:pt x="99" y="33"/>
                  </a:lnTo>
                  <a:lnTo>
                    <a:pt x="107" y="25"/>
                  </a:lnTo>
                  <a:lnTo>
                    <a:pt x="107" y="16"/>
                  </a:lnTo>
                  <a:lnTo>
                    <a:pt x="93" y="9"/>
                  </a:lnTo>
                  <a:lnTo>
                    <a:pt x="94" y="6"/>
                  </a:lnTo>
                  <a:lnTo>
                    <a:pt x="94" y="3"/>
                  </a:lnTo>
                  <a:lnTo>
                    <a:pt x="88" y="0"/>
                  </a:lnTo>
                  <a:lnTo>
                    <a:pt x="75" y="1"/>
                  </a:lnTo>
                  <a:lnTo>
                    <a:pt x="66" y="5"/>
                  </a:lnTo>
                  <a:lnTo>
                    <a:pt x="62" y="11"/>
                  </a:lnTo>
                  <a:lnTo>
                    <a:pt x="66" y="16"/>
                  </a:lnTo>
                  <a:lnTo>
                    <a:pt x="67" y="16"/>
                  </a:lnTo>
                  <a:lnTo>
                    <a:pt x="62" y="14"/>
                  </a:lnTo>
                  <a:lnTo>
                    <a:pt x="59" y="13"/>
                  </a:lnTo>
                  <a:lnTo>
                    <a:pt x="53" y="11"/>
                  </a:lnTo>
                  <a:lnTo>
                    <a:pt x="46" y="9"/>
                  </a:lnTo>
                  <a:lnTo>
                    <a:pt x="34" y="13"/>
                  </a:lnTo>
                  <a:lnTo>
                    <a:pt x="27" y="17"/>
                  </a:lnTo>
                  <a:lnTo>
                    <a:pt x="22" y="21"/>
                  </a:lnTo>
                  <a:lnTo>
                    <a:pt x="21" y="27"/>
                  </a:lnTo>
                  <a:lnTo>
                    <a:pt x="24" y="33"/>
                  </a:lnTo>
                  <a:lnTo>
                    <a:pt x="34" y="36"/>
                  </a:lnTo>
                  <a:lnTo>
                    <a:pt x="48" y="36"/>
                  </a:lnTo>
                  <a:lnTo>
                    <a:pt x="43" y="44"/>
                  </a:lnTo>
                  <a:lnTo>
                    <a:pt x="40" y="48"/>
                  </a:lnTo>
                  <a:lnTo>
                    <a:pt x="35" y="51"/>
                  </a:lnTo>
                  <a:lnTo>
                    <a:pt x="34" y="51"/>
                  </a:lnTo>
                  <a:lnTo>
                    <a:pt x="29" y="48"/>
                  </a:lnTo>
                  <a:lnTo>
                    <a:pt x="21" y="41"/>
                  </a:lnTo>
                  <a:lnTo>
                    <a:pt x="16" y="40"/>
                  </a:lnTo>
                  <a:lnTo>
                    <a:pt x="10" y="40"/>
                  </a:lnTo>
                  <a:lnTo>
                    <a:pt x="5" y="41"/>
                  </a:lnTo>
                  <a:lnTo>
                    <a:pt x="0" y="46"/>
                  </a:lnTo>
                  <a:lnTo>
                    <a:pt x="0" y="56"/>
                  </a:lnTo>
                  <a:lnTo>
                    <a:pt x="3" y="60"/>
                  </a:lnTo>
                  <a:lnTo>
                    <a:pt x="10" y="6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72" name="Google Shape;772;p97"/>
            <p:cNvSpPr/>
            <p:nvPr/>
          </p:nvSpPr>
          <p:spPr>
            <a:xfrm>
              <a:off x="1822297" y="1240267"/>
              <a:ext cx="445325" cy="139846"/>
            </a:xfrm>
            <a:custGeom>
              <a:avLst/>
              <a:gdLst/>
              <a:ahLst/>
              <a:cxnLst/>
              <a:rect l="l" t="t" r="r" b="b"/>
              <a:pathLst>
                <a:path w="315" h="99" extrusionOk="0">
                  <a:moveTo>
                    <a:pt x="85" y="81"/>
                  </a:moveTo>
                  <a:lnTo>
                    <a:pt x="88" y="85"/>
                  </a:lnTo>
                  <a:lnTo>
                    <a:pt x="93" y="88"/>
                  </a:lnTo>
                  <a:lnTo>
                    <a:pt x="103" y="88"/>
                  </a:lnTo>
                  <a:lnTo>
                    <a:pt x="112" y="94"/>
                  </a:lnTo>
                  <a:lnTo>
                    <a:pt x="120" y="97"/>
                  </a:lnTo>
                  <a:lnTo>
                    <a:pt x="130" y="97"/>
                  </a:lnTo>
                  <a:lnTo>
                    <a:pt x="138" y="94"/>
                  </a:lnTo>
                  <a:lnTo>
                    <a:pt x="146" y="86"/>
                  </a:lnTo>
                  <a:lnTo>
                    <a:pt x="146" y="86"/>
                  </a:lnTo>
                  <a:lnTo>
                    <a:pt x="147" y="89"/>
                  </a:lnTo>
                  <a:lnTo>
                    <a:pt x="152" y="94"/>
                  </a:lnTo>
                  <a:lnTo>
                    <a:pt x="166" y="97"/>
                  </a:lnTo>
                  <a:lnTo>
                    <a:pt x="184" y="99"/>
                  </a:lnTo>
                  <a:lnTo>
                    <a:pt x="221" y="99"/>
                  </a:lnTo>
                  <a:lnTo>
                    <a:pt x="229" y="97"/>
                  </a:lnTo>
                  <a:lnTo>
                    <a:pt x="237" y="96"/>
                  </a:lnTo>
                  <a:lnTo>
                    <a:pt x="240" y="93"/>
                  </a:lnTo>
                  <a:lnTo>
                    <a:pt x="245" y="89"/>
                  </a:lnTo>
                  <a:lnTo>
                    <a:pt x="248" y="89"/>
                  </a:lnTo>
                  <a:lnTo>
                    <a:pt x="257" y="94"/>
                  </a:lnTo>
                  <a:lnTo>
                    <a:pt x="272" y="96"/>
                  </a:lnTo>
                  <a:lnTo>
                    <a:pt x="286" y="96"/>
                  </a:lnTo>
                  <a:lnTo>
                    <a:pt x="297" y="94"/>
                  </a:lnTo>
                  <a:lnTo>
                    <a:pt x="302" y="93"/>
                  </a:lnTo>
                  <a:lnTo>
                    <a:pt x="305" y="88"/>
                  </a:lnTo>
                  <a:lnTo>
                    <a:pt x="312" y="80"/>
                  </a:lnTo>
                  <a:lnTo>
                    <a:pt x="315" y="72"/>
                  </a:lnTo>
                  <a:lnTo>
                    <a:pt x="315" y="59"/>
                  </a:lnTo>
                  <a:lnTo>
                    <a:pt x="310" y="56"/>
                  </a:lnTo>
                  <a:lnTo>
                    <a:pt x="300" y="53"/>
                  </a:lnTo>
                  <a:lnTo>
                    <a:pt x="249" y="48"/>
                  </a:lnTo>
                  <a:lnTo>
                    <a:pt x="233" y="48"/>
                  </a:lnTo>
                  <a:lnTo>
                    <a:pt x="219" y="50"/>
                  </a:lnTo>
                  <a:lnTo>
                    <a:pt x="211" y="51"/>
                  </a:lnTo>
                  <a:lnTo>
                    <a:pt x="205" y="54"/>
                  </a:lnTo>
                  <a:lnTo>
                    <a:pt x="184" y="54"/>
                  </a:lnTo>
                  <a:lnTo>
                    <a:pt x="171" y="53"/>
                  </a:lnTo>
                  <a:lnTo>
                    <a:pt x="165" y="53"/>
                  </a:lnTo>
                  <a:lnTo>
                    <a:pt x="155" y="56"/>
                  </a:lnTo>
                  <a:lnTo>
                    <a:pt x="144" y="48"/>
                  </a:lnTo>
                  <a:lnTo>
                    <a:pt x="138" y="46"/>
                  </a:lnTo>
                  <a:lnTo>
                    <a:pt x="130" y="45"/>
                  </a:lnTo>
                  <a:lnTo>
                    <a:pt x="125" y="45"/>
                  </a:lnTo>
                  <a:lnTo>
                    <a:pt x="125" y="45"/>
                  </a:lnTo>
                  <a:lnTo>
                    <a:pt x="127" y="43"/>
                  </a:lnTo>
                  <a:lnTo>
                    <a:pt x="139" y="34"/>
                  </a:lnTo>
                  <a:lnTo>
                    <a:pt x="139" y="29"/>
                  </a:lnTo>
                  <a:lnTo>
                    <a:pt x="135" y="24"/>
                  </a:lnTo>
                  <a:lnTo>
                    <a:pt x="120" y="19"/>
                  </a:lnTo>
                  <a:lnTo>
                    <a:pt x="103" y="14"/>
                  </a:lnTo>
                  <a:lnTo>
                    <a:pt x="77" y="14"/>
                  </a:lnTo>
                  <a:lnTo>
                    <a:pt x="71" y="13"/>
                  </a:lnTo>
                  <a:lnTo>
                    <a:pt x="52" y="3"/>
                  </a:lnTo>
                  <a:lnTo>
                    <a:pt x="44" y="2"/>
                  </a:lnTo>
                  <a:lnTo>
                    <a:pt x="36" y="0"/>
                  </a:lnTo>
                  <a:lnTo>
                    <a:pt x="12" y="0"/>
                  </a:lnTo>
                  <a:lnTo>
                    <a:pt x="4" y="5"/>
                  </a:lnTo>
                  <a:lnTo>
                    <a:pt x="0" y="10"/>
                  </a:lnTo>
                  <a:lnTo>
                    <a:pt x="0" y="14"/>
                  </a:lnTo>
                  <a:lnTo>
                    <a:pt x="7" y="19"/>
                  </a:lnTo>
                  <a:lnTo>
                    <a:pt x="32" y="30"/>
                  </a:lnTo>
                  <a:lnTo>
                    <a:pt x="52" y="35"/>
                  </a:lnTo>
                  <a:lnTo>
                    <a:pt x="59" y="35"/>
                  </a:lnTo>
                  <a:lnTo>
                    <a:pt x="64" y="30"/>
                  </a:lnTo>
                  <a:lnTo>
                    <a:pt x="64" y="30"/>
                  </a:lnTo>
                  <a:lnTo>
                    <a:pt x="71" y="34"/>
                  </a:lnTo>
                  <a:lnTo>
                    <a:pt x="82" y="50"/>
                  </a:lnTo>
                  <a:lnTo>
                    <a:pt x="83" y="51"/>
                  </a:lnTo>
                  <a:lnTo>
                    <a:pt x="83" y="54"/>
                  </a:lnTo>
                  <a:lnTo>
                    <a:pt x="82" y="59"/>
                  </a:lnTo>
                  <a:lnTo>
                    <a:pt x="80" y="65"/>
                  </a:lnTo>
                  <a:lnTo>
                    <a:pt x="82" y="70"/>
                  </a:lnTo>
                  <a:lnTo>
                    <a:pt x="82" y="77"/>
                  </a:lnTo>
                  <a:lnTo>
                    <a:pt x="85" y="8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73" name="Google Shape;773;p97"/>
            <p:cNvSpPr/>
            <p:nvPr/>
          </p:nvSpPr>
          <p:spPr>
            <a:xfrm>
              <a:off x="1620134" y="1322197"/>
              <a:ext cx="35344" cy="31077"/>
            </a:xfrm>
            <a:custGeom>
              <a:avLst/>
              <a:gdLst/>
              <a:ahLst/>
              <a:cxnLst/>
              <a:rect l="l" t="t" r="r" b="b"/>
              <a:pathLst>
                <a:path w="25" h="22" extrusionOk="0">
                  <a:moveTo>
                    <a:pt x="14" y="1"/>
                  </a:moveTo>
                  <a:lnTo>
                    <a:pt x="9" y="0"/>
                  </a:lnTo>
                  <a:lnTo>
                    <a:pt x="5" y="3"/>
                  </a:lnTo>
                  <a:lnTo>
                    <a:pt x="0" y="11"/>
                  </a:lnTo>
                  <a:lnTo>
                    <a:pt x="5" y="19"/>
                  </a:lnTo>
                  <a:lnTo>
                    <a:pt x="9" y="22"/>
                  </a:lnTo>
                  <a:lnTo>
                    <a:pt x="21" y="22"/>
                  </a:lnTo>
                  <a:lnTo>
                    <a:pt x="24" y="17"/>
                  </a:lnTo>
                  <a:lnTo>
                    <a:pt x="25" y="15"/>
                  </a:lnTo>
                  <a:lnTo>
                    <a:pt x="25" y="9"/>
                  </a:lnTo>
                  <a:lnTo>
                    <a:pt x="19" y="3"/>
                  </a:lnTo>
                  <a:lnTo>
                    <a:pt x="14" y="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74" name="Google Shape;774;p97"/>
            <p:cNvSpPr/>
            <p:nvPr/>
          </p:nvSpPr>
          <p:spPr>
            <a:xfrm>
              <a:off x="1624375" y="1248742"/>
              <a:ext cx="192267" cy="108769"/>
            </a:xfrm>
            <a:custGeom>
              <a:avLst/>
              <a:gdLst/>
              <a:ahLst/>
              <a:cxnLst/>
              <a:rect l="l" t="t" r="r" b="b"/>
              <a:pathLst>
                <a:path w="136" h="77" extrusionOk="0">
                  <a:moveTo>
                    <a:pt x="49" y="55"/>
                  </a:moveTo>
                  <a:lnTo>
                    <a:pt x="73" y="52"/>
                  </a:lnTo>
                  <a:lnTo>
                    <a:pt x="81" y="52"/>
                  </a:lnTo>
                  <a:lnTo>
                    <a:pt x="81" y="52"/>
                  </a:lnTo>
                  <a:lnTo>
                    <a:pt x="78" y="56"/>
                  </a:lnTo>
                  <a:lnTo>
                    <a:pt x="73" y="63"/>
                  </a:lnTo>
                  <a:lnTo>
                    <a:pt x="73" y="67"/>
                  </a:lnTo>
                  <a:lnTo>
                    <a:pt x="77" y="72"/>
                  </a:lnTo>
                  <a:lnTo>
                    <a:pt x="85" y="77"/>
                  </a:lnTo>
                  <a:lnTo>
                    <a:pt x="94" y="77"/>
                  </a:lnTo>
                  <a:lnTo>
                    <a:pt x="115" y="75"/>
                  </a:lnTo>
                  <a:lnTo>
                    <a:pt x="120" y="75"/>
                  </a:lnTo>
                  <a:lnTo>
                    <a:pt x="124" y="72"/>
                  </a:lnTo>
                  <a:lnTo>
                    <a:pt x="128" y="69"/>
                  </a:lnTo>
                  <a:lnTo>
                    <a:pt x="129" y="64"/>
                  </a:lnTo>
                  <a:lnTo>
                    <a:pt x="136" y="58"/>
                  </a:lnTo>
                  <a:lnTo>
                    <a:pt x="136" y="55"/>
                  </a:lnTo>
                  <a:lnTo>
                    <a:pt x="134" y="50"/>
                  </a:lnTo>
                  <a:lnTo>
                    <a:pt x="131" y="45"/>
                  </a:lnTo>
                  <a:lnTo>
                    <a:pt x="131" y="44"/>
                  </a:lnTo>
                  <a:lnTo>
                    <a:pt x="132" y="40"/>
                  </a:lnTo>
                  <a:lnTo>
                    <a:pt x="132" y="26"/>
                  </a:lnTo>
                  <a:lnTo>
                    <a:pt x="128" y="21"/>
                  </a:lnTo>
                  <a:lnTo>
                    <a:pt x="118" y="12"/>
                  </a:lnTo>
                  <a:lnTo>
                    <a:pt x="110" y="7"/>
                  </a:lnTo>
                  <a:lnTo>
                    <a:pt x="107" y="10"/>
                  </a:lnTo>
                  <a:lnTo>
                    <a:pt x="105" y="12"/>
                  </a:lnTo>
                  <a:lnTo>
                    <a:pt x="99" y="10"/>
                  </a:lnTo>
                  <a:lnTo>
                    <a:pt x="77" y="2"/>
                  </a:lnTo>
                  <a:lnTo>
                    <a:pt x="69" y="0"/>
                  </a:lnTo>
                  <a:lnTo>
                    <a:pt x="64" y="7"/>
                  </a:lnTo>
                  <a:lnTo>
                    <a:pt x="70" y="20"/>
                  </a:lnTo>
                  <a:lnTo>
                    <a:pt x="75" y="26"/>
                  </a:lnTo>
                  <a:lnTo>
                    <a:pt x="72" y="24"/>
                  </a:lnTo>
                  <a:lnTo>
                    <a:pt x="61" y="16"/>
                  </a:lnTo>
                  <a:lnTo>
                    <a:pt x="56" y="15"/>
                  </a:lnTo>
                  <a:lnTo>
                    <a:pt x="51" y="13"/>
                  </a:lnTo>
                  <a:lnTo>
                    <a:pt x="48" y="16"/>
                  </a:lnTo>
                  <a:lnTo>
                    <a:pt x="45" y="21"/>
                  </a:lnTo>
                  <a:lnTo>
                    <a:pt x="46" y="28"/>
                  </a:lnTo>
                  <a:lnTo>
                    <a:pt x="48" y="32"/>
                  </a:lnTo>
                  <a:lnTo>
                    <a:pt x="53" y="37"/>
                  </a:lnTo>
                  <a:lnTo>
                    <a:pt x="51" y="37"/>
                  </a:lnTo>
                  <a:lnTo>
                    <a:pt x="48" y="34"/>
                  </a:lnTo>
                  <a:lnTo>
                    <a:pt x="43" y="32"/>
                  </a:lnTo>
                  <a:lnTo>
                    <a:pt x="30" y="15"/>
                  </a:lnTo>
                  <a:lnTo>
                    <a:pt x="24" y="7"/>
                  </a:lnTo>
                  <a:lnTo>
                    <a:pt x="19" y="4"/>
                  </a:lnTo>
                  <a:lnTo>
                    <a:pt x="8" y="4"/>
                  </a:lnTo>
                  <a:lnTo>
                    <a:pt x="3" y="7"/>
                  </a:lnTo>
                  <a:lnTo>
                    <a:pt x="0" y="12"/>
                  </a:lnTo>
                  <a:lnTo>
                    <a:pt x="0" y="15"/>
                  </a:lnTo>
                  <a:lnTo>
                    <a:pt x="3" y="24"/>
                  </a:lnTo>
                  <a:lnTo>
                    <a:pt x="6" y="31"/>
                  </a:lnTo>
                  <a:lnTo>
                    <a:pt x="14" y="39"/>
                  </a:lnTo>
                  <a:lnTo>
                    <a:pt x="21" y="44"/>
                  </a:lnTo>
                  <a:lnTo>
                    <a:pt x="45" y="55"/>
                  </a:lnTo>
                  <a:lnTo>
                    <a:pt x="49" y="5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75" name="Google Shape;775;p97"/>
            <p:cNvSpPr/>
            <p:nvPr/>
          </p:nvSpPr>
          <p:spPr>
            <a:xfrm>
              <a:off x="306780" y="3246148"/>
              <a:ext cx="36757" cy="43790"/>
            </a:xfrm>
            <a:custGeom>
              <a:avLst/>
              <a:gdLst/>
              <a:ahLst/>
              <a:cxnLst/>
              <a:rect l="l" t="t" r="r" b="b"/>
              <a:pathLst>
                <a:path w="26" h="31" extrusionOk="0">
                  <a:moveTo>
                    <a:pt x="16" y="0"/>
                  </a:moveTo>
                  <a:lnTo>
                    <a:pt x="8" y="0"/>
                  </a:lnTo>
                  <a:lnTo>
                    <a:pt x="3" y="2"/>
                  </a:lnTo>
                  <a:lnTo>
                    <a:pt x="0" y="5"/>
                  </a:lnTo>
                  <a:lnTo>
                    <a:pt x="0" y="16"/>
                  </a:lnTo>
                  <a:lnTo>
                    <a:pt x="2" y="23"/>
                  </a:lnTo>
                  <a:lnTo>
                    <a:pt x="5" y="31"/>
                  </a:lnTo>
                  <a:lnTo>
                    <a:pt x="26" y="19"/>
                  </a:lnTo>
                  <a:lnTo>
                    <a:pt x="26" y="11"/>
                  </a:lnTo>
                  <a:lnTo>
                    <a:pt x="21" y="7"/>
                  </a:lnTo>
                  <a:lnTo>
                    <a:pt x="16"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76" name="Google Shape;776;p97"/>
            <p:cNvSpPr/>
            <p:nvPr/>
          </p:nvSpPr>
          <p:spPr>
            <a:xfrm>
              <a:off x="336467" y="2065221"/>
              <a:ext cx="79169" cy="72042"/>
            </a:xfrm>
            <a:custGeom>
              <a:avLst/>
              <a:gdLst/>
              <a:ahLst/>
              <a:cxnLst/>
              <a:rect l="l" t="t" r="r" b="b"/>
              <a:pathLst>
                <a:path w="56" h="51" extrusionOk="0">
                  <a:moveTo>
                    <a:pt x="51" y="6"/>
                  </a:moveTo>
                  <a:lnTo>
                    <a:pt x="51" y="3"/>
                  </a:lnTo>
                  <a:lnTo>
                    <a:pt x="48" y="0"/>
                  </a:lnTo>
                  <a:lnTo>
                    <a:pt x="43" y="0"/>
                  </a:lnTo>
                  <a:lnTo>
                    <a:pt x="36" y="2"/>
                  </a:lnTo>
                  <a:lnTo>
                    <a:pt x="19" y="19"/>
                  </a:lnTo>
                  <a:lnTo>
                    <a:pt x="16" y="24"/>
                  </a:lnTo>
                  <a:lnTo>
                    <a:pt x="14" y="27"/>
                  </a:lnTo>
                  <a:lnTo>
                    <a:pt x="8" y="27"/>
                  </a:lnTo>
                  <a:lnTo>
                    <a:pt x="1" y="30"/>
                  </a:lnTo>
                  <a:lnTo>
                    <a:pt x="1" y="34"/>
                  </a:lnTo>
                  <a:lnTo>
                    <a:pt x="0" y="38"/>
                  </a:lnTo>
                  <a:lnTo>
                    <a:pt x="1" y="46"/>
                  </a:lnTo>
                  <a:lnTo>
                    <a:pt x="6" y="51"/>
                  </a:lnTo>
                  <a:lnTo>
                    <a:pt x="11" y="51"/>
                  </a:lnTo>
                  <a:lnTo>
                    <a:pt x="14" y="50"/>
                  </a:lnTo>
                  <a:lnTo>
                    <a:pt x="17" y="50"/>
                  </a:lnTo>
                  <a:lnTo>
                    <a:pt x="21" y="51"/>
                  </a:lnTo>
                  <a:lnTo>
                    <a:pt x="27" y="50"/>
                  </a:lnTo>
                  <a:lnTo>
                    <a:pt x="35" y="45"/>
                  </a:lnTo>
                  <a:lnTo>
                    <a:pt x="51" y="29"/>
                  </a:lnTo>
                  <a:lnTo>
                    <a:pt x="48" y="26"/>
                  </a:lnTo>
                  <a:lnTo>
                    <a:pt x="44" y="22"/>
                  </a:lnTo>
                  <a:lnTo>
                    <a:pt x="41" y="21"/>
                  </a:lnTo>
                  <a:lnTo>
                    <a:pt x="41" y="19"/>
                  </a:lnTo>
                  <a:lnTo>
                    <a:pt x="44" y="19"/>
                  </a:lnTo>
                  <a:lnTo>
                    <a:pt x="52" y="18"/>
                  </a:lnTo>
                  <a:lnTo>
                    <a:pt x="56" y="13"/>
                  </a:lnTo>
                  <a:lnTo>
                    <a:pt x="52" y="8"/>
                  </a:lnTo>
                  <a:lnTo>
                    <a:pt x="51" y="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77" name="Google Shape;777;p97"/>
            <p:cNvSpPr/>
            <p:nvPr/>
          </p:nvSpPr>
          <p:spPr>
            <a:xfrm>
              <a:off x="291228" y="3223546"/>
              <a:ext cx="19792" cy="22601"/>
            </a:xfrm>
            <a:custGeom>
              <a:avLst/>
              <a:gdLst/>
              <a:ahLst/>
              <a:cxnLst/>
              <a:rect l="l" t="t" r="r" b="b"/>
              <a:pathLst>
                <a:path w="14" h="16" extrusionOk="0">
                  <a:moveTo>
                    <a:pt x="14" y="7"/>
                  </a:moveTo>
                  <a:lnTo>
                    <a:pt x="11" y="0"/>
                  </a:lnTo>
                  <a:lnTo>
                    <a:pt x="5" y="0"/>
                  </a:lnTo>
                  <a:lnTo>
                    <a:pt x="3" y="2"/>
                  </a:lnTo>
                  <a:lnTo>
                    <a:pt x="0" y="2"/>
                  </a:lnTo>
                  <a:lnTo>
                    <a:pt x="0" y="10"/>
                  </a:lnTo>
                  <a:lnTo>
                    <a:pt x="3" y="16"/>
                  </a:lnTo>
                  <a:lnTo>
                    <a:pt x="9" y="16"/>
                  </a:lnTo>
                  <a:lnTo>
                    <a:pt x="14" y="10"/>
                  </a:lnTo>
                  <a:lnTo>
                    <a:pt x="14" y="7"/>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78" name="Google Shape;778;p97"/>
            <p:cNvSpPr/>
            <p:nvPr/>
          </p:nvSpPr>
          <p:spPr>
            <a:xfrm>
              <a:off x="15551" y="1997417"/>
              <a:ext cx="53722" cy="32489"/>
            </a:xfrm>
            <a:custGeom>
              <a:avLst/>
              <a:gdLst/>
              <a:ahLst/>
              <a:cxnLst/>
              <a:rect l="l" t="t" r="r" b="b"/>
              <a:pathLst>
                <a:path w="38" h="23" extrusionOk="0">
                  <a:moveTo>
                    <a:pt x="26" y="3"/>
                  </a:moveTo>
                  <a:lnTo>
                    <a:pt x="23" y="5"/>
                  </a:lnTo>
                  <a:lnTo>
                    <a:pt x="23" y="3"/>
                  </a:lnTo>
                  <a:lnTo>
                    <a:pt x="16" y="0"/>
                  </a:lnTo>
                  <a:lnTo>
                    <a:pt x="11" y="2"/>
                  </a:lnTo>
                  <a:lnTo>
                    <a:pt x="3" y="3"/>
                  </a:lnTo>
                  <a:lnTo>
                    <a:pt x="0" y="10"/>
                  </a:lnTo>
                  <a:lnTo>
                    <a:pt x="0" y="11"/>
                  </a:lnTo>
                  <a:lnTo>
                    <a:pt x="3" y="16"/>
                  </a:lnTo>
                  <a:lnTo>
                    <a:pt x="7" y="19"/>
                  </a:lnTo>
                  <a:lnTo>
                    <a:pt x="15" y="21"/>
                  </a:lnTo>
                  <a:lnTo>
                    <a:pt x="23" y="23"/>
                  </a:lnTo>
                  <a:lnTo>
                    <a:pt x="29" y="23"/>
                  </a:lnTo>
                  <a:lnTo>
                    <a:pt x="34" y="21"/>
                  </a:lnTo>
                  <a:lnTo>
                    <a:pt x="38" y="16"/>
                  </a:lnTo>
                  <a:lnTo>
                    <a:pt x="38" y="8"/>
                  </a:lnTo>
                  <a:lnTo>
                    <a:pt x="34" y="3"/>
                  </a:lnTo>
                  <a:lnTo>
                    <a:pt x="26" y="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79" name="Google Shape;779;p97"/>
            <p:cNvSpPr/>
            <p:nvPr/>
          </p:nvSpPr>
          <p:spPr>
            <a:xfrm>
              <a:off x="203577" y="3189645"/>
              <a:ext cx="28275" cy="21188"/>
            </a:xfrm>
            <a:custGeom>
              <a:avLst/>
              <a:gdLst/>
              <a:ahLst/>
              <a:cxnLst/>
              <a:rect l="l" t="t" r="r" b="b"/>
              <a:pathLst>
                <a:path w="20" h="15" extrusionOk="0">
                  <a:moveTo>
                    <a:pt x="4" y="0"/>
                  </a:moveTo>
                  <a:lnTo>
                    <a:pt x="0" y="5"/>
                  </a:lnTo>
                  <a:lnTo>
                    <a:pt x="8" y="12"/>
                  </a:lnTo>
                  <a:lnTo>
                    <a:pt x="12" y="15"/>
                  </a:lnTo>
                  <a:lnTo>
                    <a:pt x="17" y="12"/>
                  </a:lnTo>
                  <a:lnTo>
                    <a:pt x="20" y="7"/>
                  </a:lnTo>
                  <a:lnTo>
                    <a:pt x="16" y="0"/>
                  </a:lnTo>
                  <a:lnTo>
                    <a:pt x="4"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80" name="Google Shape;780;p97"/>
            <p:cNvSpPr/>
            <p:nvPr/>
          </p:nvSpPr>
          <p:spPr>
            <a:xfrm>
              <a:off x="14137" y="2231907"/>
              <a:ext cx="26861" cy="26839"/>
            </a:xfrm>
            <a:custGeom>
              <a:avLst/>
              <a:gdLst/>
              <a:ahLst/>
              <a:cxnLst/>
              <a:rect l="l" t="t" r="r" b="b"/>
              <a:pathLst>
                <a:path w="19" h="19" extrusionOk="0">
                  <a:moveTo>
                    <a:pt x="9" y="0"/>
                  </a:moveTo>
                  <a:lnTo>
                    <a:pt x="3" y="8"/>
                  </a:lnTo>
                  <a:lnTo>
                    <a:pt x="0" y="13"/>
                  </a:lnTo>
                  <a:lnTo>
                    <a:pt x="0" y="19"/>
                  </a:lnTo>
                  <a:lnTo>
                    <a:pt x="4" y="19"/>
                  </a:lnTo>
                  <a:lnTo>
                    <a:pt x="12" y="16"/>
                  </a:lnTo>
                  <a:lnTo>
                    <a:pt x="19" y="11"/>
                  </a:lnTo>
                  <a:lnTo>
                    <a:pt x="19" y="7"/>
                  </a:lnTo>
                  <a:lnTo>
                    <a:pt x="16" y="0"/>
                  </a:lnTo>
                  <a:lnTo>
                    <a:pt x="9"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81" name="Google Shape;781;p97"/>
            <p:cNvSpPr/>
            <p:nvPr/>
          </p:nvSpPr>
          <p:spPr>
            <a:xfrm>
              <a:off x="243161" y="3208007"/>
              <a:ext cx="29689" cy="19776"/>
            </a:xfrm>
            <a:custGeom>
              <a:avLst/>
              <a:gdLst/>
              <a:ahLst/>
              <a:cxnLst/>
              <a:rect l="l" t="t" r="r" b="b"/>
              <a:pathLst>
                <a:path w="21" h="14" extrusionOk="0">
                  <a:moveTo>
                    <a:pt x="13" y="0"/>
                  </a:moveTo>
                  <a:lnTo>
                    <a:pt x="5" y="0"/>
                  </a:lnTo>
                  <a:lnTo>
                    <a:pt x="0" y="5"/>
                  </a:lnTo>
                  <a:lnTo>
                    <a:pt x="4" y="8"/>
                  </a:lnTo>
                  <a:lnTo>
                    <a:pt x="7" y="11"/>
                  </a:lnTo>
                  <a:lnTo>
                    <a:pt x="12" y="14"/>
                  </a:lnTo>
                  <a:lnTo>
                    <a:pt x="16" y="14"/>
                  </a:lnTo>
                  <a:lnTo>
                    <a:pt x="21" y="10"/>
                  </a:lnTo>
                  <a:lnTo>
                    <a:pt x="21" y="5"/>
                  </a:lnTo>
                  <a:lnTo>
                    <a:pt x="18" y="2"/>
                  </a:lnTo>
                  <a:lnTo>
                    <a:pt x="13"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82" name="Google Shape;782;p97"/>
            <p:cNvSpPr/>
            <p:nvPr/>
          </p:nvSpPr>
          <p:spPr>
            <a:xfrm>
              <a:off x="4887262" y="2809657"/>
              <a:ext cx="84824" cy="26839"/>
            </a:xfrm>
            <a:custGeom>
              <a:avLst/>
              <a:gdLst/>
              <a:ahLst/>
              <a:cxnLst/>
              <a:rect l="l" t="t" r="r" b="b"/>
              <a:pathLst>
                <a:path w="60" h="19" extrusionOk="0">
                  <a:moveTo>
                    <a:pt x="14" y="16"/>
                  </a:moveTo>
                  <a:lnTo>
                    <a:pt x="22" y="19"/>
                  </a:lnTo>
                  <a:lnTo>
                    <a:pt x="38" y="19"/>
                  </a:lnTo>
                  <a:lnTo>
                    <a:pt x="46" y="17"/>
                  </a:lnTo>
                  <a:lnTo>
                    <a:pt x="60" y="11"/>
                  </a:lnTo>
                  <a:lnTo>
                    <a:pt x="55" y="4"/>
                  </a:lnTo>
                  <a:lnTo>
                    <a:pt x="51" y="4"/>
                  </a:lnTo>
                  <a:lnTo>
                    <a:pt x="47" y="6"/>
                  </a:lnTo>
                  <a:lnTo>
                    <a:pt x="44" y="4"/>
                  </a:lnTo>
                  <a:lnTo>
                    <a:pt x="30" y="4"/>
                  </a:lnTo>
                  <a:lnTo>
                    <a:pt x="20" y="3"/>
                  </a:lnTo>
                  <a:lnTo>
                    <a:pt x="19" y="3"/>
                  </a:lnTo>
                  <a:lnTo>
                    <a:pt x="12" y="0"/>
                  </a:lnTo>
                  <a:lnTo>
                    <a:pt x="11" y="0"/>
                  </a:lnTo>
                  <a:lnTo>
                    <a:pt x="4" y="1"/>
                  </a:lnTo>
                  <a:lnTo>
                    <a:pt x="0" y="6"/>
                  </a:lnTo>
                  <a:lnTo>
                    <a:pt x="0" y="12"/>
                  </a:lnTo>
                  <a:lnTo>
                    <a:pt x="3" y="12"/>
                  </a:lnTo>
                  <a:lnTo>
                    <a:pt x="14" y="1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83" name="Google Shape;783;p97"/>
            <p:cNvSpPr/>
            <p:nvPr/>
          </p:nvSpPr>
          <p:spPr>
            <a:xfrm>
              <a:off x="5110631" y="2804006"/>
              <a:ext cx="66446" cy="40965"/>
            </a:xfrm>
            <a:custGeom>
              <a:avLst/>
              <a:gdLst/>
              <a:ahLst/>
              <a:cxnLst/>
              <a:rect l="l" t="t" r="r" b="b"/>
              <a:pathLst>
                <a:path w="47" h="29" extrusionOk="0">
                  <a:moveTo>
                    <a:pt x="11" y="29"/>
                  </a:moveTo>
                  <a:lnTo>
                    <a:pt x="24" y="29"/>
                  </a:lnTo>
                  <a:lnTo>
                    <a:pt x="32" y="24"/>
                  </a:lnTo>
                  <a:lnTo>
                    <a:pt x="35" y="20"/>
                  </a:lnTo>
                  <a:lnTo>
                    <a:pt x="35" y="16"/>
                  </a:lnTo>
                  <a:lnTo>
                    <a:pt x="36" y="15"/>
                  </a:lnTo>
                  <a:lnTo>
                    <a:pt x="38" y="13"/>
                  </a:lnTo>
                  <a:lnTo>
                    <a:pt x="43" y="12"/>
                  </a:lnTo>
                  <a:lnTo>
                    <a:pt x="47" y="7"/>
                  </a:lnTo>
                  <a:lnTo>
                    <a:pt x="47" y="0"/>
                  </a:lnTo>
                  <a:lnTo>
                    <a:pt x="40" y="0"/>
                  </a:lnTo>
                  <a:lnTo>
                    <a:pt x="30" y="7"/>
                  </a:lnTo>
                  <a:lnTo>
                    <a:pt x="24" y="8"/>
                  </a:lnTo>
                  <a:lnTo>
                    <a:pt x="16" y="8"/>
                  </a:lnTo>
                  <a:lnTo>
                    <a:pt x="6" y="10"/>
                  </a:lnTo>
                  <a:lnTo>
                    <a:pt x="1" y="15"/>
                  </a:lnTo>
                  <a:lnTo>
                    <a:pt x="0" y="23"/>
                  </a:lnTo>
                  <a:lnTo>
                    <a:pt x="6" y="28"/>
                  </a:lnTo>
                  <a:lnTo>
                    <a:pt x="11" y="2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84" name="Google Shape;784;p97"/>
            <p:cNvSpPr/>
            <p:nvPr/>
          </p:nvSpPr>
          <p:spPr>
            <a:xfrm>
              <a:off x="3684178" y="1743149"/>
              <a:ext cx="279918" cy="139846"/>
            </a:xfrm>
            <a:custGeom>
              <a:avLst/>
              <a:gdLst/>
              <a:ahLst/>
              <a:cxnLst/>
              <a:rect l="l" t="t" r="r" b="b"/>
              <a:pathLst>
                <a:path w="198" h="99" extrusionOk="0">
                  <a:moveTo>
                    <a:pt x="137" y="84"/>
                  </a:moveTo>
                  <a:lnTo>
                    <a:pt x="142" y="83"/>
                  </a:lnTo>
                  <a:lnTo>
                    <a:pt x="153" y="76"/>
                  </a:lnTo>
                  <a:lnTo>
                    <a:pt x="166" y="73"/>
                  </a:lnTo>
                  <a:lnTo>
                    <a:pt x="169" y="72"/>
                  </a:lnTo>
                  <a:lnTo>
                    <a:pt x="172" y="72"/>
                  </a:lnTo>
                  <a:lnTo>
                    <a:pt x="176" y="65"/>
                  </a:lnTo>
                  <a:lnTo>
                    <a:pt x="180" y="62"/>
                  </a:lnTo>
                  <a:lnTo>
                    <a:pt x="180" y="62"/>
                  </a:lnTo>
                  <a:lnTo>
                    <a:pt x="185" y="61"/>
                  </a:lnTo>
                  <a:lnTo>
                    <a:pt x="190" y="56"/>
                  </a:lnTo>
                  <a:lnTo>
                    <a:pt x="196" y="46"/>
                  </a:lnTo>
                  <a:lnTo>
                    <a:pt x="198" y="41"/>
                  </a:lnTo>
                  <a:lnTo>
                    <a:pt x="190" y="29"/>
                  </a:lnTo>
                  <a:lnTo>
                    <a:pt x="185" y="27"/>
                  </a:lnTo>
                  <a:lnTo>
                    <a:pt x="182" y="27"/>
                  </a:lnTo>
                  <a:lnTo>
                    <a:pt x="179" y="25"/>
                  </a:lnTo>
                  <a:lnTo>
                    <a:pt x="177" y="24"/>
                  </a:lnTo>
                  <a:lnTo>
                    <a:pt x="177" y="19"/>
                  </a:lnTo>
                  <a:lnTo>
                    <a:pt x="176" y="14"/>
                  </a:lnTo>
                  <a:lnTo>
                    <a:pt x="174" y="9"/>
                  </a:lnTo>
                  <a:lnTo>
                    <a:pt x="171" y="6"/>
                  </a:lnTo>
                  <a:lnTo>
                    <a:pt x="166" y="6"/>
                  </a:lnTo>
                  <a:lnTo>
                    <a:pt x="160" y="8"/>
                  </a:lnTo>
                  <a:lnTo>
                    <a:pt x="156" y="6"/>
                  </a:lnTo>
                  <a:lnTo>
                    <a:pt x="147" y="0"/>
                  </a:lnTo>
                  <a:lnTo>
                    <a:pt x="140" y="0"/>
                  </a:lnTo>
                  <a:lnTo>
                    <a:pt x="139" y="3"/>
                  </a:lnTo>
                  <a:lnTo>
                    <a:pt x="136" y="8"/>
                  </a:lnTo>
                  <a:lnTo>
                    <a:pt x="136" y="11"/>
                  </a:lnTo>
                  <a:lnTo>
                    <a:pt x="134" y="11"/>
                  </a:lnTo>
                  <a:lnTo>
                    <a:pt x="131" y="9"/>
                  </a:lnTo>
                  <a:lnTo>
                    <a:pt x="128" y="13"/>
                  </a:lnTo>
                  <a:lnTo>
                    <a:pt x="126" y="14"/>
                  </a:lnTo>
                  <a:lnTo>
                    <a:pt x="123" y="13"/>
                  </a:lnTo>
                  <a:lnTo>
                    <a:pt x="118" y="9"/>
                  </a:lnTo>
                  <a:lnTo>
                    <a:pt x="115" y="9"/>
                  </a:lnTo>
                  <a:lnTo>
                    <a:pt x="109" y="13"/>
                  </a:lnTo>
                  <a:lnTo>
                    <a:pt x="109" y="13"/>
                  </a:lnTo>
                  <a:lnTo>
                    <a:pt x="104" y="9"/>
                  </a:lnTo>
                  <a:lnTo>
                    <a:pt x="97" y="9"/>
                  </a:lnTo>
                  <a:lnTo>
                    <a:pt x="93" y="11"/>
                  </a:lnTo>
                  <a:lnTo>
                    <a:pt x="88" y="16"/>
                  </a:lnTo>
                  <a:lnTo>
                    <a:pt x="88" y="19"/>
                  </a:lnTo>
                  <a:lnTo>
                    <a:pt x="85" y="16"/>
                  </a:lnTo>
                  <a:lnTo>
                    <a:pt x="83" y="14"/>
                  </a:lnTo>
                  <a:lnTo>
                    <a:pt x="78" y="11"/>
                  </a:lnTo>
                  <a:lnTo>
                    <a:pt x="75" y="11"/>
                  </a:lnTo>
                  <a:lnTo>
                    <a:pt x="73" y="14"/>
                  </a:lnTo>
                  <a:lnTo>
                    <a:pt x="70" y="19"/>
                  </a:lnTo>
                  <a:lnTo>
                    <a:pt x="72" y="25"/>
                  </a:lnTo>
                  <a:lnTo>
                    <a:pt x="73" y="27"/>
                  </a:lnTo>
                  <a:lnTo>
                    <a:pt x="72" y="29"/>
                  </a:lnTo>
                  <a:lnTo>
                    <a:pt x="69" y="27"/>
                  </a:lnTo>
                  <a:lnTo>
                    <a:pt x="64" y="29"/>
                  </a:lnTo>
                  <a:lnTo>
                    <a:pt x="59" y="33"/>
                  </a:lnTo>
                  <a:lnTo>
                    <a:pt x="57" y="30"/>
                  </a:lnTo>
                  <a:lnTo>
                    <a:pt x="56" y="27"/>
                  </a:lnTo>
                  <a:lnTo>
                    <a:pt x="57" y="25"/>
                  </a:lnTo>
                  <a:lnTo>
                    <a:pt x="59" y="24"/>
                  </a:lnTo>
                  <a:lnTo>
                    <a:pt x="59" y="19"/>
                  </a:lnTo>
                  <a:lnTo>
                    <a:pt x="50" y="11"/>
                  </a:lnTo>
                  <a:lnTo>
                    <a:pt x="38" y="3"/>
                  </a:lnTo>
                  <a:lnTo>
                    <a:pt x="29" y="1"/>
                  </a:lnTo>
                  <a:lnTo>
                    <a:pt x="21" y="5"/>
                  </a:lnTo>
                  <a:lnTo>
                    <a:pt x="21" y="9"/>
                  </a:lnTo>
                  <a:lnTo>
                    <a:pt x="21" y="9"/>
                  </a:lnTo>
                  <a:lnTo>
                    <a:pt x="18" y="9"/>
                  </a:lnTo>
                  <a:lnTo>
                    <a:pt x="5" y="24"/>
                  </a:lnTo>
                  <a:lnTo>
                    <a:pt x="2" y="27"/>
                  </a:lnTo>
                  <a:lnTo>
                    <a:pt x="0" y="30"/>
                  </a:lnTo>
                  <a:lnTo>
                    <a:pt x="3" y="37"/>
                  </a:lnTo>
                  <a:lnTo>
                    <a:pt x="14" y="40"/>
                  </a:lnTo>
                  <a:lnTo>
                    <a:pt x="34" y="35"/>
                  </a:lnTo>
                  <a:lnTo>
                    <a:pt x="40" y="37"/>
                  </a:lnTo>
                  <a:lnTo>
                    <a:pt x="35" y="40"/>
                  </a:lnTo>
                  <a:lnTo>
                    <a:pt x="35" y="46"/>
                  </a:lnTo>
                  <a:lnTo>
                    <a:pt x="13" y="46"/>
                  </a:lnTo>
                  <a:lnTo>
                    <a:pt x="6" y="51"/>
                  </a:lnTo>
                  <a:lnTo>
                    <a:pt x="6" y="56"/>
                  </a:lnTo>
                  <a:lnTo>
                    <a:pt x="10" y="59"/>
                  </a:lnTo>
                  <a:lnTo>
                    <a:pt x="14" y="59"/>
                  </a:lnTo>
                  <a:lnTo>
                    <a:pt x="22" y="57"/>
                  </a:lnTo>
                  <a:lnTo>
                    <a:pt x="32" y="57"/>
                  </a:lnTo>
                  <a:lnTo>
                    <a:pt x="34" y="62"/>
                  </a:lnTo>
                  <a:lnTo>
                    <a:pt x="37" y="65"/>
                  </a:lnTo>
                  <a:lnTo>
                    <a:pt x="42" y="65"/>
                  </a:lnTo>
                  <a:lnTo>
                    <a:pt x="43" y="65"/>
                  </a:lnTo>
                  <a:lnTo>
                    <a:pt x="43" y="67"/>
                  </a:lnTo>
                  <a:lnTo>
                    <a:pt x="45" y="69"/>
                  </a:lnTo>
                  <a:lnTo>
                    <a:pt x="46" y="70"/>
                  </a:lnTo>
                  <a:lnTo>
                    <a:pt x="45" y="72"/>
                  </a:lnTo>
                  <a:lnTo>
                    <a:pt x="42" y="73"/>
                  </a:lnTo>
                  <a:lnTo>
                    <a:pt x="30" y="75"/>
                  </a:lnTo>
                  <a:lnTo>
                    <a:pt x="26" y="80"/>
                  </a:lnTo>
                  <a:lnTo>
                    <a:pt x="30" y="84"/>
                  </a:lnTo>
                  <a:lnTo>
                    <a:pt x="35" y="88"/>
                  </a:lnTo>
                  <a:lnTo>
                    <a:pt x="42" y="88"/>
                  </a:lnTo>
                  <a:lnTo>
                    <a:pt x="54" y="84"/>
                  </a:lnTo>
                  <a:lnTo>
                    <a:pt x="62" y="84"/>
                  </a:lnTo>
                  <a:lnTo>
                    <a:pt x="69" y="88"/>
                  </a:lnTo>
                  <a:lnTo>
                    <a:pt x="86" y="97"/>
                  </a:lnTo>
                  <a:lnTo>
                    <a:pt x="97" y="99"/>
                  </a:lnTo>
                  <a:lnTo>
                    <a:pt x="107" y="97"/>
                  </a:lnTo>
                  <a:lnTo>
                    <a:pt x="117" y="94"/>
                  </a:lnTo>
                  <a:lnTo>
                    <a:pt x="118" y="91"/>
                  </a:lnTo>
                  <a:lnTo>
                    <a:pt x="121" y="88"/>
                  </a:lnTo>
                  <a:lnTo>
                    <a:pt x="123" y="88"/>
                  </a:lnTo>
                  <a:lnTo>
                    <a:pt x="128" y="86"/>
                  </a:lnTo>
                  <a:lnTo>
                    <a:pt x="137" y="8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85" name="Google Shape;785;p97"/>
            <p:cNvSpPr/>
            <p:nvPr/>
          </p:nvSpPr>
          <p:spPr>
            <a:xfrm>
              <a:off x="4033369" y="2179640"/>
              <a:ext cx="138545" cy="142671"/>
            </a:xfrm>
            <a:custGeom>
              <a:avLst/>
              <a:gdLst/>
              <a:ahLst/>
              <a:cxnLst/>
              <a:rect l="l" t="t" r="r" b="b"/>
              <a:pathLst>
                <a:path w="98" h="101" extrusionOk="0">
                  <a:moveTo>
                    <a:pt x="7" y="93"/>
                  </a:moveTo>
                  <a:lnTo>
                    <a:pt x="15" y="99"/>
                  </a:lnTo>
                  <a:lnTo>
                    <a:pt x="24" y="101"/>
                  </a:lnTo>
                  <a:lnTo>
                    <a:pt x="39" y="98"/>
                  </a:lnTo>
                  <a:lnTo>
                    <a:pt x="56" y="88"/>
                  </a:lnTo>
                  <a:lnTo>
                    <a:pt x="59" y="85"/>
                  </a:lnTo>
                  <a:lnTo>
                    <a:pt x="61" y="83"/>
                  </a:lnTo>
                  <a:lnTo>
                    <a:pt x="66" y="83"/>
                  </a:lnTo>
                  <a:lnTo>
                    <a:pt x="71" y="85"/>
                  </a:lnTo>
                  <a:lnTo>
                    <a:pt x="79" y="83"/>
                  </a:lnTo>
                  <a:lnTo>
                    <a:pt x="83" y="79"/>
                  </a:lnTo>
                  <a:lnTo>
                    <a:pt x="83" y="72"/>
                  </a:lnTo>
                  <a:lnTo>
                    <a:pt x="85" y="60"/>
                  </a:lnTo>
                  <a:lnTo>
                    <a:pt x="83" y="47"/>
                  </a:lnTo>
                  <a:lnTo>
                    <a:pt x="80" y="39"/>
                  </a:lnTo>
                  <a:lnTo>
                    <a:pt x="80" y="36"/>
                  </a:lnTo>
                  <a:lnTo>
                    <a:pt x="80" y="34"/>
                  </a:lnTo>
                  <a:lnTo>
                    <a:pt x="88" y="32"/>
                  </a:lnTo>
                  <a:lnTo>
                    <a:pt x="95" y="28"/>
                  </a:lnTo>
                  <a:lnTo>
                    <a:pt x="95" y="26"/>
                  </a:lnTo>
                  <a:lnTo>
                    <a:pt x="98" y="23"/>
                  </a:lnTo>
                  <a:lnTo>
                    <a:pt x="93" y="16"/>
                  </a:lnTo>
                  <a:lnTo>
                    <a:pt x="90" y="10"/>
                  </a:lnTo>
                  <a:lnTo>
                    <a:pt x="82" y="5"/>
                  </a:lnTo>
                  <a:lnTo>
                    <a:pt x="80" y="4"/>
                  </a:lnTo>
                  <a:lnTo>
                    <a:pt x="75" y="0"/>
                  </a:lnTo>
                  <a:lnTo>
                    <a:pt x="69" y="2"/>
                  </a:lnTo>
                  <a:lnTo>
                    <a:pt x="63" y="5"/>
                  </a:lnTo>
                  <a:lnTo>
                    <a:pt x="58" y="7"/>
                  </a:lnTo>
                  <a:lnTo>
                    <a:pt x="50" y="5"/>
                  </a:lnTo>
                  <a:lnTo>
                    <a:pt x="43" y="5"/>
                  </a:lnTo>
                  <a:lnTo>
                    <a:pt x="39" y="7"/>
                  </a:lnTo>
                  <a:lnTo>
                    <a:pt x="34" y="13"/>
                  </a:lnTo>
                  <a:lnTo>
                    <a:pt x="37" y="18"/>
                  </a:lnTo>
                  <a:lnTo>
                    <a:pt x="43" y="21"/>
                  </a:lnTo>
                  <a:lnTo>
                    <a:pt x="28" y="28"/>
                  </a:lnTo>
                  <a:lnTo>
                    <a:pt x="24" y="26"/>
                  </a:lnTo>
                  <a:lnTo>
                    <a:pt x="12" y="26"/>
                  </a:lnTo>
                  <a:lnTo>
                    <a:pt x="5" y="32"/>
                  </a:lnTo>
                  <a:lnTo>
                    <a:pt x="10" y="37"/>
                  </a:lnTo>
                  <a:lnTo>
                    <a:pt x="12" y="39"/>
                  </a:lnTo>
                  <a:lnTo>
                    <a:pt x="12" y="44"/>
                  </a:lnTo>
                  <a:lnTo>
                    <a:pt x="10" y="47"/>
                  </a:lnTo>
                  <a:lnTo>
                    <a:pt x="10" y="52"/>
                  </a:lnTo>
                  <a:lnTo>
                    <a:pt x="21" y="58"/>
                  </a:lnTo>
                  <a:lnTo>
                    <a:pt x="21" y="60"/>
                  </a:lnTo>
                  <a:lnTo>
                    <a:pt x="18" y="64"/>
                  </a:lnTo>
                  <a:lnTo>
                    <a:pt x="15" y="69"/>
                  </a:lnTo>
                  <a:lnTo>
                    <a:pt x="15" y="71"/>
                  </a:lnTo>
                  <a:lnTo>
                    <a:pt x="13" y="74"/>
                  </a:lnTo>
                  <a:lnTo>
                    <a:pt x="5" y="79"/>
                  </a:lnTo>
                  <a:lnTo>
                    <a:pt x="4" y="82"/>
                  </a:lnTo>
                  <a:lnTo>
                    <a:pt x="0" y="85"/>
                  </a:lnTo>
                  <a:lnTo>
                    <a:pt x="4" y="88"/>
                  </a:lnTo>
                  <a:lnTo>
                    <a:pt x="7" y="9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86" name="Google Shape;786;p97"/>
            <p:cNvSpPr/>
            <p:nvPr/>
          </p:nvSpPr>
          <p:spPr>
            <a:xfrm>
              <a:off x="4130916" y="2045444"/>
              <a:ext cx="226197" cy="330547"/>
            </a:xfrm>
            <a:custGeom>
              <a:avLst/>
              <a:gdLst/>
              <a:ahLst/>
              <a:cxnLst/>
              <a:rect l="l" t="t" r="r" b="b"/>
              <a:pathLst>
                <a:path w="160" h="234" extrusionOk="0">
                  <a:moveTo>
                    <a:pt x="11" y="54"/>
                  </a:moveTo>
                  <a:lnTo>
                    <a:pt x="14" y="56"/>
                  </a:lnTo>
                  <a:lnTo>
                    <a:pt x="10" y="59"/>
                  </a:lnTo>
                  <a:lnTo>
                    <a:pt x="8" y="64"/>
                  </a:lnTo>
                  <a:lnTo>
                    <a:pt x="8" y="72"/>
                  </a:lnTo>
                  <a:lnTo>
                    <a:pt x="13" y="75"/>
                  </a:lnTo>
                  <a:lnTo>
                    <a:pt x="16" y="76"/>
                  </a:lnTo>
                  <a:lnTo>
                    <a:pt x="11" y="78"/>
                  </a:lnTo>
                  <a:lnTo>
                    <a:pt x="6" y="80"/>
                  </a:lnTo>
                  <a:lnTo>
                    <a:pt x="3" y="83"/>
                  </a:lnTo>
                  <a:lnTo>
                    <a:pt x="3" y="91"/>
                  </a:lnTo>
                  <a:lnTo>
                    <a:pt x="13" y="91"/>
                  </a:lnTo>
                  <a:lnTo>
                    <a:pt x="18" y="87"/>
                  </a:lnTo>
                  <a:lnTo>
                    <a:pt x="18" y="95"/>
                  </a:lnTo>
                  <a:lnTo>
                    <a:pt x="30" y="95"/>
                  </a:lnTo>
                  <a:lnTo>
                    <a:pt x="32" y="92"/>
                  </a:lnTo>
                  <a:lnTo>
                    <a:pt x="35" y="89"/>
                  </a:lnTo>
                  <a:lnTo>
                    <a:pt x="35" y="91"/>
                  </a:lnTo>
                  <a:lnTo>
                    <a:pt x="35" y="94"/>
                  </a:lnTo>
                  <a:lnTo>
                    <a:pt x="29" y="103"/>
                  </a:lnTo>
                  <a:lnTo>
                    <a:pt x="29" y="115"/>
                  </a:lnTo>
                  <a:lnTo>
                    <a:pt x="51" y="115"/>
                  </a:lnTo>
                  <a:lnTo>
                    <a:pt x="56" y="113"/>
                  </a:lnTo>
                  <a:lnTo>
                    <a:pt x="59" y="110"/>
                  </a:lnTo>
                  <a:lnTo>
                    <a:pt x="61" y="108"/>
                  </a:lnTo>
                  <a:lnTo>
                    <a:pt x="59" y="111"/>
                  </a:lnTo>
                  <a:lnTo>
                    <a:pt x="56" y="115"/>
                  </a:lnTo>
                  <a:lnTo>
                    <a:pt x="56" y="121"/>
                  </a:lnTo>
                  <a:lnTo>
                    <a:pt x="59" y="124"/>
                  </a:lnTo>
                  <a:lnTo>
                    <a:pt x="64" y="127"/>
                  </a:lnTo>
                  <a:lnTo>
                    <a:pt x="67" y="127"/>
                  </a:lnTo>
                  <a:lnTo>
                    <a:pt x="67" y="131"/>
                  </a:lnTo>
                  <a:lnTo>
                    <a:pt x="65" y="134"/>
                  </a:lnTo>
                  <a:lnTo>
                    <a:pt x="65" y="145"/>
                  </a:lnTo>
                  <a:lnTo>
                    <a:pt x="64" y="145"/>
                  </a:lnTo>
                  <a:lnTo>
                    <a:pt x="59" y="147"/>
                  </a:lnTo>
                  <a:lnTo>
                    <a:pt x="54" y="145"/>
                  </a:lnTo>
                  <a:lnTo>
                    <a:pt x="49" y="143"/>
                  </a:lnTo>
                  <a:lnTo>
                    <a:pt x="45" y="143"/>
                  </a:lnTo>
                  <a:lnTo>
                    <a:pt x="42" y="147"/>
                  </a:lnTo>
                  <a:lnTo>
                    <a:pt x="42" y="150"/>
                  </a:lnTo>
                  <a:lnTo>
                    <a:pt x="37" y="158"/>
                  </a:lnTo>
                  <a:lnTo>
                    <a:pt x="34" y="161"/>
                  </a:lnTo>
                  <a:lnTo>
                    <a:pt x="38" y="166"/>
                  </a:lnTo>
                  <a:lnTo>
                    <a:pt x="43" y="167"/>
                  </a:lnTo>
                  <a:lnTo>
                    <a:pt x="46" y="167"/>
                  </a:lnTo>
                  <a:lnTo>
                    <a:pt x="46" y="169"/>
                  </a:lnTo>
                  <a:lnTo>
                    <a:pt x="45" y="170"/>
                  </a:lnTo>
                  <a:lnTo>
                    <a:pt x="43" y="172"/>
                  </a:lnTo>
                  <a:lnTo>
                    <a:pt x="37" y="175"/>
                  </a:lnTo>
                  <a:lnTo>
                    <a:pt x="32" y="177"/>
                  </a:lnTo>
                  <a:lnTo>
                    <a:pt x="26" y="180"/>
                  </a:lnTo>
                  <a:lnTo>
                    <a:pt x="26" y="186"/>
                  </a:lnTo>
                  <a:lnTo>
                    <a:pt x="29" y="190"/>
                  </a:lnTo>
                  <a:lnTo>
                    <a:pt x="34" y="191"/>
                  </a:lnTo>
                  <a:lnTo>
                    <a:pt x="38" y="191"/>
                  </a:lnTo>
                  <a:lnTo>
                    <a:pt x="42" y="190"/>
                  </a:lnTo>
                  <a:lnTo>
                    <a:pt x="46" y="193"/>
                  </a:lnTo>
                  <a:lnTo>
                    <a:pt x="49" y="193"/>
                  </a:lnTo>
                  <a:lnTo>
                    <a:pt x="59" y="196"/>
                  </a:lnTo>
                  <a:lnTo>
                    <a:pt x="54" y="196"/>
                  </a:lnTo>
                  <a:lnTo>
                    <a:pt x="48" y="198"/>
                  </a:lnTo>
                  <a:lnTo>
                    <a:pt x="42" y="204"/>
                  </a:lnTo>
                  <a:lnTo>
                    <a:pt x="32" y="212"/>
                  </a:lnTo>
                  <a:lnTo>
                    <a:pt x="26" y="220"/>
                  </a:lnTo>
                  <a:lnTo>
                    <a:pt x="24" y="225"/>
                  </a:lnTo>
                  <a:lnTo>
                    <a:pt x="24" y="230"/>
                  </a:lnTo>
                  <a:lnTo>
                    <a:pt x="29" y="234"/>
                  </a:lnTo>
                  <a:lnTo>
                    <a:pt x="37" y="226"/>
                  </a:lnTo>
                  <a:lnTo>
                    <a:pt x="45" y="223"/>
                  </a:lnTo>
                  <a:lnTo>
                    <a:pt x="51" y="226"/>
                  </a:lnTo>
                  <a:lnTo>
                    <a:pt x="57" y="226"/>
                  </a:lnTo>
                  <a:lnTo>
                    <a:pt x="61" y="218"/>
                  </a:lnTo>
                  <a:lnTo>
                    <a:pt x="62" y="218"/>
                  </a:lnTo>
                  <a:lnTo>
                    <a:pt x="67" y="218"/>
                  </a:lnTo>
                  <a:lnTo>
                    <a:pt x="70" y="217"/>
                  </a:lnTo>
                  <a:lnTo>
                    <a:pt x="83" y="217"/>
                  </a:lnTo>
                  <a:lnTo>
                    <a:pt x="93" y="212"/>
                  </a:lnTo>
                  <a:lnTo>
                    <a:pt x="99" y="217"/>
                  </a:lnTo>
                  <a:lnTo>
                    <a:pt x="104" y="217"/>
                  </a:lnTo>
                  <a:lnTo>
                    <a:pt x="113" y="214"/>
                  </a:lnTo>
                  <a:lnTo>
                    <a:pt x="123" y="212"/>
                  </a:lnTo>
                  <a:lnTo>
                    <a:pt x="129" y="212"/>
                  </a:lnTo>
                  <a:lnTo>
                    <a:pt x="139" y="209"/>
                  </a:lnTo>
                  <a:lnTo>
                    <a:pt x="152" y="201"/>
                  </a:lnTo>
                  <a:lnTo>
                    <a:pt x="155" y="193"/>
                  </a:lnTo>
                  <a:lnTo>
                    <a:pt x="140" y="193"/>
                  </a:lnTo>
                  <a:lnTo>
                    <a:pt x="140" y="193"/>
                  </a:lnTo>
                  <a:lnTo>
                    <a:pt x="142" y="190"/>
                  </a:lnTo>
                  <a:lnTo>
                    <a:pt x="144" y="188"/>
                  </a:lnTo>
                  <a:lnTo>
                    <a:pt x="153" y="180"/>
                  </a:lnTo>
                  <a:lnTo>
                    <a:pt x="158" y="174"/>
                  </a:lnTo>
                  <a:lnTo>
                    <a:pt x="160" y="169"/>
                  </a:lnTo>
                  <a:lnTo>
                    <a:pt x="160" y="162"/>
                  </a:lnTo>
                  <a:lnTo>
                    <a:pt x="156" y="159"/>
                  </a:lnTo>
                  <a:lnTo>
                    <a:pt x="150" y="155"/>
                  </a:lnTo>
                  <a:lnTo>
                    <a:pt x="142" y="153"/>
                  </a:lnTo>
                  <a:lnTo>
                    <a:pt x="137" y="155"/>
                  </a:lnTo>
                  <a:lnTo>
                    <a:pt x="134" y="158"/>
                  </a:lnTo>
                  <a:lnTo>
                    <a:pt x="132" y="156"/>
                  </a:lnTo>
                  <a:lnTo>
                    <a:pt x="132" y="156"/>
                  </a:lnTo>
                  <a:lnTo>
                    <a:pt x="131" y="155"/>
                  </a:lnTo>
                  <a:lnTo>
                    <a:pt x="132" y="153"/>
                  </a:lnTo>
                  <a:lnTo>
                    <a:pt x="132" y="143"/>
                  </a:lnTo>
                  <a:lnTo>
                    <a:pt x="128" y="143"/>
                  </a:lnTo>
                  <a:lnTo>
                    <a:pt x="126" y="140"/>
                  </a:lnTo>
                  <a:lnTo>
                    <a:pt x="126" y="134"/>
                  </a:lnTo>
                  <a:lnTo>
                    <a:pt x="123" y="124"/>
                  </a:lnTo>
                  <a:lnTo>
                    <a:pt x="118" y="118"/>
                  </a:lnTo>
                  <a:lnTo>
                    <a:pt x="115" y="113"/>
                  </a:lnTo>
                  <a:lnTo>
                    <a:pt x="110" y="113"/>
                  </a:lnTo>
                  <a:lnTo>
                    <a:pt x="109" y="111"/>
                  </a:lnTo>
                  <a:lnTo>
                    <a:pt x="107" y="110"/>
                  </a:lnTo>
                  <a:lnTo>
                    <a:pt x="104" y="105"/>
                  </a:lnTo>
                  <a:lnTo>
                    <a:pt x="101" y="94"/>
                  </a:lnTo>
                  <a:lnTo>
                    <a:pt x="97" y="89"/>
                  </a:lnTo>
                  <a:lnTo>
                    <a:pt x="91" y="84"/>
                  </a:lnTo>
                  <a:lnTo>
                    <a:pt x="88" y="81"/>
                  </a:lnTo>
                  <a:lnTo>
                    <a:pt x="83" y="78"/>
                  </a:lnTo>
                  <a:lnTo>
                    <a:pt x="77" y="78"/>
                  </a:lnTo>
                  <a:lnTo>
                    <a:pt x="72" y="80"/>
                  </a:lnTo>
                  <a:lnTo>
                    <a:pt x="80" y="72"/>
                  </a:lnTo>
                  <a:lnTo>
                    <a:pt x="85" y="65"/>
                  </a:lnTo>
                  <a:lnTo>
                    <a:pt x="93" y="38"/>
                  </a:lnTo>
                  <a:lnTo>
                    <a:pt x="89" y="36"/>
                  </a:lnTo>
                  <a:lnTo>
                    <a:pt x="86" y="33"/>
                  </a:lnTo>
                  <a:lnTo>
                    <a:pt x="75" y="32"/>
                  </a:lnTo>
                  <a:lnTo>
                    <a:pt x="64" y="33"/>
                  </a:lnTo>
                  <a:lnTo>
                    <a:pt x="56" y="35"/>
                  </a:lnTo>
                  <a:lnTo>
                    <a:pt x="53" y="35"/>
                  </a:lnTo>
                  <a:lnTo>
                    <a:pt x="53" y="35"/>
                  </a:lnTo>
                  <a:lnTo>
                    <a:pt x="56" y="32"/>
                  </a:lnTo>
                  <a:lnTo>
                    <a:pt x="61" y="28"/>
                  </a:lnTo>
                  <a:lnTo>
                    <a:pt x="65" y="22"/>
                  </a:lnTo>
                  <a:lnTo>
                    <a:pt x="67" y="17"/>
                  </a:lnTo>
                  <a:lnTo>
                    <a:pt x="67" y="16"/>
                  </a:lnTo>
                  <a:lnTo>
                    <a:pt x="70" y="12"/>
                  </a:lnTo>
                  <a:lnTo>
                    <a:pt x="70" y="5"/>
                  </a:lnTo>
                  <a:lnTo>
                    <a:pt x="62" y="0"/>
                  </a:lnTo>
                  <a:lnTo>
                    <a:pt x="57" y="9"/>
                  </a:lnTo>
                  <a:lnTo>
                    <a:pt x="57" y="9"/>
                  </a:lnTo>
                  <a:lnTo>
                    <a:pt x="54" y="11"/>
                  </a:lnTo>
                  <a:lnTo>
                    <a:pt x="51" y="12"/>
                  </a:lnTo>
                  <a:lnTo>
                    <a:pt x="40" y="11"/>
                  </a:lnTo>
                  <a:lnTo>
                    <a:pt x="32" y="11"/>
                  </a:lnTo>
                  <a:lnTo>
                    <a:pt x="27" y="17"/>
                  </a:lnTo>
                  <a:lnTo>
                    <a:pt x="26" y="22"/>
                  </a:lnTo>
                  <a:lnTo>
                    <a:pt x="26" y="28"/>
                  </a:lnTo>
                  <a:lnTo>
                    <a:pt x="24" y="30"/>
                  </a:lnTo>
                  <a:lnTo>
                    <a:pt x="18" y="36"/>
                  </a:lnTo>
                  <a:lnTo>
                    <a:pt x="18" y="43"/>
                  </a:lnTo>
                  <a:lnTo>
                    <a:pt x="13" y="40"/>
                  </a:lnTo>
                  <a:lnTo>
                    <a:pt x="8" y="36"/>
                  </a:lnTo>
                  <a:lnTo>
                    <a:pt x="3" y="38"/>
                  </a:lnTo>
                  <a:lnTo>
                    <a:pt x="0" y="41"/>
                  </a:lnTo>
                  <a:lnTo>
                    <a:pt x="0" y="48"/>
                  </a:lnTo>
                  <a:lnTo>
                    <a:pt x="5" y="52"/>
                  </a:lnTo>
                  <a:lnTo>
                    <a:pt x="11" y="5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87" name="Google Shape;787;p97"/>
            <p:cNvSpPr/>
            <p:nvPr/>
          </p:nvSpPr>
          <p:spPr>
            <a:xfrm>
              <a:off x="4758613" y="2084998"/>
              <a:ext cx="31102" cy="43790"/>
            </a:xfrm>
            <a:custGeom>
              <a:avLst/>
              <a:gdLst/>
              <a:ahLst/>
              <a:cxnLst/>
              <a:rect l="l" t="t" r="r" b="b"/>
              <a:pathLst>
                <a:path w="22" h="31" extrusionOk="0">
                  <a:moveTo>
                    <a:pt x="11" y="26"/>
                  </a:moveTo>
                  <a:lnTo>
                    <a:pt x="17" y="18"/>
                  </a:lnTo>
                  <a:lnTo>
                    <a:pt x="22" y="10"/>
                  </a:lnTo>
                  <a:lnTo>
                    <a:pt x="22" y="4"/>
                  </a:lnTo>
                  <a:lnTo>
                    <a:pt x="16" y="0"/>
                  </a:lnTo>
                  <a:lnTo>
                    <a:pt x="8" y="4"/>
                  </a:lnTo>
                  <a:lnTo>
                    <a:pt x="1" y="13"/>
                  </a:lnTo>
                  <a:lnTo>
                    <a:pt x="0" y="23"/>
                  </a:lnTo>
                  <a:lnTo>
                    <a:pt x="0" y="31"/>
                  </a:lnTo>
                  <a:lnTo>
                    <a:pt x="6" y="31"/>
                  </a:lnTo>
                  <a:lnTo>
                    <a:pt x="11" y="2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88" name="Google Shape;788;p97"/>
            <p:cNvSpPr/>
            <p:nvPr/>
          </p:nvSpPr>
          <p:spPr>
            <a:xfrm>
              <a:off x="7573347" y="2648620"/>
              <a:ext cx="325158" cy="306532"/>
            </a:xfrm>
            <a:custGeom>
              <a:avLst/>
              <a:gdLst/>
              <a:ahLst/>
              <a:cxnLst/>
              <a:rect l="l" t="t" r="r" b="b"/>
              <a:pathLst>
                <a:path w="230" h="217" extrusionOk="0">
                  <a:moveTo>
                    <a:pt x="16" y="160"/>
                  </a:moveTo>
                  <a:lnTo>
                    <a:pt x="10" y="163"/>
                  </a:lnTo>
                  <a:lnTo>
                    <a:pt x="0" y="171"/>
                  </a:lnTo>
                  <a:lnTo>
                    <a:pt x="0" y="176"/>
                  </a:lnTo>
                  <a:lnTo>
                    <a:pt x="5" y="187"/>
                  </a:lnTo>
                  <a:lnTo>
                    <a:pt x="11" y="184"/>
                  </a:lnTo>
                  <a:lnTo>
                    <a:pt x="15" y="181"/>
                  </a:lnTo>
                  <a:lnTo>
                    <a:pt x="16" y="184"/>
                  </a:lnTo>
                  <a:lnTo>
                    <a:pt x="15" y="190"/>
                  </a:lnTo>
                  <a:lnTo>
                    <a:pt x="11" y="200"/>
                  </a:lnTo>
                  <a:lnTo>
                    <a:pt x="13" y="208"/>
                  </a:lnTo>
                  <a:lnTo>
                    <a:pt x="18" y="214"/>
                  </a:lnTo>
                  <a:lnTo>
                    <a:pt x="19" y="217"/>
                  </a:lnTo>
                  <a:lnTo>
                    <a:pt x="26" y="217"/>
                  </a:lnTo>
                  <a:lnTo>
                    <a:pt x="27" y="216"/>
                  </a:lnTo>
                  <a:lnTo>
                    <a:pt x="31" y="214"/>
                  </a:lnTo>
                  <a:lnTo>
                    <a:pt x="37" y="205"/>
                  </a:lnTo>
                  <a:lnTo>
                    <a:pt x="42" y="193"/>
                  </a:lnTo>
                  <a:lnTo>
                    <a:pt x="48" y="185"/>
                  </a:lnTo>
                  <a:lnTo>
                    <a:pt x="50" y="181"/>
                  </a:lnTo>
                  <a:lnTo>
                    <a:pt x="50" y="176"/>
                  </a:lnTo>
                  <a:lnTo>
                    <a:pt x="47" y="174"/>
                  </a:lnTo>
                  <a:lnTo>
                    <a:pt x="43" y="171"/>
                  </a:lnTo>
                  <a:lnTo>
                    <a:pt x="43" y="170"/>
                  </a:lnTo>
                  <a:lnTo>
                    <a:pt x="40" y="166"/>
                  </a:lnTo>
                  <a:lnTo>
                    <a:pt x="35" y="165"/>
                  </a:lnTo>
                  <a:lnTo>
                    <a:pt x="32" y="163"/>
                  </a:lnTo>
                  <a:lnTo>
                    <a:pt x="32" y="162"/>
                  </a:lnTo>
                  <a:lnTo>
                    <a:pt x="31" y="160"/>
                  </a:lnTo>
                  <a:lnTo>
                    <a:pt x="37" y="158"/>
                  </a:lnTo>
                  <a:lnTo>
                    <a:pt x="48" y="158"/>
                  </a:lnTo>
                  <a:lnTo>
                    <a:pt x="58" y="152"/>
                  </a:lnTo>
                  <a:lnTo>
                    <a:pt x="75" y="147"/>
                  </a:lnTo>
                  <a:lnTo>
                    <a:pt x="74" y="150"/>
                  </a:lnTo>
                  <a:lnTo>
                    <a:pt x="74" y="150"/>
                  </a:lnTo>
                  <a:lnTo>
                    <a:pt x="71" y="152"/>
                  </a:lnTo>
                  <a:lnTo>
                    <a:pt x="61" y="154"/>
                  </a:lnTo>
                  <a:lnTo>
                    <a:pt x="56" y="154"/>
                  </a:lnTo>
                  <a:lnTo>
                    <a:pt x="51" y="158"/>
                  </a:lnTo>
                  <a:lnTo>
                    <a:pt x="50" y="168"/>
                  </a:lnTo>
                  <a:lnTo>
                    <a:pt x="51" y="176"/>
                  </a:lnTo>
                  <a:lnTo>
                    <a:pt x="53" y="181"/>
                  </a:lnTo>
                  <a:lnTo>
                    <a:pt x="56" y="184"/>
                  </a:lnTo>
                  <a:lnTo>
                    <a:pt x="66" y="184"/>
                  </a:lnTo>
                  <a:lnTo>
                    <a:pt x="67" y="181"/>
                  </a:lnTo>
                  <a:lnTo>
                    <a:pt x="71" y="178"/>
                  </a:lnTo>
                  <a:lnTo>
                    <a:pt x="72" y="174"/>
                  </a:lnTo>
                  <a:lnTo>
                    <a:pt x="75" y="173"/>
                  </a:lnTo>
                  <a:lnTo>
                    <a:pt x="78" y="171"/>
                  </a:lnTo>
                  <a:lnTo>
                    <a:pt x="82" y="173"/>
                  </a:lnTo>
                  <a:lnTo>
                    <a:pt x="88" y="173"/>
                  </a:lnTo>
                  <a:lnTo>
                    <a:pt x="94" y="166"/>
                  </a:lnTo>
                  <a:lnTo>
                    <a:pt x="98" y="162"/>
                  </a:lnTo>
                  <a:lnTo>
                    <a:pt x="99" y="154"/>
                  </a:lnTo>
                  <a:lnTo>
                    <a:pt x="98" y="149"/>
                  </a:lnTo>
                  <a:lnTo>
                    <a:pt x="94" y="146"/>
                  </a:lnTo>
                  <a:lnTo>
                    <a:pt x="90" y="144"/>
                  </a:lnTo>
                  <a:lnTo>
                    <a:pt x="96" y="144"/>
                  </a:lnTo>
                  <a:lnTo>
                    <a:pt x="101" y="144"/>
                  </a:lnTo>
                  <a:lnTo>
                    <a:pt x="102" y="146"/>
                  </a:lnTo>
                  <a:lnTo>
                    <a:pt x="102" y="146"/>
                  </a:lnTo>
                  <a:lnTo>
                    <a:pt x="101" y="149"/>
                  </a:lnTo>
                  <a:lnTo>
                    <a:pt x="101" y="162"/>
                  </a:lnTo>
                  <a:lnTo>
                    <a:pt x="104" y="165"/>
                  </a:lnTo>
                  <a:lnTo>
                    <a:pt x="112" y="166"/>
                  </a:lnTo>
                  <a:lnTo>
                    <a:pt x="118" y="165"/>
                  </a:lnTo>
                  <a:lnTo>
                    <a:pt x="126" y="158"/>
                  </a:lnTo>
                  <a:lnTo>
                    <a:pt x="136" y="150"/>
                  </a:lnTo>
                  <a:lnTo>
                    <a:pt x="136" y="147"/>
                  </a:lnTo>
                  <a:lnTo>
                    <a:pt x="134" y="144"/>
                  </a:lnTo>
                  <a:lnTo>
                    <a:pt x="139" y="149"/>
                  </a:lnTo>
                  <a:lnTo>
                    <a:pt x="147" y="149"/>
                  </a:lnTo>
                  <a:lnTo>
                    <a:pt x="153" y="147"/>
                  </a:lnTo>
                  <a:lnTo>
                    <a:pt x="158" y="146"/>
                  </a:lnTo>
                  <a:lnTo>
                    <a:pt x="163" y="141"/>
                  </a:lnTo>
                  <a:lnTo>
                    <a:pt x="166" y="142"/>
                  </a:lnTo>
                  <a:lnTo>
                    <a:pt x="174" y="144"/>
                  </a:lnTo>
                  <a:lnTo>
                    <a:pt x="176" y="142"/>
                  </a:lnTo>
                  <a:lnTo>
                    <a:pt x="179" y="141"/>
                  </a:lnTo>
                  <a:lnTo>
                    <a:pt x="184" y="134"/>
                  </a:lnTo>
                  <a:lnTo>
                    <a:pt x="184" y="136"/>
                  </a:lnTo>
                  <a:lnTo>
                    <a:pt x="189" y="136"/>
                  </a:lnTo>
                  <a:lnTo>
                    <a:pt x="195" y="134"/>
                  </a:lnTo>
                  <a:lnTo>
                    <a:pt x="203" y="130"/>
                  </a:lnTo>
                  <a:lnTo>
                    <a:pt x="206" y="122"/>
                  </a:lnTo>
                  <a:lnTo>
                    <a:pt x="206" y="107"/>
                  </a:lnTo>
                  <a:lnTo>
                    <a:pt x="208" y="104"/>
                  </a:lnTo>
                  <a:lnTo>
                    <a:pt x="211" y="98"/>
                  </a:lnTo>
                  <a:lnTo>
                    <a:pt x="214" y="88"/>
                  </a:lnTo>
                  <a:lnTo>
                    <a:pt x="214" y="82"/>
                  </a:lnTo>
                  <a:lnTo>
                    <a:pt x="213" y="74"/>
                  </a:lnTo>
                  <a:lnTo>
                    <a:pt x="211" y="71"/>
                  </a:lnTo>
                  <a:lnTo>
                    <a:pt x="214" y="66"/>
                  </a:lnTo>
                  <a:lnTo>
                    <a:pt x="228" y="56"/>
                  </a:lnTo>
                  <a:lnTo>
                    <a:pt x="230" y="51"/>
                  </a:lnTo>
                  <a:lnTo>
                    <a:pt x="230" y="45"/>
                  </a:lnTo>
                  <a:lnTo>
                    <a:pt x="227" y="31"/>
                  </a:lnTo>
                  <a:lnTo>
                    <a:pt x="222" y="18"/>
                  </a:lnTo>
                  <a:lnTo>
                    <a:pt x="221" y="7"/>
                  </a:lnTo>
                  <a:lnTo>
                    <a:pt x="217" y="0"/>
                  </a:lnTo>
                  <a:lnTo>
                    <a:pt x="214" y="0"/>
                  </a:lnTo>
                  <a:lnTo>
                    <a:pt x="208" y="2"/>
                  </a:lnTo>
                  <a:lnTo>
                    <a:pt x="193" y="10"/>
                  </a:lnTo>
                  <a:lnTo>
                    <a:pt x="187" y="16"/>
                  </a:lnTo>
                  <a:lnTo>
                    <a:pt x="185" y="24"/>
                  </a:lnTo>
                  <a:lnTo>
                    <a:pt x="185" y="35"/>
                  </a:lnTo>
                  <a:lnTo>
                    <a:pt x="189" y="39"/>
                  </a:lnTo>
                  <a:lnTo>
                    <a:pt x="189" y="40"/>
                  </a:lnTo>
                  <a:lnTo>
                    <a:pt x="181" y="51"/>
                  </a:lnTo>
                  <a:lnTo>
                    <a:pt x="179" y="56"/>
                  </a:lnTo>
                  <a:lnTo>
                    <a:pt x="179" y="64"/>
                  </a:lnTo>
                  <a:lnTo>
                    <a:pt x="177" y="66"/>
                  </a:lnTo>
                  <a:lnTo>
                    <a:pt x="176" y="67"/>
                  </a:lnTo>
                  <a:lnTo>
                    <a:pt x="169" y="72"/>
                  </a:lnTo>
                  <a:lnTo>
                    <a:pt x="166" y="80"/>
                  </a:lnTo>
                  <a:lnTo>
                    <a:pt x="158" y="83"/>
                  </a:lnTo>
                  <a:lnTo>
                    <a:pt x="153" y="88"/>
                  </a:lnTo>
                  <a:lnTo>
                    <a:pt x="149" y="91"/>
                  </a:lnTo>
                  <a:lnTo>
                    <a:pt x="146" y="90"/>
                  </a:lnTo>
                  <a:lnTo>
                    <a:pt x="146" y="90"/>
                  </a:lnTo>
                  <a:lnTo>
                    <a:pt x="146" y="80"/>
                  </a:lnTo>
                  <a:lnTo>
                    <a:pt x="139" y="80"/>
                  </a:lnTo>
                  <a:lnTo>
                    <a:pt x="134" y="85"/>
                  </a:lnTo>
                  <a:lnTo>
                    <a:pt x="128" y="90"/>
                  </a:lnTo>
                  <a:lnTo>
                    <a:pt x="126" y="95"/>
                  </a:lnTo>
                  <a:lnTo>
                    <a:pt x="126" y="104"/>
                  </a:lnTo>
                  <a:lnTo>
                    <a:pt x="125" y="106"/>
                  </a:lnTo>
                  <a:lnTo>
                    <a:pt x="117" y="112"/>
                  </a:lnTo>
                  <a:lnTo>
                    <a:pt x="114" y="115"/>
                  </a:lnTo>
                  <a:lnTo>
                    <a:pt x="115" y="118"/>
                  </a:lnTo>
                  <a:lnTo>
                    <a:pt x="114" y="120"/>
                  </a:lnTo>
                  <a:lnTo>
                    <a:pt x="110" y="120"/>
                  </a:lnTo>
                  <a:lnTo>
                    <a:pt x="110" y="118"/>
                  </a:lnTo>
                  <a:lnTo>
                    <a:pt x="107" y="115"/>
                  </a:lnTo>
                  <a:lnTo>
                    <a:pt x="101" y="115"/>
                  </a:lnTo>
                  <a:lnTo>
                    <a:pt x="85" y="122"/>
                  </a:lnTo>
                  <a:lnTo>
                    <a:pt x="71" y="122"/>
                  </a:lnTo>
                  <a:lnTo>
                    <a:pt x="64" y="120"/>
                  </a:lnTo>
                  <a:lnTo>
                    <a:pt x="59" y="120"/>
                  </a:lnTo>
                  <a:lnTo>
                    <a:pt x="56" y="125"/>
                  </a:lnTo>
                  <a:lnTo>
                    <a:pt x="43" y="136"/>
                  </a:lnTo>
                  <a:lnTo>
                    <a:pt x="37" y="141"/>
                  </a:lnTo>
                  <a:lnTo>
                    <a:pt x="31" y="144"/>
                  </a:lnTo>
                  <a:lnTo>
                    <a:pt x="26" y="144"/>
                  </a:lnTo>
                  <a:lnTo>
                    <a:pt x="23" y="147"/>
                  </a:lnTo>
                  <a:lnTo>
                    <a:pt x="23" y="154"/>
                  </a:lnTo>
                  <a:lnTo>
                    <a:pt x="24" y="157"/>
                  </a:lnTo>
                  <a:lnTo>
                    <a:pt x="21" y="158"/>
                  </a:lnTo>
                  <a:lnTo>
                    <a:pt x="16" y="16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89" name="Google Shape;789;p97"/>
            <p:cNvSpPr/>
            <p:nvPr/>
          </p:nvSpPr>
          <p:spPr>
            <a:xfrm>
              <a:off x="7834887" y="2518663"/>
              <a:ext cx="178130" cy="132784"/>
            </a:xfrm>
            <a:custGeom>
              <a:avLst/>
              <a:gdLst/>
              <a:ahLst/>
              <a:cxnLst/>
              <a:rect l="l" t="t" r="r" b="b"/>
              <a:pathLst>
                <a:path w="126" h="94" extrusionOk="0">
                  <a:moveTo>
                    <a:pt x="34" y="24"/>
                  </a:moveTo>
                  <a:lnTo>
                    <a:pt x="34" y="32"/>
                  </a:lnTo>
                  <a:lnTo>
                    <a:pt x="31" y="40"/>
                  </a:lnTo>
                  <a:lnTo>
                    <a:pt x="29" y="45"/>
                  </a:lnTo>
                  <a:lnTo>
                    <a:pt x="29" y="46"/>
                  </a:lnTo>
                  <a:lnTo>
                    <a:pt x="28" y="48"/>
                  </a:lnTo>
                  <a:lnTo>
                    <a:pt x="28" y="49"/>
                  </a:lnTo>
                  <a:lnTo>
                    <a:pt x="26" y="49"/>
                  </a:lnTo>
                  <a:lnTo>
                    <a:pt x="16" y="51"/>
                  </a:lnTo>
                  <a:lnTo>
                    <a:pt x="10" y="54"/>
                  </a:lnTo>
                  <a:lnTo>
                    <a:pt x="10" y="60"/>
                  </a:lnTo>
                  <a:lnTo>
                    <a:pt x="8" y="62"/>
                  </a:lnTo>
                  <a:lnTo>
                    <a:pt x="4" y="64"/>
                  </a:lnTo>
                  <a:lnTo>
                    <a:pt x="0" y="70"/>
                  </a:lnTo>
                  <a:lnTo>
                    <a:pt x="2" y="75"/>
                  </a:lnTo>
                  <a:lnTo>
                    <a:pt x="4" y="76"/>
                  </a:lnTo>
                  <a:lnTo>
                    <a:pt x="5" y="78"/>
                  </a:lnTo>
                  <a:lnTo>
                    <a:pt x="5" y="81"/>
                  </a:lnTo>
                  <a:lnTo>
                    <a:pt x="4" y="89"/>
                  </a:lnTo>
                  <a:lnTo>
                    <a:pt x="4" y="94"/>
                  </a:lnTo>
                  <a:lnTo>
                    <a:pt x="10" y="94"/>
                  </a:lnTo>
                  <a:lnTo>
                    <a:pt x="18" y="89"/>
                  </a:lnTo>
                  <a:lnTo>
                    <a:pt x="20" y="88"/>
                  </a:lnTo>
                  <a:lnTo>
                    <a:pt x="26" y="88"/>
                  </a:lnTo>
                  <a:lnTo>
                    <a:pt x="31" y="83"/>
                  </a:lnTo>
                  <a:lnTo>
                    <a:pt x="28" y="80"/>
                  </a:lnTo>
                  <a:lnTo>
                    <a:pt x="28" y="78"/>
                  </a:lnTo>
                  <a:lnTo>
                    <a:pt x="21" y="75"/>
                  </a:lnTo>
                  <a:lnTo>
                    <a:pt x="20" y="72"/>
                  </a:lnTo>
                  <a:lnTo>
                    <a:pt x="29" y="72"/>
                  </a:lnTo>
                  <a:lnTo>
                    <a:pt x="36" y="70"/>
                  </a:lnTo>
                  <a:lnTo>
                    <a:pt x="48" y="73"/>
                  </a:lnTo>
                  <a:lnTo>
                    <a:pt x="55" y="78"/>
                  </a:lnTo>
                  <a:lnTo>
                    <a:pt x="59" y="81"/>
                  </a:lnTo>
                  <a:lnTo>
                    <a:pt x="64" y="81"/>
                  </a:lnTo>
                  <a:lnTo>
                    <a:pt x="71" y="78"/>
                  </a:lnTo>
                  <a:lnTo>
                    <a:pt x="72" y="70"/>
                  </a:lnTo>
                  <a:lnTo>
                    <a:pt x="72" y="68"/>
                  </a:lnTo>
                  <a:lnTo>
                    <a:pt x="79" y="64"/>
                  </a:lnTo>
                  <a:lnTo>
                    <a:pt x="85" y="62"/>
                  </a:lnTo>
                  <a:lnTo>
                    <a:pt x="95" y="62"/>
                  </a:lnTo>
                  <a:lnTo>
                    <a:pt x="103" y="60"/>
                  </a:lnTo>
                  <a:lnTo>
                    <a:pt x="109" y="57"/>
                  </a:lnTo>
                  <a:lnTo>
                    <a:pt x="109" y="52"/>
                  </a:lnTo>
                  <a:lnTo>
                    <a:pt x="107" y="49"/>
                  </a:lnTo>
                  <a:lnTo>
                    <a:pt x="122" y="35"/>
                  </a:lnTo>
                  <a:lnTo>
                    <a:pt x="126" y="32"/>
                  </a:lnTo>
                  <a:lnTo>
                    <a:pt x="126" y="24"/>
                  </a:lnTo>
                  <a:lnTo>
                    <a:pt x="120" y="24"/>
                  </a:lnTo>
                  <a:lnTo>
                    <a:pt x="115" y="27"/>
                  </a:lnTo>
                  <a:lnTo>
                    <a:pt x="111" y="30"/>
                  </a:lnTo>
                  <a:lnTo>
                    <a:pt x="107" y="27"/>
                  </a:lnTo>
                  <a:lnTo>
                    <a:pt x="104" y="27"/>
                  </a:lnTo>
                  <a:lnTo>
                    <a:pt x="98" y="29"/>
                  </a:lnTo>
                  <a:lnTo>
                    <a:pt x="93" y="32"/>
                  </a:lnTo>
                  <a:lnTo>
                    <a:pt x="90" y="33"/>
                  </a:lnTo>
                  <a:lnTo>
                    <a:pt x="87" y="33"/>
                  </a:lnTo>
                  <a:lnTo>
                    <a:pt x="82" y="30"/>
                  </a:lnTo>
                  <a:lnTo>
                    <a:pt x="71" y="24"/>
                  </a:lnTo>
                  <a:lnTo>
                    <a:pt x="47" y="0"/>
                  </a:lnTo>
                  <a:lnTo>
                    <a:pt x="42" y="0"/>
                  </a:lnTo>
                  <a:lnTo>
                    <a:pt x="37" y="1"/>
                  </a:lnTo>
                  <a:lnTo>
                    <a:pt x="34" y="5"/>
                  </a:lnTo>
                  <a:lnTo>
                    <a:pt x="34" y="13"/>
                  </a:lnTo>
                  <a:lnTo>
                    <a:pt x="36" y="14"/>
                  </a:lnTo>
                  <a:lnTo>
                    <a:pt x="37" y="17"/>
                  </a:lnTo>
                  <a:lnTo>
                    <a:pt x="36" y="19"/>
                  </a:lnTo>
                  <a:lnTo>
                    <a:pt x="34" y="2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90" name="Google Shape;790;p97"/>
            <p:cNvSpPr/>
            <p:nvPr/>
          </p:nvSpPr>
          <p:spPr>
            <a:xfrm>
              <a:off x="7327358" y="3109126"/>
              <a:ext cx="59377" cy="94643"/>
            </a:xfrm>
            <a:custGeom>
              <a:avLst/>
              <a:gdLst/>
              <a:ahLst/>
              <a:cxnLst/>
              <a:rect l="l" t="t" r="r" b="b"/>
              <a:pathLst>
                <a:path w="42" h="67" extrusionOk="0">
                  <a:moveTo>
                    <a:pt x="10" y="64"/>
                  </a:moveTo>
                  <a:lnTo>
                    <a:pt x="16" y="67"/>
                  </a:lnTo>
                  <a:lnTo>
                    <a:pt x="24" y="54"/>
                  </a:lnTo>
                  <a:lnTo>
                    <a:pt x="34" y="37"/>
                  </a:lnTo>
                  <a:lnTo>
                    <a:pt x="40" y="16"/>
                  </a:lnTo>
                  <a:lnTo>
                    <a:pt x="42" y="9"/>
                  </a:lnTo>
                  <a:lnTo>
                    <a:pt x="40" y="5"/>
                  </a:lnTo>
                  <a:lnTo>
                    <a:pt x="37" y="2"/>
                  </a:lnTo>
                  <a:lnTo>
                    <a:pt x="31" y="0"/>
                  </a:lnTo>
                  <a:lnTo>
                    <a:pt x="24" y="2"/>
                  </a:lnTo>
                  <a:lnTo>
                    <a:pt x="15" y="8"/>
                  </a:lnTo>
                  <a:lnTo>
                    <a:pt x="8" y="16"/>
                  </a:lnTo>
                  <a:lnTo>
                    <a:pt x="2" y="29"/>
                  </a:lnTo>
                  <a:lnTo>
                    <a:pt x="0" y="38"/>
                  </a:lnTo>
                  <a:lnTo>
                    <a:pt x="0" y="45"/>
                  </a:lnTo>
                  <a:lnTo>
                    <a:pt x="4" y="56"/>
                  </a:lnTo>
                  <a:lnTo>
                    <a:pt x="10" y="6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91" name="Google Shape;791;p97"/>
            <p:cNvSpPr/>
            <p:nvPr/>
          </p:nvSpPr>
          <p:spPr>
            <a:xfrm>
              <a:off x="7371184" y="3517366"/>
              <a:ext cx="130063" cy="121483"/>
            </a:xfrm>
            <a:custGeom>
              <a:avLst/>
              <a:gdLst/>
              <a:ahLst/>
              <a:cxnLst/>
              <a:rect l="l" t="t" r="r" b="b"/>
              <a:pathLst>
                <a:path w="92" h="86" extrusionOk="0">
                  <a:moveTo>
                    <a:pt x="83" y="1"/>
                  </a:moveTo>
                  <a:lnTo>
                    <a:pt x="78" y="1"/>
                  </a:lnTo>
                  <a:lnTo>
                    <a:pt x="75" y="0"/>
                  </a:lnTo>
                  <a:lnTo>
                    <a:pt x="70" y="1"/>
                  </a:lnTo>
                  <a:lnTo>
                    <a:pt x="67" y="5"/>
                  </a:lnTo>
                  <a:lnTo>
                    <a:pt x="67" y="12"/>
                  </a:lnTo>
                  <a:lnTo>
                    <a:pt x="67" y="12"/>
                  </a:lnTo>
                  <a:lnTo>
                    <a:pt x="63" y="14"/>
                  </a:lnTo>
                  <a:lnTo>
                    <a:pt x="57" y="14"/>
                  </a:lnTo>
                  <a:lnTo>
                    <a:pt x="57" y="19"/>
                  </a:lnTo>
                  <a:lnTo>
                    <a:pt x="56" y="20"/>
                  </a:lnTo>
                  <a:lnTo>
                    <a:pt x="54" y="22"/>
                  </a:lnTo>
                  <a:lnTo>
                    <a:pt x="49" y="22"/>
                  </a:lnTo>
                  <a:lnTo>
                    <a:pt x="46" y="25"/>
                  </a:lnTo>
                  <a:lnTo>
                    <a:pt x="46" y="27"/>
                  </a:lnTo>
                  <a:lnTo>
                    <a:pt x="35" y="22"/>
                  </a:lnTo>
                  <a:lnTo>
                    <a:pt x="32" y="20"/>
                  </a:lnTo>
                  <a:lnTo>
                    <a:pt x="27" y="22"/>
                  </a:lnTo>
                  <a:lnTo>
                    <a:pt x="22" y="27"/>
                  </a:lnTo>
                  <a:lnTo>
                    <a:pt x="17" y="30"/>
                  </a:lnTo>
                  <a:lnTo>
                    <a:pt x="8" y="36"/>
                  </a:lnTo>
                  <a:lnTo>
                    <a:pt x="1" y="46"/>
                  </a:lnTo>
                  <a:lnTo>
                    <a:pt x="0" y="52"/>
                  </a:lnTo>
                  <a:lnTo>
                    <a:pt x="3" y="59"/>
                  </a:lnTo>
                  <a:lnTo>
                    <a:pt x="6" y="59"/>
                  </a:lnTo>
                  <a:lnTo>
                    <a:pt x="12" y="57"/>
                  </a:lnTo>
                  <a:lnTo>
                    <a:pt x="19" y="51"/>
                  </a:lnTo>
                  <a:lnTo>
                    <a:pt x="22" y="51"/>
                  </a:lnTo>
                  <a:lnTo>
                    <a:pt x="27" y="49"/>
                  </a:lnTo>
                  <a:lnTo>
                    <a:pt x="28" y="48"/>
                  </a:lnTo>
                  <a:lnTo>
                    <a:pt x="30" y="46"/>
                  </a:lnTo>
                  <a:lnTo>
                    <a:pt x="35" y="46"/>
                  </a:lnTo>
                  <a:lnTo>
                    <a:pt x="36" y="46"/>
                  </a:lnTo>
                  <a:lnTo>
                    <a:pt x="36" y="49"/>
                  </a:lnTo>
                  <a:lnTo>
                    <a:pt x="38" y="59"/>
                  </a:lnTo>
                  <a:lnTo>
                    <a:pt x="43" y="75"/>
                  </a:lnTo>
                  <a:lnTo>
                    <a:pt x="51" y="76"/>
                  </a:lnTo>
                  <a:lnTo>
                    <a:pt x="56" y="78"/>
                  </a:lnTo>
                  <a:lnTo>
                    <a:pt x="60" y="80"/>
                  </a:lnTo>
                  <a:lnTo>
                    <a:pt x="63" y="83"/>
                  </a:lnTo>
                  <a:lnTo>
                    <a:pt x="68" y="86"/>
                  </a:lnTo>
                  <a:lnTo>
                    <a:pt x="75" y="81"/>
                  </a:lnTo>
                  <a:lnTo>
                    <a:pt x="71" y="65"/>
                  </a:lnTo>
                  <a:lnTo>
                    <a:pt x="71" y="60"/>
                  </a:lnTo>
                  <a:lnTo>
                    <a:pt x="75" y="59"/>
                  </a:lnTo>
                  <a:lnTo>
                    <a:pt x="81" y="59"/>
                  </a:lnTo>
                  <a:lnTo>
                    <a:pt x="91" y="54"/>
                  </a:lnTo>
                  <a:lnTo>
                    <a:pt x="92" y="48"/>
                  </a:lnTo>
                  <a:lnTo>
                    <a:pt x="92" y="44"/>
                  </a:lnTo>
                  <a:lnTo>
                    <a:pt x="91" y="32"/>
                  </a:lnTo>
                  <a:lnTo>
                    <a:pt x="87" y="22"/>
                  </a:lnTo>
                  <a:lnTo>
                    <a:pt x="86" y="12"/>
                  </a:lnTo>
                  <a:lnTo>
                    <a:pt x="86" y="8"/>
                  </a:lnTo>
                  <a:lnTo>
                    <a:pt x="83" y="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92" name="Google Shape;792;p97"/>
            <p:cNvSpPr/>
            <p:nvPr/>
          </p:nvSpPr>
          <p:spPr>
            <a:xfrm>
              <a:off x="7333013" y="3424135"/>
              <a:ext cx="38171" cy="38140"/>
            </a:xfrm>
            <a:custGeom>
              <a:avLst/>
              <a:gdLst/>
              <a:ahLst/>
              <a:cxnLst/>
              <a:rect l="l" t="t" r="r" b="b"/>
              <a:pathLst>
                <a:path w="27" h="27" extrusionOk="0">
                  <a:moveTo>
                    <a:pt x="25" y="13"/>
                  </a:moveTo>
                  <a:lnTo>
                    <a:pt x="19" y="7"/>
                  </a:lnTo>
                  <a:lnTo>
                    <a:pt x="11" y="0"/>
                  </a:lnTo>
                  <a:lnTo>
                    <a:pt x="0" y="0"/>
                  </a:lnTo>
                  <a:lnTo>
                    <a:pt x="3" y="11"/>
                  </a:lnTo>
                  <a:lnTo>
                    <a:pt x="6" y="19"/>
                  </a:lnTo>
                  <a:lnTo>
                    <a:pt x="12" y="24"/>
                  </a:lnTo>
                  <a:lnTo>
                    <a:pt x="17" y="27"/>
                  </a:lnTo>
                  <a:lnTo>
                    <a:pt x="23" y="26"/>
                  </a:lnTo>
                  <a:lnTo>
                    <a:pt x="27" y="23"/>
                  </a:lnTo>
                  <a:lnTo>
                    <a:pt x="27" y="18"/>
                  </a:lnTo>
                  <a:lnTo>
                    <a:pt x="25" y="1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93" name="Google Shape;793;p97"/>
            <p:cNvSpPr/>
            <p:nvPr/>
          </p:nvSpPr>
          <p:spPr>
            <a:xfrm>
              <a:off x="7255258" y="3483464"/>
              <a:ext cx="66446" cy="80517"/>
            </a:xfrm>
            <a:custGeom>
              <a:avLst/>
              <a:gdLst/>
              <a:ahLst/>
              <a:cxnLst/>
              <a:rect l="l" t="t" r="r" b="b"/>
              <a:pathLst>
                <a:path w="47" h="57" extrusionOk="0">
                  <a:moveTo>
                    <a:pt x="42" y="0"/>
                  </a:moveTo>
                  <a:lnTo>
                    <a:pt x="37" y="0"/>
                  </a:lnTo>
                  <a:lnTo>
                    <a:pt x="32" y="6"/>
                  </a:lnTo>
                  <a:lnTo>
                    <a:pt x="29" y="14"/>
                  </a:lnTo>
                  <a:lnTo>
                    <a:pt x="24" y="22"/>
                  </a:lnTo>
                  <a:lnTo>
                    <a:pt x="8" y="38"/>
                  </a:lnTo>
                  <a:lnTo>
                    <a:pt x="2" y="46"/>
                  </a:lnTo>
                  <a:lnTo>
                    <a:pt x="0" y="51"/>
                  </a:lnTo>
                  <a:lnTo>
                    <a:pt x="0" y="57"/>
                  </a:lnTo>
                  <a:lnTo>
                    <a:pt x="5" y="57"/>
                  </a:lnTo>
                  <a:lnTo>
                    <a:pt x="10" y="56"/>
                  </a:lnTo>
                  <a:lnTo>
                    <a:pt x="21" y="44"/>
                  </a:lnTo>
                  <a:lnTo>
                    <a:pt x="29" y="35"/>
                  </a:lnTo>
                  <a:lnTo>
                    <a:pt x="39" y="27"/>
                  </a:lnTo>
                  <a:lnTo>
                    <a:pt x="45" y="19"/>
                  </a:lnTo>
                  <a:lnTo>
                    <a:pt x="47" y="14"/>
                  </a:lnTo>
                  <a:lnTo>
                    <a:pt x="47" y="9"/>
                  </a:lnTo>
                  <a:lnTo>
                    <a:pt x="45" y="3"/>
                  </a:lnTo>
                  <a:lnTo>
                    <a:pt x="42"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94" name="Google Shape;794;p97"/>
            <p:cNvSpPr/>
            <p:nvPr/>
          </p:nvSpPr>
          <p:spPr>
            <a:xfrm>
              <a:off x="7321703" y="3291351"/>
              <a:ext cx="155510" cy="257092"/>
            </a:xfrm>
            <a:custGeom>
              <a:avLst/>
              <a:gdLst/>
              <a:ahLst/>
              <a:cxnLst/>
              <a:rect l="l" t="t" r="r" b="b"/>
              <a:pathLst>
                <a:path w="110" h="182" extrusionOk="0">
                  <a:moveTo>
                    <a:pt x="0" y="58"/>
                  </a:moveTo>
                  <a:lnTo>
                    <a:pt x="1" y="67"/>
                  </a:lnTo>
                  <a:lnTo>
                    <a:pt x="6" y="72"/>
                  </a:lnTo>
                  <a:lnTo>
                    <a:pt x="9" y="72"/>
                  </a:lnTo>
                  <a:lnTo>
                    <a:pt x="9" y="72"/>
                  </a:lnTo>
                  <a:lnTo>
                    <a:pt x="9" y="88"/>
                  </a:lnTo>
                  <a:lnTo>
                    <a:pt x="16" y="93"/>
                  </a:lnTo>
                  <a:lnTo>
                    <a:pt x="23" y="93"/>
                  </a:lnTo>
                  <a:lnTo>
                    <a:pt x="30" y="91"/>
                  </a:lnTo>
                  <a:lnTo>
                    <a:pt x="33" y="90"/>
                  </a:lnTo>
                  <a:lnTo>
                    <a:pt x="35" y="91"/>
                  </a:lnTo>
                  <a:lnTo>
                    <a:pt x="39" y="96"/>
                  </a:lnTo>
                  <a:lnTo>
                    <a:pt x="51" y="96"/>
                  </a:lnTo>
                  <a:lnTo>
                    <a:pt x="54" y="97"/>
                  </a:lnTo>
                  <a:lnTo>
                    <a:pt x="60" y="101"/>
                  </a:lnTo>
                  <a:lnTo>
                    <a:pt x="63" y="105"/>
                  </a:lnTo>
                  <a:lnTo>
                    <a:pt x="65" y="107"/>
                  </a:lnTo>
                  <a:lnTo>
                    <a:pt x="65" y="121"/>
                  </a:lnTo>
                  <a:lnTo>
                    <a:pt x="68" y="126"/>
                  </a:lnTo>
                  <a:lnTo>
                    <a:pt x="68" y="131"/>
                  </a:lnTo>
                  <a:lnTo>
                    <a:pt x="78" y="126"/>
                  </a:lnTo>
                  <a:lnTo>
                    <a:pt x="79" y="126"/>
                  </a:lnTo>
                  <a:lnTo>
                    <a:pt x="79" y="128"/>
                  </a:lnTo>
                  <a:lnTo>
                    <a:pt x="78" y="131"/>
                  </a:lnTo>
                  <a:lnTo>
                    <a:pt x="78" y="141"/>
                  </a:lnTo>
                  <a:lnTo>
                    <a:pt x="84" y="150"/>
                  </a:lnTo>
                  <a:lnTo>
                    <a:pt x="87" y="157"/>
                  </a:lnTo>
                  <a:lnTo>
                    <a:pt x="87" y="158"/>
                  </a:lnTo>
                  <a:lnTo>
                    <a:pt x="87" y="157"/>
                  </a:lnTo>
                  <a:lnTo>
                    <a:pt x="83" y="157"/>
                  </a:lnTo>
                  <a:lnTo>
                    <a:pt x="76" y="161"/>
                  </a:lnTo>
                  <a:lnTo>
                    <a:pt x="78" y="158"/>
                  </a:lnTo>
                  <a:lnTo>
                    <a:pt x="79" y="153"/>
                  </a:lnTo>
                  <a:lnTo>
                    <a:pt x="79" y="149"/>
                  </a:lnTo>
                  <a:lnTo>
                    <a:pt x="76" y="145"/>
                  </a:lnTo>
                  <a:lnTo>
                    <a:pt x="71" y="145"/>
                  </a:lnTo>
                  <a:lnTo>
                    <a:pt x="71" y="144"/>
                  </a:lnTo>
                  <a:lnTo>
                    <a:pt x="70" y="139"/>
                  </a:lnTo>
                  <a:lnTo>
                    <a:pt x="60" y="129"/>
                  </a:lnTo>
                  <a:lnTo>
                    <a:pt x="51" y="123"/>
                  </a:lnTo>
                  <a:lnTo>
                    <a:pt x="46" y="121"/>
                  </a:lnTo>
                  <a:lnTo>
                    <a:pt x="39" y="121"/>
                  </a:lnTo>
                  <a:lnTo>
                    <a:pt x="38" y="125"/>
                  </a:lnTo>
                  <a:lnTo>
                    <a:pt x="35" y="128"/>
                  </a:lnTo>
                  <a:lnTo>
                    <a:pt x="33" y="139"/>
                  </a:lnTo>
                  <a:lnTo>
                    <a:pt x="35" y="149"/>
                  </a:lnTo>
                  <a:lnTo>
                    <a:pt x="38" y="150"/>
                  </a:lnTo>
                  <a:lnTo>
                    <a:pt x="43" y="153"/>
                  </a:lnTo>
                  <a:lnTo>
                    <a:pt x="49" y="152"/>
                  </a:lnTo>
                  <a:lnTo>
                    <a:pt x="52" y="150"/>
                  </a:lnTo>
                  <a:lnTo>
                    <a:pt x="52" y="155"/>
                  </a:lnTo>
                  <a:lnTo>
                    <a:pt x="47" y="161"/>
                  </a:lnTo>
                  <a:lnTo>
                    <a:pt x="47" y="169"/>
                  </a:lnTo>
                  <a:lnTo>
                    <a:pt x="49" y="177"/>
                  </a:lnTo>
                  <a:lnTo>
                    <a:pt x="52" y="179"/>
                  </a:lnTo>
                  <a:lnTo>
                    <a:pt x="57" y="182"/>
                  </a:lnTo>
                  <a:lnTo>
                    <a:pt x="60" y="180"/>
                  </a:lnTo>
                  <a:lnTo>
                    <a:pt x="65" y="179"/>
                  </a:lnTo>
                  <a:lnTo>
                    <a:pt x="71" y="169"/>
                  </a:lnTo>
                  <a:lnTo>
                    <a:pt x="71" y="174"/>
                  </a:lnTo>
                  <a:lnTo>
                    <a:pt x="75" y="174"/>
                  </a:lnTo>
                  <a:lnTo>
                    <a:pt x="78" y="176"/>
                  </a:lnTo>
                  <a:lnTo>
                    <a:pt x="86" y="172"/>
                  </a:lnTo>
                  <a:lnTo>
                    <a:pt x="92" y="165"/>
                  </a:lnTo>
                  <a:lnTo>
                    <a:pt x="92" y="165"/>
                  </a:lnTo>
                  <a:lnTo>
                    <a:pt x="95" y="160"/>
                  </a:lnTo>
                  <a:lnTo>
                    <a:pt x="98" y="157"/>
                  </a:lnTo>
                  <a:lnTo>
                    <a:pt x="100" y="150"/>
                  </a:lnTo>
                  <a:lnTo>
                    <a:pt x="98" y="147"/>
                  </a:lnTo>
                  <a:lnTo>
                    <a:pt x="108" y="142"/>
                  </a:lnTo>
                  <a:lnTo>
                    <a:pt x="110" y="137"/>
                  </a:lnTo>
                  <a:lnTo>
                    <a:pt x="110" y="131"/>
                  </a:lnTo>
                  <a:lnTo>
                    <a:pt x="103" y="117"/>
                  </a:lnTo>
                  <a:lnTo>
                    <a:pt x="98" y="113"/>
                  </a:lnTo>
                  <a:lnTo>
                    <a:pt x="89" y="107"/>
                  </a:lnTo>
                  <a:lnTo>
                    <a:pt x="83" y="105"/>
                  </a:lnTo>
                  <a:lnTo>
                    <a:pt x="83" y="99"/>
                  </a:lnTo>
                  <a:lnTo>
                    <a:pt x="70" y="86"/>
                  </a:lnTo>
                  <a:lnTo>
                    <a:pt x="70" y="85"/>
                  </a:lnTo>
                  <a:lnTo>
                    <a:pt x="57" y="78"/>
                  </a:lnTo>
                  <a:lnTo>
                    <a:pt x="49" y="78"/>
                  </a:lnTo>
                  <a:lnTo>
                    <a:pt x="43" y="80"/>
                  </a:lnTo>
                  <a:lnTo>
                    <a:pt x="39" y="82"/>
                  </a:lnTo>
                  <a:lnTo>
                    <a:pt x="39" y="80"/>
                  </a:lnTo>
                  <a:lnTo>
                    <a:pt x="39" y="74"/>
                  </a:lnTo>
                  <a:lnTo>
                    <a:pt x="35" y="64"/>
                  </a:lnTo>
                  <a:lnTo>
                    <a:pt x="35" y="61"/>
                  </a:lnTo>
                  <a:lnTo>
                    <a:pt x="36" y="56"/>
                  </a:lnTo>
                  <a:lnTo>
                    <a:pt x="47" y="43"/>
                  </a:lnTo>
                  <a:lnTo>
                    <a:pt x="51" y="38"/>
                  </a:lnTo>
                  <a:lnTo>
                    <a:pt x="51" y="26"/>
                  </a:lnTo>
                  <a:lnTo>
                    <a:pt x="47" y="18"/>
                  </a:lnTo>
                  <a:lnTo>
                    <a:pt x="47" y="5"/>
                  </a:lnTo>
                  <a:lnTo>
                    <a:pt x="43" y="0"/>
                  </a:lnTo>
                  <a:lnTo>
                    <a:pt x="39" y="3"/>
                  </a:lnTo>
                  <a:lnTo>
                    <a:pt x="36" y="3"/>
                  </a:lnTo>
                  <a:lnTo>
                    <a:pt x="30" y="0"/>
                  </a:lnTo>
                  <a:lnTo>
                    <a:pt x="14" y="0"/>
                  </a:lnTo>
                  <a:lnTo>
                    <a:pt x="9" y="5"/>
                  </a:lnTo>
                  <a:lnTo>
                    <a:pt x="9" y="11"/>
                  </a:lnTo>
                  <a:lnTo>
                    <a:pt x="8" y="26"/>
                  </a:lnTo>
                  <a:lnTo>
                    <a:pt x="9" y="38"/>
                  </a:lnTo>
                  <a:lnTo>
                    <a:pt x="9" y="43"/>
                  </a:lnTo>
                  <a:lnTo>
                    <a:pt x="9" y="43"/>
                  </a:lnTo>
                  <a:lnTo>
                    <a:pt x="8" y="42"/>
                  </a:lnTo>
                  <a:lnTo>
                    <a:pt x="6" y="40"/>
                  </a:lnTo>
                  <a:lnTo>
                    <a:pt x="0" y="40"/>
                  </a:lnTo>
                  <a:lnTo>
                    <a:pt x="0" y="5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95" name="Google Shape;795;p97"/>
            <p:cNvSpPr/>
            <p:nvPr/>
          </p:nvSpPr>
          <p:spPr>
            <a:xfrm>
              <a:off x="7603035" y="3778695"/>
              <a:ext cx="510357" cy="275455"/>
            </a:xfrm>
            <a:custGeom>
              <a:avLst/>
              <a:gdLst/>
              <a:ahLst/>
              <a:cxnLst/>
              <a:rect l="l" t="t" r="r" b="b"/>
              <a:pathLst>
                <a:path w="361" h="195" extrusionOk="0">
                  <a:moveTo>
                    <a:pt x="308" y="124"/>
                  </a:moveTo>
                  <a:lnTo>
                    <a:pt x="313" y="120"/>
                  </a:lnTo>
                  <a:lnTo>
                    <a:pt x="313" y="113"/>
                  </a:lnTo>
                  <a:lnTo>
                    <a:pt x="303" y="104"/>
                  </a:lnTo>
                  <a:lnTo>
                    <a:pt x="298" y="102"/>
                  </a:lnTo>
                  <a:lnTo>
                    <a:pt x="276" y="92"/>
                  </a:lnTo>
                  <a:lnTo>
                    <a:pt x="275" y="91"/>
                  </a:lnTo>
                  <a:lnTo>
                    <a:pt x="273" y="88"/>
                  </a:lnTo>
                  <a:lnTo>
                    <a:pt x="270" y="84"/>
                  </a:lnTo>
                  <a:lnTo>
                    <a:pt x="265" y="78"/>
                  </a:lnTo>
                  <a:lnTo>
                    <a:pt x="243" y="65"/>
                  </a:lnTo>
                  <a:lnTo>
                    <a:pt x="220" y="54"/>
                  </a:lnTo>
                  <a:lnTo>
                    <a:pt x="187" y="43"/>
                  </a:lnTo>
                  <a:lnTo>
                    <a:pt x="150" y="30"/>
                  </a:lnTo>
                  <a:lnTo>
                    <a:pt x="132" y="24"/>
                  </a:lnTo>
                  <a:lnTo>
                    <a:pt x="125" y="22"/>
                  </a:lnTo>
                  <a:lnTo>
                    <a:pt x="121" y="22"/>
                  </a:lnTo>
                  <a:lnTo>
                    <a:pt x="117" y="25"/>
                  </a:lnTo>
                  <a:lnTo>
                    <a:pt x="112" y="32"/>
                  </a:lnTo>
                  <a:lnTo>
                    <a:pt x="110" y="37"/>
                  </a:lnTo>
                  <a:lnTo>
                    <a:pt x="109" y="37"/>
                  </a:lnTo>
                  <a:lnTo>
                    <a:pt x="105" y="37"/>
                  </a:lnTo>
                  <a:lnTo>
                    <a:pt x="101" y="38"/>
                  </a:lnTo>
                  <a:lnTo>
                    <a:pt x="94" y="45"/>
                  </a:lnTo>
                  <a:lnTo>
                    <a:pt x="86" y="51"/>
                  </a:lnTo>
                  <a:lnTo>
                    <a:pt x="78" y="56"/>
                  </a:lnTo>
                  <a:lnTo>
                    <a:pt x="73" y="52"/>
                  </a:lnTo>
                  <a:lnTo>
                    <a:pt x="70" y="38"/>
                  </a:lnTo>
                  <a:lnTo>
                    <a:pt x="65" y="24"/>
                  </a:lnTo>
                  <a:lnTo>
                    <a:pt x="64" y="17"/>
                  </a:lnTo>
                  <a:lnTo>
                    <a:pt x="62" y="13"/>
                  </a:lnTo>
                  <a:lnTo>
                    <a:pt x="57" y="8"/>
                  </a:lnTo>
                  <a:lnTo>
                    <a:pt x="53" y="5"/>
                  </a:lnTo>
                  <a:lnTo>
                    <a:pt x="32" y="0"/>
                  </a:lnTo>
                  <a:lnTo>
                    <a:pt x="24" y="1"/>
                  </a:lnTo>
                  <a:lnTo>
                    <a:pt x="19" y="3"/>
                  </a:lnTo>
                  <a:lnTo>
                    <a:pt x="18" y="6"/>
                  </a:lnTo>
                  <a:lnTo>
                    <a:pt x="16" y="9"/>
                  </a:lnTo>
                  <a:lnTo>
                    <a:pt x="3" y="13"/>
                  </a:lnTo>
                  <a:lnTo>
                    <a:pt x="0" y="16"/>
                  </a:lnTo>
                  <a:lnTo>
                    <a:pt x="0" y="25"/>
                  </a:lnTo>
                  <a:lnTo>
                    <a:pt x="3" y="29"/>
                  </a:lnTo>
                  <a:lnTo>
                    <a:pt x="14" y="29"/>
                  </a:lnTo>
                  <a:lnTo>
                    <a:pt x="16" y="30"/>
                  </a:lnTo>
                  <a:lnTo>
                    <a:pt x="19" y="38"/>
                  </a:lnTo>
                  <a:lnTo>
                    <a:pt x="22" y="43"/>
                  </a:lnTo>
                  <a:lnTo>
                    <a:pt x="27" y="43"/>
                  </a:lnTo>
                  <a:lnTo>
                    <a:pt x="27" y="43"/>
                  </a:lnTo>
                  <a:lnTo>
                    <a:pt x="26" y="43"/>
                  </a:lnTo>
                  <a:lnTo>
                    <a:pt x="18" y="46"/>
                  </a:lnTo>
                  <a:lnTo>
                    <a:pt x="30" y="60"/>
                  </a:lnTo>
                  <a:lnTo>
                    <a:pt x="32" y="65"/>
                  </a:lnTo>
                  <a:lnTo>
                    <a:pt x="32" y="70"/>
                  </a:lnTo>
                  <a:lnTo>
                    <a:pt x="35" y="73"/>
                  </a:lnTo>
                  <a:lnTo>
                    <a:pt x="43" y="75"/>
                  </a:lnTo>
                  <a:lnTo>
                    <a:pt x="51" y="67"/>
                  </a:lnTo>
                  <a:lnTo>
                    <a:pt x="56" y="70"/>
                  </a:lnTo>
                  <a:lnTo>
                    <a:pt x="64" y="73"/>
                  </a:lnTo>
                  <a:lnTo>
                    <a:pt x="70" y="75"/>
                  </a:lnTo>
                  <a:lnTo>
                    <a:pt x="70" y="78"/>
                  </a:lnTo>
                  <a:lnTo>
                    <a:pt x="73" y="81"/>
                  </a:lnTo>
                  <a:lnTo>
                    <a:pt x="81" y="83"/>
                  </a:lnTo>
                  <a:lnTo>
                    <a:pt x="93" y="84"/>
                  </a:lnTo>
                  <a:lnTo>
                    <a:pt x="105" y="88"/>
                  </a:lnTo>
                  <a:lnTo>
                    <a:pt x="120" y="94"/>
                  </a:lnTo>
                  <a:lnTo>
                    <a:pt x="131" y="100"/>
                  </a:lnTo>
                  <a:lnTo>
                    <a:pt x="134" y="104"/>
                  </a:lnTo>
                  <a:lnTo>
                    <a:pt x="136" y="107"/>
                  </a:lnTo>
                  <a:lnTo>
                    <a:pt x="136" y="112"/>
                  </a:lnTo>
                  <a:lnTo>
                    <a:pt x="139" y="120"/>
                  </a:lnTo>
                  <a:lnTo>
                    <a:pt x="144" y="124"/>
                  </a:lnTo>
                  <a:lnTo>
                    <a:pt x="145" y="127"/>
                  </a:lnTo>
                  <a:lnTo>
                    <a:pt x="145" y="129"/>
                  </a:lnTo>
                  <a:lnTo>
                    <a:pt x="145" y="129"/>
                  </a:lnTo>
                  <a:lnTo>
                    <a:pt x="140" y="131"/>
                  </a:lnTo>
                  <a:lnTo>
                    <a:pt x="134" y="132"/>
                  </a:lnTo>
                  <a:lnTo>
                    <a:pt x="128" y="137"/>
                  </a:lnTo>
                  <a:lnTo>
                    <a:pt x="121" y="142"/>
                  </a:lnTo>
                  <a:lnTo>
                    <a:pt x="121" y="151"/>
                  </a:lnTo>
                  <a:lnTo>
                    <a:pt x="128" y="151"/>
                  </a:lnTo>
                  <a:lnTo>
                    <a:pt x="131" y="153"/>
                  </a:lnTo>
                  <a:lnTo>
                    <a:pt x="166" y="148"/>
                  </a:lnTo>
                  <a:lnTo>
                    <a:pt x="169" y="150"/>
                  </a:lnTo>
                  <a:lnTo>
                    <a:pt x="182" y="163"/>
                  </a:lnTo>
                  <a:lnTo>
                    <a:pt x="182" y="163"/>
                  </a:lnTo>
                  <a:lnTo>
                    <a:pt x="184" y="164"/>
                  </a:lnTo>
                  <a:lnTo>
                    <a:pt x="188" y="169"/>
                  </a:lnTo>
                  <a:lnTo>
                    <a:pt x="188" y="166"/>
                  </a:lnTo>
                  <a:lnTo>
                    <a:pt x="192" y="167"/>
                  </a:lnTo>
                  <a:lnTo>
                    <a:pt x="204" y="171"/>
                  </a:lnTo>
                  <a:lnTo>
                    <a:pt x="212" y="169"/>
                  </a:lnTo>
                  <a:lnTo>
                    <a:pt x="219" y="169"/>
                  </a:lnTo>
                  <a:lnTo>
                    <a:pt x="222" y="166"/>
                  </a:lnTo>
                  <a:lnTo>
                    <a:pt x="227" y="163"/>
                  </a:lnTo>
                  <a:lnTo>
                    <a:pt x="228" y="158"/>
                  </a:lnTo>
                  <a:lnTo>
                    <a:pt x="231" y="155"/>
                  </a:lnTo>
                  <a:lnTo>
                    <a:pt x="235" y="151"/>
                  </a:lnTo>
                  <a:lnTo>
                    <a:pt x="239" y="143"/>
                  </a:lnTo>
                  <a:lnTo>
                    <a:pt x="241" y="143"/>
                  </a:lnTo>
                  <a:lnTo>
                    <a:pt x="243" y="142"/>
                  </a:lnTo>
                  <a:lnTo>
                    <a:pt x="252" y="143"/>
                  </a:lnTo>
                  <a:lnTo>
                    <a:pt x="263" y="147"/>
                  </a:lnTo>
                  <a:lnTo>
                    <a:pt x="273" y="151"/>
                  </a:lnTo>
                  <a:lnTo>
                    <a:pt x="281" y="161"/>
                  </a:lnTo>
                  <a:lnTo>
                    <a:pt x="290" y="174"/>
                  </a:lnTo>
                  <a:lnTo>
                    <a:pt x="303" y="185"/>
                  </a:lnTo>
                  <a:lnTo>
                    <a:pt x="308" y="188"/>
                  </a:lnTo>
                  <a:lnTo>
                    <a:pt x="324" y="188"/>
                  </a:lnTo>
                  <a:lnTo>
                    <a:pt x="334" y="191"/>
                  </a:lnTo>
                  <a:lnTo>
                    <a:pt x="353" y="195"/>
                  </a:lnTo>
                  <a:lnTo>
                    <a:pt x="358" y="195"/>
                  </a:lnTo>
                  <a:lnTo>
                    <a:pt x="361" y="191"/>
                  </a:lnTo>
                  <a:lnTo>
                    <a:pt x="361" y="187"/>
                  </a:lnTo>
                  <a:lnTo>
                    <a:pt x="351" y="179"/>
                  </a:lnTo>
                  <a:lnTo>
                    <a:pt x="343" y="172"/>
                  </a:lnTo>
                  <a:lnTo>
                    <a:pt x="342" y="171"/>
                  </a:lnTo>
                  <a:lnTo>
                    <a:pt x="340" y="169"/>
                  </a:lnTo>
                  <a:lnTo>
                    <a:pt x="340" y="166"/>
                  </a:lnTo>
                  <a:lnTo>
                    <a:pt x="337" y="163"/>
                  </a:lnTo>
                  <a:lnTo>
                    <a:pt x="330" y="161"/>
                  </a:lnTo>
                  <a:lnTo>
                    <a:pt x="326" y="159"/>
                  </a:lnTo>
                  <a:lnTo>
                    <a:pt x="321" y="156"/>
                  </a:lnTo>
                  <a:lnTo>
                    <a:pt x="318" y="156"/>
                  </a:lnTo>
                  <a:lnTo>
                    <a:pt x="318" y="153"/>
                  </a:lnTo>
                  <a:lnTo>
                    <a:pt x="316" y="147"/>
                  </a:lnTo>
                  <a:lnTo>
                    <a:pt x="313" y="139"/>
                  </a:lnTo>
                  <a:lnTo>
                    <a:pt x="311" y="135"/>
                  </a:lnTo>
                  <a:lnTo>
                    <a:pt x="308" y="134"/>
                  </a:lnTo>
                  <a:lnTo>
                    <a:pt x="302" y="129"/>
                  </a:lnTo>
                  <a:lnTo>
                    <a:pt x="300" y="126"/>
                  </a:lnTo>
                  <a:lnTo>
                    <a:pt x="300" y="124"/>
                  </a:lnTo>
                  <a:lnTo>
                    <a:pt x="308" y="12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96" name="Google Shape;796;p97"/>
            <p:cNvSpPr/>
            <p:nvPr/>
          </p:nvSpPr>
          <p:spPr>
            <a:xfrm>
              <a:off x="8046946" y="3857800"/>
              <a:ext cx="138545" cy="84756"/>
            </a:xfrm>
            <a:custGeom>
              <a:avLst/>
              <a:gdLst/>
              <a:ahLst/>
              <a:cxnLst/>
              <a:rect l="l" t="t" r="r" b="b"/>
              <a:pathLst>
                <a:path w="98" h="60" extrusionOk="0">
                  <a:moveTo>
                    <a:pt x="74" y="19"/>
                  </a:moveTo>
                  <a:lnTo>
                    <a:pt x="69" y="20"/>
                  </a:lnTo>
                  <a:lnTo>
                    <a:pt x="66" y="25"/>
                  </a:lnTo>
                  <a:lnTo>
                    <a:pt x="61" y="32"/>
                  </a:lnTo>
                  <a:lnTo>
                    <a:pt x="58" y="33"/>
                  </a:lnTo>
                  <a:lnTo>
                    <a:pt x="42" y="40"/>
                  </a:lnTo>
                  <a:lnTo>
                    <a:pt x="39" y="41"/>
                  </a:lnTo>
                  <a:lnTo>
                    <a:pt x="32" y="41"/>
                  </a:lnTo>
                  <a:lnTo>
                    <a:pt x="20" y="40"/>
                  </a:lnTo>
                  <a:lnTo>
                    <a:pt x="10" y="38"/>
                  </a:lnTo>
                  <a:lnTo>
                    <a:pt x="5" y="40"/>
                  </a:lnTo>
                  <a:lnTo>
                    <a:pt x="0" y="44"/>
                  </a:lnTo>
                  <a:lnTo>
                    <a:pt x="7" y="51"/>
                  </a:lnTo>
                  <a:lnTo>
                    <a:pt x="13" y="56"/>
                  </a:lnTo>
                  <a:lnTo>
                    <a:pt x="24" y="59"/>
                  </a:lnTo>
                  <a:lnTo>
                    <a:pt x="36" y="60"/>
                  </a:lnTo>
                  <a:lnTo>
                    <a:pt x="40" y="60"/>
                  </a:lnTo>
                  <a:lnTo>
                    <a:pt x="47" y="59"/>
                  </a:lnTo>
                  <a:lnTo>
                    <a:pt x="61" y="52"/>
                  </a:lnTo>
                  <a:lnTo>
                    <a:pt x="69" y="48"/>
                  </a:lnTo>
                  <a:lnTo>
                    <a:pt x="75" y="41"/>
                  </a:lnTo>
                  <a:lnTo>
                    <a:pt x="77" y="36"/>
                  </a:lnTo>
                  <a:lnTo>
                    <a:pt x="79" y="33"/>
                  </a:lnTo>
                  <a:lnTo>
                    <a:pt x="82" y="28"/>
                  </a:lnTo>
                  <a:lnTo>
                    <a:pt x="82" y="24"/>
                  </a:lnTo>
                  <a:lnTo>
                    <a:pt x="83" y="28"/>
                  </a:lnTo>
                  <a:lnTo>
                    <a:pt x="87" y="32"/>
                  </a:lnTo>
                  <a:lnTo>
                    <a:pt x="90" y="32"/>
                  </a:lnTo>
                  <a:lnTo>
                    <a:pt x="95" y="30"/>
                  </a:lnTo>
                  <a:lnTo>
                    <a:pt x="98" y="27"/>
                  </a:lnTo>
                  <a:lnTo>
                    <a:pt x="98" y="20"/>
                  </a:lnTo>
                  <a:lnTo>
                    <a:pt x="96" y="19"/>
                  </a:lnTo>
                  <a:lnTo>
                    <a:pt x="93" y="12"/>
                  </a:lnTo>
                  <a:lnTo>
                    <a:pt x="85" y="6"/>
                  </a:lnTo>
                  <a:lnTo>
                    <a:pt x="71" y="0"/>
                  </a:lnTo>
                  <a:lnTo>
                    <a:pt x="71" y="8"/>
                  </a:lnTo>
                  <a:lnTo>
                    <a:pt x="75" y="12"/>
                  </a:lnTo>
                  <a:lnTo>
                    <a:pt x="80" y="19"/>
                  </a:lnTo>
                  <a:lnTo>
                    <a:pt x="82" y="24"/>
                  </a:lnTo>
                  <a:lnTo>
                    <a:pt x="79" y="22"/>
                  </a:lnTo>
                  <a:lnTo>
                    <a:pt x="74" y="1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97" name="Google Shape;797;p97"/>
            <p:cNvSpPr/>
            <p:nvPr/>
          </p:nvSpPr>
          <p:spPr>
            <a:xfrm>
              <a:off x="6326438" y="3521603"/>
              <a:ext cx="60791" cy="105944"/>
            </a:xfrm>
            <a:custGeom>
              <a:avLst/>
              <a:gdLst/>
              <a:ahLst/>
              <a:cxnLst/>
              <a:rect l="l" t="t" r="r" b="b"/>
              <a:pathLst>
                <a:path w="43" h="75" extrusionOk="0">
                  <a:moveTo>
                    <a:pt x="30" y="16"/>
                  </a:moveTo>
                  <a:lnTo>
                    <a:pt x="21" y="5"/>
                  </a:lnTo>
                  <a:lnTo>
                    <a:pt x="14" y="0"/>
                  </a:lnTo>
                  <a:lnTo>
                    <a:pt x="11" y="0"/>
                  </a:lnTo>
                  <a:lnTo>
                    <a:pt x="6" y="3"/>
                  </a:lnTo>
                  <a:lnTo>
                    <a:pt x="3" y="6"/>
                  </a:lnTo>
                  <a:lnTo>
                    <a:pt x="1" y="19"/>
                  </a:lnTo>
                  <a:lnTo>
                    <a:pt x="0" y="25"/>
                  </a:lnTo>
                  <a:lnTo>
                    <a:pt x="0" y="43"/>
                  </a:lnTo>
                  <a:lnTo>
                    <a:pt x="1" y="59"/>
                  </a:lnTo>
                  <a:lnTo>
                    <a:pt x="5" y="67"/>
                  </a:lnTo>
                  <a:lnTo>
                    <a:pt x="11" y="72"/>
                  </a:lnTo>
                  <a:lnTo>
                    <a:pt x="16" y="75"/>
                  </a:lnTo>
                  <a:lnTo>
                    <a:pt x="22" y="75"/>
                  </a:lnTo>
                  <a:lnTo>
                    <a:pt x="32" y="69"/>
                  </a:lnTo>
                  <a:lnTo>
                    <a:pt x="40" y="57"/>
                  </a:lnTo>
                  <a:lnTo>
                    <a:pt x="43" y="49"/>
                  </a:lnTo>
                  <a:lnTo>
                    <a:pt x="43" y="38"/>
                  </a:lnTo>
                  <a:lnTo>
                    <a:pt x="40" y="30"/>
                  </a:lnTo>
                  <a:lnTo>
                    <a:pt x="30" y="1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98" name="Google Shape;798;p97"/>
            <p:cNvSpPr/>
            <p:nvPr/>
          </p:nvSpPr>
          <p:spPr>
            <a:xfrm>
              <a:off x="5383481" y="4069689"/>
              <a:ext cx="190854" cy="371511"/>
            </a:xfrm>
            <a:custGeom>
              <a:avLst/>
              <a:gdLst/>
              <a:ahLst/>
              <a:cxnLst/>
              <a:rect l="l" t="t" r="r" b="b"/>
              <a:pathLst>
                <a:path w="135" h="263" extrusionOk="0">
                  <a:moveTo>
                    <a:pt x="129" y="46"/>
                  </a:moveTo>
                  <a:lnTo>
                    <a:pt x="129" y="36"/>
                  </a:lnTo>
                  <a:lnTo>
                    <a:pt x="126" y="27"/>
                  </a:lnTo>
                  <a:lnTo>
                    <a:pt x="123" y="17"/>
                  </a:lnTo>
                  <a:lnTo>
                    <a:pt x="118" y="11"/>
                  </a:lnTo>
                  <a:lnTo>
                    <a:pt x="116" y="6"/>
                  </a:lnTo>
                  <a:lnTo>
                    <a:pt x="110" y="0"/>
                  </a:lnTo>
                  <a:lnTo>
                    <a:pt x="105" y="4"/>
                  </a:lnTo>
                  <a:lnTo>
                    <a:pt x="103" y="11"/>
                  </a:lnTo>
                  <a:lnTo>
                    <a:pt x="100" y="16"/>
                  </a:lnTo>
                  <a:lnTo>
                    <a:pt x="100" y="25"/>
                  </a:lnTo>
                  <a:lnTo>
                    <a:pt x="99" y="28"/>
                  </a:lnTo>
                  <a:lnTo>
                    <a:pt x="95" y="30"/>
                  </a:lnTo>
                  <a:lnTo>
                    <a:pt x="89" y="30"/>
                  </a:lnTo>
                  <a:lnTo>
                    <a:pt x="84" y="32"/>
                  </a:lnTo>
                  <a:lnTo>
                    <a:pt x="80" y="38"/>
                  </a:lnTo>
                  <a:lnTo>
                    <a:pt x="81" y="41"/>
                  </a:lnTo>
                  <a:lnTo>
                    <a:pt x="81" y="43"/>
                  </a:lnTo>
                  <a:lnTo>
                    <a:pt x="80" y="44"/>
                  </a:lnTo>
                  <a:lnTo>
                    <a:pt x="80" y="52"/>
                  </a:lnTo>
                  <a:lnTo>
                    <a:pt x="78" y="54"/>
                  </a:lnTo>
                  <a:lnTo>
                    <a:pt x="73" y="57"/>
                  </a:lnTo>
                  <a:lnTo>
                    <a:pt x="70" y="59"/>
                  </a:lnTo>
                  <a:lnTo>
                    <a:pt x="64" y="60"/>
                  </a:lnTo>
                  <a:lnTo>
                    <a:pt x="49" y="70"/>
                  </a:lnTo>
                  <a:lnTo>
                    <a:pt x="48" y="71"/>
                  </a:lnTo>
                  <a:lnTo>
                    <a:pt x="38" y="71"/>
                  </a:lnTo>
                  <a:lnTo>
                    <a:pt x="33" y="73"/>
                  </a:lnTo>
                  <a:lnTo>
                    <a:pt x="25" y="75"/>
                  </a:lnTo>
                  <a:lnTo>
                    <a:pt x="22" y="76"/>
                  </a:lnTo>
                  <a:lnTo>
                    <a:pt x="19" y="76"/>
                  </a:lnTo>
                  <a:lnTo>
                    <a:pt x="16" y="79"/>
                  </a:lnTo>
                  <a:lnTo>
                    <a:pt x="14" y="87"/>
                  </a:lnTo>
                  <a:lnTo>
                    <a:pt x="14" y="95"/>
                  </a:lnTo>
                  <a:lnTo>
                    <a:pt x="11" y="103"/>
                  </a:lnTo>
                  <a:lnTo>
                    <a:pt x="8" y="118"/>
                  </a:lnTo>
                  <a:lnTo>
                    <a:pt x="11" y="127"/>
                  </a:lnTo>
                  <a:lnTo>
                    <a:pt x="14" y="135"/>
                  </a:lnTo>
                  <a:lnTo>
                    <a:pt x="17" y="153"/>
                  </a:lnTo>
                  <a:lnTo>
                    <a:pt x="17" y="156"/>
                  </a:lnTo>
                  <a:lnTo>
                    <a:pt x="16" y="159"/>
                  </a:lnTo>
                  <a:lnTo>
                    <a:pt x="9" y="170"/>
                  </a:lnTo>
                  <a:lnTo>
                    <a:pt x="4" y="177"/>
                  </a:lnTo>
                  <a:lnTo>
                    <a:pt x="1" y="182"/>
                  </a:lnTo>
                  <a:lnTo>
                    <a:pt x="0" y="196"/>
                  </a:lnTo>
                  <a:lnTo>
                    <a:pt x="0" y="206"/>
                  </a:lnTo>
                  <a:lnTo>
                    <a:pt x="3" y="215"/>
                  </a:lnTo>
                  <a:lnTo>
                    <a:pt x="4" y="225"/>
                  </a:lnTo>
                  <a:lnTo>
                    <a:pt x="8" y="233"/>
                  </a:lnTo>
                  <a:lnTo>
                    <a:pt x="9" y="244"/>
                  </a:lnTo>
                  <a:lnTo>
                    <a:pt x="16" y="250"/>
                  </a:lnTo>
                  <a:lnTo>
                    <a:pt x="22" y="258"/>
                  </a:lnTo>
                  <a:lnTo>
                    <a:pt x="33" y="261"/>
                  </a:lnTo>
                  <a:lnTo>
                    <a:pt x="43" y="263"/>
                  </a:lnTo>
                  <a:lnTo>
                    <a:pt x="51" y="260"/>
                  </a:lnTo>
                  <a:lnTo>
                    <a:pt x="54" y="258"/>
                  </a:lnTo>
                  <a:lnTo>
                    <a:pt x="57" y="258"/>
                  </a:lnTo>
                  <a:lnTo>
                    <a:pt x="64" y="257"/>
                  </a:lnTo>
                  <a:lnTo>
                    <a:pt x="72" y="252"/>
                  </a:lnTo>
                  <a:lnTo>
                    <a:pt x="76" y="241"/>
                  </a:lnTo>
                  <a:lnTo>
                    <a:pt x="97" y="177"/>
                  </a:lnTo>
                  <a:lnTo>
                    <a:pt x="110" y="134"/>
                  </a:lnTo>
                  <a:lnTo>
                    <a:pt x="115" y="115"/>
                  </a:lnTo>
                  <a:lnTo>
                    <a:pt x="116" y="105"/>
                  </a:lnTo>
                  <a:lnTo>
                    <a:pt x="116" y="100"/>
                  </a:lnTo>
                  <a:lnTo>
                    <a:pt x="119" y="95"/>
                  </a:lnTo>
                  <a:lnTo>
                    <a:pt x="121" y="89"/>
                  </a:lnTo>
                  <a:lnTo>
                    <a:pt x="119" y="84"/>
                  </a:lnTo>
                  <a:lnTo>
                    <a:pt x="118" y="78"/>
                  </a:lnTo>
                  <a:lnTo>
                    <a:pt x="119" y="75"/>
                  </a:lnTo>
                  <a:lnTo>
                    <a:pt x="123" y="78"/>
                  </a:lnTo>
                  <a:lnTo>
                    <a:pt x="127" y="81"/>
                  </a:lnTo>
                  <a:lnTo>
                    <a:pt x="134" y="78"/>
                  </a:lnTo>
                  <a:lnTo>
                    <a:pt x="135" y="73"/>
                  </a:lnTo>
                  <a:lnTo>
                    <a:pt x="135" y="64"/>
                  </a:lnTo>
                  <a:lnTo>
                    <a:pt x="132" y="54"/>
                  </a:lnTo>
                  <a:lnTo>
                    <a:pt x="129" y="4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799" name="Google Shape;799;p97"/>
            <p:cNvSpPr/>
            <p:nvPr/>
          </p:nvSpPr>
          <p:spPr>
            <a:xfrm>
              <a:off x="8259006" y="3945381"/>
              <a:ext cx="32516" cy="26839"/>
            </a:xfrm>
            <a:custGeom>
              <a:avLst/>
              <a:gdLst/>
              <a:ahLst/>
              <a:cxnLst/>
              <a:rect l="l" t="t" r="r" b="b"/>
              <a:pathLst>
                <a:path w="23" h="19" extrusionOk="0">
                  <a:moveTo>
                    <a:pt x="10" y="0"/>
                  </a:moveTo>
                  <a:lnTo>
                    <a:pt x="0" y="0"/>
                  </a:lnTo>
                  <a:lnTo>
                    <a:pt x="4" y="8"/>
                  </a:lnTo>
                  <a:lnTo>
                    <a:pt x="10" y="14"/>
                  </a:lnTo>
                  <a:lnTo>
                    <a:pt x="15" y="16"/>
                  </a:lnTo>
                  <a:lnTo>
                    <a:pt x="16" y="19"/>
                  </a:lnTo>
                  <a:lnTo>
                    <a:pt x="23" y="19"/>
                  </a:lnTo>
                  <a:lnTo>
                    <a:pt x="23" y="11"/>
                  </a:lnTo>
                  <a:lnTo>
                    <a:pt x="15" y="3"/>
                  </a:lnTo>
                  <a:lnTo>
                    <a:pt x="10"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00" name="Google Shape;800;p97"/>
            <p:cNvSpPr/>
            <p:nvPr/>
          </p:nvSpPr>
          <p:spPr>
            <a:xfrm>
              <a:off x="8367862" y="3987759"/>
              <a:ext cx="56549" cy="72042"/>
            </a:xfrm>
            <a:custGeom>
              <a:avLst/>
              <a:gdLst/>
              <a:ahLst/>
              <a:cxnLst/>
              <a:rect l="l" t="t" r="r" b="b"/>
              <a:pathLst>
                <a:path w="40" h="51" extrusionOk="0">
                  <a:moveTo>
                    <a:pt x="21" y="35"/>
                  </a:moveTo>
                  <a:lnTo>
                    <a:pt x="21" y="35"/>
                  </a:lnTo>
                  <a:lnTo>
                    <a:pt x="21" y="24"/>
                  </a:lnTo>
                  <a:lnTo>
                    <a:pt x="10" y="3"/>
                  </a:lnTo>
                  <a:lnTo>
                    <a:pt x="5" y="0"/>
                  </a:lnTo>
                  <a:lnTo>
                    <a:pt x="0" y="0"/>
                  </a:lnTo>
                  <a:lnTo>
                    <a:pt x="0" y="13"/>
                  </a:lnTo>
                  <a:lnTo>
                    <a:pt x="5" y="21"/>
                  </a:lnTo>
                  <a:lnTo>
                    <a:pt x="19" y="35"/>
                  </a:lnTo>
                  <a:lnTo>
                    <a:pt x="14" y="35"/>
                  </a:lnTo>
                  <a:lnTo>
                    <a:pt x="14" y="42"/>
                  </a:lnTo>
                  <a:lnTo>
                    <a:pt x="18" y="45"/>
                  </a:lnTo>
                  <a:lnTo>
                    <a:pt x="27" y="51"/>
                  </a:lnTo>
                  <a:lnTo>
                    <a:pt x="35" y="51"/>
                  </a:lnTo>
                  <a:lnTo>
                    <a:pt x="40" y="47"/>
                  </a:lnTo>
                  <a:lnTo>
                    <a:pt x="35" y="43"/>
                  </a:lnTo>
                  <a:lnTo>
                    <a:pt x="21" y="3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01" name="Google Shape;801;p97"/>
            <p:cNvSpPr/>
            <p:nvPr/>
          </p:nvSpPr>
          <p:spPr>
            <a:xfrm>
              <a:off x="8341002" y="4010360"/>
              <a:ext cx="35344" cy="26839"/>
            </a:xfrm>
            <a:custGeom>
              <a:avLst/>
              <a:gdLst/>
              <a:ahLst/>
              <a:cxnLst/>
              <a:rect l="l" t="t" r="r" b="b"/>
              <a:pathLst>
                <a:path w="25" h="19" extrusionOk="0">
                  <a:moveTo>
                    <a:pt x="16" y="3"/>
                  </a:moveTo>
                  <a:lnTo>
                    <a:pt x="8" y="0"/>
                  </a:lnTo>
                  <a:lnTo>
                    <a:pt x="3" y="0"/>
                  </a:lnTo>
                  <a:lnTo>
                    <a:pt x="0" y="7"/>
                  </a:lnTo>
                  <a:lnTo>
                    <a:pt x="3" y="13"/>
                  </a:lnTo>
                  <a:lnTo>
                    <a:pt x="9" y="18"/>
                  </a:lnTo>
                  <a:lnTo>
                    <a:pt x="17" y="19"/>
                  </a:lnTo>
                  <a:lnTo>
                    <a:pt x="25" y="19"/>
                  </a:lnTo>
                  <a:lnTo>
                    <a:pt x="25" y="15"/>
                  </a:lnTo>
                  <a:lnTo>
                    <a:pt x="24" y="10"/>
                  </a:lnTo>
                  <a:lnTo>
                    <a:pt x="16" y="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02" name="Google Shape;802;p97"/>
            <p:cNvSpPr/>
            <p:nvPr/>
          </p:nvSpPr>
          <p:spPr>
            <a:xfrm>
              <a:off x="8212352" y="3914304"/>
              <a:ext cx="45239" cy="43790"/>
            </a:xfrm>
            <a:custGeom>
              <a:avLst/>
              <a:gdLst/>
              <a:ahLst/>
              <a:cxnLst/>
              <a:rect l="l" t="t" r="r" b="b"/>
              <a:pathLst>
                <a:path w="32" h="31" extrusionOk="0">
                  <a:moveTo>
                    <a:pt x="22" y="8"/>
                  </a:moveTo>
                  <a:lnTo>
                    <a:pt x="11" y="1"/>
                  </a:lnTo>
                  <a:lnTo>
                    <a:pt x="6" y="0"/>
                  </a:lnTo>
                  <a:lnTo>
                    <a:pt x="0" y="0"/>
                  </a:lnTo>
                  <a:lnTo>
                    <a:pt x="3" y="9"/>
                  </a:lnTo>
                  <a:lnTo>
                    <a:pt x="11" y="20"/>
                  </a:lnTo>
                  <a:lnTo>
                    <a:pt x="19" y="28"/>
                  </a:lnTo>
                  <a:lnTo>
                    <a:pt x="24" y="31"/>
                  </a:lnTo>
                  <a:lnTo>
                    <a:pt x="29" y="31"/>
                  </a:lnTo>
                  <a:lnTo>
                    <a:pt x="32" y="28"/>
                  </a:lnTo>
                  <a:lnTo>
                    <a:pt x="32" y="19"/>
                  </a:lnTo>
                  <a:lnTo>
                    <a:pt x="27" y="14"/>
                  </a:lnTo>
                  <a:lnTo>
                    <a:pt x="22" y="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03" name="Google Shape;803;p97"/>
            <p:cNvSpPr/>
            <p:nvPr/>
          </p:nvSpPr>
          <p:spPr>
            <a:xfrm>
              <a:off x="8311313" y="3969395"/>
              <a:ext cx="42412" cy="29664"/>
            </a:xfrm>
            <a:custGeom>
              <a:avLst/>
              <a:gdLst/>
              <a:ahLst/>
              <a:cxnLst/>
              <a:rect l="l" t="t" r="r" b="b"/>
              <a:pathLst>
                <a:path w="30" h="21" extrusionOk="0">
                  <a:moveTo>
                    <a:pt x="30" y="21"/>
                  </a:moveTo>
                  <a:lnTo>
                    <a:pt x="30" y="16"/>
                  </a:lnTo>
                  <a:lnTo>
                    <a:pt x="29" y="12"/>
                  </a:lnTo>
                  <a:lnTo>
                    <a:pt x="19" y="5"/>
                  </a:lnTo>
                  <a:lnTo>
                    <a:pt x="8" y="0"/>
                  </a:lnTo>
                  <a:lnTo>
                    <a:pt x="0" y="0"/>
                  </a:lnTo>
                  <a:lnTo>
                    <a:pt x="0" y="8"/>
                  </a:lnTo>
                  <a:lnTo>
                    <a:pt x="5" y="12"/>
                  </a:lnTo>
                  <a:lnTo>
                    <a:pt x="11" y="16"/>
                  </a:lnTo>
                  <a:lnTo>
                    <a:pt x="22" y="21"/>
                  </a:lnTo>
                  <a:lnTo>
                    <a:pt x="30" y="2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04" name="Google Shape;804;p97"/>
            <p:cNvSpPr/>
            <p:nvPr/>
          </p:nvSpPr>
          <p:spPr>
            <a:xfrm>
              <a:off x="7952226" y="4876280"/>
              <a:ext cx="101788" cy="101707"/>
            </a:xfrm>
            <a:custGeom>
              <a:avLst/>
              <a:gdLst/>
              <a:ahLst/>
              <a:cxnLst/>
              <a:rect l="l" t="t" r="r" b="b"/>
              <a:pathLst>
                <a:path w="72" h="72" extrusionOk="0">
                  <a:moveTo>
                    <a:pt x="61" y="2"/>
                  </a:moveTo>
                  <a:lnTo>
                    <a:pt x="51" y="5"/>
                  </a:lnTo>
                  <a:lnTo>
                    <a:pt x="34" y="11"/>
                  </a:lnTo>
                  <a:lnTo>
                    <a:pt x="28" y="10"/>
                  </a:lnTo>
                  <a:lnTo>
                    <a:pt x="18" y="6"/>
                  </a:lnTo>
                  <a:lnTo>
                    <a:pt x="10" y="3"/>
                  </a:lnTo>
                  <a:lnTo>
                    <a:pt x="0" y="0"/>
                  </a:lnTo>
                  <a:lnTo>
                    <a:pt x="0" y="10"/>
                  </a:lnTo>
                  <a:lnTo>
                    <a:pt x="10" y="32"/>
                  </a:lnTo>
                  <a:lnTo>
                    <a:pt x="10" y="37"/>
                  </a:lnTo>
                  <a:lnTo>
                    <a:pt x="8" y="40"/>
                  </a:lnTo>
                  <a:lnTo>
                    <a:pt x="8" y="45"/>
                  </a:lnTo>
                  <a:lnTo>
                    <a:pt x="10" y="49"/>
                  </a:lnTo>
                  <a:lnTo>
                    <a:pt x="16" y="59"/>
                  </a:lnTo>
                  <a:lnTo>
                    <a:pt x="28" y="69"/>
                  </a:lnTo>
                  <a:lnTo>
                    <a:pt x="35" y="72"/>
                  </a:lnTo>
                  <a:lnTo>
                    <a:pt x="42" y="72"/>
                  </a:lnTo>
                  <a:lnTo>
                    <a:pt x="45" y="65"/>
                  </a:lnTo>
                  <a:lnTo>
                    <a:pt x="48" y="65"/>
                  </a:lnTo>
                  <a:lnTo>
                    <a:pt x="53" y="61"/>
                  </a:lnTo>
                  <a:lnTo>
                    <a:pt x="53" y="56"/>
                  </a:lnTo>
                  <a:lnTo>
                    <a:pt x="55" y="57"/>
                  </a:lnTo>
                  <a:lnTo>
                    <a:pt x="64" y="57"/>
                  </a:lnTo>
                  <a:lnTo>
                    <a:pt x="64" y="54"/>
                  </a:lnTo>
                  <a:lnTo>
                    <a:pt x="66" y="53"/>
                  </a:lnTo>
                  <a:lnTo>
                    <a:pt x="66" y="38"/>
                  </a:lnTo>
                  <a:lnTo>
                    <a:pt x="66" y="38"/>
                  </a:lnTo>
                  <a:lnTo>
                    <a:pt x="67" y="38"/>
                  </a:lnTo>
                  <a:lnTo>
                    <a:pt x="72" y="33"/>
                  </a:lnTo>
                  <a:lnTo>
                    <a:pt x="72" y="24"/>
                  </a:lnTo>
                  <a:lnTo>
                    <a:pt x="67" y="6"/>
                  </a:lnTo>
                  <a:lnTo>
                    <a:pt x="61" y="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05" name="Google Shape;805;p97"/>
            <p:cNvSpPr/>
            <p:nvPr/>
          </p:nvSpPr>
          <p:spPr>
            <a:xfrm>
              <a:off x="7142160" y="4047088"/>
              <a:ext cx="1047574" cy="799527"/>
            </a:xfrm>
            <a:custGeom>
              <a:avLst/>
              <a:gdLst/>
              <a:ahLst/>
              <a:cxnLst/>
              <a:rect l="l" t="t" r="r" b="b"/>
              <a:pathLst>
                <a:path w="741" h="566" extrusionOk="0">
                  <a:moveTo>
                    <a:pt x="735" y="314"/>
                  </a:moveTo>
                  <a:lnTo>
                    <a:pt x="733" y="306"/>
                  </a:lnTo>
                  <a:lnTo>
                    <a:pt x="735" y="287"/>
                  </a:lnTo>
                  <a:lnTo>
                    <a:pt x="736" y="281"/>
                  </a:lnTo>
                  <a:lnTo>
                    <a:pt x="736" y="271"/>
                  </a:lnTo>
                  <a:lnTo>
                    <a:pt x="727" y="281"/>
                  </a:lnTo>
                  <a:lnTo>
                    <a:pt x="725" y="281"/>
                  </a:lnTo>
                  <a:lnTo>
                    <a:pt x="723" y="277"/>
                  </a:lnTo>
                  <a:lnTo>
                    <a:pt x="719" y="268"/>
                  </a:lnTo>
                  <a:lnTo>
                    <a:pt x="717" y="263"/>
                  </a:lnTo>
                  <a:lnTo>
                    <a:pt x="714" y="258"/>
                  </a:lnTo>
                  <a:lnTo>
                    <a:pt x="707" y="255"/>
                  </a:lnTo>
                  <a:lnTo>
                    <a:pt x="706" y="252"/>
                  </a:lnTo>
                  <a:lnTo>
                    <a:pt x="701" y="252"/>
                  </a:lnTo>
                  <a:lnTo>
                    <a:pt x="701" y="252"/>
                  </a:lnTo>
                  <a:lnTo>
                    <a:pt x="699" y="247"/>
                  </a:lnTo>
                  <a:lnTo>
                    <a:pt x="696" y="244"/>
                  </a:lnTo>
                  <a:lnTo>
                    <a:pt x="691" y="244"/>
                  </a:lnTo>
                  <a:lnTo>
                    <a:pt x="690" y="242"/>
                  </a:lnTo>
                  <a:lnTo>
                    <a:pt x="690" y="223"/>
                  </a:lnTo>
                  <a:lnTo>
                    <a:pt x="687" y="220"/>
                  </a:lnTo>
                  <a:lnTo>
                    <a:pt x="680" y="220"/>
                  </a:lnTo>
                  <a:lnTo>
                    <a:pt x="679" y="218"/>
                  </a:lnTo>
                  <a:lnTo>
                    <a:pt x="674" y="218"/>
                  </a:lnTo>
                  <a:lnTo>
                    <a:pt x="669" y="220"/>
                  </a:lnTo>
                  <a:lnTo>
                    <a:pt x="668" y="220"/>
                  </a:lnTo>
                  <a:lnTo>
                    <a:pt x="668" y="220"/>
                  </a:lnTo>
                  <a:lnTo>
                    <a:pt x="668" y="202"/>
                  </a:lnTo>
                  <a:lnTo>
                    <a:pt x="655" y="190"/>
                  </a:lnTo>
                  <a:lnTo>
                    <a:pt x="655" y="185"/>
                  </a:lnTo>
                  <a:lnTo>
                    <a:pt x="653" y="180"/>
                  </a:lnTo>
                  <a:lnTo>
                    <a:pt x="648" y="177"/>
                  </a:lnTo>
                  <a:lnTo>
                    <a:pt x="636" y="167"/>
                  </a:lnTo>
                  <a:lnTo>
                    <a:pt x="621" y="161"/>
                  </a:lnTo>
                  <a:lnTo>
                    <a:pt x="612" y="158"/>
                  </a:lnTo>
                  <a:lnTo>
                    <a:pt x="610" y="156"/>
                  </a:lnTo>
                  <a:lnTo>
                    <a:pt x="610" y="151"/>
                  </a:lnTo>
                  <a:lnTo>
                    <a:pt x="607" y="143"/>
                  </a:lnTo>
                  <a:lnTo>
                    <a:pt x="605" y="139"/>
                  </a:lnTo>
                  <a:lnTo>
                    <a:pt x="605" y="126"/>
                  </a:lnTo>
                  <a:lnTo>
                    <a:pt x="604" y="123"/>
                  </a:lnTo>
                  <a:lnTo>
                    <a:pt x="604" y="119"/>
                  </a:lnTo>
                  <a:lnTo>
                    <a:pt x="599" y="115"/>
                  </a:lnTo>
                  <a:lnTo>
                    <a:pt x="594" y="110"/>
                  </a:lnTo>
                  <a:lnTo>
                    <a:pt x="594" y="108"/>
                  </a:lnTo>
                  <a:lnTo>
                    <a:pt x="594" y="102"/>
                  </a:lnTo>
                  <a:lnTo>
                    <a:pt x="593" y="97"/>
                  </a:lnTo>
                  <a:lnTo>
                    <a:pt x="591" y="91"/>
                  </a:lnTo>
                  <a:lnTo>
                    <a:pt x="591" y="81"/>
                  </a:lnTo>
                  <a:lnTo>
                    <a:pt x="589" y="80"/>
                  </a:lnTo>
                  <a:lnTo>
                    <a:pt x="585" y="73"/>
                  </a:lnTo>
                  <a:lnTo>
                    <a:pt x="580" y="72"/>
                  </a:lnTo>
                  <a:lnTo>
                    <a:pt x="577" y="64"/>
                  </a:lnTo>
                  <a:lnTo>
                    <a:pt x="570" y="67"/>
                  </a:lnTo>
                  <a:lnTo>
                    <a:pt x="562" y="68"/>
                  </a:lnTo>
                  <a:lnTo>
                    <a:pt x="561" y="65"/>
                  </a:lnTo>
                  <a:lnTo>
                    <a:pt x="559" y="60"/>
                  </a:lnTo>
                  <a:lnTo>
                    <a:pt x="561" y="54"/>
                  </a:lnTo>
                  <a:lnTo>
                    <a:pt x="556" y="28"/>
                  </a:lnTo>
                  <a:lnTo>
                    <a:pt x="551" y="24"/>
                  </a:lnTo>
                  <a:lnTo>
                    <a:pt x="548" y="19"/>
                  </a:lnTo>
                  <a:lnTo>
                    <a:pt x="546" y="12"/>
                  </a:lnTo>
                  <a:lnTo>
                    <a:pt x="545" y="6"/>
                  </a:lnTo>
                  <a:lnTo>
                    <a:pt x="541" y="0"/>
                  </a:lnTo>
                  <a:lnTo>
                    <a:pt x="535" y="0"/>
                  </a:lnTo>
                  <a:lnTo>
                    <a:pt x="530" y="3"/>
                  </a:lnTo>
                  <a:lnTo>
                    <a:pt x="526" y="9"/>
                  </a:lnTo>
                  <a:lnTo>
                    <a:pt x="526" y="16"/>
                  </a:lnTo>
                  <a:lnTo>
                    <a:pt x="524" y="22"/>
                  </a:lnTo>
                  <a:lnTo>
                    <a:pt x="521" y="28"/>
                  </a:lnTo>
                  <a:lnTo>
                    <a:pt x="519" y="33"/>
                  </a:lnTo>
                  <a:lnTo>
                    <a:pt x="519" y="40"/>
                  </a:lnTo>
                  <a:lnTo>
                    <a:pt x="521" y="44"/>
                  </a:lnTo>
                  <a:lnTo>
                    <a:pt x="518" y="49"/>
                  </a:lnTo>
                  <a:lnTo>
                    <a:pt x="516" y="51"/>
                  </a:lnTo>
                  <a:lnTo>
                    <a:pt x="516" y="83"/>
                  </a:lnTo>
                  <a:lnTo>
                    <a:pt x="514" y="97"/>
                  </a:lnTo>
                  <a:lnTo>
                    <a:pt x="514" y="103"/>
                  </a:lnTo>
                  <a:lnTo>
                    <a:pt x="511" y="108"/>
                  </a:lnTo>
                  <a:lnTo>
                    <a:pt x="508" y="113"/>
                  </a:lnTo>
                  <a:lnTo>
                    <a:pt x="503" y="126"/>
                  </a:lnTo>
                  <a:lnTo>
                    <a:pt x="497" y="127"/>
                  </a:lnTo>
                  <a:lnTo>
                    <a:pt x="492" y="129"/>
                  </a:lnTo>
                  <a:lnTo>
                    <a:pt x="486" y="126"/>
                  </a:lnTo>
                  <a:lnTo>
                    <a:pt x="482" y="124"/>
                  </a:lnTo>
                  <a:lnTo>
                    <a:pt x="481" y="119"/>
                  </a:lnTo>
                  <a:lnTo>
                    <a:pt x="478" y="115"/>
                  </a:lnTo>
                  <a:lnTo>
                    <a:pt x="468" y="111"/>
                  </a:lnTo>
                  <a:lnTo>
                    <a:pt x="462" y="111"/>
                  </a:lnTo>
                  <a:lnTo>
                    <a:pt x="458" y="110"/>
                  </a:lnTo>
                  <a:lnTo>
                    <a:pt x="446" y="99"/>
                  </a:lnTo>
                  <a:lnTo>
                    <a:pt x="438" y="94"/>
                  </a:lnTo>
                  <a:lnTo>
                    <a:pt x="430" y="94"/>
                  </a:lnTo>
                  <a:lnTo>
                    <a:pt x="428" y="92"/>
                  </a:lnTo>
                  <a:lnTo>
                    <a:pt x="427" y="87"/>
                  </a:lnTo>
                  <a:lnTo>
                    <a:pt x="415" y="78"/>
                  </a:lnTo>
                  <a:lnTo>
                    <a:pt x="414" y="76"/>
                  </a:lnTo>
                  <a:lnTo>
                    <a:pt x="417" y="73"/>
                  </a:lnTo>
                  <a:lnTo>
                    <a:pt x="422" y="70"/>
                  </a:lnTo>
                  <a:lnTo>
                    <a:pt x="422" y="60"/>
                  </a:lnTo>
                  <a:lnTo>
                    <a:pt x="420" y="56"/>
                  </a:lnTo>
                  <a:lnTo>
                    <a:pt x="430" y="51"/>
                  </a:lnTo>
                  <a:lnTo>
                    <a:pt x="435" y="46"/>
                  </a:lnTo>
                  <a:lnTo>
                    <a:pt x="435" y="40"/>
                  </a:lnTo>
                  <a:lnTo>
                    <a:pt x="436" y="38"/>
                  </a:lnTo>
                  <a:lnTo>
                    <a:pt x="439" y="33"/>
                  </a:lnTo>
                  <a:lnTo>
                    <a:pt x="439" y="32"/>
                  </a:lnTo>
                  <a:lnTo>
                    <a:pt x="436" y="25"/>
                  </a:lnTo>
                  <a:lnTo>
                    <a:pt x="431" y="24"/>
                  </a:lnTo>
                  <a:lnTo>
                    <a:pt x="425" y="24"/>
                  </a:lnTo>
                  <a:lnTo>
                    <a:pt x="423" y="28"/>
                  </a:lnTo>
                  <a:lnTo>
                    <a:pt x="422" y="25"/>
                  </a:lnTo>
                  <a:lnTo>
                    <a:pt x="417" y="20"/>
                  </a:lnTo>
                  <a:lnTo>
                    <a:pt x="409" y="27"/>
                  </a:lnTo>
                  <a:lnTo>
                    <a:pt x="406" y="28"/>
                  </a:lnTo>
                  <a:lnTo>
                    <a:pt x="398" y="24"/>
                  </a:lnTo>
                  <a:lnTo>
                    <a:pt x="387" y="20"/>
                  </a:lnTo>
                  <a:lnTo>
                    <a:pt x="369" y="16"/>
                  </a:lnTo>
                  <a:lnTo>
                    <a:pt x="364" y="14"/>
                  </a:lnTo>
                  <a:lnTo>
                    <a:pt x="356" y="6"/>
                  </a:lnTo>
                  <a:lnTo>
                    <a:pt x="352" y="6"/>
                  </a:lnTo>
                  <a:lnTo>
                    <a:pt x="344" y="9"/>
                  </a:lnTo>
                  <a:lnTo>
                    <a:pt x="347" y="16"/>
                  </a:lnTo>
                  <a:lnTo>
                    <a:pt x="355" y="22"/>
                  </a:lnTo>
                  <a:lnTo>
                    <a:pt x="347" y="25"/>
                  </a:lnTo>
                  <a:lnTo>
                    <a:pt x="339" y="27"/>
                  </a:lnTo>
                  <a:lnTo>
                    <a:pt x="324" y="27"/>
                  </a:lnTo>
                  <a:lnTo>
                    <a:pt x="324" y="32"/>
                  </a:lnTo>
                  <a:lnTo>
                    <a:pt x="321" y="32"/>
                  </a:lnTo>
                  <a:lnTo>
                    <a:pt x="318" y="35"/>
                  </a:lnTo>
                  <a:lnTo>
                    <a:pt x="308" y="49"/>
                  </a:lnTo>
                  <a:lnTo>
                    <a:pt x="307" y="54"/>
                  </a:lnTo>
                  <a:lnTo>
                    <a:pt x="305" y="59"/>
                  </a:lnTo>
                  <a:lnTo>
                    <a:pt x="305" y="60"/>
                  </a:lnTo>
                  <a:lnTo>
                    <a:pt x="304" y="60"/>
                  </a:lnTo>
                  <a:lnTo>
                    <a:pt x="300" y="65"/>
                  </a:lnTo>
                  <a:lnTo>
                    <a:pt x="297" y="70"/>
                  </a:lnTo>
                  <a:lnTo>
                    <a:pt x="299" y="76"/>
                  </a:lnTo>
                  <a:lnTo>
                    <a:pt x="302" y="81"/>
                  </a:lnTo>
                  <a:lnTo>
                    <a:pt x="294" y="75"/>
                  </a:lnTo>
                  <a:lnTo>
                    <a:pt x="286" y="73"/>
                  </a:lnTo>
                  <a:lnTo>
                    <a:pt x="283" y="76"/>
                  </a:lnTo>
                  <a:lnTo>
                    <a:pt x="283" y="78"/>
                  </a:lnTo>
                  <a:lnTo>
                    <a:pt x="283" y="75"/>
                  </a:lnTo>
                  <a:lnTo>
                    <a:pt x="280" y="73"/>
                  </a:lnTo>
                  <a:lnTo>
                    <a:pt x="270" y="68"/>
                  </a:lnTo>
                  <a:lnTo>
                    <a:pt x="270" y="65"/>
                  </a:lnTo>
                  <a:lnTo>
                    <a:pt x="264" y="60"/>
                  </a:lnTo>
                  <a:lnTo>
                    <a:pt x="261" y="57"/>
                  </a:lnTo>
                  <a:lnTo>
                    <a:pt x="254" y="56"/>
                  </a:lnTo>
                  <a:lnTo>
                    <a:pt x="249" y="57"/>
                  </a:lnTo>
                  <a:lnTo>
                    <a:pt x="248" y="59"/>
                  </a:lnTo>
                  <a:lnTo>
                    <a:pt x="243" y="62"/>
                  </a:lnTo>
                  <a:lnTo>
                    <a:pt x="238" y="62"/>
                  </a:lnTo>
                  <a:lnTo>
                    <a:pt x="235" y="65"/>
                  </a:lnTo>
                  <a:lnTo>
                    <a:pt x="235" y="72"/>
                  </a:lnTo>
                  <a:lnTo>
                    <a:pt x="233" y="72"/>
                  </a:lnTo>
                  <a:lnTo>
                    <a:pt x="230" y="70"/>
                  </a:lnTo>
                  <a:lnTo>
                    <a:pt x="224" y="70"/>
                  </a:lnTo>
                  <a:lnTo>
                    <a:pt x="218" y="73"/>
                  </a:lnTo>
                  <a:lnTo>
                    <a:pt x="218" y="80"/>
                  </a:lnTo>
                  <a:lnTo>
                    <a:pt x="218" y="80"/>
                  </a:lnTo>
                  <a:lnTo>
                    <a:pt x="214" y="83"/>
                  </a:lnTo>
                  <a:lnTo>
                    <a:pt x="213" y="84"/>
                  </a:lnTo>
                  <a:lnTo>
                    <a:pt x="210" y="84"/>
                  </a:lnTo>
                  <a:lnTo>
                    <a:pt x="206" y="87"/>
                  </a:lnTo>
                  <a:lnTo>
                    <a:pt x="205" y="94"/>
                  </a:lnTo>
                  <a:lnTo>
                    <a:pt x="206" y="103"/>
                  </a:lnTo>
                  <a:lnTo>
                    <a:pt x="202" y="100"/>
                  </a:lnTo>
                  <a:lnTo>
                    <a:pt x="194" y="100"/>
                  </a:lnTo>
                  <a:lnTo>
                    <a:pt x="190" y="105"/>
                  </a:lnTo>
                  <a:lnTo>
                    <a:pt x="192" y="110"/>
                  </a:lnTo>
                  <a:lnTo>
                    <a:pt x="195" y="118"/>
                  </a:lnTo>
                  <a:lnTo>
                    <a:pt x="195" y="119"/>
                  </a:lnTo>
                  <a:lnTo>
                    <a:pt x="192" y="123"/>
                  </a:lnTo>
                  <a:lnTo>
                    <a:pt x="189" y="113"/>
                  </a:lnTo>
                  <a:lnTo>
                    <a:pt x="189" y="110"/>
                  </a:lnTo>
                  <a:lnTo>
                    <a:pt x="184" y="107"/>
                  </a:lnTo>
                  <a:lnTo>
                    <a:pt x="179" y="108"/>
                  </a:lnTo>
                  <a:lnTo>
                    <a:pt x="170" y="116"/>
                  </a:lnTo>
                  <a:lnTo>
                    <a:pt x="166" y="123"/>
                  </a:lnTo>
                  <a:lnTo>
                    <a:pt x="166" y="132"/>
                  </a:lnTo>
                  <a:lnTo>
                    <a:pt x="168" y="139"/>
                  </a:lnTo>
                  <a:lnTo>
                    <a:pt x="168" y="140"/>
                  </a:lnTo>
                  <a:lnTo>
                    <a:pt x="158" y="150"/>
                  </a:lnTo>
                  <a:lnTo>
                    <a:pt x="144" y="164"/>
                  </a:lnTo>
                  <a:lnTo>
                    <a:pt x="139" y="167"/>
                  </a:lnTo>
                  <a:lnTo>
                    <a:pt x="136" y="169"/>
                  </a:lnTo>
                  <a:lnTo>
                    <a:pt x="128" y="170"/>
                  </a:lnTo>
                  <a:lnTo>
                    <a:pt x="114" y="170"/>
                  </a:lnTo>
                  <a:lnTo>
                    <a:pt x="112" y="172"/>
                  </a:lnTo>
                  <a:lnTo>
                    <a:pt x="107" y="175"/>
                  </a:lnTo>
                  <a:lnTo>
                    <a:pt x="99" y="175"/>
                  </a:lnTo>
                  <a:lnTo>
                    <a:pt x="95" y="178"/>
                  </a:lnTo>
                  <a:lnTo>
                    <a:pt x="83" y="185"/>
                  </a:lnTo>
                  <a:lnTo>
                    <a:pt x="82" y="186"/>
                  </a:lnTo>
                  <a:lnTo>
                    <a:pt x="79" y="183"/>
                  </a:lnTo>
                  <a:lnTo>
                    <a:pt x="69" y="183"/>
                  </a:lnTo>
                  <a:lnTo>
                    <a:pt x="61" y="186"/>
                  </a:lnTo>
                  <a:lnTo>
                    <a:pt x="56" y="191"/>
                  </a:lnTo>
                  <a:lnTo>
                    <a:pt x="50" y="196"/>
                  </a:lnTo>
                  <a:lnTo>
                    <a:pt x="45" y="199"/>
                  </a:lnTo>
                  <a:lnTo>
                    <a:pt x="40" y="202"/>
                  </a:lnTo>
                  <a:lnTo>
                    <a:pt x="36" y="202"/>
                  </a:lnTo>
                  <a:lnTo>
                    <a:pt x="31" y="204"/>
                  </a:lnTo>
                  <a:lnTo>
                    <a:pt x="29" y="207"/>
                  </a:lnTo>
                  <a:lnTo>
                    <a:pt x="26" y="210"/>
                  </a:lnTo>
                  <a:lnTo>
                    <a:pt x="26" y="212"/>
                  </a:lnTo>
                  <a:lnTo>
                    <a:pt x="26" y="199"/>
                  </a:lnTo>
                  <a:lnTo>
                    <a:pt x="16" y="209"/>
                  </a:lnTo>
                  <a:lnTo>
                    <a:pt x="13" y="214"/>
                  </a:lnTo>
                  <a:lnTo>
                    <a:pt x="12" y="220"/>
                  </a:lnTo>
                  <a:lnTo>
                    <a:pt x="10" y="226"/>
                  </a:lnTo>
                  <a:lnTo>
                    <a:pt x="13" y="233"/>
                  </a:lnTo>
                  <a:lnTo>
                    <a:pt x="13" y="239"/>
                  </a:lnTo>
                  <a:lnTo>
                    <a:pt x="12" y="241"/>
                  </a:lnTo>
                  <a:lnTo>
                    <a:pt x="7" y="247"/>
                  </a:lnTo>
                  <a:lnTo>
                    <a:pt x="5" y="255"/>
                  </a:lnTo>
                  <a:lnTo>
                    <a:pt x="5" y="263"/>
                  </a:lnTo>
                  <a:lnTo>
                    <a:pt x="7" y="268"/>
                  </a:lnTo>
                  <a:lnTo>
                    <a:pt x="8" y="273"/>
                  </a:lnTo>
                  <a:lnTo>
                    <a:pt x="18" y="285"/>
                  </a:lnTo>
                  <a:lnTo>
                    <a:pt x="20" y="290"/>
                  </a:lnTo>
                  <a:lnTo>
                    <a:pt x="15" y="285"/>
                  </a:lnTo>
                  <a:lnTo>
                    <a:pt x="8" y="277"/>
                  </a:lnTo>
                  <a:lnTo>
                    <a:pt x="8" y="285"/>
                  </a:lnTo>
                  <a:lnTo>
                    <a:pt x="0" y="285"/>
                  </a:lnTo>
                  <a:lnTo>
                    <a:pt x="0" y="290"/>
                  </a:lnTo>
                  <a:lnTo>
                    <a:pt x="2" y="297"/>
                  </a:lnTo>
                  <a:lnTo>
                    <a:pt x="8" y="308"/>
                  </a:lnTo>
                  <a:lnTo>
                    <a:pt x="16" y="320"/>
                  </a:lnTo>
                  <a:lnTo>
                    <a:pt x="18" y="325"/>
                  </a:lnTo>
                  <a:lnTo>
                    <a:pt x="20" y="328"/>
                  </a:lnTo>
                  <a:lnTo>
                    <a:pt x="20" y="333"/>
                  </a:lnTo>
                  <a:lnTo>
                    <a:pt x="21" y="338"/>
                  </a:lnTo>
                  <a:lnTo>
                    <a:pt x="28" y="346"/>
                  </a:lnTo>
                  <a:lnTo>
                    <a:pt x="32" y="354"/>
                  </a:lnTo>
                  <a:lnTo>
                    <a:pt x="34" y="357"/>
                  </a:lnTo>
                  <a:lnTo>
                    <a:pt x="34" y="368"/>
                  </a:lnTo>
                  <a:lnTo>
                    <a:pt x="36" y="376"/>
                  </a:lnTo>
                  <a:lnTo>
                    <a:pt x="40" y="389"/>
                  </a:lnTo>
                  <a:lnTo>
                    <a:pt x="50" y="405"/>
                  </a:lnTo>
                  <a:lnTo>
                    <a:pt x="50" y="408"/>
                  </a:lnTo>
                  <a:lnTo>
                    <a:pt x="48" y="413"/>
                  </a:lnTo>
                  <a:lnTo>
                    <a:pt x="47" y="421"/>
                  </a:lnTo>
                  <a:lnTo>
                    <a:pt x="47" y="434"/>
                  </a:lnTo>
                  <a:lnTo>
                    <a:pt x="45" y="437"/>
                  </a:lnTo>
                  <a:lnTo>
                    <a:pt x="42" y="439"/>
                  </a:lnTo>
                  <a:lnTo>
                    <a:pt x="39" y="440"/>
                  </a:lnTo>
                  <a:lnTo>
                    <a:pt x="36" y="440"/>
                  </a:lnTo>
                  <a:lnTo>
                    <a:pt x="32" y="443"/>
                  </a:lnTo>
                  <a:lnTo>
                    <a:pt x="32" y="450"/>
                  </a:lnTo>
                  <a:lnTo>
                    <a:pt x="37" y="456"/>
                  </a:lnTo>
                  <a:lnTo>
                    <a:pt x="47" y="459"/>
                  </a:lnTo>
                  <a:lnTo>
                    <a:pt x="47" y="461"/>
                  </a:lnTo>
                  <a:lnTo>
                    <a:pt x="55" y="467"/>
                  </a:lnTo>
                  <a:lnTo>
                    <a:pt x="63" y="472"/>
                  </a:lnTo>
                  <a:lnTo>
                    <a:pt x="75" y="474"/>
                  </a:lnTo>
                  <a:lnTo>
                    <a:pt x="91" y="474"/>
                  </a:lnTo>
                  <a:lnTo>
                    <a:pt x="98" y="472"/>
                  </a:lnTo>
                  <a:lnTo>
                    <a:pt x="101" y="466"/>
                  </a:lnTo>
                  <a:lnTo>
                    <a:pt x="106" y="464"/>
                  </a:lnTo>
                  <a:lnTo>
                    <a:pt x="112" y="462"/>
                  </a:lnTo>
                  <a:lnTo>
                    <a:pt x="117" y="461"/>
                  </a:lnTo>
                  <a:lnTo>
                    <a:pt x="120" y="459"/>
                  </a:lnTo>
                  <a:lnTo>
                    <a:pt x="125" y="451"/>
                  </a:lnTo>
                  <a:lnTo>
                    <a:pt x="127" y="451"/>
                  </a:lnTo>
                  <a:lnTo>
                    <a:pt x="128" y="451"/>
                  </a:lnTo>
                  <a:lnTo>
                    <a:pt x="139" y="450"/>
                  </a:lnTo>
                  <a:lnTo>
                    <a:pt x="170" y="451"/>
                  </a:lnTo>
                  <a:lnTo>
                    <a:pt x="182" y="450"/>
                  </a:lnTo>
                  <a:lnTo>
                    <a:pt x="194" y="448"/>
                  </a:lnTo>
                  <a:lnTo>
                    <a:pt x="200" y="443"/>
                  </a:lnTo>
                  <a:lnTo>
                    <a:pt x="206" y="435"/>
                  </a:lnTo>
                  <a:lnTo>
                    <a:pt x="208" y="432"/>
                  </a:lnTo>
                  <a:lnTo>
                    <a:pt x="208" y="432"/>
                  </a:lnTo>
                  <a:lnTo>
                    <a:pt x="214" y="429"/>
                  </a:lnTo>
                  <a:lnTo>
                    <a:pt x="221" y="427"/>
                  </a:lnTo>
                  <a:lnTo>
                    <a:pt x="229" y="421"/>
                  </a:lnTo>
                  <a:lnTo>
                    <a:pt x="232" y="419"/>
                  </a:lnTo>
                  <a:lnTo>
                    <a:pt x="237" y="418"/>
                  </a:lnTo>
                  <a:lnTo>
                    <a:pt x="264" y="418"/>
                  </a:lnTo>
                  <a:lnTo>
                    <a:pt x="277" y="415"/>
                  </a:lnTo>
                  <a:lnTo>
                    <a:pt x="294" y="407"/>
                  </a:lnTo>
                  <a:lnTo>
                    <a:pt x="312" y="403"/>
                  </a:lnTo>
                  <a:lnTo>
                    <a:pt x="323" y="403"/>
                  </a:lnTo>
                  <a:lnTo>
                    <a:pt x="331" y="402"/>
                  </a:lnTo>
                  <a:lnTo>
                    <a:pt x="336" y="402"/>
                  </a:lnTo>
                  <a:lnTo>
                    <a:pt x="345" y="410"/>
                  </a:lnTo>
                  <a:lnTo>
                    <a:pt x="350" y="413"/>
                  </a:lnTo>
                  <a:lnTo>
                    <a:pt x="366" y="413"/>
                  </a:lnTo>
                  <a:lnTo>
                    <a:pt x="369" y="415"/>
                  </a:lnTo>
                  <a:lnTo>
                    <a:pt x="374" y="415"/>
                  </a:lnTo>
                  <a:lnTo>
                    <a:pt x="376" y="416"/>
                  </a:lnTo>
                  <a:lnTo>
                    <a:pt x="377" y="416"/>
                  </a:lnTo>
                  <a:lnTo>
                    <a:pt x="385" y="421"/>
                  </a:lnTo>
                  <a:lnTo>
                    <a:pt x="385" y="423"/>
                  </a:lnTo>
                  <a:lnTo>
                    <a:pt x="382" y="427"/>
                  </a:lnTo>
                  <a:lnTo>
                    <a:pt x="382" y="434"/>
                  </a:lnTo>
                  <a:lnTo>
                    <a:pt x="388" y="437"/>
                  </a:lnTo>
                  <a:lnTo>
                    <a:pt x="393" y="439"/>
                  </a:lnTo>
                  <a:lnTo>
                    <a:pt x="398" y="445"/>
                  </a:lnTo>
                  <a:lnTo>
                    <a:pt x="401" y="451"/>
                  </a:lnTo>
                  <a:lnTo>
                    <a:pt x="403" y="454"/>
                  </a:lnTo>
                  <a:lnTo>
                    <a:pt x="401" y="459"/>
                  </a:lnTo>
                  <a:lnTo>
                    <a:pt x="403" y="466"/>
                  </a:lnTo>
                  <a:lnTo>
                    <a:pt x="407" y="469"/>
                  </a:lnTo>
                  <a:lnTo>
                    <a:pt x="412" y="472"/>
                  </a:lnTo>
                  <a:lnTo>
                    <a:pt x="417" y="467"/>
                  </a:lnTo>
                  <a:lnTo>
                    <a:pt x="423" y="459"/>
                  </a:lnTo>
                  <a:lnTo>
                    <a:pt x="425" y="458"/>
                  </a:lnTo>
                  <a:lnTo>
                    <a:pt x="428" y="456"/>
                  </a:lnTo>
                  <a:lnTo>
                    <a:pt x="433" y="454"/>
                  </a:lnTo>
                  <a:lnTo>
                    <a:pt x="438" y="453"/>
                  </a:lnTo>
                  <a:lnTo>
                    <a:pt x="439" y="450"/>
                  </a:lnTo>
                  <a:lnTo>
                    <a:pt x="443" y="447"/>
                  </a:lnTo>
                  <a:lnTo>
                    <a:pt x="444" y="439"/>
                  </a:lnTo>
                  <a:lnTo>
                    <a:pt x="446" y="434"/>
                  </a:lnTo>
                  <a:lnTo>
                    <a:pt x="451" y="431"/>
                  </a:lnTo>
                  <a:lnTo>
                    <a:pt x="451" y="431"/>
                  </a:lnTo>
                  <a:lnTo>
                    <a:pt x="452" y="432"/>
                  </a:lnTo>
                  <a:lnTo>
                    <a:pt x="451" y="435"/>
                  </a:lnTo>
                  <a:lnTo>
                    <a:pt x="447" y="442"/>
                  </a:lnTo>
                  <a:lnTo>
                    <a:pt x="443" y="453"/>
                  </a:lnTo>
                  <a:lnTo>
                    <a:pt x="439" y="462"/>
                  </a:lnTo>
                  <a:lnTo>
                    <a:pt x="439" y="462"/>
                  </a:lnTo>
                  <a:lnTo>
                    <a:pt x="435" y="464"/>
                  </a:lnTo>
                  <a:lnTo>
                    <a:pt x="430" y="469"/>
                  </a:lnTo>
                  <a:lnTo>
                    <a:pt x="436" y="475"/>
                  </a:lnTo>
                  <a:lnTo>
                    <a:pt x="443" y="477"/>
                  </a:lnTo>
                  <a:lnTo>
                    <a:pt x="451" y="475"/>
                  </a:lnTo>
                  <a:lnTo>
                    <a:pt x="452" y="472"/>
                  </a:lnTo>
                  <a:lnTo>
                    <a:pt x="455" y="467"/>
                  </a:lnTo>
                  <a:lnTo>
                    <a:pt x="455" y="461"/>
                  </a:lnTo>
                  <a:lnTo>
                    <a:pt x="455" y="461"/>
                  </a:lnTo>
                  <a:lnTo>
                    <a:pt x="458" y="462"/>
                  </a:lnTo>
                  <a:lnTo>
                    <a:pt x="462" y="467"/>
                  </a:lnTo>
                  <a:lnTo>
                    <a:pt x="460" y="472"/>
                  </a:lnTo>
                  <a:lnTo>
                    <a:pt x="457" y="477"/>
                  </a:lnTo>
                  <a:lnTo>
                    <a:pt x="457" y="483"/>
                  </a:lnTo>
                  <a:lnTo>
                    <a:pt x="460" y="486"/>
                  </a:lnTo>
                  <a:lnTo>
                    <a:pt x="465" y="486"/>
                  </a:lnTo>
                  <a:lnTo>
                    <a:pt x="471" y="485"/>
                  </a:lnTo>
                  <a:lnTo>
                    <a:pt x="473" y="483"/>
                  </a:lnTo>
                  <a:lnTo>
                    <a:pt x="474" y="485"/>
                  </a:lnTo>
                  <a:lnTo>
                    <a:pt x="481" y="491"/>
                  </a:lnTo>
                  <a:lnTo>
                    <a:pt x="484" y="498"/>
                  </a:lnTo>
                  <a:lnTo>
                    <a:pt x="484" y="520"/>
                  </a:lnTo>
                  <a:lnTo>
                    <a:pt x="487" y="525"/>
                  </a:lnTo>
                  <a:lnTo>
                    <a:pt x="495" y="531"/>
                  </a:lnTo>
                  <a:lnTo>
                    <a:pt x="503" y="536"/>
                  </a:lnTo>
                  <a:lnTo>
                    <a:pt x="506" y="539"/>
                  </a:lnTo>
                  <a:lnTo>
                    <a:pt x="516" y="539"/>
                  </a:lnTo>
                  <a:lnTo>
                    <a:pt x="524" y="541"/>
                  </a:lnTo>
                  <a:lnTo>
                    <a:pt x="533" y="544"/>
                  </a:lnTo>
                  <a:lnTo>
                    <a:pt x="543" y="549"/>
                  </a:lnTo>
                  <a:lnTo>
                    <a:pt x="551" y="552"/>
                  </a:lnTo>
                  <a:lnTo>
                    <a:pt x="553" y="553"/>
                  </a:lnTo>
                  <a:lnTo>
                    <a:pt x="557" y="553"/>
                  </a:lnTo>
                  <a:lnTo>
                    <a:pt x="565" y="552"/>
                  </a:lnTo>
                  <a:lnTo>
                    <a:pt x="573" y="544"/>
                  </a:lnTo>
                  <a:lnTo>
                    <a:pt x="578" y="537"/>
                  </a:lnTo>
                  <a:lnTo>
                    <a:pt x="578" y="536"/>
                  </a:lnTo>
                  <a:lnTo>
                    <a:pt x="580" y="536"/>
                  </a:lnTo>
                  <a:lnTo>
                    <a:pt x="580" y="537"/>
                  </a:lnTo>
                  <a:lnTo>
                    <a:pt x="577" y="542"/>
                  </a:lnTo>
                  <a:lnTo>
                    <a:pt x="580" y="547"/>
                  </a:lnTo>
                  <a:lnTo>
                    <a:pt x="588" y="552"/>
                  </a:lnTo>
                  <a:lnTo>
                    <a:pt x="588" y="547"/>
                  </a:lnTo>
                  <a:lnTo>
                    <a:pt x="589" y="545"/>
                  </a:lnTo>
                  <a:lnTo>
                    <a:pt x="589" y="544"/>
                  </a:lnTo>
                  <a:lnTo>
                    <a:pt x="594" y="549"/>
                  </a:lnTo>
                  <a:lnTo>
                    <a:pt x="597" y="552"/>
                  </a:lnTo>
                  <a:lnTo>
                    <a:pt x="612" y="566"/>
                  </a:lnTo>
                  <a:lnTo>
                    <a:pt x="612" y="553"/>
                  </a:lnTo>
                  <a:lnTo>
                    <a:pt x="613" y="552"/>
                  </a:lnTo>
                  <a:lnTo>
                    <a:pt x="626" y="544"/>
                  </a:lnTo>
                  <a:lnTo>
                    <a:pt x="636" y="536"/>
                  </a:lnTo>
                  <a:lnTo>
                    <a:pt x="639" y="534"/>
                  </a:lnTo>
                  <a:lnTo>
                    <a:pt x="642" y="534"/>
                  </a:lnTo>
                  <a:lnTo>
                    <a:pt x="653" y="531"/>
                  </a:lnTo>
                  <a:lnTo>
                    <a:pt x="672" y="529"/>
                  </a:lnTo>
                  <a:lnTo>
                    <a:pt x="676" y="525"/>
                  </a:lnTo>
                  <a:lnTo>
                    <a:pt x="680" y="491"/>
                  </a:lnTo>
                  <a:lnTo>
                    <a:pt x="682" y="485"/>
                  </a:lnTo>
                  <a:lnTo>
                    <a:pt x="691" y="472"/>
                  </a:lnTo>
                  <a:lnTo>
                    <a:pt x="693" y="464"/>
                  </a:lnTo>
                  <a:lnTo>
                    <a:pt x="696" y="453"/>
                  </a:lnTo>
                  <a:lnTo>
                    <a:pt x="703" y="440"/>
                  </a:lnTo>
                  <a:lnTo>
                    <a:pt x="711" y="427"/>
                  </a:lnTo>
                  <a:lnTo>
                    <a:pt x="717" y="424"/>
                  </a:lnTo>
                  <a:lnTo>
                    <a:pt x="722" y="419"/>
                  </a:lnTo>
                  <a:lnTo>
                    <a:pt x="723" y="413"/>
                  </a:lnTo>
                  <a:lnTo>
                    <a:pt x="725" y="408"/>
                  </a:lnTo>
                  <a:lnTo>
                    <a:pt x="731" y="395"/>
                  </a:lnTo>
                  <a:lnTo>
                    <a:pt x="735" y="380"/>
                  </a:lnTo>
                  <a:lnTo>
                    <a:pt x="736" y="375"/>
                  </a:lnTo>
                  <a:lnTo>
                    <a:pt x="738" y="370"/>
                  </a:lnTo>
                  <a:lnTo>
                    <a:pt x="738" y="364"/>
                  </a:lnTo>
                  <a:lnTo>
                    <a:pt x="736" y="357"/>
                  </a:lnTo>
                  <a:lnTo>
                    <a:pt x="736" y="352"/>
                  </a:lnTo>
                  <a:lnTo>
                    <a:pt x="738" y="348"/>
                  </a:lnTo>
                  <a:lnTo>
                    <a:pt x="741" y="346"/>
                  </a:lnTo>
                  <a:lnTo>
                    <a:pt x="741" y="336"/>
                  </a:lnTo>
                  <a:lnTo>
                    <a:pt x="739" y="333"/>
                  </a:lnTo>
                  <a:lnTo>
                    <a:pt x="741" y="332"/>
                  </a:lnTo>
                  <a:lnTo>
                    <a:pt x="741" y="320"/>
                  </a:lnTo>
                  <a:lnTo>
                    <a:pt x="736" y="314"/>
                  </a:lnTo>
                  <a:lnTo>
                    <a:pt x="735" y="31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06" name="Google Shape;806;p97"/>
            <p:cNvSpPr/>
            <p:nvPr/>
          </p:nvSpPr>
          <p:spPr>
            <a:xfrm>
              <a:off x="8678883" y="4702531"/>
              <a:ext cx="154097" cy="211889"/>
            </a:xfrm>
            <a:custGeom>
              <a:avLst/>
              <a:gdLst/>
              <a:ahLst/>
              <a:cxnLst/>
              <a:rect l="l" t="t" r="r" b="b"/>
              <a:pathLst>
                <a:path w="109" h="150" extrusionOk="0">
                  <a:moveTo>
                    <a:pt x="98" y="61"/>
                  </a:moveTo>
                  <a:lnTo>
                    <a:pt x="91" y="62"/>
                  </a:lnTo>
                  <a:lnTo>
                    <a:pt x="85" y="67"/>
                  </a:lnTo>
                  <a:lnTo>
                    <a:pt x="83" y="69"/>
                  </a:lnTo>
                  <a:lnTo>
                    <a:pt x="75" y="65"/>
                  </a:lnTo>
                  <a:lnTo>
                    <a:pt x="69" y="64"/>
                  </a:lnTo>
                  <a:lnTo>
                    <a:pt x="66" y="64"/>
                  </a:lnTo>
                  <a:lnTo>
                    <a:pt x="64" y="62"/>
                  </a:lnTo>
                  <a:lnTo>
                    <a:pt x="62" y="61"/>
                  </a:lnTo>
                  <a:lnTo>
                    <a:pt x="62" y="56"/>
                  </a:lnTo>
                  <a:lnTo>
                    <a:pt x="61" y="51"/>
                  </a:lnTo>
                  <a:lnTo>
                    <a:pt x="61" y="45"/>
                  </a:lnTo>
                  <a:lnTo>
                    <a:pt x="56" y="42"/>
                  </a:lnTo>
                  <a:lnTo>
                    <a:pt x="51" y="38"/>
                  </a:lnTo>
                  <a:lnTo>
                    <a:pt x="43" y="42"/>
                  </a:lnTo>
                  <a:lnTo>
                    <a:pt x="47" y="46"/>
                  </a:lnTo>
                  <a:lnTo>
                    <a:pt x="45" y="45"/>
                  </a:lnTo>
                  <a:lnTo>
                    <a:pt x="42" y="45"/>
                  </a:lnTo>
                  <a:lnTo>
                    <a:pt x="40" y="42"/>
                  </a:lnTo>
                  <a:lnTo>
                    <a:pt x="40" y="37"/>
                  </a:lnTo>
                  <a:lnTo>
                    <a:pt x="39" y="30"/>
                  </a:lnTo>
                  <a:lnTo>
                    <a:pt x="35" y="27"/>
                  </a:lnTo>
                  <a:lnTo>
                    <a:pt x="34" y="24"/>
                  </a:lnTo>
                  <a:lnTo>
                    <a:pt x="32" y="19"/>
                  </a:lnTo>
                  <a:lnTo>
                    <a:pt x="32" y="16"/>
                  </a:lnTo>
                  <a:lnTo>
                    <a:pt x="31" y="11"/>
                  </a:lnTo>
                  <a:lnTo>
                    <a:pt x="23" y="5"/>
                  </a:lnTo>
                  <a:lnTo>
                    <a:pt x="16" y="2"/>
                  </a:lnTo>
                  <a:lnTo>
                    <a:pt x="5" y="0"/>
                  </a:lnTo>
                  <a:lnTo>
                    <a:pt x="0" y="5"/>
                  </a:lnTo>
                  <a:lnTo>
                    <a:pt x="2" y="13"/>
                  </a:lnTo>
                  <a:lnTo>
                    <a:pt x="7" y="19"/>
                  </a:lnTo>
                  <a:lnTo>
                    <a:pt x="10" y="24"/>
                  </a:lnTo>
                  <a:lnTo>
                    <a:pt x="19" y="30"/>
                  </a:lnTo>
                  <a:lnTo>
                    <a:pt x="21" y="34"/>
                  </a:lnTo>
                  <a:lnTo>
                    <a:pt x="23" y="35"/>
                  </a:lnTo>
                  <a:lnTo>
                    <a:pt x="23" y="40"/>
                  </a:lnTo>
                  <a:lnTo>
                    <a:pt x="31" y="51"/>
                  </a:lnTo>
                  <a:lnTo>
                    <a:pt x="34" y="53"/>
                  </a:lnTo>
                  <a:lnTo>
                    <a:pt x="34" y="59"/>
                  </a:lnTo>
                  <a:lnTo>
                    <a:pt x="31" y="65"/>
                  </a:lnTo>
                  <a:lnTo>
                    <a:pt x="31" y="77"/>
                  </a:lnTo>
                  <a:lnTo>
                    <a:pt x="29" y="81"/>
                  </a:lnTo>
                  <a:lnTo>
                    <a:pt x="15" y="91"/>
                  </a:lnTo>
                  <a:lnTo>
                    <a:pt x="15" y="101"/>
                  </a:lnTo>
                  <a:lnTo>
                    <a:pt x="23" y="107"/>
                  </a:lnTo>
                  <a:lnTo>
                    <a:pt x="32" y="112"/>
                  </a:lnTo>
                  <a:lnTo>
                    <a:pt x="40" y="117"/>
                  </a:lnTo>
                  <a:lnTo>
                    <a:pt x="42" y="120"/>
                  </a:lnTo>
                  <a:lnTo>
                    <a:pt x="42" y="121"/>
                  </a:lnTo>
                  <a:lnTo>
                    <a:pt x="35" y="136"/>
                  </a:lnTo>
                  <a:lnTo>
                    <a:pt x="34" y="140"/>
                  </a:lnTo>
                  <a:lnTo>
                    <a:pt x="34" y="145"/>
                  </a:lnTo>
                  <a:lnTo>
                    <a:pt x="37" y="148"/>
                  </a:lnTo>
                  <a:lnTo>
                    <a:pt x="42" y="148"/>
                  </a:lnTo>
                  <a:lnTo>
                    <a:pt x="47" y="150"/>
                  </a:lnTo>
                  <a:lnTo>
                    <a:pt x="53" y="148"/>
                  </a:lnTo>
                  <a:lnTo>
                    <a:pt x="58" y="147"/>
                  </a:lnTo>
                  <a:lnTo>
                    <a:pt x="61" y="142"/>
                  </a:lnTo>
                  <a:lnTo>
                    <a:pt x="72" y="126"/>
                  </a:lnTo>
                  <a:lnTo>
                    <a:pt x="77" y="120"/>
                  </a:lnTo>
                  <a:lnTo>
                    <a:pt x="80" y="115"/>
                  </a:lnTo>
                  <a:lnTo>
                    <a:pt x="80" y="109"/>
                  </a:lnTo>
                  <a:lnTo>
                    <a:pt x="82" y="102"/>
                  </a:lnTo>
                  <a:lnTo>
                    <a:pt x="82" y="101"/>
                  </a:lnTo>
                  <a:lnTo>
                    <a:pt x="83" y="99"/>
                  </a:lnTo>
                  <a:lnTo>
                    <a:pt x="85" y="99"/>
                  </a:lnTo>
                  <a:lnTo>
                    <a:pt x="91" y="97"/>
                  </a:lnTo>
                  <a:lnTo>
                    <a:pt x="96" y="97"/>
                  </a:lnTo>
                  <a:lnTo>
                    <a:pt x="96" y="93"/>
                  </a:lnTo>
                  <a:lnTo>
                    <a:pt x="99" y="88"/>
                  </a:lnTo>
                  <a:lnTo>
                    <a:pt x="101" y="88"/>
                  </a:lnTo>
                  <a:lnTo>
                    <a:pt x="102" y="85"/>
                  </a:lnTo>
                  <a:lnTo>
                    <a:pt x="106" y="80"/>
                  </a:lnTo>
                  <a:lnTo>
                    <a:pt x="106" y="73"/>
                  </a:lnTo>
                  <a:lnTo>
                    <a:pt x="107" y="70"/>
                  </a:lnTo>
                  <a:lnTo>
                    <a:pt x="109" y="65"/>
                  </a:lnTo>
                  <a:lnTo>
                    <a:pt x="106" y="61"/>
                  </a:lnTo>
                  <a:lnTo>
                    <a:pt x="98" y="6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07" name="Google Shape;807;p97"/>
            <p:cNvSpPr/>
            <p:nvPr/>
          </p:nvSpPr>
          <p:spPr>
            <a:xfrm>
              <a:off x="8514890" y="4880517"/>
              <a:ext cx="202164" cy="193525"/>
            </a:xfrm>
            <a:custGeom>
              <a:avLst/>
              <a:gdLst/>
              <a:ahLst/>
              <a:cxnLst/>
              <a:rect l="l" t="t" r="r" b="b"/>
              <a:pathLst>
                <a:path w="143" h="137" extrusionOk="0">
                  <a:moveTo>
                    <a:pt x="143" y="10"/>
                  </a:moveTo>
                  <a:lnTo>
                    <a:pt x="140" y="3"/>
                  </a:lnTo>
                  <a:lnTo>
                    <a:pt x="129" y="3"/>
                  </a:lnTo>
                  <a:lnTo>
                    <a:pt x="123" y="8"/>
                  </a:lnTo>
                  <a:lnTo>
                    <a:pt x="121" y="8"/>
                  </a:lnTo>
                  <a:lnTo>
                    <a:pt x="113" y="0"/>
                  </a:lnTo>
                  <a:lnTo>
                    <a:pt x="107" y="0"/>
                  </a:lnTo>
                  <a:lnTo>
                    <a:pt x="105" y="2"/>
                  </a:lnTo>
                  <a:lnTo>
                    <a:pt x="99" y="7"/>
                  </a:lnTo>
                  <a:lnTo>
                    <a:pt x="99" y="11"/>
                  </a:lnTo>
                  <a:lnTo>
                    <a:pt x="97" y="14"/>
                  </a:lnTo>
                  <a:lnTo>
                    <a:pt x="89" y="22"/>
                  </a:lnTo>
                  <a:lnTo>
                    <a:pt x="88" y="27"/>
                  </a:lnTo>
                  <a:lnTo>
                    <a:pt x="80" y="43"/>
                  </a:lnTo>
                  <a:lnTo>
                    <a:pt x="76" y="50"/>
                  </a:lnTo>
                  <a:lnTo>
                    <a:pt x="70" y="53"/>
                  </a:lnTo>
                  <a:lnTo>
                    <a:pt x="54" y="61"/>
                  </a:lnTo>
                  <a:lnTo>
                    <a:pt x="40" y="69"/>
                  </a:lnTo>
                  <a:lnTo>
                    <a:pt x="35" y="74"/>
                  </a:lnTo>
                  <a:lnTo>
                    <a:pt x="32" y="75"/>
                  </a:lnTo>
                  <a:lnTo>
                    <a:pt x="9" y="93"/>
                  </a:lnTo>
                  <a:lnTo>
                    <a:pt x="8" y="96"/>
                  </a:lnTo>
                  <a:lnTo>
                    <a:pt x="6" y="97"/>
                  </a:lnTo>
                  <a:lnTo>
                    <a:pt x="5" y="102"/>
                  </a:lnTo>
                  <a:lnTo>
                    <a:pt x="1" y="107"/>
                  </a:lnTo>
                  <a:lnTo>
                    <a:pt x="0" y="112"/>
                  </a:lnTo>
                  <a:lnTo>
                    <a:pt x="0" y="118"/>
                  </a:lnTo>
                  <a:lnTo>
                    <a:pt x="3" y="121"/>
                  </a:lnTo>
                  <a:lnTo>
                    <a:pt x="8" y="125"/>
                  </a:lnTo>
                  <a:lnTo>
                    <a:pt x="13" y="126"/>
                  </a:lnTo>
                  <a:lnTo>
                    <a:pt x="16" y="126"/>
                  </a:lnTo>
                  <a:lnTo>
                    <a:pt x="21" y="129"/>
                  </a:lnTo>
                  <a:lnTo>
                    <a:pt x="28" y="133"/>
                  </a:lnTo>
                  <a:lnTo>
                    <a:pt x="32" y="133"/>
                  </a:lnTo>
                  <a:lnTo>
                    <a:pt x="33" y="134"/>
                  </a:lnTo>
                  <a:lnTo>
                    <a:pt x="36" y="137"/>
                  </a:lnTo>
                  <a:lnTo>
                    <a:pt x="46" y="137"/>
                  </a:lnTo>
                  <a:lnTo>
                    <a:pt x="59" y="134"/>
                  </a:lnTo>
                  <a:lnTo>
                    <a:pt x="64" y="129"/>
                  </a:lnTo>
                  <a:lnTo>
                    <a:pt x="78" y="117"/>
                  </a:lnTo>
                  <a:lnTo>
                    <a:pt x="80" y="112"/>
                  </a:lnTo>
                  <a:lnTo>
                    <a:pt x="80" y="107"/>
                  </a:lnTo>
                  <a:lnTo>
                    <a:pt x="86" y="101"/>
                  </a:lnTo>
                  <a:lnTo>
                    <a:pt x="88" y="96"/>
                  </a:lnTo>
                  <a:lnTo>
                    <a:pt x="92" y="86"/>
                  </a:lnTo>
                  <a:lnTo>
                    <a:pt x="94" y="82"/>
                  </a:lnTo>
                  <a:lnTo>
                    <a:pt x="96" y="78"/>
                  </a:lnTo>
                  <a:lnTo>
                    <a:pt x="108" y="75"/>
                  </a:lnTo>
                  <a:lnTo>
                    <a:pt x="119" y="75"/>
                  </a:lnTo>
                  <a:lnTo>
                    <a:pt x="119" y="74"/>
                  </a:lnTo>
                  <a:lnTo>
                    <a:pt x="123" y="74"/>
                  </a:lnTo>
                  <a:lnTo>
                    <a:pt x="119" y="66"/>
                  </a:lnTo>
                  <a:lnTo>
                    <a:pt x="118" y="62"/>
                  </a:lnTo>
                  <a:lnTo>
                    <a:pt x="118" y="61"/>
                  </a:lnTo>
                  <a:lnTo>
                    <a:pt x="121" y="58"/>
                  </a:lnTo>
                  <a:lnTo>
                    <a:pt x="127" y="53"/>
                  </a:lnTo>
                  <a:lnTo>
                    <a:pt x="129" y="48"/>
                  </a:lnTo>
                  <a:lnTo>
                    <a:pt x="129" y="45"/>
                  </a:lnTo>
                  <a:lnTo>
                    <a:pt x="132" y="40"/>
                  </a:lnTo>
                  <a:lnTo>
                    <a:pt x="137" y="37"/>
                  </a:lnTo>
                  <a:lnTo>
                    <a:pt x="143" y="29"/>
                  </a:lnTo>
                  <a:lnTo>
                    <a:pt x="143" y="22"/>
                  </a:lnTo>
                  <a:lnTo>
                    <a:pt x="142" y="18"/>
                  </a:lnTo>
                  <a:lnTo>
                    <a:pt x="143" y="14"/>
                  </a:lnTo>
                  <a:lnTo>
                    <a:pt x="143" y="1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08" name="Google Shape;808;p97"/>
            <p:cNvSpPr/>
            <p:nvPr/>
          </p:nvSpPr>
          <p:spPr>
            <a:xfrm>
              <a:off x="6310887" y="1445093"/>
              <a:ext cx="31102" cy="25427"/>
            </a:xfrm>
            <a:custGeom>
              <a:avLst/>
              <a:gdLst/>
              <a:ahLst/>
              <a:cxnLst/>
              <a:rect l="l" t="t" r="r" b="b"/>
              <a:pathLst>
                <a:path w="22" h="18" extrusionOk="0">
                  <a:moveTo>
                    <a:pt x="11" y="18"/>
                  </a:moveTo>
                  <a:lnTo>
                    <a:pt x="16" y="18"/>
                  </a:lnTo>
                  <a:lnTo>
                    <a:pt x="20" y="13"/>
                  </a:lnTo>
                  <a:lnTo>
                    <a:pt x="22" y="7"/>
                  </a:lnTo>
                  <a:lnTo>
                    <a:pt x="19" y="0"/>
                  </a:lnTo>
                  <a:lnTo>
                    <a:pt x="14" y="0"/>
                  </a:lnTo>
                  <a:lnTo>
                    <a:pt x="8" y="2"/>
                  </a:lnTo>
                  <a:lnTo>
                    <a:pt x="0" y="7"/>
                  </a:lnTo>
                  <a:lnTo>
                    <a:pt x="0" y="13"/>
                  </a:lnTo>
                  <a:lnTo>
                    <a:pt x="3" y="16"/>
                  </a:lnTo>
                  <a:lnTo>
                    <a:pt x="11" y="1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09" name="Google Shape;809;p97"/>
            <p:cNvSpPr/>
            <p:nvPr/>
          </p:nvSpPr>
          <p:spPr>
            <a:xfrm>
              <a:off x="7106816" y="1373051"/>
              <a:ext cx="63618" cy="29664"/>
            </a:xfrm>
            <a:custGeom>
              <a:avLst/>
              <a:gdLst/>
              <a:ahLst/>
              <a:cxnLst/>
              <a:rect l="l" t="t" r="r" b="b"/>
              <a:pathLst>
                <a:path w="45" h="21" extrusionOk="0">
                  <a:moveTo>
                    <a:pt x="32" y="0"/>
                  </a:moveTo>
                  <a:lnTo>
                    <a:pt x="24" y="0"/>
                  </a:lnTo>
                  <a:lnTo>
                    <a:pt x="19" y="2"/>
                  </a:lnTo>
                  <a:lnTo>
                    <a:pt x="14" y="7"/>
                  </a:lnTo>
                  <a:lnTo>
                    <a:pt x="10" y="10"/>
                  </a:lnTo>
                  <a:lnTo>
                    <a:pt x="0" y="10"/>
                  </a:lnTo>
                  <a:lnTo>
                    <a:pt x="6" y="16"/>
                  </a:lnTo>
                  <a:lnTo>
                    <a:pt x="10" y="21"/>
                  </a:lnTo>
                  <a:lnTo>
                    <a:pt x="27" y="21"/>
                  </a:lnTo>
                  <a:lnTo>
                    <a:pt x="38" y="18"/>
                  </a:lnTo>
                  <a:lnTo>
                    <a:pt x="41" y="15"/>
                  </a:lnTo>
                  <a:lnTo>
                    <a:pt x="45" y="10"/>
                  </a:lnTo>
                  <a:lnTo>
                    <a:pt x="43" y="5"/>
                  </a:lnTo>
                  <a:lnTo>
                    <a:pt x="40" y="2"/>
                  </a:lnTo>
                  <a:lnTo>
                    <a:pt x="32"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10" name="Google Shape;810;p97"/>
            <p:cNvSpPr/>
            <p:nvPr/>
          </p:nvSpPr>
          <p:spPr>
            <a:xfrm>
              <a:off x="7887194" y="2216368"/>
              <a:ext cx="76341" cy="292406"/>
            </a:xfrm>
            <a:custGeom>
              <a:avLst/>
              <a:gdLst/>
              <a:ahLst/>
              <a:cxnLst/>
              <a:rect l="l" t="t" r="r" b="b"/>
              <a:pathLst>
                <a:path w="54" h="207" extrusionOk="0">
                  <a:moveTo>
                    <a:pt x="2" y="67"/>
                  </a:moveTo>
                  <a:lnTo>
                    <a:pt x="5" y="77"/>
                  </a:lnTo>
                  <a:lnTo>
                    <a:pt x="8" y="83"/>
                  </a:lnTo>
                  <a:lnTo>
                    <a:pt x="8" y="96"/>
                  </a:lnTo>
                  <a:lnTo>
                    <a:pt x="5" y="139"/>
                  </a:lnTo>
                  <a:lnTo>
                    <a:pt x="5" y="147"/>
                  </a:lnTo>
                  <a:lnTo>
                    <a:pt x="6" y="152"/>
                  </a:lnTo>
                  <a:lnTo>
                    <a:pt x="6" y="163"/>
                  </a:lnTo>
                  <a:lnTo>
                    <a:pt x="5" y="179"/>
                  </a:lnTo>
                  <a:lnTo>
                    <a:pt x="2" y="195"/>
                  </a:lnTo>
                  <a:lnTo>
                    <a:pt x="2" y="199"/>
                  </a:lnTo>
                  <a:lnTo>
                    <a:pt x="3" y="204"/>
                  </a:lnTo>
                  <a:lnTo>
                    <a:pt x="6" y="207"/>
                  </a:lnTo>
                  <a:lnTo>
                    <a:pt x="13" y="207"/>
                  </a:lnTo>
                  <a:lnTo>
                    <a:pt x="13" y="201"/>
                  </a:lnTo>
                  <a:lnTo>
                    <a:pt x="16" y="196"/>
                  </a:lnTo>
                  <a:lnTo>
                    <a:pt x="16" y="195"/>
                  </a:lnTo>
                  <a:lnTo>
                    <a:pt x="21" y="195"/>
                  </a:lnTo>
                  <a:lnTo>
                    <a:pt x="24" y="198"/>
                  </a:lnTo>
                  <a:lnTo>
                    <a:pt x="26" y="203"/>
                  </a:lnTo>
                  <a:lnTo>
                    <a:pt x="32" y="207"/>
                  </a:lnTo>
                  <a:lnTo>
                    <a:pt x="38" y="207"/>
                  </a:lnTo>
                  <a:lnTo>
                    <a:pt x="38" y="196"/>
                  </a:lnTo>
                  <a:lnTo>
                    <a:pt x="37" y="188"/>
                  </a:lnTo>
                  <a:lnTo>
                    <a:pt x="34" y="185"/>
                  </a:lnTo>
                  <a:lnTo>
                    <a:pt x="29" y="185"/>
                  </a:lnTo>
                  <a:lnTo>
                    <a:pt x="26" y="179"/>
                  </a:lnTo>
                  <a:lnTo>
                    <a:pt x="21" y="168"/>
                  </a:lnTo>
                  <a:lnTo>
                    <a:pt x="21" y="160"/>
                  </a:lnTo>
                  <a:lnTo>
                    <a:pt x="26" y="139"/>
                  </a:lnTo>
                  <a:lnTo>
                    <a:pt x="27" y="136"/>
                  </a:lnTo>
                  <a:lnTo>
                    <a:pt x="29" y="134"/>
                  </a:lnTo>
                  <a:lnTo>
                    <a:pt x="30" y="132"/>
                  </a:lnTo>
                  <a:lnTo>
                    <a:pt x="35" y="134"/>
                  </a:lnTo>
                  <a:lnTo>
                    <a:pt x="43" y="139"/>
                  </a:lnTo>
                  <a:lnTo>
                    <a:pt x="46" y="142"/>
                  </a:lnTo>
                  <a:lnTo>
                    <a:pt x="54" y="142"/>
                  </a:lnTo>
                  <a:lnTo>
                    <a:pt x="54" y="136"/>
                  </a:lnTo>
                  <a:lnTo>
                    <a:pt x="53" y="131"/>
                  </a:lnTo>
                  <a:lnTo>
                    <a:pt x="45" y="102"/>
                  </a:lnTo>
                  <a:lnTo>
                    <a:pt x="34" y="69"/>
                  </a:lnTo>
                  <a:lnTo>
                    <a:pt x="32" y="62"/>
                  </a:lnTo>
                  <a:lnTo>
                    <a:pt x="32" y="57"/>
                  </a:lnTo>
                  <a:lnTo>
                    <a:pt x="35" y="48"/>
                  </a:lnTo>
                  <a:lnTo>
                    <a:pt x="35" y="32"/>
                  </a:lnTo>
                  <a:lnTo>
                    <a:pt x="29" y="26"/>
                  </a:lnTo>
                  <a:lnTo>
                    <a:pt x="26" y="21"/>
                  </a:lnTo>
                  <a:lnTo>
                    <a:pt x="22" y="10"/>
                  </a:lnTo>
                  <a:lnTo>
                    <a:pt x="22" y="0"/>
                  </a:lnTo>
                  <a:lnTo>
                    <a:pt x="11" y="11"/>
                  </a:lnTo>
                  <a:lnTo>
                    <a:pt x="11" y="19"/>
                  </a:lnTo>
                  <a:lnTo>
                    <a:pt x="10" y="22"/>
                  </a:lnTo>
                  <a:lnTo>
                    <a:pt x="10" y="24"/>
                  </a:lnTo>
                  <a:lnTo>
                    <a:pt x="6" y="24"/>
                  </a:lnTo>
                  <a:lnTo>
                    <a:pt x="2" y="29"/>
                  </a:lnTo>
                  <a:lnTo>
                    <a:pt x="2" y="48"/>
                  </a:lnTo>
                  <a:lnTo>
                    <a:pt x="0" y="56"/>
                  </a:lnTo>
                  <a:lnTo>
                    <a:pt x="2" y="67"/>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11" name="Google Shape;811;p97"/>
            <p:cNvSpPr/>
            <p:nvPr/>
          </p:nvSpPr>
          <p:spPr>
            <a:xfrm>
              <a:off x="3865136" y="1206366"/>
              <a:ext cx="5278865" cy="3496166"/>
            </a:xfrm>
            <a:custGeom>
              <a:avLst/>
              <a:gdLst/>
              <a:ahLst/>
              <a:cxnLst/>
              <a:rect l="l" t="t" r="r" b="b"/>
              <a:pathLst>
                <a:path w="3734" h="2475" extrusionOk="0">
                  <a:moveTo>
                    <a:pt x="3729" y="397"/>
                  </a:moveTo>
                  <a:lnTo>
                    <a:pt x="3716" y="389"/>
                  </a:lnTo>
                  <a:lnTo>
                    <a:pt x="3708" y="385"/>
                  </a:lnTo>
                  <a:lnTo>
                    <a:pt x="3704" y="380"/>
                  </a:lnTo>
                  <a:lnTo>
                    <a:pt x="3700" y="377"/>
                  </a:lnTo>
                  <a:lnTo>
                    <a:pt x="3697" y="374"/>
                  </a:lnTo>
                  <a:lnTo>
                    <a:pt x="3678" y="370"/>
                  </a:lnTo>
                  <a:lnTo>
                    <a:pt x="3677" y="372"/>
                  </a:lnTo>
                  <a:lnTo>
                    <a:pt x="3673" y="372"/>
                  </a:lnTo>
                  <a:lnTo>
                    <a:pt x="3672" y="370"/>
                  </a:lnTo>
                  <a:lnTo>
                    <a:pt x="3670" y="369"/>
                  </a:lnTo>
                  <a:lnTo>
                    <a:pt x="3665" y="366"/>
                  </a:lnTo>
                  <a:lnTo>
                    <a:pt x="3649" y="366"/>
                  </a:lnTo>
                  <a:lnTo>
                    <a:pt x="3646" y="367"/>
                  </a:lnTo>
                  <a:lnTo>
                    <a:pt x="3641" y="367"/>
                  </a:lnTo>
                  <a:lnTo>
                    <a:pt x="3641" y="362"/>
                  </a:lnTo>
                  <a:lnTo>
                    <a:pt x="3637" y="359"/>
                  </a:lnTo>
                  <a:lnTo>
                    <a:pt x="3637" y="359"/>
                  </a:lnTo>
                  <a:lnTo>
                    <a:pt x="3635" y="356"/>
                  </a:lnTo>
                  <a:lnTo>
                    <a:pt x="3629" y="350"/>
                  </a:lnTo>
                  <a:lnTo>
                    <a:pt x="3619" y="343"/>
                  </a:lnTo>
                  <a:lnTo>
                    <a:pt x="3598" y="334"/>
                  </a:lnTo>
                  <a:lnTo>
                    <a:pt x="3582" y="327"/>
                  </a:lnTo>
                  <a:lnTo>
                    <a:pt x="3576" y="324"/>
                  </a:lnTo>
                  <a:lnTo>
                    <a:pt x="3566" y="318"/>
                  </a:lnTo>
                  <a:lnTo>
                    <a:pt x="3550" y="311"/>
                  </a:lnTo>
                  <a:lnTo>
                    <a:pt x="3544" y="308"/>
                  </a:lnTo>
                  <a:lnTo>
                    <a:pt x="3535" y="302"/>
                  </a:lnTo>
                  <a:lnTo>
                    <a:pt x="3506" y="289"/>
                  </a:lnTo>
                  <a:lnTo>
                    <a:pt x="3491" y="287"/>
                  </a:lnTo>
                  <a:lnTo>
                    <a:pt x="3487" y="286"/>
                  </a:lnTo>
                  <a:lnTo>
                    <a:pt x="3482" y="284"/>
                  </a:lnTo>
                  <a:lnTo>
                    <a:pt x="3480" y="283"/>
                  </a:lnTo>
                  <a:lnTo>
                    <a:pt x="3475" y="279"/>
                  </a:lnTo>
                  <a:lnTo>
                    <a:pt x="3455" y="279"/>
                  </a:lnTo>
                  <a:lnTo>
                    <a:pt x="3432" y="278"/>
                  </a:lnTo>
                  <a:lnTo>
                    <a:pt x="3423" y="281"/>
                  </a:lnTo>
                  <a:lnTo>
                    <a:pt x="3416" y="281"/>
                  </a:lnTo>
                  <a:lnTo>
                    <a:pt x="3394" y="275"/>
                  </a:lnTo>
                  <a:lnTo>
                    <a:pt x="3381" y="271"/>
                  </a:lnTo>
                  <a:lnTo>
                    <a:pt x="3373" y="271"/>
                  </a:lnTo>
                  <a:lnTo>
                    <a:pt x="3367" y="283"/>
                  </a:lnTo>
                  <a:lnTo>
                    <a:pt x="3364" y="287"/>
                  </a:lnTo>
                  <a:lnTo>
                    <a:pt x="3365" y="292"/>
                  </a:lnTo>
                  <a:lnTo>
                    <a:pt x="3375" y="302"/>
                  </a:lnTo>
                  <a:lnTo>
                    <a:pt x="3378" y="308"/>
                  </a:lnTo>
                  <a:lnTo>
                    <a:pt x="3380" y="308"/>
                  </a:lnTo>
                  <a:lnTo>
                    <a:pt x="3377" y="311"/>
                  </a:lnTo>
                  <a:lnTo>
                    <a:pt x="3372" y="314"/>
                  </a:lnTo>
                  <a:lnTo>
                    <a:pt x="3367" y="316"/>
                  </a:lnTo>
                  <a:lnTo>
                    <a:pt x="3361" y="314"/>
                  </a:lnTo>
                  <a:lnTo>
                    <a:pt x="3354" y="311"/>
                  </a:lnTo>
                  <a:lnTo>
                    <a:pt x="3346" y="302"/>
                  </a:lnTo>
                  <a:lnTo>
                    <a:pt x="3340" y="300"/>
                  </a:lnTo>
                  <a:lnTo>
                    <a:pt x="3335" y="299"/>
                  </a:lnTo>
                  <a:lnTo>
                    <a:pt x="3333" y="297"/>
                  </a:lnTo>
                  <a:lnTo>
                    <a:pt x="3333" y="294"/>
                  </a:lnTo>
                  <a:lnTo>
                    <a:pt x="3335" y="294"/>
                  </a:lnTo>
                  <a:lnTo>
                    <a:pt x="3338" y="295"/>
                  </a:lnTo>
                  <a:lnTo>
                    <a:pt x="3343" y="297"/>
                  </a:lnTo>
                  <a:lnTo>
                    <a:pt x="3348" y="297"/>
                  </a:lnTo>
                  <a:lnTo>
                    <a:pt x="3354" y="294"/>
                  </a:lnTo>
                  <a:lnTo>
                    <a:pt x="3356" y="289"/>
                  </a:lnTo>
                  <a:lnTo>
                    <a:pt x="3356" y="284"/>
                  </a:lnTo>
                  <a:lnTo>
                    <a:pt x="3353" y="283"/>
                  </a:lnTo>
                  <a:lnTo>
                    <a:pt x="3346" y="278"/>
                  </a:lnTo>
                  <a:lnTo>
                    <a:pt x="3337" y="276"/>
                  </a:lnTo>
                  <a:lnTo>
                    <a:pt x="3330" y="275"/>
                  </a:lnTo>
                  <a:lnTo>
                    <a:pt x="3322" y="278"/>
                  </a:lnTo>
                  <a:lnTo>
                    <a:pt x="3308" y="292"/>
                  </a:lnTo>
                  <a:lnTo>
                    <a:pt x="3305" y="294"/>
                  </a:lnTo>
                  <a:lnTo>
                    <a:pt x="3298" y="294"/>
                  </a:lnTo>
                  <a:lnTo>
                    <a:pt x="3284" y="292"/>
                  </a:lnTo>
                  <a:lnTo>
                    <a:pt x="3271" y="289"/>
                  </a:lnTo>
                  <a:lnTo>
                    <a:pt x="3265" y="287"/>
                  </a:lnTo>
                  <a:lnTo>
                    <a:pt x="3260" y="286"/>
                  </a:lnTo>
                  <a:lnTo>
                    <a:pt x="3238" y="286"/>
                  </a:lnTo>
                  <a:lnTo>
                    <a:pt x="3219" y="287"/>
                  </a:lnTo>
                  <a:lnTo>
                    <a:pt x="3207" y="291"/>
                  </a:lnTo>
                  <a:lnTo>
                    <a:pt x="3204" y="295"/>
                  </a:lnTo>
                  <a:lnTo>
                    <a:pt x="3204" y="291"/>
                  </a:lnTo>
                  <a:lnTo>
                    <a:pt x="3199" y="286"/>
                  </a:lnTo>
                  <a:lnTo>
                    <a:pt x="3187" y="284"/>
                  </a:lnTo>
                  <a:lnTo>
                    <a:pt x="3180" y="284"/>
                  </a:lnTo>
                  <a:lnTo>
                    <a:pt x="3182" y="281"/>
                  </a:lnTo>
                  <a:lnTo>
                    <a:pt x="3182" y="276"/>
                  </a:lnTo>
                  <a:lnTo>
                    <a:pt x="3185" y="270"/>
                  </a:lnTo>
                  <a:lnTo>
                    <a:pt x="3185" y="265"/>
                  </a:lnTo>
                  <a:lnTo>
                    <a:pt x="3177" y="259"/>
                  </a:lnTo>
                  <a:lnTo>
                    <a:pt x="3166" y="251"/>
                  </a:lnTo>
                  <a:lnTo>
                    <a:pt x="3153" y="244"/>
                  </a:lnTo>
                  <a:lnTo>
                    <a:pt x="3144" y="241"/>
                  </a:lnTo>
                  <a:lnTo>
                    <a:pt x="3136" y="241"/>
                  </a:lnTo>
                  <a:lnTo>
                    <a:pt x="3115" y="239"/>
                  </a:lnTo>
                  <a:lnTo>
                    <a:pt x="3096" y="241"/>
                  </a:lnTo>
                  <a:lnTo>
                    <a:pt x="3083" y="244"/>
                  </a:lnTo>
                  <a:lnTo>
                    <a:pt x="3073" y="246"/>
                  </a:lnTo>
                  <a:lnTo>
                    <a:pt x="3040" y="246"/>
                  </a:lnTo>
                  <a:lnTo>
                    <a:pt x="3040" y="239"/>
                  </a:lnTo>
                  <a:lnTo>
                    <a:pt x="3033" y="233"/>
                  </a:lnTo>
                  <a:lnTo>
                    <a:pt x="3025" y="232"/>
                  </a:lnTo>
                  <a:lnTo>
                    <a:pt x="3017" y="230"/>
                  </a:lnTo>
                  <a:lnTo>
                    <a:pt x="3014" y="230"/>
                  </a:lnTo>
                  <a:lnTo>
                    <a:pt x="3013" y="233"/>
                  </a:lnTo>
                  <a:lnTo>
                    <a:pt x="3011" y="232"/>
                  </a:lnTo>
                  <a:lnTo>
                    <a:pt x="3011" y="230"/>
                  </a:lnTo>
                  <a:lnTo>
                    <a:pt x="3006" y="227"/>
                  </a:lnTo>
                  <a:lnTo>
                    <a:pt x="3000" y="222"/>
                  </a:lnTo>
                  <a:lnTo>
                    <a:pt x="2990" y="220"/>
                  </a:lnTo>
                  <a:lnTo>
                    <a:pt x="2998" y="220"/>
                  </a:lnTo>
                  <a:lnTo>
                    <a:pt x="3002" y="217"/>
                  </a:lnTo>
                  <a:lnTo>
                    <a:pt x="3002" y="214"/>
                  </a:lnTo>
                  <a:lnTo>
                    <a:pt x="3000" y="209"/>
                  </a:lnTo>
                  <a:lnTo>
                    <a:pt x="2995" y="204"/>
                  </a:lnTo>
                  <a:lnTo>
                    <a:pt x="2987" y="203"/>
                  </a:lnTo>
                  <a:lnTo>
                    <a:pt x="2968" y="200"/>
                  </a:lnTo>
                  <a:lnTo>
                    <a:pt x="2949" y="198"/>
                  </a:lnTo>
                  <a:lnTo>
                    <a:pt x="2938" y="198"/>
                  </a:lnTo>
                  <a:lnTo>
                    <a:pt x="2934" y="201"/>
                  </a:lnTo>
                  <a:lnTo>
                    <a:pt x="2931" y="211"/>
                  </a:lnTo>
                  <a:lnTo>
                    <a:pt x="2923" y="219"/>
                  </a:lnTo>
                  <a:lnTo>
                    <a:pt x="2922" y="220"/>
                  </a:lnTo>
                  <a:lnTo>
                    <a:pt x="2917" y="220"/>
                  </a:lnTo>
                  <a:lnTo>
                    <a:pt x="2914" y="219"/>
                  </a:lnTo>
                  <a:lnTo>
                    <a:pt x="2912" y="217"/>
                  </a:lnTo>
                  <a:lnTo>
                    <a:pt x="2914" y="217"/>
                  </a:lnTo>
                  <a:lnTo>
                    <a:pt x="2922" y="214"/>
                  </a:lnTo>
                  <a:lnTo>
                    <a:pt x="2926" y="214"/>
                  </a:lnTo>
                  <a:lnTo>
                    <a:pt x="2926" y="206"/>
                  </a:lnTo>
                  <a:lnTo>
                    <a:pt x="2922" y="203"/>
                  </a:lnTo>
                  <a:lnTo>
                    <a:pt x="2915" y="201"/>
                  </a:lnTo>
                  <a:lnTo>
                    <a:pt x="2925" y="203"/>
                  </a:lnTo>
                  <a:lnTo>
                    <a:pt x="2931" y="203"/>
                  </a:lnTo>
                  <a:lnTo>
                    <a:pt x="2934" y="200"/>
                  </a:lnTo>
                  <a:lnTo>
                    <a:pt x="2934" y="195"/>
                  </a:lnTo>
                  <a:lnTo>
                    <a:pt x="2926" y="192"/>
                  </a:lnTo>
                  <a:lnTo>
                    <a:pt x="2914" y="188"/>
                  </a:lnTo>
                  <a:lnTo>
                    <a:pt x="2890" y="185"/>
                  </a:lnTo>
                  <a:lnTo>
                    <a:pt x="2877" y="182"/>
                  </a:lnTo>
                  <a:lnTo>
                    <a:pt x="2855" y="182"/>
                  </a:lnTo>
                  <a:lnTo>
                    <a:pt x="2844" y="179"/>
                  </a:lnTo>
                  <a:lnTo>
                    <a:pt x="2839" y="177"/>
                  </a:lnTo>
                  <a:lnTo>
                    <a:pt x="2831" y="177"/>
                  </a:lnTo>
                  <a:lnTo>
                    <a:pt x="2828" y="180"/>
                  </a:lnTo>
                  <a:lnTo>
                    <a:pt x="2828" y="187"/>
                  </a:lnTo>
                  <a:lnTo>
                    <a:pt x="2831" y="190"/>
                  </a:lnTo>
                  <a:lnTo>
                    <a:pt x="2824" y="192"/>
                  </a:lnTo>
                  <a:lnTo>
                    <a:pt x="2818" y="190"/>
                  </a:lnTo>
                  <a:lnTo>
                    <a:pt x="2810" y="192"/>
                  </a:lnTo>
                  <a:lnTo>
                    <a:pt x="2802" y="193"/>
                  </a:lnTo>
                  <a:lnTo>
                    <a:pt x="2799" y="200"/>
                  </a:lnTo>
                  <a:lnTo>
                    <a:pt x="2794" y="203"/>
                  </a:lnTo>
                  <a:lnTo>
                    <a:pt x="2797" y="206"/>
                  </a:lnTo>
                  <a:lnTo>
                    <a:pt x="2800" y="211"/>
                  </a:lnTo>
                  <a:lnTo>
                    <a:pt x="2805" y="211"/>
                  </a:lnTo>
                  <a:lnTo>
                    <a:pt x="2805" y="216"/>
                  </a:lnTo>
                  <a:lnTo>
                    <a:pt x="2808" y="217"/>
                  </a:lnTo>
                  <a:lnTo>
                    <a:pt x="2812" y="219"/>
                  </a:lnTo>
                  <a:lnTo>
                    <a:pt x="2812" y="222"/>
                  </a:lnTo>
                  <a:lnTo>
                    <a:pt x="2813" y="227"/>
                  </a:lnTo>
                  <a:lnTo>
                    <a:pt x="2813" y="227"/>
                  </a:lnTo>
                  <a:lnTo>
                    <a:pt x="2807" y="227"/>
                  </a:lnTo>
                  <a:lnTo>
                    <a:pt x="2804" y="224"/>
                  </a:lnTo>
                  <a:lnTo>
                    <a:pt x="2799" y="222"/>
                  </a:lnTo>
                  <a:lnTo>
                    <a:pt x="2789" y="222"/>
                  </a:lnTo>
                  <a:lnTo>
                    <a:pt x="2784" y="224"/>
                  </a:lnTo>
                  <a:lnTo>
                    <a:pt x="2775" y="224"/>
                  </a:lnTo>
                  <a:lnTo>
                    <a:pt x="2772" y="228"/>
                  </a:lnTo>
                  <a:lnTo>
                    <a:pt x="2769" y="225"/>
                  </a:lnTo>
                  <a:lnTo>
                    <a:pt x="2759" y="225"/>
                  </a:lnTo>
                  <a:lnTo>
                    <a:pt x="2743" y="222"/>
                  </a:lnTo>
                  <a:lnTo>
                    <a:pt x="2737" y="220"/>
                  </a:lnTo>
                  <a:lnTo>
                    <a:pt x="2725" y="224"/>
                  </a:lnTo>
                  <a:lnTo>
                    <a:pt x="2721" y="227"/>
                  </a:lnTo>
                  <a:lnTo>
                    <a:pt x="2716" y="228"/>
                  </a:lnTo>
                  <a:lnTo>
                    <a:pt x="2701" y="225"/>
                  </a:lnTo>
                  <a:lnTo>
                    <a:pt x="2695" y="222"/>
                  </a:lnTo>
                  <a:lnTo>
                    <a:pt x="2692" y="219"/>
                  </a:lnTo>
                  <a:lnTo>
                    <a:pt x="2689" y="216"/>
                  </a:lnTo>
                  <a:lnTo>
                    <a:pt x="2684" y="212"/>
                  </a:lnTo>
                  <a:lnTo>
                    <a:pt x="2676" y="219"/>
                  </a:lnTo>
                  <a:lnTo>
                    <a:pt x="2673" y="224"/>
                  </a:lnTo>
                  <a:lnTo>
                    <a:pt x="2671" y="230"/>
                  </a:lnTo>
                  <a:lnTo>
                    <a:pt x="2670" y="235"/>
                  </a:lnTo>
                  <a:lnTo>
                    <a:pt x="2668" y="235"/>
                  </a:lnTo>
                  <a:lnTo>
                    <a:pt x="2660" y="243"/>
                  </a:lnTo>
                  <a:lnTo>
                    <a:pt x="2658" y="247"/>
                  </a:lnTo>
                  <a:lnTo>
                    <a:pt x="2657" y="249"/>
                  </a:lnTo>
                  <a:lnTo>
                    <a:pt x="2655" y="249"/>
                  </a:lnTo>
                  <a:lnTo>
                    <a:pt x="2654" y="247"/>
                  </a:lnTo>
                  <a:lnTo>
                    <a:pt x="2652" y="246"/>
                  </a:lnTo>
                  <a:lnTo>
                    <a:pt x="2647" y="246"/>
                  </a:lnTo>
                  <a:lnTo>
                    <a:pt x="2642" y="243"/>
                  </a:lnTo>
                  <a:lnTo>
                    <a:pt x="2633" y="236"/>
                  </a:lnTo>
                  <a:lnTo>
                    <a:pt x="2626" y="228"/>
                  </a:lnTo>
                  <a:lnTo>
                    <a:pt x="2623" y="224"/>
                  </a:lnTo>
                  <a:lnTo>
                    <a:pt x="2620" y="217"/>
                  </a:lnTo>
                  <a:lnTo>
                    <a:pt x="2614" y="211"/>
                  </a:lnTo>
                  <a:lnTo>
                    <a:pt x="2617" y="212"/>
                  </a:lnTo>
                  <a:lnTo>
                    <a:pt x="2620" y="212"/>
                  </a:lnTo>
                  <a:lnTo>
                    <a:pt x="2625" y="211"/>
                  </a:lnTo>
                  <a:lnTo>
                    <a:pt x="2630" y="206"/>
                  </a:lnTo>
                  <a:lnTo>
                    <a:pt x="2630" y="201"/>
                  </a:lnTo>
                  <a:lnTo>
                    <a:pt x="2628" y="193"/>
                  </a:lnTo>
                  <a:lnTo>
                    <a:pt x="2620" y="192"/>
                  </a:lnTo>
                  <a:lnTo>
                    <a:pt x="2623" y="190"/>
                  </a:lnTo>
                  <a:lnTo>
                    <a:pt x="2623" y="185"/>
                  </a:lnTo>
                  <a:lnTo>
                    <a:pt x="2620" y="180"/>
                  </a:lnTo>
                  <a:lnTo>
                    <a:pt x="2618" y="177"/>
                  </a:lnTo>
                  <a:lnTo>
                    <a:pt x="2620" y="176"/>
                  </a:lnTo>
                  <a:lnTo>
                    <a:pt x="2620" y="171"/>
                  </a:lnTo>
                  <a:lnTo>
                    <a:pt x="2617" y="169"/>
                  </a:lnTo>
                  <a:lnTo>
                    <a:pt x="2614" y="166"/>
                  </a:lnTo>
                  <a:lnTo>
                    <a:pt x="2609" y="164"/>
                  </a:lnTo>
                  <a:lnTo>
                    <a:pt x="2606" y="163"/>
                  </a:lnTo>
                  <a:lnTo>
                    <a:pt x="2603" y="160"/>
                  </a:lnTo>
                  <a:lnTo>
                    <a:pt x="2603" y="157"/>
                  </a:lnTo>
                  <a:lnTo>
                    <a:pt x="2596" y="157"/>
                  </a:lnTo>
                  <a:lnTo>
                    <a:pt x="2588" y="155"/>
                  </a:lnTo>
                  <a:lnTo>
                    <a:pt x="2579" y="157"/>
                  </a:lnTo>
                  <a:lnTo>
                    <a:pt x="2575" y="157"/>
                  </a:lnTo>
                  <a:lnTo>
                    <a:pt x="2572" y="160"/>
                  </a:lnTo>
                  <a:lnTo>
                    <a:pt x="2572" y="155"/>
                  </a:lnTo>
                  <a:lnTo>
                    <a:pt x="2564" y="155"/>
                  </a:lnTo>
                  <a:lnTo>
                    <a:pt x="2550" y="152"/>
                  </a:lnTo>
                  <a:lnTo>
                    <a:pt x="2543" y="149"/>
                  </a:lnTo>
                  <a:lnTo>
                    <a:pt x="2537" y="144"/>
                  </a:lnTo>
                  <a:lnTo>
                    <a:pt x="2532" y="141"/>
                  </a:lnTo>
                  <a:lnTo>
                    <a:pt x="2529" y="144"/>
                  </a:lnTo>
                  <a:lnTo>
                    <a:pt x="2526" y="149"/>
                  </a:lnTo>
                  <a:lnTo>
                    <a:pt x="2520" y="149"/>
                  </a:lnTo>
                  <a:lnTo>
                    <a:pt x="2515" y="152"/>
                  </a:lnTo>
                  <a:lnTo>
                    <a:pt x="2512" y="157"/>
                  </a:lnTo>
                  <a:lnTo>
                    <a:pt x="2512" y="161"/>
                  </a:lnTo>
                  <a:lnTo>
                    <a:pt x="2513" y="166"/>
                  </a:lnTo>
                  <a:lnTo>
                    <a:pt x="2512" y="174"/>
                  </a:lnTo>
                  <a:lnTo>
                    <a:pt x="2512" y="176"/>
                  </a:lnTo>
                  <a:lnTo>
                    <a:pt x="2505" y="172"/>
                  </a:lnTo>
                  <a:lnTo>
                    <a:pt x="2500" y="172"/>
                  </a:lnTo>
                  <a:lnTo>
                    <a:pt x="2496" y="174"/>
                  </a:lnTo>
                  <a:lnTo>
                    <a:pt x="2491" y="176"/>
                  </a:lnTo>
                  <a:lnTo>
                    <a:pt x="2473" y="172"/>
                  </a:lnTo>
                  <a:lnTo>
                    <a:pt x="2462" y="172"/>
                  </a:lnTo>
                  <a:lnTo>
                    <a:pt x="2461" y="171"/>
                  </a:lnTo>
                  <a:lnTo>
                    <a:pt x="2457" y="168"/>
                  </a:lnTo>
                  <a:lnTo>
                    <a:pt x="2456" y="166"/>
                  </a:lnTo>
                  <a:lnTo>
                    <a:pt x="2451" y="166"/>
                  </a:lnTo>
                  <a:lnTo>
                    <a:pt x="2449" y="169"/>
                  </a:lnTo>
                  <a:lnTo>
                    <a:pt x="2446" y="171"/>
                  </a:lnTo>
                  <a:lnTo>
                    <a:pt x="2438" y="171"/>
                  </a:lnTo>
                  <a:lnTo>
                    <a:pt x="2432" y="169"/>
                  </a:lnTo>
                  <a:lnTo>
                    <a:pt x="2429" y="169"/>
                  </a:lnTo>
                  <a:lnTo>
                    <a:pt x="2429" y="168"/>
                  </a:lnTo>
                  <a:lnTo>
                    <a:pt x="2429" y="166"/>
                  </a:lnTo>
                  <a:lnTo>
                    <a:pt x="2437" y="161"/>
                  </a:lnTo>
                  <a:lnTo>
                    <a:pt x="2437" y="155"/>
                  </a:lnTo>
                  <a:lnTo>
                    <a:pt x="2430" y="155"/>
                  </a:lnTo>
                  <a:lnTo>
                    <a:pt x="2427" y="153"/>
                  </a:lnTo>
                  <a:lnTo>
                    <a:pt x="2408" y="153"/>
                  </a:lnTo>
                  <a:lnTo>
                    <a:pt x="2400" y="150"/>
                  </a:lnTo>
                  <a:lnTo>
                    <a:pt x="2392" y="149"/>
                  </a:lnTo>
                  <a:lnTo>
                    <a:pt x="2384" y="149"/>
                  </a:lnTo>
                  <a:lnTo>
                    <a:pt x="2357" y="152"/>
                  </a:lnTo>
                  <a:lnTo>
                    <a:pt x="2336" y="155"/>
                  </a:lnTo>
                  <a:lnTo>
                    <a:pt x="2336" y="150"/>
                  </a:lnTo>
                  <a:lnTo>
                    <a:pt x="2334" y="144"/>
                  </a:lnTo>
                  <a:lnTo>
                    <a:pt x="2328" y="141"/>
                  </a:lnTo>
                  <a:lnTo>
                    <a:pt x="2323" y="142"/>
                  </a:lnTo>
                  <a:lnTo>
                    <a:pt x="2320" y="145"/>
                  </a:lnTo>
                  <a:lnTo>
                    <a:pt x="2320" y="147"/>
                  </a:lnTo>
                  <a:lnTo>
                    <a:pt x="2317" y="149"/>
                  </a:lnTo>
                  <a:lnTo>
                    <a:pt x="2310" y="149"/>
                  </a:lnTo>
                  <a:lnTo>
                    <a:pt x="2307" y="147"/>
                  </a:lnTo>
                  <a:lnTo>
                    <a:pt x="2299" y="141"/>
                  </a:lnTo>
                  <a:lnTo>
                    <a:pt x="2293" y="139"/>
                  </a:lnTo>
                  <a:lnTo>
                    <a:pt x="2285" y="136"/>
                  </a:lnTo>
                  <a:lnTo>
                    <a:pt x="2275" y="136"/>
                  </a:lnTo>
                  <a:lnTo>
                    <a:pt x="2267" y="141"/>
                  </a:lnTo>
                  <a:lnTo>
                    <a:pt x="2261" y="145"/>
                  </a:lnTo>
                  <a:lnTo>
                    <a:pt x="2261" y="153"/>
                  </a:lnTo>
                  <a:lnTo>
                    <a:pt x="2264" y="155"/>
                  </a:lnTo>
                  <a:lnTo>
                    <a:pt x="2255" y="155"/>
                  </a:lnTo>
                  <a:lnTo>
                    <a:pt x="2253" y="157"/>
                  </a:lnTo>
                  <a:lnTo>
                    <a:pt x="2251" y="157"/>
                  </a:lnTo>
                  <a:lnTo>
                    <a:pt x="2248" y="160"/>
                  </a:lnTo>
                  <a:lnTo>
                    <a:pt x="2242" y="163"/>
                  </a:lnTo>
                  <a:lnTo>
                    <a:pt x="2226" y="166"/>
                  </a:lnTo>
                  <a:lnTo>
                    <a:pt x="2207" y="169"/>
                  </a:lnTo>
                  <a:lnTo>
                    <a:pt x="2200" y="172"/>
                  </a:lnTo>
                  <a:lnTo>
                    <a:pt x="2199" y="174"/>
                  </a:lnTo>
                  <a:lnTo>
                    <a:pt x="2202" y="168"/>
                  </a:lnTo>
                  <a:lnTo>
                    <a:pt x="2207" y="166"/>
                  </a:lnTo>
                  <a:lnTo>
                    <a:pt x="2216" y="163"/>
                  </a:lnTo>
                  <a:lnTo>
                    <a:pt x="2220" y="161"/>
                  </a:lnTo>
                  <a:lnTo>
                    <a:pt x="2223" y="158"/>
                  </a:lnTo>
                  <a:lnTo>
                    <a:pt x="2226" y="157"/>
                  </a:lnTo>
                  <a:lnTo>
                    <a:pt x="2237" y="155"/>
                  </a:lnTo>
                  <a:lnTo>
                    <a:pt x="2245" y="153"/>
                  </a:lnTo>
                  <a:lnTo>
                    <a:pt x="2248" y="149"/>
                  </a:lnTo>
                  <a:lnTo>
                    <a:pt x="2250" y="145"/>
                  </a:lnTo>
                  <a:lnTo>
                    <a:pt x="2269" y="137"/>
                  </a:lnTo>
                  <a:lnTo>
                    <a:pt x="2277" y="129"/>
                  </a:lnTo>
                  <a:lnTo>
                    <a:pt x="2295" y="123"/>
                  </a:lnTo>
                  <a:lnTo>
                    <a:pt x="2301" y="121"/>
                  </a:lnTo>
                  <a:lnTo>
                    <a:pt x="2306" y="118"/>
                  </a:lnTo>
                  <a:lnTo>
                    <a:pt x="2310" y="112"/>
                  </a:lnTo>
                  <a:lnTo>
                    <a:pt x="2310" y="112"/>
                  </a:lnTo>
                  <a:lnTo>
                    <a:pt x="2322" y="109"/>
                  </a:lnTo>
                  <a:lnTo>
                    <a:pt x="2333" y="104"/>
                  </a:lnTo>
                  <a:lnTo>
                    <a:pt x="2341" y="96"/>
                  </a:lnTo>
                  <a:lnTo>
                    <a:pt x="2342" y="91"/>
                  </a:lnTo>
                  <a:lnTo>
                    <a:pt x="2342" y="86"/>
                  </a:lnTo>
                  <a:lnTo>
                    <a:pt x="2338" y="83"/>
                  </a:lnTo>
                  <a:lnTo>
                    <a:pt x="2342" y="83"/>
                  </a:lnTo>
                  <a:lnTo>
                    <a:pt x="2346" y="77"/>
                  </a:lnTo>
                  <a:lnTo>
                    <a:pt x="2346" y="74"/>
                  </a:lnTo>
                  <a:lnTo>
                    <a:pt x="2341" y="69"/>
                  </a:lnTo>
                  <a:lnTo>
                    <a:pt x="2338" y="69"/>
                  </a:lnTo>
                  <a:lnTo>
                    <a:pt x="2339" y="66"/>
                  </a:lnTo>
                  <a:lnTo>
                    <a:pt x="2338" y="61"/>
                  </a:lnTo>
                  <a:lnTo>
                    <a:pt x="2334" y="58"/>
                  </a:lnTo>
                  <a:lnTo>
                    <a:pt x="2331" y="58"/>
                  </a:lnTo>
                  <a:lnTo>
                    <a:pt x="2326" y="59"/>
                  </a:lnTo>
                  <a:lnTo>
                    <a:pt x="2325" y="53"/>
                  </a:lnTo>
                  <a:lnTo>
                    <a:pt x="2325" y="48"/>
                  </a:lnTo>
                  <a:lnTo>
                    <a:pt x="2318" y="42"/>
                  </a:lnTo>
                  <a:lnTo>
                    <a:pt x="2310" y="43"/>
                  </a:lnTo>
                  <a:lnTo>
                    <a:pt x="2309" y="45"/>
                  </a:lnTo>
                  <a:lnTo>
                    <a:pt x="2307" y="45"/>
                  </a:lnTo>
                  <a:lnTo>
                    <a:pt x="2306" y="45"/>
                  </a:lnTo>
                  <a:lnTo>
                    <a:pt x="2290" y="37"/>
                  </a:lnTo>
                  <a:lnTo>
                    <a:pt x="2275" y="37"/>
                  </a:lnTo>
                  <a:lnTo>
                    <a:pt x="2275" y="38"/>
                  </a:lnTo>
                  <a:lnTo>
                    <a:pt x="2269" y="35"/>
                  </a:lnTo>
                  <a:lnTo>
                    <a:pt x="2266" y="37"/>
                  </a:lnTo>
                  <a:lnTo>
                    <a:pt x="2263" y="37"/>
                  </a:lnTo>
                  <a:lnTo>
                    <a:pt x="2256" y="38"/>
                  </a:lnTo>
                  <a:lnTo>
                    <a:pt x="2243" y="37"/>
                  </a:lnTo>
                  <a:lnTo>
                    <a:pt x="2240" y="37"/>
                  </a:lnTo>
                  <a:lnTo>
                    <a:pt x="2232" y="42"/>
                  </a:lnTo>
                  <a:lnTo>
                    <a:pt x="2229" y="45"/>
                  </a:lnTo>
                  <a:lnTo>
                    <a:pt x="2228" y="46"/>
                  </a:lnTo>
                  <a:lnTo>
                    <a:pt x="2223" y="46"/>
                  </a:lnTo>
                  <a:lnTo>
                    <a:pt x="2215" y="45"/>
                  </a:lnTo>
                  <a:lnTo>
                    <a:pt x="2218" y="43"/>
                  </a:lnTo>
                  <a:lnTo>
                    <a:pt x="2221" y="37"/>
                  </a:lnTo>
                  <a:lnTo>
                    <a:pt x="2229" y="30"/>
                  </a:lnTo>
                  <a:lnTo>
                    <a:pt x="2220" y="27"/>
                  </a:lnTo>
                  <a:lnTo>
                    <a:pt x="2194" y="27"/>
                  </a:lnTo>
                  <a:lnTo>
                    <a:pt x="2192" y="26"/>
                  </a:lnTo>
                  <a:lnTo>
                    <a:pt x="2186" y="24"/>
                  </a:lnTo>
                  <a:lnTo>
                    <a:pt x="2194" y="21"/>
                  </a:lnTo>
                  <a:lnTo>
                    <a:pt x="2199" y="21"/>
                  </a:lnTo>
                  <a:lnTo>
                    <a:pt x="2204" y="16"/>
                  </a:lnTo>
                  <a:lnTo>
                    <a:pt x="2197" y="10"/>
                  </a:lnTo>
                  <a:lnTo>
                    <a:pt x="2196" y="7"/>
                  </a:lnTo>
                  <a:lnTo>
                    <a:pt x="2191" y="5"/>
                  </a:lnTo>
                  <a:lnTo>
                    <a:pt x="2181" y="5"/>
                  </a:lnTo>
                  <a:lnTo>
                    <a:pt x="2172" y="2"/>
                  </a:lnTo>
                  <a:lnTo>
                    <a:pt x="2162" y="0"/>
                  </a:lnTo>
                  <a:lnTo>
                    <a:pt x="2153" y="2"/>
                  </a:lnTo>
                  <a:lnTo>
                    <a:pt x="2137" y="5"/>
                  </a:lnTo>
                  <a:lnTo>
                    <a:pt x="2129" y="8"/>
                  </a:lnTo>
                  <a:lnTo>
                    <a:pt x="2124" y="11"/>
                  </a:lnTo>
                  <a:lnTo>
                    <a:pt x="2121" y="18"/>
                  </a:lnTo>
                  <a:lnTo>
                    <a:pt x="2117" y="19"/>
                  </a:lnTo>
                  <a:lnTo>
                    <a:pt x="2111" y="22"/>
                  </a:lnTo>
                  <a:lnTo>
                    <a:pt x="2105" y="29"/>
                  </a:lnTo>
                  <a:lnTo>
                    <a:pt x="2101" y="34"/>
                  </a:lnTo>
                  <a:lnTo>
                    <a:pt x="2101" y="38"/>
                  </a:lnTo>
                  <a:lnTo>
                    <a:pt x="2105" y="40"/>
                  </a:lnTo>
                  <a:lnTo>
                    <a:pt x="2106" y="42"/>
                  </a:lnTo>
                  <a:lnTo>
                    <a:pt x="2106" y="46"/>
                  </a:lnTo>
                  <a:lnTo>
                    <a:pt x="2076" y="46"/>
                  </a:lnTo>
                  <a:lnTo>
                    <a:pt x="2070" y="50"/>
                  </a:lnTo>
                  <a:lnTo>
                    <a:pt x="2070" y="53"/>
                  </a:lnTo>
                  <a:lnTo>
                    <a:pt x="2071" y="56"/>
                  </a:lnTo>
                  <a:lnTo>
                    <a:pt x="2066" y="54"/>
                  </a:lnTo>
                  <a:lnTo>
                    <a:pt x="2055" y="58"/>
                  </a:lnTo>
                  <a:lnTo>
                    <a:pt x="2050" y="62"/>
                  </a:lnTo>
                  <a:lnTo>
                    <a:pt x="2036" y="62"/>
                  </a:lnTo>
                  <a:lnTo>
                    <a:pt x="2039" y="61"/>
                  </a:lnTo>
                  <a:lnTo>
                    <a:pt x="2039" y="54"/>
                  </a:lnTo>
                  <a:lnTo>
                    <a:pt x="2033" y="51"/>
                  </a:lnTo>
                  <a:lnTo>
                    <a:pt x="2025" y="53"/>
                  </a:lnTo>
                  <a:lnTo>
                    <a:pt x="2020" y="54"/>
                  </a:lnTo>
                  <a:lnTo>
                    <a:pt x="2017" y="59"/>
                  </a:lnTo>
                  <a:lnTo>
                    <a:pt x="2017" y="59"/>
                  </a:lnTo>
                  <a:lnTo>
                    <a:pt x="2010" y="56"/>
                  </a:lnTo>
                  <a:lnTo>
                    <a:pt x="2007" y="56"/>
                  </a:lnTo>
                  <a:lnTo>
                    <a:pt x="1995" y="61"/>
                  </a:lnTo>
                  <a:lnTo>
                    <a:pt x="1991" y="62"/>
                  </a:lnTo>
                  <a:lnTo>
                    <a:pt x="1985" y="61"/>
                  </a:lnTo>
                  <a:lnTo>
                    <a:pt x="1982" y="61"/>
                  </a:lnTo>
                  <a:lnTo>
                    <a:pt x="1975" y="64"/>
                  </a:lnTo>
                  <a:lnTo>
                    <a:pt x="1975" y="70"/>
                  </a:lnTo>
                  <a:lnTo>
                    <a:pt x="1979" y="72"/>
                  </a:lnTo>
                  <a:lnTo>
                    <a:pt x="1975" y="72"/>
                  </a:lnTo>
                  <a:lnTo>
                    <a:pt x="1963" y="74"/>
                  </a:lnTo>
                  <a:lnTo>
                    <a:pt x="1958" y="75"/>
                  </a:lnTo>
                  <a:lnTo>
                    <a:pt x="1956" y="77"/>
                  </a:lnTo>
                  <a:lnTo>
                    <a:pt x="1953" y="77"/>
                  </a:lnTo>
                  <a:lnTo>
                    <a:pt x="1937" y="78"/>
                  </a:lnTo>
                  <a:lnTo>
                    <a:pt x="1929" y="78"/>
                  </a:lnTo>
                  <a:lnTo>
                    <a:pt x="1923" y="85"/>
                  </a:lnTo>
                  <a:lnTo>
                    <a:pt x="1920" y="86"/>
                  </a:lnTo>
                  <a:lnTo>
                    <a:pt x="1908" y="88"/>
                  </a:lnTo>
                  <a:lnTo>
                    <a:pt x="1904" y="89"/>
                  </a:lnTo>
                  <a:lnTo>
                    <a:pt x="1900" y="94"/>
                  </a:lnTo>
                  <a:lnTo>
                    <a:pt x="1899" y="96"/>
                  </a:lnTo>
                  <a:lnTo>
                    <a:pt x="1896" y="97"/>
                  </a:lnTo>
                  <a:lnTo>
                    <a:pt x="1886" y="93"/>
                  </a:lnTo>
                  <a:lnTo>
                    <a:pt x="1881" y="94"/>
                  </a:lnTo>
                  <a:lnTo>
                    <a:pt x="1876" y="99"/>
                  </a:lnTo>
                  <a:lnTo>
                    <a:pt x="1878" y="101"/>
                  </a:lnTo>
                  <a:lnTo>
                    <a:pt x="1872" y="104"/>
                  </a:lnTo>
                  <a:lnTo>
                    <a:pt x="1865" y="110"/>
                  </a:lnTo>
                  <a:lnTo>
                    <a:pt x="1865" y="110"/>
                  </a:lnTo>
                  <a:lnTo>
                    <a:pt x="1859" y="113"/>
                  </a:lnTo>
                  <a:lnTo>
                    <a:pt x="1859" y="118"/>
                  </a:lnTo>
                  <a:lnTo>
                    <a:pt x="1862" y="121"/>
                  </a:lnTo>
                  <a:lnTo>
                    <a:pt x="1867" y="123"/>
                  </a:lnTo>
                  <a:lnTo>
                    <a:pt x="1870" y="123"/>
                  </a:lnTo>
                  <a:lnTo>
                    <a:pt x="1865" y="125"/>
                  </a:lnTo>
                  <a:lnTo>
                    <a:pt x="1860" y="129"/>
                  </a:lnTo>
                  <a:lnTo>
                    <a:pt x="1865" y="134"/>
                  </a:lnTo>
                  <a:lnTo>
                    <a:pt x="1873" y="136"/>
                  </a:lnTo>
                  <a:lnTo>
                    <a:pt x="1873" y="136"/>
                  </a:lnTo>
                  <a:lnTo>
                    <a:pt x="1873" y="137"/>
                  </a:lnTo>
                  <a:lnTo>
                    <a:pt x="1878" y="141"/>
                  </a:lnTo>
                  <a:lnTo>
                    <a:pt x="1875" y="144"/>
                  </a:lnTo>
                  <a:lnTo>
                    <a:pt x="1875" y="145"/>
                  </a:lnTo>
                  <a:lnTo>
                    <a:pt x="1872" y="144"/>
                  </a:lnTo>
                  <a:lnTo>
                    <a:pt x="1867" y="142"/>
                  </a:lnTo>
                  <a:lnTo>
                    <a:pt x="1860" y="142"/>
                  </a:lnTo>
                  <a:lnTo>
                    <a:pt x="1854" y="144"/>
                  </a:lnTo>
                  <a:lnTo>
                    <a:pt x="1851" y="149"/>
                  </a:lnTo>
                  <a:lnTo>
                    <a:pt x="1849" y="147"/>
                  </a:lnTo>
                  <a:lnTo>
                    <a:pt x="1843" y="145"/>
                  </a:lnTo>
                  <a:lnTo>
                    <a:pt x="1838" y="147"/>
                  </a:lnTo>
                  <a:lnTo>
                    <a:pt x="1821" y="149"/>
                  </a:lnTo>
                  <a:lnTo>
                    <a:pt x="1795" y="150"/>
                  </a:lnTo>
                  <a:lnTo>
                    <a:pt x="1782" y="152"/>
                  </a:lnTo>
                  <a:lnTo>
                    <a:pt x="1773" y="153"/>
                  </a:lnTo>
                  <a:lnTo>
                    <a:pt x="1768" y="155"/>
                  </a:lnTo>
                  <a:lnTo>
                    <a:pt x="1763" y="161"/>
                  </a:lnTo>
                  <a:lnTo>
                    <a:pt x="1763" y="171"/>
                  </a:lnTo>
                  <a:lnTo>
                    <a:pt x="1765" y="176"/>
                  </a:lnTo>
                  <a:lnTo>
                    <a:pt x="1768" y="179"/>
                  </a:lnTo>
                  <a:lnTo>
                    <a:pt x="1768" y="180"/>
                  </a:lnTo>
                  <a:lnTo>
                    <a:pt x="1765" y="187"/>
                  </a:lnTo>
                  <a:lnTo>
                    <a:pt x="1770" y="193"/>
                  </a:lnTo>
                  <a:lnTo>
                    <a:pt x="1776" y="198"/>
                  </a:lnTo>
                  <a:lnTo>
                    <a:pt x="1785" y="201"/>
                  </a:lnTo>
                  <a:lnTo>
                    <a:pt x="1792" y="203"/>
                  </a:lnTo>
                  <a:lnTo>
                    <a:pt x="1797" y="204"/>
                  </a:lnTo>
                  <a:lnTo>
                    <a:pt x="1800" y="208"/>
                  </a:lnTo>
                  <a:lnTo>
                    <a:pt x="1801" y="212"/>
                  </a:lnTo>
                  <a:lnTo>
                    <a:pt x="1800" y="216"/>
                  </a:lnTo>
                  <a:lnTo>
                    <a:pt x="1798" y="216"/>
                  </a:lnTo>
                  <a:lnTo>
                    <a:pt x="1792" y="214"/>
                  </a:lnTo>
                  <a:lnTo>
                    <a:pt x="1782" y="209"/>
                  </a:lnTo>
                  <a:lnTo>
                    <a:pt x="1774" y="204"/>
                  </a:lnTo>
                  <a:lnTo>
                    <a:pt x="1765" y="200"/>
                  </a:lnTo>
                  <a:lnTo>
                    <a:pt x="1754" y="195"/>
                  </a:lnTo>
                  <a:lnTo>
                    <a:pt x="1739" y="193"/>
                  </a:lnTo>
                  <a:lnTo>
                    <a:pt x="1730" y="193"/>
                  </a:lnTo>
                  <a:lnTo>
                    <a:pt x="1728" y="192"/>
                  </a:lnTo>
                  <a:lnTo>
                    <a:pt x="1725" y="188"/>
                  </a:lnTo>
                  <a:lnTo>
                    <a:pt x="1718" y="187"/>
                  </a:lnTo>
                  <a:lnTo>
                    <a:pt x="1712" y="188"/>
                  </a:lnTo>
                  <a:lnTo>
                    <a:pt x="1706" y="193"/>
                  </a:lnTo>
                  <a:lnTo>
                    <a:pt x="1696" y="201"/>
                  </a:lnTo>
                  <a:lnTo>
                    <a:pt x="1704" y="201"/>
                  </a:lnTo>
                  <a:lnTo>
                    <a:pt x="1706" y="203"/>
                  </a:lnTo>
                  <a:lnTo>
                    <a:pt x="1709" y="203"/>
                  </a:lnTo>
                  <a:lnTo>
                    <a:pt x="1714" y="208"/>
                  </a:lnTo>
                  <a:lnTo>
                    <a:pt x="1720" y="209"/>
                  </a:lnTo>
                  <a:lnTo>
                    <a:pt x="1717" y="209"/>
                  </a:lnTo>
                  <a:lnTo>
                    <a:pt x="1710" y="208"/>
                  </a:lnTo>
                  <a:lnTo>
                    <a:pt x="1702" y="204"/>
                  </a:lnTo>
                  <a:lnTo>
                    <a:pt x="1691" y="208"/>
                  </a:lnTo>
                  <a:lnTo>
                    <a:pt x="1687" y="212"/>
                  </a:lnTo>
                  <a:lnTo>
                    <a:pt x="1687" y="216"/>
                  </a:lnTo>
                  <a:lnTo>
                    <a:pt x="1688" y="220"/>
                  </a:lnTo>
                  <a:lnTo>
                    <a:pt x="1694" y="227"/>
                  </a:lnTo>
                  <a:lnTo>
                    <a:pt x="1701" y="232"/>
                  </a:lnTo>
                  <a:lnTo>
                    <a:pt x="1699" y="232"/>
                  </a:lnTo>
                  <a:lnTo>
                    <a:pt x="1680" y="232"/>
                  </a:lnTo>
                  <a:lnTo>
                    <a:pt x="1679" y="230"/>
                  </a:lnTo>
                  <a:lnTo>
                    <a:pt x="1680" y="225"/>
                  </a:lnTo>
                  <a:lnTo>
                    <a:pt x="1677" y="219"/>
                  </a:lnTo>
                  <a:lnTo>
                    <a:pt x="1677" y="217"/>
                  </a:lnTo>
                  <a:lnTo>
                    <a:pt x="1683" y="206"/>
                  </a:lnTo>
                  <a:lnTo>
                    <a:pt x="1683" y="201"/>
                  </a:lnTo>
                  <a:lnTo>
                    <a:pt x="1685" y="198"/>
                  </a:lnTo>
                  <a:lnTo>
                    <a:pt x="1683" y="192"/>
                  </a:lnTo>
                  <a:lnTo>
                    <a:pt x="1680" y="184"/>
                  </a:lnTo>
                  <a:lnTo>
                    <a:pt x="1674" y="179"/>
                  </a:lnTo>
                  <a:lnTo>
                    <a:pt x="1666" y="179"/>
                  </a:lnTo>
                  <a:lnTo>
                    <a:pt x="1663" y="182"/>
                  </a:lnTo>
                  <a:lnTo>
                    <a:pt x="1663" y="188"/>
                  </a:lnTo>
                  <a:lnTo>
                    <a:pt x="1664" y="190"/>
                  </a:lnTo>
                  <a:lnTo>
                    <a:pt x="1664" y="196"/>
                  </a:lnTo>
                  <a:lnTo>
                    <a:pt x="1663" y="201"/>
                  </a:lnTo>
                  <a:lnTo>
                    <a:pt x="1661" y="206"/>
                  </a:lnTo>
                  <a:lnTo>
                    <a:pt x="1655" y="209"/>
                  </a:lnTo>
                  <a:lnTo>
                    <a:pt x="1650" y="211"/>
                  </a:lnTo>
                  <a:lnTo>
                    <a:pt x="1643" y="214"/>
                  </a:lnTo>
                  <a:lnTo>
                    <a:pt x="1640" y="214"/>
                  </a:lnTo>
                  <a:lnTo>
                    <a:pt x="1639" y="217"/>
                  </a:lnTo>
                  <a:lnTo>
                    <a:pt x="1635" y="220"/>
                  </a:lnTo>
                  <a:lnTo>
                    <a:pt x="1634" y="224"/>
                  </a:lnTo>
                  <a:lnTo>
                    <a:pt x="1632" y="225"/>
                  </a:lnTo>
                  <a:lnTo>
                    <a:pt x="1624" y="225"/>
                  </a:lnTo>
                  <a:lnTo>
                    <a:pt x="1631" y="230"/>
                  </a:lnTo>
                  <a:lnTo>
                    <a:pt x="1642" y="244"/>
                  </a:lnTo>
                  <a:lnTo>
                    <a:pt x="1651" y="257"/>
                  </a:lnTo>
                  <a:lnTo>
                    <a:pt x="1645" y="267"/>
                  </a:lnTo>
                  <a:lnTo>
                    <a:pt x="1642" y="276"/>
                  </a:lnTo>
                  <a:lnTo>
                    <a:pt x="1640" y="281"/>
                  </a:lnTo>
                  <a:lnTo>
                    <a:pt x="1640" y="300"/>
                  </a:lnTo>
                  <a:lnTo>
                    <a:pt x="1642" y="305"/>
                  </a:lnTo>
                  <a:lnTo>
                    <a:pt x="1645" y="308"/>
                  </a:lnTo>
                  <a:lnTo>
                    <a:pt x="1655" y="308"/>
                  </a:lnTo>
                  <a:lnTo>
                    <a:pt x="1658" y="310"/>
                  </a:lnTo>
                  <a:lnTo>
                    <a:pt x="1661" y="310"/>
                  </a:lnTo>
                  <a:lnTo>
                    <a:pt x="1666" y="308"/>
                  </a:lnTo>
                  <a:lnTo>
                    <a:pt x="1679" y="305"/>
                  </a:lnTo>
                  <a:lnTo>
                    <a:pt x="1688" y="305"/>
                  </a:lnTo>
                  <a:lnTo>
                    <a:pt x="1696" y="308"/>
                  </a:lnTo>
                  <a:lnTo>
                    <a:pt x="1712" y="316"/>
                  </a:lnTo>
                  <a:lnTo>
                    <a:pt x="1714" y="318"/>
                  </a:lnTo>
                  <a:lnTo>
                    <a:pt x="1715" y="319"/>
                  </a:lnTo>
                  <a:lnTo>
                    <a:pt x="1715" y="322"/>
                  </a:lnTo>
                  <a:lnTo>
                    <a:pt x="1717" y="329"/>
                  </a:lnTo>
                  <a:lnTo>
                    <a:pt x="1715" y="329"/>
                  </a:lnTo>
                  <a:lnTo>
                    <a:pt x="1709" y="335"/>
                  </a:lnTo>
                  <a:lnTo>
                    <a:pt x="1712" y="327"/>
                  </a:lnTo>
                  <a:lnTo>
                    <a:pt x="1709" y="319"/>
                  </a:lnTo>
                  <a:lnTo>
                    <a:pt x="1701" y="314"/>
                  </a:lnTo>
                  <a:lnTo>
                    <a:pt x="1696" y="310"/>
                  </a:lnTo>
                  <a:lnTo>
                    <a:pt x="1691" y="306"/>
                  </a:lnTo>
                  <a:lnTo>
                    <a:pt x="1688" y="306"/>
                  </a:lnTo>
                  <a:lnTo>
                    <a:pt x="1675" y="308"/>
                  </a:lnTo>
                  <a:lnTo>
                    <a:pt x="1667" y="310"/>
                  </a:lnTo>
                  <a:lnTo>
                    <a:pt x="1659" y="314"/>
                  </a:lnTo>
                  <a:lnTo>
                    <a:pt x="1656" y="319"/>
                  </a:lnTo>
                  <a:lnTo>
                    <a:pt x="1656" y="329"/>
                  </a:lnTo>
                  <a:lnTo>
                    <a:pt x="1661" y="342"/>
                  </a:lnTo>
                  <a:lnTo>
                    <a:pt x="1661" y="343"/>
                  </a:lnTo>
                  <a:lnTo>
                    <a:pt x="1656" y="351"/>
                  </a:lnTo>
                  <a:lnTo>
                    <a:pt x="1648" y="356"/>
                  </a:lnTo>
                  <a:lnTo>
                    <a:pt x="1647" y="361"/>
                  </a:lnTo>
                  <a:lnTo>
                    <a:pt x="1647" y="362"/>
                  </a:lnTo>
                  <a:lnTo>
                    <a:pt x="1643" y="367"/>
                  </a:lnTo>
                  <a:lnTo>
                    <a:pt x="1623" y="378"/>
                  </a:lnTo>
                  <a:lnTo>
                    <a:pt x="1618" y="383"/>
                  </a:lnTo>
                  <a:lnTo>
                    <a:pt x="1616" y="388"/>
                  </a:lnTo>
                  <a:lnTo>
                    <a:pt x="1616" y="389"/>
                  </a:lnTo>
                  <a:lnTo>
                    <a:pt x="1613" y="389"/>
                  </a:lnTo>
                  <a:lnTo>
                    <a:pt x="1599" y="385"/>
                  </a:lnTo>
                  <a:lnTo>
                    <a:pt x="1599" y="383"/>
                  </a:lnTo>
                  <a:lnTo>
                    <a:pt x="1599" y="383"/>
                  </a:lnTo>
                  <a:lnTo>
                    <a:pt x="1607" y="383"/>
                  </a:lnTo>
                  <a:lnTo>
                    <a:pt x="1607" y="375"/>
                  </a:lnTo>
                  <a:lnTo>
                    <a:pt x="1613" y="374"/>
                  </a:lnTo>
                  <a:lnTo>
                    <a:pt x="1616" y="369"/>
                  </a:lnTo>
                  <a:lnTo>
                    <a:pt x="1618" y="367"/>
                  </a:lnTo>
                  <a:lnTo>
                    <a:pt x="1618" y="364"/>
                  </a:lnTo>
                  <a:lnTo>
                    <a:pt x="1619" y="361"/>
                  </a:lnTo>
                  <a:lnTo>
                    <a:pt x="1623" y="358"/>
                  </a:lnTo>
                  <a:lnTo>
                    <a:pt x="1626" y="356"/>
                  </a:lnTo>
                  <a:lnTo>
                    <a:pt x="1629" y="353"/>
                  </a:lnTo>
                  <a:lnTo>
                    <a:pt x="1631" y="351"/>
                  </a:lnTo>
                  <a:lnTo>
                    <a:pt x="1634" y="351"/>
                  </a:lnTo>
                  <a:lnTo>
                    <a:pt x="1637" y="345"/>
                  </a:lnTo>
                  <a:lnTo>
                    <a:pt x="1637" y="340"/>
                  </a:lnTo>
                  <a:lnTo>
                    <a:pt x="1635" y="337"/>
                  </a:lnTo>
                  <a:lnTo>
                    <a:pt x="1639" y="332"/>
                  </a:lnTo>
                  <a:lnTo>
                    <a:pt x="1640" y="330"/>
                  </a:lnTo>
                  <a:lnTo>
                    <a:pt x="1642" y="330"/>
                  </a:lnTo>
                  <a:lnTo>
                    <a:pt x="1645" y="326"/>
                  </a:lnTo>
                  <a:lnTo>
                    <a:pt x="1643" y="321"/>
                  </a:lnTo>
                  <a:lnTo>
                    <a:pt x="1632" y="313"/>
                  </a:lnTo>
                  <a:lnTo>
                    <a:pt x="1629" y="308"/>
                  </a:lnTo>
                  <a:lnTo>
                    <a:pt x="1627" y="306"/>
                  </a:lnTo>
                  <a:lnTo>
                    <a:pt x="1627" y="267"/>
                  </a:lnTo>
                  <a:lnTo>
                    <a:pt x="1632" y="254"/>
                  </a:lnTo>
                  <a:lnTo>
                    <a:pt x="1632" y="249"/>
                  </a:lnTo>
                  <a:lnTo>
                    <a:pt x="1631" y="243"/>
                  </a:lnTo>
                  <a:lnTo>
                    <a:pt x="1627" y="238"/>
                  </a:lnTo>
                  <a:lnTo>
                    <a:pt x="1619" y="233"/>
                  </a:lnTo>
                  <a:lnTo>
                    <a:pt x="1615" y="227"/>
                  </a:lnTo>
                  <a:lnTo>
                    <a:pt x="1615" y="227"/>
                  </a:lnTo>
                  <a:lnTo>
                    <a:pt x="1624" y="216"/>
                  </a:lnTo>
                  <a:lnTo>
                    <a:pt x="1627" y="212"/>
                  </a:lnTo>
                  <a:lnTo>
                    <a:pt x="1631" y="203"/>
                  </a:lnTo>
                  <a:lnTo>
                    <a:pt x="1631" y="185"/>
                  </a:lnTo>
                  <a:lnTo>
                    <a:pt x="1626" y="180"/>
                  </a:lnTo>
                  <a:lnTo>
                    <a:pt x="1605" y="176"/>
                  </a:lnTo>
                  <a:lnTo>
                    <a:pt x="1594" y="176"/>
                  </a:lnTo>
                  <a:lnTo>
                    <a:pt x="1604" y="172"/>
                  </a:lnTo>
                  <a:lnTo>
                    <a:pt x="1610" y="169"/>
                  </a:lnTo>
                  <a:lnTo>
                    <a:pt x="1610" y="163"/>
                  </a:lnTo>
                  <a:lnTo>
                    <a:pt x="1604" y="158"/>
                  </a:lnTo>
                  <a:lnTo>
                    <a:pt x="1596" y="157"/>
                  </a:lnTo>
                  <a:lnTo>
                    <a:pt x="1583" y="157"/>
                  </a:lnTo>
                  <a:lnTo>
                    <a:pt x="1578" y="158"/>
                  </a:lnTo>
                  <a:lnTo>
                    <a:pt x="1576" y="161"/>
                  </a:lnTo>
                  <a:lnTo>
                    <a:pt x="1573" y="166"/>
                  </a:lnTo>
                  <a:lnTo>
                    <a:pt x="1573" y="174"/>
                  </a:lnTo>
                  <a:lnTo>
                    <a:pt x="1572" y="174"/>
                  </a:lnTo>
                  <a:lnTo>
                    <a:pt x="1565" y="176"/>
                  </a:lnTo>
                  <a:lnTo>
                    <a:pt x="1564" y="179"/>
                  </a:lnTo>
                  <a:lnTo>
                    <a:pt x="1557" y="187"/>
                  </a:lnTo>
                  <a:lnTo>
                    <a:pt x="1552" y="196"/>
                  </a:lnTo>
                  <a:lnTo>
                    <a:pt x="1546" y="212"/>
                  </a:lnTo>
                  <a:lnTo>
                    <a:pt x="1544" y="216"/>
                  </a:lnTo>
                  <a:lnTo>
                    <a:pt x="1537" y="224"/>
                  </a:lnTo>
                  <a:lnTo>
                    <a:pt x="1524" y="228"/>
                  </a:lnTo>
                  <a:lnTo>
                    <a:pt x="1519" y="232"/>
                  </a:lnTo>
                  <a:lnTo>
                    <a:pt x="1514" y="238"/>
                  </a:lnTo>
                  <a:lnTo>
                    <a:pt x="1513" y="244"/>
                  </a:lnTo>
                  <a:lnTo>
                    <a:pt x="1516" y="249"/>
                  </a:lnTo>
                  <a:lnTo>
                    <a:pt x="1521" y="252"/>
                  </a:lnTo>
                  <a:lnTo>
                    <a:pt x="1524" y="252"/>
                  </a:lnTo>
                  <a:lnTo>
                    <a:pt x="1525" y="254"/>
                  </a:lnTo>
                  <a:lnTo>
                    <a:pt x="1525" y="257"/>
                  </a:lnTo>
                  <a:lnTo>
                    <a:pt x="1522" y="263"/>
                  </a:lnTo>
                  <a:lnTo>
                    <a:pt x="1522" y="270"/>
                  </a:lnTo>
                  <a:lnTo>
                    <a:pt x="1521" y="271"/>
                  </a:lnTo>
                  <a:lnTo>
                    <a:pt x="1519" y="275"/>
                  </a:lnTo>
                  <a:lnTo>
                    <a:pt x="1514" y="283"/>
                  </a:lnTo>
                  <a:lnTo>
                    <a:pt x="1517" y="287"/>
                  </a:lnTo>
                  <a:lnTo>
                    <a:pt x="1521" y="291"/>
                  </a:lnTo>
                  <a:lnTo>
                    <a:pt x="1538" y="297"/>
                  </a:lnTo>
                  <a:lnTo>
                    <a:pt x="1540" y="297"/>
                  </a:lnTo>
                  <a:lnTo>
                    <a:pt x="1541" y="300"/>
                  </a:lnTo>
                  <a:lnTo>
                    <a:pt x="1541" y="305"/>
                  </a:lnTo>
                  <a:lnTo>
                    <a:pt x="1546" y="311"/>
                  </a:lnTo>
                  <a:lnTo>
                    <a:pt x="1554" y="314"/>
                  </a:lnTo>
                  <a:lnTo>
                    <a:pt x="1556" y="314"/>
                  </a:lnTo>
                  <a:lnTo>
                    <a:pt x="1556" y="314"/>
                  </a:lnTo>
                  <a:lnTo>
                    <a:pt x="1551" y="322"/>
                  </a:lnTo>
                  <a:lnTo>
                    <a:pt x="1549" y="326"/>
                  </a:lnTo>
                  <a:lnTo>
                    <a:pt x="1548" y="327"/>
                  </a:lnTo>
                  <a:lnTo>
                    <a:pt x="1544" y="326"/>
                  </a:lnTo>
                  <a:lnTo>
                    <a:pt x="1538" y="321"/>
                  </a:lnTo>
                  <a:lnTo>
                    <a:pt x="1527" y="311"/>
                  </a:lnTo>
                  <a:lnTo>
                    <a:pt x="1514" y="305"/>
                  </a:lnTo>
                  <a:lnTo>
                    <a:pt x="1498" y="299"/>
                  </a:lnTo>
                  <a:lnTo>
                    <a:pt x="1485" y="294"/>
                  </a:lnTo>
                  <a:lnTo>
                    <a:pt x="1481" y="292"/>
                  </a:lnTo>
                  <a:lnTo>
                    <a:pt x="1474" y="289"/>
                  </a:lnTo>
                  <a:lnTo>
                    <a:pt x="1466" y="284"/>
                  </a:lnTo>
                  <a:lnTo>
                    <a:pt x="1460" y="281"/>
                  </a:lnTo>
                  <a:lnTo>
                    <a:pt x="1450" y="279"/>
                  </a:lnTo>
                  <a:lnTo>
                    <a:pt x="1428" y="279"/>
                  </a:lnTo>
                  <a:lnTo>
                    <a:pt x="1418" y="278"/>
                  </a:lnTo>
                  <a:lnTo>
                    <a:pt x="1412" y="276"/>
                  </a:lnTo>
                  <a:lnTo>
                    <a:pt x="1404" y="276"/>
                  </a:lnTo>
                  <a:lnTo>
                    <a:pt x="1404" y="275"/>
                  </a:lnTo>
                  <a:lnTo>
                    <a:pt x="1399" y="270"/>
                  </a:lnTo>
                  <a:lnTo>
                    <a:pt x="1394" y="267"/>
                  </a:lnTo>
                  <a:lnTo>
                    <a:pt x="1382" y="260"/>
                  </a:lnTo>
                  <a:lnTo>
                    <a:pt x="1375" y="259"/>
                  </a:lnTo>
                  <a:lnTo>
                    <a:pt x="1369" y="260"/>
                  </a:lnTo>
                  <a:lnTo>
                    <a:pt x="1366" y="267"/>
                  </a:lnTo>
                  <a:lnTo>
                    <a:pt x="1366" y="271"/>
                  </a:lnTo>
                  <a:lnTo>
                    <a:pt x="1369" y="276"/>
                  </a:lnTo>
                  <a:lnTo>
                    <a:pt x="1382" y="284"/>
                  </a:lnTo>
                  <a:lnTo>
                    <a:pt x="1383" y="286"/>
                  </a:lnTo>
                  <a:lnTo>
                    <a:pt x="1394" y="286"/>
                  </a:lnTo>
                  <a:lnTo>
                    <a:pt x="1398" y="287"/>
                  </a:lnTo>
                  <a:lnTo>
                    <a:pt x="1398" y="287"/>
                  </a:lnTo>
                  <a:lnTo>
                    <a:pt x="1398" y="297"/>
                  </a:lnTo>
                  <a:lnTo>
                    <a:pt x="1401" y="302"/>
                  </a:lnTo>
                  <a:lnTo>
                    <a:pt x="1406" y="308"/>
                  </a:lnTo>
                  <a:lnTo>
                    <a:pt x="1407" y="310"/>
                  </a:lnTo>
                  <a:lnTo>
                    <a:pt x="1407" y="311"/>
                  </a:lnTo>
                  <a:lnTo>
                    <a:pt x="1402" y="313"/>
                  </a:lnTo>
                  <a:lnTo>
                    <a:pt x="1391" y="314"/>
                  </a:lnTo>
                  <a:lnTo>
                    <a:pt x="1390" y="316"/>
                  </a:lnTo>
                  <a:lnTo>
                    <a:pt x="1382" y="310"/>
                  </a:lnTo>
                  <a:lnTo>
                    <a:pt x="1371" y="303"/>
                  </a:lnTo>
                  <a:lnTo>
                    <a:pt x="1364" y="305"/>
                  </a:lnTo>
                  <a:lnTo>
                    <a:pt x="1342" y="318"/>
                  </a:lnTo>
                  <a:lnTo>
                    <a:pt x="1331" y="318"/>
                  </a:lnTo>
                  <a:lnTo>
                    <a:pt x="1323" y="316"/>
                  </a:lnTo>
                  <a:lnTo>
                    <a:pt x="1313" y="318"/>
                  </a:lnTo>
                  <a:lnTo>
                    <a:pt x="1304" y="321"/>
                  </a:lnTo>
                  <a:lnTo>
                    <a:pt x="1300" y="327"/>
                  </a:lnTo>
                  <a:lnTo>
                    <a:pt x="1296" y="330"/>
                  </a:lnTo>
                  <a:lnTo>
                    <a:pt x="1284" y="330"/>
                  </a:lnTo>
                  <a:lnTo>
                    <a:pt x="1278" y="329"/>
                  </a:lnTo>
                  <a:lnTo>
                    <a:pt x="1286" y="329"/>
                  </a:lnTo>
                  <a:lnTo>
                    <a:pt x="1286" y="324"/>
                  </a:lnTo>
                  <a:lnTo>
                    <a:pt x="1283" y="318"/>
                  </a:lnTo>
                  <a:lnTo>
                    <a:pt x="1284" y="316"/>
                  </a:lnTo>
                  <a:lnTo>
                    <a:pt x="1288" y="313"/>
                  </a:lnTo>
                  <a:lnTo>
                    <a:pt x="1288" y="305"/>
                  </a:lnTo>
                  <a:lnTo>
                    <a:pt x="1281" y="305"/>
                  </a:lnTo>
                  <a:lnTo>
                    <a:pt x="1272" y="306"/>
                  </a:lnTo>
                  <a:lnTo>
                    <a:pt x="1264" y="310"/>
                  </a:lnTo>
                  <a:lnTo>
                    <a:pt x="1257" y="314"/>
                  </a:lnTo>
                  <a:lnTo>
                    <a:pt x="1256" y="319"/>
                  </a:lnTo>
                  <a:lnTo>
                    <a:pt x="1256" y="322"/>
                  </a:lnTo>
                  <a:lnTo>
                    <a:pt x="1254" y="322"/>
                  </a:lnTo>
                  <a:lnTo>
                    <a:pt x="1254" y="321"/>
                  </a:lnTo>
                  <a:lnTo>
                    <a:pt x="1251" y="318"/>
                  </a:lnTo>
                  <a:lnTo>
                    <a:pt x="1241" y="318"/>
                  </a:lnTo>
                  <a:lnTo>
                    <a:pt x="1227" y="321"/>
                  </a:lnTo>
                  <a:lnTo>
                    <a:pt x="1214" y="326"/>
                  </a:lnTo>
                  <a:lnTo>
                    <a:pt x="1209" y="327"/>
                  </a:lnTo>
                  <a:lnTo>
                    <a:pt x="1206" y="330"/>
                  </a:lnTo>
                  <a:lnTo>
                    <a:pt x="1201" y="334"/>
                  </a:lnTo>
                  <a:lnTo>
                    <a:pt x="1195" y="337"/>
                  </a:lnTo>
                  <a:lnTo>
                    <a:pt x="1190" y="338"/>
                  </a:lnTo>
                  <a:lnTo>
                    <a:pt x="1187" y="343"/>
                  </a:lnTo>
                  <a:lnTo>
                    <a:pt x="1187" y="343"/>
                  </a:lnTo>
                  <a:lnTo>
                    <a:pt x="1182" y="345"/>
                  </a:lnTo>
                  <a:lnTo>
                    <a:pt x="1176" y="345"/>
                  </a:lnTo>
                  <a:lnTo>
                    <a:pt x="1169" y="346"/>
                  </a:lnTo>
                  <a:lnTo>
                    <a:pt x="1165" y="351"/>
                  </a:lnTo>
                  <a:lnTo>
                    <a:pt x="1165" y="364"/>
                  </a:lnTo>
                  <a:lnTo>
                    <a:pt x="1163" y="367"/>
                  </a:lnTo>
                  <a:lnTo>
                    <a:pt x="1160" y="369"/>
                  </a:lnTo>
                  <a:lnTo>
                    <a:pt x="1154" y="370"/>
                  </a:lnTo>
                  <a:lnTo>
                    <a:pt x="1138" y="370"/>
                  </a:lnTo>
                  <a:lnTo>
                    <a:pt x="1136" y="369"/>
                  </a:lnTo>
                  <a:lnTo>
                    <a:pt x="1133" y="369"/>
                  </a:lnTo>
                  <a:lnTo>
                    <a:pt x="1126" y="361"/>
                  </a:lnTo>
                  <a:lnTo>
                    <a:pt x="1123" y="356"/>
                  </a:lnTo>
                  <a:lnTo>
                    <a:pt x="1122" y="354"/>
                  </a:lnTo>
                  <a:lnTo>
                    <a:pt x="1125" y="350"/>
                  </a:lnTo>
                  <a:lnTo>
                    <a:pt x="1126" y="350"/>
                  </a:lnTo>
                  <a:lnTo>
                    <a:pt x="1131" y="348"/>
                  </a:lnTo>
                  <a:lnTo>
                    <a:pt x="1139" y="345"/>
                  </a:lnTo>
                  <a:lnTo>
                    <a:pt x="1142" y="346"/>
                  </a:lnTo>
                  <a:lnTo>
                    <a:pt x="1154" y="346"/>
                  </a:lnTo>
                  <a:lnTo>
                    <a:pt x="1154" y="340"/>
                  </a:lnTo>
                  <a:lnTo>
                    <a:pt x="1152" y="338"/>
                  </a:lnTo>
                  <a:lnTo>
                    <a:pt x="1147" y="334"/>
                  </a:lnTo>
                  <a:lnTo>
                    <a:pt x="1144" y="329"/>
                  </a:lnTo>
                  <a:lnTo>
                    <a:pt x="1142" y="324"/>
                  </a:lnTo>
                  <a:lnTo>
                    <a:pt x="1141" y="321"/>
                  </a:lnTo>
                  <a:lnTo>
                    <a:pt x="1138" y="318"/>
                  </a:lnTo>
                  <a:lnTo>
                    <a:pt x="1123" y="314"/>
                  </a:lnTo>
                  <a:lnTo>
                    <a:pt x="1117" y="316"/>
                  </a:lnTo>
                  <a:lnTo>
                    <a:pt x="1104" y="316"/>
                  </a:lnTo>
                  <a:lnTo>
                    <a:pt x="1096" y="313"/>
                  </a:lnTo>
                  <a:lnTo>
                    <a:pt x="1090" y="313"/>
                  </a:lnTo>
                  <a:lnTo>
                    <a:pt x="1085" y="318"/>
                  </a:lnTo>
                  <a:lnTo>
                    <a:pt x="1091" y="324"/>
                  </a:lnTo>
                  <a:lnTo>
                    <a:pt x="1096" y="327"/>
                  </a:lnTo>
                  <a:lnTo>
                    <a:pt x="1099" y="327"/>
                  </a:lnTo>
                  <a:lnTo>
                    <a:pt x="1099" y="329"/>
                  </a:lnTo>
                  <a:lnTo>
                    <a:pt x="1099" y="340"/>
                  </a:lnTo>
                  <a:lnTo>
                    <a:pt x="1098" y="343"/>
                  </a:lnTo>
                  <a:lnTo>
                    <a:pt x="1093" y="354"/>
                  </a:lnTo>
                  <a:lnTo>
                    <a:pt x="1090" y="359"/>
                  </a:lnTo>
                  <a:lnTo>
                    <a:pt x="1093" y="366"/>
                  </a:lnTo>
                  <a:lnTo>
                    <a:pt x="1102" y="366"/>
                  </a:lnTo>
                  <a:lnTo>
                    <a:pt x="1104" y="367"/>
                  </a:lnTo>
                  <a:lnTo>
                    <a:pt x="1104" y="383"/>
                  </a:lnTo>
                  <a:lnTo>
                    <a:pt x="1102" y="385"/>
                  </a:lnTo>
                  <a:lnTo>
                    <a:pt x="1099" y="388"/>
                  </a:lnTo>
                  <a:lnTo>
                    <a:pt x="1099" y="389"/>
                  </a:lnTo>
                  <a:lnTo>
                    <a:pt x="1096" y="388"/>
                  </a:lnTo>
                  <a:lnTo>
                    <a:pt x="1093" y="388"/>
                  </a:lnTo>
                  <a:lnTo>
                    <a:pt x="1093" y="385"/>
                  </a:lnTo>
                  <a:lnTo>
                    <a:pt x="1088" y="381"/>
                  </a:lnTo>
                  <a:lnTo>
                    <a:pt x="1083" y="380"/>
                  </a:lnTo>
                  <a:lnTo>
                    <a:pt x="1063" y="380"/>
                  </a:lnTo>
                  <a:lnTo>
                    <a:pt x="1051" y="391"/>
                  </a:lnTo>
                  <a:lnTo>
                    <a:pt x="1043" y="393"/>
                  </a:lnTo>
                  <a:lnTo>
                    <a:pt x="1039" y="394"/>
                  </a:lnTo>
                  <a:lnTo>
                    <a:pt x="1034" y="397"/>
                  </a:lnTo>
                  <a:lnTo>
                    <a:pt x="1024" y="407"/>
                  </a:lnTo>
                  <a:lnTo>
                    <a:pt x="1021" y="409"/>
                  </a:lnTo>
                  <a:lnTo>
                    <a:pt x="1019" y="415"/>
                  </a:lnTo>
                  <a:lnTo>
                    <a:pt x="1021" y="420"/>
                  </a:lnTo>
                  <a:lnTo>
                    <a:pt x="1026" y="425"/>
                  </a:lnTo>
                  <a:lnTo>
                    <a:pt x="1029" y="429"/>
                  </a:lnTo>
                  <a:lnTo>
                    <a:pt x="1031" y="434"/>
                  </a:lnTo>
                  <a:lnTo>
                    <a:pt x="1032" y="436"/>
                  </a:lnTo>
                  <a:lnTo>
                    <a:pt x="1024" y="437"/>
                  </a:lnTo>
                  <a:lnTo>
                    <a:pt x="1019" y="436"/>
                  </a:lnTo>
                  <a:lnTo>
                    <a:pt x="1015" y="433"/>
                  </a:lnTo>
                  <a:lnTo>
                    <a:pt x="1011" y="431"/>
                  </a:lnTo>
                  <a:lnTo>
                    <a:pt x="1007" y="429"/>
                  </a:lnTo>
                  <a:lnTo>
                    <a:pt x="996" y="429"/>
                  </a:lnTo>
                  <a:lnTo>
                    <a:pt x="992" y="428"/>
                  </a:lnTo>
                  <a:lnTo>
                    <a:pt x="986" y="425"/>
                  </a:lnTo>
                  <a:lnTo>
                    <a:pt x="981" y="418"/>
                  </a:lnTo>
                  <a:lnTo>
                    <a:pt x="975" y="417"/>
                  </a:lnTo>
                  <a:lnTo>
                    <a:pt x="968" y="418"/>
                  </a:lnTo>
                  <a:lnTo>
                    <a:pt x="965" y="421"/>
                  </a:lnTo>
                  <a:lnTo>
                    <a:pt x="960" y="429"/>
                  </a:lnTo>
                  <a:lnTo>
                    <a:pt x="960" y="436"/>
                  </a:lnTo>
                  <a:lnTo>
                    <a:pt x="967" y="442"/>
                  </a:lnTo>
                  <a:lnTo>
                    <a:pt x="970" y="447"/>
                  </a:lnTo>
                  <a:lnTo>
                    <a:pt x="976" y="449"/>
                  </a:lnTo>
                  <a:lnTo>
                    <a:pt x="984" y="450"/>
                  </a:lnTo>
                  <a:lnTo>
                    <a:pt x="986" y="450"/>
                  </a:lnTo>
                  <a:lnTo>
                    <a:pt x="984" y="456"/>
                  </a:lnTo>
                  <a:lnTo>
                    <a:pt x="981" y="458"/>
                  </a:lnTo>
                  <a:lnTo>
                    <a:pt x="978" y="458"/>
                  </a:lnTo>
                  <a:lnTo>
                    <a:pt x="972" y="455"/>
                  </a:lnTo>
                  <a:lnTo>
                    <a:pt x="967" y="455"/>
                  </a:lnTo>
                  <a:lnTo>
                    <a:pt x="964" y="453"/>
                  </a:lnTo>
                  <a:lnTo>
                    <a:pt x="962" y="450"/>
                  </a:lnTo>
                  <a:lnTo>
                    <a:pt x="957" y="445"/>
                  </a:lnTo>
                  <a:lnTo>
                    <a:pt x="951" y="444"/>
                  </a:lnTo>
                  <a:lnTo>
                    <a:pt x="946" y="442"/>
                  </a:lnTo>
                  <a:lnTo>
                    <a:pt x="940" y="442"/>
                  </a:lnTo>
                  <a:lnTo>
                    <a:pt x="938" y="441"/>
                  </a:lnTo>
                  <a:lnTo>
                    <a:pt x="938" y="436"/>
                  </a:lnTo>
                  <a:lnTo>
                    <a:pt x="936" y="429"/>
                  </a:lnTo>
                  <a:lnTo>
                    <a:pt x="933" y="425"/>
                  </a:lnTo>
                  <a:lnTo>
                    <a:pt x="932" y="417"/>
                  </a:lnTo>
                  <a:lnTo>
                    <a:pt x="932" y="413"/>
                  </a:lnTo>
                  <a:lnTo>
                    <a:pt x="932" y="412"/>
                  </a:lnTo>
                  <a:lnTo>
                    <a:pt x="936" y="410"/>
                  </a:lnTo>
                  <a:lnTo>
                    <a:pt x="936" y="405"/>
                  </a:lnTo>
                  <a:lnTo>
                    <a:pt x="935" y="399"/>
                  </a:lnTo>
                  <a:lnTo>
                    <a:pt x="933" y="394"/>
                  </a:lnTo>
                  <a:lnTo>
                    <a:pt x="928" y="391"/>
                  </a:lnTo>
                  <a:lnTo>
                    <a:pt x="925" y="388"/>
                  </a:lnTo>
                  <a:lnTo>
                    <a:pt x="916" y="385"/>
                  </a:lnTo>
                  <a:lnTo>
                    <a:pt x="913" y="381"/>
                  </a:lnTo>
                  <a:lnTo>
                    <a:pt x="909" y="378"/>
                  </a:lnTo>
                  <a:lnTo>
                    <a:pt x="905" y="375"/>
                  </a:lnTo>
                  <a:lnTo>
                    <a:pt x="900" y="374"/>
                  </a:lnTo>
                  <a:lnTo>
                    <a:pt x="906" y="375"/>
                  </a:lnTo>
                  <a:lnTo>
                    <a:pt x="913" y="378"/>
                  </a:lnTo>
                  <a:lnTo>
                    <a:pt x="930" y="381"/>
                  </a:lnTo>
                  <a:lnTo>
                    <a:pt x="943" y="388"/>
                  </a:lnTo>
                  <a:lnTo>
                    <a:pt x="996" y="397"/>
                  </a:lnTo>
                  <a:lnTo>
                    <a:pt x="1003" y="397"/>
                  </a:lnTo>
                  <a:lnTo>
                    <a:pt x="1013" y="396"/>
                  </a:lnTo>
                  <a:lnTo>
                    <a:pt x="1021" y="393"/>
                  </a:lnTo>
                  <a:lnTo>
                    <a:pt x="1042" y="380"/>
                  </a:lnTo>
                  <a:lnTo>
                    <a:pt x="1050" y="372"/>
                  </a:lnTo>
                  <a:lnTo>
                    <a:pt x="1053" y="370"/>
                  </a:lnTo>
                  <a:lnTo>
                    <a:pt x="1053" y="359"/>
                  </a:lnTo>
                  <a:lnTo>
                    <a:pt x="1050" y="348"/>
                  </a:lnTo>
                  <a:lnTo>
                    <a:pt x="1047" y="345"/>
                  </a:lnTo>
                  <a:lnTo>
                    <a:pt x="1040" y="340"/>
                  </a:lnTo>
                  <a:lnTo>
                    <a:pt x="1032" y="334"/>
                  </a:lnTo>
                  <a:lnTo>
                    <a:pt x="1029" y="330"/>
                  </a:lnTo>
                  <a:lnTo>
                    <a:pt x="1023" y="329"/>
                  </a:lnTo>
                  <a:lnTo>
                    <a:pt x="1018" y="327"/>
                  </a:lnTo>
                  <a:lnTo>
                    <a:pt x="1015" y="326"/>
                  </a:lnTo>
                  <a:lnTo>
                    <a:pt x="1011" y="324"/>
                  </a:lnTo>
                  <a:lnTo>
                    <a:pt x="1007" y="321"/>
                  </a:lnTo>
                  <a:lnTo>
                    <a:pt x="1002" y="321"/>
                  </a:lnTo>
                  <a:lnTo>
                    <a:pt x="999" y="319"/>
                  </a:lnTo>
                  <a:lnTo>
                    <a:pt x="968" y="300"/>
                  </a:lnTo>
                  <a:lnTo>
                    <a:pt x="956" y="295"/>
                  </a:lnTo>
                  <a:lnTo>
                    <a:pt x="944" y="292"/>
                  </a:lnTo>
                  <a:lnTo>
                    <a:pt x="938" y="291"/>
                  </a:lnTo>
                  <a:lnTo>
                    <a:pt x="933" y="292"/>
                  </a:lnTo>
                  <a:lnTo>
                    <a:pt x="932" y="292"/>
                  </a:lnTo>
                  <a:lnTo>
                    <a:pt x="928" y="287"/>
                  </a:lnTo>
                  <a:lnTo>
                    <a:pt x="917" y="287"/>
                  </a:lnTo>
                  <a:lnTo>
                    <a:pt x="914" y="291"/>
                  </a:lnTo>
                  <a:lnTo>
                    <a:pt x="909" y="291"/>
                  </a:lnTo>
                  <a:lnTo>
                    <a:pt x="906" y="289"/>
                  </a:lnTo>
                  <a:lnTo>
                    <a:pt x="893" y="289"/>
                  </a:lnTo>
                  <a:lnTo>
                    <a:pt x="893" y="289"/>
                  </a:lnTo>
                  <a:lnTo>
                    <a:pt x="897" y="287"/>
                  </a:lnTo>
                  <a:lnTo>
                    <a:pt x="905" y="287"/>
                  </a:lnTo>
                  <a:lnTo>
                    <a:pt x="905" y="286"/>
                  </a:lnTo>
                  <a:lnTo>
                    <a:pt x="908" y="286"/>
                  </a:lnTo>
                  <a:lnTo>
                    <a:pt x="903" y="276"/>
                  </a:lnTo>
                  <a:lnTo>
                    <a:pt x="895" y="276"/>
                  </a:lnTo>
                  <a:lnTo>
                    <a:pt x="892" y="275"/>
                  </a:lnTo>
                  <a:lnTo>
                    <a:pt x="887" y="271"/>
                  </a:lnTo>
                  <a:lnTo>
                    <a:pt x="882" y="271"/>
                  </a:lnTo>
                  <a:lnTo>
                    <a:pt x="877" y="275"/>
                  </a:lnTo>
                  <a:lnTo>
                    <a:pt x="874" y="278"/>
                  </a:lnTo>
                  <a:lnTo>
                    <a:pt x="874" y="278"/>
                  </a:lnTo>
                  <a:lnTo>
                    <a:pt x="873" y="279"/>
                  </a:lnTo>
                  <a:lnTo>
                    <a:pt x="869" y="278"/>
                  </a:lnTo>
                  <a:lnTo>
                    <a:pt x="871" y="276"/>
                  </a:lnTo>
                  <a:lnTo>
                    <a:pt x="869" y="276"/>
                  </a:lnTo>
                  <a:lnTo>
                    <a:pt x="869" y="263"/>
                  </a:lnTo>
                  <a:lnTo>
                    <a:pt x="869" y="262"/>
                  </a:lnTo>
                  <a:lnTo>
                    <a:pt x="869" y="262"/>
                  </a:lnTo>
                  <a:lnTo>
                    <a:pt x="869" y="259"/>
                  </a:lnTo>
                  <a:lnTo>
                    <a:pt x="869" y="260"/>
                  </a:lnTo>
                  <a:lnTo>
                    <a:pt x="868" y="257"/>
                  </a:lnTo>
                  <a:lnTo>
                    <a:pt x="863" y="252"/>
                  </a:lnTo>
                  <a:lnTo>
                    <a:pt x="853" y="246"/>
                  </a:lnTo>
                  <a:lnTo>
                    <a:pt x="849" y="244"/>
                  </a:lnTo>
                  <a:lnTo>
                    <a:pt x="839" y="244"/>
                  </a:lnTo>
                  <a:lnTo>
                    <a:pt x="834" y="239"/>
                  </a:lnTo>
                  <a:lnTo>
                    <a:pt x="830" y="239"/>
                  </a:lnTo>
                  <a:lnTo>
                    <a:pt x="823" y="241"/>
                  </a:lnTo>
                  <a:lnTo>
                    <a:pt x="823" y="241"/>
                  </a:lnTo>
                  <a:lnTo>
                    <a:pt x="822" y="238"/>
                  </a:lnTo>
                  <a:lnTo>
                    <a:pt x="817" y="233"/>
                  </a:lnTo>
                  <a:lnTo>
                    <a:pt x="812" y="232"/>
                  </a:lnTo>
                  <a:lnTo>
                    <a:pt x="802" y="232"/>
                  </a:lnTo>
                  <a:lnTo>
                    <a:pt x="796" y="236"/>
                  </a:lnTo>
                  <a:lnTo>
                    <a:pt x="794" y="241"/>
                  </a:lnTo>
                  <a:lnTo>
                    <a:pt x="796" y="244"/>
                  </a:lnTo>
                  <a:lnTo>
                    <a:pt x="794" y="246"/>
                  </a:lnTo>
                  <a:lnTo>
                    <a:pt x="793" y="251"/>
                  </a:lnTo>
                  <a:lnTo>
                    <a:pt x="790" y="254"/>
                  </a:lnTo>
                  <a:lnTo>
                    <a:pt x="790" y="252"/>
                  </a:lnTo>
                  <a:lnTo>
                    <a:pt x="791" y="241"/>
                  </a:lnTo>
                  <a:lnTo>
                    <a:pt x="788" y="238"/>
                  </a:lnTo>
                  <a:lnTo>
                    <a:pt x="783" y="238"/>
                  </a:lnTo>
                  <a:lnTo>
                    <a:pt x="780" y="241"/>
                  </a:lnTo>
                  <a:lnTo>
                    <a:pt x="780" y="236"/>
                  </a:lnTo>
                  <a:lnTo>
                    <a:pt x="777" y="235"/>
                  </a:lnTo>
                  <a:lnTo>
                    <a:pt x="772" y="232"/>
                  </a:lnTo>
                  <a:lnTo>
                    <a:pt x="766" y="232"/>
                  </a:lnTo>
                  <a:lnTo>
                    <a:pt x="764" y="235"/>
                  </a:lnTo>
                  <a:lnTo>
                    <a:pt x="761" y="239"/>
                  </a:lnTo>
                  <a:lnTo>
                    <a:pt x="756" y="238"/>
                  </a:lnTo>
                  <a:lnTo>
                    <a:pt x="751" y="236"/>
                  </a:lnTo>
                  <a:lnTo>
                    <a:pt x="748" y="238"/>
                  </a:lnTo>
                  <a:lnTo>
                    <a:pt x="747" y="238"/>
                  </a:lnTo>
                  <a:lnTo>
                    <a:pt x="742" y="243"/>
                  </a:lnTo>
                  <a:lnTo>
                    <a:pt x="735" y="246"/>
                  </a:lnTo>
                  <a:lnTo>
                    <a:pt x="732" y="247"/>
                  </a:lnTo>
                  <a:lnTo>
                    <a:pt x="735" y="244"/>
                  </a:lnTo>
                  <a:lnTo>
                    <a:pt x="727" y="238"/>
                  </a:lnTo>
                  <a:lnTo>
                    <a:pt x="721" y="241"/>
                  </a:lnTo>
                  <a:lnTo>
                    <a:pt x="721" y="244"/>
                  </a:lnTo>
                  <a:lnTo>
                    <a:pt x="719" y="246"/>
                  </a:lnTo>
                  <a:lnTo>
                    <a:pt x="710" y="244"/>
                  </a:lnTo>
                  <a:lnTo>
                    <a:pt x="702" y="247"/>
                  </a:lnTo>
                  <a:lnTo>
                    <a:pt x="702" y="252"/>
                  </a:lnTo>
                  <a:lnTo>
                    <a:pt x="703" y="259"/>
                  </a:lnTo>
                  <a:lnTo>
                    <a:pt x="705" y="260"/>
                  </a:lnTo>
                  <a:lnTo>
                    <a:pt x="702" y="259"/>
                  </a:lnTo>
                  <a:lnTo>
                    <a:pt x="699" y="259"/>
                  </a:lnTo>
                  <a:lnTo>
                    <a:pt x="691" y="260"/>
                  </a:lnTo>
                  <a:lnTo>
                    <a:pt x="688" y="265"/>
                  </a:lnTo>
                  <a:lnTo>
                    <a:pt x="684" y="262"/>
                  </a:lnTo>
                  <a:lnTo>
                    <a:pt x="676" y="262"/>
                  </a:lnTo>
                  <a:lnTo>
                    <a:pt x="673" y="268"/>
                  </a:lnTo>
                  <a:lnTo>
                    <a:pt x="675" y="271"/>
                  </a:lnTo>
                  <a:lnTo>
                    <a:pt x="670" y="271"/>
                  </a:lnTo>
                  <a:lnTo>
                    <a:pt x="668" y="271"/>
                  </a:lnTo>
                  <a:lnTo>
                    <a:pt x="668" y="271"/>
                  </a:lnTo>
                  <a:lnTo>
                    <a:pt x="668" y="265"/>
                  </a:lnTo>
                  <a:lnTo>
                    <a:pt x="662" y="262"/>
                  </a:lnTo>
                  <a:lnTo>
                    <a:pt x="660" y="262"/>
                  </a:lnTo>
                  <a:lnTo>
                    <a:pt x="652" y="265"/>
                  </a:lnTo>
                  <a:lnTo>
                    <a:pt x="641" y="268"/>
                  </a:lnTo>
                  <a:lnTo>
                    <a:pt x="646" y="276"/>
                  </a:lnTo>
                  <a:lnTo>
                    <a:pt x="646" y="278"/>
                  </a:lnTo>
                  <a:lnTo>
                    <a:pt x="640" y="278"/>
                  </a:lnTo>
                  <a:lnTo>
                    <a:pt x="636" y="281"/>
                  </a:lnTo>
                  <a:lnTo>
                    <a:pt x="636" y="284"/>
                  </a:lnTo>
                  <a:lnTo>
                    <a:pt x="633" y="281"/>
                  </a:lnTo>
                  <a:lnTo>
                    <a:pt x="622" y="281"/>
                  </a:lnTo>
                  <a:lnTo>
                    <a:pt x="617" y="286"/>
                  </a:lnTo>
                  <a:lnTo>
                    <a:pt x="614" y="292"/>
                  </a:lnTo>
                  <a:lnTo>
                    <a:pt x="609" y="295"/>
                  </a:lnTo>
                  <a:lnTo>
                    <a:pt x="609" y="297"/>
                  </a:lnTo>
                  <a:lnTo>
                    <a:pt x="603" y="303"/>
                  </a:lnTo>
                  <a:lnTo>
                    <a:pt x="605" y="302"/>
                  </a:lnTo>
                  <a:lnTo>
                    <a:pt x="605" y="295"/>
                  </a:lnTo>
                  <a:lnTo>
                    <a:pt x="600" y="292"/>
                  </a:lnTo>
                  <a:lnTo>
                    <a:pt x="595" y="294"/>
                  </a:lnTo>
                  <a:lnTo>
                    <a:pt x="589" y="303"/>
                  </a:lnTo>
                  <a:lnTo>
                    <a:pt x="584" y="305"/>
                  </a:lnTo>
                  <a:lnTo>
                    <a:pt x="579" y="306"/>
                  </a:lnTo>
                  <a:lnTo>
                    <a:pt x="576" y="310"/>
                  </a:lnTo>
                  <a:lnTo>
                    <a:pt x="576" y="314"/>
                  </a:lnTo>
                  <a:lnTo>
                    <a:pt x="573" y="316"/>
                  </a:lnTo>
                  <a:lnTo>
                    <a:pt x="566" y="322"/>
                  </a:lnTo>
                  <a:lnTo>
                    <a:pt x="561" y="326"/>
                  </a:lnTo>
                  <a:lnTo>
                    <a:pt x="553" y="329"/>
                  </a:lnTo>
                  <a:lnTo>
                    <a:pt x="547" y="332"/>
                  </a:lnTo>
                  <a:lnTo>
                    <a:pt x="538" y="342"/>
                  </a:lnTo>
                  <a:lnTo>
                    <a:pt x="544" y="342"/>
                  </a:lnTo>
                  <a:lnTo>
                    <a:pt x="544" y="345"/>
                  </a:lnTo>
                  <a:lnTo>
                    <a:pt x="553" y="342"/>
                  </a:lnTo>
                  <a:lnTo>
                    <a:pt x="557" y="338"/>
                  </a:lnTo>
                  <a:lnTo>
                    <a:pt x="561" y="335"/>
                  </a:lnTo>
                  <a:lnTo>
                    <a:pt x="566" y="335"/>
                  </a:lnTo>
                  <a:lnTo>
                    <a:pt x="571" y="332"/>
                  </a:lnTo>
                  <a:lnTo>
                    <a:pt x="581" y="327"/>
                  </a:lnTo>
                  <a:lnTo>
                    <a:pt x="584" y="326"/>
                  </a:lnTo>
                  <a:lnTo>
                    <a:pt x="585" y="326"/>
                  </a:lnTo>
                  <a:lnTo>
                    <a:pt x="587" y="327"/>
                  </a:lnTo>
                  <a:lnTo>
                    <a:pt x="592" y="327"/>
                  </a:lnTo>
                  <a:lnTo>
                    <a:pt x="589" y="332"/>
                  </a:lnTo>
                  <a:lnTo>
                    <a:pt x="587" y="334"/>
                  </a:lnTo>
                  <a:lnTo>
                    <a:pt x="584" y="334"/>
                  </a:lnTo>
                  <a:lnTo>
                    <a:pt x="579" y="340"/>
                  </a:lnTo>
                  <a:lnTo>
                    <a:pt x="576" y="345"/>
                  </a:lnTo>
                  <a:lnTo>
                    <a:pt x="576" y="350"/>
                  </a:lnTo>
                  <a:lnTo>
                    <a:pt x="576" y="350"/>
                  </a:lnTo>
                  <a:lnTo>
                    <a:pt x="569" y="350"/>
                  </a:lnTo>
                  <a:lnTo>
                    <a:pt x="569" y="354"/>
                  </a:lnTo>
                  <a:lnTo>
                    <a:pt x="563" y="364"/>
                  </a:lnTo>
                  <a:lnTo>
                    <a:pt x="552" y="377"/>
                  </a:lnTo>
                  <a:lnTo>
                    <a:pt x="549" y="381"/>
                  </a:lnTo>
                  <a:lnTo>
                    <a:pt x="549" y="388"/>
                  </a:lnTo>
                  <a:lnTo>
                    <a:pt x="550" y="388"/>
                  </a:lnTo>
                  <a:lnTo>
                    <a:pt x="549" y="391"/>
                  </a:lnTo>
                  <a:lnTo>
                    <a:pt x="545" y="391"/>
                  </a:lnTo>
                  <a:lnTo>
                    <a:pt x="539" y="389"/>
                  </a:lnTo>
                  <a:lnTo>
                    <a:pt x="538" y="393"/>
                  </a:lnTo>
                  <a:lnTo>
                    <a:pt x="534" y="397"/>
                  </a:lnTo>
                  <a:lnTo>
                    <a:pt x="534" y="407"/>
                  </a:lnTo>
                  <a:lnTo>
                    <a:pt x="531" y="413"/>
                  </a:lnTo>
                  <a:lnTo>
                    <a:pt x="531" y="417"/>
                  </a:lnTo>
                  <a:lnTo>
                    <a:pt x="531" y="420"/>
                  </a:lnTo>
                  <a:lnTo>
                    <a:pt x="522" y="420"/>
                  </a:lnTo>
                  <a:lnTo>
                    <a:pt x="522" y="423"/>
                  </a:lnTo>
                  <a:lnTo>
                    <a:pt x="520" y="425"/>
                  </a:lnTo>
                  <a:lnTo>
                    <a:pt x="509" y="425"/>
                  </a:lnTo>
                  <a:lnTo>
                    <a:pt x="509" y="431"/>
                  </a:lnTo>
                  <a:lnTo>
                    <a:pt x="514" y="436"/>
                  </a:lnTo>
                  <a:lnTo>
                    <a:pt x="517" y="437"/>
                  </a:lnTo>
                  <a:lnTo>
                    <a:pt x="515" y="437"/>
                  </a:lnTo>
                  <a:lnTo>
                    <a:pt x="499" y="445"/>
                  </a:lnTo>
                  <a:lnTo>
                    <a:pt x="493" y="450"/>
                  </a:lnTo>
                  <a:lnTo>
                    <a:pt x="491" y="456"/>
                  </a:lnTo>
                  <a:lnTo>
                    <a:pt x="490" y="456"/>
                  </a:lnTo>
                  <a:lnTo>
                    <a:pt x="486" y="456"/>
                  </a:lnTo>
                  <a:lnTo>
                    <a:pt x="485" y="460"/>
                  </a:lnTo>
                  <a:lnTo>
                    <a:pt x="482" y="463"/>
                  </a:lnTo>
                  <a:lnTo>
                    <a:pt x="480" y="468"/>
                  </a:lnTo>
                  <a:lnTo>
                    <a:pt x="480" y="469"/>
                  </a:lnTo>
                  <a:lnTo>
                    <a:pt x="478" y="466"/>
                  </a:lnTo>
                  <a:lnTo>
                    <a:pt x="475" y="463"/>
                  </a:lnTo>
                  <a:lnTo>
                    <a:pt x="466" y="463"/>
                  </a:lnTo>
                  <a:lnTo>
                    <a:pt x="462" y="468"/>
                  </a:lnTo>
                  <a:lnTo>
                    <a:pt x="464" y="472"/>
                  </a:lnTo>
                  <a:lnTo>
                    <a:pt x="466" y="476"/>
                  </a:lnTo>
                  <a:lnTo>
                    <a:pt x="461" y="476"/>
                  </a:lnTo>
                  <a:lnTo>
                    <a:pt x="458" y="479"/>
                  </a:lnTo>
                  <a:lnTo>
                    <a:pt x="450" y="482"/>
                  </a:lnTo>
                  <a:lnTo>
                    <a:pt x="443" y="482"/>
                  </a:lnTo>
                  <a:lnTo>
                    <a:pt x="439" y="487"/>
                  </a:lnTo>
                  <a:lnTo>
                    <a:pt x="439" y="492"/>
                  </a:lnTo>
                  <a:lnTo>
                    <a:pt x="439" y="492"/>
                  </a:lnTo>
                  <a:lnTo>
                    <a:pt x="435" y="492"/>
                  </a:lnTo>
                  <a:lnTo>
                    <a:pt x="431" y="493"/>
                  </a:lnTo>
                  <a:lnTo>
                    <a:pt x="429" y="496"/>
                  </a:lnTo>
                  <a:lnTo>
                    <a:pt x="427" y="498"/>
                  </a:lnTo>
                  <a:lnTo>
                    <a:pt x="426" y="498"/>
                  </a:lnTo>
                  <a:lnTo>
                    <a:pt x="418" y="503"/>
                  </a:lnTo>
                  <a:lnTo>
                    <a:pt x="415" y="508"/>
                  </a:lnTo>
                  <a:lnTo>
                    <a:pt x="415" y="511"/>
                  </a:lnTo>
                  <a:lnTo>
                    <a:pt x="407" y="506"/>
                  </a:lnTo>
                  <a:lnTo>
                    <a:pt x="400" y="520"/>
                  </a:lnTo>
                  <a:lnTo>
                    <a:pt x="400" y="525"/>
                  </a:lnTo>
                  <a:lnTo>
                    <a:pt x="405" y="528"/>
                  </a:lnTo>
                  <a:lnTo>
                    <a:pt x="405" y="528"/>
                  </a:lnTo>
                  <a:lnTo>
                    <a:pt x="403" y="531"/>
                  </a:lnTo>
                  <a:lnTo>
                    <a:pt x="403" y="536"/>
                  </a:lnTo>
                  <a:lnTo>
                    <a:pt x="407" y="538"/>
                  </a:lnTo>
                  <a:lnTo>
                    <a:pt x="399" y="546"/>
                  </a:lnTo>
                  <a:lnTo>
                    <a:pt x="403" y="552"/>
                  </a:lnTo>
                  <a:lnTo>
                    <a:pt x="403" y="552"/>
                  </a:lnTo>
                  <a:lnTo>
                    <a:pt x="400" y="559"/>
                  </a:lnTo>
                  <a:lnTo>
                    <a:pt x="403" y="563"/>
                  </a:lnTo>
                  <a:lnTo>
                    <a:pt x="408" y="567"/>
                  </a:lnTo>
                  <a:lnTo>
                    <a:pt x="408" y="567"/>
                  </a:lnTo>
                  <a:lnTo>
                    <a:pt x="403" y="571"/>
                  </a:lnTo>
                  <a:lnTo>
                    <a:pt x="403" y="576"/>
                  </a:lnTo>
                  <a:lnTo>
                    <a:pt x="405" y="578"/>
                  </a:lnTo>
                  <a:lnTo>
                    <a:pt x="405" y="581"/>
                  </a:lnTo>
                  <a:lnTo>
                    <a:pt x="403" y="584"/>
                  </a:lnTo>
                  <a:lnTo>
                    <a:pt x="403" y="592"/>
                  </a:lnTo>
                  <a:lnTo>
                    <a:pt x="415" y="592"/>
                  </a:lnTo>
                  <a:lnTo>
                    <a:pt x="421" y="586"/>
                  </a:lnTo>
                  <a:lnTo>
                    <a:pt x="423" y="586"/>
                  </a:lnTo>
                  <a:lnTo>
                    <a:pt x="423" y="587"/>
                  </a:lnTo>
                  <a:lnTo>
                    <a:pt x="421" y="589"/>
                  </a:lnTo>
                  <a:lnTo>
                    <a:pt x="418" y="594"/>
                  </a:lnTo>
                  <a:lnTo>
                    <a:pt x="418" y="594"/>
                  </a:lnTo>
                  <a:lnTo>
                    <a:pt x="415" y="594"/>
                  </a:lnTo>
                  <a:lnTo>
                    <a:pt x="411" y="599"/>
                  </a:lnTo>
                  <a:lnTo>
                    <a:pt x="408" y="602"/>
                  </a:lnTo>
                  <a:lnTo>
                    <a:pt x="418" y="610"/>
                  </a:lnTo>
                  <a:lnTo>
                    <a:pt x="426" y="616"/>
                  </a:lnTo>
                  <a:lnTo>
                    <a:pt x="445" y="622"/>
                  </a:lnTo>
                  <a:lnTo>
                    <a:pt x="459" y="622"/>
                  </a:lnTo>
                  <a:lnTo>
                    <a:pt x="475" y="610"/>
                  </a:lnTo>
                  <a:lnTo>
                    <a:pt x="490" y="597"/>
                  </a:lnTo>
                  <a:lnTo>
                    <a:pt x="491" y="597"/>
                  </a:lnTo>
                  <a:lnTo>
                    <a:pt x="496" y="597"/>
                  </a:lnTo>
                  <a:lnTo>
                    <a:pt x="501" y="595"/>
                  </a:lnTo>
                  <a:lnTo>
                    <a:pt x="506" y="591"/>
                  </a:lnTo>
                  <a:lnTo>
                    <a:pt x="506" y="587"/>
                  </a:lnTo>
                  <a:lnTo>
                    <a:pt x="512" y="594"/>
                  </a:lnTo>
                  <a:lnTo>
                    <a:pt x="512" y="594"/>
                  </a:lnTo>
                  <a:lnTo>
                    <a:pt x="512" y="599"/>
                  </a:lnTo>
                  <a:lnTo>
                    <a:pt x="512" y="600"/>
                  </a:lnTo>
                  <a:lnTo>
                    <a:pt x="512" y="600"/>
                  </a:lnTo>
                  <a:lnTo>
                    <a:pt x="514" y="605"/>
                  </a:lnTo>
                  <a:lnTo>
                    <a:pt x="514" y="611"/>
                  </a:lnTo>
                  <a:lnTo>
                    <a:pt x="517" y="614"/>
                  </a:lnTo>
                  <a:lnTo>
                    <a:pt x="522" y="619"/>
                  </a:lnTo>
                  <a:lnTo>
                    <a:pt x="523" y="622"/>
                  </a:lnTo>
                  <a:lnTo>
                    <a:pt x="525" y="626"/>
                  </a:lnTo>
                  <a:lnTo>
                    <a:pt x="525" y="630"/>
                  </a:lnTo>
                  <a:lnTo>
                    <a:pt x="526" y="637"/>
                  </a:lnTo>
                  <a:lnTo>
                    <a:pt x="530" y="642"/>
                  </a:lnTo>
                  <a:lnTo>
                    <a:pt x="531" y="646"/>
                  </a:lnTo>
                  <a:lnTo>
                    <a:pt x="533" y="650"/>
                  </a:lnTo>
                  <a:lnTo>
                    <a:pt x="538" y="654"/>
                  </a:lnTo>
                  <a:lnTo>
                    <a:pt x="539" y="658"/>
                  </a:lnTo>
                  <a:lnTo>
                    <a:pt x="541" y="659"/>
                  </a:lnTo>
                  <a:lnTo>
                    <a:pt x="541" y="662"/>
                  </a:lnTo>
                  <a:lnTo>
                    <a:pt x="539" y="666"/>
                  </a:lnTo>
                  <a:lnTo>
                    <a:pt x="539" y="670"/>
                  </a:lnTo>
                  <a:lnTo>
                    <a:pt x="541" y="672"/>
                  </a:lnTo>
                  <a:lnTo>
                    <a:pt x="538" y="672"/>
                  </a:lnTo>
                  <a:lnTo>
                    <a:pt x="534" y="675"/>
                  </a:lnTo>
                  <a:lnTo>
                    <a:pt x="534" y="674"/>
                  </a:lnTo>
                  <a:lnTo>
                    <a:pt x="530" y="669"/>
                  </a:lnTo>
                  <a:lnTo>
                    <a:pt x="525" y="674"/>
                  </a:lnTo>
                  <a:lnTo>
                    <a:pt x="518" y="674"/>
                  </a:lnTo>
                  <a:lnTo>
                    <a:pt x="515" y="678"/>
                  </a:lnTo>
                  <a:lnTo>
                    <a:pt x="512" y="683"/>
                  </a:lnTo>
                  <a:lnTo>
                    <a:pt x="512" y="686"/>
                  </a:lnTo>
                  <a:lnTo>
                    <a:pt x="514" y="693"/>
                  </a:lnTo>
                  <a:lnTo>
                    <a:pt x="520" y="699"/>
                  </a:lnTo>
                  <a:lnTo>
                    <a:pt x="514" y="699"/>
                  </a:lnTo>
                  <a:lnTo>
                    <a:pt x="514" y="707"/>
                  </a:lnTo>
                  <a:lnTo>
                    <a:pt x="518" y="710"/>
                  </a:lnTo>
                  <a:lnTo>
                    <a:pt x="523" y="713"/>
                  </a:lnTo>
                  <a:lnTo>
                    <a:pt x="526" y="712"/>
                  </a:lnTo>
                  <a:lnTo>
                    <a:pt x="530" y="712"/>
                  </a:lnTo>
                  <a:lnTo>
                    <a:pt x="536" y="705"/>
                  </a:lnTo>
                  <a:lnTo>
                    <a:pt x="539" y="701"/>
                  </a:lnTo>
                  <a:lnTo>
                    <a:pt x="539" y="694"/>
                  </a:lnTo>
                  <a:lnTo>
                    <a:pt x="541" y="693"/>
                  </a:lnTo>
                  <a:lnTo>
                    <a:pt x="544" y="678"/>
                  </a:lnTo>
                  <a:lnTo>
                    <a:pt x="544" y="674"/>
                  </a:lnTo>
                  <a:lnTo>
                    <a:pt x="545" y="675"/>
                  </a:lnTo>
                  <a:lnTo>
                    <a:pt x="545" y="675"/>
                  </a:lnTo>
                  <a:lnTo>
                    <a:pt x="544" y="681"/>
                  </a:lnTo>
                  <a:lnTo>
                    <a:pt x="544" y="686"/>
                  </a:lnTo>
                  <a:lnTo>
                    <a:pt x="545" y="691"/>
                  </a:lnTo>
                  <a:lnTo>
                    <a:pt x="549" y="694"/>
                  </a:lnTo>
                  <a:lnTo>
                    <a:pt x="553" y="694"/>
                  </a:lnTo>
                  <a:lnTo>
                    <a:pt x="563" y="693"/>
                  </a:lnTo>
                  <a:lnTo>
                    <a:pt x="568" y="691"/>
                  </a:lnTo>
                  <a:lnTo>
                    <a:pt x="573" y="686"/>
                  </a:lnTo>
                  <a:lnTo>
                    <a:pt x="573" y="678"/>
                  </a:lnTo>
                  <a:lnTo>
                    <a:pt x="577" y="674"/>
                  </a:lnTo>
                  <a:lnTo>
                    <a:pt x="581" y="672"/>
                  </a:lnTo>
                  <a:lnTo>
                    <a:pt x="584" y="674"/>
                  </a:lnTo>
                  <a:lnTo>
                    <a:pt x="590" y="674"/>
                  </a:lnTo>
                  <a:lnTo>
                    <a:pt x="593" y="675"/>
                  </a:lnTo>
                  <a:lnTo>
                    <a:pt x="598" y="672"/>
                  </a:lnTo>
                  <a:lnTo>
                    <a:pt x="601" y="669"/>
                  </a:lnTo>
                  <a:lnTo>
                    <a:pt x="601" y="666"/>
                  </a:lnTo>
                  <a:lnTo>
                    <a:pt x="606" y="670"/>
                  </a:lnTo>
                  <a:lnTo>
                    <a:pt x="613" y="662"/>
                  </a:lnTo>
                  <a:lnTo>
                    <a:pt x="619" y="650"/>
                  </a:lnTo>
                  <a:lnTo>
                    <a:pt x="620" y="645"/>
                  </a:lnTo>
                  <a:lnTo>
                    <a:pt x="616" y="638"/>
                  </a:lnTo>
                  <a:lnTo>
                    <a:pt x="611" y="643"/>
                  </a:lnTo>
                  <a:lnTo>
                    <a:pt x="614" y="630"/>
                  </a:lnTo>
                  <a:lnTo>
                    <a:pt x="614" y="624"/>
                  </a:lnTo>
                  <a:lnTo>
                    <a:pt x="616" y="613"/>
                  </a:lnTo>
                  <a:lnTo>
                    <a:pt x="619" y="605"/>
                  </a:lnTo>
                  <a:lnTo>
                    <a:pt x="628" y="602"/>
                  </a:lnTo>
                  <a:lnTo>
                    <a:pt x="636" y="597"/>
                  </a:lnTo>
                  <a:lnTo>
                    <a:pt x="641" y="591"/>
                  </a:lnTo>
                  <a:lnTo>
                    <a:pt x="643" y="586"/>
                  </a:lnTo>
                  <a:lnTo>
                    <a:pt x="643" y="584"/>
                  </a:lnTo>
                  <a:lnTo>
                    <a:pt x="644" y="579"/>
                  </a:lnTo>
                  <a:lnTo>
                    <a:pt x="651" y="576"/>
                  </a:lnTo>
                  <a:lnTo>
                    <a:pt x="652" y="571"/>
                  </a:lnTo>
                  <a:lnTo>
                    <a:pt x="651" y="565"/>
                  </a:lnTo>
                  <a:lnTo>
                    <a:pt x="646" y="559"/>
                  </a:lnTo>
                  <a:lnTo>
                    <a:pt x="635" y="549"/>
                  </a:lnTo>
                  <a:lnTo>
                    <a:pt x="630" y="547"/>
                  </a:lnTo>
                  <a:lnTo>
                    <a:pt x="624" y="547"/>
                  </a:lnTo>
                  <a:lnTo>
                    <a:pt x="624" y="547"/>
                  </a:lnTo>
                  <a:lnTo>
                    <a:pt x="620" y="528"/>
                  </a:lnTo>
                  <a:lnTo>
                    <a:pt x="624" y="520"/>
                  </a:lnTo>
                  <a:lnTo>
                    <a:pt x="627" y="517"/>
                  </a:lnTo>
                  <a:lnTo>
                    <a:pt x="627" y="511"/>
                  </a:lnTo>
                  <a:lnTo>
                    <a:pt x="628" y="504"/>
                  </a:lnTo>
                  <a:lnTo>
                    <a:pt x="630" y="498"/>
                  </a:lnTo>
                  <a:lnTo>
                    <a:pt x="633" y="498"/>
                  </a:lnTo>
                  <a:lnTo>
                    <a:pt x="635" y="495"/>
                  </a:lnTo>
                  <a:lnTo>
                    <a:pt x="636" y="492"/>
                  </a:lnTo>
                  <a:lnTo>
                    <a:pt x="644" y="488"/>
                  </a:lnTo>
                  <a:lnTo>
                    <a:pt x="646" y="484"/>
                  </a:lnTo>
                  <a:lnTo>
                    <a:pt x="648" y="479"/>
                  </a:lnTo>
                  <a:lnTo>
                    <a:pt x="652" y="477"/>
                  </a:lnTo>
                  <a:lnTo>
                    <a:pt x="659" y="474"/>
                  </a:lnTo>
                  <a:lnTo>
                    <a:pt x="668" y="468"/>
                  </a:lnTo>
                  <a:lnTo>
                    <a:pt x="684" y="458"/>
                  </a:lnTo>
                  <a:lnTo>
                    <a:pt x="692" y="450"/>
                  </a:lnTo>
                  <a:lnTo>
                    <a:pt x="699" y="445"/>
                  </a:lnTo>
                  <a:lnTo>
                    <a:pt x="699" y="442"/>
                  </a:lnTo>
                  <a:lnTo>
                    <a:pt x="695" y="434"/>
                  </a:lnTo>
                  <a:lnTo>
                    <a:pt x="694" y="431"/>
                  </a:lnTo>
                  <a:lnTo>
                    <a:pt x="695" y="428"/>
                  </a:lnTo>
                  <a:lnTo>
                    <a:pt x="700" y="423"/>
                  </a:lnTo>
                  <a:lnTo>
                    <a:pt x="700" y="417"/>
                  </a:lnTo>
                  <a:lnTo>
                    <a:pt x="702" y="415"/>
                  </a:lnTo>
                  <a:lnTo>
                    <a:pt x="708" y="412"/>
                  </a:lnTo>
                  <a:lnTo>
                    <a:pt x="713" y="405"/>
                  </a:lnTo>
                  <a:lnTo>
                    <a:pt x="715" y="404"/>
                  </a:lnTo>
                  <a:lnTo>
                    <a:pt x="740" y="404"/>
                  </a:lnTo>
                  <a:lnTo>
                    <a:pt x="747" y="407"/>
                  </a:lnTo>
                  <a:lnTo>
                    <a:pt x="753" y="410"/>
                  </a:lnTo>
                  <a:lnTo>
                    <a:pt x="756" y="412"/>
                  </a:lnTo>
                  <a:lnTo>
                    <a:pt x="758" y="413"/>
                  </a:lnTo>
                  <a:lnTo>
                    <a:pt x="758" y="425"/>
                  </a:lnTo>
                  <a:lnTo>
                    <a:pt x="755" y="423"/>
                  </a:lnTo>
                  <a:lnTo>
                    <a:pt x="747" y="429"/>
                  </a:lnTo>
                  <a:lnTo>
                    <a:pt x="745" y="434"/>
                  </a:lnTo>
                  <a:lnTo>
                    <a:pt x="742" y="441"/>
                  </a:lnTo>
                  <a:lnTo>
                    <a:pt x="734" y="449"/>
                  </a:lnTo>
                  <a:lnTo>
                    <a:pt x="729" y="450"/>
                  </a:lnTo>
                  <a:lnTo>
                    <a:pt x="724" y="452"/>
                  </a:lnTo>
                  <a:lnTo>
                    <a:pt x="723" y="455"/>
                  </a:lnTo>
                  <a:lnTo>
                    <a:pt x="721" y="458"/>
                  </a:lnTo>
                  <a:lnTo>
                    <a:pt x="713" y="460"/>
                  </a:lnTo>
                  <a:lnTo>
                    <a:pt x="710" y="463"/>
                  </a:lnTo>
                  <a:lnTo>
                    <a:pt x="707" y="468"/>
                  </a:lnTo>
                  <a:lnTo>
                    <a:pt x="707" y="471"/>
                  </a:lnTo>
                  <a:lnTo>
                    <a:pt x="705" y="472"/>
                  </a:lnTo>
                  <a:lnTo>
                    <a:pt x="703" y="474"/>
                  </a:lnTo>
                  <a:lnTo>
                    <a:pt x="697" y="474"/>
                  </a:lnTo>
                  <a:lnTo>
                    <a:pt x="692" y="477"/>
                  </a:lnTo>
                  <a:lnTo>
                    <a:pt x="689" y="480"/>
                  </a:lnTo>
                  <a:lnTo>
                    <a:pt x="688" y="485"/>
                  </a:lnTo>
                  <a:lnTo>
                    <a:pt x="688" y="487"/>
                  </a:lnTo>
                  <a:lnTo>
                    <a:pt x="684" y="490"/>
                  </a:lnTo>
                  <a:lnTo>
                    <a:pt x="683" y="493"/>
                  </a:lnTo>
                  <a:lnTo>
                    <a:pt x="688" y="503"/>
                  </a:lnTo>
                  <a:lnTo>
                    <a:pt x="688" y="514"/>
                  </a:lnTo>
                  <a:lnTo>
                    <a:pt x="692" y="522"/>
                  </a:lnTo>
                  <a:lnTo>
                    <a:pt x="692" y="525"/>
                  </a:lnTo>
                  <a:lnTo>
                    <a:pt x="691" y="530"/>
                  </a:lnTo>
                  <a:lnTo>
                    <a:pt x="686" y="544"/>
                  </a:lnTo>
                  <a:lnTo>
                    <a:pt x="686" y="552"/>
                  </a:lnTo>
                  <a:lnTo>
                    <a:pt x="691" y="555"/>
                  </a:lnTo>
                  <a:lnTo>
                    <a:pt x="695" y="557"/>
                  </a:lnTo>
                  <a:lnTo>
                    <a:pt x="700" y="560"/>
                  </a:lnTo>
                  <a:lnTo>
                    <a:pt x="707" y="560"/>
                  </a:lnTo>
                  <a:lnTo>
                    <a:pt x="708" y="562"/>
                  </a:lnTo>
                  <a:lnTo>
                    <a:pt x="713" y="567"/>
                  </a:lnTo>
                  <a:lnTo>
                    <a:pt x="721" y="567"/>
                  </a:lnTo>
                  <a:lnTo>
                    <a:pt x="723" y="568"/>
                  </a:lnTo>
                  <a:lnTo>
                    <a:pt x="729" y="570"/>
                  </a:lnTo>
                  <a:lnTo>
                    <a:pt x="737" y="571"/>
                  </a:lnTo>
                  <a:lnTo>
                    <a:pt x="751" y="568"/>
                  </a:lnTo>
                  <a:lnTo>
                    <a:pt x="766" y="563"/>
                  </a:lnTo>
                  <a:lnTo>
                    <a:pt x="782" y="560"/>
                  </a:lnTo>
                  <a:lnTo>
                    <a:pt x="802" y="557"/>
                  </a:lnTo>
                  <a:lnTo>
                    <a:pt x="810" y="555"/>
                  </a:lnTo>
                  <a:lnTo>
                    <a:pt x="817" y="554"/>
                  </a:lnTo>
                  <a:lnTo>
                    <a:pt x="818" y="554"/>
                  </a:lnTo>
                  <a:lnTo>
                    <a:pt x="823" y="560"/>
                  </a:lnTo>
                  <a:lnTo>
                    <a:pt x="826" y="563"/>
                  </a:lnTo>
                  <a:lnTo>
                    <a:pt x="830" y="567"/>
                  </a:lnTo>
                  <a:lnTo>
                    <a:pt x="817" y="570"/>
                  </a:lnTo>
                  <a:lnTo>
                    <a:pt x="812" y="575"/>
                  </a:lnTo>
                  <a:lnTo>
                    <a:pt x="807" y="578"/>
                  </a:lnTo>
                  <a:lnTo>
                    <a:pt x="806" y="579"/>
                  </a:lnTo>
                  <a:lnTo>
                    <a:pt x="798" y="579"/>
                  </a:lnTo>
                  <a:lnTo>
                    <a:pt x="780" y="576"/>
                  </a:lnTo>
                  <a:lnTo>
                    <a:pt x="770" y="576"/>
                  </a:lnTo>
                  <a:lnTo>
                    <a:pt x="753" y="578"/>
                  </a:lnTo>
                  <a:lnTo>
                    <a:pt x="743" y="579"/>
                  </a:lnTo>
                  <a:lnTo>
                    <a:pt x="735" y="583"/>
                  </a:lnTo>
                  <a:lnTo>
                    <a:pt x="732" y="586"/>
                  </a:lnTo>
                  <a:lnTo>
                    <a:pt x="727" y="587"/>
                  </a:lnTo>
                  <a:lnTo>
                    <a:pt x="721" y="594"/>
                  </a:lnTo>
                  <a:lnTo>
                    <a:pt x="724" y="597"/>
                  </a:lnTo>
                  <a:lnTo>
                    <a:pt x="726" y="599"/>
                  </a:lnTo>
                  <a:lnTo>
                    <a:pt x="726" y="603"/>
                  </a:lnTo>
                  <a:lnTo>
                    <a:pt x="721" y="602"/>
                  </a:lnTo>
                  <a:lnTo>
                    <a:pt x="719" y="602"/>
                  </a:lnTo>
                  <a:lnTo>
                    <a:pt x="724" y="597"/>
                  </a:lnTo>
                  <a:lnTo>
                    <a:pt x="719" y="592"/>
                  </a:lnTo>
                  <a:lnTo>
                    <a:pt x="713" y="592"/>
                  </a:lnTo>
                  <a:lnTo>
                    <a:pt x="708" y="594"/>
                  </a:lnTo>
                  <a:lnTo>
                    <a:pt x="699" y="594"/>
                  </a:lnTo>
                  <a:lnTo>
                    <a:pt x="708" y="603"/>
                  </a:lnTo>
                  <a:lnTo>
                    <a:pt x="707" y="603"/>
                  </a:lnTo>
                  <a:lnTo>
                    <a:pt x="702" y="608"/>
                  </a:lnTo>
                  <a:lnTo>
                    <a:pt x="699" y="613"/>
                  </a:lnTo>
                  <a:lnTo>
                    <a:pt x="699" y="621"/>
                  </a:lnTo>
                  <a:lnTo>
                    <a:pt x="702" y="624"/>
                  </a:lnTo>
                  <a:lnTo>
                    <a:pt x="710" y="622"/>
                  </a:lnTo>
                  <a:lnTo>
                    <a:pt x="716" y="619"/>
                  </a:lnTo>
                  <a:lnTo>
                    <a:pt x="727" y="608"/>
                  </a:lnTo>
                  <a:lnTo>
                    <a:pt x="727" y="610"/>
                  </a:lnTo>
                  <a:lnTo>
                    <a:pt x="735" y="618"/>
                  </a:lnTo>
                  <a:lnTo>
                    <a:pt x="742" y="616"/>
                  </a:lnTo>
                  <a:lnTo>
                    <a:pt x="743" y="616"/>
                  </a:lnTo>
                  <a:lnTo>
                    <a:pt x="743" y="618"/>
                  </a:lnTo>
                  <a:lnTo>
                    <a:pt x="742" y="619"/>
                  </a:lnTo>
                  <a:lnTo>
                    <a:pt x="739" y="624"/>
                  </a:lnTo>
                  <a:lnTo>
                    <a:pt x="739" y="629"/>
                  </a:lnTo>
                  <a:lnTo>
                    <a:pt x="740" y="638"/>
                  </a:lnTo>
                  <a:lnTo>
                    <a:pt x="739" y="642"/>
                  </a:lnTo>
                  <a:lnTo>
                    <a:pt x="729" y="643"/>
                  </a:lnTo>
                  <a:lnTo>
                    <a:pt x="726" y="642"/>
                  </a:lnTo>
                  <a:lnTo>
                    <a:pt x="723" y="637"/>
                  </a:lnTo>
                  <a:lnTo>
                    <a:pt x="716" y="626"/>
                  </a:lnTo>
                  <a:lnTo>
                    <a:pt x="713" y="622"/>
                  </a:lnTo>
                  <a:lnTo>
                    <a:pt x="708" y="622"/>
                  </a:lnTo>
                  <a:lnTo>
                    <a:pt x="694" y="634"/>
                  </a:lnTo>
                  <a:lnTo>
                    <a:pt x="691" y="637"/>
                  </a:lnTo>
                  <a:lnTo>
                    <a:pt x="688" y="640"/>
                  </a:lnTo>
                  <a:lnTo>
                    <a:pt x="686" y="645"/>
                  </a:lnTo>
                  <a:lnTo>
                    <a:pt x="684" y="648"/>
                  </a:lnTo>
                  <a:lnTo>
                    <a:pt x="683" y="651"/>
                  </a:lnTo>
                  <a:lnTo>
                    <a:pt x="680" y="656"/>
                  </a:lnTo>
                  <a:lnTo>
                    <a:pt x="680" y="661"/>
                  </a:lnTo>
                  <a:lnTo>
                    <a:pt x="683" y="669"/>
                  </a:lnTo>
                  <a:lnTo>
                    <a:pt x="684" y="674"/>
                  </a:lnTo>
                  <a:lnTo>
                    <a:pt x="684" y="678"/>
                  </a:lnTo>
                  <a:lnTo>
                    <a:pt x="683" y="681"/>
                  </a:lnTo>
                  <a:lnTo>
                    <a:pt x="680" y="689"/>
                  </a:lnTo>
                  <a:lnTo>
                    <a:pt x="680" y="691"/>
                  </a:lnTo>
                  <a:lnTo>
                    <a:pt x="675" y="691"/>
                  </a:lnTo>
                  <a:lnTo>
                    <a:pt x="683" y="694"/>
                  </a:lnTo>
                  <a:lnTo>
                    <a:pt x="683" y="696"/>
                  </a:lnTo>
                  <a:lnTo>
                    <a:pt x="678" y="699"/>
                  </a:lnTo>
                  <a:lnTo>
                    <a:pt x="678" y="705"/>
                  </a:lnTo>
                  <a:lnTo>
                    <a:pt x="676" y="704"/>
                  </a:lnTo>
                  <a:lnTo>
                    <a:pt x="676" y="699"/>
                  </a:lnTo>
                  <a:lnTo>
                    <a:pt x="660" y="699"/>
                  </a:lnTo>
                  <a:lnTo>
                    <a:pt x="657" y="705"/>
                  </a:lnTo>
                  <a:lnTo>
                    <a:pt x="657" y="709"/>
                  </a:lnTo>
                  <a:lnTo>
                    <a:pt x="654" y="710"/>
                  </a:lnTo>
                  <a:lnTo>
                    <a:pt x="651" y="712"/>
                  </a:lnTo>
                  <a:lnTo>
                    <a:pt x="648" y="710"/>
                  </a:lnTo>
                  <a:lnTo>
                    <a:pt x="646" y="709"/>
                  </a:lnTo>
                  <a:lnTo>
                    <a:pt x="644" y="702"/>
                  </a:lnTo>
                  <a:lnTo>
                    <a:pt x="641" y="699"/>
                  </a:lnTo>
                  <a:lnTo>
                    <a:pt x="636" y="699"/>
                  </a:lnTo>
                  <a:lnTo>
                    <a:pt x="625" y="702"/>
                  </a:lnTo>
                  <a:lnTo>
                    <a:pt x="613" y="705"/>
                  </a:lnTo>
                  <a:lnTo>
                    <a:pt x="605" y="709"/>
                  </a:lnTo>
                  <a:lnTo>
                    <a:pt x="601" y="712"/>
                  </a:lnTo>
                  <a:lnTo>
                    <a:pt x="597" y="713"/>
                  </a:lnTo>
                  <a:lnTo>
                    <a:pt x="593" y="715"/>
                  </a:lnTo>
                  <a:lnTo>
                    <a:pt x="585" y="718"/>
                  </a:lnTo>
                  <a:lnTo>
                    <a:pt x="576" y="718"/>
                  </a:lnTo>
                  <a:lnTo>
                    <a:pt x="573" y="723"/>
                  </a:lnTo>
                  <a:lnTo>
                    <a:pt x="571" y="725"/>
                  </a:lnTo>
                  <a:lnTo>
                    <a:pt x="571" y="725"/>
                  </a:lnTo>
                  <a:lnTo>
                    <a:pt x="569" y="721"/>
                  </a:lnTo>
                  <a:lnTo>
                    <a:pt x="566" y="718"/>
                  </a:lnTo>
                  <a:lnTo>
                    <a:pt x="560" y="717"/>
                  </a:lnTo>
                  <a:lnTo>
                    <a:pt x="561" y="713"/>
                  </a:lnTo>
                  <a:lnTo>
                    <a:pt x="561" y="709"/>
                  </a:lnTo>
                  <a:lnTo>
                    <a:pt x="558" y="705"/>
                  </a:lnTo>
                  <a:lnTo>
                    <a:pt x="553" y="705"/>
                  </a:lnTo>
                  <a:lnTo>
                    <a:pt x="550" y="709"/>
                  </a:lnTo>
                  <a:lnTo>
                    <a:pt x="547" y="710"/>
                  </a:lnTo>
                  <a:lnTo>
                    <a:pt x="542" y="710"/>
                  </a:lnTo>
                  <a:lnTo>
                    <a:pt x="536" y="712"/>
                  </a:lnTo>
                  <a:lnTo>
                    <a:pt x="531" y="715"/>
                  </a:lnTo>
                  <a:lnTo>
                    <a:pt x="522" y="723"/>
                  </a:lnTo>
                  <a:lnTo>
                    <a:pt x="518" y="725"/>
                  </a:lnTo>
                  <a:lnTo>
                    <a:pt x="515" y="723"/>
                  </a:lnTo>
                  <a:lnTo>
                    <a:pt x="515" y="723"/>
                  </a:lnTo>
                  <a:lnTo>
                    <a:pt x="517" y="720"/>
                  </a:lnTo>
                  <a:lnTo>
                    <a:pt x="518" y="715"/>
                  </a:lnTo>
                  <a:lnTo>
                    <a:pt x="515" y="710"/>
                  </a:lnTo>
                  <a:lnTo>
                    <a:pt x="506" y="712"/>
                  </a:lnTo>
                  <a:lnTo>
                    <a:pt x="502" y="713"/>
                  </a:lnTo>
                  <a:lnTo>
                    <a:pt x="499" y="712"/>
                  </a:lnTo>
                  <a:lnTo>
                    <a:pt x="498" y="712"/>
                  </a:lnTo>
                  <a:lnTo>
                    <a:pt x="496" y="709"/>
                  </a:lnTo>
                  <a:lnTo>
                    <a:pt x="501" y="709"/>
                  </a:lnTo>
                  <a:lnTo>
                    <a:pt x="496" y="704"/>
                  </a:lnTo>
                  <a:lnTo>
                    <a:pt x="496" y="702"/>
                  </a:lnTo>
                  <a:lnTo>
                    <a:pt x="494" y="702"/>
                  </a:lnTo>
                  <a:lnTo>
                    <a:pt x="491" y="699"/>
                  </a:lnTo>
                  <a:lnTo>
                    <a:pt x="496" y="702"/>
                  </a:lnTo>
                  <a:lnTo>
                    <a:pt x="502" y="704"/>
                  </a:lnTo>
                  <a:lnTo>
                    <a:pt x="507" y="702"/>
                  </a:lnTo>
                  <a:lnTo>
                    <a:pt x="510" y="699"/>
                  </a:lnTo>
                  <a:lnTo>
                    <a:pt x="509" y="689"/>
                  </a:lnTo>
                  <a:lnTo>
                    <a:pt x="506" y="683"/>
                  </a:lnTo>
                  <a:lnTo>
                    <a:pt x="501" y="683"/>
                  </a:lnTo>
                  <a:lnTo>
                    <a:pt x="498" y="685"/>
                  </a:lnTo>
                  <a:lnTo>
                    <a:pt x="496" y="683"/>
                  </a:lnTo>
                  <a:lnTo>
                    <a:pt x="501" y="675"/>
                  </a:lnTo>
                  <a:lnTo>
                    <a:pt x="501" y="675"/>
                  </a:lnTo>
                  <a:lnTo>
                    <a:pt x="506" y="674"/>
                  </a:lnTo>
                  <a:lnTo>
                    <a:pt x="509" y="672"/>
                  </a:lnTo>
                  <a:lnTo>
                    <a:pt x="512" y="669"/>
                  </a:lnTo>
                  <a:lnTo>
                    <a:pt x="512" y="664"/>
                  </a:lnTo>
                  <a:lnTo>
                    <a:pt x="507" y="659"/>
                  </a:lnTo>
                  <a:lnTo>
                    <a:pt x="502" y="658"/>
                  </a:lnTo>
                  <a:lnTo>
                    <a:pt x="502" y="656"/>
                  </a:lnTo>
                  <a:lnTo>
                    <a:pt x="501" y="653"/>
                  </a:lnTo>
                  <a:lnTo>
                    <a:pt x="501" y="651"/>
                  </a:lnTo>
                  <a:lnTo>
                    <a:pt x="502" y="648"/>
                  </a:lnTo>
                  <a:lnTo>
                    <a:pt x="506" y="643"/>
                  </a:lnTo>
                  <a:lnTo>
                    <a:pt x="506" y="627"/>
                  </a:lnTo>
                  <a:lnTo>
                    <a:pt x="493" y="627"/>
                  </a:lnTo>
                  <a:lnTo>
                    <a:pt x="488" y="632"/>
                  </a:lnTo>
                  <a:lnTo>
                    <a:pt x="486" y="637"/>
                  </a:lnTo>
                  <a:lnTo>
                    <a:pt x="485" y="638"/>
                  </a:lnTo>
                  <a:lnTo>
                    <a:pt x="483" y="640"/>
                  </a:lnTo>
                  <a:lnTo>
                    <a:pt x="475" y="640"/>
                  </a:lnTo>
                  <a:lnTo>
                    <a:pt x="475" y="646"/>
                  </a:lnTo>
                  <a:lnTo>
                    <a:pt x="474" y="646"/>
                  </a:lnTo>
                  <a:lnTo>
                    <a:pt x="469" y="643"/>
                  </a:lnTo>
                  <a:lnTo>
                    <a:pt x="464" y="645"/>
                  </a:lnTo>
                  <a:lnTo>
                    <a:pt x="461" y="650"/>
                  </a:lnTo>
                  <a:lnTo>
                    <a:pt x="456" y="658"/>
                  </a:lnTo>
                  <a:lnTo>
                    <a:pt x="455" y="664"/>
                  </a:lnTo>
                  <a:lnTo>
                    <a:pt x="455" y="669"/>
                  </a:lnTo>
                  <a:lnTo>
                    <a:pt x="456" y="681"/>
                  </a:lnTo>
                  <a:lnTo>
                    <a:pt x="458" y="686"/>
                  </a:lnTo>
                  <a:lnTo>
                    <a:pt x="461" y="689"/>
                  </a:lnTo>
                  <a:lnTo>
                    <a:pt x="462" y="694"/>
                  </a:lnTo>
                  <a:lnTo>
                    <a:pt x="464" y="696"/>
                  </a:lnTo>
                  <a:lnTo>
                    <a:pt x="464" y="699"/>
                  </a:lnTo>
                  <a:lnTo>
                    <a:pt x="464" y="701"/>
                  </a:lnTo>
                  <a:lnTo>
                    <a:pt x="462" y="701"/>
                  </a:lnTo>
                  <a:lnTo>
                    <a:pt x="466" y="705"/>
                  </a:lnTo>
                  <a:lnTo>
                    <a:pt x="467" y="707"/>
                  </a:lnTo>
                  <a:lnTo>
                    <a:pt x="467" y="707"/>
                  </a:lnTo>
                  <a:lnTo>
                    <a:pt x="469" y="710"/>
                  </a:lnTo>
                  <a:lnTo>
                    <a:pt x="469" y="721"/>
                  </a:lnTo>
                  <a:lnTo>
                    <a:pt x="474" y="729"/>
                  </a:lnTo>
                  <a:lnTo>
                    <a:pt x="467" y="729"/>
                  </a:lnTo>
                  <a:lnTo>
                    <a:pt x="467" y="731"/>
                  </a:lnTo>
                  <a:lnTo>
                    <a:pt x="466" y="731"/>
                  </a:lnTo>
                  <a:lnTo>
                    <a:pt x="466" y="733"/>
                  </a:lnTo>
                  <a:lnTo>
                    <a:pt x="464" y="733"/>
                  </a:lnTo>
                  <a:lnTo>
                    <a:pt x="458" y="729"/>
                  </a:lnTo>
                  <a:lnTo>
                    <a:pt x="448" y="729"/>
                  </a:lnTo>
                  <a:lnTo>
                    <a:pt x="440" y="733"/>
                  </a:lnTo>
                  <a:lnTo>
                    <a:pt x="440" y="736"/>
                  </a:lnTo>
                  <a:lnTo>
                    <a:pt x="439" y="737"/>
                  </a:lnTo>
                  <a:lnTo>
                    <a:pt x="439" y="737"/>
                  </a:lnTo>
                  <a:lnTo>
                    <a:pt x="437" y="737"/>
                  </a:lnTo>
                  <a:lnTo>
                    <a:pt x="434" y="736"/>
                  </a:lnTo>
                  <a:lnTo>
                    <a:pt x="431" y="736"/>
                  </a:lnTo>
                  <a:lnTo>
                    <a:pt x="419" y="737"/>
                  </a:lnTo>
                  <a:lnTo>
                    <a:pt x="413" y="742"/>
                  </a:lnTo>
                  <a:lnTo>
                    <a:pt x="408" y="745"/>
                  </a:lnTo>
                  <a:lnTo>
                    <a:pt x="408" y="753"/>
                  </a:lnTo>
                  <a:lnTo>
                    <a:pt x="407" y="753"/>
                  </a:lnTo>
                  <a:lnTo>
                    <a:pt x="403" y="747"/>
                  </a:lnTo>
                  <a:lnTo>
                    <a:pt x="392" y="753"/>
                  </a:lnTo>
                  <a:lnTo>
                    <a:pt x="392" y="758"/>
                  </a:lnTo>
                  <a:lnTo>
                    <a:pt x="391" y="761"/>
                  </a:lnTo>
                  <a:lnTo>
                    <a:pt x="384" y="768"/>
                  </a:lnTo>
                  <a:lnTo>
                    <a:pt x="384" y="772"/>
                  </a:lnTo>
                  <a:lnTo>
                    <a:pt x="383" y="777"/>
                  </a:lnTo>
                  <a:lnTo>
                    <a:pt x="372" y="787"/>
                  </a:lnTo>
                  <a:lnTo>
                    <a:pt x="362" y="792"/>
                  </a:lnTo>
                  <a:lnTo>
                    <a:pt x="357" y="793"/>
                  </a:lnTo>
                  <a:lnTo>
                    <a:pt x="354" y="793"/>
                  </a:lnTo>
                  <a:lnTo>
                    <a:pt x="348" y="795"/>
                  </a:lnTo>
                  <a:lnTo>
                    <a:pt x="343" y="800"/>
                  </a:lnTo>
                  <a:lnTo>
                    <a:pt x="340" y="804"/>
                  </a:lnTo>
                  <a:lnTo>
                    <a:pt x="340" y="816"/>
                  </a:lnTo>
                  <a:lnTo>
                    <a:pt x="338" y="817"/>
                  </a:lnTo>
                  <a:lnTo>
                    <a:pt x="336" y="819"/>
                  </a:lnTo>
                  <a:lnTo>
                    <a:pt x="322" y="822"/>
                  </a:lnTo>
                  <a:lnTo>
                    <a:pt x="317" y="824"/>
                  </a:lnTo>
                  <a:lnTo>
                    <a:pt x="312" y="828"/>
                  </a:lnTo>
                  <a:lnTo>
                    <a:pt x="311" y="833"/>
                  </a:lnTo>
                  <a:lnTo>
                    <a:pt x="311" y="835"/>
                  </a:lnTo>
                  <a:lnTo>
                    <a:pt x="308" y="836"/>
                  </a:lnTo>
                  <a:lnTo>
                    <a:pt x="301" y="835"/>
                  </a:lnTo>
                  <a:lnTo>
                    <a:pt x="295" y="831"/>
                  </a:lnTo>
                  <a:lnTo>
                    <a:pt x="292" y="828"/>
                  </a:lnTo>
                  <a:lnTo>
                    <a:pt x="290" y="825"/>
                  </a:lnTo>
                  <a:lnTo>
                    <a:pt x="281" y="825"/>
                  </a:lnTo>
                  <a:lnTo>
                    <a:pt x="277" y="830"/>
                  </a:lnTo>
                  <a:lnTo>
                    <a:pt x="274" y="835"/>
                  </a:lnTo>
                  <a:lnTo>
                    <a:pt x="276" y="836"/>
                  </a:lnTo>
                  <a:lnTo>
                    <a:pt x="281" y="844"/>
                  </a:lnTo>
                  <a:lnTo>
                    <a:pt x="281" y="852"/>
                  </a:lnTo>
                  <a:lnTo>
                    <a:pt x="281" y="854"/>
                  </a:lnTo>
                  <a:lnTo>
                    <a:pt x="279" y="854"/>
                  </a:lnTo>
                  <a:lnTo>
                    <a:pt x="276" y="852"/>
                  </a:lnTo>
                  <a:lnTo>
                    <a:pt x="271" y="851"/>
                  </a:lnTo>
                  <a:lnTo>
                    <a:pt x="266" y="852"/>
                  </a:lnTo>
                  <a:lnTo>
                    <a:pt x="263" y="852"/>
                  </a:lnTo>
                  <a:lnTo>
                    <a:pt x="260" y="851"/>
                  </a:lnTo>
                  <a:lnTo>
                    <a:pt x="252" y="846"/>
                  </a:lnTo>
                  <a:lnTo>
                    <a:pt x="245" y="847"/>
                  </a:lnTo>
                  <a:lnTo>
                    <a:pt x="244" y="849"/>
                  </a:lnTo>
                  <a:lnTo>
                    <a:pt x="231" y="849"/>
                  </a:lnTo>
                  <a:lnTo>
                    <a:pt x="226" y="852"/>
                  </a:lnTo>
                  <a:lnTo>
                    <a:pt x="223" y="857"/>
                  </a:lnTo>
                  <a:lnTo>
                    <a:pt x="223" y="860"/>
                  </a:lnTo>
                  <a:lnTo>
                    <a:pt x="225" y="863"/>
                  </a:lnTo>
                  <a:lnTo>
                    <a:pt x="225" y="868"/>
                  </a:lnTo>
                  <a:lnTo>
                    <a:pt x="228" y="873"/>
                  </a:lnTo>
                  <a:lnTo>
                    <a:pt x="231" y="876"/>
                  </a:lnTo>
                  <a:lnTo>
                    <a:pt x="244" y="879"/>
                  </a:lnTo>
                  <a:lnTo>
                    <a:pt x="252" y="883"/>
                  </a:lnTo>
                  <a:lnTo>
                    <a:pt x="257" y="884"/>
                  </a:lnTo>
                  <a:lnTo>
                    <a:pt x="261" y="886"/>
                  </a:lnTo>
                  <a:lnTo>
                    <a:pt x="265" y="886"/>
                  </a:lnTo>
                  <a:lnTo>
                    <a:pt x="266" y="887"/>
                  </a:lnTo>
                  <a:lnTo>
                    <a:pt x="271" y="889"/>
                  </a:lnTo>
                  <a:lnTo>
                    <a:pt x="271" y="892"/>
                  </a:lnTo>
                  <a:lnTo>
                    <a:pt x="273" y="899"/>
                  </a:lnTo>
                  <a:lnTo>
                    <a:pt x="274" y="902"/>
                  </a:lnTo>
                  <a:lnTo>
                    <a:pt x="281" y="908"/>
                  </a:lnTo>
                  <a:lnTo>
                    <a:pt x="287" y="910"/>
                  </a:lnTo>
                  <a:lnTo>
                    <a:pt x="289" y="911"/>
                  </a:lnTo>
                  <a:lnTo>
                    <a:pt x="290" y="913"/>
                  </a:lnTo>
                  <a:lnTo>
                    <a:pt x="289" y="916"/>
                  </a:lnTo>
                  <a:lnTo>
                    <a:pt x="290" y="921"/>
                  </a:lnTo>
                  <a:lnTo>
                    <a:pt x="290" y="926"/>
                  </a:lnTo>
                  <a:lnTo>
                    <a:pt x="289" y="930"/>
                  </a:lnTo>
                  <a:lnTo>
                    <a:pt x="287" y="937"/>
                  </a:lnTo>
                  <a:lnTo>
                    <a:pt x="287" y="950"/>
                  </a:lnTo>
                  <a:lnTo>
                    <a:pt x="285" y="959"/>
                  </a:lnTo>
                  <a:lnTo>
                    <a:pt x="282" y="969"/>
                  </a:lnTo>
                  <a:lnTo>
                    <a:pt x="281" y="972"/>
                  </a:lnTo>
                  <a:lnTo>
                    <a:pt x="276" y="972"/>
                  </a:lnTo>
                  <a:lnTo>
                    <a:pt x="258" y="969"/>
                  </a:lnTo>
                  <a:lnTo>
                    <a:pt x="191" y="969"/>
                  </a:lnTo>
                  <a:lnTo>
                    <a:pt x="183" y="967"/>
                  </a:lnTo>
                  <a:lnTo>
                    <a:pt x="178" y="966"/>
                  </a:lnTo>
                  <a:lnTo>
                    <a:pt x="175" y="964"/>
                  </a:lnTo>
                  <a:lnTo>
                    <a:pt x="169" y="962"/>
                  </a:lnTo>
                  <a:lnTo>
                    <a:pt x="162" y="964"/>
                  </a:lnTo>
                  <a:lnTo>
                    <a:pt x="159" y="969"/>
                  </a:lnTo>
                  <a:lnTo>
                    <a:pt x="158" y="970"/>
                  </a:lnTo>
                  <a:lnTo>
                    <a:pt x="154" y="972"/>
                  </a:lnTo>
                  <a:lnTo>
                    <a:pt x="147" y="974"/>
                  </a:lnTo>
                  <a:lnTo>
                    <a:pt x="142" y="978"/>
                  </a:lnTo>
                  <a:lnTo>
                    <a:pt x="142" y="985"/>
                  </a:lnTo>
                  <a:lnTo>
                    <a:pt x="150" y="993"/>
                  </a:lnTo>
                  <a:lnTo>
                    <a:pt x="150" y="1002"/>
                  </a:lnTo>
                  <a:lnTo>
                    <a:pt x="150" y="1009"/>
                  </a:lnTo>
                  <a:lnTo>
                    <a:pt x="150" y="1018"/>
                  </a:lnTo>
                  <a:lnTo>
                    <a:pt x="151" y="1021"/>
                  </a:lnTo>
                  <a:lnTo>
                    <a:pt x="151" y="1026"/>
                  </a:lnTo>
                  <a:lnTo>
                    <a:pt x="145" y="1050"/>
                  </a:lnTo>
                  <a:lnTo>
                    <a:pt x="139" y="1060"/>
                  </a:lnTo>
                  <a:lnTo>
                    <a:pt x="137" y="1064"/>
                  </a:lnTo>
                  <a:lnTo>
                    <a:pt x="137" y="1071"/>
                  </a:lnTo>
                  <a:lnTo>
                    <a:pt x="142" y="1076"/>
                  </a:lnTo>
                  <a:lnTo>
                    <a:pt x="148" y="1079"/>
                  </a:lnTo>
                  <a:lnTo>
                    <a:pt x="148" y="1080"/>
                  </a:lnTo>
                  <a:lnTo>
                    <a:pt x="150" y="1084"/>
                  </a:lnTo>
                  <a:lnTo>
                    <a:pt x="150" y="1092"/>
                  </a:lnTo>
                  <a:lnTo>
                    <a:pt x="148" y="1109"/>
                  </a:lnTo>
                  <a:lnTo>
                    <a:pt x="151" y="1111"/>
                  </a:lnTo>
                  <a:lnTo>
                    <a:pt x="156" y="1114"/>
                  </a:lnTo>
                  <a:lnTo>
                    <a:pt x="166" y="1114"/>
                  </a:lnTo>
                  <a:lnTo>
                    <a:pt x="180" y="1111"/>
                  </a:lnTo>
                  <a:lnTo>
                    <a:pt x="185" y="1111"/>
                  </a:lnTo>
                  <a:lnTo>
                    <a:pt x="188" y="1112"/>
                  </a:lnTo>
                  <a:lnTo>
                    <a:pt x="191" y="1112"/>
                  </a:lnTo>
                  <a:lnTo>
                    <a:pt x="191" y="1116"/>
                  </a:lnTo>
                  <a:lnTo>
                    <a:pt x="202" y="1130"/>
                  </a:lnTo>
                  <a:lnTo>
                    <a:pt x="206" y="1131"/>
                  </a:lnTo>
                  <a:lnTo>
                    <a:pt x="209" y="1131"/>
                  </a:lnTo>
                  <a:lnTo>
                    <a:pt x="206" y="1133"/>
                  </a:lnTo>
                  <a:lnTo>
                    <a:pt x="201" y="1139"/>
                  </a:lnTo>
                  <a:lnTo>
                    <a:pt x="194" y="1151"/>
                  </a:lnTo>
                  <a:lnTo>
                    <a:pt x="188" y="1162"/>
                  </a:lnTo>
                  <a:lnTo>
                    <a:pt x="183" y="1171"/>
                  </a:lnTo>
                  <a:lnTo>
                    <a:pt x="180" y="1175"/>
                  </a:lnTo>
                  <a:lnTo>
                    <a:pt x="172" y="1179"/>
                  </a:lnTo>
                  <a:lnTo>
                    <a:pt x="166" y="1181"/>
                  </a:lnTo>
                  <a:lnTo>
                    <a:pt x="159" y="1183"/>
                  </a:lnTo>
                  <a:lnTo>
                    <a:pt x="158" y="1183"/>
                  </a:lnTo>
                  <a:lnTo>
                    <a:pt x="151" y="1186"/>
                  </a:lnTo>
                  <a:lnTo>
                    <a:pt x="150" y="1191"/>
                  </a:lnTo>
                  <a:lnTo>
                    <a:pt x="145" y="1200"/>
                  </a:lnTo>
                  <a:lnTo>
                    <a:pt x="140" y="1203"/>
                  </a:lnTo>
                  <a:lnTo>
                    <a:pt x="137" y="1213"/>
                  </a:lnTo>
                  <a:lnTo>
                    <a:pt x="132" y="1216"/>
                  </a:lnTo>
                  <a:lnTo>
                    <a:pt x="129" y="1224"/>
                  </a:lnTo>
                  <a:lnTo>
                    <a:pt x="129" y="1232"/>
                  </a:lnTo>
                  <a:lnTo>
                    <a:pt x="131" y="1240"/>
                  </a:lnTo>
                  <a:lnTo>
                    <a:pt x="132" y="1248"/>
                  </a:lnTo>
                  <a:lnTo>
                    <a:pt x="134" y="1250"/>
                  </a:lnTo>
                  <a:lnTo>
                    <a:pt x="132" y="1251"/>
                  </a:lnTo>
                  <a:lnTo>
                    <a:pt x="127" y="1259"/>
                  </a:lnTo>
                  <a:lnTo>
                    <a:pt x="121" y="1266"/>
                  </a:lnTo>
                  <a:lnTo>
                    <a:pt x="107" y="1278"/>
                  </a:lnTo>
                  <a:lnTo>
                    <a:pt x="102" y="1281"/>
                  </a:lnTo>
                  <a:lnTo>
                    <a:pt x="95" y="1286"/>
                  </a:lnTo>
                  <a:lnTo>
                    <a:pt x="79" y="1293"/>
                  </a:lnTo>
                  <a:lnTo>
                    <a:pt x="75" y="1296"/>
                  </a:lnTo>
                  <a:lnTo>
                    <a:pt x="73" y="1296"/>
                  </a:lnTo>
                  <a:lnTo>
                    <a:pt x="73" y="1296"/>
                  </a:lnTo>
                  <a:lnTo>
                    <a:pt x="62" y="1302"/>
                  </a:lnTo>
                  <a:lnTo>
                    <a:pt x="68" y="1302"/>
                  </a:lnTo>
                  <a:lnTo>
                    <a:pt x="67" y="1305"/>
                  </a:lnTo>
                  <a:lnTo>
                    <a:pt x="62" y="1315"/>
                  </a:lnTo>
                  <a:lnTo>
                    <a:pt x="59" y="1321"/>
                  </a:lnTo>
                  <a:lnTo>
                    <a:pt x="49" y="1329"/>
                  </a:lnTo>
                  <a:lnTo>
                    <a:pt x="41" y="1339"/>
                  </a:lnTo>
                  <a:lnTo>
                    <a:pt x="40" y="1342"/>
                  </a:lnTo>
                  <a:lnTo>
                    <a:pt x="38" y="1347"/>
                  </a:lnTo>
                  <a:lnTo>
                    <a:pt x="38" y="1353"/>
                  </a:lnTo>
                  <a:lnTo>
                    <a:pt x="35" y="1358"/>
                  </a:lnTo>
                  <a:lnTo>
                    <a:pt x="27" y="1371"/>
                  </a:lnTo>
                  <a:lnTo>
                    <a:pt x="17" y="1385"/>
                  </a:lnTo>
                  <a:lnTo>
                    <a:pt x="6" y="1403"/>
                  </a:lnTo>
                  <a:lnTo>
                    <a:pt x="3" y="1414"/>
                  </a:lnTo>
                  <a:lnTo>
                    <a:pt x="1" y="1419"/>
                  </a:lnTo>
                  <a:lnTo>
                    <a:pt x="1" y="1419"/>
                  </a:lnTo>
                  <a:lnTo>
                    <a:pt x="1" y="1422"/>
                  </a:lnTo>
                  <a:lnTo>
                    <a:pt x="1" y="1425"/>
                  </a:lnTo>
                  <a:lnTo>
                    <a:pt x="1" y="1425"/>
                  </a:lnTo>
                  <a:lnTo>
                    <a:pt x="1" y="1431"/>
                  </a:lnTo>
                  <a:lnTo>
                    <a:pt x="4" y="1436"/>
                  </a:lnTo>
                  <a:lnTo>
                    <a:pt x="12" y="1444"/>
                  </a:lnTo>
                  <a:lnTo>
                    <a:pt x="12" y="1446"/>
                  </a:lnTo>
                  <a:lnTo>
                    <a:pt x="12" y="1468"/>
                  </a:lnTo>
                  <a:lnTo>
                    <a:pt x="16" y="1473"/>
                  </a:lnTo>
                  <a:lnTo>
                    <a:pt x="19" y="1481"/>
                  </a:lnTo>
                  <a:lnTo>
                    <a:pt x="17" y="1489"/>
                  </a:lnTo>
                  <a:lnTo>
                    <a:pt x="14" y="1498"/>
                  </a:lnTo>
                  <a:lnTo>
                    <a:pt x="9" y="1505"/>
                  </a:lnTo>
                  <a:lnTo>
                    <a:pt x="8" y="1513"/>
                  </a:lnTo>
                  <a:lnTo>
                    <a:pt x="6" y="1522"/>
                  </a:lnTo>
                  <a:lnTo>
                    <a:pt x="4" y="1530"/>
                  </a:lnTo>
                  <a:lnTo>
                    <a:pt x="3" y="1535"/>
                  </a:lnTo>
                  <a:lnTo>
                    <a:pt x="0" y="1543"/>
                  </a:lnTo>
                  <a:lnTo>
                    <a:pt x="1" y="1551"/>
                  </a:lnTo>
                  <a:lnTo>
                    <a:pt x="6" y="1559"/>
                  </a:lnTo>
                  <a:lnTo>
                    <a:pt x="9" y="1564"/>
                  </a:lnTo>
                  <a:lnTo>
                    <a:pt x="11" y="1566"/>
                  </a:lnTo>
                  <a:lnTo>
                    <a:pt x="8" y="1573"/>
                  </a:lnTo>
                  <a:lnTo>
                    <a:pt x="8" y="1575"/>
                  </a:lnTo>
                  <a:lnTo>
                    <a:pt x="8" y="1577"/>
                  </a:lnTo>
                  <a:lnTo>
                    <a:pt x="6" y="1581"/>
                  </a:lnTo>
                  <a:lnTo>
                    <a:pt x="8" y="1581"/>
                  </a:lnTo>
                  <a:lnTo>
                    <a:pt x="8" y="1581"/>
                  </a:lnTo>
                  <a:lnTo>
                    <a:pt x="8" y="1583"/>
                  </a:lnTo>
                  <a:lnTo>
                    <a:pt x="8" y="1583"/>
                  </a:lnTo>
                  <a:lnTo>
                    <a:pt x="9" y="1585"/>
                  </a:lnTo>
                  <a:lnTo>
                    <a:pt x="9" y="1586"/>
                  </a:lnTo>
                  <a:lnTo>
                    <a:pt x="11" y="1588"/>
                  </a:lnTo>
                  <a:lnTo>
                    <a:pt x="17" y="1596"/>
                  </a:lnTo>
                  <a:lnTo>
                    <a:pt x="22" y="1599"/>
                  </a:lnTo>
                  <a:lnTo>
                    <a:pt x="28" y="1601"/>
                  </a:lnTo>
                  <a:lnTo>
                    <a:pt x="30" y="1602"/>
                  </a:lnTo>
                  <a:lnTo>
                    <a:pt x="30" y="1607"/>
                  </a:lnTo>
                  <a:lnTo>
                    <a:pt x="32" y="1612"/>
                  </a:lnTo>
                  <a:lnTo>
                    <a:pt x="35" y="1613"/>
                  </a:lnTo>
                  <a:lnTo>
                    <a:pt x="38" y="1617"/>
                  </a:lnTo>
                  <a:lnTo>
                    <a:pt x="40" y="1618"/>
                  </a:lnTo>
                  <a:lnTo>
                    <a:pt x="41" y="1623"/>
                  </a:lnTo>
                  <a:lnTo>
                    <a:pt x="51" y="1633"/>
                  </a:lnTo>
                  <a:lnTo>
                    <a:pt x="60" y="1639"/>
                  </a:lnTo>
                  <a:lnTo>
                    <a:pt x="65" y="1645"/>
                  </a:lnTo>
                  <a:lnTo>
                    <a:pt x="68" y="1652"/>
                  </a:lnTo>
                  <a:lnTo>
                    <a:pt x="68" y="1652"/>
                  </a:lnTo>
                  <a:lnTo>
                    <a:pt x="68" y="1653"/>
                  </a:lnTo>
                  <a:lnTo>
                    <a:pt x="70" y="1658"/>
                  </a:lnTo>
                  <a:lnTo>
                    <a:pt x="70" y="1656"/>
                  </a:lnTo>
                  <a:lnTo>
                    <a:pt x="72" y="1660"/>
                  </a:lnTo>
                  <a:lnTo>
                    <a:pt x="75" y="1668"/>
                  </a:lnTo>
                  <a:lnTo>
                    <a:pt x="78" y="1674"/>
                  </a:lnTo>
                  <a:lnTo>
                    <a:pt x="81" y="1679"/>
                  </a:lnTo>
                  <a:lnTo>
                    <a:pt x="99" y="1690"/>
                  </a:lnTo>
                  <a:lnTo>
                    <a:pt x="99" y="1690"/>
                  </a:lnTo>
                  <a:lnTo>
                    <a:pt x="103" y="1695"/>
                  </a:lnTo>
                  <a:lnTo>
                    <a:pt x="103" y="1695"/>
                  </a:lnTo>
                  <a:lnTo>
                    <a:pt x="103" y="1695"/>
                  </a:lnTo>
                  <a:lnTo>
                    <a:pt x="126" y="1709"/>
                  </a:lnTo>
                  <a:lnTo>
                    <a:pt x="148" y="1725"/>
                  </a:lnTo>
                  <a:lnTo>
                    <a:pt x="159" y="1731"/>
                  </a:lnTo>
                  <a:lnTo>
                    <a:pt x="167" y="1735"/>
                  </a:lnTo>
                  <a:lnTo>
                    <a:pt x="170" y="1735"/>
                  </a:lnTo>
                  <a:lnTo>
                    <a:pt x="169" y="1736"/>
                  </a:lnTo>
                  <a:lnTo>
                    <a:pt x="174" y="1736"/>
                  </a:lnTo>
                  <a:lnTo>
                    <a:pt x="175" y="1738"/>
                  </a:lnTo>
                  <a:lnTo>
                    <a:pt x="177" y="1736"/>
                  </a:lnTo>
                  <a:lnTo>
                    <a:pt x="183" y="1735"/>
                  </a:lnTo>
                  <a:lnTo>
                    <a:pt x="196" y="1731"/>
                  </a:lnTo>
                  <a:lnTo>
                    <a:pt x="212" y="1728"/>
                  </a:lnTo>
                  <a:lnTo>
                    <a:pt x="226" y="1723"/>
                  </a:lnTo>
                  <a:lnTo>
                    <a:pt x="245" y="1723"/>
                  </a:lnTo>
                  <a:lnTo>
                    <a:pt x="260" y="1727"/>
                  </a:lnTo>
                  <a:lnTo>
                    <a:pt x="274" y="1731"/>
                  </a:lnTo>
                  <a:lnTo>
                    <a:pt x="282" y="1730"/>
                  </a:lnTo>
                  <a:lnTo>
                    <a:pt x="292" y="1727"/>
                  </a:lnTo>
                  <a:lnTo>
                    <a:pt x="311" y="1717"/>
                  </a:lnTo>
                  <a:lnTo>
                    <a:pt x="332" y="1708"/>
                  </a:lnTo>
                  <a:lnTo>
                    <a:pt x="336" y="1706"/>
                  </a:lnTo>
                  <a:lnTo>
                    <a:pt x="340" y="1703"/>
                  </a:lnTo>
                  <a:lnTo>
                    <a:pt x="344" y="1701"/>
                  </a:lnTo>
                  <a:lnTo>
                    <a:pt x="356" y="1701"/>
                  </a:lnTo>
                  <a:lnTo>
                    <a:pt x="362" y="1700"/>
                  </a:lnTo>
                  <a:lnTo>
                    <a:pt x="367" y="1696"/>
                  </a:lnTo>
                  <a:lnTo>
                    <a:pt x="372" y="1700"/>
                  </a:lnTo>
                  <a:lnTo>
                    <a:pt x="394" y="1704"/>
                  </a:lnTo>
                  <a:lnTo>
                    <a:pt x="400" y="1708"/>
                  </a:lnTo>
                  <a:lnTo>
                    <a:pt x="408" y="1716"/>
                  </a:lnTo>
                  <a:lnTo>
                    <a:pt x="410" y="1719"/>
                  </a:lnTo>
                  <a:lnTo>
                    <a:pt x="410" y="1725"/>
                  </a:lnTo>
                  <a:lnTo>
                    <a:pt x="415" y="1730"/>
                  </a:lnTo>
                  <a:lnTo>
                    <a:pt x="421" y="1738"/>
                  </a:lnTo>
                  <a:lnTo>
                    <a:pt x="426" y="1738"/>
                  </a:lnTo>
                  <a:lnTo>
                    <a:pt x="431" y="1736"/>
                  </a:lnTo>
                  <a:lnTo>
                    <a:pt x="437" y="1735"/>
                  </a:lnTo>
                  <a:lnTo>
                    <a:pt x="440" y="1733"/>
                  </a:lnTo>
                  <a:lnTo>
                    <a:pt x="459" y="1733"/>
                  </a:lnTo>
                  <a:lnTo>
                    <a:pt x="466" y="1731"/>
                  </a:lnTo>
                  <a:lnTo>
                    <a:pt x="467" y="1733"/>
                  </a:lnTo>
                  <a:lnTo>
                    <a:pt x="474" y="1741"/>
                  </a:lnTo>
                  <a:lnTo>
                    <a:pt x="482" y="1744"/>
                  </a:lnTo>
                  <a:lnTo>
                    <a:pt x="486" y="1744"/>
                  </a:lnTo>
                  <a:lnTo>
                    <a:pt x="488" y="1746"/>
                  </a:lnTo>
                  <a:lnTo>
                    <a:pt x="491" y="1754"/>
                  </a:lnTo>
                  <a:lnTo>
                    <a:pt x="491" y="1759"/>
                  </a:lnTo>
                  <a:lnTo>
                    <a:pt x="488" y="1765"/>
                  </a:lnTo>
                  <a:lnTo>
                    <a:pt x="486" y="1770"/>
                  </a:lnTo>
                  <a:lnTo>
                    <a:pt x="486" y="1778"/>
                  </a:lnTo>
                  <a:lnTo>
                    <a:pt x="488" y="1778"/>
                  </a:lnTo>
                  <a:lnTo>
                    <a:pt x="488" y="1781"/>
                  </a:lnTo>
                  <a:lnTo>
                    <a:pt x="488" y="1783"/>
                  </a:lnTo>
                  <a:lnTo>
                    <a:pt x="485" y="1783"/>
                  </a:lnTo>
                  <a:lnTo>
                    <a:pt x="477" y="1791"/>
                  </a:lnTo>
                  <a:lnTo>
                    <a:pt x="483" y="1797"/>
                  </a:lnTo>
                  <a:lnTo>
                    <a:pt x="480" y="1800"/>
                  </a:lnTo>
                  <a:lnTo>
                    <a:pt x="480" y="1803"/>
                  </a:lnTo>
                  <a:lnTo>
                    <a:pt x="483" y="1808"/>
                  </a:lnTo>
                  <a:lnTo>
                    <a:pt x="486" y="1810"/>
                  </a:lnTo>
                  <a:lnTo>
                    <a:pt x="486" y="1811"/>
                  </a:lnTo>
                  <a:lnTo>
                    <a:pt x="483" y="1811"/>
                  </a:lnTo>
                  <a:lnTo>
                    <a:pt x="480" y="1813"/>
                  </a:lnTo>
                  <a:lnTo>
                    <a:pt x="477" y="1816"/>
                  </a:lnTo>
                  <a:lnTo>
                    <a:pt x="477" y="1822"/>
                  </a:lnTo>
                  <a:lnTo>
                    <a:pt x="475" y="1824"/>
                  </a:lnTo>
                  <a:lnTo>
                    <a:pt x="467" y="1832"/>
                  </a:lnTo>
                  <a:lnTo>
                    <a:pt x="470" y="1835"/>
                  </a:lnTo>
                  <a:lnTo>
                    <a:pt x="472" y="1840"/>
                  </a:lnTo>
                  <a:lnTo>
                    <a:pt x="477" y="1843"/>
                  </a:lnTo>
                  <a:lnTo>
                    <a:pt x="478" y="1846"/>
                  </a:lnTo>
                  <a:lnTo>
                    <a:pt x="478" y="1850"/>
                  </a:lnTo>
                  <a:lnTo>
                    <a:pt x="482" y="1853"/>
                  </a:lnTo>
                  <a:lnTo>
                    <a:pt x="491" y="1864"/>
                  </a:lnTo>
                  <a:lnTo>
                    <a:pt x="496" y="1870"/>
                  </a:lnTo>
                  <a:lnTo>
                    <a:pt x="504" y="1880"/>
                  </a:lnTo>
                  <a:lnTo>
                    <a:pt x="507" y="1885"/>
                  </a:lnTo>
                  <a:lnTo>
                    <a:pt x="507" y="1886"/>
                  </a:lnTo>
                  <a:lnTo>
                    <a:pt x="510" y="1888"/>
                  </a:lnTo>
                  <a:lnTo>
                    <a:pt x="512" y="1889"/>
                  </a:lnTo>
                  <a:lnTo>
                    <a:pt x="512" y="1888"/>
                  </a:lnTo>
                  <a:lnTo>
                    <a:pt x="514" y="1889"/>
                  </a:lnTo>
                  <a:lnTo>
                    <a:pt x="520" y="1897"/>
                  </a:lnTo>
                  <a:lnTo>
                    <a:pt x="526" y="1907"/>
                  </a:lnTo>
                  <a:lnTo>
                    <a:pt x="531" y="1917"/>
                  </a:lnTo>
                  <a:lnTo>
                    <a:pt x="533" y="1925"/>
                  </a:lnTo>
                  <a:lnTo>
                    <a:pt x="531" y="1925"/>
                  </a:lnTo>
                  <a:lnTo>
                    <a:pt x="533" y="1926"/>
                  </a:lnTo>
                  <a:lnTo>
                    <a:pt x="533" y="1931"/>
                  </a:lnTo>
                  <a:lnTo>
                    <a:pt x="534" y="1931"/>
                  </a:lnTo>
                  <a:lnTo>
                    <a:pt x="549" y="1966"/>
                  </a:lnTo>
                  <a:lnTo>
                    <a:pt x="550" y="1968"/>
                  </a:lnTo>
                  <a:lnTo>
                    <a:pt x="547" y="1977"/>
                  </a:lnTo>
                  <a:lnTo>
                    <a:pt x="547" y="1984"/>
                  </a:lnTo>
                  <a:lnTo>
                    <a:pt x="549" y="1993"/>
                  </a:lnTo>
                  <a:lnTo>
                    <a:pt x="552" y="2003"/>
                  </a:lnTo>
                  <a:lnTo>
                    <a:pt x="555" y="2014"/>
                  </a:lnTo>
                  <a:lnTo>
                    <a:pt x="558" y="2020"/>
                  </a:lnTo>
                  <a:lnTo>
                    <a:pt x="557" y="2027"/>
                  </a:lnTo>
                  <a:lnTo>
                    <a:pt x="553" y="2035"/>
                  </a:lnTo>
                  <a:lnTo>
                    <a:pt x="541" y="2052"/>
                  </a:lnTo>
                  <a:lnTo>
                    <a:pt x="536" y="2062"/>
                  </a:lnTo>
                  <a:lnTo>
                    <a:pt x="533" y="2073"/>
                  </a:lnTo>
                  <a:lnTo>
                    <a:pt x="530" y="2087"/>
                  </a:lnTo>
                  <a:lnTo>
                    <a:pt x="526" y="2095"/>
                  </a:lnTo>
                  <a:lnTo>
                    <a:pt x="523" y="2100"/>
                  </a:lnTo>
                  <a:lnTo>
                    <a:pt x="523" y="2106"/>
                  </a:lnTo>
                  <a:lnTo>
                    <a:pt x="520" y="2129"/>
                  </a:lnTo>
                  <a:lnTo>
                    <a:pt x="520" y="2129"/>
                  </a:lnTo>
                  <a:lnTo>
                    <a:pt x="520" y="2130"/>
                  </a:lnTo>
                  <a:lnTo>
                    <a:pt x="520" y="2137"/>
                  </a:lnTo>
                  <a:lnTo>
                    <a:pt x="520" y="2137"/>
                  </a:lnTo>
                  <a:lnTo>
                    <a:pt x="530" y="2158"/>
                  </a:lnTo>
                  <a:lnTo>
                    <a:pt x="539" y="2173"/>
                  </a:lnTo>
                  <a:lnTo>
                    <a:pt x="547" y="2194"/>
                  </a:lnTo>
                  <a:lnTo>
                    <a:pt x="557" y="2213"/>
                  </a:lnTo>
                  <a:lnTo>
                    <a:pt x="563" y="2223"/>
                  </a:lnTo>
                  <a:lnTo>
                    <a:pt x="566" y="2229"/>
                  </a:lnTo>
                  <a:lnTo>
                    <a:pt x="566" y="2260"/>
                  </a:lnTo>
                  <a:lnTo>
                    <a:pt x="571" y="2272"/>
                  </a:lnTo>
                  <a:lnTo>
                    <a:pt x="573" y="2288"/>
                  </a:lnTo>
                  <a:lnTo>
                    <a:pt x="576" y="2312"/>
                  </a:lnTo>
                  <a:lnTo>
                    <a:pt x="579" y="2323"/>
                  </a:lnTo>
                  <a:lnTo>
                    <a:pt x="587" y="2333"/>
                  </a:lnTo>
                  <a:lnTo>
                    <a:pt x="592" y="2339"/>
                  </a:lnTo>
                  <a:lnTo>
                    <a:pt x="597" y="2347"/>
                  </a:lnTo>
                  <a:lnTo>
                    <a:pt x="605" y="2362"/>
                  </a:lnTo>
                  <a:lnTo>
                    <a:pt x="611" y="2376"/>
                  </a:lnTo>
                  <a:lnTo>
                    <a:pt x="614" y="2387"/>
                  </a:lnTo>
                  <a:lnTo>
                    <a:pt x="619" y="2397"/>
                  </a:lnTo>
                  <a:lnTo>
                    <a:pt x="624" y="2405"/>
                  </a:lnTo>
                  <a:lnTo>
                    <a:pt x="627" y="2411"/>
                  </a:lnTo>
                  <a:lnTo>
                    <a:pt x="630" y="2421"/>
                  </a:lnTo>
                  <a:lnTo>
                    <a:pt x="630" y="2424"/>
                  </a:lnTo>
                  <a:lnTo>
                    <a:pt x="624" y="2427"/>
                  </a:lnTo>
                  <a:lnTo>
                    <a:pt x="624" y="2437"/>
                  </a:lnTo>
                  <a:lnTo>
                    <a:pt x="628" y="2443"/>
                  </a:lnTo>
                  <a:lnTo>
                    <a:pt x="630" y="2450"/>
                  </a:lnTo>
                  <a:lnTo>
                    <a:pt x="632" y="2453"/>
                  </a:lnTo>
                  <a:lnTo>
                    <a:pt x="632" y="2458"/>
                  </a:lnTo>
                  <a:lnTo>
                    <a:pt x="635" y="2461"/>
                  </a:lnTo>
                  <a:lnTo>
                    <a:pt x="638" y="2461"/>
                  </a:lnTo>
                  <a:lnTo>
                    <a:pt x="643" y="2465"/>
                  </a:lnTo>
                  <a:lnTo>
                    <a:pt x="646" y="2465"/>
                  </a:lnTo>
                  <a:lnTo>
                    <a:pt x="651" y="2470"/>
                  </a:lnTo>
                  <a:lnTo>
                    <a:pt x="654" y="2475"/>
                  </a:lnTo>
                  <a:lnTo>
                    <a:pt x="659" y="2475"/>
                  </a:lnTo>
                  <a:lnTo>
                    <a:pt x="667" y="2472"/>
                  </a:lnTo>
                  <a:lnTo>
                    <a:pt x="670" y="2469"/>
                  </a:lnTo>
                  <a:lnTo>
                    <a:pt x="673" y="2467"/>
                  </a:lnTo>
                  <a:lnTo>
                    <a:pt x="688" y="2465"/>
                  </a:lnTo>
                  <a:lnTo>
                    <a:pt x="692" y="2465"/>
                  </a:lnTo>
                  <a:lnTo>
                    <a:pt x="700" y="2462"/>
                  </a:lnTo>
                  <a:lnTo>
                    <a:pt x="705" y="2459"/>
                  </a:lnTo>
                  <a:lnTo>
                    <a:pt x="710" y="2458"/>
                  </a:lnTo>
                  <a:lnTo>
                    <a:pt x="724" y="2458"/>
                  </a:lnTo>
                  <a:lnTo>
                    <a:pt x="737" y="2461"/>
                  </a:lnTo>
                  <a:lnTo>
                    <a:pt x="742" y="2461"/>
                  </a:lnTo>
                  <a:lnTo>
                    <a:pt x="751" y="2456"/>
                  </a:lnTo>
                  <a:lnTo>
                    <a:pt x="755" y="2458"/>
                  </a:lnTo>
                  <a:lnTo>
                    <a:pt x="759" y="2458"/>
                  </a:lnTo>
                  <a:lnTo>
                    <a:pt x="763" y="2454"/>
                  </a:lnTo>
                  <a:lnTo>
                    <a:pt x="763" y="2451"/>
                  </a:lnTo>
                  <a:lnTo>
                    <a:pt x="763" y="2450"/>
                  </a:lnTo>
                  <a:lnTo>
                    <a:pt x="764" y="2450"/>
                  </a:lnTo>
                  <a:lnTo>
                    <a:pt x="775" y="2450"/>
                  </a:lnTo>
                  <a:lnTo>
                    <a:pt x="782" y="2448"/>
                  </a:lnTo>
                  <a:lnTo>
                    <a:pt x="793" y="2443"/>
                  </a:lnTo>
                  <a:lnTo>
                    <a:pt x="814" y="2424"/>
                  </a:lnTo>
                  <a:lnTo>
                    <a:pt x="826" y="2413"/>
                  </a:lnTo>
                  <a:lnTo>
                    <a:pt x="836" y="2398"/>
                  </a:lnTo>
                  <a:lnTo>
                    <a:pt x="850" y="2384"/>
                  </a:lnTo>
                  <a:lnTo>
                    <a:pt x="858" y="2373"/>
                  </a:lnTo>
                  <a:lnTo>
                    <a:pt x="863" y="2363"/>
                  </a:lnTo>
                  <a:lnTo>
                    <a:pt x="869" y="2357"/>
                  </a:lnTo>
                  <a:lnTo>
                    <a:pt x="882" y="2346"/>
                  </a:lnTo>
                  <a:lnTo>
                    <a:pt x="887" y="2339"/>
                  </a:lnTo>
                  <a:lnTo>
                    <a:pt x="892" y="2316"/>
                  </a:lnTo>
                  <a:lnTo>
                    <a:pt x="892" y="2316"/>
                  </a:lnTo>
                  <a:lnTo>
                    <a:pt x="892" y="2311"/>
                  </a:lnTo>
                  <a:lnTo>
                    <a:pt x="892" y="2309"/>
                  </a:lnTo>
                  <a:lnTo>
                    <a:pt x="892" y="2309"/>
                  </a:lnTo>
                  <a:lnTo>
                    <a:pt x="893" y="2303"/>
                  </a:lnTo>
                  <a:lnTo>
                    <a:pt x="892" y="2298"/>
                  </a:lnTo>
                  <a:lnTo>
                    <a:pt x="889" y="2295"/>
                  </a:lnTo>
                  <a:lnTo>
                    <a:pt x="885" y="2295"/>
                  </a:lnTo>
                  <a:lnTo>
                    <a:pt x="887" y="2293"/>
                  </a:lnTo>
                  <a:lnTo>
                    <a:pt x="892" y="2290"/>
                  </a:lnTo>
                  <a:lnTo>
                    <a:pt x="901" y="2284"/>
                  </a:lnTo>
                  <a:lnTo>
                    <a:pt x="928" y="2272"/>
                  </a:lnTo>
                  <a:lnTo>
                    <a:pt x="935" y="2268"/>
                  </a:lnTo>
                  <a:lnTo>
                    <a:pt x="936" y="2263"/>
                  </a:lnTo>
                  <a:lnTo>
                    <a:pt x="936" y="2242"/>
                  </a:lnTo>
                  <a:lnTo>
                    <a:pt x="938" y="2236"/>
                  </a:lnTo>
                  <a:lnTo>
                    <a:pt x="938" y="2228"/>
                  </a:lnTo>
                  <a:lnTo>
                    <a:pt x="933" y="2205"/>
                  </a:lnTo>
                  <a:lnTo>
                    <a:pt x="930" y="2197"/>
                  </a:lnTo>
                  <a:lnTo>
                    <a:pt x="925" y="2185"/>
                  </a:lnTo>
                  <a:lnTo>
                    <a:pt x="925" y="2181"/>
                  </a:lnTo>
                  <a:lnTo>
                    <a:pt x="927" y="2180"/>
                  </a:lnTo>
                  <a:lnTo>
                    <a:pt x="930" y="2180"/>
                  </a:lnTo>
                  <a:lnTo>
                    <a:pt x="932" y="2177"/>
                  </a:lnTo>
                  <a:lnTo>
                    <a:pt x="938" y="2169"/>
                  </a:lnTo>
                  <a:lnTo>
                    <a:pt x="940" y="2166"/>
                  </a:lnTo>
                  <a:lnTo>
                    <a:pt x="941" y="2164"/>
                  </a:lnTo>
                  <a:lnTo>
                    <a:pt x="946" y="2164"/>
                  </a:lnTo>
                  <a:lnTo>
                    <a:pt x="951" y="2159"/>
                  </a:lnTo>
                  <a:lnTo>
                    <a:pt x="957" y="2154"/>
                  </a:lnTo>
                  <a:lnTo>
                    <a:pt x="959" y="2150"/>
                  </a:lnTo>
                  <a:lnTo>
                    <a:pt x="970" y="2140"/>
                  </a:lnTo>
                  <a:lnTo>
                    <a:pt x="978" y="2135"/>
                  </a:lnTo>
                  <a:lnTo>
                    <a:pt x="988" y="2132"/>
                  </a:lnTo>
                  <a:lnTo>
                    <a:pt x="996" y="2129"/>
                  </a:lnTo>
                  <a:lnTo>
                    <a:pt x="1005" y="2124"/>
                  </a:lnTo>
                  <a:lnTo>
                    <a:pt x="1016" y="2114"/>
                  </a:lnTo>
                  <a:lnTo>
                    <a:pt x="1026" y="2103"/>
                  </a:lnTo>
                  <a:lnTo>
                    <a:pt x="1032" y="2092"/>
                  </a:lnTo>
                  <a:lnTo>
                    <a:pt x="1035" y="2089"/>
                  </a:lnTo>
                  <a:lnTo>
                    <a:pt x="1035" y="2084"/>
                  </a:lnTo>
                  <a:lnTo>
                    <a:pt x="1032" y="2068"/>
                  </a:lnTo>
                  <a:lnTo>
                    <a:pt x="1031" y="2057"/>
                  </a:lnTo>
                  <a:lnTo>
                    <a:pt x="1031" y="2028"/>
                  </a:lnTo>
                  <a:lnTo>
                    <a:pt x="1029" y="2006"/>
                  </a:lnTo>
                  <a:lnTo>
                    <a:pt x="1031" y="2006"/>
                  </a:lnTo>
                  <a:lnTo>
                    <a:pt x="1029" y="2004"/>
                  </a:lnTo>
                  <a:lnTo>
                    <a:pt x="1029" y="2000"/>
                  </a:lnTo>
                  <a:lnTo>
                    <a:pt x="1027" y="2000"/>
                  </a:lnTo>
                  <a:lnTo>
                    <a:pt x="1027" y="2000"/>
                  </a:lnTo>
                  <a:lnTo>
                    <a:pt x="1021" y="1993"/>
                  </a:lnTo>
                  <a:lnTo>
                    <a:pt x="1016" y="1992"/>
                  </a:lnTo>
                  <a:lnTo>
                    <a:pt x="1016" y="1992"/>
                  </a:lnTo>
                  <a:lnTo>
                    <a:pt x="1016" y="1988"/>
                  </a:lnTo>
                  <a:lnTo>
                    <a:pt x="1015" y="1982"/>
                  </a:lnTo>
                  <a:lnTo>
                    <a:pt x="1013" y="1977"/>
                  </a:lnTo>
                  <a:lnTo>
                    <a:pt x="1010" y="1974"/>
                  </a:lnTo>
                  <a:lnTo>
                    <a:pt x="1010" y="1961"/>
                  </a:lnTo>
                  <a:lnTo>
                    <a:pt x="1008" y="1956"/>
                  </a:lnTo>
                  <a:lnTo>
                    <a:pt x="1008" y="1953"/>
                  </a:lnTo>
                  <a:lnTo>
                    <a:pt x="1007" y="1952"/>
                  </a:lnTo>
                  <a:lnTo>
                    <a:pt x="1007" y="1952"/>
                  </a:lnTo>
                  <a:lnTo>
                    <a:pt x="1011" y="1944"/>
                  </a:lnTo>
                  <a:lnTo>
                    <a:pt x="1011" y="1936"/>
                  </a:lnTo>
                  <a:lnTo>
                    <a:pt x="1007" y="1933"/>
                  </a:lnTo>
                  <a:lnTo>
                    <a:pt x="1003" y="1929"/>
                  </a:lnTo>
                  <a:lnTo>
                    <a:pt x="1002" y="1926"/>
                  </a:lnTo>
                  <a:lnTo>
                    <a:pt x="1002" y="1923"/>
                  </a:lnTo>
                  <a:lnTo>
                    <a:pt x="1008" y="1901"/>
                  </a:lnTo>
                  <a:lnTo>
                    <a:pt x="1019" y="1877"/>
                  </a:lnTo>
                  <a:lnTo>
                    <a:pt x="1027" y="1862"/>
                  </a:lnTo>
                  <a:lnTo>
                    <a:pt x="1029" y="1859"/>
                  </a:lnTo>
                  <a:lnTo>
                    <a:pt x="1031" y="1858"/>
                  </a:lnTo>
                  <a:lnTo>
                    <a:pt x="1037" y="1854"/>
                  </a:lnTo>
                  <a:lnTo>
                    <a:pt x="1039" y="1853"/>
                  </a:lnTo>
                  <a:lnTo>
                    <a:pt x="1039" y="1853"/>
                  </a:lnTo>
                  <a:lnTo>
                    <a:pt x="1043" y="1851"/>
                  </a:lnTo>
                  <a:lnTo>
                    <a:pt x="1047" y="1848"/>
                  </a:lnTo>
                  <a:lnTo>
                    <a:pt x="1047" y="1848"/>
                  </a:lnTo>
                  <a:lnTo>
                    <a:pt x="1050" y="1845"/>
                  </a:lnTo>
                  <a:lnTo>
                    <a:pt x="1051" y="1843"/>
                  </a:lnTo>
                  <a:lnTo>
                    <a:pt x="1051" y="1843"/>
                  </a:lnTo>
                  <a:lnTo>
                    <a:pt x="1088" y="1802"/>
                  </a:lnTo>
                  <a:lnTo>
                    <a:pt x="1098" y="1794"/>
                  </a:lnTo>
                  <a:lnTo>
                    <a:pt x="1106" y="1787"/>
                  </a:lnTo>
                  <a:lnTo>
                    <a:pt x="1120" y="1779"/>
                  </a:lnTo>
                  <a:lnTo>
                    <a:pt x="1128" y="1773"/>
                  </a:lnTo>
                  <a:lnTo>
                    <a:pt x="1139" y="1762"/>
                  </a:lnTo>
                  <a:lnTo>
                    <a:pt x="1152" y="1747"/>
                  </a:lnTo>
                  <a:lnTo>
                    <a:pt x="1166" y="1735"/>
                  </a:lnTo>
                  <a:lnTo>
                    <a:pt x="1179" y="1716"/>
                  </a:lnTo>
                  <a:lnTo>
                    <a:pt x="1184" y="1708"/>
                  </a:lnTo>
                  <a:lnTo>
                    <a:pt x="1187" y="1701"/>
                  </a:lnTo>
                  <a:lnTo>
                    <a:pt x="1189" y="1693"/>
                  </a:lnTo>
                  <a:lnTo>
                    <a:pt x="1192" y="1687"/>
                  </a:lnTo>
                  <a:lnTo>
                    <a:pt x="1203" y="1672"/>
                  </a:lnTo>
                  <a:lnTo>
                    <a:pt x="1208" y="1664"/>
                  </a:lnTo>
                  <a:lnTo>
                    <a:pt x="1213" y="1655"/>
                  </a:lnTo>
                  <a:lnTo>
                    <a:pt x="1217" y="1642"/>
                  </a:lnTo>
                  <a:lnTo>
                    <a:pt x="1221" y="1629"/>
                  </a:lnTo>
                  <a:lnTo>
                    <a:pt x="1225" y="1604"/>
                  </a:lnTo>
                  <a:lnTo>
                    <a:pt x="1225" y="1601"/>
                  </a:lnTo>
                  <a:lnTo>
                    <a:pt x="1224" y="1596"/>
                  </a:lnTo>
                  <a:lnTo>
                    <a:pt x="1219" y="1591"/>
                  </a:lnTo>
                  <a:lnTo>
                    <a:pt x="1213" y="1591"/>
                  </a:lnTo>
                  <a:lnTo>
                    <a:pt x="1206" y="1597"/>
                  </a:lnTo>
                  <a:lnTo>
                    <a:pt x="1203" y="1599"/>
                  </a:lnTo>
                  <a:lnTo>
                    <a:pt x="1195" y="1602"/>
                  </a:lnTo>
                  <a:lnTo>
                    <a:pt x="1182" y="1605"/>
                  </a:lnTo>
                  <a:lnTo>
                    <a:pt x="1169" y="1605"/>
                  </a:lnTo>
                  <a:lnTo>
                    <a:pt x="1152" y="1607"/>
                  </a:lnTo>
                  <a:lnTo>
                    <a:pt x="1146" y="1609"/>
                  </a:lnTo>
                  <a:lnTo>
                    <a:pt x="1139" y="1613"/>
                  </a:lnTo>
                  <a:lnTo>
                    <a:pt x="1138" y="1613"/>
                  </a:lnTo>
                  <a:lnTo>
                    <a:pt x="1136" y="1615"/>
                  </a:lnTo>
                  <a:lnTo>
                    <a:pt x="1118" y="1615"/>
                  </a:lnTo>
                  <a:lnTo>
                    <a:pt x="1117" y="1617"/>
                  </a:lnTo>
                  <a:lnTo>
                    <a:pt x="1110" y="1620"/>
                  </a:lnTo>
                  <a:lnTo>
                    <a:pt x="1104" y="1623"/>
                  </a:lnTo>
                  <a:lnTo>
                    <a:pt x="1101" y="1621"/>
                  </a:lnTo>
                  <a:lnTo>
                    <a:pt x="1096" y="1621"/>
                  </a:lnTo>
                  <a:lnTo>
                    <a:pt x="1091" y="1617"/>
                  </a:lnTo>
                  <a:lnTo>
                    <a:pt x="1085" y="1610"/>
                  </a:lnTo>
                  <a:lnTo>
                    <a:pt x="1083" y="1607"/>
                  </a:lnTo>
                  <a:lnTo>
                    <a:pt x="1083" y="1605"/>
                  </a:lnTo>
                  <a:lnTo>
                    <a:pt x="1080" y="1604"/>
                  </a:lnTo>
                  <a:lnTo>
                    <a:pt x="1078" y="1602"/>
                  </a:lnTo>
                  <a:lnTo>
                    <a:pt x="1077" y="1604"/>
                  </a:lnTo>
                  <a:lnTo>
                    <a:pt x="1074" y="1602"/>
                  </a:lnTo>
                  <a:lnTo>
                    <a:pt x="1082" y="1597"/>
                  </a:lnTo>
                  <a:lnTo>
                    <a:pt x="1085" y="1594"/>
                  </a:lnTo>
                  <a:lnTo>
                    <a:pt x="1085" y="1591"/>
                  </a:lnTo>
                  <a:lnTo>
                    <a:pt x="1082" y="1583"/>
                  </a:lnTo>
                  <a:lnTo>
                    <a:pt x="1082" y="1583"/>
                  </a:lnTo>
                  <a:lnTo>
                    <a:pt x="1085" y="1585"/>
                  </a:lnTo>
                  <a:lnTo>
                    <a:pt x="1096" y="1585"/>
                  </a:lnTo>
                  <a:lnTo>
                    <a:pt x="1107" y="1583"/>
                  </a:lnTo>
                  <a:lnTo>
                    <a:pt x="1117" y="1580"/>
                  </a:lnTo>
                  <a:lnTo>
                    <a:pt x="1123" y="1577"/>
                  </a:lnTo>
                  <a:lnTo>
                    <a:pt x="1128" y="1573"/>
                  </a:lnTo>
                  <a:lnTo>
                    <a:pt x="1138" y="1572"/>
                  </a:lnTo>
                  <a:lnTo>
                    <a:pt x="1146" y="1572"/>
                  </a:lnTo>
                  <a:lnTo>
                    <a:pt x="1150" y="1569"/>
                  </a:lnTo>
                  <a:lnTo>
                    <a:pt x="1158" y="1562"/>
                  </a:lnTo>
                  <a:lnTo>
                    <a:pt x="1160" y="1561"/>
                  </a:lnTo>
                  <a:lnTo>
                    <a:pt x="1176" y="1561"/>
                  </a:lnTo>
                  <a:lnTo>
                    <a:pt x="1184" y="1558"/>
                  </a:lnTo>
                  <a:lnTo>
                    <a:pt x="1190" y="1551"/>
                  </a:lnTo>
                  <a:lnTo>
                    <a:pt x="1197" y="1546"/>
                  </a:lnTo>
                  <a:lnTo>
                    <a:pt x="1205" y="1545"/>
                  </a:lnTo>
                  <a:lnTo>
                    <a:pt x="1229" y="1538"/>
                  </a:lnTo>
                  <a:lnTo>
                    <a:pt x="1238" y="1534"/>
                  </a:lnTo>
                  <a:lnTo>
                    <a:pt x="1244" y="1527"/>
                  </a:lnTo>
                  <a:lnTo>
                    <a:pt x="1248" y="1518"/>
                  </a:lnTo>
                  <a:lnTo>
                    <a:pt x="1252" y="1516"/>
                  </a:lnTo>
                  <a:lnTo>
                    <a:pt x="1259" y="1514"/>
                  </a:lnTo>
                  <a:lnTo>
                    <a:pt x="1259" y="1516"/>
                  </a:lnTo>
                  <a:lnTo>
                    <a:pt x="1262" y="1514"/>
                  </a:lnTo>
                  <a:lnTo>
                    <a:pt x="1265" y="1514"/>
                  </a:lnTo>
                  <a:lnTo>
                    <a:pt x="1265" y="1513"/>
                  </a:lnTo>
                  <a:lnTo>
                    <a:pt x="1267" y="1511"/>
                  </a:lnTo>
                  <a:lnTo>
                    <a:pt x="1280" y="1508"/>
                  </a:lnTo>
                  <a:lnTo>
                    <a:pt x="1288" y="1508"/>
                  </a:lnTo>
                  <a:lnTo>
                    <a:pt x="1294" y="1506"/>
                  </a:lnTo>
                  <a:lnTo>
                    <a:pt x="1297" y="1506"/>
                  </a:lnTo>
                  <a:lnTo>
                    <a:pt x="1300" y="1503"/>
                  </a:lnTo>
                  <a:lnTo>
                    <a:pt x="1300" y="1495"/>
                  </a:lnTo>
                  <a:lnTo>
                    <a:pt x="1302" y="1492"/>
                  </a:lnTo>
                  <a:lnTo>
                    <a:pt x="1307" y="1491"/>
                  </a:lnTo>
                  <a:lnTo>
                    <a:pt x="1316" y="1491"/>
                  </a:lnTo>
                  <a:lnTo>
                    <a:pt x="1323" y="1489"/>
                  </a:lnTo>
                  <a:lnTo>
                    <a:pt x="1324" y="1486"/>
                  </a:lnTo>
                  <a:lnTo>
                    <a:pt x="1329" y="1479"/>
                  </a:lnTo>
                  <a:lnTo>
                    <a:pt x="1331" y="1475"/>
                  </a:lnTo>
                  <a:lnTo>
                    <a:pt x="1334" y="1473"/>
                  </a:lnTo>
                  <a:lnTo>
                    <a:pt x="1340" y="1471"/>
                  </a:lnTo>
                  <a:lnTo>
                    <a:pt x="1347" y="1468"/>
                  </a:lnTo>
                  <a:lnTo>
                    <a:pt x="1347" y="1451"/>
                  </a:lnTo>
                  <a:lnTo>
                    <a:pt x="1350" y="1444"/>
                  </a:lnTo>
                  <a:lnTo>
                    <a:pt x="1351" y="1443"/>
                  </a:lnTo>
                  <a:lnTo>
                    <a:pt x="1361" y="1439"/>
                  </a:lnTo>
                  <a:lnTo>
                    <a:pt x="1364" y="1435"/>
                  </a:lnTo>
                  <a:lnTo>
                    <a:pt x="1369" y="1428"/>
                  </a:lnTo>
                  <a:lnTo>
                    <a:pt x="1382" y="1411"/>
                  </a:lnTo>
                  <a:lnTo>
                    <a:pt x="1385" y="1406"/>
                  </a:lnTo>
                  <a:lnTo>
                    <a:pt x="1385" y="1400"/>
                  </a:lnTo>
                  <a:lnTo>
                    <a:pt x="1382" y="1396"/>
                  </a:lnTo>
                  <a:lnTo>
                    <a:pt x="1380" y="1396"/>
                  </a:lnTo>
                  <a:lnTo>
                    <a:pt x="1375" y="1395"/>
                  </a:lnTo>
                  <a:lnTo>
                    <a:pt x="1372" y="1388"/>
                  </a:lnTo>
                  <a:lnTo>
                    <a:pt x="1364" y="1379"/>
                  </a:lnTo>
                  <a:lnTo>
                    <a:pt x="1361" y="1374"/>
                  </a:lnTo>
                  <a:lnTo>
                    <a:pt x="1351" y="1374"/>
                  </a:lnTo>
                  <a:lnTo>
                    <a:pt x="1339" y="1369"/>
                  </a:lnTo>
                  <a:lnTo>
                    <a:pt x="1334" y="1368"/>
                  </a:lnTo>
                  <a:lnTo>
                    <a:pt x="1331" y="1363"/>
                  </a:lnTo>
                  <a:lnTo>
                    <a:pt x="1329" y="1360"/>
                  </a:lnTo>
                  <a:lnTo>
                    <a:pt x="1326" y="1349"/>
                  </a:lnTo>
                  <a:lnTo>
                    <a:pt x="1323" y="1334"/>
                  </a:lnTo>
                  <a:lnTo>
                    <a:pt x="1323" y="1328"/>
                  </a:lnTo>
                  <a:lnTo>
                    <a:pt x="1318" y="1325"/>
                  </a:lnTo>
                  <a:lnTo>
                    <a:pt x="1313" y="1326"/>
                  </a:lnTo>
                  <a:lnTo>
                    <a:pt x="1305" y="1334"/>
                  </a:lnTo>
                  <a:lnTo>
                    <a:pt x="1299" y="1342"/>
                  </a:lnTo>
                  <a:lnTo>
                    <a:pt x="1294" y="1350"/>
                  </a:lnTo>
                  <a:lnTo>
                    <a:pt x="1289" y="1355"/>
                  </a:lnTo>
                  <a:lnTo>
                    <a:pt x="1281" y="1361"/>
                  </a:lnTo>
                  <a:lnTo>
                    <a:pt x="1273" y="1364"/>
                  </a:lnTo>
                  <a:lnTo>
                    <a:pt x="1254" y="1364"/>
                  </a:lnTo>
                  <a:lnTo>
                    <a:pt x="1248" y="1366"/>
                  </a:lnTo>
                  <a:lnTo>
                    <a:pt x="1240" y="1369"/>
                  </a:lnTo>
                  <a:lnTo>
                    <a:pt x="1240" y="1371"/>
                  </a:lnTo>
                  <a:lnTo>
                    <a:pt x="1238" y="1369"/>
                  </a:lnTo>
                  <a:lnTo>
                    <a:pt x="1236" y="1366"/>
                  </a:lnTo>
                  <a:lnTo>
                    <a:pt x="1233" y="1361"/>
                  </a:lnTo>
                  <a:lnTo>
                    <a:pt x="1233" y="1355"/>
                  </a:lnTo>
                  <a:lnTo>
                    <a:pt x="1235" y="1350"/>
                  </a:lnTo>
                  <a:lnTo>
                    <a:pt x="1236" y="1342"/>
                  </a:lnTo>
                  <a:lnTo>
                    <a:pt x="1235" y="1334"/>
                  </a:lnTo>
                  <a:lnTo>
                    <a:pt x="1230" y="1329"/>
                  </a:lnTo>
                  <a:lnTo>
                    <a:pt x="1225" y="1329"/>
                  </a:lnTo>
                  <a:lnTo>
                    <a:pt x="1221" y="1331"/>
                  </a:lnTo>
                  <a:lnTo>
                    <a:pt x="1216" y="1337"/>
                  </a:lnTo>
                  <a:lnTo>
                    <a:pt x="1214" y="1344"/>
                  </a:lnTo>
                  <a:lnTo>
                    <a:pt x="1214" y="1345"/>
                  </a:lnTo>
                  <a:lnTo>
                    <a:pt x="1214" y="1345"/>
                  </a:lnTo>
                  <a:lnTo>
                    <a:pt x="1211" y="1339"/>
                  </a:lnTo>
                  <a:lnTo>
                    <a:pt x="1208" y="1334"/>
                  </a:lnTo>
                  <a:lnTo>
                    <a:pt x="1208" y="1331"/>
                  </a:lnTo>
                  <a:lnTo>
                    <a:pt x="1209" y="1326"/>
                  </a:lnTo>
                  <a:lnTo>
                    <a:pt x="1208" y="1320"/>
                  </a:lnTo>
                  <a:lnTo>
                    <a:pt x="1203" y="1315"/>
                  </a:lnTo>
                  <a:lnTo>
                    <a:pt x="1184" y="1294"/>
                  </a:lnTo>
                  <a:lnTo>
                    <a:pt x="1182" y="1289"/>
                  </a:lnTo>
                  <a:lnTo>
                    <a:pt x="1179" y="1281"/>
                  </a:lnTo>
                  <a:lnTo>
                    <a:pt x="1171" y="1261"/>
                  </a:lnTo>
                  <a:lnTo>
                    <a:pt x="1173" y="1259"/>
                  </a:lnTo>
                  <a:lnTo>
                    <a:pt x="1174" y="1258"/>
                  </a:lnTo>
                  <a:lnTo>
                    <a:pt x="1182" y="1254"/>
                  </a:lnTo>
                  <a:lnTo>
                    <a:pt x="1184" y="1254"/>
                  </a:lnTo>
                  <a:lnTo>
                    <a:pt x="1189" y="1253"/>
                  </a:lnTo>
                  <a:lnTo>
                    <a:pt x="1193" y="1254"/>
                  </a:lnTo>
                  <a:lnTo>
                    <a:pt x="1197" y="1254"/>
                  </a:lnTo>
                  <a:lnTo>
                    <a:pt x="1201" y="1253"/>
                  </a:lnTo>
                  <a:lnTo>
                    <a:pt x="1203" y="1254"/>
                  </a:lnTo>
                  <a:lnTo>
                    <a:pt x="1208" y="1261"/>
                  </a:lnTo>
                  <a:lnTo>
                    <a:pt x="1217" y="1278"/>
                  </a:lnTo>
                  <a:lnTo>
                    <a:pt x="1222" y="1289"/>
                  </a:lnTo>
                  <a:lnTo>
                    <a:pt x="1224" y="1293"/>
                  </a:lnTo>
                  <a:lnTo>
                    <a:pt x="1230" y="1297"/>
                  </a:lnTo>
                  <a:lnTo>
                    <a:pt x="1244" y="1302"/>
                  </a:lnTo>
                  <a:lnTo>
                    <a:pt x="1251" y="1307"/>
                  </a:lnTo>
                  <a:lnTo>
                    <a:pt x="1260" y="1313"/>
                  </a:lnTo>
                  <a:lnTo>
                    <a:pt x="1272" y="1320"/>
                  </a:lnTo>
                  <a:lnTo>
                    <a:pt x="1283" y="1323"/>
                  </a:lnTo>
                  <a:lnTo>
                    <a:pt x="1302" y="1323"/>
                  </a:lnTo>
                  <a:lnTo>
                    <a:pt x="1308" y="1318"/>
                  </a:lnTo>
                  <a:lnTo>
                    <a:pt x="1315" y="1317"/>
                  </a:lnTo>
                  <a:lnTo>
                    <a:pt x="1318" y="1315"/>
                  </a:lnTo>
                  <a:lnTo>
                    <a:pt x="1323" y="1315"/>
                  </a:lnTo>
                  <a:lnTo>
                    <a:pt x="1326" y="1317"/>
                  </a:lnTo>
                  <a:lnTo>
                    <a:pt x="1329" y="1325"/>
                  </a:lnTo>
                  <a:lnTo>
                    <a:pt x="1331" y="1331"/>
                  </a:lnTo>
                  <a:lnTo>
                    <a:pt x="1335" y="1337"/>
                  </a:lnTo>
                  <a:lnTo>
                    <a:pt x="1339" y="1342"/>
                  </a:lnTo>
                  <a:lnTo>
                    <a:pt x="1347" y="1344"/>
                  </a:lnTo>
                  <a:lnTo>
                    <a:pt x="1399" y="1352"/>
                  </a:lnTo>
                  <a:lnTo>
                    <a:pt x="1415" y="1353"/>
                  </a:lnTo>
                  <a:lnTo>
                    <a:pt x="1415" y="1353"/>
                  </a:lnTo>
                  <a:lnTo>
                    <a:pt x="1418" y="1353"/>
                  </a:lnTo>
                  <a:lnTo>
                    <a:pt x="1422" y="1353"/>
                  </a:lnTo>
                  <a:lnTo>
                    <a:pt x="1422" y="1353"/>
                  </a:lnTo>
                  <a:lnTo>
                    <a:pt x="1439" y="1352"/>
                  </a:lnTo>
                  <a:lnTo>
                    <a:pt x="1449" y="1352"/>
                  </a:lnTo>
                  <a:lnTo>
                    <a:pt x="1458" y="1347"/>
                  </a:lnTo>
                  <a:lnTo>
                    <a:pt x="1463" y="1347"/>
                  </a:lnTo>
                  <a:lnTo>
                    <a:pt x="1465" y="1349"/>
                  </a:lnTo>
                  <a:lnTo>
                    <a:pt x="1471" y="1350"/>
                  </a:lnTo>
                  <a:lnTo>
                    <a:pt x="1487" y="1350"/>
                  </a:lnTo>
                  <a:lnTo>
                    <a:pt x="1495" y="1349"/>
                  </a:lnTo>
                  <a:lnTo>
                    <a:pt x="1501" y="1345"/>
                  </a:lnTo>
                  <a:lnTo>
                    <a:pt x="1506" y="1347"/>
                  </a:lnTo>
                  <a:lnTo>
                    <a:pt x="1506" y="1349"/>
                  </a:lnTo>
                  <a:lnTo>
                    <a:pt x="1506" y="1353"/>
                  </a:lnTo>
                  <a:lnTo>
                    <a:pt x="1511" y="1356"/>
                  </a:lnTo>
                  <a:lnTo>
                    <a:pt x="1514" y="1360"/>
                  </a:lnTo>
                  <a:lnTo>
                    <a:pt x="1516" y="1361"/>
                  </a:lnTo>
                  <a:lnTo>
                    <a:pt x="1516" y="1364"/>
                  </a:lnTo>
                  <a:lnTo>
                    <a:pt x="1517" y="1368"/>
                  </a:lnTo>
                  <a:lnTo>
                    <a:pt x="1517" y="1372"/>
                  </a:lnTo>
                  <a:lnTo>
                    <a:pt x="1522" y="1377"/>
                  </a:lnTo>
                  <a:lnTo>
                    <a:pt x="1527" y="1377"/>
                  </a:lnTo>
                  <a:lnTo>
                    <a:pt x="1535" y="1380"/>
                  </a:lnTo>
                  <a:lnTo>
                    <a:pt x="1540" y="1385"/>
                  </a:lnTo>
                  <a:lnTo>
                    <a:pt x="1540" y="1385"/>
                  </a:lnTo>
                  <a:lnTo>
                    <a:pt x="1549" y="1395"/>
                  </a:lnTo>
                  <a:lnTo>
                    <a:pt x="1554" y="1398"/>
                  </a:lnTo>
                  <a:lnTo>
                    <a:pt x="1560" y="1400"/>
                  </a:lnTo>
                  <a:lnTo>
                    <a:pt x="1556" y="1400"/>
                  </a:lnTo>
                  <a:lnTo>
                    <a:pt x="1546" y="1403"/>
                  </a:lnTo>
                  <a:lnTo>
                    <a:pt x="1551" y="1412"/>
                  </a:lnTo>
                  <a:lnTo>
                    <a:pt x="1564" y="1425"/>
                  </a:lnTo>
                  <a:lnTo>
                    <a:pt x="1576" y="1435"/>
                  </a:lnTo>
                  <a:lnTo>
                    <a:pt x="1583" y="1438"/>
                  </a:lnTo>
                  <a:lnTo>
                    <a:pt x="1589" y="1439"/>
                  </a:lnTo>
                  <a:lnTo>
                    <a:pt x="1596" y="1438"/>
                  </a:lnTo>
                  <a:lnTo>
                    <a:pt x="1600" y="1435"/>
                  </a:lnTo>
                  <a:lnTo>
                    <a:pt x="1608" y="1428"/>
                  </a:lnTo>
                  <a:lnTo>
                    <a:pt x="1612" y="1420"/>
                  </a:lnTo>
                  <a:lnTo>
                    <a:pt x="1612" y="1417"/>
                  </a:lnTo>
                  <a:lnTo>
                    <a:pt x="1610" y="1414"/>
                  </a:lnTo>
                  <a:lnTo>
                    <a:pt x="1612" y="1412"/>
                  </a:lnTo>
                  <a:lnTo>
                    <a:pt x="1612" y="1412"/>
                  </a:lnTo>
                  <a:lnTo>
                    <a:pt x="1613" y="1417"/>
                  </a:lnTo>
                  <a:lnTo>
                    <a:pt x="1613" y="1422"/>
                  </a:lnTo>
                  <a:lnTo>
                    <a:pt x="1615" y="1428"/>
                  </a:lnTo>
                  <a:lnTo>
                    <a:pt x="1618" y="1433"/>
                  </a:lnTo>
                  <a:lnTo>
                    <a:pt x="1615" y="1443"/>
                  </a:lnTo>
                  <a:lnTo>
                    <a:pt x="1615" y="1457"/>
                  </a:lnTo>
                  <a:lnTo>
                    <a:pt x="1618" y="1475"/>
                  </a:lnTo>
                  <a:lnTo>
                    <a:pt x="1623" y="1489"/>
                  </a:lnTo>
                  <a:lnTo>
                    <a:pt x="1627" y="1505"/>
                  </a:lnTo>
                  <a:lnTo>
                    <a:pt x="1629" y="1516"/>
                  </a:lnTo>
                  <a:lnTo>
                    <a:pt x="1643" y="1556"/>
                  </a:lnTo>
                  <a:lnTo>
                    <a:pt x="1648" y="1567"/>
                  </a:lnTo>
                  <a:lnTo>
                    <a:pt x="1653" y="1581"/>
                  </a:lnTo>
                  <a:lnTo>
                    <a:pt x="1658" y="1594"/>
                  </a:lnTo>
                  <a:lnTo>
                    <a:pt x="1661" y="1602"/>
                  </a:lnTo>
                  <a:lnTo>
                    <a:pt x="1671" y="1618"/>
                  </a:lnTo>
                  <a:lnTo>
                    <a:pt x="1675" y="1629"/>
                  </a:lnTo>
                  <a:lnTo>
                    <a:pt x="1679" y="1637"/>
                  </a:lnTo>
                  <a:lnTo>
                    <a:pt x="1679" y="1642"/>
                  </a:lnTo>
                  <a:lnTo>
                    <a:pt x="1680" y="1648"/>
                  </a:lnTo>
                  <a:lnTo>
                    <a:pt x="1685" y="1658"/>
                  </a:lnTo>
                  <a:lnTo>
                    <a:pt x="1693" y="1666"/>
                  </a:lnTo>
                  <a:lnTo>
                    <a:pt x="1698" y="1671"/>
                  </a:lnTo>
                  <a:lnTo>
                    <a:pt x="1702" y="1674"/>
                  </a:lnTo>
                  <a:lnTo>
                    <a:pt x="1715" y="1666"/>
                  </a:lnTo>
                  <a:lnTo>
                    <a:pt x="1718" y="1660"/>
                  </a:lnTo>
                  <a:lnTo>
                    <a:pt x="1720" y="1656"/>
                  </a:lnTo>
                  <a:lnTo>
                    <a:pt x="1726" y="1653"/>
                  </a:lnTo>
                  <a:lnTo>
                    <a:pt x="1733" y="1648"/>
                  </a:lnTo>
                  <a:lnTo>
                    <a:pt x="1734" y="1645"/>
                  </a:lnTo>
                  <a:lnTo>
                    <a:pt x="1736" y="1644"/>
                  </a:lnTo>
                  <a:lnTo>
                    <a:pt x="1738" y="1636"/>
                  </a:lnTo>
                  <a:lnTo>
                    <a:pt x="1738" y="1633"/>
                  </a:lnTo>
                  <a:lnTo>
                    <a:pt x="1744" y="1631"/>
                  </a:lnTo>
                  <a:lnTo>
                    <a:pt x="1747" y="1628"/>
                  </a:lnTo>
                  <a:lnTo>
                    <a:pt x="1747" y="1617"/>
                  </a:lnTo>
                  <a:lnTo>
                    <a:pt x="1749" y="1605"/>
                  </a:lnTo>
                  <a:lnTo>
                    <a:pt x="1750" y="1601"/>
                  </a:lnTo>
                  <a:lnTo>
                    <a:pt x="1752" y="1596"/>
                  </a:lnTo>
                  <a:lnTo>
                    <a:pt x="1755" y="1589"/>
                  </a:lnTo>
                  <a:lnTo>
                    <a:pt x="1757" y="1580"/>
                  </a:lnTo>
                  <a:lnTo>
                    <a:pt x="1757" y="1572"/>
                  </a:lnTo>
                  <a:lnTo>
                    <a:pt x="1754" y="1559"/>
                  </a:lnTo>
                  <a:lnTo>
                    <a:pt x="1754" y="1554"/>
                  </a:lnTo>
                  <a:lnTo>
                    <a:pt x="1757" y="1542"/>
                  </a:lnTo>
                  <a:lnTo>
                    <a:pt x="1758" y="1534"/>
                  </a:lnTo>
                  <a:lnTo>
                    <a:pt x="1758" y="1530"/>
                  </a:lnTo>
                  <a:lnTo>
                    <a:pt x="1771" y="1527"/>
                  </a:lnTo>
                  <a:lnTo>
                    <a:pt x="1774" y="1521"/>
                  </a:lnTo>
                  <a:lnTo>
                    <a:pt x="1779" y="1518"/>
                  </a:lnTo>
                  <a:lnTo>
                    <a:pt x="1806" y="1497"/>
                  </a:lnTo>
                  <a:lnTo>
                    <a:pt x="1822" y="1484"/>
                  </a:lnTo>
                  <a:lnTo>
                    <a:pt x="1837" y="1465"/>
                  </a:lnTo>
                  <a:lnTo>
                    <a:pt x="1841" y="1462"/>
                  </a:lnTo>
                  <a:lnTo>
                    <a:pt x="1849" y="1457"/>
                  </a:lnTo>
                  <a:lnTo>
                    <a:pt x="1857" y="1454"/>
                  </a:lnTo>
                  <a:lnTo>
                    <a:pt x="1864" y="1449"/>
                  </a:lnTo>
                  <a:lnTo>
                    <a:pt x="1868" y="1443"/>
                  </a:lnTo>
                  <a:lnTo>
                    <a:pt x="1870" y="1438"/>
                  </a:lnTo>
                  <a:lnTo>
                    <a:pt x="1870" y="1427"/>
                  </a:lnTo>
                  <a:lnTo>
                    <a:pt x="1870" y="1425"/>
                  </a:lnTo>
                  <a:lnTo>
                    <a:pt x="1891" y="1419"/>
                  </a:lnTo>
                  <a:lnTo>
                    <a:pt x="1900" y="1419"/>
                  </a:lnTo>
                  <a:lnTo>
                    <a:pt x="1900" y="1420"/>
                  </a:lnTo>
                  <a:lnTo>
                    <a:pt x="1904" y="1419"/>
                  </a:lnTo>
                  <a:lnTo>
                    <a:pt x="1907" y="1419"/>
                  </a:lnTo>
                  <a:lnTo>
                    <a:pt x="1907" y="1419"/>
                  </a:lnTo>
                  <a:lnTo>
                    <a:pt x="1926" y="1414"/>
                  </a:lnTo>
                  <a:lnTo>
                    <a:pt x="1932" y="1412"/>
                  </a:lnTo>
                  <a:lnTo>
                    <a:pt x="1934" y="1406"/>
                  </a:lnTo>
                  <a:lnTo>
                    <a:pt x="1935" y="1401"/>
                  </a:lnTo>
                  <a:lnTo>
                    <a:pt x="1939" y="1400"/>
                  </a:lnTo>
                  <a:lnTo>
                    <a:pt x="1940" y="1400"/>
                  </a:lnTo>
                  <a:lnTo>
                    <a:pt x="1943" y="1408"/>
                  </a:lnTo>
                  <a:lnTo>
                    <a:pt x="1947" y="1414"/>
                  </a:lnTo>
                  <a:lnTo>
                    <a:pt x="1948" y="1420"/>
                  </a:lnTo>
                  <a:lnTo>
                    <a:pt x="1948" y="1425"/>
                  </a:lnTo>
                  <a:lnTo>
                    <a:pt x="1950" y="1428"/>
                  </a:lnTo>
                  <a:lnTo>
                    <a:pt x="1948" y="1430"/>
                  </a:lnTo>
                  <a:lnTo>
                    <a:pt x="1950" y="1431"/>
                  </a:lnTo>
                  <a:lnTo>
                    <a:pt x="1951" y="1435"/>
                  </a:lnTo>
                  <a:lnTo>
                    <a:pt x="1953" y="1435"/>
                  </a:lnTo>
                  <a:lnTo>
                    <a:pt x="1958" y="1443"/>
                  </a:lnTo>
                  <a:lnTo>
                    <a:pt x="1969" y="1449"/>
                  </a:lnTo>
                  <a:lnTo>
                    <a:pt x="1974" y="1455"/>
                  </a:lnTo>
                  <a:lnTo>
                    <a:pt x="1980" y="1465"/>
                  </a:lnTo>
                  <a:lnTo>
                    <a:pt x="1985" y="1476"/>
                  </a:lnTo>
                  <a:lnTo>
                    <a:pt x="1988" y="1484"/>
                  </a:lnTo>
                  <a:lnTo>
                    <a:pt x="1990" y="1492"/>
                  </a:lnTo>
                  <a:lnTo>
                    <a:pt x="1988" y="1500"/>
                  </a:lnTo>
                  <a:lnTo>
                    <a:pt x="1988" y="1506"/>
                  </a:lnTo>
                  <a:lnTo>
                    <a:pt x="1985" y="1511"/>
                  </a:lnTo>
                  <a:lnTo>
                    <a:pt x="1983" y="1516"/>
                  </a:lnTo>
                  <a:lnTo>
                    <a:pt x="1987" y="1522"/>
                  </a:lnTo>
                  <a:lnTo>
                    <a:pt x="1995" y="1526"/>
                  </a:lnTo>
                  <a:lnTo>
                    <a:pt x="2006" y="1529"/>
                  </a:lnTo>
                  <a:lnTo>
                    <a:pt x="2010" y="1527"/>
                  </a:lnTo>
                  <a:lnTo>
                    <a:pt x="2015" y="1524"/>
                  </a:lnTo>
                  <a:lnTo>
                    <a:pt x="2018" y="1518"/>
                  </a:lnTo>
                  <a:lnTo>
                    <a:pt x="2023" y="1514"/>
                  </a:lnTo>
                  <a:lnTo>
                    <a:pt x="2030" y="1510"/>
                  </a:lnTo>
                  <a:lnTo>
                    <a:pt x="2031" y="1505"/>
                  </a:lnTo>
                  <a:lnTo>
                    <a:pt x="2031" y="1505"/>
                  </a:lnTo>
                  <a:lnTo>
                    <a:pt x="2034" y="1511"/>
                  </a:lnTo>
                  <a:lnTo>
                    <a:pt x="2038" y="1514"/>
                  </a:lnTo>
                  <a:lnTo>
                    <a:pt x="2042" y="1530"/>
                  </a:lnTo>
                  <a:lnTo>
                    <a:pt x="2044" y="1550"/>
                  </a:lnTo>
                  <a:lnTo>
                    <a:pt x="2046" y="1561"/>
                  </a:lnTo>
                  <a:lnTo>
                    <a:pt x="2049" y="1567"/>
                  </a:lnTo>
                  <a:lnTo>
                    <a:pt x="2050" y="1570"/>
                  </a:lnTo>
                  <a:lnTo>
                    <a:pt x="2055" y="1577"/>
                  </a:lnTo>
                  <a:lnTo>
                    <a:pt x="2058" y="1583"/>
                  </a:lnTo>
                  <a:lnTo>
                    <a:pt x="2058" y="1597"/>
                  </a:lnTo>
                  <a:lnTo>
                    <a:pt x="2057" y="1602"/>
                  </a:lnTo>
                  <a:lnTo>
                    <a:pt x="2058" y="1607"/>
                  </a:lnTo>
                  <a:lnTo>
                    <a:pt x="2060" y="1613"/>
                  </a:lnTo>
                  <a:lnTo>
                    <a:pt x="2060" y="1623"/>
                  </a:lnTo>
                  <a:lnTo>
                    <a:pt x="2054" y="1650"/>
                  </a:lnTo>
                  <a:lnTo>
                    <a:pt x="2052" y="1661"/>
                  </a:lnTo>
                  <a:lnTo>
                    <a:pt x="2052" y="1666"/>
                  </a:lnTo>
                  <a:lnTo>
                    <a:pt x="2057" y="1669"/>
                  </a:lnTo>
                  <a:lnTo>
                    <a:pt x="2062" y="1671"/>
                  </a:lnTo>
                  <a:lnTo>
                    <a:pt x="2079" y="1690"/>
                  </a:lnTo>
                  <a:lnTo>
                    <a:pt x="2082" y="1696"/>
                  </a:lnTo>
                  <a:lnTo>
                    <a:pt x="2087" y="1706"/>
                  </a:lnTo>
                  <a:lnTo>
                    <a:pt x="2089" y="1712"/>
                  </a:lnTo>
                  <a:lnTo>
                    <a:pt x="2089" y="1725"/>
                  </a:lnTo>
                  <a:lnTo>
                    <a:pt x="2092" y="1736"/>
                  </a:lnTo>
                  <a:lnTo>
                    <a:pt x="2098" y="1746"/>
                  </a:lnTo>
                  <a:lnTo>
                    <a:pt x="2108" y="1762"/>
                  </a:lnTo>
                  <a:lnTo>
                    <a:pt x="2109" y="1767"/>
                  </a:lnTo>
                  <a:lnTo>
                    <a:pt x="2114" y="1770"/>
                  </a:lnTo>
                  <a:lnTo>
                    <a:pt x="2127" y="1779"/>
                  </a:lnTo>
                  <a:lnTo>
                    <a:pt x="2146" y="1792"/>
                  </a:lnTo>
                  <a:lnTo>
                    <a:pt x="2157" y="1797"/>
                  </a:lnTo>
                  <a:lnTo>
                    <a:pt x="2164" y="1797"/>
                  </a:lnTo>
                  <a:lnTo>
                    <a:pt x="2167" y="1794"/>
                  </a:lnTo>
                  <a:lnTo>
                    <a:pt x="2167" y="1791"/>
                  </a:lnTo>
                  <a:lnTo>
                    <a:pt x="2164" y="1781"/>
                  </a:lnTo>
                  <a:lnTo>
                    <a:pt x="2159" y="1773"/>
                  </a:lnTo>
                  <a:lnTo>
                    <a:pt x="2154" y="1767"/>
                  </a:lnTo>
                  <a:lnTo>
                    <a:pt x="2151" y="1762"/>
                  </a:lnTo>
                  <a:lnTo>
                    <a:pt x="2151" y="1754"/>
                  </a:lnTo>
                  <a:lnTo>
                    <a:pt x="2154" y="1733"/>
                  </a:lnTo>
                  <a:lnTo>
                    <a:pt x="2153" y="1730"/>
                  </a:lnTo>
                  <a:lnTo>
                    <a:pt x="2153" y="1725"/>
                  </a:lnTo>
                  <a:lnTo>
                    <a:pt x="2141" y="1719"/>
                  </a:lnTo>
                  <a:lnTo>
                    <a:pt x="2140" y="1714"/>
                  </a:lnTo>
                  <a:lnTo>
                    <a:pt x="2138" y="1709"/>
                  </a:lnTo>
                  <a:lnTo>
                    <a:pt x="2132" y="1706"/>
                  </a:lnTo>
                  <a:lnTo>
                    <a:pt x="2132" y="1706"/>
                  </a:lnTo>
                  <a:lnTo>
                    <a:pt x="2130" y="1703"/>
                  </a:lnTo>
                  <a:lnTo>
                    <a:pt x="2132" y="1703"/>
                  </a:lnTo>
                  <a:lnTo>
                    <a:pt x="2130" y="1701"/>
                  </a:lnTo>
                  <a:lnTo>
                    <a:pt x="2129" y="1698"/>
                  </a:lnTo>
                  <a:lnTo>
                    <a:pt x="2127" y="1698"/>
                  </a:lnTo>
                  <a:lnTo>
                    <a:pt x="2119" y="1693"/>
                  </a:lnTo>
                  <a:lnTo>
                    <a:pt x="2113" y="1690"/>
                  </a:lnTo>
                  <a:lnTo>
                    <a:pt x="2108" y="1688"/>
                  </a:lnTo>
                  <a:lnTo>
                    <a:pt x="2101" y="1685"/>
                  </a:lnTo>
                  <a:lnTo>
                    <a:pt x="2098" y="1682"/>
                  </a:lnTo>
                  <a:lnTo>
                    <a:pt x="2097" y="1677"/>
                  </a:lnTo>
                  <a:lnTo>
                    <a:pt x="2097" y="1671"/>
                  </a:lnTo>
                  <a:lnTo>
                    <a:pt x="2095" y="1664"/>
                  </a:lnTo>
                  <a:lnTo>
                    <a:pt x="2093" y="1661"/>
                  </a:lnTo>
                  <a:lnTo>
                    <a:pt x="2090" y="1656"/>
                  </a:lnTo>
                  <a:lnTo>
                    <a:pt x="2090" y="1655"/>
                  </a:lnTo>
                  <a:lnTo>
                    <a:pt x="2085" y="1645"/>
                  </a:lnTo>
                  <a:lnTo>
                    <a:pt x="2078" y="1642"/>
                  </a:lnTo>
                  <a:lnTo>
                    <a:pt x="2076" y="1642"/>
                  </a:lnTo>
                  <a:lnTo>
                    <a:pt x="2076" y="1641"/>
                  </a:lnTo>
                  <a:lnTo>
                    <a:pt x="2082" y="1610"/>
                  </a:lnTo>
                  <a:lnTo>
                    <a:pt x="2087" y="1601"/>
                  </a:lnTo>
                  <a:lnTo>
                    <a:pt x="2090" y="1589"/>
                  </a:lnTo>
                  <a:lnTo>
                    <a:pt x="2090" y="1577"/>
                  </a:lnTo>
                  <a:lnTo>
                    <a:pt x="2093" y="1575"/>
                  </a:lnTo>
                  <a:lnTo>
                    <a:pt x="2098" y="1575"/>
                  </a:lnTo>
                  <a:lnTo>
                    <a:pt x="2100" y="1577"/>
                  </a:lnTo>
                  <a:lnTo>
                    <a:pt x="2100" y="1583"/>
                  </a:lnTo>
                  <a:lnTo>
                    <a:pt x="2105" y="1586"/>
                  </a:lnTo>
                  <a:lnTo>
                    <a:pt x="2109" y="1589"/>
                  </a:lnTo>
                  <a:lnTo>
                    <a:pt x="2116" y="1589"/>
                  </a:lnTo>
                  <a:lnTo>
                    <a:pt x="2121" y="1591"/>
                  </a:lnTo>
                  <a:lnTo>
                    <a:pt x="2125" y="1593"/>
                  </a:lnTo>
                  <a:lnTo>
                    <a:pt x="2129" y="1597"/>
                  </a:lnTo>
                  <a:lnTo>
                    <a:pt x="2133" y="1601"/>
                  </a:lnTo>
                  <a:lnTo>
                    <a:pt x="2135" y="1601"/>
                  </a:lnTo>
                  <a:lnTo>
                    <a:pt x="2137" y="1602"/>
                  </a:lnTo>
                  <a:lnTo>
                    <a:pt x="2138" y="1605"/>
                  </a:lnTo>
                  <a:lnTo>
                    <a:pt x="2138" y="1613"/>
                  </a:lnTo>
                  <a:lnTo>
                    <a:pt x="2141" y="1620"/>
                  </a:lnTo>
                  <a:lnTo>
                    <a:pt x="2146" y="1620"/>
                  </a:lnTo>
                  <a:lnTo>
                    <a:pt x="2149" y="1620"/>
                  </a:lnTo>
                  <a:lnTo>
                    <a:pt x="2149" y="1626"/>
                  </a:lnTo>
                  <a:lnTo>
                    <a:pt x="2156" y="1629"/>
                  </a:lnTo>
                  <a:lnTo>
                    <a:pt x="2160" y="1628"/>
                  </a:lnTo>
                  <a:lnTo>
                    <a:pt x="2164" y="1628"/>
                  </a:lnTo>
                  <a:lnTo>
                    <a:pt x="2164" y="1628"/>
                  </a:lnTo>
                  <a:lnTo>
                    <a:pt x="2162" y="1629"/>
                  </a:lnTo>
                  <a:lnTo>
                    <a:pt x="2165" y="1631"/>
                  </a:lnTo>
                  <a:lnTo>
                    <a:pt x="2167" y="1634"/>
                  </a:lnTo>
                  <a:lnTo>
                    <a:pt x="2168" y="1633"/>
                  </a:lnTo>
                  <a:lnTo>
                    <a:pt x="2172" y="1634"/>
                  </a:lnTo>
                  <a:lnTo>
                    <a:pt x="2175" y="1637"/>
                  </a:lnTo>
                  <a:lnTo>
                    <a:pt x="2170" y="1644"/>
                  </a:lnTo>
                  <a:lnTo>
                    <a:pt x="2168" y="1650"/>
                  </a:lnTo>
                  <a:lnTo>
                    <a:pt x="2170" y="1658"/>
                  </a:lnTo>
                  <a:lnTo>
                    <a:pt x="2175" y="1661"/>
                  </a:lnTo>
                  <a:lnTo>
                    <a:pt x="2178" y="1663"/>
                  </a:lnTo>
                  <a:lnTo>
                    <a:pt x="2183" y="1661"/>
                  </a:lnTo>
                  <a:lnTo>
                    <a:pt x="2191" y="1653"/>
                  </a:lnTo>
                  <a:lnTo>
                    <a:pt x="2199" y="1648"/>
                  </a:lnTo>
                  <a:lnTo>
                    <a:pt x="2202" y="1645"/>
                  </a:lnTo>
                  <a:lnTo>
                    <a:pt x="2202" y="1642"/>
                  </a:lnTo>
                  <a:lnTo>
                    <a:pt x="2204" y="1642"/>
                  </a:lnTo>
                  <a:lnTo>
                    <a:pt x="2208" y="1637"/>
                  </a:lnTo>
                  <a:lnTo>
                    <a:pt x="2210" y="1631"/>
                  </a:lnTo>
                  <a:lnTo>
                    <a:pt x="2212" y="1629"/>
                  </a:lnTo>
                  <a:lnTo>
                    <a:pt x="2218" y="1631"/>
                  </a:lnTo>
                  <a:lnTo>
                    <a:pt x="2224" y="1629"/>
                  </a:lnTo>
                  <a:lnTo>
                    <a:pt x="2231" y="1626"/>
                  </a:lnTo>
                  <a:lnTo>
                    <a:pt x="2243" y="1618"/>
                  </a:lnTo>
                  <a:lnTo>
                    <a:pt x="2248" y="1613"/>
                  </a:lnTo>
                  <a:lnTo>
                    <a:pt x="2255" y="1609"/>
                  </a:lnTo>
                  <a:lnTo>
                    <a:pt x="2259" y="1591"/>
                  </a:lnTo>
                  <a:lnTo>
                    <a:pt x="2259" y="1578"/>
                  </a:lnTo>
                  <a:lnTo>
                    <a:pt x="2258" y="1566"/>
                  </a:lnTo>
                  <a:lnTo>
                    <a:pt x="2255" y="1550"/>
                  </a:lnTo>
                  <a:lnTo>
                    <a:pt x="2253" y="1543"/>
                  </a:lnTo>
                  <a:lnTo>
                    <a:pt x="2248" y="1532"/>
                  </a:lnTo>
                  <a:lnTo>
                    <a:pt x="2242" y="1524"/>
                  </a:lnTo>
                  <a:lnTo>
                    <a:pt x="2240" y="1521"/>
                  </a:lnTo>
                  <a:lnTo>
                    <a:pt x="2237" y="1519"/>
                  </a:lnTo>
                  <a:lnTo>
                    <a:pt x="2231" y="1514"/>
                  </a:lnTo>
                  <a:lnTo>
                    <a:pt x="2221" y="1510"/>
                  </a:lnTo>
                  <a:lnTo>
                    <a:pt x="2208" y="1495"/>
                  </a:lnTo>
                  <a:lnTo>
                    <a:pt x="2204" y="1486"/>
                  </a:lnTo>
                  <a:lnTo>
                    <a:pt x="2199" y="1481"/>
                  </a:lnTo>
                  <a:lnTo>
                    <a:pt x="2197" y="1478"/>
                  </a:lnTo>
                  <a:lnTo>
                    <a:pt x="2196" y="1473"/>
                  </a:lnTo>
                  <a:lnTo>
                    <a:pt x="2196" y="1465"/>
                  </a:lnTo>
                  <a:lnTo>
                    <a:pt x="2197" y="1460"/>
                  </a:lnTo>
                  <a:lnTo>
                    <a:pt x="2199" y="1455"/>
                  </a:lnTo>
                  <a:lnTo>
                    <a:pt x="2202" y="1452"/>
                  </a:lnTo>
                  <a:lnTo>
                    <a:pt x="2205" y="1449"/>
                  </a:lnTo>
                  <a:lnTo>
                    <a:pt x="2208" y="1446"/>
                  </a:lnTo>
                  <a:lnTo>
                    <a:pt x="2210" y="1444"/>
                  </a:lnTo>
                  <a:lnTo>
                    <a:pt x="2210" y="1438"/>
                  </a:lnTo>
                  <a:lnTo>
                    <a:pt x="2212" y="1436"/>
                  </a:lnTo>
                  <a:lnTo>
                    <a:pt x="2213" y="1436"/>
                  </a:lnTo>
                  <a:lnTo>
                    <a:pt x="2220" y="1435"/>
                  </a:lnTo>
                  <a:lnTo>
                    <a:pt x="2223" y="1433"/>
                  </a:lnTo>
                  <a:lnTo>
                    <a:pt x="2231" y="1425"/>
                  </a:lnTo>
                  <a:lnTo>
                    <a:pt x="2237" y="1425"/>
                  </a:lnTo>
                  <a:lnTo>
                    <a:pt x="2239" y="1423"/>
                  </a:lnTo>
                  <a:lnTo>
                    <a:pt x="2242" y="1422"/>
                  </a:lnTo>
                  <a:lnTo>
                    <a:pt x="2243" y="1419"/>
                  </a:lnTo>
                  <a:lnTo>
                    <a:pt x="2248" y="1420"/>
                  </a:lnTo>
                  <a:lnTo>
                    <a:pt x="2250" y="1425"/>
                  </a:lnTo>
                  <a:lnTo>
                    <a:pt x="2258" y="1425"/>
                  </a:lnTo>
                  <a:lnTo>
                    <a:pt x="2261" y="1422"/>
                  </a:lnTo>
                  <a:lnTo>
                    <a:pt x="2263" y="1422"/>
                  </a:lnTo>
                  <a:lnTo>
                    <a:pt x="2263" y="1422"/>
                  </a:lnTo>
                  <a:lnTo>
                    <a:pt x="2259" y="1430"/>
                  </a:lnTo>
                  <a:lnTo>
                    <a:pt x="2259" y="1435"/>
                  </a:lnTo>
                  <a:lnTo>
                    <a:pt x="2267" y="1446"/>
                  </a:lnTo>
                  <a:lnTo>
                    <a:pt x="2271" y="1447"/>
                  </a:lnTo>
                  <a:lnTo>
                    <a:pt x="2264" y="1447"/>
                  </a:lnTo>
                  <a:lnTo>
                    <a:pt x="2258" y="1449"/>
                  </a:lnTo>
                  <a:lnTo>
                    <a:pt x="2247" y="1455"/>
                  </a:lnTo>
                  <a:lnTo>
                    <a:pt x="2245" y="1459"/>
                  </a:lnTo>
                  <a:lnTo>
                    <a:pt x="2242" y="1463"/>
                  </a:lnTo>
                  <a:lnTo>
                    <a:pt x="2242" y="1470"/>
                  </a:lnTo>
                  <a:lnTo>
                    <a:pt x="2243" y="1476"/>
                  </a:lnTo>
                  <a:lnTo>
                    <a:pt x="2248" y="1483"/>
                  </a:lnTo>
                  <a:lnTo>
                    <a:pt x="2259" y="1486"/>
                  </a:lnTo>
                  <a:lnTo>
                    <a:pt x="2275" y="1481"/>
                  </a:lnTo>
                  <a:lnTo>
                    <a:pt x="2279" y="1476"/>
                  </a:lnTo>
                  <a:lnTo>
                    <a:pt x="2280" y="1475"/>
                  </a:lnTo>
                  <a:lnTo>
                    <a:pt x="2282" y="1470"/>
                  </a:lnTo>
                  <a:lnTo>
                    <a:pt x="2287" y="1463"/>
                  </a:lnTo>
                  <a:lnTo>
                    <a:pt x="2290" y="1455"/>
                  </a:lnTo>
                  <a:lnTo>
                    <a:pt x="2290" y="1449"/>
                  </a:lnTo>
                  <a:lnTo>
                    <a:pt x="2283" y="1446"/>
                  </a:lnTo>
                  <a:lnTo>
                    <a:pt x="2279" y="1446"/>
                  </a:lnTo>
                  <a:lnTo>
                    <a:pt x="2275" y="1446"/>
                  </a:lnTo>
                  <a:lnTo>
                    <a:pt x="2277" y="1444"/>
                  </a:lnTo>
                  <a:lnTo>
                    <a:pt x="2277" y="1433"/>
                  </a:lnTo>
                  <a:lnTo>
                    <a:pt x="2280" y="1431"/>
                  </a:lnTo>
                  <a:lnTo>
                    <a:pt x="2290" y="1427"/>
                  </a:lnTo>
                  <a:lnTo>
                    <a:pt x="2301" y="1423"/>
                  </a:lnTo>
                  <a:lnTo>
                    <a:pt x="2331" y="1406"/>
                  </a:lnTo>
                  <a:lnTo>
                    <a:pt x="2336" y="1401"/>
                  </a:lnTo>
                  <a:lnTo>
                    <a:pt x="2338" y="1401"/>
                  </a:lnTo>
                  <a:lnTo>
                    <a:pt x="2344" y="1404"/>
                  </a:lnTo>
                  <a:lnTo>
                    <a:pt x="2349" y="1404"/>
                  </a:lnTo>
                  <a:lnTo>
                    <a:pt x="2358" y="1400"/>
                  </a:lnTo>
                  <a:lnTo>
                    <a:pt x="2366" y="1400"/>
                  </a:lnTo>
                  <a:lnTo>
                    <a:pt x="2382" y="1398"/>
                  </a:lnTo>
                  <a:lnTo>
                    <a:pt x="2387" y="1396"/>
                  </a:lnTo>
                  <a:lnTo>
                    <a:pt x="2401" y="1382"/>
                  </a:lnTo>
                  <a:lnTo>
                    <a:pt x="2405" y="1380"/>
                  </a:lnTo>
                  <a:lnTo>
                    <a:pt x="2409" y="1377"/>
                  </a:lnTo>
                  <a:lnTo>
                    <a:pt x="2413" y="1374"/>
                  </a:lnTo>
                  <a:lnTo>
                    <a:pt x="2417" y="1368"/>
                  </a:lnTo>
                  <a:lnTo>
                    <a:pt x="2417" y="1368"/>
                  </a:lnTo>
                  <a:lnTo>
                    <a:pt x="2422" y="1366"/>
                  </a:lnTo>
                  <a:lnTo>
                    <a:pt x="2425" y="1363"/>
                  </a:lnTo>
                  <a:lnTo>
                    <a:pt x="2430" y="1360"/>
                  </a:lnTo>
                  <a:lnTo>
                    <a:pt x="2430" y="1358"/>
                  </a:lnTo>
                  <a:lnTo>
                    <a:pt x="2432" y="1358"/>
                  </a:lnTo>
                  <a:lnTo>
                    <a:pt x="2437" y="1352"/>
                  </a:lnTo>
                  <a:lnTo>
                    <a:pt x="2440" y="1349"/>
                  </a:lnTo>
                  <a:lnTo>
                    <a:pt x="2443" y="1349"/>
                  </a:lnTo>
                  <a:lnTo>
                    <a:pt x="2448" y="1339"/>
                  </a:lnTo>
                  <a:lnTo>
                    <a:pt x="2446" y="1336"/>
                  </a:lnTo>
                  <a:lnTo>
                    <a:pt x="2446" y="1333"/>
                  </a:lnTo>
                  <a:lnTo>
                    <a:pt x="2449" y="1331"/>
                  </a:lnTo>
                  <a:lnTo>
                    <a:pt x="2449" y="1323"/>
                  </a:lnTo>
                  <a:lnTo>
                    <a:pt x="2448" y="1321"/>
                  </a:lnTo>
                  <a:lnTo>
                    <a:pt x="2457" y="1318"/>
                  </a:lnTo>
                  <a:lnTo>
                    <a:pt x="2464" y="1310"/>
                  </a:lnTo>
                  <a:lnTo>
                    <a:pt x="2467" y="1304"/>
                  </a:lnTo>
                  <a:lnTo>
                    <a:pt x="2468" y="1299"/>
                  </a:lnTo>
                  <a:lnTo>
                    <a:pt x="2470" y="1297"/>
                  </a:lnTo>
                  <a:lnTo>
                    <a:pt x="2481" y="1291"/>
                  </a:lnTo>
                  <a:lnTo>
                    <a:pt x="2483" y="1286"/>
                  </a:lnTo>
                  <a:lnTo>
                    <a:pt x="2483" y="1275"/>
                  </a:lnTo>
                  <a:lnTo>
                    <a:pt x="2486" y="1272"/>
                  </a:lnTo>
                  <a:lnTo>
                    <a:pt x="2486" y="1267"/>
                  </a:lnTo>
                  <a:lnTo>
                    <a:pt x="2484" y="1267"/>
                  </a:lnTo>
                  <a:lnTo>
                    <a:pt x="2488" y="1264"/>
                  </a:lnTo>
                  <a:lnTo>
                    <a:pt x="2499" y="1258"/>
                  </a:lnTo>
                  <a:lnTo>
                    <a:pt x="2489" y="1253"/>
                  </a:lnTo>
                  <a:lnTo>
                    <a:pt x="2481" y="1253"/>
                  </a:lnTo>
                  <a:lnTo>
                    <a:pt x="2481" y="1253"/>
                  </a:lnTo>
                  <a:lnTo>
                    <a:pt x="2478" y="1253"/>
                  </a:lnTo>
                  <a:lnTo>
                    <a:pt x="2476" y="1248"/>
                  </a:lnTo>
                  <a:lnTo>
                    <a:pt x="2486" y="1243"/>
                  </a:lnTo>
                  <a:lnTo>
                    <a:pt x="2491" y="1238"/>
                  </a:lnTo>
                  <a:lnTo>
                    <a:pt x="2488" y="1235"/>
                  </a:lnTo>
                  <a:lnTo>
                    <a:pt x="2486" y="1232"/>
                  </a:lnTo>
                  <a:lnTo>
                    <a:pt x="2480" y="1227"/>
                  </a:lnTo>
                  <a:lnTo>
                    <a:pt x="2473" y="1227"/>
                  </a:lnTo>
                  <a:lnTo>
                    <a:pt x="2472" y="1226"/>
                  </a:lnTo>
                  <a:lnTo>
                    <a:pt x="2468" y="1222"/>
                  </a:lnTo>
                  <a:lnTo>
                    <a:pt x="2467" y="1221"/>
                  </a:lnTo>
                  <a:lnTo>
                    <a:pt x="2475" y="1224"/>
                  </a:lnTo>
                  <a:lnTo>
                    <a:pt x="2481" y="1226"/>
                  </a:lnTo>
                  <a:lnTo>
                    <a:pt x="2488" y="1222"/>
                  </a:lnTo>
                  <a:lnTo>
                    <a:pt x="2488" y="1218"/>
                  </a:lnTo>
                  <a:lnTo>
                    <a:pt x="2486" y="1216"/>
                  </a:lnTo>
                  <a:lnTo>
                    <a:pt x="2483" y="1211"/>
                  </a:lnTo>
                  <a:lnTo>
                    <a:pt x="2472" y="1202"/>
                  </a:lnTo>
                  <a:lnTo>
                    <a:pt x="2470" y="1200"/>
                  </a:lnTo>
                  <a:lnTo>
                    <a:pt x="2470" y="1195"/>
                  </a:lnTo>
                  <a:lnTo>
                    <a:pt x="2468" y="1191"/>
                  </a:lnTo>
                  <a:lnTo>
                    <a:pt x="2465" y="1187"/>
                  </a:lnTo>
                  <a:lnTo>
                    <a:pt x="2462" y="1183"/>
                  </a:lnTo>
                  <a:lnTo>
                    <a:pt x="2457" y="1170"/>
                  </a:lnTo>
                  <a:lnTo>
                    <a:pt x="2453" y="1163"/>
                  </a:lnTo>
                  <a:lnTo>
                    <a:pt x="2448" y="1162"/>
                  </a:lnTo>
                  <a:lnTo>
                    <a:pt x="2443" y="1159"/>
                  </a:lnTo>
                  <a:lnTo>
                    <a:pt x="2441" y="1159"/>
                  </a:lnTo>
                  <a:lnTo>
                    <a:pt x="2440" y="1155"/>
                  </a:lnTo>
                  <a:lnTo>
                    <a:pt x="2441" y="1152"/>
                  </a:lnTo>
                  <a:lnTo>
                    <a:pt x="2443" y="1147"/>
                  </a:lnTo>
                  <a:lnTo>
                    <a:pt x="2454" y="1141"/>
                  </a:lnTo>
                  <a:lnTo>
                    <a:pt x="2456" y="1136"/>
                  </a:lnTo>
                  <a:lnTo>
                    <a:pt x="2456" y="1136"/>
                  </a:lnTo>
                  <a:lnTo>
                    <a:pt x="2456" y="1136"/>
                  </a:lnTo>
                  <a:lnTo>
                    <a:pt x="2462" y="1136"/>
                  </a:lnTo>
                  <a:lnTo>
                    <a:pt x="2465" y="1131"/>
                  </a:lnTo>
                  <a:lnTo>
                    <a:pt x="2467" y="1128"/>
                  </a:lnTo>
                  <a:lnTo>
                    <a:pt x="2468" y="1125"/>
                  </a:lnTo>
                  <a:lnTo>
                    <a:pt x="2470" y="1125"/>
                  </a:lnTo>
                  <a:lnTo>
                    <a:pt x="2473" y="1125"/>
                  </a:lnTo>
                  <a:lnTo>
                    <a:pt x="2481" y="1122"/>
                  </a:lnTo>
                  <a:lnTo>
                    <a:pt x="2486" y="1120"/>
                  </a:lnTo>
                  <a:lnTo>
                    <a:pt x="2491" y="1120"/>
                  </a:lnTo>
                  <a:lnTo>
                    <a:pt x="2497" y="1119"/>
                  </a:lnTo>
                  <a:lnTo>
                    <a:pt x="2500" y="1116"/>
                  </a:lnTo>
                  <a:lnTo>
                    <a:pt x="2500" y="1111"/>
                  </a:lnTo>
                  <a:lnTo>
                    <a:pt x="2499" y="1106"/>
                  </a:lnTo>
                  <a:lnTo>
                    <a:pt x="2492" y="1101"/>
                  </a:lnTo>
                  <a:lnTo>
                    <a:pt x="2486" y="1100"/>
                  </a:lnTo>
                  <a:lnTo>
                    <a:pt x="2481" y="1101"/>
                  </a:lnTo>
                  <a:lnTo>
                    <a:pt x="2478" y="1100"/>
                  </a:lnTo>
                  <a:lnTo>
                    <a:pt x="2473" y="1098"/>
                  </a:lnTo>
                  <a:lnTo>
                    <a:pt x="2468" y="1092"/>
                  </a:lnTo>
                  <a:lnTo>
                    <a:pt x="2462" y="1092"/>
                  </a:lnTo>
                  <a:lnTo>
                    <a:pt x="2456" y="1096"/>
                  </a:lnTo>
                  <a:lnTo>
                    <a:pt x="2449" y="1106"/>
                  </a:lnTo>
                  <a:lnTo>
                    <a:pt x="2443" y="1109"/>
                  </a:lnTo>
                  <a:lnTo>
                    <a:pt x="2440" y="1109"/>
                  </a:lnTo>
                  <a:lnTo>
                    <a:pt x="2438" y="1108"/>
                  </a:lnTo>
                  <a:lnTo>
                    <a:pt x="2435" y="1103"/>
                  </a:lnTo>
                  <a:lnTo>
                    <a:pt x="2437" y="1100"/>
                  </a:lnTo>
                  <a:lnTo>
                    <a:pt x="2437" y="1092"/>
                  </a:lnTo>
                  <a:lnTo>
                    <a:pt x="2430" y="1088"/>
                  </a:lnTo>
                  <a:lnTo>
                    <a:pt x="2414" y="1088"/>
                  </a:lnTo>
                  <a:lnTo>
                    <a:pt x="2411" y="1087"/>
                  </a:lnTo>
                  <a:lnTo>
                    <a:pt x="2411" y="1080"/>
                  </a:lnTo>
                  <a:lnTo>
                    <a:pt x="2413" y="1074"/>
                  </a:lnTo>
                  <a:lnTo>
                    <a:pt x="2414" y="1072"/>
                  </a:lnTo>
                  <a:lnTo>
                    <a:pt x="2421" y="1072"/>
                  </a:lnTo>
                  <a:lnTo>
                    <a:pt x="2427" y="1074"/>
                  </a:lnTo>
                  <a:lnTo>
                    <a:pt x="2430" y="1072"/>
                  </a:lnTo>
                  <a:lnTo>
                    <a:pt x="2433" y="1072"/>
                  </a:lnTo>
                  <a:lnTo>
                    <a:pt x="2437" y="1068"/>
                  </a:lnTo>
                  <a:lnTo>
                    <a:pt x="2440" y="1064"/>
                  </a:lnTo>
                  <a:lnTo>
                    <a:pt x="2441" y="1060"/>
                  </a:lnTo>
                  <a:lnTo>
                    <a:pt x="2441" y="1060"/>
                  </a:lnTo>
                  <a:lnTo>
                    <a:pt x="2451" y="1056"/>
                  </a:lnTo>
                  <a:lnTo>
                    <a:pt x="2456" y="1055"/>
                  </a:lnTo>
                  <a:lnTo>
                    <a:pt x="2459" y="1049"/>
                  </a:lnTo>
                  <a:lnTo>
                    <a:pt x="2475" y="1037"/>
                  </a:lnTo>
                  <a:lnTo>
                    <a:pt x="2478" y="1036"/>
                  </a:lnTo>
                  <a:lnTo>
                    <a:pt x="2481" y="1036"/>
                  </a:lnTo>
                  <a:lnTo>
                    <a:pt x="2486" y="1039"/>
                  </a:lnTo>
                  <a:lnTo>
                    <a:pt x="2488" y="1041"/>
                  </a:lnTo>
                  <a:lnTo>
                    <a:pt x="2488" y="1042"/>
                  </a:lnTo>
                  <a:lnTo>
                    <a:pt x="2486" y="1044"/>
                  </a:lnTo>
                  <a:lnTo>
                    <a:pt x="2476" y="1053"/>
                  </a:lnTo>
                  <a:lnTo>
                    <a:pt x="2473" y="1058"/>
                  </a:lnTo>
                  <a:lnTo>
                    <a:pt x="2472" y="1063"/>
                  </a:lnTo>
                  <a:lnTo>
                    <a:pt x="2472" y="1071"/>
                  </a:lnTo>
                  <a:lnTo>
                    <a:pt x="2468" y="1077"/>
                  </a:lnTo>
                  <a:lnTo>
                    <a:pt x="2472" y="1082"/>
                  </a:lnTo>
                  <a:lnTo>
                    <a:pt x="2488" y="1077"/>
                  </a:lnTo>
                  <a:lnTo>
                    <a:pt x="2504" y="1066"/>
                  </a:lnTo>
                  <a:lnTo>
                    <a:pt x="2521" y="1058"/>
                  </a:lnTo>
                  <a:lnTo>
                    <a:pt x="2523" y="1056"/>
                  </a:lnTo>
                  <a:lnTo>
                    <a:pt x="2528" y="1056"/>
                  </a:lnTo>
                  <a:lnTo>
                    <a:pt x="2532" y="1058"/>
                  </a:lnTo>
                  <a:lnTo>
                    <a:pt x="2539" y="1061"/>
                  </a:lnTo>
                  <a:lnTo>
                    <a:pt x="2543" y="1063"/>
                  </a:lnTo>
                  <a:lnTo>
                    <a:pt x="2547" y="1068"/>
                  </a:lnTo>
                  <a:lnTo>
                    <a:pt x="2547" y="1068"/>
                  </a:lnTo>
                  <a:lnTo>
                    <a:pt x="2545" y="1072"/>
                  </a:lnTo>
                  <a:lnTo>
                    <a:pt x="2536" y="1082"/>
                  </a:lnTo>
                  <a:lnTo>
                    <a:pt x="2532" y="1087"/>
                  </a:lnTo>
                  <a:lnTo>
                    <a:pt x="2536" y="1092"/>
                  </a:lnTo>
                  <a:lnTo>
                    <a:pt x="2537" y="1093"/>
                  </a:lnTo>
                  <a:lnTo>
                    <a:pt x="2537" y="1095"/>
                  </a:lnTo>
                  <a:lnTo>
                    <a:pt x="2540" y="1100"/>
                  </a:lnTo>
                  <a:lnTo>
                    <a:pt x="2548" y="1104"/>
                  </a:lnTo>
                  <a:lnTo>
                    <a:pt x="2551" y="1101"/>
                  </a:lnTo>
                  <a:lnTo>
                    <a:pt x="2553" y="1100"/>
                  </a:lnTo>
                  <a:lnTo>
                    <a:pt x="2564" y="1100"/>
                  </a:lnTo>
                  <a:lnTo>
                    <a:pt x="2564" y="1100"/>
                  </a:lnTo>
                  <a:lnTo>
                    <a:pt x="2567" y="1104"/>
                  </a:lnTo>
                  <a:lnTo>
                    <a:pt x="2567" y="1111"/>
                  </a:lnTo>
                  <a:lnTo>
                    <a:pt x="2574" y="1111"/>
                  </a:lnTo>
                  <a:lnTo>
                    <a:pt x="2574" y="1111"/>
                  </a:lnTo>
                  <a:lnTo>
                    <a:pt x="2574" y="1112"/>
                  </a:lnTo>
                  <a:lnTo>
                    <a:pt x="2569" y="1112"/>
                  </a:lnTo>
                  <a:lnTo>
                    <a:pt x="2567" y="1116"/>
                  </a:lnTo>
                  <a:lnTo>
                    <a:pt x="2564" y="1120"/>
                  </a:lnTo>
                  <a:lnTo>
                    <a:pt x="2566" y="1127"/>
                  </a:lnTo>
                  <a:lnTo>
                    <a:pt x="2569" y="1133"/>
                  </a:lnTo>
                  <a:lnTo>
                    <a:pt x="2569" y="1138"/>
                  </a:lnTo>
                  <a:lnTo>
                    <a:pt x="2566" y="1143"/>
                  </a:lnTo>
                  <a:lnTo>
                    <a:pt x="2563" y="1151"/>
                  </a:lnTo>
                  <a:lnTo>
                    <a:pt x="2563" y="1154"/>
                  </a:lnTo>
                  <a:lnTo>
                    <a:pt x="2564" y="1157"/>
                  </a:lnTo>
                  <a:lnTo>
                    <a:pt x="2564" y="1163"/>
                  </a:lnTo>
                  <a:lnTo>
                    <a:pt x="2567" y="1170"/>
                  </a:lnTo>
                  <a:lnTo>
                    <a:pt x="2574" y="1170"/>
                  </a:lnTo>
                  <a:lnTo>
                    <a:pt x="2585" y="1168"/>
                  </a:lnTo>
                  <a:lnTo>
                    <a:pt x="2595" y="1165"/>
                  </a:lnTo>
                  <a:lnTo>
                    <a:pt x="2601" y="1162"/>
                  </a:lnTo>
                  <a:lnTo>
                    <a:pt x="2611" y="1152"/>
                  </a:lnTo>
                  <a:lnTo>
                    <a:pt x="2614" y="1151"/>
                  </a:lnTo>
                  <a:lnTo>
                    <a:pt x="2623" y="1151"/>
                  </a:lnTo>
                  <a:lnTo>
                    <a:pt x="2628" y="1147"/>
                  </a:lnTo>
                  <a:lnTo>
                    <a:pt x="2631" y="1143"/>
                  </a:lnTo>
                  <a:lnTo>
                    <a:pt x="2631" y="1139"/>
                  </a:lnTo>
                  <a:lnTo>
                    <a:pt x="2630" y="1135"/>
                  </a:lnTo>
                  <a:lnTo>
                    <a:pt x="2626" y="1122"/>
                  </a:lnTo>
                  <a:lnTo>
                    <a:pt x="2626" y="1114"/>
                  </a:lnTo>
                  <a:lnTo>
                    <a:pt x="2625" y="1108"/>
                  </a:lnTo>
                  <a:lnTo>
                    <a:pt x="2620" y="1098"/>
                  </a:lnTo>
                  <a:lnTo>
                    <a:pt x="2609" y="1084"/>
                  </a:lnTo>
                  <a:lnTo>
                    <a:pt x="2609" y="1084"/>
                  </a:lnTo>
                  <a:lnTo>
                    <a:pt x="2607" y="1082"/>
                  </a:lnTo>
                  <a:lnTo>
                    <a:pt x="2604" y="1079"/>
                  </a:lnTo>
                  <a:lnTo>
                    <a:pt x="2604" y="1079"/>
                  </a:lnTo>
                  <a:lnTo>
                    <a:pt x="2596" y="1071"/>
                  </a:lnTo>
                  <a:lnTo>
                    <a:pt x="2590" y="1068"/>
                  </a:lnTo>
                  <a:lnTo>
                    <a:pt x="2590" y="1066"/>
                  </a:lnTo>
                  <a:lnTo>
                    <a:pt x="2588" y="1064"/>
                  </a:lnTo>
                  <a:lnTo>
                    <a:pt x="2591" y="1058"/>
                  </a:lnTo>
                  <a:lnTo>
                    <a:pt x="2603" y="1053"/>
                  </a:lnTo>
                  <a:lnTo>
                    <a:pt x="2626" y="1037"/>
                  </a:lnTo>
                  <a:lnTo>
                    <a:pt x="2631" y="1031"/>
                  </a:lnTo>
                  <a:lnTo>
                    <a:pt x="2631" y="1025"/>
                  </a:lnTo>
                  <a:lnTo>
                    <a:pt x="2634" y="1013"/>
                  </a:lnTo>
                  <a:lnTo>
                    <a:pt x="2641" y="1004"/>
                  </a:lnTo>
                  <a:lnTo>
                    <a:pt x="2652" y="996"/>
                  </a:lnTo>
                  <a:lnTo>
                    <a:pt x="2654" y="996"/>
                  </a:lnTo>
                  <a:lnTo>
                    <a:pt x="2654" y="996"/>
                  </a:lnTo>
                  <a:lnTo>
                    <a:pt x="2660" y="991"/>
                  </a:lnTo>
                  <a:lnTo>
                    <a:pt x="2658" y="991"/>
                  </a:lnTo>
                  <a:lnTo>
                    <a:pt x="2666" y="986"/>
                  </a:lnTo>
                  <a:lnTo>
                    <a:pt x="2671" y="985"/>
                  </a:lnTo>
                  <a:lnTo>
                    <a:pt x="2674" y="986"/>
                  </a:lnTo>
                  <a:lnTo>
                    <a:pt x="2679" y="988"/>
                  </a:lnTo>
                  <a:lnTo>
                    <a:pt x="2684" y="994"/>
                  </a:lnTo>
                  <a:lnTo>
                    <a:pt x="2692" y="996"/>
                  </a:lnTo>
                  <a:lnTo>
                    <a:pt x="2697" y="994"/>
                  </a:lnTo>
                  <a:lnTo>
                    <a:pt x="2701" y="993"/>
                  </a:lnTo>
                  <a:lnTo>
                    <a:pt x="2716" y="985"/>
                  </a:lnTo>
                  <a:lnTo>
                    <a:pt x="2737" y="969"/>
                  </a:lnTo>
                  <a:lnTo>
                    <a:pt x="2740" y="962"/>
                  </a:lnTo>
                  <a:lnTo>
                    <a:pt x="2746" y="954"/>
                  </a:lnTo>
                  <a:lnTo>
                    <a:pt x="2765" y="935"/>
                  </a:lnTo>
                  <a:lnTo>
                    <a:pt x="2786" y="910"/>
                  </a:lnTo>
                  <a:lnTo>
                    <a:pt x="2792" y="900"/>
                  </a:lnTo>
                  <a:lnTo>
                    <a:pt x="2796" y="894"/>
                  </a:lnTo>
                  <a:lnTo>
                    <a:pt x="2800" y="887"/>
                  </a:lnTo>
                  <a:lnTo>
                    <a:pt x="2812" y="875"/>
                  </a:lnTo>
                  <a:lnTo>
                    <a:pt x="2815" y="868"/>
                  </a:lnTo>
                  <a:lnTo>
                    <a:pt x="2823" y="857"/>
                  </a:lnTo>
                  <a:lnTo>
                    <a:pt x="2826" y="843"/>
                  </a:lnTo>
                  <a:lnTo>
                    <a:pt x="2828" y="827"/>
                  </a:lnTo>
                  <a:lnTo>
                    <a:pt x="2829" y="814"/>
                  </a:lnTo>
                  <a:lnTo>
                    <a:pt x="2829" y="808"/>
                  </a:lnTo>
                  <a:lnTo>
                    <a:pt x="2831" y="804"/>
                  </a:lnTo>
                  <a:lnTo>
                    <a:pt x="2834" y="798"/>
                  </a:lnTo>
                  <a:lnTo>
                    <a:pt x="2836" y="792"/>
                  </a:lnTo>
                  <a:lnTo>
                    <a:pt x="2837" y="788"/>
                  </a:lnTo>
                  <a:lnTo>
                    <a:pt x="2839" y="785"/>
                  </a:lnTo>
                  <a:lnTo>
                    <a:pt x="2844" y="777"/>
                  </a:lnTo>
                  <a:lnTo>
                    <a:pt x="2844" y="771"/>
                  </a:lnTo>
                  <a:lnTo>
                    <a:pt x="2842" y="764"/>
                  </a:lnTo>
                  <a:lnTo>
                    <a:pt x="2842" y="758"/>
                  </a:lnTo>
                  <a:lnTo>
                    <a:pt x="2842" y="756"/>
                  </a:lnTo>
                  <a:lnTo>
                    <a:pt x="2842" y="755"/>
                  </a:lnTo>
                  <a:lnTo>
                    <a:pt x="2845" y="750"/>
                  </a:lnTo>
                  <a:lnTo>
                    <a:pt x="2842" y="745"/>
                  </a:lnTo>
                  <a:lnTo>
                    <a:pt x="2836" y="741"/>
                  </a:lnTo>
                  <a:lnTo>
                    <a:pt x="2829" y="737"/>
                  </a:lnTo>
                  <a:lnTo>
                    <a:pt x="2828" y="736"/>
                  </a:lnTo>
                  <a:lnTo>
                    <a:pt x="2824" y="729"/>
                  </a:lnTo>
                  <a:lnTo>
                    <a:pt x="2820" y="725"/>
                  </a:lnTo>
                  <a:lnTo>
                    <a:pt x="2815" y="721"/>
                  </a:lnTo>
                  <a:lnTo>
                    <a:pt x="2808" y="721"/>
                  </a:lnTo>
                  <a:lnTo>
                    <a:pt x="2799" y="720"/>
                  </a:lnTo>
                  <a:lnTo>
                    <a:pt x="2791" y="720"/>
                  </a:lnTo>
                  <a:lnTo>
                    <a:pt x="2791" y="728"/>
                  </a:lnTo>
                  <a:lnTo>
                    <a:pt x="2786" y="728"/>
                  </a:lnTo>
                  <a:lnTo>
                    <a:pt x="2783" y="731"/>
                  </a:lnTo>
                  <a:lnTo>
                    <a:pt x="2781" y="736"/>
                  </a:lnTo>
                  <a:lnTo>
                    <a:pt x="2778" y="736"/>
                  </a:lnTo>
                  <a:lnTo>
                    <a:pt x="2776" y="731"/>
                  </a:lnTo>
                  <a:lnTo>
                    <a:pt x="2775" y="729"/>
                  </a:lnTo>
                  <a:lnTo>
                    <a:pt x="2775" y="728"/>
                  </a:lnTo>
                  <a:lnTo>
                    <a:pt x="2776" y="721"/>
                  </a:lnTo>
                  <a:lnTo>
                    <a:pt x="2776" y="712"/>
                  </a:lnTo>
                  <a:lnTo>
                    <a:pt x="2770" y="718"/>
                  </a:lnTo>
                  <a:lnTo>
                    <a:pt x="2764" y="723"/>
                  </a:lnTo>
                  <a:lnTo>
                    <a:pt x="2762" y="726"/>
                  </a:lnTo>
                  <a:lnTo>
                    <a:pt x="2761" y="729"/>
                  </a:lnTo>
                  <a:lnTo>
                    <a:pt x="2759" y="726"/>
                  </a:lnTo>
                  <a:lnTo>
                    <a:pt x="2761" y="715"/>
                  </a:lnTo>
                  <a:lnTo>
                    <a:pt x="2761" y="710"/>
                  </a:lnTo>
                  <a:lnTo>
                    <a:pt x="2753" y="710"/>
                  </a:lnTo>
                  <a:lnTo>
                    <a:pt x="2745" y="712"/>
                  </a:lnTo>
                  <a:lnTo>
                    <a:pt x="2737" y="712"/>
                  </a:lnTo>
                  <a:lnTo>
                    <a:pt x="2733" y="710"/>
                  </a:lnTo>
                  <a:lnTo>
                    <a:pt x="2733" y="710"/>
                  </a:lnTo>
                  <a:lnTo>
                    <a:pt x="2735" y="707"/>
                  </a:lnTo>
                  <a:lnTo>
                    <a:pt x="2745" y="699"/>
                  </a:lnTo>
                  <a:lnTo>
                    <a:pt x="2749" y="694"/>
                  </a:lnTo>
                  <a:lnTo>
                    <a:pt x="2751" y="693"/>
                  </a:lnTo>
                  <a:lnTo>
                    <a:pt x="2762" y="688"/>
                  </a:lnTo>
                  <a:lnTo>
                    <a:pt x="2775" y="680"/>
                  </a:lnTo>
                  <a:lnTo>
                    <a:pt x="2781" y="672"/>
                  </a:lnTo>
                  <a:lnTo>
                    <a:pt x="2786" y="666"/>
                  </a:lnTo>
                  <a:lnTo>
                    <a:pt x="2788" y="662"/>
                  </a:lnTo>
                  <a:lnTo>
                    <a:pt x="2794" y="659"/>
                  </a:lnTo>
                  <a:lnTo>
                    <a:pt x="2810" y="646"/>
                  </a:lnTo>
                  <a:lnTo>
                    <a:pt x="2832" y="626"/>
                  </a:lnTo>
                  <a:lnTo>
                    <a:pt x="2834" y="621"/>
                  </a:lnTo>
                  <a:lnTo>
                    <a:pt x="2840" y="618"/>
                  </a:lnTo>
                  <a:lnTo>
                    <a:pt x="2847" y="614"/>
                  </a:lnTo>
                  <a:lnTo>
                    <a:pt x="2850" y="608"/>
                  </a:lnTo>
                  <a:lnTo>
                    <a:pt x="2853" y="606"/>
                  </a:lnTo>
                  <a:lnTo>
                    <a:pt x="2872" y="595"/>
                  </a:lnTo>
                  <a:lnTo>
                    <a:pt x="2882" y="592"/>
                  </a:lnTo>
                  <a:lnTo>
                    <a:pt x="2906" y="592"/>
                  </a:lnTo>
                  <a:lnTo>
                    <a:pt x="2915" y="595"/>
                  </a:lnTo>
                  <a:lnTo>
                    <a:pt x="2920" y="597"/>
                  </a:lnTo>
                  <a:lnTo>
                    <a:pt x="2922" y="600"/>
                  </a:lnTo>
                  <a:lnTo>
                    <a:pt x="2928" y="600"/>
                  </a:lnTo>
                  <a:lnTo>
                    <a:pt x="2933" y="595"/>
                  </a:lnTo>
                  <a:lnTo>
                    <a:pt x="2934" y="595"/>
                  </a:lnTo>
                  <a:lnTo>
                    <a:pt x="2936" y="595"/>
                  </a:lnTo>
                  <a:lnTo>
                    <a:pt x="2947" y="597"/>
                  </a:lnTo>
                  <a:lnTo>
                    <a:pt x="2954" y="597"/>
                  </a:lnTo>
                  <a:lnTo>
                    <a:pt x="2960" y="594"/>
                  </a:lnTo>
                  <a:lnTo>
                    <a:pt x="2963" y="595"/>
                  </a:lnTo>
                  <a:lnTo>
                    <a:pt x="2973" y="595"/>
                  </a:lnTo>
                  <a:lnTo>
                    <a:pt x="2978" y="594"/>
                  </a:lnTo>
                  <a:lnTo>
                    <a:pt x="2981" y="589"/>
                  </a:lnTo>
                  <a:lnTo>
                    <a:pt x="2982" y="586"/>
                  </a:lnTo>
                  <a:lnTo>
                    <a:pt x="2984" y="586"/>
                  </a:lnTo>
                  <a:lnTo>
                    <a:pt x="3000" y="586"/>
                  </a:lnTo>
                  <a:lnTo>
                    <a:pt x="3003" y="587"/>
                  </a:lnTo>
                  <a:lnTo>
                    <a:pt x="3009" y="592"/>
                  </a:lnTo>
                  <a:lnTo>
                    <a:pt x="3014" y="592"/>
                  </a:lnTo>
                  <a:lnTo>
                    <a:pt x="3021" y="591"/>
                  </a:lnTo>
                  <a:lnTo>
                    <a:pt x="3021" y="591"/>
                  </a:lnTo>
                  <a:lnTo>
                    <a:pt x="3025" y="594"/>
                  </a:lnTo>
                  <a:lnTo>
                    <a:pt x="3027" y="595"/>
                  </a:lnTo>
                  <a:lnTo>
                    <a:pt x="3024" y="595"/>
                  </a:lnTo>
                  <a:lnTo>
                    <a:pt x="3019" y="599"/>
                  </a:lnTo>
                  <a:lnTo>
                    <a:pt x="3014" y="605"/>
                  </a:lnTo>
                  <a:lnTo>
                    <a:pt x="3021" y="608"/>
                  </a:lnTo>
                  <a:lnTo>
                    <a:pt x="3027" y="610"/>
                  </a:lnTo>
                  <a:lnTo>
                    <a:pt x="3038" y="606"/>
                  </a:lnTo>
                  <a:lnTo>
                    <a:pt x="3040" y="605"/>
                  </a:lnTo>
                  <a:lnTo>
                    <a:pt x="3048" y="606"/>
                  </a:lnTo>
                  <a:lnTo>
                    <a:pt x="3054" y="605"/>
                  </a:lnTo>
                  <a:lnTo>
                    <a:pt x="3061" y="602"/>
                  </a:lnTo>
                  <a:lnTo>
                    <a:pt x="3065" y="602"/>
                  </a:lnTo>
                  <a:lnTo>
                    <a:pt x="3069" y="603"/>
                  </a:lnTo>
                  <a:lnTo>
                    <a:pt x="3077" y="600"/>
                  </a:lnTo>
                  <a:lnTo>
                    <a:pt x="3081" y="599"/>
                  </a:lnTo>
                  <a:lnTo>
                    <a:pt x="3091" y="597"/>
                  </a:lnTo>
                  <a:lnTo>
                    <a:pt x="3100" y="597"/>
                  </a:lnTo>
                  <a:lnTo>
                    <a:pt x="3089" y="586"/>
                  </a:lnTo>
                  <a:lnTo>
                    <a:pt x="3083" y="586"/>
                  </a:lnTo>
                  <a:lnTo>
                    <a:pt x="3080" y="584"/>
                  </a:lnTo>
                  <a:lnTo>
                    <a:pt x="3084" y="575"/>
                  </a:lnTo>
                  <a:lnTo>
                    <a:pt x="3096" y="563"/>
                  </a:lnTo>
                  <a:lnTo>
                    <a:pt x="3115" y="551"/>
                  </a:lnTo>
                  <a:lnTo>
                    <a:pt x="3120" y="549"/>
                  </a:lnTo>
                  <a:lnTo>
                    <a:pt x="3124" y="544"/>
                  </a:lnTo>
                  <a:lnTo>
                    <a:pt x="3124" y="539"/>
                  </a:lnTo>
                  <a:lnTo>
                    <a:pt x="3129" y="531"/>
                  </a:lnTo>
                  <a:lnTo>
                    <a:pt x="3131" y="530"/>
                  </a:lnTo>
                  <a:lnTo>
                    <a:pt x="3145" y="530"/>
                  </a:lnTo>
                  <a:lnTo>
                    <a:pt x="3163" y="527"/>
                  </a:lnTo>
                  <a:lnTo>
                    <a:pt x="3166" y="525"/>
                  </a:lnTo>
                  <a:lnTo>
                    <a:pt x="3167" y="525"/>
                  </a:lnTo>
                  <a:lnTo>
                    <a:pt x="3167" y="528"/>
                  </a:lnTo>
                  <a:lnTo>
                    <a:pt x="3171" y="531"/>
                  </a:lnTo>
                  <a:lnTo>
                    <a:pt x="3177" y="531"/>
                  </a:lnTo>
                  <a:lnTo>
                    <a:pt x="3180" y="528"/>
                  </a:lnTo>
                  <a:lnTo>
                    <a:pt x="3182" y="527"/>
                  </a:lnTo>
                  <a:lnTo>
                    <a:pt x="3174" y="538"/>
                  </a:lnTo>
                  <a:lnTo>
                    <a:pt x="3174" y="546"/>
                  </a:lnTo>
                  <a:lnTo>
                    <a:pt x="3177" y="549"/>
                  </a:lnTo>
                  <a:lnTo>
                    <a:pt x="3182" y="549"/>
                  </a:lnTo>
                  <a:lnTo>
                    <a:pt x="3177" y="554"/>
                  </a:lnTo>
                  <a:lnTo>
                    <a:pt x="3182" y="559"/>
                  </a:lnTo>
                  <a:lnTo>
                    <a:pt x="3188" y="559"/>
                  </a:lnTo>
                  <a:lnTo>
                    <a:pt x="3198" y="555"/>
                  </a:lnTo>
                  <a:lnTo>
                    <a:pt x="3206" y="547"/>
                  </a:lnTo>
                  <a:lnTo>
                    <a:pt x="3214" y="541"/>
                  </a:lnTo>
                  <a:lnTo>
                    <a:pt x="3222" y="536"/>
                  </a:lnTo>
                  <a:lnTo>
                    <a:pt x="3227" y="535"/>
                  </a:lnTo>
                  <a:lnTo>
                    <a:pt x="3233" y="535"/>
                  </a:lnTo>
                  <a:lnTo>
                    <a:pt x="3241" y="531"/>
                  </a:lnTo>
                  <a:lnTo>
                    <a:pt x="3241" y="511"/>
                  </a:lnTo>
                  <a:lnTo>
                    <a:pt x="3242" y="509"/>
                  </a:lnTo>
                  <a:lnTo>
                    <a:pt x="3250" y="506"/>
                  </a:lnTo>
                  <a:lnTo>
                    <a:pt x="3260" y="504"/>
                  </a:lnTo>
                  <a:lnTo>
                    <a:pt x="3257" y="506"/>
                  </a:lnTo>
                  <a:lnTo>
                    <a:pt x="3252" y="512"/>
                  </a:lnTo>
                  <a:lnTo>
                    <a:pt x="3250" y="520"/>
                  </a:lnTo>
                  <a:lnTo>
                    <a:pt x="3250" y="527"/>
                  </a:lnTo>
                  <a:lnTo>
                    <a:pt x="3247" y="533"/>
                  </a:lnTo>
                  <a:lnTo>
                    <a:pt x="3249" y="536"/>
                  </a:lnTo>
                  <a:lnTo>
                    <a:pt x="3246" y="539"/>
                  </a:lnTo>
                  <a:lnTo>
                    <a:pt x="3242" y="544"/>
                  </a:lnTo>
                  <a:lnTo>
                    <a:pt x="3242" y="547"/>
                  </a:lnTo>
                  <a:lnTo>
                    <a:pt x="3239" y="549"/>
                  </a:lnTo>
                  <a:lnTo>
                    <a:pt x="3227" y="552"/>
                  </a:lnTo>
                  <a:lnTo>
                    <a:pt x="3219" y="555"/>
                  </a:lnTo>
                  <a:lnTo>
                    <a:pt x="3214" y="560"/>
                  </a:lnTo>
                  <a:lnTo>
                    <a:pt x="3212" y="565"/>
                  </a:lnTo>
                  <a:lnTo>
                    <a:pt x="3204" y="570"/>
                  </a:lnTo>
                  <a:lnTo>
                    <a:pt x="3201" y="576"/>
                  </a:lnTo>
                  <a:lnTo>
                    <a:pt x="3195" y="581"/>
                  </a:lnTo>
                  <a:lnTo>
                    <a:pt x="3177" y="597"/>
                  </a:lnTo>
                  <a:lnTo>
                    <a:pt x="3171" y="602"/>
                  </a:lnTo>
                  <a:lnTo>
                    <a:pt x="3167" y="608"/>
                  </a:lnTo>
                  <a:lnTo>
                    <a:pt x="3158" y="616"/>
                  </a:lnTo>
                  <a:lnTo>
                    <a:pt x="3148" y="621"/>
                  </a:lnTo>
                  <a:lnTo>
                    <a:pt x="3140" y="624"/>
                  </a:lnTo>
                  <a:lnTo>
                    <a:pt x="3139" y="626"/>
                  </a:lnTo>
                  <a:lnTo>
                    <a:pt x="3136" y="627"/>
                  </a:lnTo>
                  <a:lnTo>
                    <a:pt x="3132" y="629"/>
                  </a:lnTo>
                  <a:lnTo>
                    <a:pt x="3121" y="629"/>
                  </a:lnTo>
                  <a:lnTo>
                    <a:pt x="3118" y="632"/>
                  </a:lnTo>
                  <a:lnTo>
                    <a:pt x="3118" y="646"/>
                  </a:lnTo>
                  <a:lnTo>
                    <a:pt x="3116" y="650"/>
                  </a:lnTo>
                  <a:lnTo>
                    <a:pt x="3113" y="653"/>
                  </a:lnTo>
                  <a:lnTo>
                    <a:pt x="3107" y="662"/>
                  </a:lnTo>
                  <a:lnTo>
                    <a:pt x="3102" y="672"/>
                  </a:lnTo>
                  <a:lnTo>
                    <a:pt x="3097" y="685"/>
                  </a:lnTo>
                  <a:lnTo>
                    <a:pt x="3097" y="696"/>
                  </a:lnTo>
                  <a:lnTo>
                    <a:pt x="3100" y="731"/>
                  </a:lnTo>
                  <a:lnTo>
                    <a:pt x="3104" y="750"/>
                  </a:lnTo>
                  <a:lnTo>
                    <a:pt x="3108" y="769"/>
                  </a:lnTo>
                  <a:lnTo>
                    <a:pt x="3110" y="779"/>
                  </a:lnTo>
                  <a:lnTo>
                    <a:pt x="3110" y="787"/>
                  </a:lnTo>
                  <a:lnTo>
                    <a:pt x="3115" y="796"/>
                  </a:lnTo>
                  <a:lnTo>
                    <a:pt x="3115" y="800"/>
                  </a:lnTo>
                  <a:lnTo>
                    <a:pt x="3120" y="811"/>
                  </a:lnTo>
                  <a:lnTo>
                    <a:pt x="3124" y="808"/>
                  </a:lnTo>
                  <a:lnTo>
                    <a:pt x="3129" y="803"/>
                  </a:lnTo>
                  <a:lnTo>
                    <a:pt x="3140" y="793"/>
                  </a:lnTo>
                  <a:lnTo>
                    <a:pt x="3147" y="788"/>
                  </a:lnTo>
                  <a:lnTo>
                    <a:pt x="3148" y="785"/>
                  </a:lnTo>
                  <a:lnTo>
                    <a:pt x="3148" y="784"/>
                  </a:lnTo>
                  <a:lnTo>
                    <a:pt x="3153" y="777"/>
                  </a:lnTo>
                  <a:lnTo>
                    <a:pt x="3155" y="771"/>
                  </a:lnTo>
                  <a:lnTo>
                    <a:pt x="3156" y="763"/>
                  </a:lnTo>
                  <a:lnTo>
                    <a:pt x="3156" y="760"/>
                  </a:lnTo>
                  <a:lnTo>
                    <a:pt x="3171" y="753"/>
                  </a:lnTo>
                  <a:lnTo>
                    <a:pt x="3182" y="753"/>
                  </a:lnTo>
                  <a:lnTo>
                    <a:pt x="3182" y="744"/>
                  </a:lnTo>
                  <a:lnTo>
                    <a:pt x="3180" y="734"/>
                  </a:lnTo>
                  <a:lnTo>
                    <a:pt x="3180" y="733"/>
                  </a:lnTo>
                  <a:lnTo>
                    <a:pt x="3183" y="729"/>
                  </a:lnTo>
                  <a:lnTo>
                    <a:pt x="3195" y="721"/>
                  </a:lnTo>
                  <a:lnTo>
                    <a:pt x="3199" y="720"/>
                  </a:lnTo>
                  <a:lnTo>
                    <a:pt x="3212" y="720"/>
                  </a:lnTo>
                  <a:lnTo>
                    <a:pt x="3217" y="717"/>
                  </a:lnTo>
                  <a:lnTo>
                    <a:pt x="3220" y="713"/>
                  </a:lnTo>
                  <a:lnTo>
                    <a:pt x="3222" y="712"/>
                  </a:lnTo>
                  <a:lnTo>
                    <a:pt x="3220" y="702"/>
                  </a:lnTo>
                  <a:lnTo>
                    <a:pt x="3217" y="699"/>
                  </a:lnTo>
                  <a:lnTo>
                    <a:pt x="3215" y="697"/>
                  </a:lnTo>
                  <a:lnTo>
                    <a:pt x="3215" y="693"/>
                  </a:lnTo>
                  <a:lnTo>
                    <a:pt x="3219" y="686"/>
                  </a:lnTo>
                  <a:lnTo>
                    <a:pt x="3222" y="680"/>
                  </a:lnTo>
                  <a:lnTo>
                    <a:pt x="3227" y="678"/>
                  </a:lnTo>
                  <a:lnTo>
                    <a:pt x="3231" y="678"/>
                  </a:lnTo>
                  <a:lnTo>
                    <a:pt x="3234" y="680"/>
                  </a:lnTo>
                  <a:lnTo>
                    <a:pt x="3242" y="675"/>
                  </a:lnTo>
                  <a:lnTo>
                    <a:pt x="3242" y="670"/>
                  </a:lnTo>
                  <a:lnTo>
                    <a:pt x="3241" y="662"/>
                  </a:lnTo>
                  <a:lnTo>
                    <a:pt x="3234" y="661"/>
                  </a:lnTo>
                  <a:lnTo>
                    <a:pt x="3231" y="659"/>
                  </a:lnTo>
                  <a:lnTo>
                    <a:pt x="3230" y="654"/>
                  </a:lnTo>
                  <a:lnTo>
                    <a:pt x="3234" y="646"/>
                  </a:lnTo>
                  <a:lnTo>
                    <a:pt x="3239" y="640"/>
                  </a:lnTo>
                  <a:lnTo>
                    <a:pt x="3242" y="635"/>
                  </a:lnTo>
                  <a:lnTo>
                    <a:pt x="3239" y="630"/>
                  </a:lnTo>
                  <a:lnTo>
                    <a:pt x="3234" y="629"/>
                  </a:lnTo>
                  <a:lnTo>
                    <a:pt x="3227" y="629"/>
                  </a:lnTo>
                  <a:lnTo>
                    <a:pt x="3222" y="630"/>
                  </a:lnTo>
                  <a:lnTo>
                    <a:pt x="3222" y="630"/>
                  </a:lnTo>
                  <a:lnTo>
                    <a:pt x="3220" y="627"/>
                  </a:lnTo>
                  <a:lnTo>
                    <a:pt x="3220" y="621"/>
                  </a:lnTo>
                  <a:lnTo>
                    <a:pt x="3223" y="616"/>
                  </a:lnTo>
                  <a:lnTo>
                    <a:pt x="3227" y="613"/>
                  </a:lnTo>
                  <a:lnTo>
                    <a:pt x="3231" y="608"/>
                  </a:lnTo>
                  <a:lnTo>
                    <a:pt x="3236" y="605"/>
                  </a:lnTo>
                  <a:lnTo>
                    <a:pt x="3238" y="600"/>
                  </a:lnTo>
                  <a:lnTo>
                    <a:pt x="3244" y="587"/>
                  </a:lnTo>
                  <a:lnTo>
                    <a:pt x="3250" y="579"/>
                  </a:lnTo>
                  <a:lnTo>
                    <a:pt x="3252" y="578"/>
                  </a:lnTo>
                  <a:lnTo>
                    <a:pt x="3263" y="578"/>
                  </a:lnTo>
                  <a:lnTo>
                    <a:pt x="3263" y="579"/>
                  </a:lnTo>
                  <a:lnTo>
                    <a:pt x="3268" y="583"/>
                  </a:lnTo>
                  <a:lnTo>
                    <a:pt x="3273" y="581"/>
                  </a:lnTo>
                  <a:lnTo>
                    <a:pt x="3281" y="570"/>
                  </a:lnTo>
                  <a:lnTo>
                    <a:pt x="3286" y="567"/>
                  </a:lnTo>
                  <a:lnTo>
                    <a:pt x="3289" y="565"/>
                  </a:lnTo>
                  <a:lnTo>
                    <a:pt x="3289" y="571"/>
                  </a:lnTo>
                  <a:lnTo>
                    <a:pt x="3290" y="578"/>
                  </a:lnTo>
                  <a:lnTo>
                    <a:pt x="3294" y="584"/>
                  </a:lnTo>
                  <a:lnTo>
                    <a:pt x="3311" y="570"/>
                  </a:lnTo>
                  <a:lnTo>
                    <a:pt x="3321" y="567"/>
                  </a:lnTo>
                  <a:lnTo>
                    <a:pt x="3333" y="565"/>
                  </a:lnTo>
                  <a:lnTo>
                    <a:pt x="3346" y="565"/>
                  </a:lnTo>
                  <a:lnTo>
                    <a:pt x="3353" y="567"/>
                  </a:lnTo>
                  <a:lnTo>
                    <a:pt x="3357" y="568"/>
                  </a:lnTo>
                  <a:lnTo>
                    <a:pt x="3361" y="573"/>
                  </a:lnTo>
                  <a:lnTo>
                    <a:pt x="3364" y="578"/>
                  </a:lnTo>
                  <a:lnTo>
                    <a:pt x="3370" y="578"/>
                  </a:lnTo>
                  <a:lnTo>
                    <a:pt x="3372" y="575"/>
                  </a:lnTo>
                  <a:lnTo>
                    <a:pt x="3375" y="570"/>
                  </a:lnTo>
                  <a:lnTo>
                    <a:pt x="3375" y="568"/>
                  </a:lnTo>
                  <a:lnTo>
                    <a:pt x="3389" y="562"/>
                  </a:lnTo>
                  <a:lnTo>
                    <a:pt x="3404" y="554"/>
                  </a:lnTo>
                  <a:lnTo>
                    <a:pt x="3410" y="547"/>
                  </a:lnTo>
                  <a:lnTo>
                    <a:pt x="3416" y="543"/>
                  </a:lnTo>
                  <a:lnTo>
                    <a:pt x="3418" y="541"/>
                  </a:lnTo>
                  <a:lnTo>
                    <a:pt x="3423" y="541"/>
                  </a:lnTo>
                  <a:lnTo>
                    <a:pt x="3428" y="536"/>
                  </a:lnTo>
                  <a:lnTo>
                    <a:pt x="3434" y="531"/>
                  </a:lnTo>
                  <a:lnTo>
                    <a:pt x="3440" y="528"/>
                  </a:lnTo>
                  <a:lnTo>
                    <a:pt x="3466" y="522"/>
                  </a:lnTo>
                  <a:lnTo>
                    <a:pt x="3480" y="516"/>
                  </a:lnTo>
                  <a:lnTo>
                    <a:pt x="3488" y="511"/>
                  </a:lnTo>
                  <a:lnTo>
                    <a:pt x="3493" y="508"/>
                  </a:lnTo>
                  <a:lnTo>
                    <a:pt x="3493" y="504"/>
                  </a:lnTo>
                  <a:lnTo>
                    <a:pt x="3493" y="504"/>
                  </a:lnTo>
                  <a:lnTo>
                    <a:pt x="3495" y="504"/>
                  </a:lnTo>
                  <a:lnTo>
                    <a:pt x="3498" y="508"/>
                  </a:lnTo>
                  <a:lnTo>
                    <a:pt x="3503" y="508"/>
                  </a:lnTo>
                  <a:lnTo>
                    <a:pt x="3512" y="509"/>
                  </a:lnTo>
                  <a:lnTo>
                    <a:pt x="3523" y="512"/>
                  </a:lnTo>
                  <a:lnTo>
                    <a:pt x="3530" y="511"/>
                  </a:lnTo>
                  <a:lnTo>
                    <a:pt x="3535" y="508"/>
                  </a:lnTo>
                  <a:lnTo>
                    <a:pt x="3539" y="500"/>
                  </a:lnTo>
                  <a:lnTo>
                    <a:pt x="3536" y="493"/>
                  </a:lnTo>
                  <a:lnTo>
                    <a:pt x="3536" y="490"/>
                  </a:lnTo>
                  <a:lnTo>
                    <a:pt x="3535" y="485"/>
                  </a:lnTo>
                  <a:lnTo>
                    <a:pt x="3530" y="480"/>
                  </a:lnTo>
                  <a:lnTo>
                    <a:pt x="3525" y="476"/>
                  </a:lnTo>
                  <a:lnTo>
                    <a:pt x="3525" y="474"/>
                  </a:lnTo>
                  <a:lnTo>
                    <a:pt x="3525" y="466"/>
                  </a:lnTo>
                  <a:lnTo>
                    <a:pt x="3520" y="460"/>
                  </a:lnTo>
                  <a:lnTo>
                    <a:pt x="3515" y="453"/>
                  </a:lnTo>
                  <a:lnTo>
                    <a:pt x="3507" y="453"/>
                  </a:lnTo>
                  <a:lnTo>
                    <a:pt x="3504" y="452"/>
                  </a:lnTo>
                  <a:lnTo>
                    <a:pt x="3503" y="449"/>
                  </a:lnTo>
                  <a:lnTo>
                    <a:pt x="3501" y="444"/>
                  </a:lnTo>
                  <a:lnTo>
                    <a:pt x="3504" y="447"/>
                  </a:lnTo>
                  <a:lnTo>
                    <a:pt x="3509" y="449"/>
                  </a:lnTo>
                  <a:lnTo>
                    <a:pt x="3515" y="449"/>
                  </a:lnTo>
                  <a:lnTo>
                    <a:pt x="3523" y="447"/>
                  </a:lnTo>
                  <a:lnTo>
                    <a:pt x="3541" y="441"/>
                  </a:lnTo>
                  <a:lnTo>
                    <a:pt x="3547" y="437"/>
                  </a:lnTo>
                  <a:lnTo>
                    <a:pt x="3554" y="433"/>
                  </a:lnTo>
                  <a:lnTo>
                    <a:pt x="3555" y="428"/>
                  </a:lnTo>
                  <a:lnTo>
                    <a:pt x="3555" y="425"/>
                  </a:lnTo>
                  <a:lnTo>
                    <a:pt x="3557" y="425"/>
                  </a:lnTo>
                  <a:lnTo>
                    <a:pt x="3562" y="418"/>
                  </a:lnTo>
                  <a:lnTo>
                    <a:pt x="3560" y="413"/>
                  </a:lnTo>
                  <a:lnTo>
                    <a:pt x="3554" y="407"/>
                  </a:lnTo>
                  <a:lnTo>
                    <a:pt x="3552" y="405"/>
                  </a:lnTo>
                  <a:lnTo>
                    <a:pt x="3555" y="405"/>
                  </a:lnTo>
                  <a:lnTo>
                    <a:pt x="3562" y="399"/>
                  </a:lnTo>
                  <a:lnTo>
                    <a:pt x="3566" y="399"/>
                  </a:lnTo>
                  <a:lnTo>
                    <a:pt x="3565" y="404"/>
                  </a:lnTo>
                  <a:lnTo>
                    <a:pt x="3563" y="409"/>
                  </a:lnTo>
                  <a:lnTo>
                    <a:pt x="3566" y="413"/>
                  </a:lnTo>
                  <a:lnTo>
                    <a:pt x="3570" y="417"/>
                  </a:lnTo>
                  <a:lnTo>
                    <a:pt x="3573" y="420"/>
                  </a:lnTo>
                  <a:lnTo>
                    <a:pt x="3574" y="421"/>
                  </a:lnTo>
                  <a:lnTo>
                    <a:pt x="3579" y="423"/>
                  </a:lnTo>
                  <a:lnTo>
                    <a:pt x="3587" y="423"/>
                  </a:lnTo>
                  <a:lnTo>
                    <a:pt x="3594" y="421"/>
                  </a:lnTo>
                  <a:lnTo>
                    <a:pt x="3595" y="420"/>
                  </a:lnTo>
                  <a:lnTo>
                    <a:pt x="3600" y="420"/>
                  </a:lnTo>
                  <a:lnTo>
                    <a:pt x="3614" y="426"/>
                  </a:lnTo>
                  <a:lnTo>
                    <a:pt x="3618" y="428"/>
                  </a:lnTo>
                  <a:lnTo>
                    <a:pt x="3618" y="428"/>
                  </a:lnTo>
                  <a:lnTo>
                    <a:pt x="3619" y="433"/>
                  </a:lnTo>
                  <a:lnTo>
                    <a:pt x="3621" y="436"/>
                  </a:lnTo>
                  <a:lnTo>
                    <a:pt x="3625" y="442"/>
                  </a:lnTo>
                  <a:lnTo>
                    <a:pt x="3632" y="445"/>
                  </a:lnTo>
                  <a:lnTo>
                    <a:pt x="3638" y="447"/>
                  </a:lnTo>
                  <a:lnTo>
                    <a:pt x="3648" y="450"/>
                  </a:lnTo>
                  <a:lnTo>
                    <a:pt x="3649" y="453"/>
                  </a:lnTo>
                  <a:lnTo>
                    <a:pt x="3653" y="456"/>
                  </a:lnTo>
                  <a:lnTo>
                    <a:pt x="3664" y="456"/>
                  </a:lnTo>
                  <a:lnTo>
                    <a:pt x="3665" y="458"/>
                  </a:lnTo>
                  <a:lnTo>
                    <a:pt x="3669" y="460"/>
                  </a:lnTo>
                  <a:lnTo>
                    <a:pt x="3673" y="458"/>
                  </a:lnTo>
                  <a:lnTo>
                    <a:pt x="3675" y="456"/>
                  </a:lnTo>
                  <a:lnTo>
                    <a:pt x="3675" y="456"/>
                  </a:lnTo>
                  <a:lnTo>
                    <a:pt x="3678" y="458"/>
                  </a:lnTo>
                  <a:lnTo>
                    <a:pt x="3683" y="456"/>
                  </a:lnTo>
                  <a:lnTo>
                    <a:pt x="3688" y="452"/>
                  </a:lnTo>
                  <a:lnTo>
                    <a:pt x="3686" y="450"/>
                  </a:lnTo>
                  <a:lnTo>
                    <a:pt x="3686" y="439"/>
                  </a:lnTo>
                  <a:lnTo>
                    <a:pt x="3688" y="437"/>
                  </a:lnTo>
                  <a:lnTo>
                    <a:pt x="3688" y="428"/>
                  </a:lnTo>
                  <a:lnTo>
                    <a:pt x="3686" y="421"/>
                  </a:lnTo>
                  <a:lnTo>
                    <a:pt x="3686" y="420"/>
                  </a:lnTo>
                  <a:lnTo>
                    <a:pt x="3696" y="423"/>
                  </a:lnTo>
                  <a:lnTo>
                    <a:pt x="3712" y="423"/>
                  </a:lnTo>
                  <a:lnTo>
                    <a:pt x="3712" y="420"/>
                  </a:lnTo>
                  <a:lnTo>
                    <a:pt x="3713" y="420"/>
                  </a:lnTo>
                  <a:lnTo>
                    <a:pt x="3716" y="420"/>
                  </a:lnTo>
                  <a:lnTo>
                    <a:pt x="3718" y="417"/>
                  </a:lnTo>
                  <a:lnTo>
                    <a:pt x="3723" y="410"/>
                  </a:lnTo>
                  <a:lnTo>
                    <a:pt x="3724" y="409"/>
                  </a:lnTo>
                  <a:lnTo>
                    <a:pt x="3731" y="409"/>
                  </a:lnTo>
                  <a:lnTo>
                    <a:pt x="3734" y="405"/>
                  </a:lnTo>
                  <a:lnTo>
                    <a:pt x="3734" y="401"/>
                  </a:lnTo>
                  <a:lnTo>
                    <a:pt x="3729" y="397"/>
                  </a:lnTo>
                  <a:close/>
                  <a:moveTo>
                    <a:pt x="3490" y="437"/>
                  </a:moveTo>
                  <a:lnTo>
                    <a:pt x="3495" y="439"/>
                  </a:lnTo>
                  <a:lnTo>
                    <a:pt x="3496" y="439"/>
                  </a:lnTo>
                  <a:lnTo>
                    <a:pt x="3490" y="442"/>
                  </a:lnTo>
                  <a:lnTo>
                    <a:pt x="3485" y="442"/>
                  </a:lnTo>
                  <a:lnTo>
                    <a:pt x="3482" y="441"/>
                  </a:lnTo>
                  <a:lnTo>
                    <a:pt x="3482" y="441"/>
                  </a:lnTo>
                  <a:lnTo>
                    <a:pt x="3482" y="439"/>
                  </a:lnTo>
                  <a:lnTo>
                    <a:pt x="3485" y="437"/>
                  </a:lnTo>
                  <a:lnTo>
                    <a:pt x="3490" y="437"/>
                  </a:lnTo>
                  <a:close/>
                  <a:moveTo>
                    <a:pt x="2907" y="201"/>
                  </a:moveTo>
                  <a:lnTo>
                    <a:pt x="2907" y="201"/>
                  </a:lnTo>
                  <a:lnTo>
                    <a:pt x="2909" y="200"/>
                  </a:lnTo>
                  <a:lnTo>
                    <a:pt x="2914" y="201"/>
                  </a:lnTo>
                  <a:lnTo>
                    <a:pt x="2914" y="201"/>
                  </a:lnTo>
                  <a:lnTo>
                    <a:pt x="2907" y="201"/>
                  </a:lnTo>
                  <a:close/>
                  <a:moveTo>
                    <a:pt x="1720" y="238"/>
                  </a:moveTo>
                  <a:lnTo>
                    <a:pt x="1725" y="241"/>
                  </a:lnTo>
                  <a:lnTo>
                    <a:pt x="1728" y="244"/>
                  </a:lnTo>
                  <a:lnTo>
                    <a:pt x="1728" y="244"/>
                  </a:lnTo>
                  <a:lnTo>
                    <a:pt x="1728" y="244"/>
                  </a:lnTo>
                  <a:lnTo>
                    <a:pt x="1725" y="243"/>
                  </a:lnTo>
                  <a:lnTo>
                    <a:pt x="1720" y="239"/>
                  </a:lnTo>
                  <a:lnTo>
                    <a:pt x="1714" y="236"/>
                  </a:lnTo>
                  <a:lnTo>
                    <a:pt x="1720" y="238"/>
                  </a:lnTo>
                  <a:close/>
                  <a:moveTo>
                    <a:pt x="724" y="267"/>
                  </a:moveTo>
                  <a:lnTo>
                    <a:pt x="724" y="267"/>
                  </a:lnTo>
                  <a:lnTo>
                    <a:pt x="723" y="265"/>
                  </a:lnTo>
                  <a:lnTo>
                    <a:pt x="723" y="263"/>
                  </a:lnTo>
                  <a:lnTo>
                    <a:pt x="724" y="265"/>
                  </a:lnTo>
                  <a:lnTo>
                    <a:pt x="724" y="267"/>
                  </a:lnTo>
                  <a:close/>
                  <a:moveTo>
                    <a:pt x="1019" y="975"/>
                  </a:moveTo>
                  <a:lnTo>
                    <a:pt x="1021" y="975"/>
                  </a:lnTo>
                  <a:lnTo>
                    <a:pt x="1021" y="975"/>
                  </a:lnTo>
                  <a:lnTo>
                    <a:pt x="1027" y="980"/>
                  </a:lnTo>
                  <a:lnTo>
                    <a:pt x="1035" y="981"/>
                  </a:lnTo>
                  <a:lnTo>
                    <a:pt x="1043" y="985"/>
                  </a:lnTo>
                  <a:lnTo>
                    <a:pt x="1050" y="999"/>
                  </a:lnTo>
                  <a:lnTo>
                    <a:pt x="1053" y="1002"/>
                  </a:lnTo>
                  <a:lnTo>
                    <a:pt x="1051" y="1005"/>
                  </a:lnTo>
                  <a:lnTo>
                    <a:pt x="1048" y="1012"/>
                  </a:lnTo>
                  <a:lnTo>
                    <a:pt x="1042" y="1015"/>
                  </a:lnTo>
                  <a:lnTo>
                    <a:pt x="1024" y="1021"/>
                  </a:lnTo>
                  <a:lnTo>
                    <a:pt x="1018" y="1021"/>
                  </a:lnTo>
                  <a:lnTo>
                    <a:pt x="1011" y="1020"/>
                  </a:lnTo>
                  <a:lnTo>
                    <a:pt x="1003" y="1020"/>
                  </a:lnTo>
                  <a:lnTo>
                    <a:pt x="986" y="1021"/>
                  </a:lnTo>
                  <a:lnTo>
                    <a:pt x="981" y="1020"/>
                  </a:lnTo>
                  <a:lnTo>
                    <a:pt x="976" y="1018"/>
                  </a:lnTo>
                  <a:lnTo>
                    <a:pt x="972" y="1015"/>
                  </a:lnTo>
                  <a:lnTo>
                    <a:pt x="965" y="1015"/>
                  </a:lnTo>
                  <a:lnTo>
                    <a:pt x="962" y="1013"/>
                  </a:lnTo>
                  <a:lnTo>
                    <a:pt x="959" y="1012"/>
                  </a:lnTo>
                  <a:lnTo>
                    <a:pt x="956" y="1009"/>
                  </a:lnTo>
                  <a:lnTo>
                    <a:pt x="951" y="1007"/>
                  </a:lnTo>
                  <a:lnTo>
                    <a:pt x="944" y="1007"/>
                  </a:lnTo>
                  <a:lnTo>
                    <a:pt x="938" y="1002"/>
                  </a:lnTo>
                  <a:lnTo>
                    <a:pt x="922" y="1001"/>
                  </a:lnTo>
                  <a:lnTo>
                    <a:pt x="913" y="999"/>
                  </a:lnTo>
                  <a:lnTo>
                    <a:pt x="895" y="1002"/>
                  </a:lnTo>
                  <a:lnTo>
                    <a:pt x="874" y="1010"/>
                  </a:lnTo>
                  <a:lnTo>
                    <a:pt x="866" y="1017"/>
                  </a:lnTo>
                  <a:lnTo>
                    <a:pt x="861" y="1020"/>
                  </a:lnTo>
                  <a:lnTo>
                    <a:pt x="846" y="1020"/>
                  </a:lnTo>
                  <a:lnTo>
                    <a:pt x="834" y="1018"/>
                  </a:lnTo>
                  <a:lnTo>
                    <a:pt x="830" y="1020"/>
                  </a:lnTo>
                  <a:lnTo>
                    <a:pt x="823" y="1015"/>
                  </a:lnTo>
                  <a:lnTo>
                    <a:pt x="814" y="1009"/>
                  </a:lnTo>
                  <a:lnTo>
                    <a:pt x="812" y="1005"/>
                  </a:lnTo>
                  <a:lnTo>
                    <a:pt x="810" y="1004"/>
                  </a:lnTo>
                  <a:lnTo>
                    <a:pt x="812" y="1004"/>
                  </a:lnTo>
                  <a:lnTo>
                    <a:pt x="810" y="1001"/>
                  </a:lnTo>
                  <a:lnTo>
                    <a:pt x="809" y="997"/>
                  </a:lnTo>
                  <a:lnTo>
                    <a:pt x="809" y="997"/>
                  </a:lnTo>
                  <a:lnTo>
                    <a:pt x="809" y="997"/>
                  </a:lnTo>
                  <a:lnTo>
                    <a:pt x="806" y="994"/>
                  </a:lnTo>
                  <a:lnTo>
                    <a:pt x="802" y="988"/>
                  </a:lnTo>
                  <a:lnTo>
                    <a:pt x="807" y="983"/>
                  </a:lnTo>
                  <a:lnTo>
                    <a:pt x="812" y="974"/>
                  </a:lnTo>
                  <a:lnTo>
                    <a:pt x="817" y="972"/>
                  </a:lnTo>
                  <a:lnTo>
                    <a:pt x="820" y="970"/>
                  </a:lnTo>
                  <a:lnTo>
                    <a:pt x="822" y="970"/>
                  </a:lnTo>
                  <a:lnTo>
                    <a:pt x="822" y="969"/>
                  </a:lnTo>
                  <a:lnTo>
                    <a:pt x="822" y="964"/>
                  </a:lnTo>
                  <a:lnTo>
                    <a:pt x="822" y="956"/>
                  </a:lnTo>
                  <a:lnTo>
                    <a:pt x="825" y="948"/>
                  </a:lnTo>
                  <a:lnTo>
                    <a:pt x="826" y="946"/>
                  </a:lnTo>
                  <a:lnTo>
                    <a:pt x="831" y="943"/>
                  </a:lnTo>
                  <a:lnTo>
                    <a:pt x="836" y="943"/>
                  </a:lnTo>
                  <a:lnTo>
                    <a:pt x="841" y="938"/>
                  </a:lnTo>
                  <a:lnTo>
                    <a:pt x="841" y="937"/>
                  </a:lnTo>
                  <a:lnTo>
                    <a:pt x="841" y="929"/>
                  </a:lnTo>
                  <a:lnTo>
                    <a:pt x="841" y="926"/>
                  </a:lnTo>
                  <a:lnTo>
                    <a:pt x="842" y="924"/>
                  </a:lnTo>
                  <a:lnTo>
                    <a:pt x="847" y="921"/>
                  </a:lnTo>
                  <a:lnTo>
                    <a:pt x="853" y="913"/>
                  </a:lnTo>
                  <a:lnTo>
                    <a:pt x="858" y="903"/>
                  </a:lnTo>
                  <a:lnTo>
                    <a:pt x="863" y="902"/>
                  </a:lnTo>
                  <a:lnTo>
                    <a:pt x="871" y="900"/>
                  </a:lnTo>
                  <a:lnTo>
                    <a:pt x="874" y="899"/>
                  </a:lnTo>
                  <a:lnTo>
                    <a:pt x="881" y="899"/>
                  </a:lnTo>
                  <a:lnTo>
                    <a:pt x="882" y="899"/>
                  </a:lnTo>
                  <a:lnTo>
                    <a:pt x="877" y="903"/>
                  </a:lnTo>
                  <a:lnTo>
                    <a:pt x="877" y="908"/>
                  </a:lnTo>
                  <a:lnTo>
                    <a:pt x="882" y="911"/>
                  </a:lnTo>
                  <a:lnTo>
                    <a:pt x="890" y="913"/>
                  </a:lnTo>
                  <a:lnTo>
                    <a:pt x="908" y="913"/>
                  </a:lnTo>
                  <a:lnTo>
                    <a:pt x="898" y="916"/>
                  </a:lnTo>
                  <a:lnTo>
                    <a:pt x="890" y="919"/>
                  </a:lnTo>
                  <a:lnTo>
                    <a:pt x="884" y="926"/>
                  </a:lnTo>
                  <a:lnTo>
                    <a:pt x="889" y="930"/>
                  </a:lnTo>
                  <a:lnTo>
                    <a:pt x="895" y="932"/>
                  </a:lnTo>
                  <a:lnTo>
                    <a:pt x="905" y="935"/>
                  </a:lnTo>
                  <a:lnTo>
                    <a:pt x="905" y="937"/>
                  </a:lnTo>
                  <a:lnTo>
                    <a:pt x="905" y="940"/>
                  </a:lnTo>
                  <a:lnTo>
                    <a:pt x="903" y="945"/>
                  </a:lnTo>
                  <a:lnTo>
                    <a:pt x="906" y="951"/>
                  </a:lnTo>
                  <a:lnTo>
                    <a:pt x="913" y="951"/>
                  </a:lnTo>
                  <a:lnTo>
                    <a:pt x="927" y="945"/>
                  </a:lnTo>
                  <a:lnTo>
                    <a:pt x="941" y="940"/>
                  </a:lnTo>
                  <a:lnTo>
                    <a:pt x="946" y="937"/>
                  </a:lnTo>
                  <a:lnTo>
                    <a:pt x="967" y="937"/>
                  </a:lnTo>
                  <a:lnTo>
                    <a:pt x="967" y="937"/>
                  </a:lnTo>
                  <a:lnTo>
                    <a:pt x="967" y="937"/>
                  </a:lnTo>
                  <a:lnTo>
                    <a:pt x="968" y="940"/>
                  </a:lnTo>
                  <a:lnTo>
                    <a:pt x="975" y="945"/>
                  </a:lnTo>
                  <a:lnTo>
                    <a:pt x="981" y="948"/>
                  </a:lnTo>
                  <a:lnTo>
                    <a:pt x="989" y="951"/>
                  </a:lnTo>
                  <a:lnTo>
                    <a:pt x="999" y="958"/>
                  </a:lnTo>
                  <a:lnTo>
                    <a:pt x="1007" y="962"/>
                  </a:lnTo>
                  <a:lnTo>
                    <a:pt x="1015" y="972"/>
                  </a:lnTo>
                  <a:lnTo>
                    <a:pt x="1015" y="972"/>
                  </a:lnTo>
                  <a:lnTo>
                    <a:pt x="1015" y="972"/>
                  </a:lnTo>
                  <a:lnTo>
                    <a:pt x="1019" y="975"/>
                  </a:lnTo>
                  <a:close/>
                  <a:moveTo>
                    <a:pt x="960" y="926"/>
                  </a:moveTo>
                  <a:lnTo>
                    <a:pt x="944" y="926"/>
                  </a:lnTo>
                  <a:lnTo>
                    <a:pt x="941" y="924"/>
                  </a:lnTo>
                  <a:lnTo>
                    <a:pt x="938" y="924"/>
                  </a:lnTo>
                  <a:lnTo>
                    <a:pt x="938" y="922"/>
                  </a:lnTo>
                  <a:lnTo>
                    <a:pt x="936" y="921"/>
                  </a:lnTo>
                  <a:lnTo>
                    <a:pt x="933" y="916"/>
                  </a:lnTo>
                  <a:lnTo>
                    <a:pt x="933" y="914"/>
                  </a:lnTo>
                  <a:lnTo>
                    <a:pt x="940" y="908"/>
                  </a:lnTo>
                  <a:lnTo>
                    <a:pt x="948" y="905"/>
                  </a:lnTo>
                  <a:lnTo>
                    <a:pt x="954" y="902"/>
                  </a:lnTo>
                  <a:lnTo>
                    <a:pt x="965" y="900"/>
                  </a:lnTo>
                  <a:lnTo>
                    <a:pt x="976" y="895"/>
                  </a:lnTo>
                  <a:lnTo>
                    <a:pt x="991" y="892"/>
                  </a:lnTo>
                  <a:lnTo>
                    <a:pt x="1002" y="891"/>
                  </a:lnTo>
                  <a:lnTo>
                    <a:pt x="999" y="892"/>
                  </a:lnTo>
                  <a:lnTo>
                    <a:pt x="983" y="899"/>
                  </a:lnTo>
                  <a:lnTo>
                    <a:pt x="983" y="903"/>
                  </a:lnTo>
                  <a:lnTo>
                    <a:pt x="989" y="910"/>
                  </a:lnTo>
                  <a:lnTo>
                    <a:pt x="986" y="911"/>
                  </a:lnTo>
                  <a:lnTo>
                    <a:pt x="980" y="918"/>
                  </a:lnTo>
                  <a:lnTo>
                    <a:pt x="980" y="924"/>
                  </a:lnTo>
                  <a:lnTo>
                    <a:pt x="978" y="926"/>
                  </a:lnTo>
                  <a:lnTo>
                    <a:pt x="967" y="926"/>
                  </a:lnTo>
                  <a:lnTo>
                    <a:pt x="965" y="927"/>
                  </a:lnTo>
                  <a:lnTo>
                    <a:pt x="960" y="926"/>
                  </a:lnTo>
                  <a:close/>
                  <a:moveTo>
                    <a:pt x="798" y="1031"/>
                  </a:moveTo>
                  <a:lnTo>
                    <a:pt x="802" y="1028"/>
                  </a:lnTo>
                  <a:lnTo>
                    <a:pt x="820" y="1028"/>
                  </a:lnTo>
                  <a:lnTo>
                    <a:pt x="823" y="1026"/>
                  </a:lnTo>
                  <a:lnTo>
                    <a:pt x="822" y="1031"/>
                  </a:lnTo>
                  <a:lnTo>
                    <a:pt x="818" y="1033"/>
                  </a:lnTo>
                  <a:lnTo>
                    <a:pt x="810" y="1034"/>
                  </a:lnTo>
                  <a:lnTo>
                    <a:pt x="794" y="1034"/>
                  </a:lnTo>
                  <a:lnTo>
                    <a:pt x="798" y="1031"/>
                  </a:lnTo>
                  <a:close/>
                  <a:moveTo>
                    <a:pt x="1367" y="924"/>
                  </a:moveTo>
                  <a:lnTo>
                    <a:pt x="1369" y="922"/>
                  </a:lnTo>
                  <a:lnTo>
                    <a:pt x="1372" y="922"/>
                  </a:lnTo>
                  <a:lnTo>
                    <a:pt x="1375" y="924"/>
                  </a:lnTo>
                  <a:lnTo>
                    <a:pt x="1380" y="929"/>
                  </a:lnTo>
                  <a:lnTo>
                    <a:pt x="1385" y="924"/>
                  </a:lnTo>
                  <a:lnTo>
                    <a:pt x="1385" y="919"/>
                  </a:lnTo>
                  <a:lnTo>
                    <a:pt x="1386" y="918"/>
                  </a:lnTo>
                  <a:lnTo>
                    <a:pt x="1386" y="918"/>
                  </a:lnTo>
                  <a:lnTo>
                    <a:pt x="1386" y="929"/>
                  </a:lnTo>
                  <a:lnTo>
                    <a:pt x="1391" y="929"/>
                  </a:lnTo>
                  <a:lnTo>
                    <a:pt x="1393" y="930"/>
                  </a:lnTo>
                  <a:lnTo>
                    <a:pt x="1396" y="935"/>
                  </a:lnTo>
                  <a:lnTo>
                    <a:pt x="1398" y="942"/>
                  </a:lnTo>
                  <a:lnTo>
                    <a:pt x="1398" y="950"/>
                  </a:lnTo>
                  <a:lnTo>
                    <a:pt x="1396" y="951"/>
                  </a:lnTo>
                  <a:lnTo>
                    <a:pt x="1394" y="954"/>
                  </a:lnTo>
                  <a:lnTo>
                    <a:pt x="1386" y="959"/>
                  </a:lnTo>
                  <a:lnTo>
                    <a:pt x="1377" y="959"/>
                  </a:lnTo>
                  <a:lnTo>
                    <a:pt x="1377" y="953"/>
                  </a:lnTo>
                  <a:lnTo>
                    <a:pt x="1380" y="946"/>
                  </a:lnTo>
                  <a:lnTo>
                    <a:pt x="1380" y="935"/>
                  </a:lnTo>
                  <a:lnTo>
                    <a:pt x="1379" y="929"/>
                  </a:lnTo>
                  <a:lnTo>
                    <a:pt x="1372" y="922"/>
                  </a:lnTo>
                  <a:lnTo>
                    <a:pt x="1369" y="927"/>
                  </a:lnTo>
                  <a:lnTo>
                    <a:pt x="1366" y="930"/>
                  </a:lnTo>
                  <a:lnTo>
                    <a:pt x="1364" y="940"/>
                  </a:lnTo>
                  <a:lnTo>
                    <a:pt x="1364" y="950"/>
                  </a:lnTo>
                  <a:lnTo>
                    <a:pt x="1364" y="950"/>
                  </a:lnTo>
                  <a:lnTo>
                    <a:pt x="1363" y="945"/>
                  </a:lnTo>
                  <a:lnTo>
                    <a:pt x="1363" y="935"/>
                  </a:lnTo>
                  <a:lnTo>
                    <a:pt x="1366" y="927"/>
                  </a:lnTo>
                  <a:lnTo>
                    <a:pt x="1367" y="924"/>
                  </a:lnTo>
                  <a:close/>
                  <a:moveTo>
                    <a:pt x="1677" y="905"/>
                  </a:moveTo>
                  <a:lnTo>
                    <a:pt x="1669" y="906"/>
                  </a:lnTo>
                  <a:lnTo>
                    <a:pt x="1663" y="908"/>
                  </a:lnTo>
                  <a:lnTo>
                    <a:pt x="1655" y="914"/>
                  </a:lnTo>
                  <a:lnTo>
                    <a:pt x="1648" y="919"/>
                  </a:lnTo>
                  <a:lnTo>
                    <a:pt x="1647" y="926"/>
                  </a:lnTo>
                  <a:lnTo>
                    <a:pt x="1645" y="934"/>
                  </a:lnTo>
                  <a:lnTo>
                    <a:pt x="1645" y="935"/>
                  </a:lnTo>
                  <a:lnTo>
                    <a:pt x="1645" y="935"/>
                  </a:lnTo>
                  <a:lnTo>
                    <a:pt x="1643" y="927"/>
                  </a:lnTo>
                  <a:lnTo>
                    <a:pt x="1643" y="918"/>
                  </a:lnTo>
                  <a:lnTo>
                    <a:pt x="1645" y="914"/>
                  </a:lnTo>
                  <a:lnTo>
                    <a:pt x="1647" y="913"/>
                  </a:lnTo>
                  <a:lnTo>
                    <a:pt x="1650" y="911"/>
                  </a:lnTo>
                  <a:lnTo>
                    <a:pt x="1655" y="908"/>
                  </a:lnTo>
                  <a:lnTo>
                    <a:pt x="1664" y="905"/>
                  </a:lnTo>
                  <a:lnTo>
                    <a:pt x="1679" y="905"/>
                  </a:lnTo>
                  <a:lnTo>
                    <a:pt x="1679" y="905"/>
                  </a:lnTo>
                  <a:lnTo>
                    <a:pt x="1677" y="905"/>
                  </a:lnTo>
                  <a:close/>
                  <a:moveTo>
                    <a:pt x="1410" y="910"/>
                  </a:moveTo>
                  <a:lnTo>
                    <a:pt x="1404" y="908"/>
                  </a:lnTo>
                  <a:lnTo>
                    <a:pt x="1399" y="906"/>
                  </a:lnTo>
                  <a:lnTo>
                    <a:pt x="1404" y="906"/>
                  </a:lnTo>
                  <a:lnTo>
                    <a:pt x="1412" y="910"/>
                  </a:lnTo>
                  <a:lnTo>
                    <a:pt x="1412" y="910"/>
                  </a:lnTo>
                  <a:lnTo>
                    <a:pt x="1410" y="910"/>
                  </a:lnTo>
                  <a:close/>
                  <a:moveTo>
                    <a:pt x="2259" y="712"/>
                  </a:moveTo>
                  <a:lnTo>
                    <a:pt x="2256" y="721"/>
                  </a:lnTo>
                  <a:lnTo>
                    <a:pt x="2251" y="733"/>
                  </a:lnTo>
                  <a:lnTo>
                    <a:pt x="2247" y="741"/>
                  </a:lnTo>
                  <a:lnTo>
                    <a:pt x="2243" y="747"/>
                  </a:lnTo>
                  <a:lnTo>
                    <a:pt x="2237" y="750"/>
                  </a:lnTo>
                  <a:lnTo>
                    <a:pt x="2229" y="755"/>
                  </a:lnTo>
                  <a:lnTo>
                    <a:pt x="2215" y="761"/>
                  </a:lnTo>
                  <a:lnTo>
                    <a:pt x="2202" y="766"/>
                  </a:lnTo>
                  <a:lnTo>
                    <a:pt x="2197" y="772"/>
                  </a:lnTo>
                  <a:lnTo>
                    <a:pt x="2194" y="779"/>
                  </a:lnTo>
                  <a:lnTo>
                    <a:pt x="2192" y="780"/>
                  </a:lnTo>
                  <a:lnTo>
                    <a:pt x="2186" y="784"/>
                  </a:lnTo>
                  <a:lnTo>
                    <a:pt x="2181" y="785"/>
                  </a:lnTo>
                  <a:lnTo>
                    <a:pt x="2172" y="787"/>
                  </a:lnTo>
                  <a:lnTo>
                    <a:pt x="2186" y="780"/>
                  </a:lnTo>
                  <a:lnTo>
                    <a:pt x="2192" y="776"/>
                  </a:lnTo>
                  <a:lnTo>
                    <a:pt x="2197" y="769"/>
                  </a:lnTo>
                  <a:lnTo>
                    <a:pt x="2200" y="763"/>
                  </a:lnTo>
                  <a:lnTo>
                    <a:pt x="2204" y="760"/>
                  </a:lnTo>
                  <a:lnTo>
                    <a:pt x="2231" y="737"/>
                  </a:lnTo>
                  <a:lnTo>
                    <a:pt x="2239" y="731"/>
                  </a:lnTo>
                  <a:lnTo>
                    <a:pt x="2245" y="723"/>
                  </a:lnTo>
                  <a:lnTo>
                    <a:pt x="2251" y="712"/>
                  </a:lnTo>
                  <a:lnTo>
                    <a:pt x="2261" y="689"/>
                  </a:lnTo>
                  <a:lnTo>
                    <a:pt x="2263" y="689"/>
                  </a:lnTo>
                  <a:lnTo>
                    <a:pt x="2263" y="694"/>
                  </a:lnTo>
                  <a:lnTo>
                    <a:pt x="2259" y="712"/>
                  </a:lnTo>
                  <a:close/>
                  <a:moveTo>
                    <a:pt x="1586" y="386"/>
                  </a:moveTo>
                  <a:lnTo>
                    <a:pt x="1583" y="388"/>
                  </a:lnTo>
                  <a:lnTo>
                    <a:pt x="1580" y="386"/>
                  </a:lnTo>
                  <a:lnTo>
                    <a:pt x="1576" y="385"/>
                  </a:lnTo>
                  <a:lnTo>
                    <a:pt x="1580" y="383"/>
                  </a:lnTo>
                  <a:lnTo>
                    <a:pt x="1583" y="383"/>
                  </a:lnTo>
                  <a:lnTo>
                    <a:pt x="1584" y="385"/>
                  </a:lnTo>
                  <a:lnTo>
                    <a:pt x="1586" y="386"/>
                  </a:lnTo>
                  <a:close/>
                  <a:moveTo>
                    <a:pt x="1564" y="383"/>
                  </a:moveTo>
                  <a:lnTo>
                    <a:pt x="1562" y="383"/>
                  </a:lnTo>
                  <a:lnTo>
                    <a:pt x="1562" y="381"/>
                  </a:lnTo>
                  <a:lnTo>
                    <a:pt x="1562" y="380"/>
                  </a:lnTo>
                  <a:lnTo>
                    <a:pt x="1562" y="380"/>
                  </a:lnTo>
                  <a:lnTo>
                    <a:pt x="1564" y="380"/>
                  </a:lnTo>
                  <a:lnTo>
                    <a:pt x="1565" y="383"/>
                  </a:lnTo>
                  <a:lnTo>
                    <a:pt x="1564" y="383"/>
                  </a:lnTo>
                  <a:close/>
                  <a:moveTo>
                    <a:pt x="695" y="1077"/>
                  </a:moveTo>
                  <a:lnTo>
                    <a:pt x="697" y="1077"/>
                  </a:lnTo>
                  <a:lnTo>
                    <a:pt x="700" y="1079"/>
                  </a:lnTo>
                  <a:lnTo>
                    <a:pt x="700" y="1079"/>
                  </a:lnTo>
                  <a:lnTo>
                    <a:pt x="694" y="1079"/>
                  </a:lnTo>
                  <a:lnTo>
                    <a:pt x="695" y="1077"/>
                  </a:lnTo>
                  <a:close/>
                  <a:moveTo>
                    <a:pt x="1185" y="1077"/>
                  </a:moveTo>
                  <a:lnTo>
                    <a:pt x="1189" y="1072"/>
                  </a:lnTo>
                  <a:lnTo>
                    <a:pt x="1193" y="1063"/>
                  </a:lnTo>
                  <a:lnTo>
                    <a:pt x="1198" y="1052"/>
                  </a:lnTo>
                  <a:lnTo>
                    <a:pt x="1200" y="1041"/>
                  </a:lnTo>
                  <a:lnTo>
                    <a:pt x="1200" y="1036"/>
                  </a:lnTo>
                  <a:lnTo>
                    <a:pt x="1198" y="1031"/>
                  </a:lnTo>
                  <a:lnTo>
                    <a:pt x="1192" y="1021"/>
                  </a:lnTo>
                  <a:lnTo>
                    <a:pt x="1182" y="1010"/>
                  </a:lnTo>
                  <a:lnTo>
                    <a:pt x="1168" y="991"/>
                  </a:lnTo>
                  <a:lnTo>
                    <a:pt x="1163" y="983"/>
                  </a:lnTo>
                  <a:lnTo>
                    <a:pt x="1161" y="980"/>
                  </a:lnTo>
                  <a:lnTo>
                    <a:pt x="1163" y="974"/>
                  </a:lnTo>
                  <a:lnTo>
                    <a:pt x="1163" y="967"/>
                  </a:lnTo>
                  <a:lnTo>
                    <a:pt x="1161" y="961"/>
                  </a:lnTo>
                  <a:lnTo>
                    <a:pt x="1155" y="954"/>
                  </a:lnTo>
                  <a:lnTo>
                    <a:pt x="1152" y="950"/>
                  </a:lnTo>
                  <a:lnTo>
                    <a:pt x="1150" y="948"/>
                  </a:lnTo>
                  <a:lnTo>
                    <a:pt x="1150" y="946"/>
                  </a:lnTo>
                  <a:lnTo>
                    <a:pt x="1158" y="938"/>
                  </a:lnTo>
                  <a:lnTo>
                    <a:pt x="1163" y="930"/>
                  </a:lnTo>
                  <a:lnTo>
                    <a:pt x="1169" y="927"/>
                  </a:lnTo>
                  <a:lnTo>
                    <a:pt x="1185" y="918"/>
                  </a:lnTo>
                  <a:lnTo>
                    <a:pt x="1200" y="910"/>
                  </a:lnTo>
                  <a:lnTo>
                    <a:pt x="1200" y="910"/>
                  </a:lnTo>
                  <a:lnTo>
                    <a:pt x="1206" y="905"/>
                  </a:lnTo>
                  <a:lnTo>
                    <a:pt x="1216" y="900"/>
                  </a:lnTo>
                  <a:lnTo>
                    <a:pt x="1224" y="899"/>
                  </a:lnTo>
                  <a:lnTo>
                    <a:pt x="1233" y="899"/>
                  </a:lnTo>
                  <a:lnTo>
                    <a:pt x="1243" y="900"/>
                  </a:lnTo>
                  <a:lnTo>
                    <a:pt x="1256" y="900"/>
                  </a:lnTo>
                  <a:lnTo>
                    <a:pt x="1259" y="902"/>
                  </a:lnTo>
                  <a:lnTo>
                    <a:pt x="1259" y="903"/>
                  </a:lnTo>
                  <a:lnTo>
                    <a:pt x="1260" y="906"/>
                  </a:lnTo>
                  <a:lnTo>
                    <a:pt x="1260" y="927"/>
                  </a:lnTo>
                  <a:lnTo>
                    <a:pt x="1259" y="929"/>
                  </a:lnTo>
                  <a:lnTo>
                    <a:pt x="1238" y="929"/>
                  </a:lnTo>
                  <a:lnTo>
                    <a:pt x="1230" y="930"/>
                  </a:lnTo>
                  <a:lnTo>
                    <a:pt x="1224" y="935"/>
                  </a:lnTo>
                  <a:lnTo>
                    <a:pt x="1221" y="937"/>
                  </a:lnTo>
                  <a:lnTo>
                    <a:pt x="1221" y="940"/>
                  </a:lnTo>
                  <a:lnTo>
                    <a:pt x="1222" y="946"/>
                  </a:lnTo>
                  <a:lnTo>
                    <a:pt x="1217" y="945"/>
                  </a:lnTo>
                  <a:lnTo>
                    <a:pt x="1214" y="945"/>
                  </a:lnTo>
                  <a:lnTo>
                    <a:pt x="1209" y="946"/>
                  </a:lnTo>
                  <a:lnTo>
                    <a:pt x="1206" y="950"/>
                  </a:lnTo>
                  <a:lnTo>
                    <a:pt x="1206" y="959"/>
                  </a:lnTo>
                  <a:lnTo>
                    <a:pt x="1213" y="959"/>
                  </a:lnTo>
                  <a:lnTo>
                    <a:pt x="1214" y="961"/>
                  </a:lnTo>
                  <a:lnTo>
                    <a:pt x="1219" y="962"/>
                  </a:lnTo>
                  <a:lnTo>
                    <a:pt x="1221" y="966"/>
                  </a:lnTo>
                  <a:lnTo>
                    <a:pt x="1222" y="969"/>
                  </a:lnTo>
                  <a:lnTo>
                    <a:pt x="1224" y="977"/>
                  </a:lnTo>
                  <a:lnTo>
                    <a:pt x="1225" y="981"/>
                  </a:lnTo>
                  <a:lnTo>
                    <a:pt x="1229" y="985"/>
                  </a:lnTo>
                  <a:lnTo>
                    <a:pt x="1233" y="985"/>
                  </a:lnTo>
                  <a:lnTo>
                    <a:pt x="1233" y="986"/>
                  </a:lnTo>
                  <a:lnTo>
                    <a:pt x="1238" y="991"/>
                  </a:lnTo>
                  <a:lnTo>
                    <a:pt x="1243" y="993"/>
                  </a:lnTo>
                  <a:lnTo>
                    <a:pt x="1249" y="993"/>
                  </a:lnTo>
                  <a:lnTo>
                    <a:pt x="1251" y="994"/>
                  </a:lnTo>
                  <a:lnTo>
                    <a:pt x="1249" y="996"/>
                  </a:lnTo>
                  <a:lnTo>
                    <a:pt x="1248" y="1001"/>
                  </a:lnTo>
                  <a:lnTo>
                    <a:pt x="1248" y="1005"/>
                  </a:lnTo>
                  <a:lnTo>
                    <a:pt x="1249" y="1013"/>
                  </a:lnTo>
                  <a:lnTo>
                    <a:pt x="1254" y="1023"/>
                  </a:lnTo>
                  <a:lnTo>
                    <a:pt x="1262" y="1023"/>
                  </a:lnTo>
                  <a:lnTo>
                    <a:pt x="1262" y="1013"/>
                  </a:lnTo>
                  <a:lnTo>
                    <a:pt x="1264" y="1009"/>
                  </a:lnTo>
                  <a:lnTo>
                    <a:pt x="1265" y="1009"/>
                  </a:lnTo>
                  <a:lnTo>
                    <a:pt x="1270" y="1007"/>
                  </a:lnTo>
                  <a:lnTo>
                    <a:pt x="1273" y="1009"/>
                  </a:lnTo>
                  <a:lnTo>
                    <a:pt x="1275" y="1015"/>
                  </a:lnTo>
                  <a:lnTo>
                    <a:pt x="1276" y="1020"/>
                  </a:lnTo>
                  <a:lnTo>
                    <a:pt x="1281" y="1025"/>
                  </a:lnTo>
                  <a:lnTo>
                    <a:pt x="1286" y="1026"/>
                  </a:lnTo>
                  <a:lnTo>
                    <a:pt x="1289" y="1028"/>
                  </a:lnTo>
                  <a:lnTo>
                    <a:pt x="1289" y="1028"/>
                  </a:lnTo>
                  <a:lnTo>
                    <a:pt x="1278" y="1033"/>
                  </a:lnTo>
                  <a:lnTo>
                    <a:pt x="1273" y="1033"/>
                  </a:lnTo>
                  <a:lnTo>
                    <a:pt x="1264" y="1028"/>
                  </a:lnTo>
                  <a:lnTo>
                    <a:pt x="1256" y="1028"/>
                  </a:lnTo>
                  <a:lnTo>
                    <a:pt x="1256" y="1033"/>
                  </a:lnTo>
                  <a:lnTo>
                    <a:pt x="1254" y="1034"/>
                  </a:lnTo>
                  <a:lnTo>
                    <a:pt x="1252" y="1039"/>
                  </a:lnTo>
                  <a:lnTo>
                    <a:pt x="1252" y="1050"/>
                  </a:lnTo>
                  <a:lnTo>
                    <a:pt x="1259" y="1053"/>
                  </a:lnTo>
                  <a:lnTo>
                    <a:pt x="1264" y="1053"/>
                  </a:lnTo>
                  <a:lnTo>
                    <a:pt x="1264" y="1053"/>
                  </a:lnTo>
                  <a:lnTo>
                    <a:pt x="1260" y="1060"/>
                  </a:lnTo>
                  <a:lnTo>
                    <a:pt x="1252" y="1066"/>
                  </a:lnTo>
                  <a:lnTo>
                    <a:pt x="1268" y="1066"/>
                  </a:lnTo>
                  <a:lnTo>
                    <a:pt x="1268" y="1066"/>
                  </a:lnTo>
                  <a:lnTo>
                    <a:pt x="1270" y="1071"/>
                  </a:lnTo>
                  <a:lnTo>
                    <a:pt x="1272" y="1072"/>
                  </a:lnTo>
                  <a:lnTo>
                    <a:pt x="1273" y="1074"/>
                  </a:lnTo>
                  <a:lnTo>
                    <a:pt x="1273" y="1080"/>
                  </a:lnTo>
                  <a:lnTo>
                    <a:pt x="1272" y="1092"/>
                  </a:lnTo>
                  <a:lnTo>
                    <a:pt x="1273" y="1104"/>
                  </a:lnTo>
                  <a:lnTo>
                    <a:pt x="1273" y="1109"/>
                  </a:lnTo>
                  <a:lnTo>
                    <a:pt x="1272" y="1111"/>
                  </a:lnTo>
                  <a:lnTo>
                    <a:pt x="1260" y="1116"/>
                  </a:lnTo>
                  <a:lnTo>
                    <a:pt x="1236" y="1119"/>
                  </a:lnTo>
                  <a:lnTo>
                    <a:pt x="1229" y="1116"/>
                  </a:lnTo>
                  <a:lnTo>
                    <a:pt x="1222" y="1109"/>
                  </a:lnTo>
                  <a:lnTo>
                    <a:pt x="1214" y="1104"/>
                  </a:lnTo>
                  <a:lnTo>
                    <a:pt x="1211" y="1100"/>
                  </a:lnTo>
                  <a:lnTo>
                    <a:pt x="1203" y="1100"/>
                  </a:lnTo>
                  <a:lnTo>
                    <a:pt x="1200" y="1098"/>
                  </a:lnTo>
                  <a:lnTo>
                    <a:pt x="1197" y="1096"/>
                  </a:lnTo>
                  <a:lnTo>
                    <a:pt x="1190" y="1093"/>
                  </a:lnTo>
                  <a:lnTo>
                    <a:pt x="1187" y="1087"/>
                  </a:lnTo>
                  <a:lnTo>
                    <a:pt x="1185" y="1080"/>
                  </a:lnTo>
                  <a:lnTo>
                    <a:pt x="1185" y="1077"/>
                  </a:lnTo>
                  <a:close/>
                  <a:moveTo>
                    <a:pt x="906" y="1830"/>
                  </a:moveTo>
                  <a:lnTo>
                    <a:pt x="905" y="1835"/>
                  </a:lnTo>
                  <a:lnTo>
                    <a:pt x="903" y="1840"/>
                  </a:lnTo>
                  <a:lnTo>
                    <a:pt x="895" y="1848"/>
                  </a:lnTo>
                  <a:lnTo>
                    <a:pt x="895" y="1853"/>
                  </a:lnTo>
                  <a:lnTo>
                    <a:pt x="898" y="1856"/>
                  </a:lnTo>
                  <a:lnTo>
                    <a:pt x="895" y="1856"/>
                  </a:lnTo>
                  <a:lnTo>
                    <a:pt x="889" y="1854"/>
                  </a:lnTo>
                  <a:lnTo>
                    <a:pt x="879" y="1853"/>
                  </a:lnTo>
                  <a:lnTo>
                    <a:pt x="873" y="1854"/>
                  </a:lnTo>
                  <a:lnTo>
                    <a:pt x="871" y="1854"/>
                  </a:lnTo>
                  <a:lnTo>
                    <a:pt x="871" y="1850"/>
                  </a:lnTo>
                  <a:lnTo>
                    <a:pt x="873" y="1842"/>
                  </a:lnTo>
                  <a:lnTo>
                    <a:pt x="876" y="1832"/>
                  </a:lnTo>
                  <a:lnTo>
                    <a:pt x="881" y="1819"/>
                  </a:lnTo>
                  <a:lnTo>
                    <a:pt x="887" y="1813"/>
                  </a:lnTo>
                  <a:lnTo>
                    <a:pt x="897" y="1813"/>
                  </a:lnTo>
                  <a:lnTo>
                    <a:pt x="909" y="1814"/>
                  </a:lnTo>
                  <a:lnTo>
                    <a:pt x="916" y="1816"/>
                  </a:lnTo>
                  <a:lnTo>
                    <a:pt x="913" y="1818"/>
                  </a:lnTo>
                  <a:lnTo>
                    <a:pt x="906" y="1824"/>
                  </a:lnTo>
                  <a:lnTo>
                    <a:pt x="906" y="1830"/>
                  </a:lnTo>
                  <a:close/>
                  <a:moveTo>
                    <a:pt x="852" y="1964"/>
                  </a:moveTo>
                  <a:lnTo>
                    <a:pt x="849" y="1958"/>
                  </a:lnTo>
                  <a:lnTo>
                    <a:pt x="842" y="1947"/>
                  </a:lnTo>
                  <a:lnTo>
                    <a:pt x="839" y="1942"/>
                  </a:lnTo>
                  <a:lnTo>
                    <a:pt x="833" y="1939"/>
                  </a:lnTo>
                  <a:lnTo>
                    <a:pt x="831" y="1936"/>
                  </a:lnTo>
                  <a:lnTo>
                    <a:pt x="830" y="1929"/>
                  </a:lnTo>
                  <a:lnTo>
                    <a:pt x="826" y="1907"/>
                  </a:lnTo>
                  <a:lnTo>
                    <a:pt x="825" y="1889"/>
                  </a:lnTo>
                  <a:lnTo>
                    <a:pt x="826" y="1894"/>
                  </a:lnTo>
                  <a:lnTo>
                    <a:pt x="831" y="1917"/>
                  </a:lnTo>
                  <a:lnTo>
                    <a:pt x="834" y="1925"/>
                  </a:lnTo>
                  <a:lnTo>
                    <a:pt x="838" y="1931"/>
                  </a:lnTo>
                  <a:lnTo>
                    <a:pt x="842" y="1937"/>
                  </a:lnTo>
                  <a:lnTo>
                    <a:pt x="846" y="1944"/>
                  </a:lnTo>
                  <a:lnTo>
                    <a:pt x="847" y="1952"/>
                  </a:lnTo>
                  <a:lnTo>
                    <a:pt x="853" y="1964"/>
                  </a:lnTo>
                  <a:lnTo>
                    <a:pt x="852" y="1964"/>
                  </a:lnTo>
                  <a:close/>
                  <a:moveTo>
                    <a:pt x="928" y="2070"/>
                  </a:moveTo>
                  <a:lnTo>
                    <a:pt x="922" y="2063"/>
                  </a:lnTo>
                  <a:lnTo>
                    <a:pt x="917" y="2052"/>
                  </a:lnTo>
                  <a:lnTo>
                    <a:pt x="914" y="2044"/>
                  </a:lnTo>
                  <a:lnTo>
                    <a:pt x="914" y="2035"/>
                  </a:lnTo>
                  <a:lnTo>
                    <a:pt x="917" y="2028"/>
                  </a:lnTo>
                  <a:lnTo>
                    <a:pt x="917" y="2016"/>
                  </a:lnTo>
                  <a:lnTo>
                    <a:pt x="916" y="2011"/>
                  </a:lnTo>
                  <a:lnTo>
                    <a:pt x="911" y="1998"/>
                  </a:lnTo>
                  <a:lnTo>
                    <a:pt x="911" y="1992"/>
                  </a:lnTo>
                  <a:lnTo>
                    <a:pt x="911" y="1992"/>
                  </a:lnTo>
                  <a:lnTo>
                    <a:pt x="917" y="2003"/>
                  </a:lnTo>
                  <a:lnTo>
                    <a:pt x="921" y="2012"/>
                  </a:lnTo>
                  <a:lnTo>
                    <a:pt x="921" y="2020"/>
                  </a:lnTo>
                  <a:lnTo>
                    <a:pt x="921" y="2027"/>
                  </a:lnTo>
                  <a:lnTo>
                    <a:pt x="921" y="2030"/>
                  </a:lnTo>
                  <a:lnTo>
                    <a:pt x="919" y="2035"/>
                  </a:lnTo>
                  <a:lnTo>
                    <a:pt x="921" y="2039"/>
                  </a:lnTo>
                  <a:lnTo>
                    <a:pt x="922" y="2051"/>
                  </a:lnTo>
                  <a:lnTo>
                    <a:pt x="925" y="2062"/>
                  </a:lnTo>
                  <a:lnTo>
                    <a:pt x="928" y="2068"/>
                  </a:lnTo>
                  <a:lnTo>
                    <a:pt x="928" y="2070"/>
                  </a:lnTo>
                  <a:close/>
                  <a:moveTo>
                    <a:pt x="897" y="1278"/>
                  </a:moveTo>
                  <a:lnTo>
                    <a:pt x="892" y="1269"/>
                  </a:lnTo>
                  <a:lnTo>
                    <a:pt x="889" y="1261"/>
                  </a:lnTo>
                  <a:lnTo>
                    <a:pt x="889" y="1256"/>
                  </a:lnTo>
                  <a:lnTo>
                    <a:pt x="889" y="1258"/>
                  </a:lnTo>
                  <a:lnTo>
                    <a:pt x="893" y="1272"/>
                  </a:lnTo>
                  <a:lnTo>
                    <a:pt x="901" y="1285"/>
                  </a:lnTo>
                  <a:lnTo>
                    <a:pt x="897" y="1278"/>
                  </a:lnTo>
                  <a:close/>
                  <a:moveTo>
                    <a:pt x="761" y="262"/>
                  </a:moveTo>
                  <a:lnTo>
                    <a:pt x="759" y="263"/>
                  </a:lnTo>
                  <a:lnTo>
                    <a:pt x="759" y="262"/>
                  </a:lnTo>
                  <a:lnTo>
                    <a:pt x="761" y="260"/>
                  </a:lnTo>
                  <a:lnTo>
                    <a:pt x="764" y="257"/>
                  </a:lnTo>
                  <a:lnTo>
                    <a:pt x="769" y="254"/>
                  </a:lnTo>
                  <a:lnTo>
                    <a:pt x="766" y="259"/>
                  </a:lnTo>
                  <a:lnTo>
                    <a:pt x="761" y="262"/>
                  </a:lnTo>
                  <a:close/>
                  <a:moveTo>
                    <a:pt x="721" y="259"/>
                  </a:moveTo>
                  <a:lnTo>
                    <a:pt x="719" y="259"/>
                  </a:lnTo>
                  <a:lnTo>
                    <a:pt x="719" y="257"/>
                  </a:lnTo>
                  <a:lnTo>
                    <a:pt x="719" y="255"/>
                  </a:lnTo>
                  <a:lnTo>
                    <a:pt x="721" y="255"/>
                  </a:lnTo>
                  <a:lnTo>
                    <a:pt x="724" y="255"/>
                  </a:lnTo>
                  <a:lnTo>
                    <a:pt x="721" y="259"/>
                  </a:lnTo>
                  <a:close/>
                  <a:moveTo>
                    <a:pt x="598" y="324"/>
                  </a:moveTo>
                  <a:lnTo>
                    <a:pt x="603" y="321"/>
                  </a:lnTo>
                  <a:lnTo>
                    <a:pt x="603" y="322"/>
                  </a:lnTo>
                  <a:lnTo>
                    <a:pt x="603" y="330"/>
                  </a:lnTo>
                  <a:lnTo>
                    <a:pt x="600" y="326"/>
                  </a:lnTo>
                  <a:lnTo>
                    <a:pt x="597" y="326"/>
                  </a:lnTo>
                  <a:lnTo>
                    <a:pt x="598" y="324"/>
                  </a:lnTo>
                  <a:close/>
                  <a:moveTo>
                    <a:pt x="1709" y="343"/>
                  </a:moveTo>
                  <a:lnTo>
                    <a:pt x="1707" y="340"/>
                  </a:lnTo>
                  <a:lnTo>
                    <a:pt x="1707" y="338"/>
                  </a:lnTo>
                  <a:lnTo>
                    <a:pt x="1709" y="335"/>
                  </a:lnTo>
                  <a:lnTo>
                    <a:pt x="1709" y="343"/>
                  </a:lnTo>
                  <a:close/>
                  <a:moveTo>
                    <a:pt x="898" y="372"/>
                  </a:moveTo>
                  <a:lnTo>
                    <a:pt x="895" y="369"/>
                  </a:lnTo>
                  <a:lnTo>
                    <a:pt x="893" y="367"/>
                  </a:lnTo>
                  <a:lnTo>
                    <a:pt x="897" y="369"/>
                  </a:lnTo>
                  <a:lnTo>
                    <a:pt x="900" y="374"/>
                  </a:lnTo>
                  <a:lnTo>
                    <a:pt x="898" y="372"/>
                  </a:lnTo>
                  <a:close/>
                  <a:moveTo>
                    <a:pt x="217" y="1130"/>
                  </a:moveTo>
                  <a:lnTo>
                    <a:pt x="217" y="1127"/>
                  </a:lnTo>
                  <a:lnTo>
                    <a:pt x="218" y="1125"/>
                  </a:lnTo>
                  <a:lnTo>
                    <a:pt x="220" y="1125"/>
                  </a:lnTo>
                  <a:lnTo>
                    <a:pt x="226" y="1127"/>
                  </a:lnTo>
                  <a:lnTo>
                    <a:pt x="231" y="1125"/>
                  </a:lnTo>
                  <a:lnTo>
                    <a:pt x="233" y="1124"/>
                  </a:lnTo>
                  <a:lnTo>
                    <a:pt x="237" y="1120"/>
                  </a:lnTo>
                  <a:lnTo>
                    <a:pt x="242" y="1120"/>
                  </a:lnTo>
                  <a:lnTo>
                    <a:pt x="265" y="1119"/>
                  </a:lnTo>
                  <a:lnTo>
                    <a:pt x="269" y="1119"/>
                  </a:lnTo>
                  <a:lnTo>
                    <a:pt x="276" y="1117"/>
                  </a:lnTo>
                  <a:lnTo>
                    <a:pt x="281" y="1111"/>
                  </a:lnTo>
                  <a:lnTo>
                    <a:pt x="284" y="1108"/>
                  </a:lnTo>
                  <a:lnTo>
                    <a:pt x="285" y="1106"/>
                  </a:lnTo>
                  <a:lnTo>
                    <a:pt x="289" y="1104"/>
                  </a:lnTo>
                  <a:lnTo>
                    <a:pt x="298" y="1101"/>
                  </a:lnTo>
                  <a:lnTo>
                    <a:pt x="301" y="1096"/>
                  </a:lnTo>
                  <a:lnTo>
                    <a:pt x="303" y="1088"/>
                  </a:lnTo>
                  <a:lnTo>
                    <a:pt x="305" y="1085"/>
                  </a:lnTo>
                  <a:lnTo>
                    <a:pt x="308" y="1084"/>
                  </a:lnTo>
                  <a:lnTo>
                    <a:pt x="311" y="1077"/>
                  </a:lnTo>
                  <a:lnTo>
                    <a:pt x="316" y="1072"/>
                  </a:lnTo>
                  <a:lnTo>
                    <a:pt x="314" y="1068"/>
                  </a:lnTo>
                  <a:lnTo>
                    <a:pt x="312" y="1063"/>
                  </a:lnTo>
                  <a:lnTo>
                    <a:pt x="312" y="1055"/>
                  </a:lnTo>
                  <a:lnTo>
                    <a:pt x="314" y="1053"/>
                  </a:lnTo>
                  <a:lnTo>
                    <a:pt x="316" y="1049"/>
                  </a:lnTo>
                  <a:lnTo>
                    <a:pt x="319" y="1042"/>
                  </a:lnTo>
                  <a:lnTo>
                    <a:pt x="324" y="1039"/>
                  </a:lnTo>
                  <a:lnTo>
                    <a:pt x="330" y="1034"/>
                  </a:lnTo>
                  <a:lnTo>
                    <a:pt x="330" y="1029"/>
                  </a:lnTo>
                  <a:lnTo>
                    <a:pt x="332" y="1028"/>
                  </a:lnTo>
                  <a:lnTo>
                    <a:pt x="333" y="1026"/>
                  </a:lnTo>
                  <a:lnTo>
                    <a:pt x="346" y="1023"/>
                  </a:lnTo>
                  <a:lnTo>
                    <a:pt x="356" y="1020"/>
                  </a:lnTo>
                  <a:lnTo>
                    <a:pt x="372" y="1009"/>
                  </a:lnTo>
                  <a:lnTo>
                    <a:pt x="375" y="1001"/>
                  </a:lnTo>
                  <a:lnTo>
                    <a:pt x="375" y="997"/>
                  </a:lnTo>
                  <a:lnTo>
                    <a:pt x="376" y="997"/>
                  </a:lnTo>
                  <a:lnTo>
                    <a:pt x="375" y="994"/>
                  </a:lnTo>
                  <a:lnTo>
                    <a:pt x="375" y="991"/>
                  </a:lnTo>
                  <a:lnTo>
                    <a:pt x="373" y="991"/>
                  </a:lnTo>
                  <a:lnTo>
                    <a:pt x="373" y="991"/>
                  </a:lnTo>
                  <a:lnTo>
                    <a:pt x="373" y="985"/>
                  </a:lnTo>
                  <a:lnTo>
                    <a:pt x="375" y="980"/>
                  </a:lnTo>
                  <a:lnTo>
                    <a:pt x="380" y="978"/>
                  </a:lnTo>
                  <a:lnTo>
                    <a:pt x="384" y="975"/>
                  </a:lnTo>
                  <a:lnTo>
                    <a:pt x="392" y="975"/>
                  </a:lnTo>
                  <a:lnTo>
                    <a:pt x="403" y="978"/>
                  </a:lnTo>
                  <a:lnTo>
                    <a:pt x="410" y="980"/>
                  </a:lnTo>
                  <a:lnTo>
                    <a:pt x="416" y="983"/>
                  </a:lnTo>
                  <a:lnTo>
                    <a:pt x="421" y="985"/>
                  </a:lnTo>
                  <a:lnTo>
                    <a:pt x="429" y="985"/>
                  </a:lnTo>
                  <a:lnTo>
                    <a:pt x="434" y="981"/>
                  </a:lnTo>
                  <a:lnTo>
                    <a:pt x="440" y="975"/>
                  </a:lnTo>
                  <a:lnTo>
                    <a:pt x="447" y="970"/>
                  </a:lnTo>
                  <a:lnTo>
                    <a:pt x="453" y="969"/>
                  </a:lnTo>
                  <a:lnTo>
                    <a:pt x="453" y="969"/>
                  </a:lnTo>
                  <a:lnTo>
                    <a:pt x="461" y="966"/>
                  </a:lnTo>
                  <a:lnTo>
                    <a:pt x="466" y="959"/>
                  </a:lnTo>
                  <a:lnTo>
                    <a:pt x="467" y="958"/>
                  </a:lnTo>
                  <a:lnTo>
                    <a:pt x="470" y="956"/>
                  </a:lnTo>
                  <a:lnTo>
                    <a:pt x="478" y="956"/>
                  </a:lnTo>
                  <a:lnTo>
                    <a:pt x="485" y="958"/>
                  </a:lnTo>
                  <a:lnTo>
                    <a:pt x="491" y="961"/>
                  </a:lnTo>
                  <a:lnTo>
                    <a:pt x="493" y="964"/>
                  </a:lnTo>
                  <a:lnTo>
                    <a:pt x="498" y="970"/>
                  </a:lnTo>
                  <a:lnTo>
                    <a:pt x="499" y="974"/>
                  </a:lnTo>
                  <a:lnTo>
                    <a:pt x="499" y="980"/>
                  </a:lnTo>
                  <a:lnTo>
                    <a:pt x="502" y="985"/>
                  </a:lnTo>
                  <a:lnTo>
                    <a:pt x="507" y="991"/>
                  </a:lnTo>
                  <a:lnTo>
                    <a:pt x="517" y="999"/>
                  </a:lnTo>
                  <a:lnTo>
                    <a:pt x="526" y="1004"/>
                  </a:lnTo>
                  <a:lnTo>
                    <a:pt x="538" y="1017"/>
                  </a:lnTo>
                  <a:lnTo>
                    <a:pt x="542" y="1020"/>
                  </a:lnTo>
                  <a:lnTo>
                    <a:pt x="552" y="1023"/>
                  </a:lnTo>
                  <a:lnTo>
                    <a:pt x="555" y="1025"/>
                  </a:lnTo>
                  <a:lnTo>
                    <a:pt x="566" y="1033"/>
                  </a:lnTo>
                  <a:lnTo>
                    <a:pt x="574" y="1037"/>
                  </a:lnTo>
                  <a:lnTo>
                    <a:pt x="577" y="1039"/>
                  </a:lnTo>
                  <a:lnTo>
                    <a:pt x="579" y="1042"/>
                  </a:lnTo>
                  <a:lnTo>
                    <a:pt x="584" y="1045"/>
                  </a:lnTo>
                  <a:lnTo>
                    <a:pt x="590" y="1050"/>
                  </a:lnTo>
                  <a:lnTo>
                    <a:pt x="590" y="1052"/>
                  </a:lnTo>
                  <a:lnTo>
                    <a:pt x="592" y="1056"/>
                  </a:lnTo>
                  <a:lnTo>
                    <a:pt x="595" y="1064"/>
                  </a:lnTo>
                  <a:lnTo>
                    <a:pt x="595" y="1071"/>
                  </a:lnTo>
                  <a:lnTo>
                    <a:pt x="593" y="1074"/>
                  </a:lnTo>
                  <a:lnTo>
                    <a:pt x="590" y="1077"/>
                  </a:lnTo>
                  <a:lnTo>
                    <a:pt x="590" y="1084"/>
                  </a:lnTo>
                  <a:lnTo>
                    <a:pt x="587" y="1082"/>
                  </a:lnTo>
                  <a:lnTo>
                    <a:pt x="582" y="1082"/>
                  </a:lnTo>
                  <a:lnTo>
                    <a:pt x="576" y="1084"/>
                  </a:lnTo>
                  <a:lnTo>
                    <a:pt x="563" y="1085"/>
                  </a:lnTo>
                  <a:lnTo>
                    <a:pt x="558" y="1085"/>
                  </a:lnTo>
                  <a:lnTo>
                    <a:pt x="549" y="1082"/>
                  </a:lnTo>
                  <a:lnTo>
                    <a:pt x="542" y="1084"/>
                  </a:lnTo>
                  <a:lnTo>
                    <a:pt x="536" y="1088"/>
                  </a:lnTo>
                  <a:lnTo>
                    <a:pt x="536" y="1093"/>
                  </a:lnTo>
                  <a:lnTo>
                    <a:pt x="539" y="1098"/>
                  </a:lnTo>
                  <a:lnTo>
                    <a:pt x="542" y="1101"/>
                  </a:lnTo>
                  <a:lnTo>
                    <a:pt x="547" y="1104"/>
                  </a:lnTo>
                  <a:lnTo>
                    <a:pt x="563" y="1111"/>
                  </a:lnTo>
                  <a:lnTo>
                    <a:pt x="569" y="1114"/>
                  </a:lnTo>
                  <a:lnTo>
                    <a:pt x="573" y="1119"/>
                  </a:lnTo>
                  <a:lnTo>
                    <a:pt x="577" y="1120"/>
                  </a:lnTo>
                  <a:lnTo>
                    <a:pt x="582" y="1117"/>
                  </a:lnTo>
                  <a:lnTo>
                    <a:pt x="587" y="1109"/>
                  </a:lnTo>
                  <a:lnTo>
                    <a:pt x="585" y="1104"/>
                  </a:lnTo>
                  <a:lnTo>
                    <a:pt x="585" y="1100"/>
                  </a:lnTo>
                  <a:lnTo>
                    <a:pt x="592" y="1090"/>
                  </a:lnTo>
                  <a:lnTo>
                    <a:pt x="597" y="1093"/>
                  </a:lnTo>
                  <a:lnTo>
                    <a:pt x="603" y="1090"/>
                  </a:lnTo>
                  <a:lnTo>
                    <a:pt x="605" y="1085"/>
                  </a:lnTo>
                  <a:lnTo>
                    <a:pt x="611" y="1072"/>
                  </a:lnTo>
                  <a:lnTo>
                    <a:pt x="611" y="1072"/>
                  </a:lnTo>
                  <a:lnTo>
                    <a:pt x="614" y="1071"/>
                  </a:lnTo>
                  <a:lnTo>
                    <a:pt x="617" y="1066"/>
                  </a:lnTo>
                  <a:lnTo>
                    <a:pt x="620" y="1061"/>
                  </a:lnTo>
                  <a:lnTo>
                    <a:pt x="620" y="1058"/>
                  </a:lnTo>
                  <a:lnTo>
                    <a:pt x="616" y="1055"/>
                  </a:lnTo>
                  <a:lnTo>
                    <a:pt x="614" y="1053"/>
                  </a:lnTo>
                  <a:lnTo>
                    <a:pt x="611" y="1049"/>
                  </a:lnTo>
                  <a:lnTo>
                    <a:pt x="611" y="1047"/>
                  </a:lnTo>
                  <a:lnTo>
                    <a:pt x="614" y="1044"/>
                  </a:lnTo>
                  <a:lnTo>
                    <a:pt x="619" y="1042"/>
                  </a:lnTo>
                  <a:lnTo>
                    <a:pt x="624" y="1045"/>
                  </a:lnTo>
                  <a:lnTo>
                    <a:pt x="635" y="1052"/>
                  </a:lnTo>
                  <a:lnTo>
                    <a:pt x="641" y="1049"/>
                  </a:lnTo>
                  <a:lnTo>
                    <a:pt x="641" y="1037"/>
                  </a:lnTo>
                  <a:lnTo>
                    <a:pt x="636" y="1033"/>
                  </a:lnTo>
                  <a:lnTo>
                    <a:pt x="625" y="1025"/>
                  </a:lnTo>
                  <a:lnTo>
                    <a:pt x="605" y="1015"/>
                  </a:lnTo>
                  <a:lnTo>
                    <a:pt x="603" y="1012"/>
                  </a:lnTo>
                  <a:lnTo>
                    <a:pt x="601" y="1009"/>
                  </a:lnTo>
                  <a:lnTo>
                    <a:pt x="597" y="1004"/>
                  </a:lnTo>
                  <a:lnTo>
                    <a:pt x="585" y="1004"/>
                  </a:lnTo>
                  <a:lnTo>
                    <a:pt x="582" y="1002"/>
                  </a:lnTo>
                  <a:lnTo>
                    <a:pt x="574" y="997"/>
                  </a:lnTo>
                  <a:lnTo>
                    <a:pt x="569" y="988"/>
                  </a:lnTo>
                  <a:lnTo>
                    <a:pt x="565" y="977"/>
                  </a:lnTo>
                  <a:lnTo>
                    <a:pt x="563" y="972"/>
                  </a:lnTo>
                  <a:lnTo>
                    <a:pt x="560" y="967"/>
                  </a:lnTo>
                  <a:lnTo>
                    <a:pt x="550" y="959"/>
                  </a:lnTo>
                  <a:lnTo>
                    <a:pt x="544" y="954"/>
                  </a:lnTo>
                  <a:lnTo>
                    <a:pt x="541" y="953"/>
                  </a:lnTo>
                  <a:lnTo>
                    <a:pt x="539" y="951"/>
                  </a:lnTo>
                  <a:lnTo>
                    <a:pt x="539" y="943"/>
                  </a:lnTo>
                  <a:lnTo>
                    <a:pt x="541" y="940"/>
                  </a:lnTo>
                  <a:lnTo>
                    <a:pt x="541" y="934"/>
                  </a:lnTo>
                  <a:lnTo>
                    <a:pt x="539" y="930"/>
                  </a:lnTo>
                  <a:lnTo>
                    <a:pt x="545" y="927"/>
                  </a:lnTo>
                  <a:lnTo>
                    <a:pt x="552" y="926"/>
                  </a:lnTo>
                  <a:lnTo>
                    <a:pt x="555" y="926"/>
                  </a:lnTo>
                  <a:lnTo>
                    <a:pt x="557" y="929"/>
                  </a:lnTo>
                  <a:lnTo>
                    <a:pt x="557" y="935"/>
                  </a:lnTo>
                  <a:lnTo>
                    <a:pt x="560" y="938"/>
                  </a:lnTo>
                  <a:lnTo>
                    <a:pt x="563" y="938"/>
                  </a:lnTo>
                  <a:lnTo>
                    <a:pt x="569" y="940"/>
                  </a:lnTo>
                  <a:lnTo>
                    <a:pt x="573" y="940"/>
                  </a:lnTo>
                  <a:lnTo>
                    <a:pt x="579" y="956"/>
                  </a:lnTo>
                  <a:lnTo>
                    <a:pt x="590" y="970"/>
                  </a:lnTo>
                  <a:lnTo>
                    <a:pt x="600" y="974"/>
                  </a:lnTo>
                  <a:lnTo>
                    <a:pt x="603" y="974"/>
                  </a:lnTo>
                  <a:lnTo>
                    <a:pt x="603" y="977"/>
                  </a:lnTo>
                  <a:lnTo>
                    <a:pt x="609" y="983"/>
                  </a:lnTo>
                  <a:lnTo>
                    <a:pt x="616" y="985"/>
                  </a:lnTo>
                  <a:lnTo>
                    <a:pt x="622" y="986"/>
                  </a:lnTo>
                  <a:lnTo>
                    <a:pt x="624" y="986"/>
                  </a:lnTo>
                  <a:lnTo>
                    <a:pt x="638" y="996"/>
                  </a:lnTo>
                  <a:lnTo>
                    <a:pt x="649" y="1004"/>
                  </a:lnTo>
                  <a:lnTo>
                    <a:pt x="649" y="1004"/>
                  </a:lnTo>
                  <a:lnTo>
                    <a:pt x="651" y="1005"/>
                  </a:lnTo>
                  <a:lnTo>
                    <a:pt x="654" y="1007"/>
                  </a:lnTo>
                  <a:lnTo>
                    <a:pt x="654" y="1007"/>
                  </a:lnTo>
                  <a:lnTo>
                    <a:pt x="656" y="1007"/>
                  </a:lnTo>
                  <a:lnTo>
                    <a:pt x="656" y="1009"/>
                  </a:lnTo>
                  <a:lnTo>
                    <a:pt x="657" y="1010"/>
                  </a:lnTo>
                  <a:lnTo>
                    <a:pt x="656" y="1012"/>
                  </a:lnTo>
                  <a:lnTo>
                    <a:pt x="651" y="1020"/>
                  </a:lnTo>
                  <a:lnTo>
                    <a:pt x="651" y="1036"/>
                  </a:lnTo>
                  <a:lnTo>
                    <a:pt x="652" y="1041"/>
                  </a:lnTo>
                  <a:lnTo>
                    <a:pt x="657" y="1045"/>
                  </a:lnTo>
                  <a:lnTo>
                    <a:pt x="660" y="1050"/>
                  </a:lnTo>
                  <a:lnTo>
                    <a:pt x="662" y="1055"/>
                  </a:lnTo>
                  <a:lnTo>
                    <a:pt x="667" y="1058"/>
                  </a:lnTo>
                  <a:lnTo>
                    <a:pt x="668" y="1058"/>
                  </a:lnTo>
                  <a:lnTo>
                    <a:pt x="672" y="1061"/>
                  </a:lnTo>
                  <a:lnTo>
                    <a:pt x="673" y="1063"/>
                  </a:lnTo>
                  <a:lnTo>
                    <a:pt x="676" y="1068"/>
                  </a:lnTo>
                  <a:lnTo>
                    <a:pt x="676" y="1071"/>
                  </a:lnTo>
                  <a:lnTo>
                    <a:pt x="678" y="1077"/>
                  </a:lnTo>
                  <a:lnTo>
                    <a:pt x="686" y="1082"/>
                  </a:lnTo>
                  <a:lnTo>
                    <a:pt x="684" y="1084"/>
                  </a:lnTo>
                  <a:lnTo>
                    <a:pt x="684" y="1087"/>
                  </a:lnTo>
                  <a:lnTo>
                    <a:pt x="686" y="1092"/>
                  </a:lnTo>
                  <a:lnTo>
                    <a:pt x="689" y="1096"/>
                  </a:lnTo>
                  <a:lnTo>
                    <a:pt x="689" y="1103"/>
                  </a:lnTo>
                  <a:lnTo>
                    <a:pt x="691" y="1108"/>
                  </a:lnTo>
                  <a:lnTo>
                    <a:pt x="697" y="1112"/>
                  </a:lnTo>
                  <a:lnTo>
                    <a:pt x="700" y="1114"/>
                  </a:lnTo>
                  <a:lnTo>
                    <a:pt x="705" y="1116"/>
                  </a:lnTo>
                  <a:lnTo>
                    <a:pt x="715" y="1122"/>
                  </a:lnTo>
                  <a:lnTo>
                    <a:pt x="723" y="1122"/>
                  </a:lnTo>
                  <a:lnTo>
                    <a:pt x="723" y="1116"/>
                  </a:lnTo>
                  <a:lnTo>
                    <a:pt x="721" y="1108"/>
                  </a:lnTo>
                  <a:lnTo>
                    <a:pt x="719" y="1104"/>
                  </a:lnTo>
                  <a:lnTo>
                    <a:pt x="724" y="1104"/>
                  </a:lnTo>
                  <a:lnTo>
                    <a:pt x="732" y="1101"/>
                  </a:lnTo>
                  <a:lnTo>
                    <a:pt x="732" y="1098"/>
                  </a:lnTo>
                  <a:lnTo>
                    <a:pt x="731" y="1095"/>
                  </a:lnTo>
                  <a:lnTo>
                    <a:pt x="735" y="1093"/>
                  </a:lnTo>
                  <a:lnTo>
                    <a:pt x="742" y="1092"/>
                  </a:lnTo>
                  <a:lnTo>
                    <a:pt x="745" y="1085"/>
                  </a:lnTo>
                  <a:lnTo>
                    <a:pt x="745" y="1080"/>
                  </a:lnTo>
                  <a:lnTo>
                    <a:pt x="742" y="1076"/>
                  </a:lnTo>
                  <a:lnTo>
                    <a:pt x="739" y="1071"/>
                  </a:lnTo>
                  <a:lnTo>
                    <a:pt x="727" y="1071"/>
                  </a:lnTo>
                  <a:lnTo>
                    <a:pt x="724" y="1072"/>
                  </a:lnTo>
                  <a:lnTo>
                    <a:pt x="721" y="1071"/>
                  </a:lnTo>
                  <a:lnTo>
                    <a:pt x="724" y="1071"/>
                  </a:lnTo>
                  <a:lnTo>
                    <a:pt x="727" y="1068"/>
                  </a:lnTo>
                  <a:lnTo>
                    <a:pt x="727" y="1064"/>
                  </a:lnTo>
                  <a:lnTo>
                    <a:pt x="726" y="1058"/>
                  </a:lnTo>
                  <a:lnTo>
                    <a:pt x="723" y="1053"/>
                  </a:lnTo>
                  <a:lnTo>
                    <a:pt x="711" y="1042"/>
                  </a:lnTo>
                  <a:lnTo>
                    <a:pt x="711" y="1041"/>
                  </a:lnTo>
                  <a:lnTo>
                    <a:pt x="713" y="1041"/>
                  </a:lnTo>
                  <a:lnTo>
                    <a:pt x="716" y="1041"/>
                  </a:lnTo>
                  <a:lnTo>
                    <a:pt x="718" y="1042"/>
                  </a:lnTo>
                  <a:lnTo>
                    <a:pt x="721" y="1045"/>
                  </a:lnTo>
                  <a:lnTo>
                    <a:pt x="729" y="1045"/>
                  </a:lnTo>
                  <a:lnTo>
                    <a:pt x="734" y="1044"/>
                  </a:lnTo>
                  <a:lnTo>
                    <a:pt x="739" y="1044"/>
                  </a:lnTo>
                  <a:lnTo>
                    <a:pt x="739" y="1039"/>
                  </a:lnTo>
                  <a:lnTo>
                    <a:pt x="737" y="1034"/>
                  </a:lnTo>
                  <a:lnTo>
                    <a:pt x="737" y="1033"/>
                  </a:lnTo>
                  <a:lnTo>
                    <a:pt x="739" y="1031"/>
                  </a:lnTo>
                  <a:lnTo>
                    <a:pt x="742" y="1029"/>
                  </a:lnTo>
                  <a:lnTo>
                    <a:pt x="743" y="1031"/>
                  </a:lnTo>
                  <a:lnTo>
                    <a:pt x="747" y="1034"/>
                  </a:lnTo>
                  <a:lnTo>
                    <a:pt x="751" y="1034"/>
                  </a:lnTo>
                  <a:lnTo>
                    <a:pt x="755" y="1031"/>
                  </a:lnTo>
                  <a:lnTo>
                    <a:pt x="758" y="1029"/>
                  </a:lnTo>
                  <a:lnTo>
                    <a:pt x="761" y="1028"/>
                  </a:lnTo>
                  <a:lnTo>
                    <a:pt x="766" y="1029"/>
                  </a:lnTo>
                  <a:lnTo>
                    <a:pt x="769" y="1031"/>
                  </a:lnTo>
                  <a:lnTo>
                    <a:pt x="769" y="1031"/>
                  </a:lnTo>
                  <a:lnTo>
                    <a:pt x="772" y="1034"/>
                  </a:lnTo>
                  <a:lnTo>
                    <a:pt x="774" y="1036"/>
                  </a:lnTo>
                  <a:lnTo>
                    <a:pt x="774" y="1036"/>
                  </a:lnTo>
                  <a:lnTo>
                    <a:pt x="777" y="1037"/>
                  </a:lnTo>
                  <a:lnTo>
                    <a:pt x="778" y="1037"/>
                  </a:lnTo>
                  <a:lnTo>
                    <a:pt x="774" y="1041"/>
                  </a:lnTo>
                  <a:lnTo>
                    <a:pt x="772" y="1045"/>
                  </a:lnTo>
                  <a:lnTo>
                    <a:pt x="772" y="1053"/>
                  </a:lnTo>
                  <a:lnTo>
                    <a:pt x="778" y="1056"/>
                  </a:lnTo>
                  <a:lnTo>
                    <a:pt x="782" y="1056"/>
                  </a:lnTo>
                  <a:lnTo>
                    <a:pt x="782" y="1060"/>
                  </a:lnTo>
                  <a:lnTo>
                    <a:pt x="783" y="1066"/>
                  </a:lnTo>
                  <a:lnTo>
                    <a:pt x="785" y="1068"/>
                  </a:lnTo>
                  <a:lnTo>
                    <a:pt x="782" y="1074"/>
                  </a:lnTo>
                  <a:lnTo>
                    <a:pt x="782" y="1082"/>
                  </a:lnTo>
                  <a:lnTo>
                    <a:pt x="785" y="1085"/>
                  </a:lnTo>
                  <a:lnTo>
                    <a:pt x="788" y="1090"/>
                  </a:lnTo>
                  <a:lnTo>
                    <a:pt x="786" y="1090"/>
                  </a:lnTo>
                  <a:lnTo>
                    <a:pt x="783" y="1090"/>
                  </a:lnTo>
                  <a:lnTo>
                    <a:pt x="783" y="1096"/>
                  </a:lnTo>
                  <a:lnTo>
                    <a:pt x="788" y="1101"/>
                  </a:lnTo>
                  <a:lnTo>
                    <a:pt x="793" y="1103"/>
                  </a:lnTo>
                  <a:lnTo>
                    <a:pt x="793" y="1104"/>
                  </a:lnTo>
                  <a:lnTo>
                    <a:pt x="796" y="1108"/>
                  </a:lnTo>
                  <a:lnTo>
                    <a:pt x="801" y="1109"/>
                  </a:lnTo>
                  <a:lnTo>
                    <a:pt x="806" y="1111"/>
                  </a:lnTo>
                  <a:lnTo>
                    <a:pt x="806" y="1116"/>
                  </a:lnTo>
                  <a:lnTo>
                    <a:pt x="818" y="1116"/>
                  </a:lnTo>
                  <a:lnTo>
                    <a:pt x="820" y="1117"/>
                  </a:lnTo>
                  <a:lnTo>
                    <a:pt x="825" y="1125"/>
                  </a:lnTo>
                  <a:lnTo>
                    <a:pt x="828" y="1127"/>
                  </a:lnTo>
                  <a:lnTo>
                    <a:pt x="833" y="1130"/>
                  </a:lnTo>
                  <a:lnTo>
                    <a:pt x="841" y="1130"/>
                  </a:lnTo>
                  <a:lnTo>
                    <a:pt x="850" y="1127"/>
                  </a:lnTo>
                  <a:lnTo>
                    <a:pt x="855" y="1122"/>
                  </a:lnTo>
                  <a:lnTo>
                    <a:pt x="855" y="1117"/>
                  </a:lnTo>
                  <a:lnTo>
                    <a:pt x="860" y="1116"/>
                  </a:lnTo>
                  <a:lnTo>
                    <a:pt x="866" y="1116"/>
                  </a:lnTo>
                  <a:lnTo>
                    <a:pt x="871" y="1119"/>
                  </a:lnTo>
                  <a:lnTo>
                    <a:pt x="879" y="1124"/>
                  </a:lnTo>
                  <a:lnTo>
                    <a:pt x="889" y="1130"/>
                  </a:lnTo>
                  <a:lnTo>
                    <a:pt x="895" y="1131"/>
                  </a:lnTo>
                  <a:lnTo>
                    <a:pt x="909" y="1127"/>
                  </a:lnTo>
                  <a:lnTo>
                    <a:pt x="916" y="1127"/>
                  </a:lnTo>
                  <a:lnTo>
                    <a:pt x="921" y="1122"/>
                  </a:lnTo>
                  <a:lnTo>
                    <a:pt x="927" y="1117"/>
                  </a:lnTo>
                  <a:lnTo>
                    <a:pt x="928" y="1117"/>
                  </a:lnTo>
                  <a:lnTo>
                    <a:pt x="930" y="1119"/>
                  </a:lnTo>
                  <a:lnTo>
                    <a:pt x="935" y="1120"/>
                  </a:lnTo>
                  <a:lnTo>
                    <a:pt x="940" y="1120"/>
                  </a:lnTo>
                  <a:lnTo>
                    <a:pt x="949" y="1117"/>
                  </a:lnTo>
                  <a:lnTo>
                    <a:pt x="949" y="1117"/>
                  </a:lnTo>
                  <a:lnTo>
                    <a:pt x="948" y="1119"/>
                  </a:lnTo>
                  <a:lnTo>
                    <a:pt x="946" y="1122"/>
                  </a:lnTo>
                  <a:lnTo>
                    <a:pt x="944" y="1125"/>
                  </a:lnTo>
                  <a:lnTo>
                    <a:pt x="946" y="1128"/>
                  </a:lnTo>
                  <a:lnTo>
                    <a:pt x="946" y="1133"/>
                  </a:lnTo>
                  <a:lnTo>
                    <a:pt x="944" y="1136"/>
                  </a:lnTo>
                  <a:lnTo>
                    <a:pt x="944" y="1143"/>
                  </a:lnTo>
                  <a:lnTo>
                    <a:pt x="946" y="1144"/>
                  </a:lnTo>
                  <a:lnTo>
                    <a:pt x="948" y="1146"/>
                  </a:lnTo>
                  <a:lnTo>
                    <a:pt x="946" y="1147"/>
                  </a:lnTo>
                  <a:lnTo>
                    <a:pt x="946" y="1151"/>
                  </a:lnTo>
                  <a:lnTo>
                    <a:pt x="944" y="1151"/>
                  </a:lnTo>
                  <a:lnTo>
                    <a:pt x="944" y="1155"/>
                  </a:lnTo>
                  <a:lnTo>
                    <a:pt x="944" y="1157"/>
                  </a:lnTo>
                  <a:lnTo>
                    <a:pt x="944" y="1157"/>
                  </a:lnTo>
                  <a:lnTo>
                    <a:pt x="944" y="1159"/>
                  </a:lnTo>
                  <a:lnTo>
                    <a:pt x="943" y="1162"/>
                  </a:lnTo>
                  <a:lnTo>
                    <a:pt x="940" y="1168"/>
                  </a:lnTo>
                  <a:lnTo>
                    <a:pt x="932" y="1183"/>
                  </a:lnTo>
                  <a:lnTo>
                    <a:pt x="930" y="1181"/>
                  </a:lnTo>
                  <a:lnTo>
                    <a:pt x="930" y="1184"/>
                  </a:lnTo>
                  <a:lnTo>
                    <a:pt x="928" y="1187"/>
                  </a:lnTo>
                  <a:lnTo>
                    <a:pt x="930" y="1187"/>
                  </a:lnTo>
                  <a:lnTo>
                    <a:pt x="928" y="1192"/>
                  </a:lnTo>
                  <a:lnTo>
                    <a:pt x="925" y="1200"/>
                  </a:lnTo>
                  <a:lnTo>
                    <a:pt x="922" y="1210"/>
                  </a:lnTo>
                  <a:lnTo>
                    <a:pt x="917" y="1218"/>
                  </a:lnTo>
                  <a:lnTo>
                    <a:pt x="917" y="1218"/>
                  </a:lnTo>
                  <a:lnTo>
                    <a:pt x="914" y="1224"/>
                  </a:lnTo>
                  <a:lnTo>
                    <a:pt x="914" y="1226"/>
                  </a:lnTo>
                  <a:lnTo>
                    <a:pt x="914" y="1226"/>
                  </a:lnTo>
                  <a:lnTo>
                    <a:pt x="914" y="1226"/>
                  </a:lnTo>
                  <a:lnTo>
                    <a:pt x="908" y="1226"/>
                  </a:lnTo>
                  <a:lnTo>
                    <a:pt x="901" y="1224"/>
                  </a:lnTo>
                  <a:lnTo>
                    <a:pt x="897" y="1224"/>
                  </a:lnTo>
                  <a:lnTo>
                    <a:pt x="890" y="1226"/>
                  </a:lnTo>
                  <a:lnTo>
                    <a:pt x="885" y="1224"/>
                  </a:lnTo>
                  <a:lnTo>
                    <a:pt x="874" y="1219"/>
                  </a:lnTo>
                  <a:lnTo>
                    <a:pt x="869" y="1219"/>
                  </a:lnTo>
                  <a:lnTo>
                    <a:pt x="865" y="1218"/>
                  </a:lnTo>
                  <a:lnTo>
                    <a:pt x="852" y="1219"/>
                  </a:lnTo>
                  <a:lnTo>
                    <a:pt x="841" y="1222"/>
                  </a:lnTo>
                  <a:lnTo>
                    <a:pt x="836" y="1224"/>
                  </a:lnTo>
                  <a:lnTo>
                    <a:pt x="831" y="1229"/>
                  </a:lnTo>
                  <a:lnTo>
                    <a:pt x="828" y="1230"/>
                  </a:lnTo>
                  <a:lnTo>
                    <a:pt x="817" y="1227"/>
                  </a:lnTo>
                  <a:lnTo>
                    <a:pt x="802" y="1222"/>
                  </a:lnTo>
                  <a:lnTo>
                    <a:pt x="794" y="1219"/>
                  </a:lnTo>
                  <a:lnTo>
                    <a:pt x="783" y="1218"/>
                  </a:lnTo>
                  <a:lnTo>
                    <a:pt x="764" y="1216"/>
                  </a:lnTo>
                  <a:lnTo>
                    <a:pt x="761" y="1214"/>
                  </a:lnTo>
                  <a:lnTo>
                    <a:pt x="761" y="1214"/>
                  </a:lnTo>
                  <a:lnTo>
                    <a:pt x="763" y="1211"/>
                  </a:lnTo>
                  <a:lnTo>
                    <a:pt x="758" y="1211"/>
                  </a:lnTo>
                  <a:lnTo>
                    <a:pt x="756" y="1210"/>
                  </a:lnTo>
                  <a:lnTo>
                    <a:pt x="755" y="1210"/>
                  </a:lnTo>
                  <a:lnTo>
                    <a:pt x="755" y="1210"/>
                  </a:lnTo>
                  <a:lnTo>
                    <a:pt x="748" y="1208"/>
                  </a:lnTo>
                  <a:lnTo>
                    <a:pt x="732" y="1205"/>
                  </a:lnTo>
                  <a:lnTo>
                    <a:pt x="727" y="1203"/>
                  </a:lnTo>
                  <a:lnTo>
                    <a:pt x="724" y="1202"/>
                  </a:lnTo>
                  <a:lnTo>
                    <a:pt x="719" y="1197"/>
                  </a:lnTo>
                  <a:lnTo>
                    <a:pt x="715" y="1194"/>
                  </a:lnTo>
                  <a:lnTo>
                    <a:pt x="703" y="1191"/>
                  </a:lnTo>
                  <a:lnTo>
                    <a:pt x="697" y="1191"/>
                  </a:lnTo>
                  <a:lnTo>
                    <a:pt x="688" y="1192"/>
                  </a:lnTo>
                  <a:lnTo>
                    <a:pt x="675" y="1197"/>
                  </a:lnTo>
                  <a:lnTo>
                    <a:pt x="665" y="1206"/>
                  </a:lnTo>
                  <a:lnTo>
                    <a:pt x="660" y="1210"/>
                  </a:lnTo>
                  <a:lnTo>
                    <a:pt x="660" y="1219"/>
                  </a:lnTo>
                  <a:lnTo>
                    <a:pt x="664" y="1226"/>
                  </a:lnTo>
                  <a:lnTo>
                    <a:pt x="664" y="1235"/>
                  </a:lnTo>
                  <a:lnTo>
                    <a:pt x="662" y="1237"/>
                  </a:lnTo>
                  <a:lnTo>
                    <a:pt x="659" y="1238"/>
                  </a:lnTo>
                  <a:lnTo>
                    <a:pt x="652" y="1240"/>
                  </a:lnTo>
                  <a:lnTo>
                    <a:pt x="646" y="1240"/>
                  </a:lnTo>
                  <a:lnTo>
                    <a:pt x="632" y="1229"/>
                  </a:lnTo>
                  <a:lnTo>
                    <a:pt x="624" y="1226"/>
                  </a:lnTo>
                  <a:lnTo>
                    <a:pt x="605" y="1222"/>
                  </a:lnTo>
                  <a:lnTo>
                    <a:pt x="598" y="1222"/>
                  </a:lnTo>
                  <a:lnTo>
                    <a:pt x="593" y="1221"/>
                  </a:lnTo>
                  <a:lnTo>
                    <a:pt x="590" y="1216"/>
                  </a:lnTo>
                  <a:lnTo>
                    <a:pt x="590" y="1208"/>
                  </a:lnTo>
                  <a:lnTo>
                    <a:pt x="585" y="1205"/>
                  </a:lnTo>
                  <a:lnTo>
                    <a:pt x="568" y="1197"/>
                  </a:lnTo>
                  <a:lnTo>
                    <a:pt x="563" y="1195"/>
                  </a:lnTo>
                  <a:lnTo>
                    <a:pt x="553" y="1192"/>
                  </a:lnTo>
                  <a:lnTo>
                    <a:pt x="542" y="1194"/>
                  </a:lnTo>
                  <a:lnTo>
                    <a:pt x="536" y="1194"/>
                  </a:lnTo>
                  <a:lnTo>
                    <a:pt x="523" y="1189"/>
                  </a:lnTo>
                  <a:lnTo>
                    <a:pt x="520" y="1186"/>
                  </a:lnTo>
                  <a:lnTo>
                    <a:pt x="517" y="1179"/>
                  </a:lnTo>
                  <a:lnTo>
                    <a:pt x="514" y="1178"/>
                  </a:lnTo>
                  <a:lnTo>
                    <a:pt x="509" y="1175"/>
                  </a:lnTo>
                  <a:lnTo>
                    <a:pt x="507" y="1175"/>
                  </a:lnTo>
                  <a:lnTo>
                    <a:pt x="504" y="1176"/>
                  </a:lnTo>
                  <a:lnTo>
                    <a:pt x="501" y="1176"/>
                  </a:lnTo>
                  <a:lnTo>
                    <a:pt x="499" y="1175"/>
                  </a:lnTo>
                  <a:lnTo>
                    <a:pt x="496" y="1171"/>
                  </a:lnTo>
                  <a:lnTo>
                    <a:pt x="498" y="1170"/>
                  </a:lnTo>
                  <a:lnTo>
                    <a:pt x="499" y="1168"/>
                  </a:lnTo>
                  <a:lnTo>
                    <a:pt x="504" y="1167"/>
                  </a:lnTo>
                  <a:lnTo>
                    <a:pt x="509" y="1163"/>
                  </a:lnTo>
                  <a:lnTo>
                    <a:pt x="515" y="1155"/>
                  </a:lnTo>
                  <a:lnTo>
                    <a:pt x="517" y="1147"/>
                  </a:lnTo>
                  <a:lnTo>
                    <a:pt x="515" y="1141"/>
                  </a:lnTo>
                  <a:lnTo>
                    <a:pt x="509" y="1133"/>
                  </a:lnTo>
                  <a:lnTo>
                    <a:pt x="507" y="1130"/>
                  </a:lnTo>
                  <a:lnTo>
                    <a:pt x="507" y="1128"/>
                  </a:lnTo>
                  <a:lnTo>
                    <a:pt x="514" y="1122"/>
                  </a:lnTo>
                  <a:lnTo>
                    <a:pt x="517" y="1117"/>
                  </a:lnTo>
                  <a:lnTo>
                    <a:pt x="517" y="1112"/>
                  </a:lnTo>
                  <a:lnTo>
                    <a:pt x="510" y="1109"/>
                  </a:lnTo>
                  <a:lnTo>
                    <a:pt x="507" y="1111"/>
                  </a:lnTo>
                  <a:lnTo>
                    <a:pt x="506" y="1112"/>
                  </a:lnTo>
                  <a:lnTo>
                    <a:pt x="504" y="1112"/>
                  </a:lnTo>
                  <a:lnTo>
                    <a:pt x="504" y="1111"/>
                  </a:lnTo>
                  <a:lnTo>
                    <a:pt x="501" y="1106"/>
                  </a:lnTo>
                  <a:lnTo>
                    <a:pt x="498" y="1103"/>
                  </a:lnTo>
                  <a:lnTo>
                    <a:pt x="490" y="1101"/>
                  </a:lnTo>
                  <a:lnTo>
                    <a:pt x="482" y="1103"/>
                  </a:lnTo>
                  <a:lnTo>
                    <a:pt x="474" y="1106"/>
                  </a:lnTo>
                  <a:lnTo>
                    <a:pt x="466" y="1109"/>
                  </a:lnTo>
                  <a:lnTo>
                    <a:pt x="455" y="1108"/>
                  </a:lnTo>
                  <a:lnTo>
                    <a:pt x="448" y="1106"/>
                  </a:lnTo>
                  <a:lnTo>
                    <a:pt x="440" y="1106"/>
                  </a:lnTo>
                  <a:lnTo>
                    <a:pt x="431" y="1108"/>
                  </a:lnTo>
                  <a:lnTo>
                    <a:pt x="416" y="1111"/>
                  </a:lnTo>
                  <a:lnTo>
                    <a:pt x="410" y="1114"/>
                  </a:lnTo>
                  <a:lnTo>
                    <a:pt x="402" y="1111"/>
                  </a:lnTo>
                  <a:lnTo>
                    <a:pt x="395" y="1111"/>
                  </a:lnTo>
                  <a:lnTo>
                    <a:pt x="338" y="1116"/>
                  </a:lnTo>
                  <a:lnTo>
                    <a:pt x="327" y="1119"/>
                  </a:lnTo>
                  <a:lnTo>
                    <a:pt x="314" y="1128"/>
                  </a:lnTo>
                  <a:lnTo>
                    <a:pt x="308" y="1131"/>
                  </a:lnTo>
                  <a:lnTo>
                    <a:pt x="301" y="1133"/>
                  </a:lnTo>
                  <a:lnTo>
                    <a:pt x="293" y="1136"/>
                  </a:lnTo>
                  <a:lnTo>
                    <a:pt x="287" y="1139"/>
                  </a:lnTo>
                  <a:lnTo>
                    <a:pt x="281" y="1146"/>
                  </a:lnTo>
                  <a:lnTo>
                    <a:pt x="277" y="1147"/>
                  </a:lnTo>
                  <a:lnTo>
                    <a:pt x="274" y="1149"/>
                  </a:lnTo>
                  <a:lnTo>
                    <a:pt x="260" y="1144"/>
                  </a:lnTo>
                  <a:lnTo>
                    <a:pt x="253" y="1144"/>
                  </a:lnTo>
                  <a:lnTo>
                    <a:pt x="237" y="1146"/>
                  </a:lnTo>
                  <a:lnTo>
                    <a:pt x="231" y="1144"/>
                  </a:lnTo>
                  <a:lnTo>
                    <a:pt x="225" y="1141"/>
                  </a:lnTo>
                  <a:lnTo>
                    <a:pt x="220" y="1136"/>
                  </a:lnTo>
                  <a:lnTo>
                    <a:pt x="215" y="1133"/>
                  </a:lnTo>
                  <a:lnTo>
                    <a:pt x="214" y="1133"/>
                  </a:lnTo>
                  <a:lnTo>
                    <a:pt x="217" y="1130"/>
                  </a:lnTo>
                  <a:close/>
                  <a:moveTo>
                    <a:pt x="1075" y="1577"/>
                  </a:moveTo>
                  <a:lnTo>
                    <a:pt x="1075" y="1577"/>
                  </a:lnTo>
                  <a:lnTo>
                    <a:pt x="1075" y="1577"/>
                  </a:lnTo>
                  <a:lnTo>
                    <a:pt x="1071" y="1572"/>
                  </a:lnTo>
                  <a:lnTo>
                    <a:pt x="1058" y="1559"/>
                  </a:lnTo>
                  <a:lnTo>
                    <a:pt x="1050" y="1550"/>
                  </a:lnTo>
                  <a:lnTo>
                    <a:pt x="1042" y="1543"/>
                  </a:lnTo>
                  <a:lnTo>
                    <a:pt x="1035" y="1538"/>
                  </a:lnTo>
                  <a:lnTo>
                    <a:pt x="1029" y="1538"/>
                  </a:lnTo>
                  <a:lnTo>
                    <a:pt x="1027" y="1537"/>
                  </a:lnTo>
                  <a:lnTo>
                    <a:pt x="1026" y="1537"/>
                  </a:lnTo>
                  <a:lnTo>
                    <a:pt x="1024" y="1534"/>
                  </a:lnTo>
                  <a:lnTo>
                    <a:pt x="1023" y="1530"/>
                  </a:lnTo>
                  <a:lnTo>
                    <a:pt x="1018" y="1527"/>
                  </a:lnTo>
                  <a:lnTo>
                    <a:pt x="1015" y="1524"/>
                  </a:lnTo>
                  <a:lnTo>
                    <a:pt x="1011" y="1518"/>
                  </a:lnTo>
                  <a:lnTo>
                    <a:pt x="1008" y="1511"/>
                  </a:lnTo>
                  <a:lnTo>
                    <a:pt x="1007" y="1502"/>
                  </a:lnTo>
                  <a:lnTo>
                    <a:pt x="1003" y="1492"/>
                  </a:lnTo>
                  <a:lnTo>
                    <a:pt x="997" y="1483"/>
                  </a:lnTo>
                  <a:lnTo>
                    <a:pt x="999" y="1483"/>
                  </a:lnTo>
                  <a:lnTo>
                    <a:pt x="997" y="1481"/>
                  </a:lnTo>
                  <a:lnTo>
                    <a:pt x="994" y="1478"/>
                  </a:lnTo>
                  <a:lnTo>
                    <a:pt x="994" y="1478"/>
                  </a:lnTo>
                  <a:lnTo>
                    <a:pt x="989" y="1473"/>
                  </a:lnTo>
                  <a:lnTo>
                    <a:pt x="981" y="1468"/>
                  </a:lnTo>
                  <a:lnTo>
                    <a:pt x="978" y="1462"/>
                  </a:lnTo>
                  <a:lnTo>
                    <a:pt x="975" y="1454"/>
                  </a:lnTo>
                  <a:lnTo>
                    <a:pt x="975" y="1435"/>
                  </a:lnTo>
                  <a:lnTo>
                    <a:pt x="973" y="1425"/>
                  </a:lnTo>
                  <a:lnTo>
                    <a:pt x="970" y="1414"/>
                  </a:lnTo>
                  <a:lnTo>
                    <a:pt x="968" y="1409"/>
                  </a:lnTo>
                  <a:lnTo>
                    <a:pt x="964" y="1404"/>
                  </a:lnTo>
                  <a:lnTo>
                    <a:pt x="954" y="1393"/>
                  </a:lnTo>
                  <a:lnTo>
                    <a:pt x="949" y="1392"/>
                  </a:lnTo>
                  <a:lnTo>
                    <a:pt x="948" y="1388"/>
                  </a:lnTo>
                  <a:lnTo>
                    <a:pt x="946" y="1385"/>
                  </a:lnTo>
                  <a:lnTo>
                    <a:pt x="944" y="1382"/>
                  </a:lnTo>
                  <a:lnTo>
                    <a:pt x="944" y="1371"/>
                  </a:lnTo>
                  <a:lnTo>
                    <a:pt x="943" y="1364"/>
                  </a:lnTo>
                  <a:lnTo>
                    <a:pt x="940" y="1361"/>
                  </a:lnTo>
                  <a:lnTo>
                    <a:pt x="936" y="1353"/>
                  </a:lnTo>
                  <a:lnTo>
                    <a:pt x="932" y="1344"/>
                  </a:lnTo>
                  <a:lnTo>
                    <a:pt x="925" y="1334"/>
                  </a:lnTo>
                  <a:lnTo>
                    <a:pt x="921" y="1325"/>
                  </a:lnTo>
                  <a:lnTo>
                    <a:pt x="917" y="1317"/>
                  </a:lnTo>
                  <a:lnTo>
                    <a:pt x="916" y="1312"/>
                  </a:lnTo>
                  <a:lnTo>
                    <a:pt x="913" y="1309"/>
                  </a:lnTo>
                  <a:lnTo>
                    <a:pt x="909" y="1304"/>
                  </a:lnTo>
                  <a:lnTo>
                    <a:pt x="909" y="1301"/>
                  </a:lnTo>
                  <a:lnTo>
                    <a:pt x="908" y="1294"/>
                  </a:lnTo>
                  <a:lnTo>
                    <a:pt x="906" y="1293"/>
                  </a:lnTo>
                  <a:lnTo>
                    <a:pt x="911" y="1297"/>
                  </a:lnTo>
                  <a:lnTo>
                    <a:pt x="917" y="1297"/>
                  </a:lnTo>
                  <a:lnTo>
                    <a:pt x="919" y="1294"/>
                  </a:lnTo>
                  <a:lnTo>
                    <a:pt x="924" y="1285"/>
                  </a:lnTo>
                  <a:lnTo>
                    <a:pt x="925" y="1288"/>
                  </a:lnTo>
                  <a:lnTo>
                    <a:pt x="928" y="1294"/>
                  </a:lnTo>
                  <a:lnTo>
                    <a:pt x="932" y="1297"/>
                  </a:lnTo>
                  <a:lnTo>
                    <a:pt x="957" y="1331"/>
                  </a:lnTo>
                  <a:lnTo>
                    <a:pt x="964" y="1342"/>
                  </a:lnTo>
                  <a:lnTo>
                    <a:pt x="967" y="1350"/>
                  </a:lnTo>
                  <a:lnTo>
                    <a:pt x="970" y="1360"/>
                  </a:lnTo>
                  <a:lnTo>
                    <a:pt x="976" y="1366"/>
                  </a:lnTo>
                  <a:lnTo>
                    <a:pt x="983" y="1369"/>
                  </a:lnTo>
                  <a:lnTo>
                    <a:pt x="988" y="1376"/>
                  </a:lnTo>
                  <a:lnTo>
                    <a:pt x="991" y="1380"/>
                  </a:lnTo>
                  <a:lnTo>
                    <a:pt x="994" y="1387"/>
                  </a:lnTo>
                  <a:lnTo>
                    <a:pt x="1000" y="1393"/>
                  </a:lnTo>
                  <a:lnTo>
                    <a:pt x="1002" y="1396"/>
                  </a:lnTo>
                  <a:lnTo>
                    <a:pt x="1002" y="1409"/>
                  </a:lnTo>
                  <a:lnTo>
                    <a:pt x="1005" y="1425"/>
                  </a:lnTo>
                  <a:lnTo>
                    <a:pt x="1010" y="1435"/>
                  </a:lnTo>
                  <a:lnTo>
                    <a:pt x="1018" y="1441"/>
                  </a:lnTo>
                  <a:lnTo>
                    <a:pt x="1024" y="1446"/>
                  </a:lnTo>
                  <a:lnTo>
                    <a:pt x="1029" y="1451"/>
                  </a:lnTo>
                  <a:lnTo>
                    <a:pt x="1034" y="1457"/>
                  </a:lnTo>
                  <a:lnTo>
                    <a:pt x="1045" y="1479"/>
                  </a:lnTo>
                  <a:lnTo>
                    <a:pt x="1053" y="1492"/>
                  </a:lnTo>
                  <a:lnTo>
                    <a:pt x="1056" y="1495"/>
                  </a:lnTo>
                  <a:lnTo>
                    <a:pt x="1058" y="1497"/>
                  </a:lnTo>
                  <a:lnTo>
                    <a:pt x="1058" y="1500"/>
                  </a:lnTo>
                  <a:lnTo>
                    <a:pt x="1066" y="1516"/>
                  </a:lnTo>
                  <a:lnTo>
                    <a:pt x="1067" y="1521"/>
                  </a:lnTo>
                  <a:lnTo>
                    <a:pt x="1067" y="1526"/>
                  </a:lnTo>
                  <a:lnTo>
                    <a:pt x="1066" y="1530"/>
                  </a:lnTo>
                  <a:lnTo>
                    <a:pt x="1069" y="1548"/>
                  </a:lnTo>
                  <a:lnTo>
                    <a:pt x="1072" y="1556"/>
                  </a:lnTo>
                  <a:lnTo>
                    <a:pt x="1075" y="1562"/>
                  </a:lnTo>
                  <a:lnTo>
                    <a:pt x="1077" y="1569"/>
                  </a:lnTo>
                  <a:lnTo>
                    <a:pt x="1077" y="1577"/>
                  </a:lnTo>
                  <a:lnTo>
                    <a:pt x="1078" y="1580"/>
                  </a:lnTo>
                  <a:lnTo>
                    <a:pt x="1075" y="1577"/>
                  </a:lnTo>
                  <a:close/>
                  <a:moveTo>
                    <a:pt x="3641" y="370"/>
                  </a:moveTo>
                  <a:lnTo>
                    <a:pt x="3643" y="375"/>
                  </a:lnTo>
                  <a:lnTo>
                    <a:pt x="3646" y="377"/>
                  </a:lnTo>
                  <a:lnTo>
                    <a:pt x="3649" y="380"/>
                  </a:lnTo>
                  <a:lnTo>
                    <a:pt x="3651" y="381"/>
                  </a:lnTo>
                  <a:lnTo>
                    <a:pt x="3648" y="388"/>
                  </a:lnTo>
                  <a:lnTo>
                    <a:pt x="3648" y="388"/>
                  </a:lnTo>
                  <a:lnTo>
                    <a:pt x="3643" y="385"/>
                  </a:lnTo>
                  <a:lnTo>
                    <a:pt x="3641" y="381"/>
                  </a:lnTo>
                  <a:lnTo>
                    <a:pt x="3640" y="377"/>
                  </a:lnTo>
                  <a:lnTo>
                    <a:pt x="3641" y="370"/>
                  </a:lnTo>
                  <a:close/>
                  <a:moveTo>
                    <a:pt x="2781" y="233"/>
                  </a:moveTo>
                  <a:lnTo>
                    <a:pt x="2780" y="235"/>
                  </a:lnTo>
                  <a:lnTo>
                    <a:pt x="2776" y="235"/>
                  </a:lnTo>
                  <a:lnTo>
                    <a:pt x="2775" y="233"/>
                  </a:lnTo>
                  <a:lnTo>
                    <a:pt x="2773" y="232"/>
                  </a:lnTo>
                  <a:lnTo>
                    <a:pt x="2773" y="232"/>
                  </a:lnTo>
                  <a:lnTo>
                    <a:pt x="2781" y="233"/>
                  </a:lnTo>
                  <a:close/>
                  <a:moveTo>
                    <a:pt x="1875" y="112"/>
                  </a:moveTo>
                  <a:lnTo>
                    <a:pt x="1875" y="113"/>
                  </a:lnTo>
                  <a:lnTo>
                    <a:pt x="1875" y="113"/>
                  </a:lnTo>
                  <a:lnTo>
                    <a:pt x="1870" y="112"/>
                  </a:lnTo>
                  <a:lnTo>
                    <a:pt x="1875" y="112"/>
                  </a:lnTo>
                  <a:close/>
                  <a:moveTo>
                    <a:pt x="1714" y="348"/>
                  </a:moveTo>
                  <a:lnTo>
                    <a:pt x="1717" y="350"/>
                  </a:lnTo>
                  <a:lnTo>
                    <a:pt x="1714" y="350"/>
                  </a:lnTo>
                  <a:lnTo>
                    <a:pt x="1712" y="348"/>
                  </a:lnTo>
                  <a:lnTo>
                    <a:pt x="1710" y="346"/>
                  </a:lnTo>
                  <a:lnTo>
                    <a:pt x="1714" y="348"/>
                  </a:lnTo>
                  <a:close/>
                  <a:moveTo>
                    <a:pt x="1388" y="318"/>
                  </a:moveTo>
                  <a:lnTo>
                    <a:pt x="1388" y="322"/>
                  </a:lnTo>
                  <a:lnTo>
                    <a:pt x="1388" y="324"/>
                  </a:lnTo>
                  <a:lnTo>
                    <a:pt x="1386" y="324"/>
                  </a:lnTo>
                  <a:lnTo>
                    <a:pt x="1383" y="322"/>
                  </a:lnTo>
                  <a:lnTo>
                    <a:pt x="1382" y="322"/>
                  </a:lnTo>
                  <a:lnTo>
                    <a:pt x="1383" y="318"/>
                  </a:lnTo>
                  <a:lnTo>
                    <a:pt x="1388" y="318"/>
                  </a:lnTo>
                  <a:close/>
                  <a:moveTo>
                    <a:pt x="865" y="273"/>
                  </a:moveTo>
                  <a:lnTo>
                    <a:pt x="863" y="273"/>
                  </a:lnTo>
                  <a:lnTo>
                    <a:pt x="852" y="273"/>
                  </a:lnTo>
                  <a:lnTo>
                    <a:pt x="849" y="278"/>
                  </a:lnTo>
                  <a:lnTo>
                    <a:pt x="847" y="278"/>
                  </a:lnTo>
                  <a:lnTo>
                    <a:pt x="846" y="275"/>
                  </a:lnTo>
                  <a:lnTo>
                    <a:pt x="855" y="270"/>
                  </a:lnTo>
                  <a:lnTo>
                    <a:pt x="858" y="267"/>
                  </a:lnTo>
                  <a:lnTo>
                    <a:pt x="866" y="267"/>
                  </a:lnTo>
                  <a:lnTo>
                    <a:pt x="866" y="265"/>
                  </a:lnTo>
                  <a:lnTo>
                    <a:pt x="865" y="273"/>
                  </a:lnTo>
                  <a:close/>
                  <a:moveTo>
                    <a:pt x="780" y="241"/>
                  </a:moveTo>
                  <a:lnTo>
                    <a:pt x="774" y="247"/>
                  </a:lnTo>
                  <a:lnTo>
                    <a:pt x="770" y="252"/>
                  </a:lnTo>
                  <a:lnTo>
                    <a:pt x="772" y="247"/>
                  </a:lnTo>
                  <a:lnTo>
                    <a:pt x="775" y="244"/>
                  </a:lnTo>
                  <a:lnTo>
                    <a:pt x="780" y="241"/>
                  </a:lnTo>
                  <a:close/>
                  <a:moveTo>
                    <a:pt x="691" y="268"/>
                  </a:moveTo>
                  <a:lnTo>
                    <a:pt x="691" y="270"/>
                  </a:lnTo>
                  <a:lnTo>
                    <a:pt x="691" y="270"/>
                  </a:lnTo>
                  <a:lnTo>
                    <a:pt x="689" y="268"/>
                  </a:lnTo>
                  <a:lnTo>
                    <a:pt x="689" y="268"/>
                  </a:lnTo>
                  <a:lnTo>
                    <a:pt x="688" y="267"/>
                  </a:lnTo>
                  <a:lnTo>
                    <a:pt x="691" y="268"/>
                  </a:lnTo>
                  <a:close/>
                  <a:moveTo>
                    <a:pt x="619" y="302"/>
                  </a:moveTo>
                  <a:lnTo>
                    <a:pt x="622" y="302"/>
                  </a:lnTo>
                  <a:lnTo>
                    <a:pt x="622" y="305"/>
                  </a:lnTo>
                  <a:lnTo>
                    <a:pt x="619" y="303"/>
                  </a:lnTo>
                  <a:lnTo>
                    <a:pt x="614" y="306"/>
                  </a:lnTo>
                  <a:lnTo>
                    <a:pt x="613" y="308"/>
                  </a:lnTo>
                  <a:lnTo>
                    <a:pt x="609" y="306"/>
                  </a:lnTo>
                  <a:lnTo>
                    <a:pt x="619" y="30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12" name="Google Shape;812;p97"/>
            <p:cNvSpPr/>
            <p:nvPr/>
          </p:nvSpPr>
          <p:spPr>
            <a:xfrm>
              <a:off x="5523440" y="1611779"/>
              <a:ext cx="65032" cy="43790"/>
            </a:xfrm>
            <a:custGeom>
              <a:avLst/>
              <a:gdLst/>
              <a:ahLst/>
              <a:cxnLst/>
              <a:rect l="l" t="t" r="r" b="b"/>
              <a:pathLst>
                <a:path w="46" h="31" extrusionOk="0">
                  <a:moveTo>
                    <a:pt x="6" y="26"/>
                  </a:moveTo>
                  <a:lnTo>
                    <a:pt x="11" y="29"/>
                  </a:lnTo>
                  <a:lnTo>
                    <a:pt x="17" y="31"/>
                  </a:lnTo>
                  <a:lnTo>
                    <a:pt x="28" y="27"/>
                  </a:lnTo>
                  <a:lnTo>
                    <a:pt x="36" y="23"/>
                  </a:lnTo>
                  <a:lnTo>
                    <a:pt x="43" y="19"/>
                  </a:lnTo>
                  <a:lnTo>
                    <a:pt x="46" y="16"/>
                  </a:lnTo>
                  <a:lnTo>
                    <a:pt x="46" y="12"/>
                  </a:lnTo>
                  <a:lnTo>
                    <a:pt x="41" y="8"/>
                  </a:lnTo>
                  <a:lnTo>
                    <a:pt x="35" y="4"/>
                  </a:lnTo>
                  <a:lnTo>
                    <a:pt x="27" y="0"/>
                  </a:lnTo>
                  <a:lnTo>
                    <a:pt x="16" y="0"/>
                  </a:lnTo>
                  <a:lnTo>
                    <a:pt x="9" y="2"/>
                  </a:lnTo>
                  <a:lnTo>
                    <a:pt x="3" y="10"/>
                  </a:lnTo>
                  <a:lnTo>
                    <a:pt x="0" y="15"/>
                  </a:lnTo>
                  <a:lnTo>
                    <a:pt x="1" y="21"/>
                  </a:lnTo>
                  <a:lnTo>
                    <a:pt x="6" y="2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13" name="Google Shape;813;p97"/>
            <p:cNvSpPr/>
            <p:nvPr/>
          </p:nvSpPr>
          <p:spPr>
            <a:xfrm>
              <a:off x="5604023" y="1247330"/>
              <a:ext cx="465117" cy="324897"/>
            </a:xfrm>
            <a:custGeom>
              <a:avLst/>
              <a:gdLst/>
              <a:ahLst/>
              <a:cxnLst/>
              <a:rect l="l" t="t" r="r" b="b"/>
              <a:pathLst>
                <a:path w="329" h="230" extrusionOk="0">
                  <a:moveTo>
                    <a:pt x="6" y="195"/>
                  </a:moveTo>
                  <a:lnTo>
                    <a:pt x="14" y="195"/>
                  </a:lnTo>
                  <a:lnTo>
                    <a:pt x="21" y="196"/>
                  </a:lnTo>
                  <a:lnTo>
                    <a:pt x="19" y="201"/>
                  </a:lnTo>
                  <a:lnTo>
                    <a:pt x="19" y="206"/>
                  </a:lnTo>
                  <a:lnTo>
                    <a:pt x="29" y="210"/>
                  </a:lnTo>
                  <a:lnTo>
                    <a:pt x="34" y="210"/>
                  </a:lnTo>
                  <a:lnTo>
                    <a:pt x="37" y="207"/>
                  </a:lnTo>
                  <a:lnTo>
                    <a:pt x="35" y="201"/>
                  </a:lnTo>
                  <a:lnTo>
                    <a:pt x="42" y="204"/>
                  </a:lnTo>
                  <a:lnTo>
                    <a:pt x="43" y="206"/>
                  </a:lnTo>
                  <a:lnTo>
                    <a:pt x="45" y="207"/>
                  </a:lnTo>
                  <a:lnTo>
                    <a:pt x="43" y="209"/>
                  </a:lnTo>
                  <a:lnTo>
                    <a:pt x="42" y="210"/>
                  </a:lnTo>
                  <a:lnTo>
                    <a:pt x="42" y="217"/>
                  </a:lnTo>
                  <a:lnTo>
                    <a:pt x="50" y="222"/>
                  </a:lnTo>
                  <a:lnTo>
                    <a:pt x="61" y="225"/>
                  </a:lnTo>
                  <a:lnTo>
                    <a:pt x="69" y="226"/>
                  </a:lnTo>
                  <a:lnTo>
                    <a:pt x="96" y="230"/>
                  </a:lnTo>
                  <a:lnTo>
                    <a:pt x="110" y="230"/>
                  </a:lnTo>
                  <a:lnTo>
                    <a:pt x="121" y="225"/>
                  </a:lnTo>
                  <a:lnTo>
                    <a:pt x="118" y="218"/>
                  </a:lnTo>
                  <a:lnTo>
                    <a:pt x="110" y="212"/>
                  </a:lnTo>
                  <a:lnTo>
                    <a:pt x="102" y="206"/>
                  </a:lnTo>
                  <a:lnTo>
                    <a:pt x="94" y="199"/>
                  </a:lnTo>
                  <a:lnTo>
                    <a:pt x="86" y="190"/>
                  </a:lnTo>
                  <a:lnTo>
                    <a:pt x="83" y="179"/>
                  </a:lnTo>
                  <a:lnTo>
                    <a:pt x="81" y="175"/>
                  </a:lnTo>
                  <a:lnTo>
                    <a:pt x="81" y="171"/>
                  </a:lnTo>
                  <a:lnTo>
                    <a:pt x="86" y="166"/>
                  </a:lnTo>
                  <a:lnTo>
                    <a:pt x="93" y="161"/>
                  </a:lnTo>
                  <a:lnTo>
                    <a:pt x="94" y="158"/>
                  </a:lnTo>
                  <a:lnTo>
                    <a:pt x="97" y="148"/>
                  </a:lnTo>
                  <a:lnTo>
                    <a:pt x="105" y="139"/>
                  </a:lnTo>
                  <a:lnTo>
                    <a:pt x="109" y="135"/>
                  </a:lnTo>
                  <a:lnTo>
                    <a:pt x="112" y="131"/>
                  </a:lnTo>
                  <a:lnTo>
                    <a:pt x="113" y="126"/>
                  </a:lnTo>
                  <a:lnTo>
                    <a:pt x="115" y="126"/>
                  </a:lnTo>
                  <a:lnTo>
                    <a:pt x="118" y="124"/>
                  </a:lnTo>
                  <a:lnTo>
                    <a:pt x="123" y="124"/>
                  </a:lnTo>
                  <a:lnTo>
                    <a:pt x="123" y="115"/>
                  </a:lnTo>
                  <a:lnTo>
                    <a:pt x="125" y="113"/>
                  </a:lnTo>
                  <a:lnTo>
                    <a:pt x="129" y="113"/>
                  </a:lnTo>
                  <a:lnTo>
                    <a:pt x="139" y="104"/>
                  </a:lnTo>
                  <a:lnTo>
                    <a:pt x="139" y="94"/>
                  </a:lnTo>
                  <a:lnTo>
                    <a:pt x="142" y="94"/>
                  </a:lnTo>
                  <a:lnTo>
                    <a:pt x="147" y="92"/>
                  </a:lnTo>
                  <a:lnTo>
                    <a:pt x="150" y="92"/>
                  </a:lnTo>
                  <a:lnTo>
                    <a:pt x="155" y="89"/>
                  </a:lnTo>
                  <a:lnTo>
                    <a:pt x="156" y="88"/>
                  </a:lnTo>
                  <a:lnTo>
                    <a:pt x="158" y="88"/>
                  </a:lnTo>
                  <a:lnTo>
                    <a:pt x="166" y="86"/>
                  </a:lnTo>
                  <a:lnTo>
                    <a:pt x="174" y="84"/>
                  </a:lnTo>
                  <a:lnTo>
                    <a:pt x="180" y="78"/>
                  </a:lnTo>
                  <a:lnTo>
                    <a:pt x="182" y="75"/>
                  </a:lnTo>
                  <a:lnTo>
                    <a:pt x="192" y="70"/>
                  </a:lnTo>
                  <a:lnTo>
                    <a:pt x="217" y="59"/>
                  </a:lnTo>
                  <a:lnTo>
                    <a:pt x="249" y="49"/>
                  </a:lnTo>
                  <a:lnTo>
                    <a:pt x="279" y="41"/>
                  </a:lnTo>
                  <a:lnTo>
                    <a:pt x="302" y="35"/>
                  </a:lnTo>
                  <a:lnTo>
                    <a:pt x="311" y="30"/>
                  </a:lnTo>
                  <a:lnTo>
                    <a:pt x="319" y="25"/>
                  </a:lnTo>
                  <a:lnTo>
                    <a:pt x="324" y="22"/>
                  </a:lnTo>
                  <a:lnTo>
                    <a:pt x="329" y="16"/>
                  </a:lnTo>
                  <a:lnTo>
                    <a:pt x="329" y="9"/>
                  </a:lnTo>
                  <a:lnTo>
                    <a:pt x="326" y="5"/>
                  </a:lnTo>
                  <a:lnTo>
                    <a:pt x="318" y="0"/>
                  </a:lnTo>
                  <a:lnTo>
                    <a:pt x="303" y="0"/>
                  </a:lnTo>
                  <a:lnTo>
                    <a:pt x="294" y="1"/>
                  </a:lnTo>
                  <a:lnTo>
                    <a:pt x="276" y="8"/>
                  </a:lnTo>
                  <a:lnTo>
                    <a:pt x="267" y="14"/>
                  </a:lnTo>
                  <a:lnTo>
                    <a:pt x="263" y="16"/>
                  </a:lnTo>
                  <a:lnTo>
                    <a:pt x="260" y="17"/>
                  </a:lnTo>
                  <a:lnTo>
                    <a:pt x="254" y="17"/>
                  </a:lnTo>
                  <a:lnTo>
                    <a:pt x="246" y="19"/>
                  </a:lnTo>
                  <a:lnTo>
                    <a:pt x="238" y="21"/>
                  </a:lnTo>
                  <a:lnTo>
                    <a:pt x="230" y="24"/>
                  </a:lnTo>
                  <a:lnTo>
                    <a:pt x="211" y="27"/>
                  </a:lnTo>
                  <a:lnTo>
                    <a:pt x="209" y="25"/>
                  </a:lnTo>
                  <a:lnTo>
                    <a:pt x="204" y="24"/>
                  </a:lnTo>
                  <a:lnTo>
                    <a:pt x="200" y="22"/>
                  </a:lnTo>
                  <a:lnTo>
                    <a:pt x="196" y="22"/>
                  </a:lnTo>
                  <a:lnTo>
                    <a:pt x="187" y="25"/>
                  </a:lnTo>
                  <a:lnTo>
                    <a:pt x="180" y="29"/>
                  </a:lnTo>
                  <a:lnTo>
                    <a:pt x="177" y="30"/>
                  </a:lnTo>
                  <a:lnTo>
                    <a:pt x="169" y="30"/>
                  </a:lnTo>
                  <a:lnTo>
                    <a:pt x="164" y="33"/>
                  </a:lnTo>
                  <a:lnTo>
                    <a:pt x="158" y="35"/>
                  </a:lnTo>
                  <a:lnTo>
                    <a:pt x="155" y="37"/>
                  </a:lnTo>
                  <a:lnTo>
                    <a:pt x="147" y="37"/>
                  </a:lnTo>
                  <a:lnTo>
                    <a:pt x="133" y="43"/>
                  </a:lnTo>
                  <a:lnTo>
                    <a:pt x="126" y="49"/>
                  </a:lnTo>
                  <a:lnTo>
                    <a:pt x="115" y="54"/>
                  </a:lnTo>
                  <a:lnTo>
                    <a:pt x="115" y="56"/>
                  </a:lnTo>
                  <a:lnTo>
                    <a:pt x="112" y="60"/>
                  </a:lnTo>
                  <a:lnTo>
                    <a:pt x="110" y="62"/>
                  </a:lnTo>
                  <a:lnTo>
                    <a:pt x="105" y="62"/>
                  </a:lnTo>
                  <a:lnTo>
                    <a:pt x="99" y="59"/>
                  </a:lnTo>
                  <a:lnTo>
                    <a:pt x="96" y="59"/>
                  </a:lnTo>
                  <a:lnTo>
                    <a:pt x="91" y="64"/>
                  </a:lnTo>
                  <a:lnTo>
                    <a:pt x="91" y="75"/>
                  </a:lnTo>
                  <a:lnTo>
                    <a:pt x="94" y="78"/>
                  </a:lnTo>
                  <a:lnTo>
                    <a:pt x="93" y="80"/>
                  </a:lnTo>
                  <a:lnTo>
                    <a:pt x="86" y="81"/>
                  </a:lnTo>
                  <a:lnTo>
                    <a:pt x="81" y="86"/>
                  </a:lnTo>
                  <a:lnTo>
                    <a:pt x="85" y="89"/>
                  </a:lnTo>
                  <a:lnTo>
                    <a:pt x="83" y="89"/>
                  </a:lnTo>
                  <a:lnTo>
                    <a:pt x="78" y="94"/>
                  </a:lnTo>
                  <a:lnTo>
                    <a:pt x="78" y="100"/>
                  </a:lnTo>
                  <a:lnTo>
                    <a:pt x="66" y="104"/>
                  </a:lnTo>
                  <a:lnTo>
                    <a:pt x="59" y="108"/>
                  </a:lnTo>
                  <a:lnTo>
                    <a:pt x="54" y="116"/>
                  </a:lnTo>
                  <a:lnTo>
                    <a:pt x="59" y="123"/>
                  </a:lnTo>
                  <a:lnTo>
                    <a:pt x="59" y="123"/>
                  </a:lnTo>
                  <a:lnTo>
                    <a:pt x="56" y="126"/>
                  </a:lnTo>
                  <a:lnTo>
                    <a:pt x="56" y="131"/>
                  </a:lnTo>
                  <a:lnTo>
                    <a:pt x="51" y="132"/>
                  </a:lnTo>
                  <a:lnTo>
                    <a:pt x="45" y="132"/>
                  </a:lnTo>
                  <a:lnTo>
                    <a:pt x="40" y="137"/>
                  </a:lnTo>
                  <a:lnTo>
                    <a:pt x="40" y="142"/>
                  </a:lnTo>
                  <a:lnTo>
                    <a:pt x="40" y="142"/>
                  </a:lnTo>
                  <a:lnTo>
                    <a:pt x="37" y="143"/>
                  </a:lnTo>
                  <a:lnTo>
                    <a:pt x="24" y="143"/>
                  </a:lnTo>
                  <a:lnTo>
                    <a:pt x="24" y="148"/>
                  </a:lnTo>
                  <a:lnTo>
                    <a:pt x="26" y="153"/>
                  </a:lnTo>
                  <a:lnTo>
                    <a:pt x="32" y="156"/>
                  </a:lnTo>
                  <a:lnTo>
                    <a:pt x="34" y="159"/>
                  </a:lnTo>
                  <a:lnTo>
                    <a:pt x="30" y="159"/>
                  </a:lnTo>
                  <a:lnTo>
                    <a:pt x="24" y="164"/>
                  </a:lnTo>
                  <a:lnTo>
                    <a:pt x="24" y="167"/>
                  </a:lnTo>
                  <a:lnTo>
                    <a:pt x="22" y="171"/>
                  </a:lnTo>
                  <a:lnTo>
                    <a:pt x="22" y="171"/>
                  </a:lnTo>
                  <a:lnTo>
                    <a:pt x="16" y="172"/>
                  </a:lnTo>
                  <a:lnTo>
                    <a:pt x="6" y="172"/>
                  </a:lnTo>
                  <a:lnTo>
                    <a:pt x="3" y="177"/>
                  </a:lnTo>
                  <a:lnTo>
                    <a:pt x="0" y="182"/>
                  </a:lnTo>
                  <a:lnTo>
                    <a:pt x="0" y="190"/>
                  </a:lnTo>
                  <a:lnTo>
                    <a:pt x="5" y="193"/>
                  </a:lnTo>
                  <a:lnTo>
                    <a:pt x="6" y="19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14" name="Google Shape;814;p97"/>
            <p:cNvSpPr/>
            <p:nvPr/>
          </p:nvSpPr>
          <p:spPr>
            <a:xfrm>
              <a:off x="2291655" y="3102064"/>
              <a:ext cx="28275" cy="52265"/>
            </a:xfrm>
            <a:custGeom>
              <a:avLst/>
              <a:gdLst/>
              <a:ahLst/>
              <a:cxnLst/>
              <a:rect l="l" t="t" r="r" b="b"/>
              <a:pathLst>
                <a:path w="20" h="37" extrusionOk="0">
                  <a:moveTo>
                    <a:pt x="13" y="7"/>
                  </a:moveTo>
                  <a:lnTo>
                    <a:pt x="7" y="0"/>
                  </a:lnTo>
                  <a:lnTo>
                    <a:pt x="0" y="7"/>
                  </a:lnTo>
                  <a:lnTo>
                    <a:pt x="0" y="18"/>
                  </a:lnTo>
                  <a:lnTo>
                    <a:pt x="4" y="22"/>
                  </a:lnTo>
                  <a:lnTo>
                    <a:pt x="5" y="24"/>
                  </a:lnTo>
                  <a:lnTo>
                    <a:pt x="5" y="26"/>
                  </a:lnTo>
                  <a:lnTo>
                    <a:pt x="10" y="34"/>
                  </a:lnTo>
                  <a:lnTo>
                    <a:pt x="15" y="37"/>
                  </a:lnTo>
                  <a:lnTo>
                    <a:pt x="20" y="37"/>
                  </a:lnTo>
                  <a:lnTo>
                    <a:pt x="20" y="30"/>
                  </a:lnTo>
                  <a:lnTo>
                    <a:pt x="18" y="26"/>
                  </a:lnTo>
                  <a:lnTo>
                    <a:pt x="15" y="21"/>
                  </a:lnTo>
                  <a:lnTo>
                    <a:pt x="15" y="13"/>
                  </a:lnTo>
                  <a:lnTo>
                    <a:pt x="13" y="7"/>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15" name="Google Shape;815;p97"/>
            <p:cNvSpPr/>
            <p:nvPr/>
          </p:nvSpPr>
          <p:spPr>
            <a:xfrm>
              <a:off x="7221329" y="3979284"/>
              <a:ext cx="83410" cy="35314"/>
            </a:xfrm>
            <a:custGeom>
              <a:avLst/>
              <a:gdLst/>
              <a:ahLst/>
              <a:cxnLst/>
              <a:rect l="l" t="t" r="r" b="b"/>
              <a:pathLst>
                <a:path w="59" h="25" extrusionOk="0">
                  <a:moveTo>
                    <a:pt x="59" y="13"/>
                  </a:moveTo>
                  <a:lnTo>
                    <a:pt x="58" y="8"/>
                  </a:lnTo>
                  <a:lnTo>
                    <a:pt x="55" y="5"/>
                  </a:lnTo>
                  <a:lnTo>
                    <a:pt x="43" y="1"/>
                  </a:lnTo>
                  <a:lnTo>
                    <a:pt x="34" y="0"/>
                  </a:lnTo>
                  <a:lnTo>
                    <a:pt x="29" y="0"/>
                  </a:lnTo>
                  <a:lnTo>
                    <a:pt x="27" y="1"/>
                  </a:lnTo>
                  <a:lnTo>
                    <a:pt x="24" y="3"/>
                  </a:lnTo>
                  <a:lnTo>
                    <a:pt x="21" y="5"/>
                  </a:lnTo>
                  <a:lnTo>
                    <a:pt x="16" y="5"/>
                  </a:lnTo>
                  <a:lnTo>
                    <a:pt x="10" y="1"/>
                  </a:lnTo>
                  <a:lnTo>
                    <a:pt x="7" y="1"/>
                  </a:lnTo>
                  <a:lnTo>
                    <a:pt x="4" y="6"/>
                  </a:lnTo>
                  <a:lnTo>
                    <a:pt x="0" y="11"/>
                  </a:lnTo>
                  <a:lnTo>
                    <a:pt x="0" y="17"/>
                  </a:lnTo>
                  <a:lnTo>
                    <a:pt x="12" y="24"/>
                  </a:lnTo>
                  <a:lnTo>
                    <a:pt x="21" y="25"/>
                  </a:lnTo>
                  <a:lnTo>
                    <a:pt x="24" y="25"/>
                  </a:lnTo>
                  <a:lnTo>
                    <a:pt x="32" y="24"/>
                  </a:lnTo>
                  <a:lnTo>
                    <a:pt x="39" y="21"/>
                  </a:lnTo>
                  <a:lnTo>
                    <a:pt x="47" y="19"/>
                  </a:lnTo>
                  <a:lnTo>
                    <a:pt x="51" y="19"/>
                  </a:lnTo>
                  <a:lnTo>
                    <a:pt x="56" y="17"/>
                  </a:lnTo>
                  <a:lnTo>
                    <a:pt x="59" y="1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16" name="Google Shape;816;p97"/>
            <p:cNvSpPr/>
            <p:nvPr/>
          </p:nvSpPr>
          <p:spPr>
            <a:xfrm>
              <a:off x="6951306" y="3919955"/>
              <a:ext cx="268609" cy="81930"/>
            </a:xfrm>
            <a:custGeom>
              <a:avLst/>
              <a:gdLst/>
              <a:ahLst/>
              <a:cxnLst/>
              <a:rect l="l" t="t" r="r" b="b"/>
              <a:pathLst>
                <a:path w="190" h="58" extrusionOk="0">
                  <a:moveTo>
                    <a:pt x="153" y="56"/>
                  </a:moveTo>
                  <a:lnTo>
                    <a:pt x="163" y="56"/>
                  </a:lnTo>
                  <a:lnTo>
                    <a:pt x="164" y="55"/>
                  </a:lnTo>
                  <a:lnTo>
                    <a:pt x="166" y="55"/>
                  </a:lnTo>
                  <a:lnTo>
                    <a:pt x="171" y="56"/>
                  </a:lnTo>
                  <a:lnTo>
                    <a:pt x="177" y="58"/>
                  </a:lnTo>
                  <a:lnTo>
                    <a:pt x="180" y="58"/>
                  </a:lnTo>
                  <a:lnTo>
                    <a:pt x="187" y="56"/>
                  </a:lnTo>
                  <a:lnTo>
                    <a:pt x="190" y="50"/>
                  </a:lnTo>
                  <a:lnTo>
                    <a:pt x="190" y="45"/>
                  </a:lnTo>
                  <a:lnTo>
                    <a:pt x="172" y="42"/>
                  </a:lnTo>
                  <a:lnTo>
                    <a:pt x="169" y="40"/>
                  </a:lnTo>
                  <a:lnTo>
                    <a:pt x="169" y="35"/>
                  </a:lnTo>
                  <a:lnTo>
                    <a:pt x="143" y="35"/>
                  </a:lnTo>
                  <a:lnTo>
                    <a:pt x="137" y="34"/>
                  </a:lnTo>
                  <a:lnTo>
                    <a:pt x="155" y="27"/>
                  </a:lnTo>
                  <a:lnTo>
                    <a:pt x="158" y="24"/>
                  </a:lnTo>
                  <a:lnTo>
                    <a:pt x="158" y="20"/>
                  </a:lnTo>
                  <a:lnTo>
                    <a:pt x="151" y="16"/>
                  </a:lnTo>
                  <a:lnTo>
                    <a:pt x="142" y="18"/>
                  </a:lnTo>
                  <a:lnTo>
                    <a:pt x="132" y="21"/>
                  </a:lnTo>
                  <a:lnTo>
                    <a:pt x="118" y="21"/>
                  </a:lnTo>
                  <a:lnTo>
                    <a:pt x="108" y="18"/>
                  </a:lnTo>
                  <a:lnTo>
                    <a:pt x="99" y="15"/>
                  </a:lnTo>
                  <a:lnTo>
                    <a:pt x="94" y="15"/>
                  </a:lnTo>
                  <a:lnTo>
                    <a:pt x="91" y="18"/>
                  </a:lnTo>
                  <a:lnTo>
                    <a:pt x="89" y="20"/>
                  </a:lnTo>
                  <a:lnTo>
                    <a:pt x="80" y="16"/>
                  </a:lnTo>
                  <a:lnTo>
                    <a:pt x="67" y="12"/>
                  </a:lnTo>
                  <a:lnTo>
                    <a:pt x="57" y="8"/>
                  </a:lnTo>
                  <a:lnTo>
                    <a:pt x="49" y="4"/>
                  </a:lnTo>
                  <a:lnTo>
                    <a:pt x="35" y="0"/>
                  </a:lnTo>
                  <a:lnTo>
                    <a:pt x="22" y="0"/>
                  </a:lnTo>
                  <a:lnTo>
                    <a:pt x="16" y="2"/>
                  </a:lnTo>
                  <a:lnTo>
                    <a:pt x="8" y="10"/>
                  </a:lnTo>
                  <a:lnTo>
                    <a:pt x="6" y="12"/>
                  </a:lnTo>
                  <a:lnTo>
                    <a:pt x="0" y="12"/>
                  </a:lnTo>
                  <a:lnTo>
                    <a:pt x="3" y="21"/>
                  </a:lnTo>
                  <a:lnTo>
                    <a:pt x="6" y="26"/>
                  </a:lnTo>
                  <a:lnTo>
                    <a:pt x="19" y="26"/>
                  </a:lnTo>
                  <a:lnTo>
                    <a:pt x="19" y="29"/>
                  </a:lnTo>
                  <a:lnTo>
                    <a:pt x="24" y="32"/>
                  </a:lnTo>
                  <a:lnTo>
                    <a:pt x="27" y="35"/>
                  </a:lnTo>
                  <a:lnTo>
                    <a:pt x="56" y="40"/>
                  </a:lnTo>
                  <a:lnTo>
                    <a:pt x="59" y="39"/>
                  </a:lnTo>
                  <a:lnTo>
                    <a:pt x="62" y="39"/>
                  </a:lnTo>
                  <a:lnTo>
                    <a:pt x="64" y="37"/>
                  </a:lnTo>
                  <a:lnTo>
                    <a:pt x="65" y="35"/>
                  </a:lnTo>
                  <a:lnTo>
                    <a:pt x="73" y="37"/>
                  </a:lnTo>
                  <a:lnTo>
                    <a:pt x="83" y="40"/>
                  </a:lnTo>
                  <a:lnTo>
                    <a:pt x="97" y="50"/>
                  </a:lnTo>
                  <a:lnTo>
                    <a:pt x="115" y="55"/>
                  </a:lnTo>
                  <a:lnTo>
                    <a:pt x="147" y="55"/>
                  </a:lnTo>
                  <a:lnTo>
                    <a:pt x="153" y="5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17" name="Google Shape;817;p97"/>
            <p:cNvSpPr/>
            <p:nvPr/>
          </p:nvSpPr>
          <p:spPr>
            <a:xfrm>
              <a:off x="7287774" y="3726431"/>
              <a:ext cx="172475" cy="200588"/>
            </a:xfrm>
            <a:custGeom>
              <a:avLst/>
              <a:gdLst/>
              <a:ahLst/>
              <a:cxnLst/>
              <a:rect l="l" t="t" r="r" b="b"/>
              <a:pathLst>
                <a:path w="122" h="142" extrusionOk="0">
                  <a:moveTo>
                    <a:pt x="19" y="40"/>
                  </a:moveTo>
                  <a:lnTo>
                    <a:pt x="19" y="43"/>
                  </a:lnTo>
                  <a:lnTo>
                    <a:pt x="14" y="50"/>
                  </a:lnTo>
                  <a:lnTo>
                    <a:pt x="11" y="58"/>
                  </a:lnTo>
                  <a:lnTo>
                    <a:pt x="8" y="67"/>
                  </a:lnTo>
                  <a:lnTo>
                    <a:pt x="3" y="80"/>
                  </a:lnTo>
                  <a:lnTo>
                    <a:pt x="0" y="85"/>
                  </a:lnTo>
                  <a:lnTo>
                    <a:pt x="0" y="93"/>
                  </a:lnTo>
                  <a:lnTo>
                    <a:pt x="3" y="99"/>
                  </a:lnTo>
                  <a:lnTo>
                    <a:pt x="17" y="102"/>
                  </a:lnTo>
                  <a:lnTo>
                    <a:pt x="19" y="102"/>
                  </a:lnTo>
                  <a:lnTo>
                    <a:pt x="19" y="102"/>
                  </a:lnTo>
                  <a:lnTo>
                    <a:pt x="20" y="105"/>
                  </a:lnTo>
                  <a:lnTo>
                    <a:pt x="20" y="112"/>
                  </a:lnTo>
                  <a:lnTo>
                    <a:pt x="19" y="118"/>
                  </a:lnTo>
                  <a:lnTo>
                    <a:pt x="17" y="133"/>
                  </a:lnTo>
                  <a:lnTo>
                    <a:pt x="17" y="139"/>
                  </a:lnTo>
                  <a:lnTo>
                    <a:pt x="20" y="142"/>
                  </a:lnTo>
                  <a:lnTo>
                    <a:pt x="27" y="142"/>
                  </a:lnTo>
                  <a:lnTo>
                    <a:pt x="32" y="139"/>
                  </a:lnTo>
                  <a:lnTo>
                    <a:pt x="36" y="133"/>
                  </a:lnTo>
                  <a:lnTo>
                    <a:pt x="38" y="125"/>
                  </a:lnTo>
                  <a:lnTo>
                    <a:pt x="38" y="121"/>
                  </a:lnTo>
                  <a:lnTo>
                    <a:pt x="35" y="118"/>
                  </a:lnTo>
                  <a:lnTo>
                    <a:pt x="35" y="115"/>
                  </a:lnTo>
                  <a:lnTo>
                    <a:pt x="33" y="105"/>
                  </a:lnTo>
                  <a:lnTo>
                    <a:pt x="33" y="96"/>
                  </a:lnTo>
                  <a:lnTo>
                    <a:pt x="35" y="89"/>
                  </a:lnTo>
                  <a:lnTo>
                    <a:pt x="40" y="89"/>
                  </a:lnTo>
                  <a:lnTo>
                    <a:pt x="40" y="89"/>
                  </a:lnTo>
                  <a:lnTo>
                    <a:pt x="41" y="93"/>
                  </a:lnTo>
                  <a:lnTo>
                    <a:pt x="40" y="96"/>
                  </a:lnTo>
                  <a:lnTo>
                    <a:pt x="40" y="102"/>
                  </a:lnTo>
                  <a:lnTo>
                    <a:pt x="47" y="110"/>
                  </a:lnTo>
                  <a:lnTo>
                    <a:pt x="47" y="110"/>
                  </a:lnTo>
                  <a:lnTo>
                    <a:pt x="49" y="113"/>
                  </a:lnTo>
                  <a:lnTo>
                    <a:pt x="49" y="118"/>
                  </a:lnTo>
                  <a:lnTo>
                    <a:pt x="54" y="123"/>
                  </a:lnTo>
                  <a:lnTo>
                    <a:pt x="57" y="123"/>
                  </a:lnTo>
                  <a:lnTo>
                    <a:pt x="70" y="120"/>
                  </a:lnTo>
                  <a:lnTo>
                    <a:pt x="76" y="115"/>
                  </a:lnTo>
                  <a:lnTo>
                    <a:pt x="78" y="110"/>
                  </a:lnTo>
                  <a:lnTo>
                    <a:pt x="76" y="105"/>
                  </a:lnTo>
                  <a:lnTo>
                    <a:pt x="73" y="101"/>
                  </a:lnTo>
                  <a:lnTo>
                    <a:pt x="71" y="99"/>
                  </a:lnTo>
                  <a:lnTo>
                    <a:pt x="71" y="82"/>
                  </a:lnTo>
                  <a:lnTo>
                    <a:pt x="68" y="78"/>
                  </a:lnTo>
                  <a:lnTo>
                    <a:pt x="62" y="75"/>
                  </a:lnTo>
                  <a:lnTo>
                    <a:pt x="60" y="70"/>
                  </a:lnTo>
                  <a:lnTo>
                    <a:pt x="60" y="70"/>
                  </a:lnTo>
                  <a:lnTo>
                    <a:pt x="70" y="67"/>
                  </a:lnTo>
                  <a:lnTo>
                    <a:pt x="79" y="61"/>
                  </a:lnTo>
                  <a:lnTo>
                    <a:pt x="87" y="53"/>
                  </a:lnTo>
                  <a:lnTo>
                    <a:pt x="91" y="51"/>
                  </a:lnTo>
                  <a:lnTo>
                    <a:pt x="91" y="45"/>
                  </a:lnTo>
                  <a:lnTo>
                    <a:pt x="84" y="42"/>
                  </a:lnTo>
                  <a:lnTo>
                    <a:pt x="81" y="42"/>
                  </a:lnTo>
                  <a:lnTo>
                    <a:pt x="68" y="43"/>
                  </a:lnTo>
                  <a:lnTo>
                    <a:pt x="55" y="48"/>
                  </a:lnTo>
                  <a:lnTo>
                    <a:pt x="49" y="53"/>
                  </a:lnTo>
                  <a:lnTo>
                    <a:pt x="47" y="58"/>
                  </a:lnTo>
                  <a:lnTo>
                    <a:pt x="41" y="58"/>
                  </a:lnTo>
                  <a:lnTo>
                    <a:pt x="35" y="54"/>
                  </a:lnTo>
                  <a:lnTo>
                    <a:pt x="33" y="50"/>
                  </a:lnTo>
                  <a:lnTo>
                    <a:pt x="32" y="46"/>
                  </a:lnTo>
                  <a:lnTo>
                    <a:pt x="32" y="40"/>
                  </a:lnTo>
                  <a:lnTo>
                    <a:pt x="35" y="35"/>
                  </a:lnTo>
                  <a:lnTo>
                    <a:pt x="38" y="34"/>
                  </a:lnTo>
                  <a:lnTo>
                    <a:pt x="46" y="30"/>
                  </a:lnTo>
                  <a:lnTo>
                    <a:pt x="54" y="27"/>
                  </a:lnTo>
                  <a:lnTo>
                    <a:pt x="81" y="27"/>
                  </a:lnTo>
                  <a:lnTo>
                    <a:pt x="87" y="30"/>
                  </a:lnTo>
                  <a:lnTo>
                    <a:pt x="97" y="30"/>
                  </a:lnTo>
                  <a:lnTo>
                    <a:pt x="103" y="29"/>
                  </a:lnTo>
                  <a:lnTo>
                    <a:pt x="108" y="26"/>
                  </a:lnTo>
                  <a:lnTo>
                    <a:pt x="116" y="19"/>
                  </a:lnTo>
                  <a:lnTo>
                    <a:pt x="122" y="10"/>
                  </a:lnTo>
                  <a:lnTo>
                    <a:pt x="122" y="0"/>
                  </a:lnTo>
                  <a:lnTo>
                    <a:pt x="113" y="3"/>
                  </a:lnTo>
                  <a:lnTo>
                    <a:pt x="99" y="13"/>
                  </a:lnTo>
                  <a:lnTo>
                    <a:pt x="95" y="14"/>
                  </a:lnTo>
                  <a:lnTo>
                    <a:pt x="91" y="14"/>
                  </a:lnTo>
                  <a:lnTo>
                    <a:pt x="67" y="11"/>
                  </a:lnTo>
                  <a:lnTo>
                    <a:pt x="52" y="7"/>
                  </a:lnTo>
                  <a:lnTo>
                    <a:pt x="46" y="7"/>
                  </a:lnTo>
                  <a:lnTo>
                    <a:pt x="41" y="10"/>
                  </a:lnTo>
                  <a:lnTo>
                    <a:pt x="38" y="14"/>
                  </a:lnTo>
                  <a:lnTo>
                    <a:pt x="36" y="16"/>
                  </a:lnTo>
                  <a:lnTo>
                    <a:pt x="33" y="16"/>
                  </a:lnTo>
                  <a:lnTo>
                    <a:pt x="28" y="18"/>
                  </a:lnTo>
                  <a:lnTo>
                    <a:pt x="24" y="22"/>
                  </a:lnTo>
                  <a:lnTo>
                    <a:pt x="22" y="30"/>
                  </a:lnTo>
                  <a:lnTo>
                    <a:pt x="19" y="4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18" name="Google Shape;818;p97"/>
            <p:cNvSpPr/>
            <p:nvPr/>
          </p:nvSpPr>
          <p:spPr>
            <a:xfrm>
              <a:off x="7511144" y="3719366"/>
              <a:ext cx="46654" cy="70630"/>
            </a:xfrm>
            <a:custGeom>
              <a:avLst/>
              <a:gdLst/>
              <a:ahLst/>
              <a:cxnLst/>
              <a:rect l="l" t="t" r="r" b="b"/>
              <a:pathLst>
                <a:path w="33" h="50" extrusionOk="0">
                  <a:moveTo>
                    <a:pt x="28" y="13"/>
                  </a:moveTo>
                  <a:lnTo>
                    <a:pt x="22" y="13"/>
                  </a:lnTo>
                  <a:lnTo>
                    <a:pt x="19" y="4"/>
                  </a:lnTo>
                  <a:lnTo>
                    <a:pt x="16" y="0"/>
                  </a:lnTo>
                  <a:lnTo>
                    <a:pt x="9" y="0"/>
                  </a:lnTo>
                  <a:lnTo>
                    <a:pt x="3" y="7"/>
                  </a:lnTo>
                  <a:lnTo>
                    <a:pt x="0" y="12"/>
                  </a:lnTo>
                  <a:lnTo>
                    <a:pt x="0" y="26"/>
                  </a:lnTo>
                  <a:lnTo>
                    <a:pt x="1" y="34"/>
                  </a:lnTo>
                  <a:lnTo>
                    <a:pt x="6" y="45"/>
                  </a:lnTo>
                  <a:lnTo>
                    <a:pt x="11" y="50"/>
                  </a:lnTo>
                  <a:lnTo>
                    <a:pt x="20" y="50"/>
                  </a:lnTo>
                  <a:lnTo>
                    <a:pt x="20" y="35"/>
                  </a:lnTo>
                  <a:lnTo>
                    <a:pt x="30" y="35"/>
                  </a:lnTo>
                  <a:lnTo>
                    <a:pt x="33" y="32"/>
                  </a:lnTo>
                  <a:lnTo>
                    <a:pt x="32" y="19"/>
                  </a:lnTo>
                  <a:lnTo>
                    <a:pt x="32" y="16"/>
                  </a:lnTo>
                  <a:lnTo>
                    <a:pt x="28" y="1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19" name="Google Shape;819;p97"/>
            <p:cNvSpPr/>
            <p:nvPr/>
          </p:nvSpPr>
          <p:spPr>
            <a:xfrm>
              <a:off x="7528107" y="3842262"/>
              <a:ext cx="79169" cy="38140"/>
            </a:xfrm>
            <a:custGeom>
              <a:avLst/>
              <a:gdLst/>
              <a:ahLst/>
              <a:cxnLst/>
              <a:rect l="l" t="t" r="r" b="b"/>
              <a:pathLst>
                <a:path w="56" h="27" extrusionOk="0">
                  <a:moveTo>
                    <a:pt x="15" y="1"/>
                  </a:moveTo>
                  <a:lnTo>
                    <a:pt x="4" y="3"/>
                  </a:lnTo>
                  <a:lnTo>
                    <a:pt x="0" y="9"/>
                  </a:lnTo>
                  <a:lnTo>
                    <a:pt x="0" y="12"/>
                  </a:lnTo>
                  <a:lnTo>
                    <a:pt x="5" y="17"/>
                  </a:lnTo>
                  <a:lnTo>
                    <a:pt x="10" y="19"/>
                  </a:lnTo>
                  <a:lnTo>
                    <a:pt x="35" y="19"/>
                  </a:lnTo>
                  <a:lnTo>
                    <a:pt x="40" y="22"/>
                  </a:lnTo>
                  <a:lnTo>
                    <a:pt x="45" y="25"/>
                  </a:lnTo>
                  <a:lnTo>
                    <a:pt x="53" y="27"/>
                  </a:lnTo>
                  <a:lnTo>
                    <a:pt x="56" y="23"/>
                  </a:lnTo>
                  <a:lnTo>
                    <a:pt x="56" y="20"/>
                  </a:lnTo>
                  <a:lnTo>
                    <a:pt x="55" y="14"/>
                  </a:lnTo>
                  <a:lnTo>
                    <a:pt x="48" y="6"/>
                  </a:lnTo>
                  <a:lnTo>
                    <a:pt x="45" y="4"/>
                  </a:lnTo>
                  <a:lnTo>
                    <a:pt x="40" y="1"/>
                  </a:lnTo>
                  <a:lnTo>
                    <a:pt x="27" y="0"/>
                  </a:lnTo>
                  <a:lnTo>
                    <a:pt x="15" y="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20" name="Google Shape;820;p97"/>
            <p:cNvSpPr/>
            <p:nvPr/>
          </p:nvSpPr>
          <p:spPr>
            <a:xfrm>
              <a:off x="7296256" y="4014599"/>
              <a:ext cx="53722" cy="29664"/>
            </a:xfrm>
            <a:custGeom>
              <a:avLst/>
              <a:gdLst/>
              <a:ahLst/>
              <a:cxnLst/>
              <a:rect l="l" t="t" r="r" b="b"/>
              <a:pathLst>
                <a:path w="38" h="21" extrusionOk="0">
                  <a:moveTo>
                    <a:pt x="8" y="13"/>
                  </a:moveTo>
                  <a:lnTo>
                    <a:pt x="18" y="16"/>
                  </a:lnTo>
                  <a:lnTo>
                    <a:pt x="21" y="20"/>
                  </a:lnTo>
                  <a:lnTo>
                    <a:pt x="29" y="21"/>
                  </a:lnTo>
                  <a:lnTo>
                    <a:pt x="35" y="21"/>
                  </a:lnTo>
                  <a:lnTo>
                    <a:pt x="38" y="18"/>
                  </a:lnTo>
                  <a:lnTo>
                    <a:pt x="38" y="15"/>
                  </a:lnTo>
                  <a:lnTo>
                    <a:pt x="37" y="10"/>
                  </a:lnTo>
                  <a:lnTo>
                    <a:pt x="32" y="7"/>
                  </a:lnTo>
                  <a:lnTo>
                    <a:pt x="19" y="0"/>
                  </a:lnTo>
                  <a:lnTo>
                    <a:pt x="0" y="0"/>
                  </a:lnTo>
                  <a:lnTo>
                    <a:pt x="0" y="7"/>
                  </a:lnTo>
                  <a:lnTo>
                    <a:pt x="5" y="10"/>
                  </a:lnTo>
                  <a:lnTo>
                    <a:pt x="8" y="1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21" name="Google Shape;821;p97"/>
            <p:cNvSpPr/>
            <p:nvPr/>
          </p:nvSpPr>
          <p:spPr>
            <a:xfrm>
              <a:off x="7034716" y="3596472"/>
              <a:ext cx="277091" cy="285344"/>
            </a:xfrm>
            <a:custGeom>
              <a:avLst/>
              <a:gdLst/>
              <a:ahLst/>
              <a:cxnLst/>
              <a:rect l="l" t="t" r="r" b="b"/>
              <a:pathLst>
                <a:path w="196" h="202" extrusionOk="0">
                  <a:moveTo>
                    <a:pt x="1" y="99"/>
                  </a:moveTo>
                  <a:lnTo>
                    <a:pt x="0" y="108"/>
                  </a:lnTo>
                  <a:lnTo>
                    <a:pt x="0" y="111"/>
                  </a:lnTo>
                  <a:lnTo>
                    <a:pt x="1" y="116"/>
                  </a:lnTo>
                  <a:lnTo>
                    <a:pt x="6" y="122"/>
                  </a:lnTo>
                  <a:lnTo>
                    <a:pt x="11" y="142"/>
                  </a:lnTo>
                  <a:lnTo>
                    <a:pt x="16" y="145"/>
                  </a:lnTo>
                  <a:lnTo>
                    <a:pt x="22" y="150"/>
                  </a:lnTo>
                  <a:lnTo>
                    <a:pt x="24" y="153"/>
                  </a:lnTo>
                  <a:lnTo>
                    <a:pt x="27" y="159"/>
                  </a:lnTo>
                  <a:lnTo>
                    <a:pt x="29" y="167"/>
                  </a:lnTo>
                  <a:lnTo>
                    <a:pt x="32" y="177"/>
                  </a:lnTo>
                  <a:lnTo>
                    <a:pt x="40" y="185"/>
                  </a:lnTo>
                  <a:lnTo>
                    <a:pt x="46" y="185"/>
                  </a:lnTo>
                  <a:lnTo>
                    <a:pt x="51" y="183"/>
                  </a:lnTo>
                  <a:lnTo>
                    <a:pt x="54" y="185"/>
                  </a:lnTo>
                  <a:lnTo>
                    <a:pt x="56" y="186"/>
                  </a:lnTo>
                  <a:lnTo>
                    <a:pt x="57" y="189"/>
                  </a:lnTo>
                  <a:lnTo>
                    <a:pt x="61" y="193"/>
                  </a:lnTo>
                  <a:lnTo>
                    <a:pt x="65" y="193"/>
                  </a:lnTo>
                  <a:lnTo>
                    <a:pt x="80" y="189"/>
                  </a:lnTo>
                  <a:lnTo>
                    <a:pt x="84" y="189"/>
                  </a:lnTo>
                  <a:lnTo>
                    <a:pt x="96" y="193"/>
                  </a:lnTo>
                  <a:lnTo>
                    <a:pt x="105" y="197"/>
                  </a:lnTo>
                  <a:lnTo>
                    <a:pt x="105" y="199"/>
                  </a:lnTo>
                  <a:lnTo>
                    <a:pt x="108" y="202"/>
                  </a:lnTo>
                  <a:lnTo>
                    <a:pt x="120" y="201"/>
                  </a:lnTo>
                  <a:lnTo>
                    <a:pt x="136" y="196"/>
                  </a:lnTo>
                  <a:lnTo>
                    <a:pt x="140" y="191"/>
                  </a:lnTo>
                  <a:lnTo>
                    <a:pt x="142" y="185"/>
                  </a:lnTo>
                  <a:lnTo>
                    <a:pt x="144" y="174"/>
                  </a:lnTo>
                  <a:lnTo>
                    <a:pt x="147" y="162"/>
                  </a:lnTo>
                  <a:lnTo>
                    <a:pt x="148" y="158"/>
                  </a:lnTo>
                  <a:lnTo>
                    <a:pt x="151" y="154"/>
                  </a:lnTo>
                  <a:lnTo>
                    <a:pt x="156" y="148"/>
                  </a:lnTo>
                  <a:lnTo>
                    <a:pt x="159" y="142"/>
                  </a:lnTo>
                  <a:lnTo>
                    <a:pt x="161" y="132"/>
                  </a:lnTo>
                  <a:lnTo>
                    <a:pt x="161" y="124"/>
                  </a:lnTo>
                  <a:lnTo>
                    <a:pt x="163" y="121"/>
                  </a:lnTo>
                  <a:lnTo>
                    <a:pt x="172" y="118"/>
                  </a:lnTo>
                  <a:lnTo>
                    <a:pt x="179" y="114"/>
                  </a:lnTo>
                  <a:lnTo>
                    <a:pt x="187" y="113"/>
                  </a:lnTo>
                  <a:lnTo>
                    <a:pt x="190" y="110"/>
                  </a:lnTo>
                  <a:lnTo>
                    <a:pt x="190" y="103"/>
                  </a:lnTo>
                  <a:lnTo>
                    <a:pt x="180" y="94"/>
                  </a:lnTo>
                  <a:lnTo>
                    <a:pt x="175" y="92"/>
                  </a:lnTo>
                  <a:lnTo>
                    <a:pt x="174" y="91"/>
                  </a:lnTo>
                  <a:lnTo>
                    <a:pt x="172" y="87"/>
                  </a:lnTo>
                  <a:lnTo>
                    <a:pt x="172" y="84"/>
                  </a:lnTo>
                  <a:lnTo>
                    <a:pt x="171" y="79"/>
                  </a:lnTo>
                  <a:lnTo>
                    <a:pt x="166" y="75"/>
                  </a:lnTo>
                  <a:lnTo>
                    <a:pt x="163" y="70"/>
                  </a:lnTo>
                  <a:lnTo>
                    <a:pt x="163" y="68"/>
                  </a:lnTo>
                  <a:lnTo>
                    <a:pt x="167" y="62"/>
                  </a:lnTo>
                  <a:lnTo>
                    <a:pt x="166" y="57"/>
                  </a:lnTo>
                  <a:lnTo>
                    <a:pt x="164" y="54"/>
                  </a:lnTo>
                  <a:lnTo>
                    <a:pt x="175" y="47"/>
                  </a:lnTo>
                  <a:lnTo>
                    <a:pt x="175" y="47"/>
                  </a:lnTo>
                  <a:lnTo>
                    <a:pt x="175" y="47"/>
                  </a:lnTo>
                  <a:lnTo>
                    <a:pt x="180" y="43"/>
                  </a:lnTo>
                  <a:lnTo>
                    <a:pt x="180" y="39"/>
                  </a:lnTo>
                  <a:lnTo>
                    <a:pt x="182" y="39"/>
                  </a:lnTo>
                  <a:lnTo>
                    <a:pt x="188" y="38"/>
                  </a:lnTo>
                  <a:lnTo>
                    <a:pt x="193" y="36"/>
                  </a:lnTo>
                  <a:lnTo>
                    <a:pt x="196" y="33"/>
                  </a:lnTo>
                  <a:lnTo>
                    <a:pt x="196" y="25"/>
                  </a:lnTo>
                  <a:lnTo>
                    <a:pt x="191" y="20"/>
                  </a:lnTo>
                  <a:lnTo>
                    <a:pt x="187" y="19"/>
                  </a:lnTo>
                  <a:lnTo>
                    <a:pt x="171" y="19"/>
                  </a:lnTo>
                  <a:lnTo>
                    <a:pt x="167" y="17"/>
                  </a:lnTo>
                  <a:lnTo>
                    <a:pt x="166" y="11"/>
                  </a:lnTo>
                  <a:lnTo>
                    <a:pt x="161" y="4"/>
                  </a:lnTo>
                  <a:lnTo>
                    <a:pt x="155" y="1"/>
                  </a:lnTo>
                  <a:lnTo>
                    <a:pt x="148" y="0"/>
                  </a:lnTo>
                  <a:lnTo>
                    <a:pt x="142" y="4"/>
                  </a:lnTo>
                  <a:lnTo>
                    <a:pt x="136" y="9"/>
                  </a:lnTo>
                  <a:lnTo>
                    <a:pt x="132" y="14"/>
                  </a:lnTo>
                  <a:lnTo>
                    <a:pt x="131" y="20"/>
                  </a:lnTo>
                  <a:lnTo>
                    <a:pt x="131" y="22"/>
                  </a:lnTo>
                  <a:lnTo>
                    <a:pt x="126" y="24"/>
                  </a:lnTo>
                  <a:lnTo>
                    <a:pt x="121" y="28"/>
                  </a:lnTo>
                  <a:lnTo>
                    <a:pt x="121" y="33"/>
                  </a:lnTo>
                  <a:lnTo>
                    <a:pt x="121" y="35"/>
                  </a:lnTo>
                  <a:lnTo>
                    <a:pt x="118" y="35"/>
                  </a:lnTo>
                  <a:lnTo>
                    <a:pt x="113" y="36"/>
                  </a:lnTo>
                  <a:lnTo>
                    <a:pt x="108" y="39"/>
                  </a:lnTo>
                  <a:lnTo>
                    <a:pt x="108" y="39"/>
                  </a:lnTo>
                  <a:lnTo>
                    <a:pt x="100" y="38"/>
                  </a:lnTo>
                  <a:lnTo>
                    <a:pt x="100" y="38"/>
                  </a:lnTo>
                  <a:lnTo>
                    <a:pt x="99" y="38"/>
                  </a:lnTo>
                  <a:lnTo>
                    <a:pt x="91" y="36"/>
                  </a:lnTo>
                  <a:lnTo>
                    <a:pt x="94" y="39"/>
                  </a:lnTo>
                  <a:lnTo>
                    <a:pt x="92" y="39"/>
                  </a:lnTo>
                  <a:lnTo>
                    <a:pt x="86" y="47"/>
                  </a:lnTo>
                  <a:lnTo>
                    <a:pt x="80" y="63"/>
                  </a:lnTo>
                  <a:lnTo>
                    <a:pt x="78" y="68"/>
                  </a:lnTo>
                  <a:lnTo>
                    <a:pt x="75" y="70"/>
                  </a:lnTo>
                  <a:lnTo>
                    <a:pt x="57" y="70"/>
                  </a:lnTo>
                  <a:lnTo>
                    <a:pt x="51" y="71"/>
                  </a:lnTo>
                  <a:lnTo>
                    <a:pt x="48" y="75"/>
                  </a:lnTo>
                  <a:lnTo>
                    <a:pt x="43" y="83"/>
                  </a:lnTo>
                  <a:lnTo>
                    <a:pt x="43" y="91"/>
                  </a:lnTo>
                  <a:lnTo>
                    <a:pt x="41" y="95"/>
                  </a:lnTo>
                  <a:lnTo>
                    <a:pt x="21" y="86"/>
                  </a:lnTo>
                  <a:lnTo>
                    <a:pt x="19" y="86"/>
                  </a:lnTo>
                  <a:lnTo>
                    <a:pt x="17" y="86"/>
                  </a:lnTo>
                  <a:lnTo>
                    <a:pt x="11" y="83"/>
                  </a:lnTo>
                  <a:lnTo>
                    <a:pt x="13" y="87"/>
                  </a:lnTo>
                  <a:lnTo>
                    <a:pt x="11" y="87"/>
                  </a:lnTo>
                  <a:lnTo>
                    <a:pt x="1" y="9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22" name="Google Shape;822;p97"/>
            <p:cNvSpPr/>
            <p:nvPr/>
          </p:nvSpPr>
          <p:spPr>
            <a:xfrm>
              <a:off x="7477213" y="3847914"/>
              <a:ext cx="39584" cy="29664"/>
            </a:xfrm>
            <a:custGeom>
              <a:avLst/>
              <a:gdLst/>
              <a:ahLst/>
              <a:cxnLst/>
              <a:rect l="l" t="t" r="r" b="b"/>
              <a:pathLst>
                <a:path w="28" h="21" extrusionOk="0">
                  <a:moveTo>
                    <a:pt x="11" y="0"/>
                  </a:moveTo>
                  <a:lnTo>
                    <a:pt x="6" y="0"/>
                  </a:lnTo>
                  <a:lnTo>
                    <a:pt x="0" y="3"/>
                  </a:lnTo>
                  <a:lnTo>
                    <a:pt x="0" y="8"/>
                  </a:lnTo>
                  <a:lnTo>
                    <a:pt x="1" y="13"/>
                  </a:lnTo>
                  <a:lnTo>
                    <a:pt x="4" y="15"/>
                  </a:lnTo>
                  <a:lnTo>
                    <a:pt x="11" y="19"/>
                  </a:lnTo>
                  <a:lnTo>
                    <a:pt x="19" y="21"/>
                  </a:lnTo>
                  <a:lnTo>
                    <a:pt x="28" y="16"/>
                  </a:lnTo>
                  <a:lnTo>
                    <a:pt x="28" y="10"/>
                  </a:lnTo>
                  <a:lnTo>
                    <a:pt x="24" y="7"/>
                  </a:lnTo>
                  <a:lnTo>
                    <a:pt x="16" y="2"/>
                  </a:lnTo>
                  <a:lnTo>
                    <a:pt x="11"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23" name="Google Shape;823;p97"/>
            <p:cNvSpPr/>
            <p:nvPr/>
          </p:nvSpPr>
          <p:spPr>
            <a:xfrm>
              <a:off x="7316048" y="3980697"/>
              <a:ext cx="120167" cy="29664"/>
            </a:xfrm>
            <a:custGeom>
              <a:avLst/>
              <a:gdLst/>
              <a:ahLst/>
              <a:cxnLst/>
              <a:rect l="l" t="t" r="r" b="b"/>
              <a:pathLst>
                <a:path w="85" h="21" extrusionOk="0">
                  <a:moveTo>
                    <a:pt x="43" y="20"/>
                  </a:moveTo>
                  <a:lnTo>
                    <a:pt x="51" y="16"/>
                  </a:lnTo>
                  <a:lnTo>
                    <a:pt x="61" y="15"/>
                  </a:lnTo>
                  <a:lnTo>
                    <a:pt x="71" y="13"/>
                  </a:lnTo>
                  <a:lnTo>
                    <a:pt x="80" y="10"/>
                  </a:lnTo>
                  <a:lnTo>
                    <a:pt x="85" y="10"/>
                  </a:lnTo>
                  <a:lnTo>
                    <a:pt x="85" y="2"/>
                  </a:lnTo>
                  <a:lnTo>
                    <a:pt x="75" y="0"/>
                  </a:lnTo>
                  <a:lnTo>
                    <a:pt x="64" y="0"/>
                  </a:lnTo>
                  <a:lnTo>
                    <a:pt x="55" y="4"/>
                  </a:lnTo>
                  <a:lnTo>
                    <a:pt x="47" y="5"/>
                  </a:lnTo>
                  <a:lnTo>
                    <a:pt x="42" y="5"/>
                  </a:lnTo>
                  <a:lnTo>
                    <a:pt x="37" y="4"/>
                  </a:lnTo>
                  <a:lnTo>
                    <a:pt x="31" y="2"/>
                  </a:lnTo>
                  <a:lnTo>
                    <a:pt x="13" y="2"/>
                  </a:lnTo>
                  <a:lnTo>
                    <a:pt x="4" y="5"/>
                  </a:lnTo>
                  <a:lnTo>
                    <a:pt x="0" y="8"/>
                  </a:lnTo>
                  <a:lnTo>
                    <a:pt x="0" y="13"/>
                  </a:lnTo>
                  <a:lnTo>
                    <a:pt x="5" y="18"/>
                  </a:lnTo>
                  <a:lnTo>
                    <a:pt x="13" y="20"/>
                  </a:lnTo>
                  <a:lnTo>
                    <a:pt x="32" y="21"/>
                  </a:lnTo>
                  <a:lnTo>
                    <a:pt x="43" y="2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24" name="Google Shape;824;p97"/>
            <p:cNvSpPr/>
            <p:nvPr/>
          </p:nvSpPr>
          <p:spPr>
            <a:xfrm>
              <a:off x="7410768" y="3980697"/>
              <a:ext cx="122995" cy="63566"/>
            </a:xfrm>
            <a:custGeom>
              <a:avLst/>
              <a:gdLst/>
              <a:ahLst/>
              <a:cxnLst/>
              <a:rect l="l" t="t" r="r" b="b"/>
              <a:pathLst>
                <a:path w="87" h="45" extrusionOk="0">
                  <a:moveTo>
                    <a:pt x="5" y="45"/>
                  </a:moveTo>
                  <a:lnTo>
                    <a:pt x="12" y="45"/>
                  </a:lnTo>
                  <a:lnTo>
                    <a:pt x="20" y="42"/>
                  </a:lnTo>
                  <a:lnTo>
                    <a:pt x="26" y="36"/>
                  </a:lnTo>
                  <a:lnTo>
                    <a:pt x="37" y="26"/>
                  </a:lnTo>
                  <a:lnTo>
                    <a:pt x="47" y="21"/>
                  </a:lnTo>
                  <a:lnTo>
                    <a:pt x="59" y="16"/>
                  </a:lnTo>
                  <a:lnTo>
                    <a:pt x="87" y="2"/>
                  </a:lnTo>
                  <a:lnTo>
                    <a:pt x="74" y="2"/>
                  </a:lnTo>
                  <a:lnTo>
                    <a:pt x="72" y="0"/>
                  </a:lnTo>
                  <a:lnTo>
                    <a:pt x="64" y="2"/>
                  </a:lnTo>
                  <a:lnTo>
                    <a:pt x="55" y="2"/>
                  </a:lnTo>
                  <a:lnTo>
                    <a:pt x="47" y="4"/>
                  </a:lnTo>
                  <a:lnTo>
                    <a:pt x="40" y="4"/>
                  </a:lnTo>
                  <a:lnTo>
                    <a:pt x="37" y="7"/>
                  </a:lnTo>
                  <a:lnTo>
                    <a:pt x="31" y="13"/>
                  </a:lnTo>
                  <a:lnTo>
                    <a:pt x="29" y="12"/>
                  </a:lnTo>
                  <a:lnTo>
                    <a:pt x="28" y="13"/>
                  </a:lnTo>
                  <a:lnTo>
                    <a:pt x="21" y="13"/>
                  </a:lnTo>
                  <a:lnTo>
                    <a:pt x="24" y="16"/>
                  </a:lnTo>
                  <a:lnTo>
                    <a:pt x="23" y="16"/>
                  </a:lnTo>
                  <a:lnTo>
                    <a:pt x="21" y="16"/>
                  </a:lnTo>
                  <a:lnTo>
                    <a:pt x="16" y="18"/>
                  </a:lnTo>
                  <a:lnTo>
                    <a:pt x="15" y="16"/>
                  </a:lnTo>
                  <a:lnTo>
                    <a:pt x="13" y="18"/>
                  </a:lnTo>
                  <a:lnTo>
                    <a:pt x="8" y="20"/>
                  </a:lnTo>
                  <a:lnTo>
                    <a:pt x="10" y="21"/>
                  </a:lnTo>
                  <a:lnTo>
                    <a:pt x="7" y="23"/>
                  </a:lnTo>
                  <a:lnTo>
                    <a:pt x="0" y="31"/>
                  </a:lnTo>
                  <a:lnTo>
                    <a:pt x="0" y="37"/>
                  </a:lnTo>
                  <a:lnTo>
                    <a:pt x="2" y="42"/>
                  </a:lnTo>
                  <a:lnTo>
                    <a:pt x="5" y="4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25" name="Google Shape;825;p97"/>
            <p:cNvSpPr/>
            <p:nvPr/>
          </p:nvSpPr>
          <p:spPr>
            <a:xfrm>
              <a:off x="6695421" y="3624725"/>
              <a:ext cx="296883" cy="305120"/>
            </a:xfrm>
            <a:custGeom>
              <a:avLst/>
              <a:gdLst/>
              <a:ahLst/>
              <a:cxnLst/>
              <a:rect l="l" t="t" r="r" b="b"/>
              <a:pathLst>
                <a:path w="210" h="216" extrusionOk="0">
                  <a:moveTo>
                    <a:pt x="190" y="214"/>
                  </a:moveTo>
                  <a:lnTo>
                    <a:pt x="194" y="209"/>
                  </a:lnTo>
                  <a:lnTo>
                    <a:pt x="195" y="201"/>
                  </a:lnTo>
                  <a:lnTo>
                    <a:pt x="195" y="192"/>
                  </a:lnTo>
                  <a:lnTo>
                    <a:pt x="197" y="185"/>
                  </a:lnTo>
                  <a:lnTo>
                    <a:pt x="197" y="174"/>
                  </a:lnTo>
                  <a:lnTo>
                    <a:pt x="198" y="166"/>
                  </a:lnTo>
                  <a:lnTo>
                    <a:pt x="198" y="165"/>
                  </a:lnTo>
                  <a:lnTo>
                    <a:pt x="206" y="165"/>
                  </a:lnTo>
                  <a:lnTo>
                    <a:pt x="210" y="158"/>
                  </a:lnTo>
                  <a:lnTo>
                    <a:pt x="210" y="152"/>
                  </a:lnTo>
                  <a:lnTo>
                    <a:pt x="205" y="147"/>
                  </a:lnTo>
                  <a:lnTo>
                    <a:pt x="200" y="142"/>
                  </a:lnTo>
                  <a:lnTo>
                    <a:pt x="194" y="136"/>
                  </a:lnTo>
                  <a:lnTo>
                    <a:pt x="189" y="133"/>
                  </a:lnTo>
                  <a:lnTo>
                    <a:pt x="182" y="134"/>
                  </a:lnTo>
                  <a:lnTo>
                    <a:pt x="179" y="141"/>
                  </a:lnTo>
                  <a:lnTo>
                    <a:pt x="178" y="141"/>
                  </a:lnTo>
                  <a:lnTo>
                    <a:pt x="173" y="138"/>
                  </a:lnTo>
                  <a:lnTo>
                    <a:pt x="171" y="138"/>
                  </a:lnTo>
                  <a:lnTo>
                    <a:pt x="170" y="136"/>
                  </a:lnTo>
                  <a:lnTo>
                    <a:pt x="170" y="136"/>
                  </a:lnTo>
                  <a:lnTo>
                    <a:pt x="166" y="130"/>
                  </a:lnTo>
                  <a:lnTo>
                    <a:pt x="162" y="125"/>
                  </a:lnTo>
                  <a:lnTo>
                    <a:pt x="160" y="122"/>
                  </a:lnTo>
                  <a:lnTo>
                    <a:pt x="155" y="122"/>
                  </a:lnTo>
                  <a:lnTo>
                    <a:pt x="152" y="120"/>
                  </a:lnTo>
                  <a:lnTo>
                    <a:pt x="151" y="118"/>
                  </a:lnTo>
                  <a:lnTo>
                    <a:pt x="152" y="117"/>
                  </a:lnTo>
                  <a:lnTo>
                    <a:pt x="155" y="114"/>
                  </a:lnTo>
                  <a:lnTo>
                    <a:pt x="155" y="106"/>
                  </a:lnTo>
                  <a:lnTo>
                    <a:pt x="146" y="96"/>
                  </a:lnTo>
                  <a:lnTo>
                    <a:pt x="146" y="91"/>
                  </a:lnTo>
                  <a:lnTo>
                    <a:pt x="143" y="88"/>
                  </a:lnTo>
                  <a:lnTo>
                    <a:pt x="138" y="88"/>
                  </a:lnTo>
                  <a:lnTo>
                    <a:pt x="136" y="86"/>
                  </a:lnTo>
                  <a:lnTo>
                    <a:pt x="136" y="85"/>
                  </a:lnTo>
                  <a:lnTo>
                    <a:pt x="131" y="82"/>
                  </a:lnTo>
                  <a:lnTo>
                    <a:pt x="128" y="79"/>
                  </a:lnTo>
                  <a:lnTo>
                    <a:pt x="122" y="72"/>
                  </a:lnTo>
                  <a:lnTo>
                    <a:pt x="119" y="72"/>
                  </a:lnTo>
                  <a:lnTo>
                    <a:pt x="114" y="69"/>
                  </a:lnTo>
                  <a:lnTo>
                    <a:pt x="111" y="67"/>
                  </a:lnTo>
                  <a:lnTo>
                    <a:pt x="107" y="64"/>
                  </a:lnTo>
                  <a:lnTo>
                    <a:pt x="99" y="63"/>
                  </a:lnTo>
                  <a:lnTo>
                    <a:pt x="98" y="64"/>
                  </a:lnTo>
                  <a:lnTo>
                    <a:pt x="96" y="63"/>
                  </a:lnTo>
                  <a:lnTo>
                    <a:pt x="90" y="56"/>
                  </a:lnTo>
                  <a:lnTo>
                    <a:pt x="85" y="47"/>
                  </a:lnTo>
                  <a:lnTo>
                    <a:pt x="69" y="35"/>
                  </a:lnTo>
                  <a:lnTo>
                    <a:pt x="60" y="29"/>
                  </a:lnTo>
                  <a:lnTo>
                    <a:pt x="58" y="26"/>
                  </a:lnTo>
                  <a:lnTo>
                    <a:pt x="52" y="16"/>
                  </a:lnTo>
                  <a:lnTo>
                    <a:pt x="45" y="11"/>
                  </a:lnTo>
                  <a:lnTo>
                    <a:pt x="37" y="10"/>
                  </a:lnTo>
                  <a:lnTo>
                    <a:pt x="28" y="8"/>
                  </a:lnTo>
                  <a:lnTo>
                    <a:pt x="21" y="8"/>
                  </a:lnTo>
                  <a:lnTo>
                    <a:pt x="13" y="4"/>
                  </a:lnTo>
                  <a:lnTo>
                    <a:pt x="8" y="0"/>
                  </a:lnTo>
                  <a:lnTo>
                    <a:pt x="4" y="0"/>
                  </a:lnTo>
                  <a:lnTo>
                    <a:pt x="0" y="4"/>
                  </a:lnTo>
                  <a:lnTo>
                    <a:pt x="0" y="15"/>
                  </a:lnTo>
                  <a:lnTo>
                    <a:pt x="7" y="26"/>
                  </a:lnTo>
                  <a:lnTo>
                    <a:pt x="18" y="37"/>
                  </a:lnTo>
                  <a:lnTo>
                    <a:pt x="26" y="43"/>
                  </a:lnTo>
                  <a:lnTo>
                    <a:pt x="29" y="45"/>
                  </a:lnTo>
                  <a:lnTo>
                    <a:pt x="31" y="47"/>
                  </a:lnTo>
                  <a:lnTo>
                    <a:pt x="36" y="56"/>
                  </a:lnTo>
                  <a:lnTo>
                    <a:pt x="47" y="67"/>
                  </a:lnTo>
                  <a:lnTo>
                    <a:pt x="52" y="69"/>
                  </a:lnTo>
                  <a:lnTo>
                    <a:pt x="55" y="71"/>
                  </a:lnTo>
                  <a:lnTo>
                    <a:pt x="56" y="72"/>
                  </a:lnTo>
                  <a:lnTo>
                    <a:pt x="60" y="85"/>
                  </a:lnTo>
                  <a:lnTo>
                    <a:pt x="64" y="96"/>
                  </a:lnTo>
                  <a:lnTo>
                    <a:pt x="66" y="101"/>
                  </a:lnTo>
                  <a:lnTo>
                    <a:pt x="74" y="106"/>
                  </a:lnTo>
                  <a:lnTo>
                    <a:pt x="77" y="109"/>
                  </a:lnTo>
                  <a:lnTo>
                    <a:pt x="85" y="118"/>
                  </a:lnTo>
                  <a:lnTo>
                    <a:pt x="96" y="144"/>
                  </a:lnTo>
                  <a:lnTo>
                    <a:pt x="98" y="149"/>
                  </a:lnTo>
                  <a:lnTo>
                    <a:pt x="103" y="154"/>
                  </a:lnTo>
                  <a:lnTo>
                    <a:pt x="111" y="163"/>
                  </a:lnTo>
                  <a:lnTo>
                    <a:pt x="119" y="168"/>
                  </a:lnTo>
                  <a:lnTo>
                    <a:pt x="130" y="184"/>
                  </a:lnTo>
                  <a:lnTo>
                    <a:pt x="141" y="193"/>
                  </a:lnTo>
                  <a:lnTo>
                    <a:pt x="151" y="200"/>
                  </a:lnTo>
                  <a:lnTo>
                    <a:pt x="155" y="203"/>
                  </a:lnTo>
                  <a:lnTo>
                    <a:pt x="160" y="211"/>
                  </a:lnTo>
                  <a:lnTo>
                    <a:pt x="163" y="216"/>
                  </a:lnTo>
                  <a:lnTo>
                    <a:pt x="168" y="216"/>
                  </a:lnTo>
                  <a:lnTo>
                    <a:pt x="171" y="213"/>
                  </a:lnTo>
                  <a:lnTo>
                    <a:pt x="176" y="213"/>
                  </a:lnTo>
                  <a:lnTo>
                    <a:pt x="187" y="214"/>
                  </a:lnTo>
                  <a:lnTo>
                    <a:pt x="190" y="214"/>
                  </a:lnTo>
                  <a:close/>
                  <a:moveTo>
                    <a:pt x="182" y="144"/>
                  </a:moveTo>
                  <a:lnTo>
                    <a:pt x="187" y="147"/>
                  </a:lnTo>
                  <a:lnTo>
                    <a:pt x="182" y="147"/>
                  </a:lnTo>
                  <a:lnTo>
                    <a:pt x="181" y="147"/>
                  </a:lnTo>
                  <a:lnTo>
                    <a:pt x="179" y="142"/>
                  </a:lnTo>
                  <a:lnTo>
                    <a:pt x="182" y="14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26" name="Google Shape;826;p97"/>
            <p:cNvSpPr/>
            <p:nvPr/>
          </p:nvSpPr>
          <p:spPr>
            <a:xfrm>
              <a:off x="4509801" y="2648620"/>
              <a:ext cx="52308" cy="74867"/>
            </a:xfrm>
            <a:custGeom>
              <a:avLst/>
              <a:gdLst/>
              <a:ahLst/>
              <a:cxnLst/>
              <a:rect l="l" t="t" r="r" b="b"/>
              <a:pathLst>
                <a:path w="37" h="53" extrusionOk="0">
                  <a:moveTo>
                    <a:pt x="8" y="28"/>
                  </a:moveTo>
                  <a:lnTo>
                    <a:pt x="6" y="31"/>
                  </a:lnTo>
                  <a:lnTo>
                    <a:pt x="6" y="39"/>
                  </a:lnTo>
                  <a:lnTo>
                    <a:pt x="8" y="47"/>
                  </a:lnTo>
                  <a:lnTo>
                    <a:pt x="11" y="53"/>
                  </a:lnTo>
                  <a:lnTo>
                    <a:pt x="18" y="53"/>
                  </a:lnTo>
                  <a:lnTo>
                    <a:pt x="19" y="51"/>
                  </a:lnTo>
                  <a:lnTo>
                    <a:pt x="24" y="48"/>
                  </a:lnTo>
                  <a:lnTo>
                    <a:pt x="26" y="47"/>
                  </a:lnTo>
                  <a:lnTo>
                    <a:pt x="29" y="47"/>
                  </a:lnTo>
                  <a:lnTo>
                    <a:pt x="34" y="42"/>
                  </a:lnTo>
                  <a:lnTo>
                    <a:pt x="35" y="35"/>
                  </a:lnTo>
                  <a:lnTo>
                    <a:pt x="35" y="20"/>
                  </a:lnTo>
                  <a:lnTo>
                    <a:pt x="37" y="12"/>
                  </a:lnTo>
                  <a:lnTo>
                    <a:pt x="37" y="7"/>
                  </a:lnTo>
                  <a:lnTo>
                    <a:pt x="34" y="4"/>
                  </a:lnTo>
                  <a:lnTo>
                    <a:pt x="29" y="0"/>
                  </a:lnTo>
                  <a:lnTo>
                    <a:pt x="22" y="0"/>
                  </a:lnTo>
                  <a:lnTo>
                    <a:pt x="16" y="2"/>
                  </a:lnTo>
                  <a:lnTo>
                    <a:pt x="13" y="4"/>
                  </a:lnTo>
                  <a:lnTo>
                    <a:pt x="6" y="4"/>
                  </a:lnTo>
                  <a:lnTo>
                    <a:pt x="0" y="7"/>
                  </a:lnTo>
                  <a:lnTo>
                    <a:pt x="0" y="15"/>
                  </a:lnTo>
                  <a:lnTo>
                    <a:pt x="3" y="20"/>
                  </a:lnTo>
                  <a:lnTo>
                    <a:pt x="8" y="2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grpSp>
      <p:sp>
        <p:nvSpPr>
          <p:cNvPr id="827" name="Google Shape;827;p97"/>
          <p:cNvSpPr txBox="1">
            <a:spLocks noGrp="1"/>
          </p:cNvSpPr>
          <p:nvPr>
            <p:ph type="body" idx="1"/>
          </p:nvPr>
        </p:nvSpPr>
        <p:spPr>
          <a:xfrm>
            <a:off x="2983177" y="5116390"/>
            <a:ext cx="8883385" cy="471610"/>
          </a:xfrm>
          <a:prstGeom prst="rect">
            <a:avLst/>
          </a:prstGeom>
          <a:noFill/>
          <a:ln>
            <a:noFill/>
          </a:ln>
        </p:spPr>
        <p:txBody>
          <a:bodyPr spcFirstLastPara="1" wrap="square" lIns="91375" tIns="45675" rIns="91375" bIns="45675" anchor="ctr" anchorCtr="0">
            <a:normAutofit/>
          </a:bodyPr>
          <a:lstStyle>
            <a:lvl1pPr marL="457200" lvl="0" indent="-228600" algn="r">
              <a:lnSpc>
                <a:spcPct val="90000"/>
              </a:lnSpc>
              <a:spcBef>
                <a:spcPts val="1000"/>
              </a:spcBef>
              <a:spcAft>
                <a:spcPts val="0"/>
              </a:spcAft>
              <a:buClr>
                <a:schemeClr val="lt1"/>
              </a:buClr>
              <a:buSzPts val="2000"/>
              <a:buFont typeface="Georgia"/>
              <a:buNone/>
              <a:defRPr sz="2000">
                <a:solidFill>
                  <a:schemeClr val="lt1"/>
                </a:solidFill>
                <a:latin typeface="+mj-lt"/>
              </a:defRPr>
            </a:lvl1pPr>
            <a:lvl2pPr marL="914400" lvl="1" indent="-382079" algn="l">
              <a:lnSpc>
                <a:spcPct val="90000"/>
              </a:lnSpc>
              <a:spcBef>
                <a:spcPts val="500"/>
              </a:spcBef>
              <a:spcAft>
                <a:spcPts val="0"/>
              </a:spcAft>
              <a:buClr>
                <a:schemeClr val="lt1"/>
              </a:buClr>
              <a:buSzPts val="2417"/>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4995" algn="l">
              <a:lnSpc>
                <a:spcPct val="90000"/>
              </a:lnSpc>
              <a:spcBef>
                <a:spcPts val="500"/>
              </a:spcBef>
              <a:spcAft>
                <a:spcPts val="0"/>
              </a:spcAft>
              <a:buClr>
                <a:schemeClr val="lt1"/>
              </a:buClr>
              <a:buSzPts val="1833"/>
              <a:buChar char="•"/>
              <a:defRPr>
                <a:solidFill>
                  <a:schemeClr val="lt1"/>
                </a:solidFill>
              </a:defRPr>
            </a:lvl4pPr>
            <a:lvl5pPr marL="2286000" lvl="4" indent="-344995" algn="l">
              <a:lnSpc>
                <a:spcPct val="90000"/>
              </a:lnSpc>
              <a:spcBef>
                <a:spcPts val="500"/>
              </a:spcBef>
              <a:spcAft>
                <a:spcPts val="0"/>
              </a:spcAft>
              <a:buClr>
                <a:schemeClr val="lt1"/>
              </a:buClr>
              <a:buSzPts val="1833"/>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28" name="Google Shape;828;p97"/>
          <p:cNvGrpSpPr/>
          <p:nvPr/>
        </p:nvGrpSpPr>
        <p:grpSpPr>
          <a:xfrm>
            <a:off x="188609" y="5779302"/>
            <a:ext cx="2132051" cy="818027"/>
            <a:chOff x="-1784" y="1304"/>
            <a:chExt cx="5760" cy="2210"/>
          </a:xfrm>
        </p:grpSpPr>
        <p:sp>
          <p:nvSpPr>
            <p:cNvPr id="829" name="Google Shape;829;p97"/>
            <p:cNvSpPr/>
            <p:nvPr/>
          </p:nvSpPr>
          <p:spPr>
            <a:xfrm>
              <a:off x="-1784" y="1496"/>
              <a:ext cx="207" cy="344"/>
            </a:xfrm>
            <a:custGeom>
              <a:avLst/>
              <a:gdLst/>
              <a:ahLst/>
              <a:cxnLst/>
              <a:rect l="l" t="t" r="r" b="b"/>
              <a:pathLst>
                <a:path w="99" h="164" extrusionOk="0">
                  <a:moveTo>
                    <a:pt x="46" y="0"/>
                  </a:moveTo>
                  <a:cubicBezTo>
                    <a:pt x="46" y="0"/>
                    <a:pt x="46" y="0"/>
                    <a:pt x="46" y="1"/>
                  </a:cubicBezTo>
                  <a:cubicBezTo>
                    <a:pt x="46" y="5"/>
                    <a:pt x="45" y="24"/>
                    <a:pt x="45" y="27"/>
                  </a:cubicBezTo>
                  <a:cubicBezTo>
                    <a:pt x="61" y="27"/>
                    <a:pt x="81" y="25"/>
                    <a:pt x="95" y="25"/>
                  </a:cubicBezTo>
                  <a:cubicBezTo>
                    <a:pt x="98" y="25"/>
                    <a:pt x="99" y="26"/>
                    <a:pt x="99" y="28"/>
                  </a:cubicBezTo>
                  <a:cubicBezTo>
                    <a:pt x="98" y="32"/>
                    <a:pt x="98" y="34"/>
                    <a:pt x="96" y="40"/>
                  </a:cubicBezTo>
                  <a:cubicBezTo>
                    <a:pt x="96" y="43"/>
                    <a:pt x="94" y="43"/>
                    <a:pt x="91" y="43"/>
                  </a:cubicBezTo>
                  <a:cubicBezTo>
                    <a:pt x="80" y="44"/>
                    <a:pt x="65" y="44"/>
                    <a:pt x="46" y="45"/>
                  </a:cubicBezTo>
                  <a:cubicBezTo>
                    <a:pt x="45" y="45"/>
                    <a:pt x="44" y="45"/>
                    <a:pt x="44" y="49"/>
                  </a:cubicBezTo>
                  <a:cubicBezTo>
                    <a:pt x="43" y="63"/>
                    <a:pt x="42" y="101"/>
                    <a:pt x="42" y="122"/>
                  </a:cubicBezTo>
                  <a:cubicBezTo>
                    <a:pt x="42" y="137"/>
                    <a:pt x="52" y="146"/>
                    <a:pt x="69" y="146"/>
                  </a:cubicBezTo>
                  <a:cubicBezTo>
                    <a:pt x="78" y="146"/>
                    <a:pt x="83" y="143"/>
                    <a:pt x="92" y="137"/>
                  </a:cubicBezTo>
                  <a:cubicBezTo>
                    <a:pt x="93" y="137"/>
                    <a:pt x="94" y="137"/>
                    <a:pt x="94" y="138"/>
                  </a:cubicBezTo>
                  <a:cubicBezTo>
                    <a:pt x="95" y="140"/>
                    <a:pt x="95" y="142"/>
                    <a:pt x="95" y="144"/>
                  </a:cubicBezTo>
                  <a:cubicBezTo>
                    <a:pt x="95" y="146"/>
                    <a:pt x="94" y="147"/>
                    <a:pt x="92" y="148"/>
                  </a:cubicBezTo>
                  <a:cubicBezTo>
                    <a:pt x="80" y="155"/>
                    <a:pt x="66" y="164"/>
                    <a:pt x="50" y="164"/>
                  </a:cubicBezTo>
                  <a:cubicBezTo>
                    <a:pt x="44" y="164"/>
                    <a:pt x="31" y="161"/>
                    <a:pt x="24" y="153"/>
                  </a:cubicBezTo>
                  <a:cubicBezTo>
                    <a:pt x="20" y="147"/>
                    <a:pt x="19" y="141"/>
                    <a:pt x="19" y="127"/>
                  </a:cubicBezTo>
                  <a:cubicBezTo>
                    <a:pt x="20" y="110"/>
                    <a:pt x="21" y="60"/>
                    <a:pt x="21" y="50"/>
                  </a:cubicBezTo>
                  <a:cubicBezTo>
                    <a:pt x="22" y="48"/>
                    <a:pt x="19" y="45"/>
                    <a:pt x="18" y="45"/>
                  </a:cubicBezTo>
                  <a:cubicBezTo>
                    <a:pt x="13" y="45"/>
                    <a:pt x="5" y="45"/>
                    <a:pt x="3" y="45"/>
                  </a:cubicBezTo>
                  <a:cubicBezTo>
                    <a:pt x="2" y="45"/>
                    <a:pt x="0" y="42"/>
                    <a:pt x="1" y="41"/>
                  </a:cubicBezTo>
                  <a:cubicBezTo>
                    <a:pt x="15" y="29"/>
                    <a:pt x="37" y="8"/>
                    <a:pt x="42" y="1"/>
                  </a:cubicBezTo>
                  <a:cubicBezTo>
                    <a:pt x="44" y="0"/>
                    <a:pt x="45" y="0"/>
                    <a:pt x="45" y="0"/>
                  </a:cubicBezTo>
                  <a:lnTo>
                    <a:pt x="46"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30" name="Google Shape;830;p97"/>
            <p:cNvSpPr/>
            <p:nvPr/>
          </p:nvSpPr>
          <p:spPr>
            <a:xfrm>
              <a:off x="-1552" y="1304"/>
              <a:ext cx="336" cy="531"/>
            </a:xfrm>
            <a:custGeom>
              <a:avLst/>
              <a:gdLst/>
              <a:ahLst/>
              <a:cxnLst/>
              <a:rect l="l" t="t" r="r" b="b"/>
              <a:pathLst>
                <a:path w="161" h="254" extrusionOk="0">
                  <a:moveTo>
                    <a:pt x="1" y="248"/>
                  </a:moveTo>
                  <a:cubicBezTo>
                    <a:pt x="0" y="246"/>
                    <a:pt x="0" y="246"/>
                    <a:pt x="2" y="245"/>
                  </a:cubicBezTo>
                  <a:cubicBezTo>
                    <a:pt x="20" y="236"/>
                    <a:pt x="21" y="235"/>
                    <a:pt x="21" y="202"/>
                  </a:cubicBezTo>
                  <a:cubicBezTo>
                    <a:pt x="21" y="58"/>
                    <a:pt x="21" y="58"/>
                    <a:pt x="21" y="58"/>
                  </a:cubicBezTo>
                  <a:cubicBezTo>
                    <a:pt x="21" y="37"/>
                    <a:pt x="20" y="37"/>
                    <a:pt x="8" y="26"/>
                  </a:cubicBezTo>
                  <a:cubicBezTo>
                    <a:pt x="7" y="25"/>
                    <a:pt x="7" y="23"/>
                    <a:pt x="9" y="22"/>
                  </a:cubicBezTo>
                  <a:cubicBezTo>
                    <a:pt x="13" y="18"/>
                    <a:pt x="32" y="7"/>
                    <a:pt x="41" y="1"/>
                  </a:cubicBezTo>
                  <a:cubicBezTo>
                    <a:pt x="43" y="0"/>
                    <a:pt x="45" y="1"/>
                    <a:pt x="46" y="2"/>
                  </a:cubicBezTo>
                  <a:cubicBezTo>
                    <a:pt x="47" y="2"/>
                    <a:pt x="47" y="3"/>
                    <a:pt x="47" y="5"/>
                  </a:cubicBezTo>
                  <a:cubicBezTo>
                    <a:pt x="47" y="29"/>
                    <a:pt x="46" y="52"/>
                    <a:pt x="46" y="73"/>
                  </a:cubicBezTo>
                  <a:cubicBezTo>
                    <a:pt x="46" y="131"/>
                    <a:pt x="46" y="131"/>
                    <a:pt x="46" y="131"/>
                  </a:cubicBezTo>
                  <a:cubicBezTo>
                    <a:pt x="46" y="131"/>
                    <a:pt x="47" y="133"/>
                    <a:pt x="48" y="133"/>
                  </a:cubicBezTo>
                  <a:cubicBezTo>
                    <a:pt x="55" y="130"/>
                    <a:pt x="76" y="120"/>
                    <a:pt x="86" y="117"/>
                  </a:cubicBezTo>
                  <a:cubicBezTo>
                    <a:pt x="93" y="114"/>
                    <a:pt x="99" y="113"/>
                    <a:pt x="105" y="113"/>
                  </a:cubicBezTo>
                  <a:cubicBezTo>
                    <a:pt x="137" y="113"/>
                    <a:pt x="143" y="142"/>
                    <a:pt x="143" y="169"/>
                  </a:cubicBezTo>
                  <a:cubicBezTo>
                    <a:pt x="143" y="179"/>
                    <a:pt x="143" y="201"/>
                    <a:pt x="142" y="226"/>
                  </a:cubicBezTo>
                  <a:cubicBezTo>
                    <a:pt x="142" y="237"/>
                    <a:pt x="144" y="238"/>
                    <a:pt x="158" y="242"/>
                  </a:cubicBezTo>
                  <a:cubicBezTo>
                    <a:pt x="161" y="243"/>
                    <a:pt x="161" y="243"/>
                    <a:pt x="161" y="244"/>
                  </a:cubicBezTo>
                  <a:cubicBezTo>
                    <a:pt x="161" y="250"/>
                    <a:pt x="161" y="250"/>
                    <a:pt x="161" y="250"/>
                  </a:cubicBezTo>
                  <a:cubicBezTo>
                    <a:pt x="161" y="252"/>
                    <a:pt x="161" y="252"/>
                    <a:pt x="158" y="252"/>
                  </a:cubicBezTo>
                  <a:cubicBezTo>
                    <a:pt x="134" y="252"/>
                    <a:pt x="134" y="252"/>
                    <a:pt x="134" y="252"/>
                  </a:cubicBezTo>
                  <a:cubicBezTo>
                    <a:pt x="117" y="252"/>
                    <a:pt x="103" y="254"/>
                    <a:pt x="101" y="254"/>
                  </a:cubicBezTo>
                  <a:cubicBezTo>
                    <a:pt x="99" y="254"/>
                    <a:pt x="99" y="254"/>
                    <a:pt x="98" y="250"/>
                  </a:cubicBezTo>
                  <a:cubicBezTo>
                    <a:pt x="98" y="246"/>
                    <a:pt x="98" y="245"/>
                    <a:pt x="99" y="244"/>
                  </a:cubicBezTo>
                  <a:cubicBezTo>
                    <a:pt x="100" y="244"/>
                    <a:pt x="106" y="242"/>
                    <a:pt x="110" y="240"/>
                  </a:cubicBezTo>
                  <a:cubicBezTo>
                    <a:pt x="116" y="237"/>
                    <a:pt x="117" y="235"/>
                    <a:pt x="118" y="226"/>
                  </a:cubicBezTo>
                  <a:cubicBezTo>
                    <a:pt x="120" y="211"/>
                    <a:pt x="120" y="201"/>
                    <a:pt x="120" y="187"/>
                  </a:cubicBezTo>
                  <a:cubicBezTo>
                    <a:pt x="120" y="154"/>
                    <a:pt x="114" y="145"/>
                    <a:pt x="106" y="139"/>
                  </a:cubicBezTo>
                  <a:cubicBezTo>
                    <a:pt x="97" y="132"/>
                    <a:pt x="91" y="132"/>
                    <a:pt x="84" y="132"/>
                  </a:cubicBezTo>
                  <a:cubicBezTo>
                    <a:pt x="73" y="132"/>
                    <a:pt x="60" y="137"/>
                    <a:pt x="49" y="142"/>
                  </a:cubicBezTo>
                  <a:cubicBezTo>
                    <a:pt x="46" y="144"/>
                    <a:pt x="45" y="146"/>
                    <a:pt x="45" y="153"/>
                  </a:cubicBezTo>
                  <a:cubicBezTo>
                    <a:pt x="45" y="191"/>
                    <a:pt x="45" y="191"/>
                    <a:pt x="45" y="191"/>
                  </a:cubicBezTo>
                  <a:cubicBezTo>
                    <a:pt x="45" y="209"/>
                    <a:pt x="46" y="218"/>
                    <a:pt x="47" y="228"/>
                  </a:cubicBezTo>
                  <a:cubicBezTo>
                    <a:pt x="48" y="237"/>
                    <a:pt x="50" y="239"/>
                    <a:pt x="66" y="240"/>
                  </a:cubicBezTo>
                  <a:cubicBezTo>
                    <a:pt x="67" y="240"/>
                    <a:pt x="68" y="241"/>
                    <a:pt x="68" y="250"/>
                  </a:cubicBezTo>
                  <a:cubicBezTo>
                    <a:pt x="68" y="251"/>
                    <a:pt x="68" y="252"/>
                    <a:pt x="66" y="252"/>
                  </a:cubicBezTo>
                  <a:cubicBezTo>
                    <a:pt x="39" y="252"/>
                    <a:pt x="21" y="252"/>
                    <a:pt x="6" y="254"/>
                  </a:cubicBezTo>
                  <a:cubicBezTo>
                    <a:pt x="4" y="254"/>
                    <a:pt x="3" y="254"/>
                    <a:pt x="3" y="253"/>
                  </a:cubicBezTo>
                  <a:lnTo>
                    <a:pt x="1" y="2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31" name="Google Shape;831;p97"/>
            <p:cNvSpPr/>
            <p:nvPr/>
          </p:nvSpPr>
          <p:spPr>
            <a:xfrm>
              <a:off x="-1182" y="1540"/>
              <a:ext cx="250" cy="298"/>
            </a:xfrm>
            <a:custGeom>
              <a:avLst/>
              <a:gdLst/>
              <a:ahLst/>
              <a:cxnLst/>
              <a:rect l="l" t="t" r="r" b="b"/>
              <a:pathLst>
                <a:path w="120" h="142" extrusionOk="0">
                  <a:moveTo>
                    <a:pt x="67" y="0"/>
                  </a:moveTo>
                  <a:cubicBezTo>
                    <a:pt x="78" y="0"/>
                    <a:pt x="89" y="6"/>
                    <a:pt x="95" y="12"/>
                  </a:cubicBezTo>
                  <a:cubicBezTo>
                    <a:pt x="101" y="18"/>
                    <a:pt x="105" y="25"/>
                    <a:pt x="108" y="34"/>
                  </a:cubicBezTo>
                  <a:cubicBezTo>
                    <a:pt x="111" y="34"/>
                    <a:pt x="119" y="32"/>
                    <a:pt x="120" y="33"/>
                  </a:cubicBezTo>
                  <a:cubicBezTo>
                    <a:pt x="120" y="34"/>
                    <a:pt x="120" y="35"/>
                    <a:pt x="120" y="36"/>
                  </a:cubicBezTo>
                  <a:cubicBezTo>
                    <a:pt x="119" y="39"/>
                    <a:pt x="117" y="45"/>
                    <a:pt x="114" y="46"/>
                  </a:cubicBezTo>
                  <a:cubicBezTo>
                    <a:pt x="88" y="52"/>
                    <a:pt x="44" y="60"/>
                    <a:pt x="29" y="65"/>
                  </a:cubicBezTo>
                  <a:cubicBezTo>
                    <a:pt x="27" y="65"/>
                    <a:pt x="27" y="67"/>
                    <a:pt x="27" y="71"/>
                  </a:cubicBezTo>
                  <a:cubicBezTo>
                    <a:pt x="28" y="108"/>
                    <a:pt x="47" y="123"/>
                    <a:pt x="70" y="123"/>
                  </a:cubicBezTo>
                  <a:cubicBezTo>
                    <a:pt x="86" y="123"/>
                    <a:pt x="100" y="116"/>
                    <a:pt x="112" y="106"/>
                  </a:cubicBezTo>
                  <a:cubicBezTo>
                    <a:pt x="113" y="104"/>
                    <a:pt x="117" y="104"/>
                    <a:pt x="117" y="105"/>
                  </a:cubicBezTo>
                  <a:cubicBezTo>
                    <a:pt x="117" y="113"/>
                    <a:pt x="116" y="115"/>
                    <a:pt x="114" y="117"/>
                  </a:cubicBezTo>
                  <a:cubicBezTo>
                    <a:pt x="100" y="130"/>
                    <a:pt x="83" y="136"/>
                    <a:pt x="71" y="140"/>
                  </a:cubicBezTo>
                  <a:cubicBezTo>
                    <a:pt x="67" y="141"/>
                    <a:pt x="62" y="142"/>
                    <a:pt x="59" y="142"/>
                  </a:cubicBezTo>
                  <a:cubicBezTo>
                    <a:pt x="35" y="142"/>
                    <a:pt x="20" y="127"/>
                    <a:pt x="15" y="123"/>
                  </a:cubicBezTo>
                  <a:cubicBezTo>
                    <a:pt x="10" y="117"/>
                    <a:pt x="0" y="101"/>
                    <a:pt x="0" y="78"/>
                  </a:cubicBezTo>
                  <a:cubicBezTo>
                    <a:pt x="0" y="48"/>
                    <a:pt x="18" y="24"/>
                    <a:pt x="35" y="11"/>
                  </a:cubicBezTo>
                  <a:cubicBezTo>
                    <a:pt x="44" y="5"/>
                    <a:pt x="56" y="0"/>
                    <a:pt x="66" y="0"/>
                  </a:cubicBezTo>
                  <a:lnTo>
                    <a:pt x="67" y="0"/>
                  </a:lnTo>
                  <a:close/>
                  <a:moveTo>
                    <a:pt x="83" y="37"/>
                  </a:moveTo>
                  <a:cubicBezTo>
                    <a:pt x="83" y="29"/>
                    <a:pt x="69" y="13"/>
                    <a:pt x="54" y="13"/>
                  </a:cubicBezTo>
                  <a:cubicBezTo>
                    <a:pt x="52" y="13"/>
                    <a:pt x="48" y="14"/>
                    <a:pt x="45" y="16"/>
                  </a:cubicBezTo>
                  <a:cubicBezTo>
                    <a:pt x="34" y="24"/>
                    <a:pt x="29" y="41"/>
                    <a:pt x="30" y="55"/>
                  </a:cubicBezTo>
                  <a:cubicBezTo>
                    <a:pt x="45" y="50"/>
                    <a:pt x="62" y="47"/>
                    <a:pt x="80" y="43"/>
                  </a:cubicBezTo>
                  <a:cubicBezTo>
                    <a:pt x="82" y="43"/>
                    <a:pt x="83" y="41"/>
                    <a:pt x="83" y="3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32" name="Google Shape;832;p97"/>
            <p:cNvSpPr/>
            <p:nvPr/>
          </p:nvSpPr>
          <p:spPr>
            <a:xfrm>
              <a:off x="-781" y="1348"/>
              <a:ext cx="495" cy="485"/>
            </a:xfrm>
            <a:custGeom>
              <a:avLst/>
              <a:gdLst/>
              <a:ahLst/>
              <a:cxnLst/>
              <a:rect l="l" t="t" r="r" b="b"/>
              <a:pathLst>
                <a:path w="237" h="232" extrusionOk="0">
                  <a:moveTo>
                    <a:pt x="237" y="116"/>
                  </a:moveTo>
                  <a:cubicBezTo>
                    <a:pt x="237" y="135"/>
                    <a:pt x="228" y="166"/>
                    <a:pt x="203" y="190"/>
                  </a:cubicBezTo>
                  <a:cubicBezTo>
                    <a:pt x="179" y="213"/>
                    <a:pt x="162" y="220"/>
                    <a:pt x="143" y="226"/>
                  </a:cubicBezTo>
                  <a:cubicBezTo>
                    <a:pt x="125" y="231"/>
                    <a:pt x="113" y="232"/>
                    <a:pt x="88" y="232"/>
                  </a:cubicBezTo>
                  <a:cubicBezTo>
                    <a:pt x="69" y="232"/>
                    <a:pt x="34" y="230"/>
                    <a:pt x="26" y="230"/>
                  </a:cubicBezTo>
                  <a:cubicBezTo>
                    <a:pt x="19" y="230"/>
                    <a:pt x="6" y="231"/>
                    <a:pt x="2" y="231"/>
                  </a:cubicBezTo>
                  <a:cubicBezTo>
                    <a:pt x="2" y="230"/>
                    <a:pt x="0" y="221"/>
                    <a:pt x="1" y="220"/>
                  </a:cubicBezTo>
                  <a:cubicBezTo>
                    <a:pt x="18" y="215"/>
                    <a:pt x="21" y="213"/>
                    <a:pt x="21" y="206"/>
                  </a:cubicBezTo>
                  <a:cubicBezTo>
                    <a:pt x="23" y="177"/>
                    <a:pt x="23" y="118"/>
                    <a:pt x="23" y="76"/>
                  </a:cubicBezTo>
                  <a:cubicBezTo>
                    <a:pt x="23" y="36"/>
                    <a:pt x="23" y="27"/>
                    <a:pt x="22" y="23"/>
                  </a:cubicBezTo>
                  <a:cubicBezTo>
                    <a:pt x="21" y="18"/>
                    <a:pt x="19" y="15"/>
                    <a:pt x="3" y="13"/>
                  </a:cubicBezTo>
                  <a:cubicBezTo>
                    <a:pt x="2" y="13"/>
                    <a:pt x="1" y="12"/>
                    <a:pt x="1" y="10"/>
                  </a:cubicBezTo>
                  <a:cubicBezTo>
                    <a:pt x="1" y="2"/>
                    <a:pt x="1" y="2"/>
                    <a:pt x="1" y="2"/>
                  </a:cubicBezTo>
                  <a:cubicBezTo>
                    <a:pt x="13" y="2"/>
                    <a:pt x="24" y="2"/>
                    <a:pt x="42" y="1"/>
                  </a:cubicBezTo>
                  <a:cubicBezTo>
                    <a:pt x="66" y="1"/>
                    <a:pt x="79" y="0"/>
                    <a:pt x="95" y="0"/>
                  </a:cubicBezTo>
                  <a:cubicBezTo>
                    <a:pt x="121" y="0"/>
                    <a:pt x="166" y="4"/>
                    <a:pt x="198" y="32"/>
                  </a:cubicBezTo>
                  <a:cubicBezTo>
                    <a:pt x="224" y="56"/>
                    <a:pt x="237" y="84"/>
                    <a:pt x="237" y="116"/>
                  </a:cubicBezTo>
                  <a:close/>
                  <a:moveTo>
                    <a:pt x="96" y="13"/>
                  </a:moveTo>
                  <a:cubicBezTo>
                    <a:pt x="81" y="13"/>
                    <a:pt x="58" y="17"/>
                    <a:pt x="55" y="19"/>
                  </a:cubicBezTo>
                  <a:cubicBezTo>
                    <a:pt x="53" y="21"/>
                    <a:pt x="53" y="23"/>
                    <a:pt x="53" y="26"/>
                  </a:cubicBezTo>
                  <a:cubicBezTo>
                    <a:pt x="51" y="43"/>
                    <a:pt x="50" y="75"/>
                    <a:pt x="50" y="104"/>
                  </a:cubicBezTo>
                  <a:cubicBezTo>
                    <a:pt x="50" y="156"/>
                    <a:pt x="51" y="192"/>
                    <a:pt x="55" y="209"/>
                  </a:cubicBezTo>
                  <a:cubicBezTo>
                    <a:pt x="56" y="212"/>
                    <a:pt x="57" y="214"/>
                    <a:pt x="61" y="215"/>
                  </a:cubicBezTo>
                  <a:cubicBezTo>
                    <a:pt x="68" y="217"/>
                    <a:pt x="82" y="220"/>
                    <a:pt x="92" y="220"/>
                  </a:cubicBezTo>
                  <a:cubicBezTo>
                    <a:pt x="111" y="220"/>
                    <a:pt x="133" y="217"/>
                    <a:pt x="158" y="201"/>
                  </a:cubicBezTo>
                  <a:cubicBezTo>
                    <a:pt x="189" y="182"/>
                    <a:pt x="203" y="149"/>
                    <a:pt x="203" y="114"/>
                  </a:cubicBezTo>
                  <a:cubicBezTo>
                    <a:pt x="203" y="77"/>
                    <a:pt x="186" y="52"/>
                    <a:pt x="170" y="38"/>
                  </a:cubicBezTo>
                  <a:cubicBezTo>
                    <a:pt x="146" y="16"/>
                    <a:pt x="115" y="13"/>
                    <a:pt x="96" y="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33" name="Google Shape;833;p97"/>
            <p:cNvSpPr/>
            <p:nvPr/>
          </p:nvSpPr>
          <p:spPr>
            <a:xfrm>
              <a:off x="-242" y="1536"/>
              <a:ext cx="267" cy="304"/>
            </a:xfrm>
            <a:custGeom>
              <a:avLst/>
              <a:gdLst/>
              <a:ahLst/>
              <a:cxnLst/>
              <a:rect l="l" t="t" r="r" b="b"/>
              <a:pathLst>
                <a:path w="128" h="145" extrusionOk="0">
                  <a:moveTo>
                    <a:pt x="16" y="43"/>
                  </a:moveTo>
                  <a:cubicBezTo>
                    <a:pt x="14" y="44"/>
                    <a:pt x="12" y="44"/>
                    <a:pt x="10" y="44"/>
                  </a:cubicBezTo>
                  <a:cubicBezTo>
                    <a:pt x="8" y="44"/>
                    <a:pt x="6" y="41"/>
                    <a:pt x="6" y="40"/>
                  </a:cubicBezTo>
                  <a:cubicBezTo>
                    <a:pt x="6" y="38"/>
                    <a:pt x="7" y="35"/>
                    <a:pt x="8" y="33"/>
                  </a:cubicBezTo>
                  <a:cubicBezTo>
                    <a:pt x="14" y="23"/>
                    <a:pt x="39" y="7"/>
                    <a:pt x="49" y="4"/>
                  </a:cubicBezTo>
                  <a:cubicBezTo>
                    <a:pt x="56" y="2"/>
                    <a:pt x="61" y="0"/>
                    <a:pt x="65" y="0"/>
                  </a:cubicBezTo>
                  <a:cubicBezTo>
                    <a:pt x="80" y="0"/>
                    <a:pt x="87" y="7"/>
                    <a:pt x="93" y="13"/>
                  </a:cubicBezTo>
                  <a:cubicBezTo>
                    <a:pt x="99" y="19"/>
                    <a:pt x="99" y="26"/>
                    <a:pt x="99" y="29"/>
                  </a:cubicBezTo>
                  <a:cubicBezTo>
                    <a:pt x="99" y="54"/>
                    <a:pt x="98" y="78"/>
                    <a:pt x="98" y="103"/>
                  </a:cubicBezTo>
                  <a:cubicBezTo>
                    <a:pt x="98" y="122"/>
                    <a:pt x="102" y="128"/>
                    <a:pt x="107" y="128"/>
                  </a:cubicBezTo>
                  <a:cubicBezTo>
                    <a:pt x="113" y="128"/>
                    <a:pt x="124" y="124"/>
                    <a:pt x="125" y="124"/>
                  </a:cubicBezTo>
                  <a:cubicBezTo>
                    <a:pt x="125" y="123"/>
                    <a:pt x="128" y="126"/>
                    <a:pt x="128" y="126"/>
                  </a:cubicBezTo>
                  <a:cubicBezTo>
                    <a:pt x="128" y="134"/>
                    <a:pt x="128" y="134"/>
                    <a:pt x="128" y="134"/>
                  </a:cubicBezTo>
                  <a:cubicBezTo>
                    <a:pt x="128" y="135"/>
                    <a:pt x="127" y="136"/>
                    <a:pt x="126" y="137"/>
                  </a:cubicBezTo>
                  <a:cubicBezTo>
                    <a:pt x="121" y="140"/>
                    <a:pt x="99" y="145"/>
                    <a:pt x="88" y="145"/>
                  </a:cubicBezTo>
                  <a:cubicBezTo>
                    <a:pt x="82" y="145"/>
                    <a:pt x="77" y="142"/>
                    <a:pt x="74" y="127"/>
                  </a:cubicBezTo>
                  <a:cubicBezTo>
                    <a:pt x="63" y="133"/>
                    <a:pt x="41" y="143"/>
                    <a:pt x="29" y="143"/>
                  </a:cubicBezTo>
                  <a:cubicBezTo>
                    <a:pt x="25" y="143"/>
                    <a:pt x="18" y="143"/>
                    <a:pt x="9" y="137"/>
                  </a:cubicBezTo>
                  <a:cubicBezTo>
                    <a:pt x="5" y="134"/>
                    <a:pt x="0" y="125"/>
                    <a:pt x="0" y="111"/>
                  </a:cubicBezTo>
                  <a:cubicBezTo>
                    <a:pt x="0" y="104"/>
                    <a:pt x="5" y="98"/>
                    <a:pt x="15" y="93"/>
                  </a:cubicBezTo>
                  <a:cubicBezTo>
                    <a:pt x="33" y="84"/>
                    <a:pt x="54" y="78"/>
                    <a:pt x="75" y="74"/>
                  </a:cubicBezTo>
                  <a:cubicBezTo>
                    <a:pt x="76" y="71"/>
                    <a:pt x="76" y="55"/>
                    <a:pt x="76" y="48"/>
                  </a:cubicBezTo>
                  <a:cubicBezTo>
                    <a:pt x="76" y="33"/>
                    <a:pt x="73" y="25"/>
                    <a:pt x="70" y="22"/>
                  </a:cubicBezTo>
                  <a:cubicBezTo>
                    <a:pt x="67" y="19"/>
                    <a:pt x="58" y="17"/>
                    <a:pt x="50" y="17"/>
                  </a:cubicBezTo>
                  <a:cubicBezTo>
                    <a:pt x="45" y="17"/>
                    <a:pt x="39" y="18"/>
                    <a:pt x="37" y="19"/>
                  </a:cubicBezTo>
                  <a:cubicBezTo>
                    <a:pt x="36" y="20"/>
                    <a:pt x="35" y="22"/>
                    <a:pt x="35" y="33"/>
                  </a:cubicBezTo>
                  <a:cubicBezTo>
                    <a:pt x="35" y="36"/>
                    <a:pt x="35" y="37"/>
                    <a:pt x="33" y="38"/>
                  </a:cubicBezTo>
                  <a:lnTo>
                    <a:pt x="16" y="43"/>
                  </a:lnTo>
                  <a:close/>
                  <a:moveTo>
                    <a:pt x="43" y="127"/>
                  </a:moveTo>
                  <a:cubicBezTo>
                    <a:pt x="47" y="127"/>
                    <a:pt x="57" y="124"/>
                    <a:pt x="66" y="120"/>
                  </a:cubicBezTo>
                  <a:cubicBezTo>
                    <a:pt x="71" y="117"/>
                    <a:pt x="74" y="114"/>
                    <a:pt x="74" y="110"/>
                  </a:cubicBezTo>
                  <a:cubicBezTo>
                    <a:pt x="75" y="106"/>
                    <a:pt x="75" y="93"/>
                    <a:pt x="75" y="88"/>
                  </a:cubicBezTo>
                  <a:cubicBezTo>
                    <a:pt x="75" y="86"/>
                    <a:pt x="75" y="84"/>
                    <a:pt x="74" y="84"/>
                  </a:cubicBezTo>
                  <a:cubicBezTo>
                    <a:pt x="52" y="88"/>
                    <a:pt x="38" y="92"/>
                    <a:pt x="30" y="98"/>
                  </a:cubicBezTo>
                  <a:cubicBezTo>
                    <a:pt x="28" y="100"/>
                    <a:pt x="27" y="103"/>
                    <a:pt x="27" y="109"/>
                  </a:cubicBezTo>
                  <a:cubicBezTo>
                    <a:pt x="27" y="121"/>
                    <a:pt x="30" y="127"/>
                    <a:pt x="43" y="1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34" name="Google Shape;834;p97"/>
            <p:cNvSpPr/>
            <p:nvPr/>
          </p:nvSpPr>
          <p:spPr>
            <a:xfrm>
              <a:off x="19" y="1545"/>
              <a:ext cx="278" cy="293"/>
            </a:xfrm>
            <a:custGeom>
              <a:avLst/>
              <a:gdLst/>
              <a:ahLst/>
              <a:cxnLst/>
              <a:rect l="l" t="t" r="r" b="b"/>
              <a:pathLst>
                <a:path w="133" h="140" extrusionOk="0">
                  <a:moveTo>
                    <a:pt x="58" y="5"/>
                  </a:moveTo>
                  <a:cubicBezTo>
                    <a:pt x="58" y="7"/>
                    <a:pt x="57" y="8"/>
                    <a:pt x="56" y="9"/>
                  </a:cubicBezTo>
                  <a:cubicBezTo>
                    <a:pt x="52" y="11"/>
                    <a:pt x="43" y="15"/>
                    <a:pt x="41" y="18"/>
                  </a:cubicBezTo>
                  <a:cubicBezTo>
                    <a:pt x="40" y="19"/>
                    <a:pt x="39" y="20"/>
                    <a:pt x="42" y="30"/>
                  </a:cubicBezTo>
                  <a:cubicBezTo>
                    <a:pt x="46" y="45"/>
                    <a:pt x="60" y="91"/>
                    <a:pt x="65" y="101"/>
                  </a:cubicBezTo>
                  <a:cubicBezTo>
                    <a:pt x="66" y="103"/>
                    <a:pt x="67" y="102"/>
                    <a:pt x="69" y="100"/>
                  </a:cubicBezTo>
                  <a:cubicBezTo>
                    <a:pt x="80" y="79"/>
                    <a:pt x="93" y="50"/>
                    <a:pt x="98" y="37"/>
                  </a:cubicBezTo>
                  <a:cubicBezTo>
                    <a:pt x="101" y="29"/>
                    <a:pt x="103" y="24"/>
                    <a:pt x="104" y="20"/>
                  </a:cubicBezTo>
                  <a:cubicBezTo>
                    <a:pt x="104" y="16"/>
                    <a:pt x="101" y="13"/>
                    <a:pt x="87" y="10"/>
                  </a:cubicBezTo>
                  <a:cubicBezTo>
                    <a:pt x="86" y="10"/>
                    <a:pt x="86" y="8"/>
                    <a:pt x="88" y="4"/>
                  </a:cubicBezTo>
                  <a:cubicBezTo>
                    <a:pt x="89" y="1"/>
                    <a:pt x="89" y="1"/>
                    <a:pt x="91" y="1"/>
                  </a:cubicBezTo>
                  <a:cubicBezTo>
                    <a:pt x="103" y="1"/>
                    <a:pt x="118" y="0"/>
                    <a:pt x="127" y="0"/>
                  </a:cubicBezTo>
                  <a:cubicBezTo>
                    <a:pt x="129" y="0"/>
                    <a:pt x="130" y="0"/>
                    <a:pt x="131" y="2"/>
                  </a:cubicBezTo>
                  <a:cubicBezTo>
                    <a:pt x="132" y="3"/>
                    <a:pt x="132" y="4"/>
                    <a:pt x="133" y="5"/>
                  </a:cubicBezTo>
                  <a:cubicBezTo>
                    <a:pt x="133" y="7"/>
                    <a:pt x="133" y="9"/>
                    <a:pt x="132" y="10"/>
                  </a:cubicBezTo>
                  <a:cubicBezTo>
                    <a:pt x="113" y="37"/>
                    <a:pt x="88" y="87"/>
                    <a:pt x="74" y="116"/>
                  </a:cubicBezTo>
                  <a:cubicBezTo>
                    <a:pt x="68" y="127"/>
                    <a:pt x="66" y="134"/>
                    <a:pt x="66" y="135"/>
                  </a:cubicBezTo>
                  <a:cubicBezTo>
                    <a:pt x="65" y="138"/>
                    <a:pt x="64" y="139"/>
                    <a:pt x="63" y="139"/>
                  </a:cubicBezTo>
                  <a:cubicBezTo>
                    <a:pt x="61" y="140"/>
                    <a:pt x="59" y="140"/>
                    <a:pt x="57" y="140"/>
                  </a:cubicBezTo>
                  <a:cubicBezTo>
                    <a:pt x="55" y="140"/>
                    <a:pt x="54" y="138"/>
                    <a:pt x="53" y="135"/>
                  </a:cubicBezTo>
                  <a:cubicBezTo>
                    <a:pt x="50" y="128"/>
                    <a:pt x="37" y="88"/>
                    <a:pt x="20" y="39"/>
                  </a:cubicBezTo>
                  <a:cubicBezTo>
                    <a:pt x="14" y="21"/>
                    <a:pt x="12" y="15"/>
                    <a:pt x="1" y="11"/>
                  </a:cubicBezTo>
                  <a:cubicBezTo>
                    <a:pt x="0" y="11"/>
                    <a:pt x="4" y="1"/>
                    <a:pt x="5" y="1"/>
                  </a:cubicBezTo>
                  <a:cubicBezTo>
                    <a:pt x="18" y="1"/>
                    <a:pt x="46" y="1"/>
                    <a:pt x="57" y="0"/>
                  </a:cubicBezTo>
                  <a:cubicBezTo>
                    <a:pt x="58" y="0"/>
                    <a:pt x="58" y="0"/>
                    <a:pt x="58" y="1"/>
                  </a:cubicBezTo>
                  <a:lnTo>
                    <a:pt x="58" y="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35" name="Google Shape;835;p97"/>
            <p:cNvSpPr/>
            <p:nvPr/>
          </p:nvSpPr>
          <p:spPr>
            <a:xfrm>
              <a:off x="330" y="1373"/>
              <a:ext cx="142" cy="460"/>
            </a:xfrm>
            <a:custGeom>
              <a:avLst/>
              <a:gdLst/>
              <a:ahLst/>
              <a:cxnLst/>
              <a:rect l="l" t="t" r="r" b="b"/>
              <a:pathLst>
                <a:path w="68" h="220" extrusionOk="0">
                  <a:moveTo>
                    <a:pt x="36" y="218"/>
                  </a:moveTo>
                  <a:cubicBezTo>
                    <a:pt x="19" y="218"/>
                    <a:pt x="5" y="220"/>
                    <a:pt x="4" y="220"/>
                  </a:cubicBezTo>
                  <a:cubicBezTo>
                    <a:pt x="2" y="220"/>
                    <a:pt x="1" y="220"/>
                    <a:pt x="1" y="219"/>
                  </a:cubicBezTo>
                  <a:cubicBezTo>
                    <a:pt x="0" y="216"/>
                    <a:pt x="0" y="213"/>
                    <a:pt x="0" y="211"/>
                  </a:cubicBezTo>
                  <a:cubicBezTo>
                    <a:pt x="0" y="209"/>
                    <a:pt x="1" y="209"/>
                    <a:pt x="2" y="209"/>
                  </a:cubicBezTo>
                  <a:cubicBezTo>
                    <a:pt x="15" y="208"/>
                    <a:pt x="18" y="206"/>
                    <a:pt x="20" y="197"/>
                  </a:cubicBezTo>
                  <a:cubicBezTo>
                    <a:pt x="21" y="191"/>
                    <a:pt x="22" y="167"/>
                    <a:pt x="22" y="144"/>
                  </a:cubicBezTo>
                  <a:cubicBezTo>
                    <a:pt x="22" y="125"/>
                    <a:pt x="22" y="114"/>
                    <a:pt x="21" y="107"/>
                  </a:cubicBezTo>
                  <a:cubicBezTo>
                    <a:pt x="21" y="105"/>
                    <a:pt x="19" y="105"/>
                    <a:pt x="2" y="102"/>
                  </a:cubicBezTo>
                  <a:cubicBezTo>
                    <a:pt x="1" y="102"/>
                    <a:pt x="0" y="101"/>
                    <a:pt x="1" y="99"/>
                  </a:cubicBezTo>
                  <a:cubicBezTo>
                    <a:pt x="4" y="93"/>
                    <a:pt x="4" y="92"/>
                    <a:pt x="6" y="92"/>
                  </a:cubicBezTo>
                  <a:cubicBezTo>
                    <a:pt x="20" y="87"/>
                    <a:pt x="30" y="82"/>
                    <a:pt x="45" y="77"/>
                  </a:cubicBezTo>
                  <a:cubicBezTo>
                    <a:pt x="47" y="76"/>
                    <a:pt x="47" y="77"/>
                    <a:pt x="47" y="79"/>
                  </a:cubicBezTo>
                  <a:cubicBezTo>
                    <a:pt x="46" y="103"/>
                    <a:pt x="44" y="152"/>
                    <a:pt x="44" y="170"/>
                  </a:cubicBezTo>
                  <a:cubicBezTo>
                    <a:pt x="44" y="189"/>
                    <a:pt x="44" y="195"/>
                    <a:pt x="44" y="199"/>
                  </a:cubicBezTo>
                  <a:cubicBezTo>
                    <a:pt x="45" y="204"/>
                    <a:pt x="46" y="206"/>
                    <a:pt x="49" y="206"/>
                  </a:cubicBezTo>
                  <a:cubicBezTo>
                    <a:pt x="61" y="204"/>
                    <a:pt x="63" y="204"/>
                    <a:pt x="64" y="204"/>
                  </a:cubicBezTo>
                  <a:cubicBezTo>
                    <a:pt x="66" y="204"/>
                    <a:pt x="68" y="206"/>
                    <a:pt x="67" y="207"/>
                  </a:cubicBezTo>
                  <a:cubicBezTo>
                    <a:pt x="66" y="216"/>
                    <a:pt x="66" y="216"/>
                    <a:pt x="66" y="216"/>
                  </a:cubicBezTo>
                  <a:cubicBezTo>
                    <a:pt x="66" y="218"/>
                    <a:pt x="65" y="218"/>
                    <a:pt x="64" y="218"/>
                  </a:cubicBezTo>
                  <a:lnTo>
                    <a:pt x="36" y="218"/>
                  </a:lnTo>
                  <a:close/>
                  <a:moveTo>
                    <a:pt x="40" y="0"/>
                  </a:moveTo>
                  <a:cubicBezTo>
                    <a:pt x="48" y="0"/>
                    <a:pt x="53" y="7"/>
                    <a:pt x="53" y="15"/>
                  </a:cubicBezTo>
                  <a:cubicBezTo>
                    <a:pt x="53" y="26"/>
                    <a:pt x="46" y="32"/>
                    <a:pt x="37" y="32"/>
                  </a:cubicBezTo>
                  <a:cubicBezTo>
                    <a:pt x="29" y="32"/>
                    <a:pt x="23" y="26"/>
                    <a:pt x="23" y="18"/>
                  </a:cubicBezTo>
                  <a:cubicBezTo>
                    <a:pt x="23" y="6"/>
                    <a:pt x="32" y="0"/>
                    <a:pt x="39" y="0"/>
                  </a:cubicBezTo>
                  <a:lnTo>
                    <a:pt x="4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36" name="Google Shape;836;p97"/>
            <p:cNvSpPr/>
            <p:nvPr/>
          </p:nvSpPr>
          <p:spPr>
            <a:xfrm>
              <a:off x="497" y="1306"/>
              <a:ext cx="332" cy="538"/>
            </a:xfrm>
            <a:custGeom>
              <a:avLst/>
              <a:gdLst/>
              <a:ahLst/>
              <a:cxnLst/>
              <a:rect l="l" t="t" r="r" b="b"/>
              <a:pathLst>
                <a:path w="159" h="257" extrusionOk="0">
                  <a:moveTo>
                    <a:pt x="0" y="192"/>
                  </a:moveTo>
                  <a:cubicBezTo>
                    <a:pt x="0" y="175"/>
                    <a:pt x="5" y="155"/>
                    <a:pt x="24" y="136"/>
                  </a:cubicBezTo>
                  <a:cubicBezTo>
                    <a:pt x="35" y="126"/>
                    <a:pt x="58" y="112"/>
                    <a:pt x="78" y="112"/>
                  </a:cubicBezTo>
                  <a:cubicBezTo>
                    <a:pt x="87" y="112"/>
                    <a:pt x="100" y="115"/>
                    <a:pt x="104" y="117"/>
                  </a:cubicBezTo>
                  <a:cubicBezTo>
                    <a:pt x="105" y="117"/>
                    <a:pt x="108" y="116"/>
                    <a:pt x="108" y="114"/>
                  </a:cubicBezTo>
                  <a:cubicBezTo>
                    <a:pt x="108" y="109"/>
                    <a:pt x="108" y="103"/>
                    <a:pt x="108" y="89"/>
                  </a:cubicBezTo>
                  <a:cubicBezTo>
                    <a:pt x="108" y="56"/>
                    <a:pt x="108" y="45"/>
                    <a:pt x="107" y="36"/>
                  </a:cubicBezTo>
                  <a:cubicBezTo>
                    <a:pt x="107" y="31"/>
                    <a:pt x="106" y="30"/>
                    <a:pt x="91" y="28"/>
                  </a:cubicBezTo>
                  <a:cubicBezTo>
                    <a:pt x="89" y="28"/>
                    <a:pt x="88" y="26"/>
                    <a:pt x="88" y="25"/>
                  </a:cubicBezTo>
                  <a:cubicBezTo>
                    <a:pt x="87" y="23"/>
                    <a:pt x="87" y="23"/>
                    <a:pt x="87" y="23"/>
                  </a:cubicBezTo>
                  <a:cubicBezTo>
                    <a:pt x="86" y="21"/>
                    <a:pt x="87" y="21"/>
                    <a:pt x="87" y="20"/>
                  </a:cubicBezTo>
                  <a:cubicBezTo>
                    <a:pt x="102" y="14"/>
                    <a:pt x="114" y="9"/>
                    <a:pt x="127" y="1"/>
                  </a:cubicBezTo>
                  <a:cubicBezTo>
                    <a:pt x="128" y="0"/>
                    <a:pt x="129" y="0"/>
                    <a:pt x="130" y="0"/>
                  </a:cubicBezTo>
                  <a:cubicBezTo>
                    <a:pt x="132" y="1"/>
                    <a:pt x="133" y="3"/>
                    <a:pt x="133" y="6"/>
                  </a:cubicBezTo>
                  <a:cubicBezTo>
                    <a:pt x="132" y="38"/>
                    <a:pt x="131" y="109"/>
                    <a:pt x="131" y="150"/>
                  </a:cubicBezTo>
                  <a:cubicBezTo>
                    <a:pt x="131" y="196"/>
                    <a:pt x="131" y="196"/>
                    <a:pt x="131" y="196"/>
                  </a:cubicBezTo>
                  <a:cubicBezTo>
                    <a:pt x="131" y="207"/>
                    <a:pt x="131" y="225"/>
                    <a:pt x="133" y="233"/>
                  </a:cubicBezTo>
                  <a:cubicBezTo>
                    <a:pt x="134" y="238"/>
                    <a:pt x="135" y="239"/>
                    <a:pt x="137" y="239"/>
                  </a:cubicBezTo>
                  <a:cubicBezTo>
                    <a:pt x="141" y="239"/>
                    <a:pt x="150" y="235"/>
                    <a:pt x="154" y="233"/>
                  </a:cubicBezTo>
                  <a:cubicBezTo>
                    <a:pt x="155" y="233"/>
                    <a:pt x="157" y="233"/>
                    <a:pt x="157" y="234"/>
                  </a:cubicBezTo>
                  <a:cubicBezTo>
                    <a:pt x="158" y="237"/>
                    <a:pt x="159" y="241"/>
                    <a:pt x="159" y="244"/>
                  </a:cubicBezTo>
                  <a:cubicBezTo>
                    <a:pt x="159" y="247"/>
                    <a:pt x="157" y="247"/>
                    <a:pt x="155" y="247"/>
                  </a:cubicBezTo>
                  <a:cubicBezTo>
                    <a:pt x="145" y="251"/>
                    <a:pt x="118" y="257"/>
                    <a:pt x="114" y="257"/>
                  </a:cubicBezTo>
                  <a:cubicBezTo>
                    <a:pt x="112" y="257"/>
                    <a:pt x="109" y="254"/>
                    <a:pt x="108" y="250"/>
                  </a:cubicBezTo>
                  <a:cubicBezTo>
                    <a:pt x="108" y="245"/>
                    <a:pt x="108" y="236"/>
                    <a:pt x="108" y="233"/>
                  </a:cubicBezTo>
                  <a:cubicBezTo>
                    <a:pt x="83" y="245"/>
                    <a:pt x="67" y="253"/>
                    <a:pt x="55" y="253"/>
                  </a:cubicBezTo>
                  <a:cubicBezTo>
                    <a:pt x="41" y="253"/>
                    <a:pt x="27" y="245"/>
                    <a:pt x="19" y="238"/>
                  </a:cubicBezTo>
                  <a:cubicBezTo>
                    <a:pt x="6" y="225"/>
                    <a:pt x="0" y="205"/>
                    <a:pt x="0" y="192"/>
                  </a:cubicBezTo>
                  <a:close/>
                  <a:moveTo>
                    <a:pt x="63" y="128"/>
                  </a:moveTo>
                  <a:cubicBezTo>
                    <a:pt x="58" y="128"/>
                    <a:pt x="43" y="131"/>
                    <a:pt x="36" y="139"/>
                  </a:cubicBezTo>
                  <a:cubicBezTo>
                    <a:pt x="28" y="147"/>
                    <a:pt x="24" y="159"/>
                    <a:pt x="24" y="173"/>
                  </a:cubicBezTo>
                  <a:cubicBezTo>
                    <a:pt x="24" y="180"/>
                    <a:pt x="25" y="206"/>
                    <a:pt x="43" y="222"/>
                  </a:cubicBezTo>
                  <a:cubicBezTo>
                    <a:pt x="54" y="232"/>
                    <a:pt x="64" y="233"/>
                    <a:pt x="73" y="233"/>
                  </a:cubicBezTo>
                  <a:cubicBezTo>
                    <a:pt x="84" y="233"/>
                    <a:pt x="97" y="228"/>
                    <a:pt x="103" y="224"/>
                  </a:cubicBezTo>
                  <a:cubicBezTo>
                    <a:pt x="106" y="222"/>
                    <a:pt x="107" y="221"/>
                    <a:pt x="107" y="219"/>
                  </a:cubicBezTo>
                  <a:cubicBezTo>
                    <a:pt x="109" y="206"/>
                    <a:pt x="109" y="159"/>
                    <a:pt x="107" y="147"/>
                  </a:cubicBezTo>
                  <a:cubicBezTo>
                    <a:pt x="106" y="143"/>
                    <a:pt x="106" y="142"/>
                    <a:pt x="101" y="138"/>
                  </a:cubicBezTo>
                  <a:cubicBezTo>
                    <a:pt x="91" y="132"/>
                    <a:pt x="77" y="128"/>
                    <a:pt x="64" y="128"/>
                  </a:cubicBezTo>
                  <a:lnTo>
                    <a:pt x="63" y="12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37" name="Google Shape;837;p97"/>
            <p:cNvSpPr/>
            <p:nvPr/>
          </p:nvSpPr>
          <p:spPr>
            <a:xfrm>
              <a:off x="-1778" y="2053"/>
              <a:ext cx="378" cy="488"/>
            </a:xfrm>
            <a:custGeom>
              <a:avLst/>
              <a:gdLst/>
              <a:ahLst/>
              <a:cxnLst/>
              <a:rect l="l" t="t" r="r" b="b"/>
              <a:pathLst>
                <a:path w="181" h="233" extrusionOk="0">
                  <a:moveTo>
                    <a:pt x="170" y="175"/>
                  </a:moveTo>
                  <a:cubicBezTo>
                    <a:pt x="171" y="175"/>
                    <a:pt x="178" y="177"/>
                    <a:pt x="180" y="178"/>
                  </a:cubicBezTo>
                  <a:cubicBezTo>
                    <a:pt x="181" y="179"/>
                    <a:pt x="181" y="180"/>
                    <a:pt x="181" y="182"/>
                  </a:cubicBezTo>
                  <a:cubicBezTo>
                    <a:pt x="177" y="196"/>
                    <a:pt x="173" y="210"/>
                    <a:pt x="170" y="226"/>
                  </a:cubicBezTo>
                  <a:cubicBezTo>
                    <a:pt x="170" y="229"/>
                    <a:pt x="167" y="231"/>
                    <a:pt x="164" y="231"/>
                  </a:cubicBezTo>
                  <a:cubicBezTo>
                    <a:pt x="161" y="231"/>
                    <a:pt x="157" y="231"/>
                    <a:pt x="142" y="231"/>
                  </a:cubicBezTo>
                  <a:cubicBezTo>
                    <a:pt x="128" y="231"/>
                    <a:pt x="110" y="230"/>
                    <a:pt x="52" y="230"/>
                  </a:cubicBezTo>
                  <a:cubicBezTo>
                    <a:pt x="33" y="230"/>
                    <a:pt x="17" y="232"/>
                    <a:pt x="12" y="232"/>
                  </a:cubicBezTo>
                  <a:cubicBezTo>
                    <a:pt x="8" y="233"/>
                    <a:pt x="6" y="233"/>
                    <a:pt x="5" y="233"/>
                  </a:cubicBezTo>
                  <a:cubicBezTo>
                    <a:pt x="4" y="232"/>
                    <a:pt x="1" y="224"/>
                    <a:pt x="1" y="222"/>
                  </a:cubicBezTo>
                  <a:cubicBezTo>
                    <a:pt x="19" y="220"/>
                    <a:pt x="28" y="217"/>
                    <a:pt x="31" y="206"/>
                  </a:cubicBezTo>
                  <a:cubicBezTo>
                    <a:pt x="32" y="202"/>
                    <a:pt x="33" y="188"/>
                    <a:pt x="33" y="152"/>
                  </a:cubicBezTo>
                  <a:cubicBezTo>
                    <a:pt x="33" y="80"/>
                    <a:pt x="33" y="80"/>
                    <a:pt x="33" y="80"/>
                  </a:cubicBezTo>
                  <a:cubicBezTo>
                    <a:pt x="33" y="50"/>
                    <a:pt x="32" y="31"/>
                    <a:pt x="32" y="24"/>
                  </a:cubicBezTo>
                  <a:cubicBezTo>
                    <a:pt x="31" y="16"/>
                    <a:pt x="28" y="14"/>
                    <a:pt x="3" y="14"/>
                  </a:cubicBezTo>
                  <a:cubicBezTo>
                    <a:pt x="1" y="14"/>
                    <a:pt x="0" y="12"/>
                    <a:pt x="1" y="10"/>
                  </a:cubicBezTo>
                  <a:cubicBezTo>
                    <a:pt x="4" y="4"/>
                    <a:pt x="4" y="4"/>
                    <a:pt x="4" y="4"/>
                  </a:cubicBezTo>
                  <a:cubicBezTo>
                    <a:pt x="5" y="2"/>
                    <a:pt x="5" y="2"/>
                    <a:pt x="6" y="2"/>
                  </a:cubicBezTo>
                  <a:cubicBezTo>
                    <a:pt x="32" y="3"/>
                    <a:pt x="61" y="2"/>
                    <a:pt x="91" y="0"/>
                  </a:cubicBezTo>
                  <a:cubicBezTo>
                    <a:pt x="92" y="1"/>
                    <a:pt x="93" y="7"/>
                    <a:pt x="93" y="10"/>
                  </a:cubicBezTo>
                  <a:cubicBezTo>
                    <a:pt x="70" y="13"/>
                    <a:pt x="63" y="14"/>
                    <a:pt x="62" y="29"/>
                  </a:cubicBezTo>
                  <a:cubicBezTo>
                    <a:pt x="61" y="39"/>
                    <a:pt x="60" y="65"/>
                    <a:pt x="60" y="91"/>
                  </a:cubicBezTo>
                  <a:cubicBezTo>
                    <a:pt x="60" y="134"/>
                    <a:pt x="60" y="134"/>
                    <a:pt x="60" y="134"/>
                  </a:cubicBezTo>
                  <a:cubicBezTo>
                    <a:pt x="60" y="190"/>
                    <a:pt x="61" y="201"/>
                    <a:pt x="61" y="206"/>
                  </a:cubicBezTo>
                  <a:cubicBezTo>
                    <a:pt x="62" y="212"/>
                    <a:pt x="64" y="215"/>
                    <a:pt x="68" y="216"/>
                  </a:cubicBezTo>
                  <a:cubicBezTo>
                    <a:pt x="74" y="217"/>
                    <a:pt x="86" y="217"/>
                    <a:pt x="102" y="217"/>
                  </a:cubicBezTo>
                  <a:cubicBezTo>
                    <a:pt x="125" y="217"/>
                    <a:pt x="147" y="217"/>
                    <a:pt x="159" y="200"/>
                  </a:cubicBezTo>
                  <a:cubicBezTo>
                    <a:pt x="163" y="195"/>
                    <a:pt x="166" y="188"/>
                    <a:pt x="169" y="177"/>
                  </a:cubicBezTo>
                  <a:cubicBezTo>
                    <a:pt x="169" y="176"/>
                    <a:pt x="169" y="175"/>
                    <a:pt x="170" y="17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38" name="Google Shape;838;p97"/>
            <p:cNvSpPr/>
            <p:nvPr/>
          </p:nvSpPr>
          <p:spPr>
            <a:xfrm>
              <a:off x="-1375" y="2244"/>
              <a:ext cx="332" cy="299"/>
            </a:xfrm>
            <a:custGeom>
              <a:avLst/>
              <a:gdLst/>
              <a:ahLst/>
              <a:cxnLst/>
              <a:rect l="l" t="t" r="r" b="b"/>
              <a:pathLst>
                <a:path w="159" h="143" extrusionOk="0">
                  <a:moveTo>
                    <a:pt x="38" y="0"/>
                  </a:moveTo>
                  <a:cubicBezTo>
                    <a:pt x="41" y="0"/>
                    <a:pt x="41" y="2"/>
                    <a:pt x="42" y="6"/>
                  </a:cubicBezTo>
                  <a:cubicBezTo>
                    <a:pt x="42" y="9"/>
                    <a:pt x="42" y="16"/>
                    <a:pt x="42" y="30"/>
                  </a:cubicBezTo>
                  <a:cubicBezTo>
                    <a:pt x="41" y="46"/>
                    <a:pt x="40" y="80"/>
                    <a:pt x="40" y="101"/>
                  </a:cubicBezTo>
                  <a:cubicBezTo>
                    <a:pt x="40" y="117"/>
                    <a:pt x="57" y="125"/>
                    <a:pt x="69" y="125"/>
                  </a:cubicBezTo>
                  <a:cubicBezTo>
                    <a:pt x="83" y="124"/>
                    <a:pt x="94" y="118"/>
                    <a:pt x="104" y="112"/>
                  </a:cubicBezTo>
                  <a:cubicBezTo>
                    <a:pt x="106" y="110"/>
                    <a:pt x="107" y="108"/>
                    <a:pt x="108" y="104"/>
                  </a:cubicBezTo>
                  <a:cubicBezTo>
                    <a:pt x="109" y="94"/>
                    <a:pt x="110" y="79"/>
                    <a:pt x="110" y="61"/>
                  </a:cubicBezTo>
                  <a:cubicBezTo>
                    <a:pt x="110" y="38"/>
                    <a:pt x="109" y="29"/>
                    <a:pt x="106" y="25"/>
                  </a:cubicBezTo>
                  <a:cubicBezTo>
                    <a:pt x="104" y="21"/>
                    <a:pt x="100" y="20"/>
                    <a:pt x="87" y="17"/>
                  </a:cubicBezTo>
                  <a:cubicBezTo>
                    <a:pt x="86" y="17"/>
                    <a:pt x="85" y="16"/>
                    <a:pt x="85" y="15"/>
                  </a:cubicBezTo>
                  <a:cubicBezTo>
                    <a:pt x="85" y="14"/>
                    <a:pt x="84" y="9"/>
                    <a:pt x="84" y="8"/>
                  </a:cubicBezTo>
                  <a:cubicBezTo>
                    <a:pt x="84" y="8"/>
                    <a:pt x="84" y="8"/>
                    <a:pt x="85" y="7"/>
                  </a:cubicBezTo>
                  <a:cubicBezTo>
                    <a:pt x="86" y="7"/>
                    <a:pt x="114" y="4"/>
                    <a:pt x="129" y="4"/>
                  </a:cubicBezTo>
                  <a:cubicBezTo>
                    <a:pt x="132" y="4"/>
                    <a:pt x="132" y="5"/>
                    <a:pt x="133" y="8"/>
                  </a:cubicBezTo>
                  <a:cubicBezTo>
                    <a:pt x="134" y="11"/>
                    <a:pt x="134" y="13"/>
                    <a:pt x="134" y="23"/>
                  </a:cubicBezTo>
                  <a:cubicBezTo>
                    <a:pt x="133" y="34"/>
                    <a:pt x="132" y="45"/>
                    <a:pt x="132" y="67"/>
                  </a:cubicBezTo>
                  <a:cubicBezTo>
                    <a:pt x="132" y="101"/>
                    <a:pt x="132" y="101"/>
                    <a:pt x="132" y="101"/>
                  </a:cubicBezTo>
                  <a:cubicBezTo>
                    <a:pt x="132" y="112"/>
                    <a:pt x="133" y="120"/>
                    <a:pt x="134" y="122"/>
                  </a:cubicBezTo>
                  <a:cubicBezTo>
                    <a:pt x="134" y="124"/>
                    <a:pt x="135" y="125"/>
                    <a:pt x="137" y="124"/>
                  </a:cubicBezTo>
                  <a:cubicBezTo>
                    <a:pt x="139" y="124"/>
                    <a:pt x="147" y="122"/>
                    <a:pt x="156" y="120"/>
                  </a:cubicBezTo>
                  <a:cubicBezTo>
                    <a:pt x="157" y="120"/>
                    <a:pt x="159" y="122"/>
                    <a:pt x="159" y="123"/>
                  </a:cubicBezTo>
                  <a:cubicBezTo>
                    <a:pt x="156" y="134"/>
                    <a:pt x="156" y="135"/>
                    <a:pt x="154" y="135"/>
                  </a:cubicBezTo>
                  <a:cubicBezTo>
                    <a:pt x="137" y="136"/>
                    <a:pt x="115" y="143"/>
                    <a:pt x="112" y="143"/>
                  </a:cubicBezTo>
                  <a:cubicBezTo>
                    <a:pt x="111" y="143"/>
                    <a:pt x="110" y="143"/>
                    <a:pt x="109" y="142"/>
                  </a:cubicBezTo>
                  <a:cubicBezTo>
                    <a:pt x="107" y="139"/>
                    <a:pt x="106" y="138"/>
                    <a:pt x="106" y="137"/>
                  </a:cubicBezTo>
                  <a:cubicBezTo>
                    <a:pt x="107" y="122"/>
                    <a:pt x="107" y="122"/>
                    <a:pt x="107" y="122"/>
                  </a:cubicBezTo>
                  <a:cubicBezTo>
                    <a:pt x="97" y="126"/>
                    <a:pt x="83" y="134"/>
                    <a:pt x="74" y="138"/>
                  </a:cubicBezTo>
                  <a:cubicBezTo>
                    <a:pt x="68" y="142"/>
                    <a:pt x="58" y="143"/>
                    <a:pt x="52" y="143"/>
                  </a:cubicBezTo>
                  <a:cubicBezTo>
                    <a:pt x="41" y="143"/>
                    <a:pt x="29" y="139"/>
                    <a:pt x="21" y="127"/>
                  </a:cubicBezTo>
                  <a:cubicBezTo>
                    <a:pt x="18" y="122"/>
                    <a:pt x="17" y="113"/>
                    <a:pt x="17" y="105"/>
                  </a:cubicBezTo>
                  <a:cubicBezTo>
                    <a:pt x="17" y="66"/>
                    <a:pt x="18" y="42"/>
                    <a:pt x="18" y="33"/>
                  </a:cubicBezTo>
                  <a:cubicBezTo>
                    <a:pt x="18" y="27"/>
                    <a:pt x="17" y="25"/>
                    <a:pt x="3" y="19"/>
                  </a:cubicBezTo>
                  <a:cubicBezTo>
                    <a:pt x="2" y="18"/>
                    <a:pt x="1" y="17"/>
                    <a:pt x="0" y="14"/>
                  </a:cubicBezTo>
                  <a:cubicBezTo>
                    <a:pt x="0" y="10"/>
                    <a:pt x="0" y="9"/>
                    <a:pt x="2" y="9"/>
                  </a:cubicBezTo>
                  <a:cubicBezTo>
                    <a:pt x="7" y="7"/>
                    <a:pt x="34" y="0"/>
                    <a:pt x="38"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39" name="Google Shape;839;p97"/>
            <p:cNvSpPr/>
            <p:nvPr/>
          </p:nvSpPr>
          <p:spPr>
            <a:xfrm>
              <a:off x="-1013" y="2241"/>
              <a:ext cx="240" cy="300"/>
            </a:xfrm>
            <a:custGeom>
              <a:avLst/>
              <a:gdLst/>
              <a:ahLst/>
              <a:cxnLst/>
              <a:rect l="l" t="t" r="r" b="b"/>
              <a:pathLst>
                <a:path w="115" h="143" extrusionOk="0">
                  <a:moveTo>
                    <a:pt x="80" y="0"/>
                  </a:moveTo>
                  <a:cubicBezTo>
                    <a:pt x="92" y="0"/>
                    <a:pt x="106" y="5"/>
                    <a:pt x="113" y="12"/>
                  </a:cubicBezTo>
                  <a:cubicBezTo>
                    <a:pt x="115" y="14"/>
                    <a:pt x="115" y="15"/>
                    <a:pt x="115" y="16"/>
                  </a:cubicBezTo>
                  <a:cubicBezTo>
                    <a:pt x="115" y="21"/>
                    <a:pt x="108" y="26"/>
                    <a:pt x="105" y="29"/>
                  </a:cubicBezTo>
                  <a:cubicBezTo>
                    <a:pt x="102" y="30"/>
                    <a:pt x="98" y="31"/>
                    <a:pt x="97" y="30"/>
                  </a:cubicBezTo>
                  <a:cubicBezTo>
                    <a:pt x="95" y="29"/>
                    <a:pt x="93" y="28"/>
                    <a:pt x="89" y="26"/>
                  </a:cubicBezTo>
                  <a:cubicBezTo>
                    <a:pt x="82" y="21"/>
                    <a:pt x="71" y="18"/>
                    <a:pt x="64" y="18"/>
                  </a:cubicBezTo>
                  <a:cubicBezTo>
                    <a:pt x="52" y="18"/>
                    <a:pt x="43" y="22"/>
                    <a:pt x="38" y="27"/>
                  </a:cubicBezTo>
                  <a:cubicBezTo>
                    <a:pt x="28" y="37"/>
                    <a:pt x="25" y="50"/>
                    <a:pt x="25" y="68"/>
                  </a:cubicBezTo>
                  <a:cubicBezTo>
                    <a:pt x="25" y="89"/>
                    <a:pt x="32" y="103"/>
                    <a:pt x="36" y="109"/>
                  </a:cubicBezTo>
                  <a:cubicBezTo>
                    <a:pt x="47" y="122"/>
                    <a:pt x="62" y="126"/>
                    <a:pt x="70" y="126"/>
                  </a:cubicBezTo>
                  <a:cubicBezTo>
                    <a:pt x="81" y="126"/>
                    <a:pt x="98" y="117"/>
                    <a:pt x="106" y="112"/>
                  </a:cubicBezTo>
                  <a:cubicBezTo>
                    <a:pt x="106" y="112"/>
                    <a:pt x="110" y="113"/>
                    <a:pt x="110" y="114"/>
                  </a:cubicBezTo>
                  <a:cubicBezTo>
                    <a:pt x="110" y="117"/>
                    <a:pt x="108" y="123"/>
                    <a:pt x="105" y="125"/>
                  </a:cubicBezTo>
                  <a:cubicBezTo>
                    <a:pt x="101" y="128"/>
                    <a:pt x="88" y="135"/>
                    <a:pt x="76" y="140"/>
                  </a:cubicBezTo>
                  <a:cubicBezTo>
                    <a:pt x="69" y="142"/>
                    <a:pt x="61" y="143"/>
                    <a:pt x="57" y="143"/>
                  </a:cubicBezTo>
                  <a:cubicBezTo>
                    <a:pt x="45" y="143"/>
                    <a:pt x="30" y="138"/>
                    <a:pt x="19" y="129"/>
                  </a:cubicBezTo>
                  <a:cubicBezTo>
                    <a:pt x="11" y="124"/>
                    <a:pt x="0" y="107"/>
                    <a:pt x="0" y="85"/>
                  </a:cubicBezTo>
                  <a:cubicBezTo>
                    <a:pt x="0" y="48"/>
                    <a:pt x="15" y="36"/>
                    <a:pt x="21" y="30"/>
                  </a:cubicBezTo>
                  <a:cubicBezTo>
                    <a:pt x="28" y="22"/>
                    <a:pt x="44" y="12"/>
                    <a:pt x="52" y="8"/>
                  </a:cubicBezTo>
                  <a:cubicBezTo>
                    <a:pt x="60" y="4"/>
                    <a:pt x="69" y="0"/>
                    <a:pt x="8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40" name="Google Shape;840;p97"/>
            <p:cNvSpPr/>
            <p:nvPr/>
          </p:nvSpPr>
          <p:spPr>
            <a:xfrm>
              <a:off x="-733" y="2078"/>
              <a:ext cx="140" cy="461"/>
            </a:xfrm>
            <a:custGeom>
              <a:avLst/>
              <a:gdLst/>
              <a:ahLst/>
              <a:cxnLst/>
              <a:rect l="l" t="t" r="r" b="b"/>
              <a:pathLst>
                <a:path w="67" h="220" extrusionOk="0">
                  <a:moveTo>
                    <a:pt x="36" y="218"/>
                  </a:moveTo>
                  <a:cubicBezTo>
                    <a:pt x="19" y="218"/>
                    <a:pt x="4" y="220"/>
                    <a:pt x="3" y="220"/>
                  </a:cubicBezTo>
                  <a:cubicBezTo>
                    <a:pt x="2" y="220"/>
                    <a:pt x="1" y="220"/>
                    <a:pt x="1" y="218"/>
                  </a:cubicBezTo>
                  <a:cubicBezTo>
                    <a:pt x="0" y="216"/>
                    <a:pt x="0" y="212"/>
                    <a:pt x="0" y="210"/>
                  </a:cubicBezTo>
                  <a:cubicBezTo>
                    <a:pt x="0" y="209"/>
                    <a:pt x="1" y="209"/>
                    <a:pt x="2" y="209"/>
                  </a:cubicBezTo>
                  <a:cubicBezTo>
                    <a:pt x="15" y="207"/>
                    <a:pt x="18" y="206"/>
                    <a:pt x="20" y="197"/>
                  </a:cubicBezTo>
                  <a:cubicBezTo>
                    <a:pt x="21" y="191"/>
                    <a:pt x="22" y="166"/>
                    <a:pt x="22" y="144"/>
                  </a:cubicBezTo>
                  <a:cubicBezTo>
                    <a:pt x="22" y="125"/>
                    <a:pt x="22" y="114"/>
                    <a:pt x="21" y="107"/>
                  </a:cubicBezTo>
                  <a:cubicBezTo>
                    <a:pt x="21" y="105"/>
                    <a:pt x="19" y="104"/>
                    <a:pt x="2" y="102"/>
                  </a:cubicBezTo>
                  <a:cubicBezTo>
                    <a:pt x="0" y="101"/>
                    <a:pt x="0" y="101"/>
                    <a:pt x="1" y="99"/>
                  </a:cubicBezTo>
                  <a:cubicBezTo>
                    <a:pt x="3" y="93"/>
                    <a:pt x="4" y="92"/>
                    <a:pt x="5" y="92"/>
                  </a:cubicBezTo>
                  <a:cubicBezTo>
                    <a:pt x="19" y="87"/>
                    <a:pt x="29" y="82"/>
                    <a:pt x="45" y="77"/>
                  </a:cubicBezTo>
                  <a:cubicBezTo>
                    <a:pt x="47" y="76"/>
                    <a:pt x="47" y="76"/>
                    <a:pt x="47" y="79"/>
                  </a:cubicBezTo>
                  <a:cubicBezTo>
                    <a:pt x="46" y="103"/>
                    <a:pt x="44" y="152"/>
                    <a:pt x="44" y="170"/>
                  </a:cubicBezTo>
                  <a:cubicBezTo>
                    <a:pt x="44" y="189"/>
                    <a:pt x="44" y="195"/>
                    <a:pt x="44" y="199"/>
                  </a:cubicBezTo>
                  <a:cubicBezTo>
                    <a:pt x="45" y="204"/>
                    <a:pt x="46" y="206"/>
                    <a:pt x="49" y="205"/>
                  </a:cubicBezTo>
                  <a:cubicBezTo>
                    <a:pt x="60" y="204"/>
                    <a:pt x="63" y="204"/>
                    <a:pt x="64" y="204"/>
                  </a:cubicBezTo>
                  <a:cubicBezTo>
                    <a:pt x="65" y="204"/>
                    <a:pt x="67" y="206"/>
                    <a:pt x="67" y="207"/>
                  </a:cubicBezTo>
                  <a:cubicBezTo>
                    <a:pt x="66" y="216"/>
                    <a:pt x="66" y="216"/>
                    <a:pt x="66" y="216"/>
                  </a:cubicBezTo>
                  <a:cubicBezTo>
                    <a:pt x="66" y="218"/>
                    <a:pt x="65" y="218"/>
                    <a:pt x="63" y="218"/>
                  </a:cubicBezTo>
                  <a:lnTo>
                    <a:pt x="36" y="218"/>
                  </a:lnTo>
                  <a:close/>
                  <a:moveTo>
                    <a:pt x="39" y="0"/>
                  </a:moveTo>
                  <a:cubicBezTo>
                    <a:pt x="47" y="0"/>
                    <a:pt x="53" y="7"/>
                    <a:pt x="53" y="15"/>
                  </a:cubicBezTo>
                  <a:cubicBezTo>
                    <a:pt x="53" y="25"/>
                    <a:pt x="45" y="32"/>
                    <a:pt x="37" y="32"/>
                  </a:cubicBezTo>
                  <a:cubicBezTo>
                    <a:pt x="29" y="32"/>
                    <a:pt x="23" y="26"/>
                    <a:pt x="23" y="17"/>
                  </a:cubicBezTo>
                  <a:cubicBezTo>
                    <a:pt x="23" y="6"/>
                    <a:pt x="31" y="0"/>
                    <a:pt x="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41" name="Google Shape;841;p97"/>
            <p:cNvSpPr/>
            <p:nvPr/>
          </p:nvSpPr>
          <p:spPr>
            <a:xfrm>
              <a:off x="-558" y="2013"/>
              <a:ext cx="149" cy="528"/>
            </a:xfrm>
            <a:custGeom>
              <a:avLst/>
              <a:gdLst/>
              <a:ahLst/>
              <a:cxnLst/>
              <a:rect l="l" t="t" r="r" b="b"/>
              <a:pathLst>
                <a:path w="71" h="252" extrusionOk="0">
                  <a:moveTo>
                    <a:pt x="0" y="247"/>
                  </a:moveTo>
                  <a:cubicBezTo>
                    <a:pt x="0" y="245"/>
                    <a:pt x="1" y="242"/>
                    <a:pt x="2" y="241"/>
                  </a:cubicBezTo>
                  <a:cubicBezTo>
                    <a:pt x="4" y="240"/>
                    <a:pt x="8" y="239"/>
                    <a:pt x="11" y="238"/>
                  </a:cubicBezTo>
                  <a:cubicBezTo>
                    <a:pt x="17" y="236"/>
                    <a:pt x="18" y="234"/>
                    <a:pt x="19" y="230"/>
                  </a:cubicBezTo>
                  <a:cubicBezTo>
                    <a:pt x="21" y="180"/>
                    <a:pt x="22" y="109"/>
                    <a:pt x="22" y="84"/>
                  </a:cubicBezTo>
                  <a:cubicBezTo>
                    <a:pt x="22" y="67"/>
                    <a:pt x="22" y="48"/>
                    <a:pt x="21" y="39"/>
                  </a:cubicBezTo>
                  <a:cubicBezTo>
                    <a:pt x="21" y="29"/>
                    <a:pt x="18" y="29"/>
                    <a:pt x="2" y="27"/>
                  </a:cubicBezTo>
                  <a:cubicBezTo>
                    <a:pt x="1" y="27"/>
                    <a:pt x="1" y="27"/>
                    <a:pt x="3" y="20"/>
                  </a:cubicBezTo>
                  <a:cubicBezTo>
                    <a:pt x="3" y="19"/>
                    <a:pt x="4" y="18"/>
                    <a:pt x="6" y="18"/>
                  </a:cubicBezTo>
                  <a:cubicBezTo>
                    <a:pt x="18" y="14"/>
                    <a:pt x="31" y="8"/>
                    <a:pt x="46" y="1"/>
                  </a:cubicBezTo>
                  <a:cubicBezTo>
                    <a:pt x="48" y="0"/>
                    <a:pt x="49" y="0"/>
                    <a:pt x="49" y="3"/>
                  </a:cubicBezTo>
                  <a:cubicBezTo>
                    <a:pt x="45" y="48"/>
                    <a:pt x="44" y="118"/>
                    <a:pt x="44" y="182"/>
                  </a:cubicBezTo>
                  <a:cubicBezTo>
                    <a:pt x="44" y="231"/>
                    <a:pt x="46" y="237"/>
                    <a:pt x="54" y="237"/>
                  </a:cubicBezTo>
                  <a:cubicBezTo>
                    <a:pt x="60" y="237"/>
                    <a:pt x="69" y="236"/>
                    <a:pt x="70" y="236"/>
                  </a:cubicBezTo>
                  <a:cubicBezTo>
                    <a:pt x="71" y="236"/>
                    <a:pt x="71" y="237"/>
                    <a:pt x="71" y="238"/>
                  </a:cubicBezTo>
                  <a:cubicBezTo>
                    <a:pt x="71" y="242"/>
                    <a:pt x="71" y="245"/>
                    <a:pt x="70" y="248"/>
                  </a:cubicBezTo>
                  <a:cubicBezTo>
                    <a:pt x="70" y="249"/>
                    <a:pt x="69" y="249"/>
                    <a:pt x="68" y="249"/>
                  </a:cubicBezTo>
                  <a:cubicBezTo>
                    <a:pt x="59" y="249"/>
                    <a:pt x="12" y="250"/>
                    <a:pt x="2" y="252"/>
                  </a:cubicBezTo>
                  <a:cubicBezTo>
                    <a:pt x="0" y="252"/>
                    <a:pt x="0" y="252"/>
                    <a:pt x="0" y="250"/>
                  </a:cubicBezTo>
                  <a:lnTo>
                    <a:pt x="0" y="24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42" name="Google Shape;842;p97"/>
            <p:cNvSpPr/>
            <p:nvPr/>
          </p:nvSpPr>
          <p:spPr>
            <a:xfrm>
              <a:off x="-384" y="2244"/>
              <a:ext cx="250" cy="297"/>
            </a:xfrm>
            <a:custGeom>
              <a:avLst/>
              <a:gdLst/>
              <a:ahLst/>
              <a:cxnLst/>
              <a:rect l="l" t="t" r="r" b="b"/>
              <a:pathLst>
                <a:path w="120" h="142" extrusionOk="0">
                  <a:moveTo>
                    <a:pt x="67" y="0"/>
                  </a:moveTo>
                  <a:cubicBezTo>
                    <a:pt x="78" y="0"/>
                    <a:pt x="89" y="7"/>
                    <a:pt x="95" y="13"/>
                  </a:cubicBezTo>
                  <a:cubicBezTo>
                    <a:pt x="101" y="19"/>
                    <a:pt x="105" y="26"/>
                    <a:pt x="108" y="35"/>
                  </a:cubicBezTo>
                  <a:cubicBezTo>
                    <a:pt x="111" y="35"/>
                    <a:pt x="118" y="33"/>
                    <a:pt x="120" y="34"/>
                  </a:cubicBezTo>
                  <a:cubicBezTo>
                    <a:pt x="120" y="34"/>
                    <a:pt x="120" y="35"/>
                    <a:pt x="120" y="36"/>
                  </a:cubicBezTo>
                  <a:cubicBezTo>
                    <a:pt x="119" y="40"/>
                    <a:pt x="117" y="46"/>
                    <a:pt x="114" y="47"/>
                  </a:cubicBezTo>
                  <a:cubicBezTo>
                    <a:pt x="88" y="53"/>
                    <a:pt x="44" y="61"/>
                    <a:pt x="29" y="65"/>
                  </a:cubicBezTo>
                  <a:cubicBezTo>
                    <a:pt x="27" y="66"/>
                    <a:pt x="26" y="68"/>
                    <a:pt x="26" y="72"/>
                  </a:cubicBezTo>
                  <a:cubicBezTo>
                    <a:pt x="28" y="109"/>
                    <a:pt x="47" y="123"/>
                    <a:pt x="70" y="123"/>
                  </a:cubicBezTo>
                  <a:cubicBezTo>
                    <a:pt x="86" y="123"/>
                    <a:pt x="100" y="116"/>
                    <a:pt x="111" y="106"/>
                  </a:cubicBezTo>
                  <a:cubicBezTo>
                    <a:pt x="113" y="105"/>
                    <a:pt x="117" y="105"/>
                    <a:pt x="117" y="106"/>
                  </a:cubicBezTo>
                  <a:cubicBezTo>
                    <a:pt x="116" y="113"/>
                    <a:pt x="116" y="116"/>
                    <a:pt x="114" y="118"/>
                  </a:cubicBezTo>
                  <a:cubicBezTo>
                    <a:pt x="100" y="130"/>
                    <a:pt x="83" y="137"/>
                    <a:pt x="71" y="141"/>
                  </a:cubicBezTo>
                  <a:cubicBezTo>
                    <a:pt x="66" y="142"/>
                    <a:pt x="62" y="142"/>
                    <a:pt x="59" y="142"/>
                  </a:cubicBezTo>
                  <a:cubicBezTo>
                    <a:pt x="35" y="142"/>
                    <a:pt x="19" y="127"/>
                    <a:pt x="15" y="123"/>
                  </a:cubicBezTo>
                  <a:cubicBezTo>
                    <a:pt x="10" y="117"/>
                    <a:pt x="0" y="102"/>
                    <a:pt x="0" y="79"/>
                  </a:cubicBezTo>
                  <a:cubicBezTo>
                    <a:pt x="0" y="48"/>
                    <a:pt x="18" y="25"/>
                    <a:pt x="35" y="12"/>
                  </a:cubicBezTo>
                  <a:cubicBezTo>
                    <a:pt x="44" y="5"/>
                    <a:pt x="56" y="0"/>
                    <a:pt x="66" y="0"/>
                  </a:cubicBezTo>
                  <a:lnTo>
                    <a:pt x="67" y="0"/>
                  </a:lnTo>
                  <a:close/>
                  <a:moveTo>
                    <a:pt x="83" y="38"/>
                  </a:moveTo>
                  <a:cubicBezTo>
                    <a:pt x="83" y="30"/>
                    <a:pt x="69" y="13"/>
                    <a:pt x="54" y="13"/>
                  </a:cubicBezTo>
                  <a:cubicBezTo>
                    <a:pt x="52" y="13"/>
                    <a:pt x="48" y="14"/>
                    <a:pt x="45" y="17"/>
                  </a:cubicBezTo>
                  <a:cubicBezTo>
                    <a:pt x="34" y="24"/>
                    <a:pt x="29" y="41"/>
                    <a:pt x="30" y="55"/>
                  </a:cubicBezTo>
                  <a:cubicBezTo>
                    <a:pt x="45" y="51"/>
                    <a:pt x="62" y="48"/>
                    <a:pt x="79" y="44"/>
                  </a:cubicBezTo>
                  <a:cubicBezTo>
                    <a:pt x="82" y="43"/>
                    <a:pt x="83" y="42"/>
                    <a:pt x="83" y="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43" name="Google Shape;843;p97"/>
            <p:cNvSpPr/>
            <p:nvPr/>
          </p:nvSpPr>
          <p:spPr>
            <a:xfrm>
              <a:off x="-46" y="2032"/>
              <a:ext cx="727" cy="980"/>
            </a:xfrm>
            <a:custGeom>
              <a:avLst/>
              <a:gdLst/>
              <a:ahLst/>
              <a:cxnLst/>
              <a:rect l="l" t="t" r="r" b="b"/>
              <a:pathLst>
                <a:path w="348" h="468" extrusionOk="0">
                  <a:moveTo>
                    <a:pt x="1" y="457"/>
                  </a:moveTo>
                  <a:cubicBezTo>
                    <a:pt x="29" y="451"/>
                    <a:pt x="45" y="443"/>
                    <a:pt x="49" y="420"/>
                  </a:cubicBezTo>
                  <a:cubicBezTo>
                    <a:pt x="51" y="407"/>
                    <a:pt x="53" y="368"/>
                    <a:pt x="53" y="298"/>
                  </a:cubicBezTo>
                  <a:cubicBezTo>
                    <a:pt x="53" y="177"/>
                    <a:pt x="53" y="177"/>
                    <a:pt x="53" y="177"/>
                  </a:cubicBezTo>
                  <a:cubicBezTo>
                    <a:pt x="53" y="72"/>
                    <a:pt x="53" y="46"/>
                    <a:pt x="46" y="29"/>
                  </a:cubicBezTo>
                  <a:cubicBezTo>
                    <a:pt x="42" y="17"/>
                    <a:pt x="35" y="15"/>
                    <a:pt x="3" y="12"/>
                  </a:cubicBezTo>
                  <a:cubicBezTo>
                    <a:pt x="0" y="11"/>
                    <a:pt x="0" y="11"/>
                    <a:pt x="0" y="8"/>
                  </a:cubicBezTo>
                  <a:cubicBezTo>
                    <a:pt x="0" y="6"/>
                    <a:pt x="2" y="2"/>
                    <a:pt x="4" y="0"/>
                  </a:cubicBezTo>
                  <a:cubicBezTo>
                    <a:pt x="13" y="0"/>
                    <a:pt x="45" y="3"/>
                    <a:pt x="69" y="3"/>
                  </a:cubicBezTo>
                  <a:cubicBezTo>
                    <a:pt x="82" y="3"/>
                    <a:pt x="150" y="1"/>
                    <a:pt x="159" y="1"/>
                  </a:cubicBezTo>
                  <a:cubicBezTo>
                    <a:pt x="197" y="1"/>
                    <a:pt x="250" y="8"/>
                    <a:pt x="297" y="42"/>
                  </a:cubicBezTo>
                  <a:cubicBezTo>
                    <a:pt x="337" y="73"/>
                    <a:pt x="348" y="120"/>
                    <a:pt x="348" y="141"/>
                  </a:cubicBezTo>
                  <a:cubicBezTo>
                    <a:pt x="348" y="187"/>
                    <a:pt x="329" y="215"/>
                    <a:pt x="300" y="244"/>
                  </a:cubicBezTo>
                  <a:cubicBezTo>
                    <a:pt x="261" y="284"/>
                    <a:pt x="190" y="298"/>
                    <a:pt x="136" y="298"/>
                  </a:cubicBezTo>
                  <a:cubicBezTo>
                    <a:pt x="126" y="298"/>
                    <a:pt x="112" y="298"/>
                    <a:pt x="105" y="298"/>
                  </a:cubicBezTo>
                  <a:cubicBezTo>
                    <a:pt x="100" y="298"/>
                    <a:pt x="98" y="300"/>
                    <a:pt x="98" y="309"/>
                  </a:cubicBezTo>
                  <a:cubicBezTo>
                    <a:pt x="98" y="349"/>
                    <a:pt x="100" y="376"/>
                    <a:pt x="102" y="399"/>
                  </a:cubicBezTo>
                  <a:cubicBezTo>
                    <a:pt x="104" y="418"/>
                    <a:pt x="106" y="435"/>
                    <a:pt x="125" y="443"/>
                  </a:cubicBezTo>
                  <a:cubicBezTo>
                    <a:pt x="131" y="446"/>
                    <a:pt x="151" y="450"/>
                    <a:pt x="165" y="452"/>
                  </a:cubicBezTo>
                  <a:cubicBezTo>
                    <a:pt x="169" y="453"/>
                    <a:pt x="170" y="454"/>
                    <a:pt x="170" y="456"/>
                  </a:cubicBezTo>
                  <a:cubicBezTo>
                    <a:pt x="170" y="460"/>
                    <a:pt x="169" y="462"/>
                    <a:pt x="168" y="465"/>
                  </a:cubicBezTo>
                  <a:cubicBezTo>
                    <a:pt x="112" y="465"/>
                    <a:pt x="75" y="464"/>
                    <a:pt x="67" y="464"/>
                  </a:cubicBezTo>
                  <a:cubicBezTo>
                    <a:pt x="38" y="464"/>
                    <a:pt x="24" y="466"/>
                    <a:pt x="7" y="468"/>
                  </a:cubicBezTo>
                  <a:cubicBezTo>
                    <a:pt x="4" y="468"/>
                    <a:pt x="4" y="467"/>
                    <a:pt x="3" y="462"/>
                  </a:cubicBezTo>
                  <a:lnTo>
                    <a:pt x="1" y="457"/>
                  </a:lnTo>
                  <a:close/>
                  <a:moveTo>
                    <a:pt x="289" y="147"/>
                  </a:moveTo>
                  <a:cubicBezTo>
                    <a:pt x="289" y="129"/>
                    <a:pt x="290" y="20"/>
                    <a:pt x="157" y="20"/>
                  </a:cubicBezTo>
                  <a:cubicBezTo>
                    <a:pt x="125" y="20"/>
                    <a:pt x="115" y="23"/>
                    <a:pt x="111" y="25"/>
                  </a:cubicBezTo>
                  <a:cubicBezTo>
                    <a:pt x="108" y="27"/>
                    <a:pt x="105" y="30"/>
                    <a:pt x="104" y="43"/>
                  </a:cubicBezTo>
                  <a:cubicBezTo>
                    <a:pt x="103" y="69"/>
                    <a:pt x="100" y="219"/>
                    <a:pt x="100" y="262"/>
                  </a:cubicBezTo>
                  <a:cubicBezTo>
                    <a:pt x="100" y="271"/>
                    <a:pt x="101" y="272"/>
                    <a:pt x="109" y="275"/>
                  </a:cubicBezTo>
                  <a:cubicBezTo>
                    <a:pt x="118" y="277"/>
                    <a:pt x="130" y="280"/>
                    <a:pt x="144" y="280"/>
                  </a:cubicBezTo>
                  <a:cubicBezTo>
                    <a:pt x="168" y="280"/>
                    <a:pt x="192" y="274"/>
                    <a:pt x="206" y="269"/>
                  </a:cubicBezTo>
                  <a:cubicBezTo>
                    <a:pt x="242" y="257"/>
                    <a:pt x="289" y="216"/>
                    <a:pt x="289" y="148"/>
                  </a:cubicBezTo>
                  <a:lnTo>
                    <a:pt x="289" y="14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44" name="Google Shape;844;p97"/>
            <p:cNvSpPr/>
            <p:nvPr/>
          </p:nvSpPr>
          <p:spPr>
            <a:xfrm>
              <a:off x="683" y="2421"/>
              <a:ext cx="512" cy="603"/>
            </a:xfrm>
            <a:custGeom>
              <a:avLst/>
              <a:gdLst/>
              <a:ahLst/>
              <a:cxnLst/>
              <a:rect l="l" t="t" r="r" b="b"/>
              <a:pathLst>
                <a:path w="245" h="288" extrusionOk="0">
                  <a:moveTo>
                    <a:pt x="31" y="81"/>
                  </a:moveTo>
                  <a:cubicBezTo>
                    <a:pt x="27" y="82"/>
                    <a:pt x="23"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3" y="252"/>
                    <a:pt x="245" y="255"/>
                    <a:pt x="245" y="258"/>
                  </a:cubicBezTo>
                  <a:cubicBezTo>
                    <a:pt x="244" y="266"/>
                    <a:pt x="244" y="266"/>
                    <a:pt x="244" y="266"/>
                  </a:cubicBezTo>
                  <a:cubicBezTo>
                    <a:pt x="244" y="268"/>
                    <a:pt x="243" y="270"/>
                    <a:pt x="239" y="272"/>
                  </a:cubicBezTo>
                  <a:cubicBezTo>
                    <a:pt x="232" y="277"/>
                    <a:pt x="195" y="288"/>
                    <a:pt x="173" y="288"/>
                  </a:cubicBezTo>
                  <a:cubicBezTo>
                    <a:pt x="160" y="288"/>
                    <a:pt x="149" y="282"/>
                    <a:pt x="145" y="254"/>
                  </a:cubicBezTo>
                  <a:cubicBezTo>
                    <a:pt x="122" y="264"/>
                    <a:pt x="79" y="284"/>
                    <a:pt x="56" y="284"/>
                  </a:cubicBezTo>
                  <a:cubicBezTo>
                    <a:pt x="49" y="284"/>
                    <a:pt x="36" y="283"/>
                    <a:pt x="18" y="271"/>
                  </a:cubicBezTo>
                  <a:cubicBezTo>
                    <a:pt x="9" y="265"/>
                    <a:pt x="0" y="248"/>
                    <a:pt x="0" y="222"/>
                  </a:cubicBezTo>
                  <a:cubicBezTo>
                    <a:pt x="0" y="209"/>
                    <a:pt x="10" y="198"/>
                    <a:pt x="27" y="188"/>
                  </a:cubicBezTo>
                  <a:cubicBezTo>
                    <a:pt x="65" y="167"/>
                    <a:pt x="105" y="159"/>
                    <a:pt x="147" y="152"/>
                  </a:cubicBezTo>
                  <a:cubicBezTo>
                    <a:pt x="149" y="130"/>
                    <a:pt x="148" y="109"/>
                    <a:pt x="148" y="92"/>
                  </a:cubicBezTo>
                  <a:cubicBezTo>
                    <a:pt x="148" y="62"/>
                    <a:pt x="144" y="46"/>
                    <a:pt x="137" y="40"/>
                  </a:cubicBezTo>
                  <a:cubicBezTo>
                    <a:pt x="131" y="35"/>
                    <a:pt x="110" y="30"/>
                    <a:pt x="95" y="30"/>
                  </a:cubicBezTo>
                  <a:cubicBezTo>
                    <a:pt x="83" y="30"/>
                    <a:pt x="75" y="32"/>
                    <a:pt x="71"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45" name="Google Shape;845;p97"/>
            <p:cNvSpPr/>
            <p:nvPr/>
          </p:nvSpPr>
          <p:spPr>
            <a:xfrm>
              <a:off x="1212" y="2417"/>
              <a:ext cx="468" cy="601"/>
            </a:xfrm>
            <a:custGeom>
              <a:avLst/>
              <a:gdLst/>
              <a:ahLst/>
              <a:cxnLst/>
              <a:rect l="l" t="t" r="r" b="b"/>
              <a:pathLst>
                <a:path w="224" h="287" extrusionOk="0">
                  <a:moveTo>
                    <a:pt x="157" y="0"/>
                  </a:moveTo>
                  <a:cubicBezTo>
                    <a:pt x="180" y="0"/>
                    <a:pt x="206" y="9"/>
                    <a:pt x="221" y="23"/>
                  </a:cubicBezTo>
                  <a:cubicBezTo>
                    <a:pt x="222" y="25"/>
                    <a:pt x="224" y="28"/>
                    <a:pt x="224" y="32"/>
                  </a:cubicBezTo>
                  <a:cubicBezTo>
                    <a:pt x="224" y="39"/>
                    <a:pt x="215" y="46"/>
                    <a:pt x="208" y="50"/>
                  </a:cubicBezTo>
                  <a:cubicBezTo>
                    <a:pt x="203" y="54"/>
                    <a:pt x="197" y="56"/>
                    <a:pt x="194" y="54"/>
                  </a:cubicBezTo>
                  <a:cubicBezTo>
                    <a:pt x="190" y="53"/>
                    <a:pt x="184" y="50"/>
                    <a:pt x="177" y="46"/>
                  </a:cubicBezTo>
                  <a:cubicBezTo>
                    <a:pt x="161" y="35"/>
                    <a:pt x="146" y="30"/>
                    <a:pt x="127" y="30"/>
                  </a:cubicBezTo>
                  <a:cubicBezTo>
                    <a:pt x="101" y="30"/>
                    <a:pt x="82" y="44"/>
                    <a:pt x="72" y="54"/>
                  </a:cubicBezTo>
                  <a:cubicBezTo>
                    <a:pt x="52" y="73"/>
                    <a:pt x="47" y="99"/>
                    <a:pt x="47" y="136"/>
                  </a:cubicBezTo>
                  <a:cubicBezTo>
                    <a:pt x="47" y="178"/>
                    <a:pt x="59" y="211"/>
                    <a:pt x="71" y="224"/>
                  </a:cubicBezTo>
                  <a:cubicBezTo>
                    <a:pt x="94" y="248"/>
                    <a:pt x="119" y="258"/>
                    <a:pt x="137" y="258"/>
                  </a:cubicBezTo>
                  <a:cubicBezTo>
                    <a:pt x="167" y="258"/>
                    <a:pt x="194" y="241"/>
                    <a:pt x="209" y="230"/>
                  </a:cubicBezTo>
                  <a:cubicBezTo>
                    <a:pt x="212" y="230"/>
                    <a:pt x="215" y="231"/>
                    <a:pt x="215" y="233"/>
                  </a:cubicBezTo>
                  <a:cubicBezTo>
                    <a:pt x="215" y="236"/>
                    <a:pt x="212" y="244"/>
                    <a:pt x="207" y="249"/>
                  </a:cubicBezTo>
                  <a:cubicBezTo>
                    <a:pt x="198" y="256"/>
                    <a:pt x="173" y="272"/>
                    <a:pt x="148" y="280"/>
                  </a:cubicBezTo>
                  <a:cubicBezTo>
                    <a:pt x="135" y="284"/>
                    <a:pt x="120" y="287"/>
                    <a:pt x="112" y="287"/>
                  </a:cubicBezTo>
                  <a:cubicBezTo>
                    <a:pt x="90" y="287"/>
                    <a:pt x="59" y="276"/>
                    <a:pt x="40" y="260"/>
                  </a:cubicBezTo>
                  <a:cubicBezTo>
                    <a:pt x="23" y="247"/>
                    <a:pt x="0" y="212"/>
                    <a:pt x="0" y="169"/>
                  </a:cubicBezTo>
                  <a:cubicBezTo>
                    <a:pt x="0" y="97"/>
                    <a:pt x="30" y="70"/>
                    <a:pt x="42" y="60"/>
                  </a:cubicBezTo>
                  <a:cubicBezTo>
                    <a:pt x="56" y="44"/>
                    <a:pt x="88" y="24"/>
                    <a:pt x="103" y="17"/>
                  </a:cubicBezTo>
                  <a:cubicBezTo>
                    <a:pt x="120" y="8"/>
                    <a:pt x="139" y="0"/>
                    <a:pt x="157"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46" name="Google Shape;846;p97"/>
            <p:cNvSpPr/>
            <p:nvPr/>
          </p:nvSpPr>
          <p:spPr>
            <a:xfrm>
              <a:off x="1694" y="1946"/>
              <a:ext cx="646" cy="1064"/>
            </a:xfrm>
            <a:custGeom>
              <a:avLst/>
              <a:gdLst/>
              <a:ahLst/>
              <a:cxnLst/>
              <a:rect l="l" t="t" r="r" b="b"/>
              <a:pathLst>
                <a:path w="309" h="508" extrusionOk="0">
                  <a:moveTo>
                    <a:pt x="3" y="498"/>
                  </a:moveTo>
                  <a:cubicBezTo>
                    <a:pt x="4" y="495"/>
                    <a:pt x="5" y="495"/>
                    <a:pt x="7" y="495"/>
                  </a:cubicBezTo>
                  <a:cubicBezTo>
                    <a:pt x="26" y="491"/>
                    <a:pt x="35" y="488"/>
                    <a:pt x="36" y="479"/>
                  </a:cubicBezTo>
                  <a:cubicBezTo>
                    <a:pt x="40" y="463"/>
                    <a:pt x="42" y="403"/>
                    <a:pt x="42" y="284"/>
                  </a:cubicBezTo>
                  <a:cubicBezTo>
                    <a:pt x="42" y="224"/>
                    <a:pt x="43" y="127"/>
                    <a:pt x="42" y="76"/>
                  </a:cubicBezTo>
                  <a:cubicBezTo>
                    <a:pt x="41" y="61"/>
                    <a:pt x="39" y="59"/>
                    <a:pt x="30" y="53"/>
                  </a:cubicBezTo>
                  <a:cubicBezTo>
                    <a:pt x="21" y="48"/>
                    <a:pt x="16" y="45"/>
                    <a:pt x="13" y="43"/>
                  </a:cubicBezTo>
                  <a:cubicBezTo>
                    <a:pt x="10" y="40"/>
                    <a:pt x="9" y="36"/>
                    <a:pt x="11" y="34"/>
                  </a:cubicBezTo>
                  <a:cubicBezTo>
                    <a:pt x="14" y="30"/>
                    <a:pt x="72" y="3"/>
                    <a:pt x="79" y="1"/>
                  </a:cubicBezTo>
                  <a:cubicBezTo>
                    <a:pt x="84" y="0"/>
                    <a:pt x="86" y="2"/>
                    <a:pt x="86" y="12"/>
                  </a:cubicBezTo>
                  <a:cubicBezTo>
                    <a:pt x="86" y="21"/>
                    <a:pt x="86" y="46"/>
                    <a:pt x="86" y="118"/>
                  </a:cubicBezTo>
                  <a:cubicBezTo>
                    <a:pt x="83" y="348"/>
                    <a:pt x="83" y="348"/>
                    <a:pt x="83" y="348"/>
                  </a:cubicBezTo>
                  <a:cubicBezTo>
                    <a:pt x="83" y="355"/>
                    <a:pt x="83" y="356"/>
                    <a:pt x="89" y="356"/>
                  </a:cubicBezTo>
                  <a:cubicBezTo>
                    <a:pt x="97" y="356"/>
                    <a:pt x="104" y="352"/>
                    <a:pt x="114" y="343"/>
                  </a:cubicBezTo>
                  <a:cubicBezTo>
                    <a:pt x="134" y="328"/>
                    <a:pt x="175" y="286"/>
                    <a:pt x="195" y="261"/>
                  </a:cubicBezTo>
                  <a:cubicBezTo>
                    <a:pt x="202" y="252"/>
                    <a:pt x="197" y="250"/>
                    <a:pt x="187" y="250"/>
                  </a:cubicBezTo>
                  <a:cubicBezTo>
                    <a:pt x="180" y="250"/>
                    <a:pt x="176" y="250"/>
                    <a:pt x="172" y="250"/>
                  </a:cubicBezTo>
                  <a:cubicBezTo>
                    <a:pt x="170" y="250"/>
                    <a:pt x="168" y="249"/>
                    <a:pt x="169" y="246"/>
                  </a:cubicBezTo>
                  <a:cubicBezTo>
                    <a:pt x="172" y="240"/>
                    <a:pt x="172" y="240"/>
                    <a:pt x="172" y="240"/>
                  </a:cubicBezTo>
                  <a:cubicBezTo>
                    <a:pt x="173" y="238"/>
                    <a:pt x="174" y="236"/>
                    <a:pt x="177" y="236"/>
                  </a:cubicBezTo>
                  <a:cubicBezTo>
                    <a:pt x="204" y="236"/>
                    <a:pt x="251" y="234"/>
                    <a:pt x="285" y="230"/>
                  </a:cubicBezTo>
                  <a:cubicBezTo>
                    <a:pt x="288" y="230"/>
                    <a:pt x="288" y="231"/>
                    <a:pt x="288" y="232"/>
                  </a:cubicBezTo>
                  <a:cubicBezTo>
                    <a:pt x="288" y="234"/>
                    <a:pt x="288" y="236"/>
                    <a:pt x="288" y="238"/>
                  </a:cubicBezTo>
                  <a:cubicBezTo>
                    <a:pt x="288" y="240"/>
                    <a:pt x="287" y="242"/>
                    <a:pt x="281" y="243"/>
                  </a:cubicBezTo>
                  <a:cubicBezTo>
                    <a:pt x="256" y="247"/>
                    <a:pt x="245" y="252"/>
                    <a:pt x="224" y="267"/>
                  </a:cubicBezTo>
                  <a:cubicBezTo>
                    <a:pt x="205" y="279"/>
                    <a:pt x="176" y="305"/>
                    <a:pt x="145" y="336"/>
                  </a:cubicBezTo>
                  <a:cubicBezTo>
                    <a:pt x="142" y="339"/>
                    <a:pt x="142" y="341"/>
                    <a:pt x="147" y="348"/>
                  </a:cubicBezTo>
                  <a:cubicBezTo>
                    <a:pt x="165" y="370"/>
                    <a:pt x="211" y="424"/>
                    <a:pt x="234" y="448"/>
                  </a:cubicBezTo>
                  <a:cubicBezTo>
                    <a:pt x="267" y="483"/>
                    <a:pt x="277" y="490"/>
                    <a:pt x="305" y="495"/>
                  </a:cubicBezTo>
                  <a:cubicBezTo>
                    <a:pt x="308" y="495"/>
                    <a:pt x="309" y="498"/>
                    <a:pt x="309" y="502"/>
                  </a:cubicBezTo>
                  <a:cubicBezTo>
                    <a:pt x="309" y="507"/>
                    <a:pt x="308" y="506"/>
                    <a:pt x="303" y="506"/>
                  </a:cubicBezTo>
                  <a:cubicBezTo>
                    <a:pt x="296" y="506"/>
                    <a:pt x="284" y="506"/>
                    <a:pt x="260" y="506"/>
                  </a:cubicBezTo>
                  <a:cubicBezTo>
                    <a:pt x="235" y="506"/>
                    <a:pt x="221" y="508"/>
                    <a:pt x="196" y="508"/>
                  </a:cubicBezTo>
                  <a:cubicBezTo>
                    <a:pt x="192" y="508"/>
                    <a:pt x="192" y="506"/>
                    <a:pt x="191" y="504"/>
                  </a:cubicBezTo>
                  <a:cubicBezTo>
                    <a:pt x="189" y="500"/>
                    <a:pt x="189" y="500"/>
                    <a:pt x="189" y="500"/>
                  </a:cubicBezTo>
                  <a:cubicBezTo>
                    <a:pt x="189" y="497"/>
                    <a:pt x="189" y="496"/>
                    <a:pt x="191" y="496"/>
                  </a:cubicBezTo>
                  <a:cubicBezTo>
                    <a:pt x="211" y="492"/>
                    <a:pt x="213" y="490"/>
                    <a:pt x="208" y="484"/>
                  </a:cubicBezTo>
                  <a:cubicBezTo>
                    <a:pt x="176" y="446"/>
                    <a:pt x="151" y="415"/>
                    <a:pt x="117" y="379"/>
                  </a:cubicBezTo>
                  <a:cubicBezTo>
                    <a:pt x="109" y="372"/>
                    <a:pt x="104" y="369"/>
                    <a:pt x="91" y="369"/>
                  </a:cubicBezTo>
                  <a:cubicBezTo>
                    <a:pt x="83" y="369"/>
                    <a:pt x="83" y="370"/>
                    <a:pt x="82" y="378"/>
                  </a:cubicBezTo>
                  <a:cubicBezTo>
                    <a:pt x="81" y="384"/>
                    <a:pt x="81" y="400"/>
                    <a:pt x="82" y="444"/>
                  </a:cubicBezTo>
                  <a:cubicBezTo>
                    <a:pt x="82" y="481"/>
                    <a:pt x="85" y="490"/>
                    <a:pt x="89" y="490"/>
                  </a:cubicBezTo>
                  <a:cubicBezTo>
                    <a:pt x="95" y="490"/>
                    <a:pt x="105" y="489"/>
                    <a:pt x="112" y="489"/>
                  </a:cubicBezTo>
                  <a:cubicBezTo>
                    <a:pt x="116" y="489"/>
                    <a:pt x="116" y="490"/>
                    <a:pt x="116" y="493"/>
                  </a:cubicBezTo>
                  <a:cubicBezTo>
                    <a:pt x="116" y="495"/>
                    <a:pt x="115" y="498"/>
                    <a:pt x="113" y="503"/>
                  </a:cubicBezTo>
                  <a:cubicBezTo>
                    <a:pt x="112" y="505"/>
                    <a:pt x="110" y="507"/>
                    <a:pt x="106" y="507"/>
                  </a:cubicBezTo>
                  <a:cubicBezTo>
                    <a:pt x="102" y="507"/>
                    <a:pt x="90" y="505"/>
                    <a:pt x="64" y="505"/>
                  </a:cubicBezTo>
                  <a:cubicBezTo>
                    <a:pt x="42" y="505"/>
                    <a:pt x="13" y="507"/>
                    <a:pt x="5" y="507"/>
                  </a:cubicBezTo>
                  <a:cubicBezTo>
                    <a:pt x="2" y="507"/>
                    <a:pt x="0" y="505"/>
                    <a:pt x="1" y="502"/>
                  </a:cubicBezTo>
                  <a:lnTo>
                    <a:pt x="3" y="4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47" name="Google Shape;847;p97"/>
            <p:cNvSpPr/>
            <p:nvPr/>
          </p:nvSpPr>
          <p:spPr>
            <a:xfrm>
              <a:off x="2376" y="2421"/>
              <a:ext cx="514" cy="603"/>
            </a:xfrm>
            <a:custGeom>
              <a:avLst/>
              <a:gdLst/>
              <a:ahLst/>
              <a:cxnLst/>
              <a:rect l="l" t="t" r="r" b="b"/>
              <a:pathLst>
                <a:path w="246" h="288" extrusionOk="0">
                  <a:moveTo>
                    <a:pt x="31" y="81"/>
                  </a:moveTo>
                  <a:cubicBezTo>
                    <a:pt x="27" y="82"/>
                    <a:pt x="24"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4" y="252"/>
                    <a:pt x="246" y="255"/>
                    <a:pt x="246" y="258"/>
                  </a:cubicBezTo>
                  <a:cubicBezTo>
                    <a:pt x="245" y="266"/>
                    <a:pt x="245" y="266"/>
                    <a:pt x="245" y="266"/>
                  </a:cubicBezTo>
                  <a:cubicBezTo>
                    <a:pt x="244" y="268"/>
                    <a:pt x="243" y="270"/>
                    <a:pt x="239" y="272"/>
                  </a:cubicBezTo>
                  <a:cubicBezTo>
                    <a:pt x="232" y="277"/>
                    <a:pt x="196" y="288"/>
                    <a:pt x="174" y="288"/>
                  </a:cubicBezTo>
                  <a:cubicBezTo>
                    <a:pt x="160" y="288"/>
                    <a:pt x="149" y="282"/>
                    <a:pt x="145" y="254"/>
                  </a:cubicBezTo>
                  <a:cubicBezTo>
                    <a:pt x="122" y="264"/>
                    <a:pt x="79" y="284"/>
                    <a:pt x="56" y="284"/>
                  </a:cubicBezTo>
                  <a:cubicBezTo>
                    <a:pt x="49" y="284"/>
                    <a:pt x="37" y="283"/>
                    <a:pt x="18" y="271"/>
                  </a:cubicBezTo>
                  <a:cubicBezTo>
                    <a:pt x="9" y="265"/>
                    <a:pt x="0" y="248"/>
                    <a:pt x="0" y="222"/>
                  </a:cubicBezTo>
                  <a:cubicBezTo>
                    <a:pt x="0" y="209"/>
                    <a:pt x="10" y="198"/>
                    <a:pt x="28" y="188"/>
                  </a:cubicBezTo>
                  <a:cubicBezTo>
                    <a:pt x="66" y="167"/>
                    <a:pt x="106" y="159"/>
                    <a:pt x="147" y="152"/>
                  </a:cubicBezTo>
                  <a:cubicBezTo>
                    <a:pt x="149" y="130"/>
                    <a:pt x="148" y="109"/>
                    <a:pt x="148" y="92"/>
                  </a:cubicBezTo>
                  <a:cubicBezTo>
                    <a:pt x="148" y="62"/>
                    <a:pt x="144" y="46"/>
                    <a:pt x="137" y="40"/>
                  </a:cubicBezTo>
                  <a:cubicBezTo>
                    <a:pt x="131" y="35"/>
                    <a:pt x="110" y="30"/>
                    <a:pt x="95" y="30"/>
                  </a:cubicBezTo>
                  <a:cubicBezTo>
                    <a:pt x="84" y="30"/>
                    <a:pt x="75" y="32"/>
                    <a:pt x="72"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48" name="Google Shape;848;p97"/>
            <p:cNvSpPr/>
            <p:nvPr/>
          </p:nvSpPr>
          <p:spPr>
            <a:xfrm>
              <a:off x="2938" y="2417"/>
              <a:ext cx="405" cy="590"/>
            </a:xfrm>
            <a:custGeom>
              <a:avLst/>
              <a:gdLst/>
              <a:ahLst/>
              <a:cxnLst/>
              <a:rect l="l" t="t" r="r" b="b"/>
              <a:pathLst>
                <a:path w="194" h="282" extrusionOk="0">
                  <a:moveTo>
                    <a:pt x="5" y="270"/>
                  </a:moveTo>
                  <a:cubicBezTo>
                    <a:pt x="23" y="265"/>
                    <a:pt x="27" y="262"/>
                    <a:pt x="28" y="252"/>
                  </a:cubicBezTo>
                  <a:cubicBezTo>
                    <a:pt x="30" y="244"/>
                    <a:pt x="30" y="228"/>
                    <a:pt x="30" y="157"/>
                  </a:cubicBezTo>
                  <a:cubicBezTo>
                    <a:pt x="30" y="84"/>
                    <a:pt x="30" y="84"/>
                    <a:pt x="30" y="84"/>
                  </a:cubicBezTo>
                  <a:cubicBezTo>
                    <a:pt x="30" y="64"/>
                    <a:pt x="26" y="60"/>
                    <a:pt x="11" y="53"/>
                  </a:cubicBezTo>
                  <a:cubicBezTo>
                    <a:pt x="5" y="50"/>
                    <a:pt x="2" y="48"/>
                    <a:pt x="3" y="43"/>
                  </a:cubicBezTo>
                  <a:cubicBezTo>
                    <a:pt x="24" y="29"/>
                    <a:pt x="39" y="19"/>
                    <a:pt x="62" y="3"/>
                  </a:cubicBezTo>
                  <a:cubicBezTo>
                    <a:pt x="65" y="0"/>
                    <a:pt x="67" y="0"/>
                    <a:pt x="71" y="0"/>
                  </a:cubicBezTo>
                  <a:cubicBezTo>
                    <a:pt x="73" y="0"/>
                    <a:pt x="74" y="3"/>
                    <a:pt x="74" y="8"/>
                  </a:cubicBezTo>
                  <a:cubicBezTo>
                    <a:pt x="73" y="30"/>
                    <a:pt x="71" y="45"/>
                    <a:pt x="71" y="65"/>
                  </a:cubicBezTo>
                  <a:cubicBezTo>
                    <a:pt x="87" y="58"/>
                    <a:pt x="135" y="22"/>
                    <a:pt x="141" y="17"/>
                  </a:cubicBezTo>
                  <a:cubicBezTo>
                    <a:pt x="149" y="11"/>
                    <a:pt x="154" y="9"/>
                    <a:pt x="159" y="9"/>
                  </a:cubicBezTo>
                  <a:cubicBezTo>
                    <a:pt x="176" y="9"/>
                    <a:pt x="194" y="24"/>
                    <a:pt x="194" y="39"/>
                  </a:cubicBezTo>
                  <a:cubicBezTo>
                    <a:pt x="194" y="47"/>
                    <a:pt x="182" y="59"/>
                    <a:pt x="175" y="66"/>
                  </a:cubicBezTo>
                  <a:cubicBezTo>
                    <a:pt x="172" y="68"/>
                    <a:pt x="168" y="70"/>
                    <a:pt x="164" y="70"/>
                  </a:cubicBezTo>
                  <a:cubicBezTo>
                    <a:pt x="160" y="70"/>
                    <a:pt x="159" y="69"/>
                    <a:pt x="156" y="68"/>
                  </a:cubicBezTo>
                  <a:cubicBezTo>
                    <a:pt x="150" y="63"/>
                    <a:pt x="139" y="54"/>
                    <a:pt x="123" y="54"/>
                  </a:cubicBezTo>
                  <a:cubicBezTo>
                    <a:pt x="110" y="54"/>
                    <a:pt x="89" y="70"/>
                    <a:pt x="83" y="78"/>
                  </a:cubicBezTo>
                  <a:cubicBezTo>
                    <a:pt x="73" y="89"/>
                    <a:pt x="71" y="94"/>
                    <a:pt x="71" y="130"/>
                  </a:cubicBezTo>
                  <a:cubicBezTo>
                    <a:pt x="71" y="231"/>
                    <a:pt x="71" y="231"/>
                    <a:pt x="71" y="231"/>
                  </a:cubicBezTo>
                  <a:cubicBezTo>
                    <a:pt x="71" y="249"/>
                    <a:pt x="71" y="256"/>
                    <a:pt x="74" y="259"/>
                  </a:cubicBezTo>
                  <a:cubicBezTo>
                    <a:pt x="76" y="262"/>
                    <a:pt x="79" y="265"/>
                    <a:pt x="86" y="264"/>
                  </a:cubicBezTo>
                  <a:cubicBezTo>
                    <a:pt x="120" y="263"/>
                    <a:pt x="120" y="263"/>
                    <a:pt x="120" y="263"/>
                  </a:cubicBezTo>
                  <a:cubicBezTo>
                    <a:pt x="123" y="263"/>
                    <a:pt x="126" y="266"/>
                    <a:pt x="126" y="269"/>
                  </a:cubicBezTo>
                  <a:cubicBezTo>
                    <a:pt x="123" y="280"/>
                    <a:pt x="123" y="280"/>
                    <a:pt x="123" y="280"/>
                  </a:cubicBezTo>
                  <a:cubicBezTo>
                    <a:pt x="39" y="280"/>
                    <a:pt x="39" y="280"/>
                    <a:pt x="39" y="280"/>
                  </a:cubicBezTo>
                  <a:cubicBezTo>
                    <a:pt x="24" y="280"/>
                    <a:pt x="10" y="282"/>
                    <a:pt x="4" y="282"/>
                  </a:cubicBezTo>
                  <a:cubicBezTo>
                    <a:pt x="1" y="282"/>
                    <a:pt x="0" y="280"/>
                    <a:pt x="2" y="275"/>
                  </a:cubicBezTo>
                  <a:lnTo>
                    <a:pt x="5" y="2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49" name="Google Shape;849;p97"/>
            <p:cNvSpPr/>
            <p:nvPr/>
          </p:nvSpPr>
          <p:spPr>
            <a:xfrm>
              <a:off x="3337" y="1942"/>
              <a:ext cx="639" cy="1091"/>
            </a:xfrm>
            <a:custGeom>
              <a:avLst/>
              <a:gdLst/>
              <a:ahLst/>
              <a:cxnLst/>
              <a:rect l="l" t="t" r="r" b="b"/>
              <a:pathLst>
                <a:path w="306" h="521" extrusionOk="0">
                  <a:moveTo>
                    <a:pt x="0" y="390"/>
                  </a:moveTo>
                  <a:cubicBezTo>
                    <a:pt x="0" y="358"/>
                    <a:pt x="9" y="320"/>
                    <a:pt x="50" y="281"/>
                  </a:cubicBezTo>
                  <a:cubicBezTo>
                    <a:pt x="71" y="259"/>
                    <a:pt x="113" y="233"/>
                    <a:pt x="152" y="233"/>
                  </a:cubicBezTo>
                  <a:cubicBezTo>
                    <a:pt x="170" y="233"/>
                    <a:pt x="195" y="237"/>
                    <a:pt x="204" y="241"/>
                  </a:cubicBezTo>
                  <a:cubicBezTo>
                    <a:pt x="206" y="241"/>
                    <a:pt x="211" y="239"/>
                    <a:pt x="211" y="236"/>
                  </a:cubicBezTo>
                  <a:cubicBezTo>
                    <a:pt x="212" y="225"/>
                    <a:pt x="212" y="213"/>
                    <a:pt x="213" y="178"/>
                  </a:cubicBezTo>
                  <a:cubicBezTo>
                    <a:pt x="213" y="116"/>
                    <a:pt x="211" y="84"/>
                    <a:pt x="210" y="72"/>
                  </a:cubicBezTo>
                  <a:cubicBezTo>
                    <a:pt x="209" y="61"/>
                    <a:pt x="207" y="58"/>
                    <a:pt x="184" y="53"/>
                  </a:cubicBezTo>
                  <a:cubicBezTo>
                    <a:pt x="180" y="52"/>
                    <a:pt x="177" y="50"/>
                    <a:pt x="177" y="49"/>
                  </a:cubicBezTo>
                  <a:cubicBezTo>
                    <a:pt x="176" y="46"/>
                    <a:pt x="176" y="46"/>
                    <a:pt x="176" y="46"/>
                  </a:cubicBezTo>
                  <a:cubicBezTo>
                    <a:pt x="175" y="43"/>
                    <a:pt x="176" y="43"/>
                    <a:pt x="178" y="42"/>
                  </a:cubicBezTo>
                  <a:cubicBezTo>
                    <a:pt x="201" y="30"/>
                    <a:pt x="224" y="17"/>
                    <a:pt x="247" y="1"/>
                  </a:cubicBezTo>
                  <a:cubicBezTo>
                    <a:pt x="248" y="0"/>
                    <a:pt x="251" y="0"/>
                    <a:pt x="253" y="1"/>
                  </a:cubicBezTo>
                  <a:cubicBezTo>
                    <a:pt x="256" y="2"/>
                    <a:pt x="257" y="8"/>
                    <a:pt x="257" y="13"/>
                  </a:cubicBezTo>
                  <a:cubicBezTo>
                    <a:pt x="256" y="43"/>
                    <a:pt x="253" y="148"/>
                    <a:pt x="253" y="300"/>
                  </a:cubicBezTo>
                  <a:cubicBezTo>
                    <a:pt x="253" y="395"/>
                    <a:pt x="253" y="395"/>
                    <a:pt x="253" y="395"/>
                  </a:cubicBezTo>
                  <a:cubicBezTo>
                    <a:pt x="253" y="435"/>
                    <a:pt x="255" y="460"/>
                    <a:pt x="259" y="482"/>
                  </a:cubicBezTo>
                  <a:cubicBezTo>
                    <a:pt x="260" y="490"/>
                    <a:pt x="262" y="492"/>
                    <a:pt x="266" y="492"/>
                  </a:cubicBezTo>
                  <a:cubicBezTo>
                    <a:pt x="274" y="492"/>
                    <a:pt x="289" y="486"/>
                    <a:pt x="298" y="482"/>
                  </a:cubicBezTo>
                  <a:cubicBezTo>
                    <a:pt x="301" y="481"/>
                    <a:pt x="302" y="482"/>
                    <a:pt x="303" y="485"/>
                  </a:cubicBezTo>
                  <a:cubicBezTo>
                    <a:pt x="305" y="489"/>
                    <a:pt x="306" y="492"/>
                    <a:pt x="306" y="496"/>
                  </a:cubicBezTo>
                  <a:cubicBezTo>
                    <a:pt x="306" y="498"/>
                    <a:pt x="305" y="499"/>
                    <a:pt x="301" y="501"/>
                  </a:cubicBezTo>
                  <a:cubicBezTo>
                    <a:pt x="288" y="504"/>
                    <a:pt x="234" y="518"/>
                    <a:pt x="225" y="520"/>
                  </a:cubicBezTo>
                  <a:cubicBezTo>
                    <a:pt x="221" y="521"/>
                    <a:pt x="214" y="517"/>
                    <a:pt x="213" y="510"/>
                  </a:cubicBezTo>
                  <a:cubicBezTo>
                    <a:pt x="210" y="501"/>
                    <a:pt x="212" y="482"/>
                    <a:pt x="212" y="474"/>
                  </a:cubicBezTo>
                  <a:cubicBezTo>
                    <a:pt x="162" y="497"/>
                    <a:pt x="130" y="513"/>
                    <a:pt x="108" y="513"/>
                  </a:cubicBezTo>
                  <a:cubicBezTo>
                    <a:pt x="82" y="513"/>
                    <a:pt x="53" y="496"/>
                    <a:pt x="39" y="482"/>
                  </a:cubicBezTo>
                  <a:cubicBezTo>
                    <a:pt x="12" y="456"/>
                    <a:pt x="0" y="419"/>
                    <a:pt x="0" y="391"/>
                  </a:cubicBezTo>
                  <a:lnTo>
                    <a:pt x="0" y="390"/>
                  </a:lnTo>
                  <a:close/>
                  <a:moveTo>
                    <a:pt x="124" y="259"/>
                  </a:moveTo>
                  <a:cubicBezTo>
                    <a:pt x="113" y="259"/>
                    <a:pt x="85" y="265"/>
                    <a:pt x="69" y="281"/>
                  </a:cubicBezTo>
                  <a:cubicBezTo>
                    <a:pt x="53" y="296"/>
                    <a:pt x="45" y="322"/>
                    <a:pt x="45" y="354"/>
                  </a:cubicBezTo>
                  <a:cubicBezTo>
                    <a:pt x="45" y="382"/>
                    <a:pt x="48" y="425"/>
                    <a:pt x="82" y="455"/>
                  </a:cubicBezTo>
                  <a:cubicBezTo>
                    <a:pt x="105" y="475"/>
                    <a:pt x="124" y="479"/>
                    <a:pt x="145" y="479"/>
                  </a:cubicBezTo>
                  <a:cubicBezTo>
                    <a:pt x="166" y="479"/>
                    <a:pt x="190" y="469"/>
                    <a:pt x="202" y="462"/>
                  </a:cubicBezTo>
                  <a:cubicBezTo>
                    <a:pt x="209" y="458"/>
                    <a:pt x="209" y="454"/>
                    <a:pt x="209" y="449"/>
                  </a:cubicBezTo>
                  <a:cubicBezTo>
                    <a:pt x="214" y="417"/>
                    <a:pt x="214" y="322"/>
                    <a:pt x="209" y="297"/>
                  </a:cubicBezTo>
                  <a:cubicBezTo>
                    <a:pt x="209" y="290"/>
                    <a:pt x="208" y="288"/>
                    <a:pt x="198" y="280"/>
                  </a:cubicBezTo>
                  <a:cubicBezTo>
                    <a:pt x="181" y="267"/>
                    <a:pt x="151" y="259"/>
                    <a:pt x="124" y="25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50" name="Google Shape;850;p97"/>
            <p:cNvSpPr/>
            <p:nvPr/>
          </p:nvSpPr>
          <p:spPr>
            <a:xfrm>
              <a:off x="967" y="1716"/>
              <a:ext cx="587" cy="553"/>
            </a:xfrm>
            <a:custGeom>
              <a:avLst/>
              <a:gdLst/>
              <a:ahLst/>
              <a:cxnLst/>
              <a:rect l="l" t="t" r="r" b="b"/>
              <a:pathLst>
                <a:path w="281" h="264" extrusionOk="0">
                  <a:moveTo>
                    <a:pt x="134" y="36"/>
                  </a:moveTo>
                  <a:cubicBezTo>
                    <a:pt x="133" y="36"/>
                    <a:pt x="130" y="34"/>
                    <a:pt x="127" y="29"/>
                  </a:cubicBezTo>
                  <a:cubicBezTo>
                    <a:pt x="119" y="16"/>
                    <a:pt x="108" y="11"/>
                    <a:pt x="90" y="11"/>
                  </a:cubicBezTo>
                  <a:cubicBezTo>
                    <a:pt x="68" y="11"/>
                    <a:pt x="57" y="32"/>
                    <a:pt x="57" y="50"/>
                  </a:cubicBezTo>
                  <a:cubicBezTo>
                    <a:pt x="57" y="76"/>
                    <a:pt x="67" y="83"/>
                    <a:pt x="70" y="86"/>
                  </a:cubicBezTo>
                  <a:cubicBezTo>
                    <a:pt x="73" y="88"/>
                    <a:pt x="79" y="89"/>
                    <a:pt x="81" y="89"/>
                  </a:cubicBezTo>
                  <a:cubicBezTo>
                    <a:pt x="88" y="88"/>
                    <a:pt x="117" y="82"/>
                    <a:pt x="121" y="82"/>
                  </a:cubicBezTo>
                  <a:cubicBezTo>
                    <a:pt x="127" y="82"/>
                    <a:pt x="128" y="84"/>
                    <a:pt x="128" y="88"/>
                  </a:cubicBezTo>
                  <a:cubicBezTo>
                    <a:pt x="128" y="100"/>
                    <a:pt x="124" y="105"/>
                    <a:pt x="118" y="104"/>
                  </a:cubicBezTo>
                  <a:cubicBezTo>
                    <a:pt x="109" y="104"/>
                    <a:pt x="88" y="102"/>
                    <a:pt x="82" y="101"/>
                  </a:cubicBezTo>
                  <a:cubicBezTo>
                    <a:pt x="78" y="101"/>
                    <a:pt x="74" y="102"/>
                    <a:pt x="68" y="105"/>
                  </a:cubicBezTo>
                  <a:cubicBezTo>
                    <a:pt x="53" y="113"/>
                    <a:pt x="28" y="134"/>
                    <a:pt x="28" y="169"/>
                  </a:cubicBezTo>
                  <a:cubicBezTo>
                    <a:pt x="28" y="198"/>
                    <a:pt x="40" y="213"/>
                    <a:pt x="54" y="225"/>
                  </a:cubicBezTo>
                  <a:cubicBezTo>
                    <a:pt x="68" y="237"/>
                    <a:pt x="91" y="245"/>
                    <a:pt x="110" y="245"/>
                  </a:cubicBezTo>
                  <a:cubicBezTo>
                    <a:pt x="133" y="245"/>
                    <a:pt x="157" y="240"/>
                    <a:pt x="177" y="223"/>
                  </a:cubicBezTo>
                  <a:cubicBezTo>
                    <a:pt x="194" y="209"/>
                    <a:pt x="202" y="188"/>
                    <a:pt x="202" y="174"/>
                  </a:cubicBezTo>
                  <a:cubicBezTo>
                    <a:pt x="202" y="168"/>
                    <a:pt x="200" y="156"/>
                    <a:pt x="194" y="156"/>
                  </a:cubicBezTo>
                  <a:cubicBezTo>
                    <a:pt x="183" y="156"/>
                    <a:pt x="164" y="159"/>
                    <a:pt x="152" y="163"/>
                  </a:cubicBezTo>
                  <a:cubicBezTo>
                    <a:pt x="146" y="165"/>
                    <a:pt x="143" y="167"/>
                    <a:pt x="139" y="184"/>
                  </a:cubicBezTo>
                  <a:cubicBezTo>
                    <a:pt x="139" y="185"/>
                    <a:pt x="134" y="186"/>
                    <a:pt x="132" y="185"/>
                  </a:cubicBezTo>
                  <a:cubicBezTo>
                    <a:pt x="128" y="185"/>
                    <a:pt x="124" y="181"/>
                    <a:pt x="124" y="178"/>
                  </a:cubicBezTo>
                  <a:cubicBezTo>
                    <a:pt x="124" y="167"/>
                    <a:pt x="149" y="150"/>
                    <a:pt x="171" y="144"/>
                  </a:cubicBezTo>
                  <a:cubicBezTo>
                    <a:pt x="191" y="139"/>
                    <a:pt x="217" y="135"/>
                    <a:pt x="242" y="131"/>
                  </a:cubicBezTo>
                  <a:cubicBezTo>
                    <a:pt x="258" y="128"/>
                    <a:pt x="267" y="123"/>
                    <a:pt x="260" y="107"/>
                  </a:cubicBezTo>
                  <a:cubicBezTo>
                    <a:pt x="258" y="104"/>
                    <a:pt x="260" y="102"/>
                    <a:pt x="262" y="102"/>
                  </a:cubicBezTo>
                  <a:cubicBezTo>
                    <a:pt x="268" y="102"/>
                    <a:pt x="280" y="113"/>
                    <a:pt x="281" y="124"/>
                  </a:cubicBezTo>
                  <a:cubicBezTo>
                    <a:pt x="281" y="132"/>
                    <a:pt x="272" y="142"/>
                    <a:pt x="263" y="145"/>
                  </a:cubicBezTo>
                  <a:cubicBezTo>
                    <a:pt x="252" y="148"/>
                    <a:pt x="216" y="154"/>
                    <a:pt x="208" y="155"/>
                  </a:cubicBezTo>
                  <a:cubicBezTo>
                    <a:pt x="210" y="161"/>
                    <a:pt x="214" y="179"/>
                    <a:pt x="214" y="184"/>
                  </a:cubicBezTo>
                  <a:cubicBezTo>
                    <a:pt x="214" y="207"/>
                    <a:pt x="200" y="225"/>
                    <a:pt x="181" y="239"/>
                  </a:cubicBezTo>
                  <a:cubicBezTo>
                    <a:pt x="156" y="258"/>
                    <a:pt x="126" y="264"/>
                    <a:pt x="102" y="264"/>
                  </a:cubicBezTo>
                  <a:cubicBezTo>
                    <a:pt x="84" y="264"/>
                    <a:pt x="52" y="260"/>
                    <a:pt x="30" y="240"/>
                  </a:cubicBezTo>
                  <a:cubicBezTo>
                    <a:pt x="10" y="222"/>
                    <a:pt x="0" y="204"/>
                    <a:pt x="0" y="175"/>
                  </a:cubicBezTo>
                  <a:cubicBezTo>
                    <a:pt x="0" y="154"/>
                    <a:pt x="10" y="135"/>
                    <a:pt x="19" y="126"/>
                  </a:cubicBezTo>
                  <a:cubicBezTo>
                    <a:pt x="28" y="118"/>
                    <a:pt x="43" y="108"/>
                    <a:pt x="61" y="99"/>
                  </a:cubicBezTo>
                  <a:cubicBezTo>
                    <a:pt x="64" y="97"/>
                    <a:pt x="66" y="96"/>
                    <a:pt x="63" y="94"/>
                  </a:cubicBezTo>
                  <a:cubicBezTo>
                    <a:pt x="44" y="85"/>
                    <a:pt x="31" y="74"/>
                    <a:pt x="31" y="52"/>
                  </a:cubicBezTo>
                  <a:cubicBezTo>
                    <a:pt x="31" y="44"/>
                    <a:pt x="33" y="34"/>
                    <a:pt x="42" y="25"/>
                  </a:cubicBezTo>
                  <a:cubicBezTo>
                    <a:pt x="56" y="12"/>
                    <a:pt x="81" y="0"/>
                    <a:pt x="105" y="0"/>
                  </a:cubicBezTo>
                  <a:cubicBezTo>
                    <a:pt x="121" y="0"/>
                    <a:pt x="150" y="8"/>
                    <a:pt x="150" y="21"/>
                  </a:cubicBezTo>
                  <a:cubicBezTo>
                    <a:pt x="150" y="28"/>
                    <a:pt x="140" y="36"/>
                    <a:pt x="134" y="3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51" name="Google Shape;851;p97"/>
            <p:cNvSpPr/>
            <p:nvPr/>
          </p:nvSpPr>
          <p:spPr>
            <a:xfrm>
              <a:off x="38" y="3231"/>
              <a:ext cx="196" cy="275"/>
            </a:xfrm>
            <a:custGeom>
              <a:avLst/>
              <a:gdLst/>
              <a:ahLst/>
              <a:cxnLst/>
              <a:rect l="l" t="t" r="r" b="b"/>
              <a:pathLst>
                <a:path w="94" h="131" extrusionOk="0">
                  <a:moveTo>
                    <a:pt x="7" y="123"/>
                  </a:moveTo>
                  <a:cubicBezTo>
                    <a:pt x="10" y="123"/>
                    <a:pt x="11" y="122"/>
                    <a:pt x="12" y="119"/>
                  </a:cubicBezTo>
                  <a:cubicBezTo>
                    <a:pt x="12" y="111"/>
                    <a:pt x="13" y="90"/>
                    <a:pt x="13" y="71"/>
                  </a:cubicBezTo>
                  <a:cubicBezTo>
                    <a:pt x="13" y="51"/>
                    <a:pt x="13" y="51"/>
                    <a:pt x="13" y="51"/>
                  </a:cubicBezTo>
                  <a:cubicBezTo>
                    <a:pt x="13" y="38"/>
                    <a:pt x="13" y="27"/>
                    <a:pt x="13" y="18"/>
                  </a:cubicBezTo>
                  <a:cubicBezTo>
                    <a:pt x="12" y="10"/>
                    <a:pt x="11" y="9"/>
                    <a:pt x="0" y="7"/>
                  </a:cubicBezTo>
                  <a:cubicBezTo>
                    <a:pt x="0" y="6"/>
                    <a:pt x="0" y="4"/>
                    <a:pt x="0" y="2"/>
                  </a:cubicBezTo>
                  <a:cubicBezTo>
                    <a:pt x="1" y="1"/>
                    <a:pt x="1" y="1"/>
                    <a:pt x="2" y="1"/>
                  </a:cubicBezTo>
                  <a:cubicBezTo>
                    <a:pt x="4" y="1"/>
                    <a:pt x="17" y="2"/>
                    <a:pt x="25" y="2"/>
                  </a:cubicBezTo>
                  <a:cubicBezTo>
                    <a:pt x="62" y="2"/>
                    <a:pt x="62" y="2"/>
                    <a:pt x="62" y="2"/>
                  </a:cubicBezTo>
                  <a:cubicBezTo>
                    <a:pt x="78" y="2"/>
                    <a:pt x="89" y="1"/>
                    <a:pt x="93" y="0"/>
                  </a:cubicBezTo>
                  <a:cubicBezTo>
                    <a:pt x="93" y="0"/>
                    <a:pt x="94" y="1"/>
                    <a:pt x="94" y="3"/>
                  </a:cubicBezTo>
                  <a:cubicBezTo>
                    <a:pt x="94" y="17"/>
                    <a:pt x="94" y="26"/>
                    <a:pt x="94" y="30"/>
                  </a:cubicBezTo>
                  <a:cubicBezTo>
                    <a:pt x="94" y="31"/>
                    <a:pt x="93" y="31"/>
                    <a:pt x="91" y="31"/>
                  </a:cubicBezTo>
                  <a:cubicBezTo>
                    <a:pt x="87" y="30"/>
                    <a:pt x="87" y="30"/>
                    <a:pt x="87" y="29"/>
                  </a:cubicBezTo>
                  <a:cubicBezTo>
                    <a:pt x="85" y="19"/>
                    <a:pt x="82" y="14"/>
                    <a:pt x="76" y="12"/>
                  </a:cubicBezTo>
                  <a:cubicBezTo>
                    <a:pt x="71" y="10"/>
                    <a:pt x="66" y="10"/>
                    <a:pt x="54" y="10"/>
                  </a:cubicBezTo>
                  <a:cubicBezTo>
                    <a:pt x="45" y="10"/>
                    <a:pt x="43" y="10"/>
                    <a:pt x="39" y="11"/>
                  </a:cubicBezTo>
                  <a:cubicBezTo>
                    <a:pt x="37" y="11"/>
                    <a:pt x="36" y="12"/>
                    <a:pt x="35" y="18"/>
                  </a:cubicBezTo>
                  <a:cubicBezTo>
                    <a:pt x="34" y="36"/>
                    <a:pt x="34" y="59"/>
                    <a:pt x="34" y="61"/>
                  </a:cubicBezTo>
                  <a:cubicBezTo>
                    <a:pt x="34" y="62"/>
                    <a:pt x="35" y="63"/>
                    <a:pt x="36" y="63"/>
                  </a:cubicBezTo>
                  <a:cubicBezTo>
                    <a:pt x="37" y="63"/>
                    <a:pt x="40" y="64"/>
                    <a:pt x="50" y="64"/>
                  </a:cubicBezTo>
                  <a:cubicBezTo>
                    <a:pt x="60" y="64"/>
                    <a:pt x="65" y="63"/>
                    <a:pt x="70" y="63"/>
                  </a:cubicBezTo>
                  <a:cubicBezTo>
                    <a:pt x="76" y="63"/>
                    <a:pt x="77" y="62"/>
                    <a:pt x="79" y="52"/>
                  </a:cubicBezTo>
                  <a:cubicBezTo>
                    <a:pt x="80" y="51"/>
                    <a:pt x="85" y="49"/>
                    <a:pt x="86" y="50"/>
                  </a:cubicBezTo>
                  <a:cubicBezTo>
                    <a:pt x="86" y="57"/>
                    <a:pt x="86" y="62"/>
                    <a:pt x="86" y="67"/>
                  </a:cubicBezTo>
                  <a:cubicBezTo>
                    <a:pt x="86" y="73"/>
                    <a:pt x="87" y="82"/>
                    <a:pt x="87" y="86"/>
                  </a:cubicBezTo>
                  <a:cubicBezTo>
                    <a:pt x="86" y="87"/>
                    <a:pt x="81" y="87"/>
                    <a:pt x="80" y="86"/>
                  </a:cubicBezTo>
                  <a:cubicBezTo>
                    <a:pt x="79" y="81"/>
                    <a:pt x="78" y="77"/>
                    <a:pt x="75" y="75"/>
                  </a:cubicBezTo>
                  <a:cubicBezTo>
                    <a:pt x="71" y="73"/>
                    <a:pt x="67" y="72"/>
                    <a:pt x="51" y="72"/>
                  </a:cubicBezTo>
                  <a:cubicBezTo>
                    <a:pt x="42" y="72"/>
                    <a:pt x="39" y="72"/>
                    <a:pt x="36" y="73"/>
                  </a:cubicBezTo>
                  <a:cubicBezTo>
                    <a:pt x="35" y="73"/>
                    <a:pt x="34" y="75"/>
                    <a:pt x="34" y="81"/>
                  </a:cubicBezTo>
                  <a:cubicBezTo>
                    <a:pt x="34" y="95"/>
                    <a:pt x="34" y="95"/>
                    <a:pt x="34" y="95"/>
                  </a:cubicBezTo>
                  <a:cubicBezTo>
                    <a:pt x="34" y="104"/>
                    <a:pt x="34" y="111"/>
                    <a:pt x="35" y="115"/>
                  </a:cubicBezTo>
                  <a:cubicBezTo>
                    <a:pt x="36" y="122"/>
                    <a:pt x="41" y="123"/>
                    <a:pt x="53" y="123"/>
                  </a:cubicBezTo>
                  <a:cubicBezTo>
                    <a:pt x="55" y="123"/>
                    <a:pt x="55" y="124"/>
                    <a:pt x="55" y="125"/>
                  </a:cubicBezTo>
                  <a:cubicBezTo>
                    <a:pt x="53" y="131"/>
                    <a:pt x="53" y="131"/>
                    <a:pt x="53" y="131"/>
                  </a:cubicBezTo>
                  <a:cubicBezTo>
                    <a:pt x="48" y="131"/>
                    <a:pt x="48" y="131"/>
                    <a:pt x="48" y="131"/>
                  </a:cubicBezTo>
                  <a:cubicBezTo>
                    <a:pt x="40" y="131"/>
                    <a:pt x="33" y="130"/>
                    <a:pt x="24" y="130"/>
                  </a:cubicBezTo>
                  <a:cubicBezTo>
                    <a:pt x="16" y="130"/>
                    <a:pt x="4" y="131"/>
                    <a:pt x="4" y="131"/>
                  </a:cubicBezTo>
                  <a:cubicBezTo>
                    <a:pt x="3" y="131"/>
                    <a:pt x="2" y="130"/>
                    <a:pt x="2" y="129"/>
                  </a:cubicBezTo>
                  <a:cubicBezTo>
                    <a:pt x="1" y="126"/>
                    <a:pt x="1" y="124"/>
                    <a:pt x="2" y="123"/>
                  </a:cubicBezTo>
                  <a:lnTo>
                    <a:pt x="7" y="1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52" name="Google Shape;852;p97"/>
            <p:cNvSpPr/>
            <p:nvPr/>
          </p:nvSpPr>
          <p:spPr>
            <a:xfrm>
              <a:off x="301" y="3227"/>
              <a:ext cx="294" cy="285"/>
            </a:xfrm>
            <a:custGeom>
              <a:avLst/>
              <a:gdLst/>
              <a:ahLst/>
              <a:cxnLst/>
              <a:rect l="l" t="t" r="r" b="b"/>
              <a:pathLst>
                <a:path w="141" h="136" extrusionOk="0">
                  <a:moveTo>
                    <a:pt x="72" y="0"/>
                  </a:moveTo>
                  <a:cubicBezTo>
                    <a:pt x="108" y="0"/>
                    <a:pt x="141" y="29"/>
                    <a:pt x="141" y="65"/>
                  </a:cubicBezTo>
                  <a:cubicBezTo>
                    <a:pt x="141" y="89"/>
                    <a:pt x="130" y="108"/>
                    <a:pt x="118" y="118"/>
                  </a:cubicBezTo>
                  <a:cubicBezTo>
                    <a:pt x="104" y="131"/>
                    <a:pt x="86" y="136"/>
                    <a:pt x="76"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7" y="128"/>
                    <a:pt x="117" y="108"/>
                    <a:pt x="117" y="73"/>
                  </a:cubicBezTo>
                  <a:cubicBezTo>
                    <a:pt x="117" y="56"/>
                    <a:pt x="113" y="37"/>
                    <a:pt x="100" y="23"/>
                  </a:cubicBezTo>
                  <a:cubicBezTo>
                    <a:pt x="93" y="15"/>
                    <a:pt x="82" y="8"/>
                    <a:pt x="67"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53" name="Google Shape;853;p97"/>
            <p:cNvSpPr/>
            <p:nvPr/>
          </p:nvSpPr>
          <p:spPr>
            <a:xfrm>
              <a:off x="660" y="3231"/>
              <a:ext cx="289" cy="281"/>
            </a:xfrm>
            <a:custGeom>
              <a:avLst/>
              <a:gdLst/>
              <a:ahLst/>
              <a:cxnLst/>
              <a:rect l="l" t="t" r="r" b="b"/>
              <a:pathLst>
                <a:path w="138" h="134" extrusionOk="0">
                  <a:moveTo>
                    <a:pt x="136" y="8"/>
                  </a:moveTo>
                  <a:cubicBezTo>
                    <a:pt x="134" y="8"/>
                    <a:pt x="131" y="9"/>
                    <a:pt x="129" y="9"/>
                  </a:cubicBezTo>
                  <a:cubicBezTo>
                    <a:pt x="127" y="9"/>
                    <a:pt x="126" y="10"/>
                    <a:pt x="125" y="13"/>
                  </a:cubicBezTo>
                  <a:cubicBezTo>
                    <a:pt x="124" y="18"/>
                    <a:pt x="124" y="30"/>
                    <a:pt x="123" y="65"/>
                  </a:cubicBezTo>
                  <a:cubicBezTo>
                    <a:pt x="122" y="87"/>
                    <a:pt x="120" y="99"/>
                    <a:pt x="111" y="112"/>
                  </a:cubicBezTo>
                  <a:cubicBezTo>
                    <a:pt x="101" y="125"/>
                    <a:pt x="82" y="134"/>
                    <a:pt x="66" y="134"/>
                  </a:cubicBezTo>
                  <a:cubicBezTo>
                    <a:pt x="45" y="134"/>
                    <a:pt x="30" y="126"/>
                    <a:pt x="25" y="120"/>
                  </a:cubicBezTo>
                  <a:cubicBezTo>
                    <a:pt x="13" y="109"/>
                    <a:pt x="12" y="98"/>
                    <a:pt x="12" y="85"/>
                  </a:cubicBezTo>
                  <a:cubicBezTo>
                    <a:pt x="12" y="72"/>
                    <a:pt x="12" y="59"/>
                    <a:pt x="12" y="43"/>
                  </a:cubicBezTo>
                  <a:cubicBezTo>
                    <a:pt x="13" y="18"/>
                    <a:pt x="13" y="14"/>
                    <a:pt x="12" y="12"/>
                  </a:cubicBezTo>
                  <a:cubicBezTo>
                    <a:pt x="10" y="9"/>
                    <a:pt x="7" y="8"/>
                    <a:pt x="0" y="7"/>
                  </a:cubicBezTo>
                  <a:cubicBezTo>
                    <a:pt x="1" y="3"/>
                    <a:pt x="1" y="3"/>
                    <a:pt x="1" y="3"/>
                  </a:cubicBezTo>
                  <a:cubicBezTo>
                    <a:pt x="1" y="1"/>
                    <a:pt x="2" y="1"/>
                    <a:pt x="4" y="1"/>
                  </a:cubicBezTo>
                  <a:cubicBezTo>
                    <a:pt x="9" y="1"/>
                    <a:pt x="20" y="2"/>
                    <a:pt x="24" y="2"/>
                  </a:cubicBezTo>
                  <a:cubicBezTo>
                    <a:pt x="34" y="1"/>
                    <a:pt x="43" y="0"/>
                    <a:pt x="53" y="0"/>
                  </a:cubicBezTo>
                  <a:cubicBezTo>
                    <a:pt x="54" y="0"/>
                    <a:pt x="54" y="0"/>
                    <a:pt x="54" y="1"/>
                  </a:cubicBezTo>
                  <a:cubicBezTo>
                    <a:pt x="54" y="2"/>
                    <a:pt x="54" y="6"/>
                    <a:pt x="54" y="7"/>
                  </a:cubicBezTo>
                  <a:cubicBezTo>
                    <a:pt x="42" y="8"/>
                    <a:pt x="37" y="10"/>
                    <a:pt x="36" y="15"/>
                  </a:cubicBezTo>
                  <a:cubicBezTo>
                    <a:pt x="35" y="18"/>
                    <a:pt x="34" y="24"/>
                    <a:pt x="34" y="34"/>
                  </a:cubicBezTo>
                  <a:cubicBezTo>
                    <a:pt x="34" y="45"/>
                    <a:pt x="33" y="65"/>
                    <a:pt x="33" y="85"/>
                  </a:cubicBezTo>
                  <a:cubicBezTo>
                    <a:pt x="33" y="98"/>
                    <a:pt x="37" y="106"/>
                    <a:pt x="46" y="112"/>
                  </a:cubicBezTo>
                  <a:cubicBezTo>
                    <a:pt x="53" y="118"/>
                    <a:pt x="64" y="120"/>
                    <a:pt x="72" y="120"/>
                  </a:cubicBezTo>
                  <a:cubicBezTo>
                    <a:pt x="91" y="120"/>
                    <a:pt x="99" y="112"/>
                    <a:pt x="103" y="107"/>
                  </a:cubicBezTo>
                  <a:cubicBezTo>
                    <a:pt x="110" y="98"/>
                    <a:pt x="113" y="82"/>
                    <a:pt x="113" y="64"/>
                  </a:cubicBezTo>
                  <a:cubicBezTo>
                    <a:pt x="113" y="44"/>
                    <a:pt x="112" y="25"/>
                    <a:pt x="111" y="16"/>
                  </a:cubicBezTo>
                  <a:cubicBezTo>
                    <a:pt x="110" y="9"/>
                    <a:pt x="108" y="9"/>
                    <a:pt x="93" y="9"/>
                  </a:cubicBezTo>
                  <a:cubicBezTo>
                    <a:pt x="92" y="9"/>
                    <a:pt x="91" y="7"/>
                    <a:pt x="91" y="6"/>
                  </a:cubicBezTo>
                  <a:cubicBezTo>
                    <a:pt x="92" y="5"/>
                    <a:pt x="93" y="3"/>
                    <a:pt x="94" y="2"/>
                  </a:cubicBezTo>
                  <a:cubicBezTo>
                    <a:pt x="94" y="2"/>
                    <a:pt x="95" y="2"/>
                    <a:pt x="97" y="2"/>
                  </a:cubicBezTo>
                  <a:cubicBezTo>
                    <a:pt x="100" y="2"/>
                    <a:pt x="110" y="2"/>
                    <a:pt x="115" y="2"/>
                  </a:cubicBezTo>
                  <a:cubicBezTo>
                    <a:pt x="122" y="2"/>
                    <a:pt x="133" y="1"/>
                    <a:pt x="137" y="1"/>
                  </a:cubicBezTo>
                  <a:cubicBezTo>
                    <a:pt x="138" y="1"/>
                    <a:pt x="138" y="1"/>
                    <a:pt x="138" y="3"/>
                  </a:cubicBezTo>
                  <a:lnTo>
                    <a:pt x="136" y="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54" name="Google Shape;854;p97"/>
            <p:cNvSpPr/>
            <p:nvPr/>
          </p:nvSpPr>
          <p:spPr>
            <a:xfrm>
              <a:off x="992" y="3233"/>
              <a:ext cx="320" cy="281"/>
            </a:xfrm>
            <a:custGeom>
              <a:avLst/>
              <a:gdLst/>
              <a:ahLst/>
              <a:cxnLst/>
              <a:rect l="l" t="t" r="r" b="b"/>
              <a:pathLst>
                <a:path w="153" h="134" extrusionOk="0">
                  <a:moveTo>
                    <a:pt x="0" y="0"/>
                  </a:moveTo>
                  <a:cubicBezTo>
                    <a:pt x="9" y="0"/>
                    <a:pt x="13" y="1"/>
                    <a:pt x="31" y="1"/>
                  </a:cubicBezTo>
                  <a:cubicBezTo>
                    <a:pt x="32" y="1"/>
                    <a:pt x="34" y="1"/>
                    <a:pt x="34" y="1"/>
                  </a:cubicBezTo>
                  <a:cubicBezTo>
                    <a:pt x="35" y="2"/>
                    <a:pt x="36" y="3"/>
                    <a:pt x="36" y="4"/>
                  </a:cubicBezTo>
                  <a:cubicBezTo>
                    <a:pt x="37" y="7"/>
                    <a:pt x="45" y="17"/>
                    <a:pt x="49" y="21"/>
                  </a:cubicBezTo>
                  <a:cubicBezTo>
                    <a:pt x="60" y="32"/>
                    <a:pt x="85" y="58"/>
                    <a:pt x="124" y="94"/>
                  </a:cubicBezTo>
                  <a:cubicBezTo>
                    <a:pt x="124" y="87"/>
                    <a:pt x="124" y="75"/>
                    <a:pt x="124" y="60"/>
                  </a:cubicBezTo>
                  <a:cubicBezTo>
                    <a:pt x="124" y="39"/>
                    <a:pt x="125" y="28"/>
                    <a:pt x="124" y="19"/>
                  </a:cubicBezTo>
                  <a:cubicBezTo>
                    <a:pt x="123" y="15"/>
                    <a:pt x="123" y="10"/>
                    <a:pt x="119" y="9"/>
                  </a:cubicBezTo>
                  <a:cubicBezTo>
                    <a:pt x="117" y="9"/>
                    <a:pt x="110" y="8"/>
                    <a:pt x="107" y="7"/>
                  </a:cubicBezTo>
                  <a:cubicBezTo>
                    <a:pt x="107" y="7"/>
                    <a:pt x="106" y="7"/>
                    <a:pt x="106" y="6"/>
                  </a:cubicBezTo>
                  <a:cubicBezTo>
                    <a:pt x="106" y="1"/>
                    <a:pt x="106" y="1"/>
                    <a:pt x="106" y="1"/>
                  </a:cubicBezTo>
                  <a:cubicBezTo>
                    <a:pt x="128" y="1"/>
                    <a:pt x="128" y="1"/>
                    <a:pt x="128" y="1"/>
                  </a:cubicBezTo>
                  <a:cubicBezTo>
                    <a:pt x="136" y="1"/>
                    <a:pt x="145" y="0"/>
                    <a:pt x="150" y="0"/>
                  </a:cubicBezTo>
                  <a:cubicBezTo>
                    <a:pt x="151" y="0"/>
                    <a:pt x="152" y="0"/>
                    <a:pt x="152" y="1"/>
                  </a:cubicBezTo>
                  <a:cubicBezTo>
                    <a:pt x="153" y="5"/>
                    <a:pt x="153" y="5"/>
                    <a:pt x="153" y="5"/>
                  </a:cubicBezTo>
                  <a:cubicBezTo>
                    <a:pt x="147" y="7"/>
                    <a:pt x="144" y="8"/>
                    <a:pt x="141" y="10"/>
                  </a:cubicBezTo>
                  <a:cubicBezTo>
                    <a:pt x="137" y="12"/>
                    <a:pt x="136" y="18"/>
                    <a:pt x="135" y="44"/>
                  </a:cubicBezTo>
                  <a:cubicBezTo>
                    <a:pt x="134" y="63"/>
                    <a:pt x="134" y="76"/>
                    <a:pt x="134" y="98"/>
                  </a:cubicBezTo>
                  <a:cubicBezTo>
                    <a:pt x="134" y="113"/>
                    <a:pt x="134" y="125"/>
                    <a:pt x="134" y="128"/>
                  </a:cubicBezTo>
                  <a:cubicBezTo>
                    <a:pt x="134" y="130"/>
                    <a:pt x="133" y="131"/>
                    <a:pt x="129" y="134"/>
                  </a:cubicBezTo>
                  <a:cubicBezTo>
                    <a:pt x="128" y="134"/>
                    <a:pt x="127" y="134"/>
                    <a:pt x="126" y="132"/>
                  </a:cubicBezTo>
                  <a:cubicBezTo>
                    <a:pt x="115" y="116"/>
                    <a:pt x="98" y="99"/>
                    <a:pt x="77" y="78"/>
                  </a:cubicBezTo>
                  <a:cubicBezTo>
                    <a:pt x="58" y="59"/>
                    <a:pt x="43" y="44"/>
                    <a:pt x="30" y="31"/>
                  </a:cubicBezTo>
                  <a:cubicBezTo>
                    <a:pt x="29" y="41"/>
                    <a:pt x="29" y="52"/>
                    <a:pt x="29" y="64"/>
                  </a:cubicBezTo>
                  <a:cubicBezTo>
                    <a:pt x="29" y="78"/>
                    <a:pt x="29" y="107"/>
                    <a:pt x="31" y="115"/>
                  </a:cubicBezTo>
                  <a:cubicBezTo>
                    <a:pt x="32" y="120"/>
                    <a:pt x="41" y="122"/>
                    <a:pt x="47" y="123"/>
                  </a:cubicBezTo>
                  <a:cubicBezTo>
                    <a:pt x="48" y="128"/>
                    <a:pt x="48" y="128"/>
                    <a:pt x="48" y="128"/>
                  </a:cubicBezTo>
                  <a:cubicBezTo>
                    <a:pt x="49" y="129"/>
                    <a:pt x="47" y="130"/>
                    <a:pt x="47" y="130"/>
                  </a:cubicBezTo>
                  <a:cubicBezTo>
                    <a:pt x="39" y="130"/>
                    <a:pt x="29" y="129"/>
                    <a:pt x="21" y="129"/>
                  </a:cubicBezTo>
                  <a:cubicBezTo>
                    <a:pt x="14" y="129"/>
                    <a:pt x="8" y="130"/>
                    <a:pt x="5" y="130"/>
                  </a:cubicBezTo>
                  <a:cubicBezTo>
                    <a:pt x="3" y="124"/>
                    <a:pt x="3" y="124"/>
                    <a:pt x="3" y="124"/>
                  </a:cubicBezTo>
                  <a:cubicBezTo>
                    <a:pt x="16" y="121"/>
                    <a:pt x="16" y="119"/>
                    <a:pt x="17" y="112"/>
                  </a:cubicBezTo>
                  <a:cubicBezTo>
                    <a:pt x="18" y="107"/>
                    <a:pt x="19" y="89"/>
                    <a:pt x="19" y="66"/>
                  </a:cubicBezTo>
                  <a:cubicBezTo>
                    <a:pt x="19" y="44"/>
                    <a:pt x="19" y="44"/>
                    <a:pt x="19" y="44"/>
                  </a:cubicBezTo>
                  <a:cubicBezTo>
                    <a:pt x="19" y="20"/>
                    <a:pt x="19" y="16"/>
                    <a:pt x="16" y="13"/>
                  </a:cubicBezTo>
                  <a:cubicBezTo>
                    <a:pt x="12" y="9"/>
                    <a:pt x="10" y="8"/>
                    <a:pt x="2" y="7"/>
                  </a:cubicBezTo>
                  <a:cubicBezTo>
                    <a:pt x="1" y="6"/>
                    <a:pt x="0" y="6"/>
                    <a:pt x="0" y="5"/>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55" name="Google Shape;855;p97"/>
            <p:cNvSpPr/>
            <p:nvPr/>
          </p:nvSpPr>
          <p:spPr>
            <a:xfrm>
              <a:off x="1366" y="3231"/>
              <a:ext cx="289" cy="275"/>
            </a:xfrm>
            <a:custGeom>
              <a:avLst/>
              <a:gdLst/>
              <a:ahLst/>
              <a:cxnLst/>
              <a:rect l="l" t="t" r="r" b="b"/>
              <a:pathLst>
                <a:path w="138" h="131" extrusionOk="0">
                  <a:moveTo>
                    <a:pt x="138" y="66"/>
                  </a:moveTo>
                  <a:cubicBezTo>
                    <a:pt x="138" y="77"/>
                    <a:pt x="133" y="94"/>
                    <a:pt x="119" y="108"/>
                  </a:cubicBezTo>
                  <a:cubicBezTo>
                    <a:pt x="105" y="121"/>
                    <a:pt x="95" y="125"/>
                    <a:pt x="85" y="128"/>
                  </a:cubicBezTo>
                  <a:cubicBezTo>
                    <a:pt x="74" y="131"/>
                    <a:pt x="67" y="131"/>
                    <a:pt x="53" y="131"/>
                  </a:cubicBezTo>
                  <a:cubicBezTo>
                    <a:pt x="42" y="131"/>
                    <a:pt x="23" y="130"/>
                    <a:pt x="19" y="130"/>
                  </a:cubicBezTo>
                  <a:cubicBezTo>
                    <a:pt x="13" y="130"/>
                    <a:pt x="6" y="130"/>
                    <a:pt x="2" y="131"/>
                  </a:cubicBezTo>
                  <a:cubicBezTo>
                    <a:pt x="1" y="129"/>
                    <a:pt x="1" y="125"/>
                    <a:pt x="1" y="124"/>
                  </a:cubicBezTo>
                  <a:cubicBezTo>
                    <a:pt x="10" y="121"/>
                    <a:pt x="12" y="120"/>
                    <a:pt x="12" y="116"/>
                  </a:cubicBezTo>
                  <a:cubicBezTo>
                    <a:pt x="13" y="101"/>
                    <a:pt x="13" y="67"/>
                    <a:pt x="13" y="43"/>
                  </a:cubicBezTo>
                  <a:cubicBezTo>
                    <a:pt x="13" y="22"/>
                    <a:pt x="13" y="17"/>
                    <a:pt x="13" y="15"/>
                  </a:cubicBezTo>
                  <a:cubicBezTo>
                    <a:pt x="12" y="12"/>
                    <a:pt x="11" y="10"/>
                    <a:pt x="2" y="8"/>
                  </a:cubicBezTo>
                  <a:cubicBezTo>
                    <a:pt x="1" y="8"/>
                    <a:pt x="1" y="8"/>
                    <a:pt x="1" y="5"/>
                  </a:cubicBezTo>
                  <a:cubicBezTo>
                    <a:pt x="0" y="2"/>
                    <a:pt x="0" y="2"/>
                    <a:pt x="0" y="2"/>
                  </a:cubicBezTo>
                  <a:cubicBezTo>
                    <a:pt x="8" y="2"/>
                    <a:pt x="16" y="1"/>
                    <a:pt x="27" y="1"/>
                  </a:cubicBezTo>
                  <a:cubicBezTo>
                    <a:pt x="41" y="1"/>
                    <a:pt x="48" y="0"/>
                    <a:pt x="57" y="0"/>
                  </a:cubicBezTo>
                  <a:cubicBezTo>
                    <a:pt x="72" y="0"/>
                    <a:pt x="98" y="2"/>
                    <a:pt x="116" y="19"/>
                  </a:cubicBezTo>
                  <a:cubicBezTo>
                    <a:pt x="131" y="32"/>
                    <a:pt x="138" y="48"/>
                    <a:pt x="138" y="66"/>
                  </a:cubicBezTo>
                  <a:close/>
                  <a:moveTo>
                    <a:pt x="55" y="8"/>
                  </a:moveTo>
                  <a:cubicBezTo>
                    <a:pt x="50" y="8"/>
                    <a:pt x="39" y="10"/>
                    <a:pt x="37" y="12"/>
                  </a:cubicBezTo>
                  <a:cubicBezTo>
                    <a:pt x="36" y="12"/>
                    <a:pt x="36" y="14"/>
                    <a:pt x="36" y="16"/>
                  </a:cubicBezTo>
                  <a:cubicBezTo>
                    <a:pt x="35" y="24"/>
                    <a:pt x="34" y="42"/>
                    <a:pt x="34" y="58"/>
                  </a:cubicBezTo>
                  <a:cubicBezTo>
                    <a:pt x="34" y="87"/>
                    <a:pt x="35" y="107"/>
                    <a:pt x="38" y="118"/>
                  </a:cubicBezTo>
                  <a:cubicBezTo>
                    <a:pt x="38" y="120"/>
                    <a:pt x="39" y="120"/>
                    <a:pt x="40" y="121"/>
                  </a:cubicBezTo>
                  <a:cubicBezTo>
                    <a:pt x="45" y="122"/>
                    <a:pt x="50" y="123"/>
                    <a:pt x="56" y="123"/>
                  </a:cubicBezTo>
                  <a:cubicBezTo>
                    <a:pt x="64" y="123"/>
                    <a:pt x="75" y="122"/>
                    <a:pt x="88" y="114"/>
                  </a:cubicBezTo>
                  <a:cubicBezTo>
                    <a:pt x="104" y="104"/>
                    <a:pt x="112" y="85"/>
                    <a:pt x="112" y="64"/>
                  </a:cubicBezTo>
                  <a:cubicBezTo>
                    <a:pt x="112" y="43"/>
                    <a:pt x="103" y="28"/>
                    <a:pt x="93" y="21"/>
                  </a:cubicBezTo>
                  <a:cubicBezTo>
                    <a:pt x="80" y="10"/>
                    <a:pt x="65" y="8"/>
                    <a:pt x="56" y="8"/>
                  </a:cubicBezTo>
                  <a:lnTo>
                    <a:pt x="55" y="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56" name="Google Shape;856;p97"/>
            <p:cNvSpPr/>
            <p:nvPr/>
          </p:nvSpPr>
          <p:spPr>
            <a:xfrm>
              <a:off x="1680" y="3227"/>
              <a:ext cx="280" cy="281"/>
            </a:xfrm>
            <a:custGeom>
              <a:avLst/>
              <a:gdLst/>
              <a:ahLst/>
              <a:cxnLst/>
              <a:rect l="l" t="t" r="r" b="b"/>
              <a:pathLst>
                <a:path w="134" h="134" extrusionOk="0">
                  <a:moveTo>
                    <a:pt x="70" y="0"/>
                  </a:moveTo>
                  <a:cubicBezTo>
                    <a:pt x="72" y="0"/>
                    <a:pt x="72" y="1"/>
                    <a:pt x="73" y="4"/>
                  </a:cubicBezTo>
                  <a:cubicBezTo>
                    <a:pt x="79" y="22"/>
                    <a:pt x="83" y="32"/>
                    <a:pt x="90" y="51"/>
                  </a:cubicBezTo>
                  <a:cubicBezTo>
                    <a:pt x="97" y="69"/>
                    <a:pt x="112" y="104"/>
                    <a:pt x="115" y="110"/>
                  </a:cubicBezTo>
                  <a:cubicBezTo>
                    <a:pt x="119" y="120"/>
                    <a:pt x="122" y="125"/>
                    <a:pt x="134" y="127"/>
                  </a:cubicBezTo>
                  <a:cubicBezTo>
                    <a:pt x="134" y="127"/>
                    <a:pt x="133" y="133"/>
                    <a:pt x="131" y="133"/>
                  </a:cubicBezTo>
                  <a:cubicBezTo>
                    <a:pt x="113" y="133"/>
                    <a:pt x="109" y="133"/>
                    <a:pt x="102" y="133"/>
                  </a:cubicBezTo>
                  <a:cubicBezTo>
                    <a:pt x="96" y="133"/>
                    <a:pt x="89" y="134"/>
                    <a:pt x="87" y="134"/>
                  </a:cubicBezTo>
                  <a:cubicBezTo>
                    <a:pt x="86" y="134"/>
                    <a:pt x="86" y="133"/>
                    <a:pt x="86" y="133"/>
                  </a:cubicBezTo>
                  <a:cubicBezTo>
                    <a:pt x="85" y="132"/>
                    <a:pt x="84" y="128"/>
                    <a:pt x="84" y="127"/>
                  </a:cubicBezTo>
                  <a:cubicBezTo>
                    <a:pt x="93" y="125"/>
                    <a:pt x="94" y="124"/>
                    <a:pt x="93" y="118"/>
                  </a:cubicBezTo>
                  <a:cubicBezTo>
                    <a:pt x="93" y="114"/>
                    <a:pt x="86" y="96"/>
                    <a:pt x="84" y="92"/>
                  </a:cubicBezTo>
                  <a:cubicBezTo>
                    <a:pt x="83" y="89"/>
                    <a:pt x="82" y="88"/>
                    <a:pt x="80" y="88"/>
                  </a:cubicBezTo>
                  <a:cubicBezTo>
                    <a:pt x="70" y="88"/>
                    <a:pt x="50" y="88"/>
                    <a:pt x="40" y="89"/>
                  </a:cubicBezTo>
                  <a:cubicBezTo>
                    <a:pt x="37" y="89"/>
                    <a:pt x="36" y="90"/>
                    <a:pt x="35" y="93"/>
                  </a:cubicBezTo>
                  <a:cubicBezTo>
                    <a:pt x="33" y="98"/>
                    <a:pt x="27" y="112"/>
                    <a:pt x="27" y="118"/>
                  </a:cubicBezTo>
                  <a:cubicBezTo>
                    <a:pt x="27" y="122"/>
                    <a:pt x="29" y="124"/>
                    <a:pt x="39" y="126"/>
                  </a:cubicBezTo>
                  <a:cubicBezTo>
                    <a:pt x="40" y="127"/>
                    <a:pt x="38" y="132"/>
                    <a:pt x="37" y="133"/>
                  </a:cubicBezTo>
                  <a:cubicBezTo>
                    <a:pt x="26" y="132"/>
                    <a:pt x="14" y="132"/>
                    <a:pt x="10" y="132"/>
                  </a:cubicBezTo>
                  <a:cubicBezTo>
                    <a:pt x="7" y="132"/>
                    <a:pt x="4" y="133"/>
                    <a:pt x="3" y="133"/>
                  </a:cubicBezTo>
                  <a:cubicBezTo>
                    <a:pt x="2" y="133"/>
                    <a:pt x="2" y="132"/>
                    <a:pt x="2" y="132"/>
                  </a:cubicBezTo>
                  <a:cubicBezTo>
                    <a:pt x="1" y="131"/>
                    <a:pt x="0" y="127"/>
                    <a:pt x="1" y="126"/>
                  </a:cubicBezTo>
                  <a:cubicBezTo>
                    <a:pt x="10" y="124"/>
                    <a:pt x="12" y="117"/>
                    <a:pt x="17" y="107"/>
                  </a:cubicBezTo>
                  <a:cubicBezTo>
                    <a:pt x="22" y="97"/>
                    <a:pt x="45" y="42"/>
                    <a:pt x="56" y="16"/>
                  </a:cubicBezTo>
                  <a:cubicBezTo>
                    <a:pt x="58" y="11"/>
                    <a:pt x="60" y="7"/>
                    <a:pt x="61" y="4"/>
                  </a:cubicBezTo>
                  <a:cubicBezTo>
                    <a:pt x="61" y="3"/>
                    <a:pt x="62" y="3"/>
                    <a:pt x="63" y="2"/>
                  </a:cubicBezTo>
                  <a:cubicBezTo>
                    <a:pt x="64" y="1"/>
                    <a:pt x="68" y="0"/>
                    <a:pt x="70" y="0"/>
                  </a:cubicBezTo>
                  <a:close/>
                  <a:moveTo>
                    <a:pt x="46" y="78"/>
                  </a:moveTo>
                  <a:cubicBezTo>
                    <a:pt x="47" y="78"/>
                    <a:pt x="51" y="79"/>
                    <a:pt x="59" y="79"/>
                  </a:cubicBezTo>
                  <a:cubicBezTo>
                    <a:pt x="66" y="79"/>
                    <a:pt x="71" y="79"/>
                    <a:pt x="76" y="78"/>
                  </a:cubicBezTo>
                  <a:cubicBezTo>
                    <a:pt x="78" y="78"/>
                    <a:pt x="79" y="77"/>
                    <a:pt x="78" y="76"/>
                  </a:cubicBezTo>
                  <a:cubicBezTo>
                    <a:pt x="71" y="54"/>
                    <a:pt x="67" y="43"/>
                    <a:pt x="62" y="31"/>
                  </a:cubicBezTo>
                  <a:cubicBezTo>
                    <a:pt x="62" y="30"/>
                    <a:pt x="61" y="30"/>
                    <a:pt x="60" y="31"/>
                  </a:cubicBezTo>
                  <a:cubicBezTo>
                    <a:pt x="52" y="49"/>
                    <a:pt x="49" y="56"/>
                    <a:pt x="42" y="76"/>
                  </a:cubicBezTo>
                  <a:cubicBezTo>
                    <a:pt x="41" y="77"/>
                    <a:pt x="43" y="78"/>
                    <a:pt x="45" y="78"/>
                  </a:cubicBezTo>
                  <a:lnTo>
                    <a:pt x="46" y="7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57" name="Google Shape;857;p97"/>
            <p:cNvSpPr/>
            <p:nvPr/>
          </p:nvSpPr>
          <p:spPr>
            <a:xfrm>
              <a:off x="1949" y="3215"/>
              <a:ext cx="282" cy="291"/>
            </a:xfrm>
            <a:custGeom>
              <a:avLst/>
              <a:gdLst/>
              <a:ahLst/>
              <a:cxnLst/>
              <a:rect l="l" t="t" r="r" b="b"/>
              <a:pathLst>
                <a:path w="135" h="139" extrusionOk="0">
                  <a:moveTo>
                    <a:pt x="36" y="133"/>
                  </a:moveTo>
                  <a:cubicBezTo>
                    <a:pt x="40" y="132"/>
                    <a:pt x="45" y="131"/>
                    <a:pt x="48" y="131"/>
                  </a:cubicBezTo>
                  <a:cubicBezTo>
                    <a:pt x="53" y="130"/>
                    <a:pt x="56" y="128"/>
                    <a:pt x="56" y="124"/>
                  </a:cubicBezTo>
                  <a:cubicBezTo>
                    <a:pt x="57" y="121"/>
                    <a:pt x="58" y="107"/>
                    <a:pt x="58" y="80"/>
                  </a:cubicBezTo>
                  <a:cubicBezTo>
                    <a:pt x="58" y="60"/>
                    <a:pt x="58" y="60"/>
                    <a:pt x="58" y="60"/>
                  </a:cubicBezTo>
                  <a:cubicBezTo>
                    <a:pt x="58" y="24"/>
                    <a:pt x="58" y="18"/>
                    <a:pt x="57" y="18"/>
                  </a:cubicBezTo>
                  <a:cubicBezTo>
                    <a:pt x="45" y="18"/>
                    <a:pt x="45" y="18"/>
                    <a:pt x="45" y="18"/>
                  </a:cubicBezTo>
                  <a:cubicBezTo>
                    <a:pt x="27" y="18"/>
                    <a:pt x="16" y="21"/>
                    <a:pt x="14" y="22"/>
                  </a:cubicBezTo>
                  <a:cubicBezTo>
                    <a:pt x="12" y="23"/>
                    <a:pt x="10" y="27"/>
                    <a:pt x="7" y="36"/>
                  </a:cubicBezTo>
                  <a:cubicBezTo>
                    <a:pt x="7" y="37"/>
                    <a:pt x="6" y="37"/>
                    <a:pt x="5" y="36"/>
                  </a:cubicBezTo>
                  <a:cubicBezTo>
                    <a:pt x="3" y="35"/>
                    <a:pt x="1" y="33"/>
                    <a:pt x="0" y="32"/>
                  </a:cubicBezTo>
                  <a:cubicBezTo>
                    <a:pt x="3" y="26"/>
                    <a:pt x="7" y="17"/>
                    <a:pt x="12" y="1"/>
                  </a:cubicBezTo>
                  <a:cubicBezTo>
                    <a:pt x="13" y="0"/>
                    <a:pt x="14" y="0"/>
                    <a:pt x="16" y="1"/>
                  </a:cubicBezTo>
                  <a:cubicBezTo>
                    <a:pt x="17" y="1"/>
                    <a:pt x="17" y="1"/>
                    <a:pt x="18" y="2"/>
                  </a:cubicBezTo>
                  <a:cubicBezTo>
                    <a:pt x="18" y="7"/>
                    <a:pt x="19" y="8"/>
                    <a:pt x="20" y="8"/>
                  </a:cubicBezTo>
                  <a:cubicBezTo>
                    <a:pt x="22" y="9"/>
                    <a:pt x="25" y="9"/>
                    <a:pt x="29" y="9"/>
                  </a:cubicBezTo>
                  <a:cubicBezTo>
                    <a:pt x="35" y="10"/>
                    <a:pt x="41" y="10"/>
                    <a:pt x="61" y="10"/>
                  </a:cubicBezTo>
                  <a:cubicBezTo>
                    <a:pt x="83" y="10"/>
                    <a:pt x="102" y="9"/>
                    <a:pt x="114" y="9"/>
                  </a:cubicBezTo>
                  <a:cubicBezTo>
                    <a:pt x="119" y="9"/>
                    <a:pt x="122" y="9"/>
                    <a:pt x="124" y="8"/>
                  </a:cubicBezTo>
                  <a:cubicBezTo>
                    <a:pt x="125" y="8"/>
                    <a:pt x="127" y="5"/>
                    <a:pt x="128" y="2"/>
                  </a:cubicBezTo>
                  <a:cubicBezTo>
                    <a:pt x="129" y="1"/>
                    <a:pt x="129" y="1"/>
                    <a:pt x="130" y="1"/>
                  </a:cubicBezTo>
                  <a:cubicBezTo>
                    <a:pt x="131" y="1"/>
                    <a:pt x="133" y="2"/>
                    <a:pt x="134" y="3"/>
                  </a:cubicBezTo>
                  <a:cubicBezTo>
                    <a:pt x="135" y="3"/>
                    <a:pt x="135" y="4"/>
                    <a:pt x="135" y="5"/>
                  </a:cubicBezTo>
                  <a:cubicBezTo>
                    <a:pt x="131" y="16"/>
                    <a:pt x="131" y="21"/>
                    <a:pt x="130" y="34"/>
                  </a:cubicBezTo>
                  <a:cubicBezTo>
                    <a:pt x="130" y="35"/>
                    <a:pt x="129" y="36"/>
                    <a:pt x="127" y="36"/>
                  </a:cubicBezTo>
                  <a:cubicBezTo>
                    <a:pt x="126" y="36"/>
                    <a:pt x="124" y="36"/>
                    <a:pt x="123" y="35"/>
                  </a:cubicBezTo>
                  <a:cubicBezTo>
                    <a:pt x="123" y="35"/>
                    <a:pt x="122" y="34"/>
                    <a:pt x="122" y="34"/>
                  </a:cubicBezTo>
                  <a:cubicBezTo>
                    <a:pt x="122" y="33"/>
                    <a:pt x="123" y="25"/>
                    <a:pt x="123" y="24"/>
                  </a:cubicBezTo>
                  <a:cubicBezTo>
                    <a:pt x="123" y="22"/>
                    <a:pt x="122" y="21"/>
                    <a:pt x="120" y="20"/>
                  </a:cubicBezTo>
                  <a:cubicBezTo>
                    <a:pt x="118" y="19"/>
                    <a:pt x="107" y="18"/>
                    <a:pt x="94" y="18"/>
                  </a:cubicBezTo>
                  <a:cubicBezTo>
                    <a:pt x="84" y="18"/>
                    <a:pt x="84" y="18"/>
                    <a:pt x="84" y="18"/>
                  </a:cubicBezTo>
                  <a:cubicBezTo>
                    <a:pt x="81" y="18"/>
                    <a:pt x="80" y="19"/>
                    <a:pt x="80" y="22"/>
                  </a:cubicBezTo>
                  <a:cubicBezTo>
                    <a:pt x="80" y="26"/>
                    <a:pt x="80" y="36"/>
                    <a:pt x="80" y="61"/>
                  </a:cubicBezTo>
                  <a:cubicBezTo>
                    <a:pt x="80" y="82"/>
                    <a:pt x="80" y="82"/>
                    <a:pt x="80" y="82"/>
                  </a:cubicBezTo>
                  <a:cubicBezTo>
                    <a:pt x="80" y="109"/>
                    <a:pt x="80" y="118"/>
                    <a:pt x="81" y="122"/>
                  </a:cubicBezTo>
                  <a:cubicBezTo>
                    <a:pt x="82" y="125"/>
                    <a:pt x="83" y="128"/>
                    <a:pt x="86" y="129"/>
                  </a:cubicBezTo>
                  <a:cubicBezTo>
                    <a:pt x="89" y="131"/>
                    <a:pt x="98" y="132"/>
                    <a:pt x="103" y="132"/>
                  </a:cubicBezTo>
                  <a:cubicBezTo>
                    <a:pt x="104" y="132"/>
                    <a:pt x="104" y="133"/>
                    <a:pt x="104" y="134"/>
                  </a:cubicBezTo>
                  <a:cubicBezTo>
                    <a:pt x="103" y="138"/>
                    <a:pt x="103" y="138"/>
                    <a:pt x="103" y="138"/>
                  </a:cubicBezTo>
                  <a:cubicBezTo>
                    <a:pt x="103" y="139"/>
                    <a:pt x="103" y="139"/>
                    <a:pt x="100" y="139"/>
                  </a:cubicBezTo>
                  <a:cubicBezTo>
                    <a:pt x="96" y="139"/>
                    <a:pt x="81" y="138"/>
                    <a:pt x="71" y="138"/>
                  </a:cubicBezTo>
                  <a:cubicBezTo>
                    <a:pt x="58" y="138"/>
                    <a:pt x="41" y="139"/>
                    <a:pt x="40" y="139"/>
                  </a:cubicBezTo>
                  <a:cubicBezTo>
                    <a:pt x="38" y="139"/>
                    <a:pt x="37" y="139"/>
                    <a:pt x="37" y="138"/>
                  </a:cubicBezTo>
                  <a:lnTo>
                    <a:pt x="3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58" name="Google Shape;858;p97"/>
            <p:cNvSpPr/>
            <p:nvPr/>
          </p:nvSpPr>
          <p:spPr>
            <a:xfrm>
              <a:off x="2275" y="3233"/>
              <a:ext cx="132" cy="273"/>
            </a:xfrm>
            <a:custGeom>
              <a:avLst/>
              <a:gdLst/>
              <a:ahLst/>
              <a:cxnLst/>
              <a:rect l="l" t="t" r="r" b="b"/>
              <a:pathLst>
                <a:path w="63" h="130" extrusionOk="0">
                  <a:moveTo>
                    <a:pt x="63" y="6"/>
                  </a:moveTo>
                  <a:cubicBezTo>
                    <a:pt x="45" y="8"/>
                    <a:pt x="44" y="10"/>
                    <a:pt x="43" y="13"/>
                  </a:cubicBezTo>
                  <a:cubicBezTo>
                    <a:pt x="42" y="17"/>
                    <a:pt x="41" y="25"/>
                    <a:pt x="41" y="46"/>
                  </a:cubicBezTo>
                  <a:cubicBezTo>
                    <a:pt x="41" y="82"/>
                    <a:pt x="41" y="82"/>
                    <a:pt x="41" y="82"/>
                  </a:cubicBezTo>
                  <a:cubicBezTo>
                    <a:pt x="41" y="96"/>
                    <a:pt x="42" y="108"/>
                    <a:pt x="43" y="115"/>
                  </a:cubicBezTo>
                  <a:cubicBezTo>
                    <a:pt x="43" y="120"/>
                    <a:pt x="45" y="121"/>
                    <a:pt x="47" y="121"/>
                  </a:cubicBezTo>
                  <a:cubicBezTo>
                    <a:pt x="49" y="122"/>
                    <a:pt x="55" y="122"/>
                    <a:pt x="58" y="123"/>
                  </a:cubicBezTo>
                  <a:cubicBezTo>
                    <a:pt x="59" y="123"/>
                    <a:pt x="59" y="123"/>
                    <a:pt x="59" y="124"/>
                  </a:cubicBezTo>
                  <a:cubicBezTo>
                    <a:pt x="59" y="125"/>
                    <a:pt x="59" y="129"/>
                    <a:pt x="58" y="130"/>
                  </a:cubicBezTo>
                  <a:cubicBezTo>
                    <a:pt x="43" y="130"/>
                    <a:pt x="35" y="129"/>
                    <a:pt x="27" y="129"/>
                  </a:cubicBezTo>
                  <a:cubicBezTo>
                    <a:pt x="14" y="129"/>
                    <a:pt x="4" y="130"/>
                    <a:pt x="3" y="130"/>
                  </a:cubicBezTo>
                  <a:cubicBezTo>
                    <a:pt x="2" y="130"/>
                    <a:pt x="1" y="129"/>
                    <a:pt x="1" y="129"/>
                  </a:cubicBezTo>
                  <a:cubicBezTo>
                    <a:pt x="1" y="127"/>
                    <a:pt x="0" y="125"/>
                    <a:pt x="0" y="123"/>
                  </a:cubicBezTo>
                  <a:cubicBezTo>
                    <a:pt x="13" y="122"/>
                    <a:pt x="17" y="122"/>
                    <a:pt x="19" y="116"/>
                  </a:cubicBezTo>
                  <a:cubicBezTo>
                    <a:pt x="19" y="113"/>
                    <a:pt x="20" y="106"/>
                    <a:pt x="20" y="82"/>
                  </a:cubicBezTo>
                  <a:cubicBezTo>
                    <a:pt x="20" y="38"/>
                    <a:pt x="20" y="38"/>
                    <a:pt x="20" y="38"/>
                  </a:cubicBezTo>
                  <a:cubicBezTo>
                    <a:pt x="20" y="11"/>
                    <a:pt x="20" y="9"/>
                    <a:pt x="13" y="8"/>
                  </a:cubicBezTo>
                  <a:cubicBezTo>
                    <a:pt x="10" y="8"/>
                    <a:pt x="7" y="7"/>
                    <a:pt x="3" y="7"/>
                  </a:cubicBezTo>
                  <a:cubicBezTo>
                    <a:pt x="2" y="7"/>
                    <a:pt x="2" y="7"/>
                    <a:pt x="2" y="6"/>
                  </a:cubicBezTo>
                  <a:cubicBezTo>
                    <a:pt x="2" y="5"/>
                    <a:pt x="2" y="4"/>
                    <a:pt x="3" y="2"/>
                  </a:cubicBezTo>
                  <a:cubicBezTo>
                    <a:pt x="4" y="1"/>
                    <a:pt x="4" y="1"/>
                    <a:pt x="5" y="1"/>
                  </a:cubicBezTo>
                  <a:cubicBezTo>
                    <a:pt x="6" y="0"/>
                    <a:pt x="8" y="0"/>
                    <a:pt x="10" y="0"/>
                  </a:cubicBezTo>
                  <a:cubicBezTo>
                    <a:pt x="13" y="0"/>
                    <a:pt x="19" y="1"/>
                    <a:pt x="33" y="1"/>
                  </a:cubicBezTo>
                  <a:cubicBezTo>
                    <a:pt x="43" y="0"/>
                    <a:pt x="56" y="0"/>
                    <a:pt x="58" y="0"/>
                  </a:cubicBezTo>
                  <a:cubicBezTo>
                    <a:pt x="61" y="0"/>
                    <a:pt x="61" y="0"/>
                    <a:pt x="61" y="1"/>
                  </a:cubicBezTo>
                  <a:lnTo>
                    <a:pt x="63"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59" name="Google Shape;859;p97"/>
            <p:cNvSpPr/>
            <p:nvPr/>
          </p:nvSpPr>
          <p:spPr>
            <a:xfrm>
              <a:off x="2457" y="3227"/>
              <a:ext cx="295" cy="285"/>
            </a:xfrm>
            <a:custGeom>
              <a:avLst/>
              <a:gdLst/>
              <a:ahLst/>
              <a:cxnLst/>
              <a:rect l="l" t="t" r="r" b="b"/>
              <a:pathLst>
                <a:path w="141" h="136" extrusionOk="0">
                  <a:moveTo>
                    <a:pt x="72" y="0"/>
                  </a:moveTo>
                  <a:cubicBezTo>
                    <a:pt x="108" y="0"/>
                    <a:pt x="141" y="29"/>
                    <a:pt x="141" y="65"/>
                  </a:cubicBezTo>
                  <a:cubicBezTo>
                    <a:pt x="141" y="89"/>
                    <a:pt x="130" y="108"/>
                    <a:pt x="118" y="118"/>
                  </a:cubicBezTo>
                  <a:cubicBezTo>
                    <a:pt x="103" y="131"/>
                    <a:pt x="86" y="136"/>
                    <a:pt x="75"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6" y="128"/>
                    <a:pt x="117" y="108"/>
                    <a:pt x="117" y="73"/>
                  </a:cubicBezTo>
                  <a:cubicBezTo>
                    <a:pt x="117" y="56"/>
                    <a:pt x="113" y="37"/>
                    <a:pt x="100" y="23"/>
                  </a:cubicBezTo>
                  <a:cubicBezTo>
                    <a:pt x="92" y="15"/>
                    <a:pt x="82" y="8"/>
                    <a:pt x="67"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860" name="Google Shape;860;p97"/>
            <p:cNvSpPr/>
            <p:nvPr/>
          </p:nvSpPr>
          <p:spPr>
            <a:xfrm>
              <a:off x="2804" y="3233"/>
              <a:ext cx="320" cy="281"/>
            </a:xfrm>
            <a:custGeom>
              <a:avLst/>
              <a:gdLst/>
              <a:ahLst/>
              <a:cxnLst/>
              <a:rect l="l" t="t" r="r" b="b"/>
              <a:pathLst>
                <a:path w="153" h="134" extrusionOk="0">
                  <a:moveTo>
                    <a:pt x="0" y="0"/>
                  </a:moveTo>
                  <a:cubicBezTo>
                    <a:pt x="9" y="0"/>
                    <a:pt x="13" y="1"/>
                    <a:pt x="30" y="1"/>
                  </a:cubicBezTo>
                  <a:cubicBezTo>
                    <a:pt x="32" y="1"/>
                    <a:pt x="33" y="1"/>
                    <a:pt x="34" y="1"/>
                  </a:cubicBezTo>
                  <a:cubicBezTo>
                    <a:pt x="35" y="2"/>
                    <a:pt x="35" y="3"/>
                    <a:pt x="36" y="4"/>
                  </a:cubicBezTo>
                  <a:cubicBezTo>
                    <a:pt x="37" y="7"/>
                    <a:pt x="45" y="17"/>
                    <a:pt x="48" y="21"/>
                  </a:cubicBezTo>
                  <a:cubicBezTo>
                    <a:pt x="59" y="32"/>
                    <a:pt x="85" y="58"/>
                    <a:pt x="124" y="94"/>
                  </a:cubicBezTo>
                  <a:cubicBezTo>
                    <a:pt x="124" y="87"/>
                    <a:pt x="124" y="75"/>
                    <a:pt x="124" y="60"/>
                  </a:cubicBezTo>
                  <a:cubicBezTo>
                    <a:pt x="124" y="39"/>
                    <a:pt x="124" y="28"/>
                    <a:pt x="123" y="19"/>
                  </a:cubicBezTo>
                  <a:cubicBezTo>
                    <a:pt x="123" y="15"/>
                    <a:pt x="122" y="10"/>
                    <a:pt x="118" y="9"/>
                  </a:cubicBezTo>
                  <a:cubicBezTo>
                    <a:pt x="116" y="9"/>
                    <a:pt x="109" y="8"/>
                    <a:pt x="107" y="7"/>
                  </a:cubicBezTo>
                  <a:cubicBezTo>
                    <a:pt x="106" y="7"/>
                    <a:pt x="105" y="7"/>
                    <a:pt x="105" y="6"/>
                  </a:cubicBezTo>
                  <a:cubicBezTo>
                    <a:pt x="105" y="1"/>
                    <a:pt x="105" y="1"/>
                    <a:pt x="105" y="1"/>
                  </a:cubicBezTo>
                  <a:cubicBezTo>
                    <a:pt x="128" y="1"/>
                    <a:pt x="128" y="1"/>
                    <a:pt x="128" y="1"/>
                  </a:cubicBezTo>
                  <a:cubicBezTo>
                    <a:pt x="135" y="1"/>
                    <a:pt x="144" y="0"/>
                    <a:pt x="150" y="0"/>
                  </a:cubicBezTo>
                  <a:cubicBezTo>
                    <a:pt x="151" y="0"/>
                    <a:pt x="151" y="0"/>
                    <a:pt x="152" y="1"/>
                  </a:cubicBezTo>
                  <a:cubicBezTo>
                    <a:pt x="153" y="5"/>
                    <a:pt x="153" y="5"/>
                    <a:pt x="153" y="5"/>
                  </a:cubicBezTo>
                  <a:cubicBezTo>
                    <a:pt x="147" y="7"/>
                    <a:pt x="144" y="8"/>
                    <a:pt x="141" y="10"/>
                  </a:cubicBezTo>
                  <a:cubicBezTo>
                    <a:pt x="137" y="12"/>
                    <a:pt x="135" y="18"/>
                    <a:pt x="134" y="44"/>
                  </a:cubicBezTo>
                  <a:cubicBezTo>
                    <a:pt x="133" y="63"/>
                    <a:pt x="133" y="76"/>
                    <a:pt x="133" y="98"/>
                  </a:cubicBezTo>
                  <a:cubicBezTo>
                    <a:pt x="133" y="113"/>
                    <a:pt x="134" y="125"/>
                    <a:pt x="134" y="128"/>
                  </a:cubicBezTo>
                  <a:cubicBezTo>
                    <a:pt x="134" y="130"/>
                    <a:pt x="133" y="131"/>
                    <a:pt x="128" y="134"/>
                  </a:cubicBezTo>
                  <a:cubicBezTo>
                    <a:pt x="127" y="134"/>
                    <a:pt x="126" y="134"/>
                    <a:pt x="125" y="132"/>
                  </a:cubicBezTo>
                  <a:cubicBezTo>
                    <a:pt x="114" y="116"/>
                    <a:pt x="98" y="99"/>
                    <a:pt x="77" y="78"/>
                  </a:cubicBezTo>
                  <a:cubicBezTo>
                    <a:pt x="57" y="59"/>
                    <a:pt x="42" y="44"/>
                    <a:pt x="29" y="31"/>
                  </a:cubicBezTo>
                  <a:cubicBezTo>
                    <a:pt x="29" y="41"/>
                    <a:pt x="28" y="52"/>
                    <a:pt x="28" y="64"/>
                  </a:cubicBezTo>
                  <a:cubicBezTo>
                    <a:pt x="28" y="78"/>
                    <a:pt x="28" y="107"/>
                    <a:pt x="30" y="115"/>
                  </a:cubicBezTo>
                  <a:cubicBezTo>
                    <a:pt x="32" y="120"/>
                    <a:pt x="40" y="122"/>
                    <a:pt x="47" y="123"/>
                  </a:cubicBezTo>
                  <a:cubicBezTo>
                    <a:pt x="48" y="128"/>
                    <a:pt x="48" y="128"/>
                    <a:pt x="48" y="128"/>
                  </a:cubicBezTo>
                  <a:cubicBezTo>
                    <a:pt x="48" y="129"/>
                    <a:pt x="47" y="130"/>
                    <a:pt x="46" y="130"/>
                  </a:cubicBezTo>
                  <a:cubicBezTo>
                    <a:pt x="39" y="130"/>
                    <a:pt x="29" y="129"/>
                    <a:pt x="21" y="129"/>
                  </a:cubicBezTo>
                  <a:cubicBezTo>
                    <a:pt x="14" y="129"/>
                    <a:pt x="8" y="130"/>
                    <a:pt x="4" y="130"/>
                  </a:cubicBezTo>
                  <a:cubicBezTo>
                    <a:pt x="2" y="124"/>
                    <a:pt x="2" y="124"/>
                    <a:pt x="2" y="124"/>
                  </a:cubicBezTo>
                  <a:cubicBezTo>
                    <a:pt x="15" y="121"/>
                    <a:pt x="15" y="119"/>
                    <a:pt x="16" y="112"/>
                  </a:cubicBezTo>
                  <a:cubicBezTo>
                    <a:pt x="17" y="107"/>
                    <a:pt x="19" y="89"/>
                    <a:pt x="19" y="66"/>
                  </a:cubicBezTo>
                  <a:cubicBezTo>
                    <a:pt x="19" y="44"/>
                    <a:pt x="19" y="44"/>
                    <a:pt x="19" y="44"/>
                  </a:cubicBezTo>
                  <a:cubicBezTo>
                    <a:pt x="19" y="20"/>
                    <a:pt x="18" y="16"/>
                    <a:pt x="15" y="13"/>
                  </a:cubicBezTo>
                  <a:cubicBezTo>
                    <a:pt x="12" y="9"/>
                    <a:pt x="9" y="8"/>
                    <a:pt x="2" y="7"/>
                  </a:cubicBezTo>
                  <a:cubicBezTo>
                    <a:pt x="0" y="6"/>
                    <a:pt x="0" y="6"/>
                    <a:pt x="0" y="5"/>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grpSp>
      <p:grpSp>
        <p:nvGrpSpPr>
          <p:cNvPr id="861" name="Google Shape;861;p97"/>
          <p:cNvGrpSpPr/>
          <p:nvPr/>
        </p:nvGrpSpPr>
        <p:grpSpPr>
          <a:xfrm rot="-5400000">
            <a:off x="7222199" y="1580083"/>
            <a:ext cx="158218" cy="9781385"/>
            <a:chOff x="4151080" y="1431046"/>
            <a:chExt cx="178353" cy="9052498"/>
          </a:xfrm>
        </p:grpSpPr>
        <p:sp>
          <p:nvSpPr>
            <p:cNvPr id="862" name="Google Shape;862;p97"/>
            <p:cNvSpPr/>
            <p:nvPr/>
          </p:nvSpPr>
          <p:spPr>
            <a:xfrm rot="-5400000">
              <a:off x="-285991" y="5868121"/>
              <a:ext cx="9052498" cy="17834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863" name="Google Shape;863;p97"/>
            <p:cNvSpPr/>
            <p:nvPr/>
          </p:nvSpPr>
          <p:spPr>
            <a:xfrm rot="-5400000" flipH="1">
              <a:off x="3807330" y="2020806"/>
              <a:ext cx="865848" cy="17834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864" name="Google Shape;864;p97"/>
            <p:cNvSpPr/>
            <p:nvPr/>
          </p:nvSpPr>
          <p:spPr>
            <a:xfrm rot="-5400000" flipH="1">
              <a:off x="3807329" y="2886654"/>
              <a:ext cx="865848" cy="178346"/>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865" name="Google Shape;865;p97"/>
            <p:cNvSpPr/>
            <p:nvPr/>
          </p:nvSpPr>
          <p:spPr>
            <a:xfrm rot="-5400000" flipH="1">
              <a:off x="3807329" y="3752502"/>
              <a:ext cx="865848" cy="17834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866" name="Google Shape;866;p97"/>
            <p:cNvSpPr/>
            <p:nvPr/>
          </p:nvSpPr>
          <p:spPr>
            <a:xfrm rot="-5400000" flipH="1">
              <a:off x="3807329" y="4618350"/>
              <a:ext cx="865848" cy="178346"/>
            </a:xfrm>
            <a:prstGeom prst="rect">
              <a:avLst/>
            </a:prstGeom>
            <a:solidFill>
              <a:srgbClr val="9F3B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867" name="Google Shape;867;p97"/>
            <p:cNvSpPr/>
            <p:nvPr/>
          </p:nvSpPr>
          <p:spPr>
            <a:xfrm rot="-5400000" flipH="1">
              <a:off x="3807332" y="5484197"/>
              <a:ext cx="865848" cy="17834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Layout Opt 1-5">
  <p:cSld name="Quote Layout Opt 1-5">
    <p:spTree>
      <p:nvGrpSpPr>
        <p:cNvPr id="1" name="Shape 868"/>
        <p:cNvGrpSpPr/>
        <p:nvPr/>
      </p:nvGrpSpPr>
      <p:grpSpPr>
        <a:xfrm>
          <a:off x="0" y="0"/>
          <a:ext cx="0" cy="0"/>
          <a:chOff x="0" y="0"/>
          <a:chExt cx="0" cy="0"/>
        </a:xfrm>
      </p:grpSpPr>
      <p:sp>
        <p:nvSpPr>
          <p:cNvPr id="869" name="Google Shape;869;p98"/>
          <p:cNvSpPr/>
          <p:nvPr/>
        </p:nvSpPr>
        <p:spPr>
          <a:xfrm>
            <a:off x="0" y="0"/>
            <a:ext cx="12192000" cy="6858000"/>
          </a:xfrm>
          <a:prstGeom prst="rect">
            <a:avLst/>
          </a:prstGeom>
          <a:gradFill>
            <a:gsLst>
              <a:gs pos="0">
                <a:schemeClr val="accent5"/>
              </a:gs>
              <a:gs pos="100000">
                <a:srgbClr val="374630"/>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pic>
        <p:nvPicPr>
          <p:cNvPr id="870" name="Google Shape;870;p98" descr="vignette.png"/>
          <p:cNvPicPr preferRelativeResize="0"/>
          <p:nvPr/>
        </p:nvPicPr>
        <p:blipFill rotWithShape="1">
          <a:blip r:embed="rId2">
            <a:alphaModFix amt="34000"/>
          </a:blip>
          <a:srcRect/>
          <a:stretch/>
        </p:blipFill>
        <p:spPr>
          <a:xfrm>
            <a:off x="0" y="0"/>
            <a:ext cx="12192000" cy="6858000"/>
          </a:xfrm>
          <a:prstGeom prst="rect">
            <a:avLst/>
          </a:prstGeom>
          <a:noFill/>
          <a:ln>
            <a:noFill/>
          </a:ln>
        </p:spPr>
      </p:pic>
      <p:sp>
        <p:nvSpPr>
          <p:cNvPr id="871" name="Google Shape;871;p98"/>
          <p:cNvSpPr txBox="1">
            <a:spLocks noGrp="1"/>
          </p:cNvSpPr>
          <p:nvPr>
            <p:ph type="ctrTitle"/>
          </p:nvPr>
        </p:nvSpPr>
        <p:spPr>
          <a:xfrm>
            <a:off x="2978465" y="2789880"/>
            <a:ext cx="8887932" cy="2217212"/>
          </a:xfrm>
          <a:prstGeom prst="rect">
            <a:avLst/>
          </a:prstGeom>
          <a:noFill/>
          <a:ln>
            <a:noFill/>
          </a:ln>
        </p:spPr>
        <p:txBody>
          <a:bodyPr spcFirstLastPara="1" wrap="square" lIns="91375" tIns="45675" rIns="91375" bIns="45675" anchor="b" anchorCtr="0">
            <a:noAutofit/>
          </a:bodyPr>
          <a:lstStyle>
            <a:lvl1pPr lvl="0" algn="l">
              <a:lnSpc>
                <a:spcPct val="90000"/>
              </a:lnSpc>
              <a:spcBef>
                <a:spcPts val="0"/>
              </a:spcBef>
              <a:spcAft>
                <a:spcPts val="0"/>
              </a:spcAft>
              <a:buClr>
                <a:schemeClr val="lt2"/>
              </a:buClr>
              <a:buSzPts val="3000"/>
              <a:buFont typeface="Georgia"/>
              <a:buNone/>
              <a:defRPr sz="3000">
                <a:solidFill>
                  <a:schemeClr val="lt2"/>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2" name="Google Shape;872;p98"/>
          <p:cNvSpPr/>
          <p:nvPr/>
        </p:nvSpPr>
        <p:spPr>
          <a:xfrm>
            <a:off x="-1377243" y="-14520"/>
            <a:ext cx="1377245" cy="230772"/>
          </a:xfrm>
          <a:prstGeom prst="rect">
            <a:avLst/>
          </a:prstGeom>
          <a:noFill/>
          <a:ln>
            <a:noFill/>
          </a:ln>
        </p:spPr>
        <p:txBody>
          <a:bodyPr spcFirstLastPara="1" wrap="square" lIns="76125" tIns="38050" rIns="76125" bIns="3805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mj-lt"/>
                <a:ea typeface="Georgia"/>
                <a:cs typeface="Georgia"/>
                <a:sym typeface="Georgia"/>
              </a:rPr>
              <a:t>Quote Slide Layout</a:t>
            </a:r>
            <a:endParaRPr sz="1400" b="0" i="0" u="none" strike="noStrike" cap="none">
              <a:solidFill>
                <a:srgbClr val="000000"/>
              </a:solidFill>
              <a:latin typeface="+mj-lt"/>
              <a:ea typeface="Arial"/>
              <a:cs typeface="Arial"/>
              <a:sym typeface="Arial"/>
            </a:endParaRPr>
          </a:p>
        </p:txBody>
      </p:sp>
      <p:grpSp>
        <p:nvGrpSpPr>
          <p:cNvPr id="873" name="Google Shape;873;p98"/>
          <p:cNvGrpSpPr/>
          <p:nvPr/>
        </p:nvGrpSpPr>
        <p:grpSpPr>
          <a:xfrm>
            <a:off x="-322422" y="98354"/>
            <a:ext cx="13029596" cy="6443133"/>
            <a:chOff x="0" y="850392"/>
            <a:chExt cx="9144001" cy="4521707"/>
          </a:xfrm>
        </p:grpSpPr>
        <p:sp>
          <p:nvSpPr>
            <p:cNvPr id="874" name="Google Shape;874;p98"/>
            <p:cNvSpPr/>
            <p:nvPr/>
          </p:nvSpPr>
          <p:spPr>
            <a:xfrm>
              <a:off x="0" y="1365988"/>
              <a:ext cx="3418397" cy="4006111"/>
            </a:xfrm>
            <a:custGeom>
              <a:avLst/>
              <a:gdLst/>
              <a:ahLst/>
              <a:cxnLst/>
              <a:rect l="l" t="t" r="r" b="b"/>
              <a:pathLst>
                <a:path w="2418" h="2836" extrusionOk="0">
                  <a:moveTo>
                    <a:pt x="2411" y="1804"/>
                  </a:moveTo>
                  <a:lnTo>
                    <a:pt x="2408" y="1797"/>
                  </a:lnTo>
                  <a:lnTo>
                    <a:pt x="2403" y="1792"/>
                  </a:lnTo>
                  <a:lnTo>
                    <a:pt x="2386" y="1792"/>
                  </a:lnTo>
                  <a:lnTo>
                    <a:pt x="2378" y="1789"/>
                  </a:lnTo>
                  <a:lnTo>
                    <a:pt x="2365" y="1783"/>
                  </a:lnTo>
                  <a:lnTo>
                    <a:pt x="2351" y="1770"/>
                  </a:lnTo>
                  <a:lnTo>
                    <a:pt x="2344" y="1764"/>
                  </a:lnTo>
                  <a:lnTo>
                    <a:pt x="2336" y="1757"/>
                  </a:lnTo>
                  <a:lnTo>
                    <a:pt x="2330" y="1754"/>
                  </a:lnTo>
                  <a:lnTo>
                    <a:pt x="2320" y="1751"/>
                  </a:lnTo>
                  <a:lnTo>
                    <a:pt x="2308" y="1751"/>
                  </a:lnTo>
                  <a:lnTo>
                    <a:pt x="2295" y="1753"/>
                  </a:lnTo>
                  <a:lnTo>
                    <a:pt x="2292" y="1754"/>
                  </a:lnTo>
                  <a:lnTo>
                    <a:pt x="2287" y="1753"/>
                  </a:lnTo>
                  <a:lnTo>
                    <a:pt x="2279" y="1751"/>
                  </a:lnTo>
                  <a:lnTo>
                    <a:pt x="2263" y="1745"/>
                  </a:lnTo>
                  <a:lnTo>
                    <a:pt x="2253" y="1745"/>
                  </a:lnTo>
                  <a:lnTo>
                    <a:pt x="2247" y="1749"/>
                  </a:lnTo>
                  <a:lnTo>
                    <a:pt x="2242" y="1753"/>
                  </a:lnTo>
                  <a:lnTo>
                    <a:pt x="2241" y="1754"/>
                  </a:lnTo>
                  <a:lnTo>
                    <a:pt x="2244" y="1749"/>
                  </a:lnTo>
                  <a:lnTo>
                    <a:pt x="2245" y="1740"/>
                  </a:lnTo>
                  <a:lnTo>
                    <a:pt x="2239" y="1733"/>
                  </a:lnTo>
                  <a:lnTo>
                    <a:pt x="2229" y="1725"/>
                  </a:lnTo>
                  <a:lnTo>
                    <a:pt x="2201" y="1713"/>
                  </a:lnTo>
                  <a:lnTo>
                    <a:pt x="2190" y="1709"/>
                  </a:lnTo>
                  <a:lnTo>
                    <a:pt x="2183" y="1709"/>
                  </a:lnTo>
                  <a:lnTo>
                    <a:pt x="2180" y="1711"/>
                  </a:lnTo>
                  <a:lnTo>
                    <a:pt x="2175" y="1711"/>
                  </a:lnTo>
                  <a:lnTo>
                    <a:pt x="2172" y="1716"/>
                  </a:lnTo>
                  <a:lnTo>
                    <a:pt x="2170" y="1722"/>
                  </a:lnTo>
                  <a:lnTo>
                    <a:pt x="2169" y="1725"/>
                  </a:lnTo>
                  <a:lnTo>
                    <a:pt x="2164" y="1725"/>
                  </a:lnTo>
                  <a:lnTo>
                    <a:pt x="2170" y="1713"/>
                  </a:lnTo>
                  <a:lnTo>
                    <a:pt x="2169" y="1708"/>
                  </a:lnTo>
                  <a:lnTo>
                    <a:pt x="2166" y="1706"/>
                  </a:lnTo>
                  <a:lnTo>
                    <a:pt x="2154" y="1700"/>
                  </a:lnTo>
                  <a:lnTo>
                    <a:pt x="2140" y="1698"/>
                  </a:lnTo>
                  <a:lnTo>
                    <a:pt x="2135" y="1700"/>
                  </a:lnTo>
                  <a:lnTo>
                    <a:pt x="2134" y="1700"/>
                  </a:lnTo>
                  <a:lnTo>
                    <a:pt x="2135" y="1697"/>
                  </a:lnTo>
                  <a:lnTo>
                    <a:pt x="2145" y="1682"/>
                  </a:lnTo>
                  <a:lnTo>
                    <a:pt x="2145" y="1673"/>
                  </a:lnTo>
                  <a:lnTo>
                    <a:pt x="2140" y="1666"/>
                  </a:lnTo>
                  <a:lnTo>
                    <a:pt x="2134" y="1663"/>
                  </a:lnTo>
                  <a:lnTo>
                    <a:pt x="2130" y="1660"/>
                  </a:lnTo>
                  <a:lnTo>
                    <a:pt x="2127" y="1655"/>
                  </a:lnTo>
                  <a:lnTo>
                    <a:pt x="2126" y="1652"/>
                  </a:lnTo>
                  <a:lnTo>
                    <a:pt x="2124" y="1641"/>
                  </a:lnTo>
                  <a:lnTo>
                    <a:pt x="2119" y="1626"/>
                  </a:lnTo>
                  <a:lnTo>
                    <a:pt x="2121" y="1623"/>
                  </a:lnTo>
                  <a:lnTo>
                    <a:pt x="2116" y="1623"/>
                  </a:lnTo>
                  <a:lnTo>
                    <a:pt x="2115" y="1622"/>
                  </a:lnTo>
                  <a:lnTo>
                    <a:pt x="2113" y="1623"/>
                  </a:lnTo>
                  <a:lnTo>
                    <a:pt x="2108" y="1620"/>
                  </a:lnTo>
                  <a:lnTo>
                    <a:pt x="2103" y="1612"/>
                  </a:lnTo>
                  <a:lnTo>
                    <a:pt x="2092" y="1606"/>
                  </a:lnTo>
                  <a:lnTo>
                    <a:pt x="2089" y="1601"/>
                  </a:lnTo>
                  <a:lnTo>
                    <a:pt x="2067" y="1595"/>
                  </a:lnTo>
                  <a:lnTo>
                    <a:pt x="2067" y="1595"/>
                  </a:lnTo>
                  <a:lnTo>
                    <a:pt x="2059" y="1591"/>
                  </a:lnTo>
                  <a:lnTo>
                    <a:pt x="2049" y="1590"/>
                  </a:lnTo>
                  <a:lnTo>
                    <a:pt x="2036" y="1593"/>
                  </a:lnTo>
                  <a:lnTo>
                    <a:pt x="2032" y="1593"/>
                  </a:lnTo>
                  <a:lnTo>
                    <a:pt x="2028" y="1591"/>
                  </a:lnTo>
                  <a:lnTo>
                    <a:pt x="2020" y="1587"/>
                  </a:lnTo>
                  <a:lnTo>
                    <a:pt x="2016" y="1588"/>
                  </a:lnTo>
                  <a:lnTo>
                    <a:pt x="2012" y="1590"/>
                  </a:lnTo>
                  <a:lnTo>
                    <a:pt x="2011" y="1590"/>
                  </a:lnTo>
                  <a:lnTo>
                    <a:pt x="2009" y="1588"/>
                  </a:lnTo>
                  <a:lnTo>
                    <a:pt x="1996" y="1575"/>
                  </a:lnTo>
                  <a:lnTo>
                    <a:pt x="1993" y="1575"/>
                  </a:lnTo>
                  <a:lnTo>
                    <a:pt x="1988" y="1571"/>
                  </a:lnTo>
                  <a:lnTo>
                    <a:pt x="1988" y="1564"/>
                  </a:lnTo>
                  <a:lnTo>
                    <a:pt x="1985" y="1561"/>
                  </a:lnTo>
                  <a:lnTo>
                    <a:pt x="1969" y="1551"/>
                  </a:lnTo>
                  <a:lnTo>
                    <a:pt x="1966" y="1548"/>
                  </a:lnTo>
                  <a:lnTo>
                    <a:pt x="1966" y="1547"/>
                  </a:lnTo>
                  <a:lnTo>
                    <a:pt x="1966" y="1547"/>
                  </a:lnTo>
                  <a:lnTo>
                    <a:pt x="1963" y="1545"/>
                  </a:lnTo>
                  <a:lnTo>
                    <a:pt x="1960" y="1543"/>
                  </a:lnTo>
                  <a:lnTo>
                    <a:pt x="1960" y="1545"/>
                  </a:lnTo>
                  <a:lnTo>
                    <a:pt x="1953" y="1543"/>
                  </a:lnTo>
                  <a:lnTo>
                    <a:pt x="1937" y="1543"/>
                  </a:lnTo>
                  <a:lnTo>
                    <a:pt x="1941" y="1539"/>
                  </a:lnTo>
                  <a:lnTo>
                    <a:pt x="1942" y="1531"/>
                  </a:lnTo>
                  <a:lnTo>
                    <a:pt x="1942" y="1528"/>
                  </a:lnTo>
                  <a:lnTo>
                    <a:pt x="1939" y="1526"/>
                  </a:lnTo>
                  <a:lnTo>
                    <a:pt x="1933" y="1523"/>
                  </a:lnTo>
                  <a:lnTo>
                    <a:pt x="1941" y="1521"/>
                  </a:lnTo>
                  <a:lnTo>
                    <a:pt x="1944" y="1518"/>
                  </a:lnTo>
                  <a:lnTo>
                    <a:pt x="1944" y="1508"/>
                  </a:lnTo>
                  <a:lnTo>
                    <a:pt x="1939" y="1504"/>
                  </a:lnTo>
                  <a:lnTo>
                    <a:pt x="1928" y="1504"/>
                  </a:lnTo>
                  <a:lnTo>
                    <a:pt x="1923" y="1505"/>
                  </a:lnTo>
                  <a:lnTo>
                    <a:pt x="1921" y="1508"/>
                  </a:lnTo>
                  <a:lnTo>
                    <a:pt x="1917" y="1505"/>
                  </a:lnTo>
                  <a:lnTo>
                    <a:pt x="1909" y="1504"/>
                  </a:lnTo>
                  <a:lnTo>
                    <a:pt x="1901" y="1504"/>
                  </a:lnTo>
                  <a:lnTo>
                    <a:pt x="1889" y="1505"/>
                  </a:lnTo>
                  <a:lnTo>
                    <a:pt x="1880" y="1508"/>
                  </a:lnTo>
                  <a:lnTo>
                    <a:pt x="1866" y="1516"/>
                  </a:lnTo>
                  <a:lnTo>
                    <a:pt x="1859" y="1516"/>
                  </a:lnTo>
                  <a:lnTo>
                    <a:pt x="1851" y="1512"/>
                  </a:lnTo>
                  <a:lnTo>
                    <a:pt x="1842" y="1507"/>
                  </a:lnTo>
                  <a:lnTo>
                    <a:pt x="1835" y="1505"/>
                  </a:lnTo>
                  <a:lnTo>
                    <a:pt x="1830" y="1507"/>
                  </a:lnTo>
                  <a:lnTo>
                    <a:pt x="1824" y="1508"/>
                  </a:lnTo>
                  <a:lnTo>
                    <a:pt x="1816" y="1508"/>
                  </a:lnTo>
                  <a:lnTo>
                    <a:pt x="1811" y="1507"/>
                  </a:lnTo>
                  <a:lnTo>
                    <a:pt x="1811" y="1505"/>
                  </a:lnTo>
                  <a:lnTo>
                    <a:pt x="1808" y="1494"/>
                  </a:lnTo>
                  <a:lnTo>
                    <a:pt x="1802" y="1489"/>
                  </a:lnTo>
                  <a:lnTo>
                    <a:pt x="1794" y="1488"/>
                  </a:lnTo>
                  <a:lnTo>
                    <a:pt x="1791" y="1488"/>
                  </a:lnTo>
                  <a:lnTo>
                    <a:pt x="1787" y="1484"/>
                  </a:lnTo>
                  <a:lnTo>
                    <a:pt x="1783" y="1478"/>
                  </a:lnTo>
                  <a:lnTo>
                    <a:pt x="1773" y="1478"/>
                  </a:lnTo>
                  <a:lnTo>
                    <a:pt x="1773" y="1483"/>
                  </a:lnTo>
                  <a:lnTo>
                    <a:pt x="1771" y="1486"/>
                  </a:lnTo>
                  <a:lnTo>
                    <a:pt x="1773" y="1489"/>
                  </a:lnTo>
                  <a:lnTo>
                    <a:pt x="1759" y="1496"/>
                  </a:lnTo>
                  <a:lnTo>
                    <a:pt x="1751" y="1499"/>
                  </a:lnTo>
                  <a:lnTo>
                    <a:pt x="1747" y="1504"/>
                  </a:lnTo>
                  <a:lnTo>
                    <a:pt x="1747" y="1504"/>
                  </a:lnTo>
                  <a:lnTo>
                    <a:pt x="1747" y="1504"/>
                  </a:lnTo>
                  <a:lnTo>
                    <a:pt x="1744" y="1497"/>
                  </a:lnTo>
                  <a:lnTo>
                    <a:pt x="1744" y="1492"/>
                  </a:lnTo>
                  <a:lnTo>
                    <a:pt x="1744" y="1492"/>
                  </a:lnTo>
                  <a:lnTo>
                    <a:pt x="1747" y="1491"/>
                  </a:lnTo>
                  <a:lnTo>
                    <a:pt x="1752" y="1489"/>
                  </a:lnTo>
                  <a:lnTo>
                    <a:pt x="1757" y="1484"/>
                  </a:lnTo>
                  <a:lnTo>
                    <a:pt x="1757" y="1478"/>
                  </a:lnTo>
                  <a:lnTo>
                    <a:pt x="1752" y="1475"/>
                  </a:lnTo>
                  <a:lnTo>
                    <a:pt x="1747" y="1472"/>
                  </a:lnTo>
                  <a:lnTo>
                    <a:pt x="1744" y="1473"/>
                  </a:lnTo>
                  <a:lnTo>
                    <a:pt x="1735" y="1480"/>
                  </a:lnTo>
                  <a:lnTo>
                    <a:pt x="1728" y="1483"/>
                  </a:lnTo>
                  <a:lnTo>
                    <a:pt x="1724" y="1484"/>
                  </a:lnTo>
                  <a:lnTo>
                    <a:pt x="1720" y="1486"/>
                  </a:lnTo>
                  <a:lnTo>
                    <a:pt x="1712" y="1492"/>
                  </a:lnTo>
                  <a:lnTo>
                    <a:pt x="1709" y="1492"/>
                  </a:lnTo>
                  <a:lnTo>
                    <a:pt x="1704" y="1494"/>
                  </a:lnTo>
                  <a:lnTo>
                    <a:pt x="1698" y="1494"/>
                  </a:lnTo>
                  <a:lnTo>
                    <a:pt x="1695" y="1497"/>
                  </a:lnTo>
                  <a:lnTo>
                    <a:pt x="1695" y="1499"/>
                  </a:lnTo>
                  <a:lnTo>
                    <a:pt x="1690" y="1496"/>
                  </a:lnTo>
                  <a:lnTo>
                    <a:pt x="1684" y="1497"/>
                  </a:lnTo>
                  <a:lnTo>
                    <a:pt x="1677" y="1500"/>
                  </a:lnTo>
                  <a:lnTo>
                    <a:pt x="1671" y="1508"/>
                  </a:lnTo>
                  <a:lnTo>
                    <a:pt x="1669" y="1515"/>
                  </a:lnTo>
                  <a:lnTo>
                    <a:pt x="1671" y="1523"/>
                  </a:lnTo>
                  <a:lnTo>
                    <a:pt x="1669" y="1526"/>
                  </a:lnTo>
                  <a:lnTo>
                    <a:pt x="1653" y="1540"/>
                  </a:lnTo>
                  <a:lnTo>
                    <a:pt x="1647" y="1550"/>
                  </a:lnTo>
                  <a:lnTo>
                    <a:pt x="1647" y="1550"/>
                  </a:lnTo>
                  <a:lnTo>
                    <a:pt x="1642" y="1547"/>
                  </a:lnTo>
                  <a:lnTo>
                    <a:pt x="1637" y="1537"/>
                  </a:lnTo>
                  <a:lnTo>
                    <a:pt x="1629" y="1531"/>
                  </a:lnTo>
                  <a:lnTo>
                    <a:pt x="1623" y="1528"/>
                  </a:lnTo>
                  <a:lnTo>
                    <a:pt x="1602" y="1523"/>
                  </a:lnTo>
                  <a:lnTo>
                    <a:pt x="1596" y="1524"/>
                  </a:lnTo>
                  <a:lnTo>
                    <a:pt x="1588" y="1528"/>
                  </a:lnTo>
                  <a:lnTo>
                    <a:pt x="1578" y="1537"/>
                  </a:lnTo>
                  <a:lnTo>
                    <a:pt x="1575" y="1537"/>
                  </a:lnTo>
                  <a:lnTo>
                    <a:pt x="1569" y="1539"/>
                  </a:lnTo>
                  <a:lnTo>
                    <a:pt x="1562" y="1535"/>
                  </a:lnTo>
                  <a:lnTo>
                    <a:pt x="1556" y="1532"/>
                  </a:lnTo>
                  <a:lnTo>
                    <a:pt x="1546" y="1526"/>
                  </a:lnTo>
                  <a:lnTo>
                    <a:pt x="1538" y="1515"/>
                  </a:lnTo>
                  <a:lnTo>
                    <a:pt x="1534" y="1508"/>
                  </a:lnTo>
                  <a:lnTo>
                    <a:pt x="1535" y="1508"/>
                  </a:lnTo>
                  <a:lnTo>
                    <a:pt x="1530" y="1504"/>
                  </a:lnTo>
                  <a:lnTo>
                    <a:pt x="1529" y="1502"/>
                  </a:lnTo>
                  <a:lnTo>
                    <a:pt x="1529" y="1502"/>
                  </a:lnTo>
                  <a:lnTo>
                    <a:pt x="1527" y="1500"/>
                  </a:lnTo>
                  <a:lnTo>
                    <a:pt x="1527" y="1497"/>
                  </a:lnTo>
                  <a:lnTo>
                    <a:pt x="1534" y="1472"/>
                  </a:lnTo>
                  <a:lnTo>
                    <a:pt x="1532" y="1462"/>
                  </a:lnTo>
                  <a:lnTo>
                    <a:pt x="1532" y="1454"/>
                  </a:lnTo>
                  <a:lnTo>
                    <a:pt x="1537" y="1445"/>
                  </a:lnTo>
                  <a:lnTo>
                    <a:pt x="1537" y="1441"/>
                  </a:lnTo>
                  <a:lnTo>
                    <a:pt x="1538" y="1430"/>
                  </a:lnTo>
                  <a:lnTo>
                    <a:pt x="1538" y="1430"/>
                  </a:lnTo>
                  <a:lnTo>
                    <a:pt x="1538" y="1429"/>
                  </a:lnTo>
                  <a:lnTo>
                    <a:pt x="1538" y="1425"/>
                  </a:lnTo>
                  <a:lnTo>
                    <a:pt x="1538" y="1422"/>
                  </a:lnTo>
                  <a:lnTo>
                    <a:pt x="1538" y="1424"/>
                  </a:lnTo>
                  <a:lnTo>
                    <a:pt x="1535" y="1419"/>
                  </a:lnTo>
                  <a:lnTo>
                    <a:pt x="1530" y="1417"/>
                  </a:lnTo>
                  <a:lnTo>
                    <a:pt x="1524" y="1414"/>
                  </a:lnTo>
                  <a:lnTo>
                    <a:pt x="1518" y="1409"/>
                  </a:lnTo>
                  <a:lnTo>
                    <a:pt x="1506" y="1406"/>
                  </a:lnTo>
                  <a:lnTo>
                    <a:pt x="1497" y="1405"/>
                  </a:lnTo>
                  <a:lnTo>
                    <a:pt x="1486" y="1406"/>
                  </a:lnTo>
                  <a:lnTo>
                    <a:pt x="1478" y="1409"/>
                  </a:lnTo>
                  <a:lnTo>
                    <a:pt x="1470" y="1411"/>
                  </a:lnTo>
                  <a:lnTo>
                    <a:pt x="1460" y="1409"/>
                  </a:lnTo>
                  <a:lnTo>
                    <a:pt x="1451" y="1409"/>
                  </a:lnTo>
                  <a:lnTo>
                    <a:pt x="1455" y="1405"/>
                  </a:lnTo>
                  <a:lnTo>
                    <a:pt x="1443" y="1411"/>
                  </a:lnTo>
                  <a:lnTo>
                    <a:pt x="1441" y="1411"/>
                  </a:lnTo>
                  <a:lnTo>
                    <a:pt x="1441" y="1411"/>
                  </a:lnTo>
                  <a:lnTo>
                    <a:pt x="1439" y="1413"/>
                  </a:lnTo>
                  <a:lnTo>
                    <a:pt x="1439" y="1411"/>
                  </a:lnTo>
                  <a:lnTo>
                    <a:pt x="1441" y="1408"/>
                  </a:lnTo>
                  <a:lnTo>
                    <a:pt x="1443" y="1403"/>
                  </a:lnTo>
                  <a:lnTo>
                    <a:pt x="1447" y="1400"/>
                  </a:lnTo>
                  <a:lnTo>
                    <a:pt x="1447" y="1385"/>
                  </a:lnTo>
                  <a:lnTo>
                    <a:pt x="1446" y="1376"/>
                  </a:lnTo>
                  <a:lnTo>
                    <a:pt x="1447" y="1374"/>
                  </a:lnTo>
                  <a:lnTo>
                    <a:pt x="1447" y="1374"/>
                  </a:lnTo>
                  <a:lnTo>
                    <a:pt x="1449" y="1373"/>
                  </a:lnTo>
                  <a:lnTo>
                    <a:pt x="1451" y="1374"/>
                  </a:lnTo>
                  <a:lnTo>
                    <a:pt x="1452" y="1373"/>
                  </a:lnTo>
                  <a:lnTo>
                    <a:pt x="1457" y="1371"/>
                  </a:lnTo>
                  <a:lnTo>
                    <a:pt x="1455" y="1370"/>
                  </a:lnTo>
                  <a:lnTo>
                    <a:pt x="1457" y="1366"/>
                  </a:lnTo>
                  <a:lnTo>
                    <a:pt x="1462" y="1344"/>
                  </a:lnTo>
                  <a:lnTo>
                    <a:pt x="1462" y="1330"/>
                  </a:lnTo>
                  <a:lnTo>
                    <a:pt x="1463" y="1328"/>
                  </a:lnTo>
                  <a:lnTo>
                    <a:pt x="1471" y="1322"/>
                  </a:lnTo>
                  <a:lnTo>
                    <a:pt x="1475" y="1315"/>
                  </a:lnTo>
                  <a:lnTo>
                    <a:pt x="1475" y="1306"/>
                  </a:lnTo>
                  <a:lnTo>
                    <a:pt x="1471" y="1303"/>
                  </a:lnTo>
                  <a:lnTo>
                    <a:pt x="1465" y="1303"/>
                  </a:lnTo>
                  <a:lnTo>
                    <a:pt x="1460" y="1304"/>
                  </a:lnTo>
                  <a:lnTo>
                    <a:pt x="1451" y="1301"/>
                  </a:lnTo>
                  <a:lnTo>
                    <a:pt x="1446" y="1301"/>
                  </a:lnTo>
                  <a:lnTo>
                    <a:pt x="1428" y="1304"/>
                  </a:lnTo>
                  <a:lnTo>
                    <a:pt x="1417" y="1306"/>
                  </a:lnTo>
                  <a:lnTo>
                    <a:pt x="1406" y="1312"/>
                  </a:lnTo>
                  <a:lnTo>
                    <a:pt x="1403" y="1318"/>
                  </a:lnTo>
                  <a:lnTo>
                    <a:pt x="1401" y="1328"/>
                  </a:lnTo>
                  <a:lnTo>
                    <a:pt x="1401" y="1333"/>
                  </a:lnTo>
                  <a:lnTo>
                    <a:pt x="1400" y="1334"/>
                  </a:lnTo>
                  <a:lnTo>
                    <a:pt x="1396" y="1338"/>
                  </a:lnTo>
                  <a:lnTo>
                    <a:pt x="1396" y="1347"/>
                  </a:lnTo>
                  <a:lnTo>
                    <a:pt x="1395" y="1349"/>
                  </a:lnTo>
                  <a:lnTo>
                    <a:pt x="1385" y="1355"/>
                  </a:lnTo>
                  <a:lnTo>
                    <a:pt x="1385" y="1357"/>
                  </a:lnTo>
                  <a:lnTo>
                    <a:pt x="1384" y="1358"/>
                  </a:lnTo>
                  <a:lnTo>
                    <a:pt x="1384" y="1358"/>
                  </a:lnTo>
                  <a:lnTo>
                    <a:pt x="1376" y="1355"/>
                  </a:lnTo>
                  <a:lnTo>
                    <a:pt x="1366" y="1355"/>
                  </a:lnTo>
                  <a:lnTo>
                    <a:pt x="1352" y="1358"/>
                  </a:lnTo>
                  <a:lnTo>
                    <a:pt x="1331" y="1365"/>
                  </a:lnTo>
                  <a:lnTo>
                    <a:pt x="1323" y="1360"/>
                  </a:lnTo>
                  <a:lnTo>
                    <a:pt x="1318" y="1357"/>
                  </a:lnTo>
                  <a:lnTo>
                    <a:pt x="1313" y="1355"/>
                  </a:lnTo>
                  <a:lnTo>
                    <a:pt x="1309" y="1354"/>
                  </a:lnTo>
                  <a:lnTo>
                    <a:pt x="1309" y="1354"/>
                  </a:lnTo>
                  <a:lnTo>
                    <a:pt x="1307" y="1350"/>
                  </a:lnTo>
                  <a:lnTo>
                    <a:pt x="1302" y="1331"/>
                  </a:lnTo>
                  <a:lnTo>
                    <a:pt x="1294" y="1326"/>
                  </a:lnTo>
                  <a:lnTo>
                    <a:pt x="1289" y="1320"/>
                  </a:lnTo>
                  <a:lnTo>
                    <a:pt x="1285" y="1314"/>
                  </a:lnTo>
                  <a:lnTo>
                    <a:pt x="1281" y="1307"/>
                  </a:lnTo>
                  <a:lnTo>
                    <a:pt x="1280" y="1299"/>
                  </a:lnTo>
                  <a:lnTo>
                    <a:pt x="1278" y="1280"/>
                  </a:lnTo>
                  <a:lnTo>
                    <a:pt x="1278" y="1259"/>
                  </a:lnTo>
                  <a:lnTo>
                    <a:pt x="1280" y="1245"/>
                  </a:lnTo>
                  <a:lnTo>
                    <a:pt x="1285" y="1231"/>
                  </a:lnTo>
                  <a:lnTo>
                    <a:pt x="1286" y="1228"/>
                  </a:lnTo>
                  <a:lnTo>
                    <a:pt x="1288" y="1228"/>
                  </a:lnTo>
                  <a:lnTo>
                    <a:pt x="1286" y="1223"/>
                  </a:lnTo>
                  <a:lnTo>
                    <a:pt x="1286" y="1221"/>
                  </a:lnTo>
                  <a:lnTo>
                    <a:pt x="1286" y="1220"/>
                  </a:lnTo>
                  <a:lnTo>
                    <a:pt x="1285" y="1218"/>
                  </a:lnTo>
                  <a:lnTo>
                    <a:pt x="1285" y="1213"/>
                  </a:lnTo>
                  <a:lnTo>
                    <a:pt x="1280" y="1207"/>
                  </a:lnTo>
                  <a:lnTo>
                    <a:pt x="1278" y="1204"/>
                  </a:lnTo>
                  <a:lnTo>
                    <a:pt x="1281" y="1199"/>
                  </a:lnTo>
                  <a:lnTo>
                    <a:pt x="1285" y="1194"/>
                  </a:lnTo>
                  <a:lnTo>
                    <a:pt x="1285" y="1189"/>
                  </a:lnTo>
                  <a:lnTo>
                    <a:pt x="1283" y="1186"/>
                  </a:lnTo>
                  <a:lnTo>
                    <a:pt x="1291" y="1181"/>
                  </a:lnTo>
                  <a:lnTo>
                    <a:pt x="1294" y="1176"/>
                  </a:lnTo>
                  <a:lnTo>
                    <a:pt x="1299" y="1170"/>
                  </a:lnTo>
                  <a:lnTo>
                    <a:pt x="1313" y="1170"/>
                  </a:lnTo>
                  <a:lnTo>
                    <a:pt x="1325" y="1159"/>
                  </a:lnTo>
                  <a:lnTo>
                    <a:pt x="1326" y="1154"/>
                  </a:lnTo>
                  <a:lnTo>
                    <a:pt x="1326" y="1153"/>
                  </a:lnTo>
                  <a:lnTo>
                    <a:pt x="1336" y="1153"/>
                  </a:lnTo>
                  <a:lnTo>
                    <a:pt x="1337" y="1151"/>
                  </a:lnTo>
                  <a:lnTo>
                    <a:pt x="1341" y="1148"/>
                  </a:lnTo>
                  <a:lnTo>
                    <a:pt x="1344" y="1145"/>
                  </a:lnTo>
                  <a:lnTo>
                    <a:pt x="1344" y="1145"/>
                  </a:lnTo>
                  <a:lnTo>
                    <a:pt x="1350" y="1148"/>
                  </a:lnTo>
                  <a:lnTo>
                    <a:pt x="1355" y="1148"/>
                  </a:lnTo>
                  <a:lnTo>
                    <a:pt x="1355" y="1145"/>
                  </a:lnTo>
                  <a:lnTo>
                    <a:pt x="1356" y="1145"/>
                  </a:lnTo>
                  <a:lnTo>
                    <a:pt x="1363" y="1151"/>
                  </a:lnTo>
                  <a:lnTo>
                    <a:pt x="1369" y="1153"/>
                  </a:lnTo>
                  <a:lnTo>
                    <a:pt x="1374" y="1151"/>
                  </a:lnTo>
                  <a:lnTo>
                    <a:pt x="1379" y="1151"/>
                  </a:lnTo>
                  <a:lnTo>
                    <a:pt x="1379" y="1148"/>
                  </a:lnTo>
                  <a:lnTo>
                    <a:pt x="1387" y="1153"/>
                  </a:lnTo>
                  <a:lnTo>
                    <a:pt x="1390" y="1156"/>
                  </a:lnTo>
                  <a:lnTo>
                    <a:pt x="1395" y="1159"/>
                  </a:lnTo>
                  <a:lnTo>
                    <a:pt x="1409" y="1159"/>
                  </a:lnTo>
                  <a:lnTo>
                    <a:pt x="1412" y="1154"/>
                  </a:lnTo>
                  <a:lnTo>
                    <a:pt x="1420" y="1159"/>
                  </a:lnTo>
                  <a:lnTo>
                    <a:pt x="1422" y="1161"/>
                  </a:lnTo>
                  <a:lnTo>
                    <a:pt x="1427" y="1164"/>
                  </a:lnTo>
                  <a:lnTo>
                    <a:pt x="1433" y="1161"/>
                  </a:lnTo>
                  <a:lnTo>
                    <a:pt x="1433" y="1156"/>
                  </a:lnTo>
                  <a:lnTo>
                    <a:pt x="1424" y="1146"/>
                  </a:lnTo>
                  <a:lnTo>
                    <a:pt x="1424" y="1141"/>
                  </a:lnTo>
                  <a:lnTo>
                    <a:pt x="1422" y="1140"/>
                  </a:lnTo>
                  <a:lnTo>
                    <a:pt x="1424" y="1138"/>
                  </a:lnTo>
                  <a:lnTo>
                    <a:pt x="1428" y="1137"/>
                  </a:lnTo>
                  <a:lnTo>
                    <a:pt x="1447" y="1137"/>
                  </a:lnTo>
                  <a:lnTo>
                    <a:pt x="1451" y="1132"/>
                  </a:lnTo>
                  <a:lnTo>
                    <a:pt x="1451" y="1132"/>
                  </a:lnTo>
                  <a:lnTo>
                    <a:pt x="1452" y="1135"/>
                  </a:lnTo>
                  <a:lnTo>
                    <a:pt x="1452" y="1140"/>
                  </a:lnTo>
                  <a:lnTo>
                    <a:pt x="1455" y="1140"/>
                  </a:lnTo>
                  <a:lnTo>
                    <a:pt x="1479" y="1135"/>
                  </a:lnTo>
                  <a:lnTo>
                    <a:pt x="1483" y="1137"/>
                  </a:lnTo>
                  <a:lnTo>
                    <a:pt x="1489" y="1140"/>
                  </a:lnTo>
                  <a:lnTo>
                    <a:pt x="1491" y="1141"/>
                  </a:lnTo>
                  <a:lnTo>
                    <a:pt x="1492" y="1146"/>
                  </a:lnTo>
                  <a:lnTo>
                    <a:pt x="1495" y="1149"/>
                  </a:lnTo>
                  <a:lnTo>
                    <a:pt x="1500" y="1153"/>
                  </a:lnTo>
                  <a:lnTo>
                    <a:pt x="1505" y="1153"/>
                  </a:lnTo>
                  <a:lnTo>
                    <a:pt x="1510" y="1149"/>
                  </a:lnTo>
                  <a:lnTo>
                    <a:pt x="1518" y="1143"/>
                  </a:lnTo>
                  <a:lnTo>
                    <a:pt x="1521" y="1141"/>
                  </a:lnTo>
                  <a:lnTo>
                    <a:pt x="1522" y="1143"/>
                  </a:lnTo>
                  <a:lnTo>
                    <a:pt x="1540" y="1162"/>
                  </a:lnTo>
                  <a:lnTo>
                    <a:pt x="1542" y="1164"/>
                  </a:lnTo>
                  <a:lnTo>
                    <a:pt x="1540" y="1170"/>
                  </a:lnTo>
                  <a:lnTo>
                    <a:pt x="1538" y="1175"/>
                  </a:lnTo>
                  <a:lnTo>
                    <a:pt x="1538" y="1178"/>
                  </a:lnTo>
                  <a:lnTo>
                    <a:pt x="1542" y="1184"/>
                  </a:lnTo>
                  <a:lnTo>
                    <a:pt x="1542" y="1189"/>
                  </a:lnTo>
                  <a:lnTo>
                    <a:pt x="1543" y="1196"/>
                  </a:lnTo>
                  <a:lnTo>
                    <a:pt x="1550" y="1202"/>
                  </a:lnTo>
                  <a:lnTo>
                    <a:pt x="1551" y="1204"/>
                  </a:lnTo>
                  <a:lnTo>
                    <a:pt x="1551" y="1216"/>
                  </a:lnTo>
                  <a:lnTo>
                    <a:pt x="1556" y="1221"/>
                  </a:lnTo>
                  <a:lnTo>
                    <a:pt x="1561" y="1223"/>
                  </a:lnTo>
                  <a:lnTo>
                    <a:pt x="1567" y="1234"/>
                  </a:lnTo>
                  <a:lnTo>
                    <a:pt x="1569" y="1237"/>
                  </a:lnTo>
                  <a:lnTo>
                    <a:pt x="1575" y="1242"/>
                  </a:lnTo>
                  <a:lnTo>
                    <a:pt x="1583" y="1242"/>
                  </a:lnTo>
                  <a:lnTo>
                    <a:pt x="1586" y="1239"/>
                  </a:lnTo>
                  <a:lnTo>
                    <a:pt x="1586" y="1236"/>
                  </a:lnTo>
                  <a:lnTo>
                    <a:pt x="1588" y="1232"/>
                  </a:lnTo>
                  <a:lnTo>
                    <a:pt x="1591" y="1226"/>
                  </a:lnTo>
                  <a:lnTo>
                    <a:pt x="1594" y="1215"/>
                  </a:lnTo>
                  <a:lnTo>
                    <a:pt x="1594" y="1207"/>
                  </a:lnTo>
                  <a:lnTo>
                    <a:pt x="1593" y="1194"/>
                  </a:lnTo>
                  <a:lnTo>
                    <a:pt x="1589" y="1184"/>
                  </a:lnTo>
                  <a:lnTo>
                    <a:pt x="1585" y="1176"/>
                  </a:lnTo>
                  <a:lnTo>
                    <a:pt x="1583" y="1173"/>
                  </a:lnTo>
                  <a:lnTo>
                    <a:pt x="1583" y="1164"/>
                  </a:lnTo>
                  <a:lnTo>
                    <a:pt x="1580" y="1159"/>
                  </a:lnTo>
                  <a:lnTo>
                    <a:pt x="1575" y="1153"/>
                  </a:lnTo>
                  <a:lnTo>
                    <a:pt x="1572" y="1145"/>
                  </a:lnTo>
                  <a:lnTo>
                    <a:pt x="1570" y="1135"/>
                  </a:lnTo>
                  <a:lnTo>
                    <a:pt x="1570" y="1125"/>
                  </a:lnTo>
                  <a:lnTo>
                    <a:pt x="1572" y="1117"/>
                  </a:lnTo>
                  <a:lnTo>
                    <a:pt x="1578" y="1106"/>
                  </a:lnTo>
                  <a:lnTo>
                    <a:pt x="1583" y="1097"/>
                  </a:lnTo>
                  <a:lnTo>
                    <a:pt x="1589" y="1092"/>
                  </a:lnTo>
                  <a:lnTo>
                    <a:pt x="1594" y="1089"/>
                  </a:lnTo>
                  <a:lnTo>
                    <a:pt x="1599" y="1087"/>
                  </a:lnTo>
                  <a:lnTo>
                    <a:pt x="1602" y="1086"/>
                  </a:lnTo>
                  <a:lnTo>
                    <a:pt x="1607" y="1081"/>
                  </a:lnTo>
                  <a:lnTo>
                    <a:pt x="1609" y="1076"/>
                  </a:lnTo>
                  <a:lnTo>
                    <a:pt x="1612" y="1073"/>
                  </a:lnTo>
                  <a:lnTo>
                    <a:pt x="1617" y="1070"/>
                  </a:lnTo>
                  <a:lnTo>
                    <a:pt x="1618" y="1068"/>
                  </a:lnTo>
                  <a:lnTo>
                    <a:pt x="1625" y="1068"/>
                  </a:lnTo>
                  <a:lnTo>
                    <a:pt x="1629" y="1065"/>
                  </a:lnTo>
                  <a:lnTo>
                    <a:pt x="1634" y="1058"/>
                  </a:lnTo>
                  <a:lnTo>
                    <a:pt x="1637" y="1055"/>
                  </a:lnTo>
                  <a:lnTo>
                    <a:pt x="1642" y="1052"/>
                  </a:lnTo>
                  <a:lnTo>
                    <a:pt x="1650" y="1050"/>
                  </a:lnTo>
                  <a:lnTo>
                    <a:pt x="1656" y="1047"/>
                  </a:lnTo>
                  <a:lnTo>
                    <a:pt x="1656" y="1042"/>
                  </a:lnTo>
                  <a:lnTo>
                    <a:pt x="1653" y="1034"/>
                  </a:lnTo>
                  <a:lnTo>
                    <a:pt x="1652" y="1033"/>
                  </a:lnTo>
                  <a:lnTo>
                    <a:pt x="1652" y="1031"/>
                  </a:lnTo>
                  <a:lnTo>
                    <a:pt x="1655" y="1034"/>
                  </a:lnTo>
                  <a:lnTo>
                    <a:pt x="1663" y="1034"/>
                  </a:lnTo>
                  <a:lnTo>
                    <a:pt x="1668" y="1033"/>
                  </a:lnTo>
                  <a:lnTo>
                    <a:pt x="1677" y="1025"/>
                  </a:lnTo>
                  <a:lnTo>
                    <a:pt x="1677" y="1018"/>
                  </a:lnTo>
                  <a:lnTo>
                    <a:pt x="1671" y="1015"/>
                  </a:lnTo>
                  <a:lnTo>
                    <a:pt x="1669" y="1015"/>
                  </a:lnTo>
                  <a:lnTo>
                    <a:pt x="1671" y="1014"/>
                  </a:lnTo>
                  <a:lnTo>
                    <a:pt x="1671" y="1006"/>
                  </a:lnTo>
                  <a:lnTo>
                    <a:pt x="1666" y="999"/>
                  </a:lnTo>
                  <a:lnTo>
                    <a:pt x="1658" y="998"/>
                  </a:lnTo>
                  <a:lnTo>
                    <a:pt x="1661" y="993"/>
                  </a:lnTo>
                  <a:lnTo>
                    <a:pt x="1663" y="991"/>
                  </a:lnTo>
                  <a:lnTo>
                    <a:pt x="1663" y="995"/>
                  </a:lnTo>
                  <a:lnTo>
                    <a:pt x="1669" y="995"/>
                  </a:lnTo>
                  <a:lnTo>
                    <a:pt x="1672" y="990"/>
                  </a:lnTo>
                  <a:lnTo>
                    <a:pt x="1680" y="972"/>
                  </a:lnTo>
                  <a:lnTo>
                    <a:pt x="1682" y="966"/>
                  </a:lnTo>
                  <a:lnTo>
                    <a:pt x="1682" y="958"/>
                  </a:lnTo>
                  <a:lnTo>
                    <a:pt x="1680" y="956"/>
                  </a:lnTo>
                  <a:lnTo>
                    <a:pt x="1684" y="958"/>
                  </a:lnTo>
                  <a:lnTo>
                    <a:pt x="1688" y="956"/>
                  </a:lnTo>
                  <a:lnTo>
                    <a:pt x="1692" y="950"/>
                  </a:lnTo>
                  <a:lnTo>
                    <a:pt x="1696" y="945"/>
                  </a:lnTo>
                  <a:lnTo>
                    <a:pt x="1703" y="937"/>
                  </a:lnTo>
                  <a:lnTo>
                    <a:pt x="1704" y="932"/>
                  </a:lnTo>
                  <a:lnTo>
                    <a:pt x="1704" y="926"/>
                  </a:lnTo>
                  <a:lnTo>
                    <a:pt x="1703" y="926"/>
                  </a:lnTo>
                  <a:lnTo>
                    <a:pt x="1704" y="924"/>
                  </a:lnTo>
                  <a:lnTo>
                    <a:pt x="1717" y="924"/>
                  </a:lnTo>
                  <a:lnTo>
                    <a:pt x="1727" y="923"/>
                  </a:lnTo>
                  <a:lnTo>
                    <a:pt x="1735" y="920"/>
                  </a:lnTo>
                  <a:lnTo>
                    <a:pt x="1739" y="916"/>
                  </a:lnTo>
                  <a:lnTo>
                    <a:pt x="1739" y="908"/>
                  </a:lnTo>
                  <a:lnTo>
                    <a:pt x="1733" y="908"/>
                  </a:lnTo>
                  <a:lnTo>
                    <a:pt x="1719" y="910"/>
                  </a:lnTo>
                  <a:lnTo>
                    <a:pt x="1722" y="910"/>
                  </a:lnTo>
                  <a:lnTo>
                    <a:pt x="1738" y="907"/>
                  </a:lnTo>
                  <a:lnTo>
                    <a:pt x="1743" y="907"/>
                  </a:lnTo>
                  <a:lnTo>
                    <a:pt x="1744" y="904"/>
                  </a:lnTo>
                  <a:lnTo>
                    <a:pt x="1747" y="900"/>
                  </a:lnTo>
                  <a:lnTo>
                    <a:pt x="1754" y="904"/>
                  </a:lnTo>
                  <a:lnTo>
                    <a:pt x="1760" y="904"/>
                  </a:lnTo>
                  <a:lnTo>
                    <a:pt x="1768" y="894"/>
                  </a:lnTo>
                  <a:lnTo>
                    <a:pt x="1767" y="889"/>
                  </a:lnTo>
                  <a:lnTo>
                    <a:pt x="1765" y="883"/>
                  </a:lnTo>
                  <a:lnTo>
                    <a:pt x="1760" y="881"/>
                  </a:lnTo>
                  <a:lnTo>
                    <a:pt x="1760" y="880"/>
                  </a:lnTo>
                  <a:lnTo>
                    <a:pt x="1763" y="875"/>
                  </a:lnTo>
                  <a:lnTo>
                    <a:pt x="1763" y="870"/>
                  </a:lnTo>
                  <a:lnTo>
                    <a:pt x="1765" y="865"/>
                  </a:lnTo>
                  <a:lnTo>
                    <a:pt x="1768" y="861"/>
                  </a:lnTo>
                  <a:lnTo>
                    <a:pt x="1770" y="859"/>
                  </a:lnTo>
                  <a:lnTo>
                    <a:pt x="1771" y="859"/>
                  </a:lnTo>
                  <a:lnTo>
                    <a:pt x="1776" y="856"/>
                  </a:lnTo>
                  <a:lnTo>
                    <a:pt x="1779" y="853"/>
                  </a:lnTo>
                  <a:lnTo>
                    <a:pt x="1781" y="853"/>
                  </a:lnTo>
                  <a:lnTo>
                    <a:pt x="1787" y="851"/>
                  </a:lnTo>
                  <a:lnTo>
                    <a:pt x="1792" y="846"/>
                  </a:lnTo>
                  <a:lnTo>
                    <a:pt x="1797" y="838"/>
                  </a:lnTo>
                  <a:lnTo>
                    <a:pt x="1811" y="841"/>
                  </a:lnTo>
                  <a:lnTo>
                    <a:pt x="1814" y="841"/>
                  </a:lnTo>
                  <a:lnTo>
                    <a:pt x="1819" y="840"/>
                  </a:lnTo>
                  <a:lnTo>
                    <a:pt x="1832" y="830"/>
                  </a:lnTo>
                  <a:lnTo>
                    <a:pt x="1843" y="824"/>
                  </a:lnTo>
                  <a:lnTo>
                    <a:pt x="1846" y="822"/>
                  </a:lnTo>
                  <a:lnTo>
                    <a:pt x="1850" y="822"/>
                  </a:lnTo>
                  <a:lnTo>
                    <a:pt x="1858" y="821"/>
                  </a:lnTo>
                  <a:lnTo>
                    <a:pt x="1862" y="816"/>
                  </a:lnTo>
                  <a:lnTo>
                    <a:pt x="1867" y="811"/>
                  </a:lnTo>
                  <a:lnTo>
                    <a:pt x="1867" y="814"/>
                  </a:lnTo>
                  <a:lnTo>
                    <a:pt x="1874" y="817"/>
                  </a:lnTo>
                  <a:lnTo>
                    <a:pt x="1869" y="817"/>
                  </a:lnTo>
                  <a:lnTo>
                    <a:pt x="1862" y="819"/>
                  </a:lnTo>
                  <a:lnTo>
                    <a:pt x="1858" y="824"/>
                  </a:lnTo>
                  <a:lnTo>
                    <a:pt x="1850" y="832"/>
                  </a:lnTo>
                  <a:lnTo>
                    <a:pt x="1842" y="838"/>
                  </a:lnTo>
                  <a:lnTo>
                    <a:pt x="1840" y="845"/>
                  </a:lnTo>
                  <a:lnTo>
                    <a:pt x="1842" y="851"/>
                  </a:lnTo>
                  <a:lnTo>
                    <a:pt x="1853" y="859"/>
                  </a:lnTo>
                  <a:lnTo>
                    <a:pt x="1861" y="859"/>
                  </a:lnTo>
                  <a:lnTo>
                    <a:pt x="1869" y="856"/>
                  </a:lnTo>
                  <a:lnTo>
                    <a:pt x="1875" y="849"/>
                  </a:lnTo>
                  <a:lnTo>
                    <a:pt x="1882" y="845"/>
                  </a:lnTo>
                  <a:lnTo>
                    <a:pt x="1883" y="840"/>
                  </a:lnTo>
                  <a:lnTo>
                    <a:pt x="1886" y="838"/>
                  </a:lnTo>
                  <a:lnTo>
                    <a:pt x="1889" y="837"/>
                  </a:lnTo>
                  <a:lnTo>
                    <a:pt x="1910" y="833"/>
                  </a:lnTo>
                  <a:lnTo>
                    <a:pt x="1933" y="825"/>
                  </a:lnTo>
                  <a:lnTo>
                    <a:pt x="1937" y="824"/>
                  </a:lnTo>
                  <a:lnTo>
                    <a:pt x="1941" y="819"/>
                  </a:lnTo>
                  <a:lnTo>
                    <a:pt x="1939" y="816"/>
                  </a:lnTo>
                  <a:lnTo>
                    <a:pt x="1939" y="814"/>
                  </a:lnTo>
                  <a:lnTo>
                    <a:pt x="1953" y="811"/>
                  </a:lnTo>
                  <a:lnTo>
                    <a:pt x="1961" y="806"/>
                  </a:lnTo>
                  <a:lnTo>
                    <a:pt x="1964" y="801"/>
                  </a:lnTo>
                  <a:lnTo>
                    <a:pt x="1961" y="795"/>
                  </a:lnTo>
                  <a:lnTo>
                    <a:pt x="1957" y="795"/>
                  </a:lnTo>
                  <a:lnTo>
                    <a:pt x="1953" y="793"/>
                  </a:lnTo>
                  <a:lnTo>
                    <a:pt x="1955" y="786"/>
                  </a:lnTo>
                  <a:lnTo>
                    <a:pt x="1955" y="781"/>
                  </a:lnTo>
                  <a:lnTo>
                    <a:pt x="1950" y="781"/>
                  </a:lnTo>
                  <a:lnTo>
                    <a:pt x="1945" y="782"/>
                  </a:lnTo>
                  <a:lnTo>
                    <a:pt x="1941" y="787"/>
                  </a:lnTo>
                  <a:lnTo>
                    <a:pt x="1937" y="790"/>
                  </a:lnTo>
                  <a:lnTo>
                    <a:pt x="1934" y="793"/>
                  </a:lnTo>
                  <a:lnTo>
                    <a:pt x="1933" y="795"/>
                  </a:lnTo>
                  <a:lnTo>
                    <a:pt x="1928" y="798"/>
                  </a:lnTo>
                  <a:lnTo>
                    <a:pt x="1928" y="803"/>
                  </a:lnTo>
                  <a:lnTo>
                    <a:pt x="1926" y="806"/>
                  </a:lnTo>
                  <a:lnTo>
                    <a:pt x="1926" y="806"/>
                  </a:lnTo>
                  <a:lnTo>
                    <a:pt x="1923" y="806"/>
                  </a:lnTo>
                  <a:lnTo>
                    <a:pt x="1915" y="808"/>
                  </a:lnTo>
                  <a:lnTo>
                    <a:pt x="1905" y="808"/>
                  </a:lnTo>
                  <a:lnTo>
                    <a:pt x="1897" y="805"/>
                  </a:lnTo>
                  <a:lnTo>
                    <a:pt x="1894" y="803"/>
                  </a:lnTo>
                  <a:lnTo>
                    <a:pt x="1889" y="798"/>
                  </a:lnTo>
                  <a:lnTo>
                    <a:pt x="1883" y="793"/>
                  </a:lnTo>
                  <a:lnTo>
                    <a:pt x="1875" y="790"/>
                  </a:lnTo>
                  <a:lnTo>
                    <a:pt x="1875" y="789"/>
                  </a:lnTo>
                  <a:lnTo>
                    <a:pt x="1874" y="782"/>
                  </a:lnTo>
                  <a:lnTo>
                    <a:pt x="1870" y="778"/>
                  </a:lnTo>
                  <a:lnTo>
                    <a:pt x="1869" y="776"/>
                  </a:lnTo>
                  <a:lnTo>
                    <a:pt x="1872" y="771"/>
                  </a:lnTo>
                  <a:lnTo>
                    <a:pt x="1872" y="770"/>
                  </a:lnTo>
                  <a:lnTo>
                    <a:pt x="1875" y="765"/>
                  </a:lnTo>
                  <a:lnTo>
                    <a:pt x="1875" y="762"/>
                  </a:lnTo>
                  <a:lnTo>
                    <a:pt x="1872" y="758"/>
                  </a:lnTo>
                  <a:lnTo>
                    <a:pt x="1864" y="758"/>
                  </a:lnTo>
                  <a:lnTo>
                    <a:pt x="1859" y="763"/>
                  </a:lnTo>
                  <a:lnTo>
                    <a:pt x="1858" y="763"/>
                  </a:lnTo>
                  <a:lnTo>
                    <a:pt x="1858" y="762"/>
                  </a:lnTo>
                  <a:lnTo>
                    <a:pt x="1877" y="754"/>
                  </a:lnTo>
                  <a:lnTo>
                    <a:pt x="1880" y="749"/>
                  </a:lnTo>
                  <a:lnTo>
                    <a:pt x="1883" y="744"/>
                  </a:lnTo>
                  <a:lnTo>
                    <a:pt x="1880" y="733"/>
                  </a:lnTo>
                  <a:lnTo>
                    <a:pt x="1877" y="730"/>
                  </a:lnTo>
                  <a:lnTo>
                    <a:pt x="1874" y="726"/>
                  </a:lnTo>
                  <a:lnTo>
                    <a:pt x="1862" y="725"/>
                  </a:lnTo>
                  <a:lnTo>
                    <a:pt x="1853" y="725"/>
                  </a:lnTo>
                  <a:lnTo>
                    <a:pt x="1838" y="728"/>
                  </a:lnTo>
                  <a:lnTo>
                    <a:pt x="1814" y="736"/>
                  </a:lnTo>
                  <a:lnTo>
                    <a:pt x="1797" y="744"/>
                  </a:lnTo>
                  <a:lnTo>
                    <a:pt x="1789" y="750"/>
                  </a:lnTo>
                  <a:lnTo>
                    <a:pt x="1807" y="733"/>
                  </a:lnTo>
                  <a:lnTo>
                    <a:pt x="1811" y="730"/>
                  </a:lnTo>
                  <a:lnTo>
                    <a:pt x="1822" y="730"/>
                  </a:lnTo>
                  <a:lnTo>
                    <a:pt x="1826" y="725"/>
                  </a:lnTo>
                  <a:lnTo>
                    <a:pt x="1830" y="718"/>
                  </a:lnTo>
                  <a:lnTo>
                    <a:pt x="1838" y="711"/>
                  </a:lnTo>
                  <a:lnTo>
                    <a:pt x="1843" y="709"/>
                  </a:lnTo>
                  <a:lnTo>
                    <a:pt x="1856" y="707"/>
                  </a:lnTo>
                  <a:lnTo>
                    <a:pt x="1893" y="706"/>
                  </a:lnTo>
                  <a:lnTo>
                    <a:pt x="1950" y="706"/>
                  </a:lnTo>
                  <a:lnTo>
                    <a:pt x="1958" y="704"/>
                  </a:lnTo>
                  <a:lnTo>
                    <a:pt x="1969" y="699"/>
                  </a:lnTo>
                  <a:lnTo>
                    <a:pt x="1977" y="693"/>
                  </a:lnTo>
                  <a:lnTo>
                    <a:pt x="1984" y="683"/>
                  </a:lnTo>
                  <a:lnTo>
                    <a:pt x="1993" y="679"/>
                  </a:lnTo>
                  <a:lnTo>
                    <a:pt x="2011" y="679"/>
                  </a:lnTo>
                  <a:lnTo>
                    <a:pt x="2017" y="677"/>
                  </a:lnTo>
                  <a:lnTo>
                    <a:pt x="2020" y="675"/>
                  </a:lnTo>
                  <a:lnTo>
                    <a:pt x="2017" y="680"/>
                  </a:lnTo>
                  <a:lnTo>
                    <a:pt x="2006" y="691"/>
                  </a:lnTo>
                  <a:lnTo>
                    <a:pt x="1996" y="704"/>
                  </a:lnTo>
                  <a:lnTo>
                    <a:pt x="1993" y="714"/>
                  </a:lnTo>
                  <a:lnTo>
                    <a:pt x="1993" y="722"/>
                  </a:lnTo>
                  <a:lnTo>
                    <a:pt x="1992" y="728"/>
                  </a:lnTo>
                  <a:lnTo>
                    <a:pt x="1988" y="730"/>
                  </a:lnTo>
                  <a:lnTo>
                    <a:pt x="1982" y="730"/>
                  </a:lnTo>
                  <a:lnTo>
                    <a:pt x="1976" y="734"/>
                  </a:lnTo>
                  <a:lnTo>
                    <a:pt x="1974" y="739"/>
                  </a:lnTo>
                  <a:lnTo>
                    <a:pt x="1974" y="742"/>
                  </a:lnTo>
                  <a:lnTo>
                    <a:pt x="1976" y="744"/>
                  </a:lnTo>
                  <a:lnTo>
                    <a:pt x="1976" y="746"/>
                  </a:lnTo>
                  <a:lnTo>
                    <a:pt x="1971" y="752"/>
                  </a:lnTo>
                  <a:lnTo>
                    <a:pt x="1968" y="760"/>
                  </a:lnTo>
                  <a:lnTo>
                    <a:pt x="1968" y="763"/>
                  </a:lnTo>
                  <a:lnTo>
                    <a:pt x="1972" y="768"/>
                  </a:lnTo>
                  <a:lnTo>
                    <a:pt x="1979" y="770"/>
                  </a:lnTo>
                  <a:lnTo>
                    <a:pt x="1987" y="768"/>
                  </a:lnTo>
                  <a:lnTo>
                    <a:pt x="2014" y="768"/>
                  </a:lnTo>
                  <a:lnTo>
                    <a:pt x="2020" y="766"/>
                  </a:lnTo>
                  <a:lnTo>
                    <a:pt x="2030" y="762"/>
                  </a:lnTo>
                  <a:lnTo>
                    <a:pt x="2033" y="763"/>
                  </a:lnTo>
                  <a:lnTo>
                    <a:pt x="2038" y="768"/>
                  </a:lnTo>
                  <a:lnTo>
                    <a:pt x="2041" y="768"/>
                  </a:lnTo>
                  <a:lnTo>
                    <a:pt x="2038" y="771"/>
                  </a:lnTo>
                  <a:lnTo>
                    <a:pt x="2036" y="776"/>
                  </a:lnTo>
                  <a:lnTo>
                    <a:pt x="2036" y="782"/>
                  </a:lnTo>
                  <a:lnTo>
                    <a:pt x="2041" y="782"/>
                  </a:lnTo>
                  <a:lnTo>
                    <a:pt x="2046" y="781"/>
                  </a:lnTo>
                  <a:lnTo>
                    <a:pt x="2055" y="774"/>
                  </a:lnTo>
                  <a:lnTo>
                    <a:pt x="2059" y="773"/>
                  </a:lnTo>
                  <a:lnTo>
                    <a:pt x="2062" y="773"/>
                  </a:lnTo>
                  <a:lnTo>
                    <a:pt x="2062" y="773"/>
                  </a:lnTo>
                  <a:lnTo>
                    <a:pt x="2062" y="779"/>
                  </a:lnTo>
                  <a:lnTo>
                    <a:pt x="2065" y="781"/>
                  </a:lnTo>
                  <a:lnTo>
                    <a:pt x="2073" y="786"/>
                  </a:lnTo>
                  <a:lnTo>
                    <a:pt x="2081" y="786"/>
                  </a:lnTo>
                  <a:lnTo>
                    <a:pt x="2087" y="784"/>
                  </a:lnTo>
                  <a:lnTo>
                    <a:pt x="2092" y="774"/>
                  </a:lnTo>
                  <a:lnTo>
                    <a:pt x="2092" y="771"/>
                  </a:lnTo>
                  <a:lnTo>
                    <a:pt x="2091" y="763"/>
                  </a:lnTo>
                  <a:lnTo>
                    <a:pt x="2084" y="760"/>
                  </a:lnTo>
                  <a:lnTo>
                    <a:pt x="2081" y="755"/>
                  </a:lnTo>
                  <a:lnTo>
                    <a:pt x="2079" y="757"/>
                  </a:lnTo>
                  <a:lnTo>
                    <a:pt x="2081" y="754"/>
                  </a:lnTo>
                  <a:lnTo>
                    <a:pt x="2084" y="749"/>
                  </a:lnTo>
                  <a:lnTo>
                    <a:pt x="2081" y="744"/>
                  </a:lnTo>
                  <a:lnTo>
                    <a:pt x="2076" y="744"/>
                  </a:lnTo>
                  <a:lnTo>
                    <a:pt x="2071" y="746"/>
                  </a:lnTo>
                  <a:lnTo>
                    <a:pt x="2070" y="742"/>
                  </a:lnTo>
                  <a:lnTo>
                    <a:pt x="2071" y="736"/>
                  </a:lnTo>
                  <a:lnTo>
                    <a:pt x="2076" y="733"/>
                  </a:lnTo>
                  <a:lnTo>
                    <a:pt x="2076" y="726"/>
                  </a:lnTo>
                  <a:lnTo>
                    <a:pt x="2067" y="722"/>
                  </a:lnTo>
                  <a:lnTo>
                    <a:pt x="2055" y="722"/>
                  </a:lnTo>
                  <a:lnTo>
                    <a:pt x="2055" y="725"/>
                  </a:lnTo>
                  <a:lnTo>
                    <a:pt x="2054" y="726"/>
                  </a:lnTo>
                  <a:lnTo>
                    <a:pt x="2052" y="726"/>
                  </a:lnTo>
                  <a:lnTo>
                    <a:pt x="2047" y="725"/>
                  </a:lnTo>
                  <a:lnTo>
                    <a:pt x="2041" y="718"/>
                  </a:lnTo>
                  <a:lnTo>
                    <a:pt x="2038" y="715"/>
                  </a:lnTo>
                  <a:lnTo>
                    <a:pt x="2038" y="711"/>
                  </a:lnTo>
                  <a:lnTo>
                    <a:pt x="2035" y="707"/>
                  </a:lnTo>
                  <a:lnTo>
                    <a:pt x="2028" y="706"/>
                  </a:lnTo>
                  <a:lnTo>
                    <a:pt x="2022" y="707"/>
                  </a:lnTo>
                  <a:lnTo>
                    <a:pt x="2020" y="709"/>
                  </a:lnTo>
                  <a:lnTo>
                    <a:pt x="2020" y="709"/>
                  </a:lnTo>
                  <a:lnTo>
                    <a:pt x="2030" y="696"/>
                  </a:lnTo>
                  <a:lnTo>
                    <a:pt x="2033" y="687"/>
                  </a:lnTo>
                  <a:lnTo>
                    <a:pt x="2043" y="677"/>
                  </a:lnTo>
                  <a:lnTo>
                    <a:pt x="2038" y="672"/>
                  </a:lnTo>
                  <a:lnTo>
                    <a:pt x="2032" y="671"/>
                  </a:lnTo>
                  <a:lnTo>
                    <a:pt x="2020" y="674"/>
                  </a:lnTo>
                  <a:lnTo>
                    <a:pt x="2024" y="671"/>
                  </a:lnTo>
                  <a:lnTo>
                    <a:pt x="2033" y="663"/>
                  </a:lnTo>
                  <a:lnTo>
                    <a:pt x="2038" y="659"/>
                  </a:lnTo>
                  <a:lnTo>
                    <a:pt x="2038" y="653"/>
                  </a:lnTo>
                  <a:lnTo>
                    <a:pt x="2035" y="650"/>
                  </a:lnTo>
                  <a:lnTo>
                    <a:pt x="2030" y="650"/>
                  </a:lnTo>
                  <a:lnTo>
                    <a:pt x="2030" y="650"/>
                  </a:lnTo>
                  <a:lnTo>
                    <a:pt x="2033" y="647"/>
                  </a:lnTo>
                  <a:lnTo>
                    <a:pt x="2036" y="643"/>
                  </a:lnTo>
                  <a:lnTo>
                    <a:pt x="2040" y="639"/>
                  </a:lnTo>
                  <a:lnTo>
                    <a:pt x="2040" y="631"/>
                  </a:lnTo>
                  <a:lnTo>
                    <a:pt x="2025" y="616"/>
                  </a:lnTo>
                  <a:lnTo>
                    <a:pt x="2017" y="616"/>
                  </a:lnTo>
                  <a:lnTo>
                    <a:pt x="2016" y="618"/>
                  </a:lnTo>
                  <a:lnTo>
                    <a:pt x="2011" y="621"/>
                  </a:lnTo>
                  <a:lnTo>
                    <a:pt x="2009" y="621"/>
                  </a:lnTo>
                  <a:lnTo>
                    <a:pt x="2011" y="616"/>
                  </a:lnTo>
                  <a:lnTo>
                    <a:pt x="2011" y="613"/>
                  </a:lnTo>
                  <a:lnTo>
                    <a:pt x="2008" y="607"/>
                  </a:lnTo>
                  <a:lnTo>
                    <a:pt x="2000" y="605"/>
                  </a:lnTo>
                  <a:lnTo>
                    <a:pt x="2006" y="602"/>
                  </a:lnTo>
                  <a:lnTo>
                    <a:pt x="2006" y="597"/>
                  </a:lnTo>
                  <a:lnTo>
                    <a:pt x="2004" y="592"/>
                  </a:lnTo>
                  <a:lnTo>
                    <a:pt x="1998" y="588"/>
                  </a:lnTo>
                  <a:lnTo>
                    <a:pt x="1985" y="588"/>
                  </a:lnTo>
                  <a:lnTo>
                    <a:pt x="1980" y="583"/>
                  </a:lnTo>
                  <a:lnTo>
                    <a:pt x="1976" y="580"/>
                  </a:lnTo>
                  <a:lnTo>
                    <a:pt x="1969" y="580"/>
                  </a:lnTo>
                  <a:lnTo>
                    <a:pt x="1966" y="581"/>
                  </a:lnTo>
                  <a:lnTo>
                    <a:pt x="1964" y="578"/>
                  </a:lnTo>
                  <a:lnTo>
                    <a:pt x="1958" y="578"/>
                  </a:lnTo>
                  <a:lnTo>
                    <a:pt x="1955" y="580"/>
                  </a:lnTo>
                  <a:lnTo>
                    <a:pt x="1953" y="578"/>
                  </a:lnTo>
                  <a:lnTo>
                    <a:pt x="1952" y="576"/>
                  </a:lnTo>
                  <a:lnTo>
                    <a:pt x="1949" y="572"/>
                  </a:lnTo>
                  <a:lnTo>
                    <a:pt x="1945" y="565"/>
                  </a:lnTo>
                  <a:lnTo>
                    <a:pt x="1936" y="557"/>
                  </a:lnTo>
                  <a:lnTo>
                    <a:pt x="1921" y="549"/>
                  </a:lnTo>
                  <a:lnTo>
                    <a:pt x="1928" y="548"/>
                  </a:lnTo>
                  <a:lnTo>
                    <a:pt x="1931" y="541"/>
                  </a:lnTo>
                  <a:lnTo>
                    <a:pt x="1936" y="538"/>
                  </a:lnTo>
                  <a:lnTo>
                    <a:pt x="1936" y="532"/>
                  </a:lnTo>
                  <a:lnTo>
                    <a:pt x="1933" y="530"/>
                  </a:lnTo>
                  <a:lnTo>
                    <a:pt x="1926" y="525"/>
                  </a:lnTo>
                  <a:lnTo>
                    <a:pt x="1925" y="524"/>
                  </a:lnTo>
                  <a:lnTo>
                    <a:pt x="1926" y="519"/>
                  </a:lnTo>
                  <a:lnTo>
                    <a:pt x="1925" y="514"/>
                  </a:lnTo>
                  <a:lnTo>
                    <a:pt x="1918" y="511"/>
                  </a:lnTo>
                  <a:lnTo>
                    <a:pt x="1913" y="505"/>
                  </a:lnTo>
                  <a:lnTo>
                    <a:pt x="1913" y="501"/>
                  </a:lnTo>
                  <a:lnTo>
                    <a:pt x="1909" y="500"/>
                  </a:lnTo>
                  <a:lnTo>
                    <a:pt x="1907" y="495"/>
                  </a:lnTo>
                  <a:lnTo>
                    <a:pt x="1907" y="492"/>
                  </a:lnTo>
                  <a:lnTo>
                    <a:pt x="1904" y="487"/>
                  </a:lnTo>
                  <a:lnTo>
                    <a:pt x="1901" y="481"/>
                  </a:lnTo>
                  <a:lnTo>
                    <a:pt x="1899" y="476"/>
                  </a:lnTo>
                  <a:lnTo>
                    <a:pt x="1894" y="471"/>
                  </a:lnTo>
                  <a:lnTo>
                    <a:pt x="1889" y="465"/>
                  </a:lnTo>
                  <a:lnTo>
                    <a:pt x="1888" y="460"/>
                  </a:lnTo>
                  <a:lnTo>
                    <a:pt x="1885" y="454"/>
                  </a:lnTo>
                  <a:lnTo>
                    <a:pt x="1878" y="444"/>
                  </a:lnTo>
                  <a:lnTo>
                    <a:pt x="1875" y="439"/>
                  </a:lnTo>
                  <a:lnTo>
                    <a:pt x="1870" y="439"/>
                  </a:lnTo>
                  <a:lnTo>
                    <a:pt x="1864" y="450"/>
                  </a:lnTo>
                  <a:lnTo>
                    <a:pt x="1862" y="455"/>
                  </a:lnTo>
                  <a:lnTo>
                    <a:pt x="1861" y="457"/>
                  </a:lnTo>
                  <a:lnTo>
                    <a:pt x="1856" y="460"/>
                  </a:lnTo>
                  <a:lnTo>
                    <a:pt x="1856" y="465"/>
                  </a:lnTo>
                  <a:lnTo>
                    <a:pt x="1858" y="468"/>
                  </a:lnTo>
                  <a:lnTo>
                    <a:pt x="1858" y="470"/>
                  </a:lnTo>
                  <a:lnTo>
                    <a:pt x="1856" y="473"/>
                  </a:lnTo>
                  <a:lnTo>
                    <a:pt x="1853" y="478"/>
                  </a:lnTo>
                  <a:lnTo>
                    <a:pt x="1853" y="482"/>
                  </a:lnTo>
                  <a:lnTo>
                    <a:pt x="1853" y="482"/>
                  </a:lnTo>
                  <a:lnTo>
                    <a:pt x="1850" y="482"/>
                  </a:lnTo>
                  <a:lnTo>
                    <a:pt x="1846" y="486"/>
                  </a:lnTo>
                  <a:lnTo>
                    <a:pt x="1846" y="487"/>
                  </a:lnTo>
                  <a:lnTo>
                    <a:pt x="1845" y="486"/>
                  </a:lnTo>
                  <a:lnTo>
                    <a:pt x="1840" y="486"/>
                  </a:lnTo>
                  <a:lnTo>
                    <a:pt x="1834" y="489"/>
                  </a:lnTo>
                  <a:lnTo>
                    <a:pt x="1834" y="492"/>
                  </a:lnTo>
                  <a:lnTo>
                    <a:pt x="1827" y="498"/>
                  </a:lnTo>
                  <a:lnTo>
                    <a:pt x="1822" y="500"/>
                  </a:lnTo>
                  <a:lnTo>
                    <a:pt x="1818" y="500"/>
                  </a:lnTo>
                  <a:lnTo>
                    <a:pt x="1816" y="500"/>
                  </a:lnTo>
                  <a:lnTo>
                    <a:pt x="1813" y="492"/>
                  </a:lnTo>
                  <a:lnTo>
                    <a:pt x="1808" y="492"/>
                  </a:lnTo>
                  <a:lnTo>
                    <a:pt x="1808" y="490"/>
                  </a:lnTo>
                  <a:lnTo>
                    <a:pt x="1802" y="484"/>
                  </a:lnTo>
                  <a:lnTo>
                    <a:pt x="1794" y="484"/>
                  </a:lnTo>
                  <a:lnTo>
                    <a:pt x="1792" y="482"/>
                  </a:lnTo>
                  <a:lnTo>
                    <a:pt x="1792" y="479"/>
                  </a:lnTo>
                  <a:lnTo>
                    <a:pt x="1791" y="474"/>
                  </a:lnTo>
                  <a:lnTo>
                    <a:pt x="1786" y="471"/>
                  </a:lnTo>
                  <a:lnTo>
                    <a:pt x="1784" y="470"/>
                  </a:lnTo>
                  <a:lnTo>
                    <a:pt x="1786" y="465"/>
                  </a:lnTo>
                  <a:lnTo>
                    <a:pt x="1786" y="460"/>
                  </a:lnTo>
                  <a:lnTo>
                    <a:pt x="1784" y="455"/>
                  </a:lnTo>
                  <a:lnTo>
                    <a:pt x="1783" y="447"/>
                  </a:lnTo>
                  <a:lnTo>
                    <a:pt x="1783" y="444"/>
                  </a:lnTo>
                  <a:lnTo>
                    <a:pt x="1784" y="439"/>
                  </a:lnTo>
                  <a:lnTo>
                    <a:pt x="1786" y="438"/>
                  </a:lnTo>
                  <a:lnTo>
                    <a:pt x="1789" y="433"/>
                  </a:lnTo>
                  <a:lnTo>
                    <a:pt x="1786" y="426"/>
                  </a:lnTo>
                  <a:lnTo>
                    <a:pt x="1779" y="426"/>
                  </a:lnTo>
                  <a:lnTo>
                    <a:pt x="1773" y="430"/>
                  </a:lnTo>
                  <a:lnTo>
                    <a:pt x="1771" y="425"/>
                  </a:lnTo>
                  <a:lnTo>
                    <a:pt x="1760" y="425"/>
                  </a:lnTo>
                  <a:lnTo>
                    <a:pt x="1749" y="422"/>
                  </a:lnTo>
                  <a:lnTo>
                    <a:pt x="1746" y="415"/>
                  </a:lnTo>
                  <a:lnTo>
                    <a:pt x="1743" y="414"/>
                  </a:lnTo>
                  <a:lnTo>
                    <a:pt x="1739" y="412"/>
                  </a:lnTo>
                  <a:lnTo>
                    <a:pt x="1739" y="409"/>
                  </a:lnTo>
                  <a:lnTo>
                    <a:pt x="1733" y="403"/>
                  </a:lnTo>
                  <a:lnTo>
                    <a:pt x="1730" y="403"/>
                  </a:lnTo>
                  <a:lnTo>
                    <a:pt x="1730" y="401"/>
                  </a:lnTo>
                  <a:lnTo>
                    <a:pt x="1727" y="395"/>
                  </a:lnTo>
                  <a:lnTo>
                    <a:pt x="1724" y="395"/>
                  </a:lnTo>
                  <a:lnTo>
                    <a:pt x="1720" y="393"/>
                  </a:lnTo>
                  <a:lnTo>
                    <a:pt x="1719" y="393"/>
                  </a:lnTo>
                  <a:lnTo>
                    <a:pt x="1716" y="391"/>
                  </a:lnTo>
                  <a:lnTo>
                    <a:pt x="1708" y="387"/>
                  </a:lnTo>
                  <a:lnTo>
                    <a:pt x="1701" y="387"/>
                  </a:lnTo>
                  <a:lnTo>
                    <a:pt x="1695" y="388"/>
                  </a:lnTo>
                  <a:lnTo>
                    <a:pt x="1687" y="393"/>
                  </a:lnTo>
                  <a:lnTo>
                    <a:pt x="1685" y="393"/>
                  </a:lnTo>
                  <a:lnTo>
                    <a:pt x="1677" y="390"/>
                  </a:lnTo>
                  <a:lnTo>
                    <a:pt x="1671" y="390"/>
                  </a:lnTo>
                  <a:lnTo>
                    <a:pt x="1671" y="391"/>
                  </a:lnTo>
                  <a:lnTo>
                    <a:pt x="1660" y="385"/>
                  </a:lnTo>
                  <a:lnTo>
                    <a:pt x="1642" y="383"/>
                  </a:lnTo>
                  <a:lnTo>
                    <a:pt x="1637" y="383"/>
                  </a:lnTo>
                  <a:lnTo>
                    <a:pt x="1633" y="387"/>
                  </a:lnTo>
                  <a:lnTo>
                    <a:pt x="1631" y="390"/>
                  </a:lnTo>
                  <a:lnTo>
                    <a:pt x="1628" y="391"/>
                  </a:lnTo>
                  <a:lnTo>
                    <a:pt x="1625" y="395"/>
                  </a:lnTo>
                  <a:lnTo>
                    <a:pt x="1623" y="401"/>
                  </a:lnTo>
                  <a:lnTo>
                    <a:pt x="1628" y="407"/>
                  </a:lnTo>
                  <a:lnTo>
                    <a:pt x="1631" y="411"/>
                  </a:lnTo>
                  <a:lnTo>
                    <a:pt x="1634" y="414"/>
                  </a:lnTo>
                  <a:lnTo>
                    <a:pt x="1636" y="415"/>
                  </a:lnTo>
                  <a:lnTo>
                    <a:pt x="1636" y="415"/>
                  </a:lnTo>
                  <a:lnTo>
                    <a:pt x="1634" y="418"/>
                  </a:lnTo>
                  <a:lnTo>
                    <a:pt x="1629" y="425"/>
                  </a:lnTo>
                  <a:lnTo>
                    <a:pt x="1623" y="431"/>
                  </a:lnTo>
                  <a:lnTo>
                    <a:pt x="1628" y="436"/>
                  </a:lnTo>
                  <a:lnTo>
                    <a:pt x="1631" y="442"/>
                  </a:lnTo>
                  <a:lnTo>
                    <a:pt x="1633" y="447"/>
                  </a:lnTo>
                  <a:lnTo>
                    <a:pt x="1634" y="450"/>
                  </a:lnTo>
                  <a:lnTo>
                    <a:pt x="1637" y="454"/>
                  </a:lnTo>
                  <a:lnTo>
                    <a:pt x="1637" y="462"/>
                  </a:lnTo>
                  <a:lnTo>
                    <a:pt x="1633" y="463"/>
                  </a:lnTo>
                  <a:lnTo>
                    <a:pt x="1629" y="466"/>
                  </a:lnTo>
                  <a:lnTo>
                    <a:pt x="1629" y="471"/>
                  </a:lnTo>
                  <a:lnTo>
                    <a:pt x="1628" y="473"/>
                  </a:lnTo>
                  <a:lnTo>
                    <a:pt x="1626" y="478"/>
                  </a:lnTo>
                  <a:lnTo>
                    <a:pt x="1618" y="487"/>
                  </a:lnTo>
                  <a:lnTo>
                    <a:pt x="1618" y="492"/>
                  </a:lnTo>
                  <a:lnTo>
                    <a:pt x="1620" y="497"/>
                  </a:lnTo>
                  <a:lnTo>
                    <a:pt x="1634" y="508"/>
                  </a:lnTo>
                  <a:lnTo>
                    <a:pt x="1642" y="513"/>
                  </a:lnTo>
                  <a:lnTo>
                    <a:pt x="1647" y="519"/>
                  </a:lnTo>
                  <a:lnTo>
                    <a:pt x="1650" y="527"/>
                  </a:lnTo>
                  <a:lnTo>
                    <a:pt x="1652" y="537"/>
                  </a:lnTo>
                  <a:lnTo>
                    <a:pt x="1652" y="548"/>
                  </a:lnTo>
                  <a:lnTo>
                    <a:pt x="1650" y="557"/>
                  </a:lnTo>
                  <a:lnTo>
                    <a:pt x="1650" y="559"/>
                  </a:lnTo>
                  <a:lnTo>
                    <a:pt x="1642" y="567"/>
                  </a:lnTo>
                  <a:lnTo>
                    <a:pt x="1634" y="572"/>
                  </a:lnTo>
                  <a:lnTo>
                    <a:pt x="1626" y="580"/>
                  </a:lnTo>
                  <a:lnTo>
                    <a:pt x="1620" y="584"/>
                  </a:lnTo>
                  <a:lnTo>
                    <a:pt x="1613" y="588"/>
                  </a:lnTo>
                  <a:lnTo>
                    <a:pt x="1602" y="588"/>
                  </a:lnTo>
                  <a:lnTo>
                    <a:pt x="1601" y="589"/>
                  </a:lnTo>
                  <a:lnTo>
                    <a:pt x="1597" y="589"/>
                  </a:lnTo>
                  <a:lnTo>
                    <a:pt x="1597" y="599"/>
                  </a:lnTo>
                  <a:lnTo>
                    <a:pt x="1601" y="604"/>
                  </a:lnTo>
                  <a:lnTo>
                    <a:pt x="1605" y="610"/>
                  </a:lnTo>
                  <a:lnTo>
                    <a:pt x="1609" y="615"/>
                  </a:lnTo>
                  <a:lnTo>
                    <a:pt x="1609" y="621"/>
                  </a:lnTo>
                  <a:lnTo>
                    <a:pt x="1610" y="626"/>
                  </a:lnTo>
                  <a:lnTo>
                    <a:pt x="1612" y="632"/>
                  </a:lnTo>
                  <a:lnTo>
                    <a:pt x="1612" y="645"/>
                  </a:lnTo>
                  <a:lnTo>
                    <a:pt x="1615" y="650"/>
                  </a:lnTo>
                  <a:lnTo>
                    <a:pt x="1617" y="653"/>
                  </a:lnTo>
                  <a:lnTo>
                    <a:pt x="1617" y="656"/>
                  </a:lnTo>
                  <a:lnTo>
                    <a:pt x="1615" y="658"/>
                  </a:lnTo>
                  <a:lnTo>
                    <a:pt x="1610" y="661"/>
                  </a:lnTo>
                  <a:lnTo>
                    <a:pt x="1609" y="666"/>
                  </a:lnTo>
                  <a:lnTo>
                    <a:pt x="1612" y="671"/>
                  </a:lnTo>
                  <a:lnTo>
                    <a:pt x="1610" y="669"/>
                  </a:lnTo>
                  <a:lnTo>
                    <a:pt x="1609" y="667"/>
                  </a:lnTo>
                  <a:lnTo>
                    <a:pt x="1604" y="667"/>
                  </a:lnTo>
                  <a:lnTo>
                    <a:pt x="1599" y="672"/>
                  </a:lnTo>
                  <a:lnTo>
                    <a:pt x="1596" y="677"/>
                  </a:lnTo>
                  <a:lnTo>
                    <a:pt x="1596" y="680"/>
                  </a:lnTo>
                  <a:lnTo>
                    <a:pt x="1594" y="679"/>
                  </a:lnTo>
                  <a:lnTo>
                    <a:pt x="1589" y="675"/>
                  </a:lnTo>
                  <a:lnTo>
                    <a:pt x="1585" y="674"/>
                  </a:lnTo>
                  <a:lnTo>
                    <a:pt x="1585" y="674"/>
                  </a:lnTo>
                  <a:lnTo>
                    <a:pt x="1585" y="667"/>
                  </a:lnTo>
                  <a:lnTo>
                    <a:pt x="1578" y="663"/>
                  </a:lnTo>
                  <a:lnTo>
                    <a:pt x="1570" y="656"/>
                  </a:lnTo>
                  <a:lnTo>
                    <a:pt x="1569" y="655"/>
                  </a:lnTo>
                  <a:lnTo>
                    <a:pt x="1567" y="651"/>
                  </a:lnTo>
                  <a:lnTo>
                    <a:pt x="1566" y="647"/>
                  </a:lnTo>
                  <a:lnTo>
                    <a:pt x="1559" y="643"/>
                  </a:lnTo>
                  <a:lnTo>
                    <a:pt x="1556" y="639"/>
                  </a:lnTo>
                  <a:lnTo>
                    <a:pt x="1556" y="637"/>
                  </a:lnTo>
                  <a:lnTo>
                    <a:pt x="1556" y="615"/>
                  </a:lnTo>
                  <a:lnTo>
                    <a:pt x="1554" y="608"/>
                  </a:lnTo>
                  <a:lnTo>
                    <a:pt x="1553" y="605"/>
                  </a:lnTo>
                  <a:lnTo>
                    <a:pt x="1553" y="602"/>
                  </a:lnTo>
                  <a:lnTo>
                    <a:pt x="1556" y="596"/>
                  </a:lnTo>
                  <a:lnTo>
                    <a:pt x="1556" y="591"/>
                  </a:lnTo>
                  <a:lnTo>
                    <a:pt x="1554" y="586"/>
                  </a:lnTo>
                  <a:lnTo>
                    <a:pt x="1550" y="581"/>
                  </a:lnTo>
                  <a:lnTo>
                    <a:pt x="1543" y="580"/>
                  </a:lnTo>
                  <a:lnTo>
                    <a:pt x="1530" y="580"/>
                  </a:lnTo>
                  <a:lnTo>
                    <a:pt x="1516" y="578"/>
                  </a:lnTo>
                  <a:lnTo>
                    <a:pt x="1503" y="578"/>
                  </a:lnTo>
                  <a:lnTo>
                    <a:pt x="1483" y="565"/>
                  </a:lnTo>
                  <a:lnTo>
                    <a:pt x="1475" y="564"/>
                  </a:lnTo>
                  <a:lnTo>
                    <a:pt x="1467" y="561"/>
                  </a:lnTo>
                  <a:lnTo>
                    <a:pt x="1460" y="557"/>
                  </a:lnTo>
                  <a:lnTo>
                    <a:pt x="1459" y="554"/>
                  </a:lnTo>
                  <a:lnTo>
                    <a:pt x="1455" y="551"/>
                  </a:lnTo>
                  <a:lnTo>
                    <a:pt x="1452" y="548"/>
                  </a:lnTo>
                  <a:lnTo>
                    <a:pt x="1447" y="545"/>
                  </a:lnTo>
                  <a:lnTo>
                    <a:pt x="1443" y="543"/>
                  </a:lnTo>
                  <a:lnTo>
                    <a:pt x="1438" y="540"/>
                  </a:lnTo>
                  <a:lnTo>
                    <a:pt x="1435" y="538"/>
                  </a:lnTo>
                  <a:lnTo>
                    <a:pt x="1428" y="537"/>
                  </a:lnTo>
                  <a:lnTo>
                    <a:pt x="1419" y="535"/>
                  </a:lnTo>
                  <a:lnTo>
                    <a:pt x="1414" y="533"/>
                  </a:lnTo>
                  <a:lnTo>
                    <a:pt x="1401" y="527"/>
                  </a:lnTo>
                  <a:lnTo>
                    <a:pt x="1393" y="525"/>
                  </a:lnTo>
                  <a:lnTo>
                    <a:pt x="1385" y="527"/>
                  </a:lnTo>
                  <a:lnTo>
                    <a:pt x="1379" y="530"/>
                  </a:lnTo>
                  <a:lnTo>
                    <a:pt x="1371" y="532"/>
                  </a:lnTo>
                  <a:lnTo>
                    <a:pt x="1372" y="530"/>
                  </a:lnTo>
                  <a:lnTo>
                    <a:pt x="1372" y="522"/>
                  </a:lnTo>
                  <a:lnTo>
                    <a:pt x="1369" y="517"/>
                  </a:lnTo>
                  <a:lnTo>
                    <a:pt x="1363" y="498"/>
                  </a:lnTo>
                  <a:lnTo>
                    <a:pt x="1360" y="492"/>
                  </a:lnTo>
                  <a:lnTo>
                    <a:pt x="1355" y="487"/>
                  </a:lnTo>
                  <a:lnTo>
                    <a:pt x="1342" y="487"/>
                  </a:lnTo>
                  <a:lnTo>
                    <a:pt x="1337" y="486"/>
                  </a:lnTo>
                  <a:lnTo>
                    <a:pt x="1331" y="482"/>
                  </a:lnTo>
                  <a:lnTo>
                    <a:pt x="1329" y="481"/>
                  </a:lnTo>
                  <a:lnTo>
                    <a:pt x="1329" y="460"/>
                  </a:lnTo>
                  <a:lnTo>
                    <a:pt x="1333" y="444"/>
                  </a:lnTo>
                  <a:lnTo>
                    <a:pt x="1337" y="436"/>
                  </a:lnTo>
                  <a:lnTo>
                    <a:pt x="1341" y="428"/>
                  </a:lnTo>
                  <a:lnTo>
                    <a:pt x="1344" y="418"/>
                  </a:lnTo>
                  <a:lnTo>
                    <a:pt x="1345" y="417"/>
                  </a:lnTo>
                  <a:lnTo>
                    <a:pt x="1352" y="414"/>
                  </a:lnTo>
                  <a:lnTo>
                    <a:pt x="1355" y="414"/>
                  </a:lnTo>
                  <a:lnTo>
                    <a:pt x="1360" y="404"/>
                  </a:lnTo>
                  <a:lnTo>
                    <a:pt x="1360" y="401"/>
                  </a:lnTo>
                  <a:lnTo>
                    <a:pt x="1361" y="399"/>
                  </a:lnTo>
                  <a:lnTo>
                    <a:pt x="1364" y="399"/>
                  </a:lnTo>
                  <a:lnTo>
                    <a:pt x="1366" y="396"/>
                  </a:lnTo>
                  <a:lnTo>
                    <a:pt x="1371" y="390"/>
                  </a:lnTo>
                  <a:lnTo>
                    <a:pt x="1372" y="388"/>
                  </a:lnTo>
                  <a:lnTo>
                    <a:pt x="1380" y="388"/>
                  </a:lnTo>
                  <a:lnTo>
                    <a:pt x="1374" y="382"/>
                  </a:lnTo>
                  <a:lnTo>
                    <a:pt x="1380" y="382"/>
                  </a:lnTo>
                  <a:lnTo>
                    <a:pt x="1395" y="379"/>
                  </a:lnTo>
                  <a:lnTo>
                    <a:pt x="1403" y="374"/>
                  </a:lnTo>
                  <a:lnTo>
                    <a:pt x="1404" y="369"/>
                  </a:lnTo>
                  <a:lnTo>
                    <a:pt x="1404" y="366"/>
                  </a:lnTo>
                  <a:lnTo>
                    <a:pt x="1401" y="361"/>
                  </a:lnTo>
                  <a:lnTo>
                    <a:pt x="1398" y="358"/>
                  </a:lnTo>
                  <a:lnTo>
                    <a:pt x="1387" y="356"/>
                  </a:lnTo>
                  <a:lnTo>
                    <a:pt x="1379" y="356"/>
                  </a:lnTo>
                  <a:lnTo>
                    <a:pt x="1377" y="355"/>
                  </a:lnTo>
                  <a:lnTo>
                    <a:pt x="1377" y="351"/>
                  </a:lnTo>
                  <a:lnTo>
                    <a:pt x="1376" y="350"/>
                  </a:lnTo>
                  <a:lnTo>
                    <a:pt x="1396" y="356"/>
                  </a:lnTo>
                  <a:lnTo>
                    <a:pt x="1412" y="356"/>
                  </a:lnTo>
                  <a:lnTo>
                    <a:pt x="1416" y="353"/>
                  </a:lnTo>
                  <a:lnTo>
                    <a:pt x="1417" y="347"/>
                  </a:lnTo>
                  <a:lnTo>
                    <a:pt x="1416" y="342"/>
                  </a:lnTo>
                  <a:lnTo>
                    <a:pt x="1416" y="340"/>
                  </a:lnTo>
                  <a:lnTo>
                    <a:pt x="1417" y="340"/>
                  </a:lnTo>
                  <a:lnTo>
                    <a:pt x="1422" y="343"/>
                  </a:lnTo>
                  <a:lnTo>
                    <a:pt x="1430" y="345"/>
                  </a:lnTo>
                  <a:lnTo>
                    <a:pt x="1436" y="347"/>
                  </a:lnTo>
                  <a:lnTo>
                    <a:pt x="1447" y="342"/>
                  </a:lnTo>
                  <a:lnTo>
                    <a:pt x="1460" y="324"/>
                  </a:lnTo>
                  <a:lnTo>
                    <a:pt x="1471" y="315"/>
                  </a:lnTo>
                  <a:lnTo>
                    <a:pt x="1471" y="310"/>
                  </a:lnTo>
                  <a:lnTo>
                    <a:pt x="1468" y="308"/>
                  </a:lnTo>
                  <a:lnTo>
                    <a:pt x="1463" y="305"/>
                  </a:lnTo>
                  <a:lnTo>
                    <a:pt x="1473" y="300"/>
                  </a:lnTo>
                  <a:lnTo>
                    <a:pt x="1489" y="284"/>
                  </a:lnTo>
                  <a:lnTo>
                    <a:pt x="1489" y="280"/>
                  </a:lnTo>
                  <a:lnTo>
                    <a:pt x="1478" y="273"/>
                  </a:lnTo>
                  <a:lnTo>
                    <a:pt x="1487" y="272"/>
                  </a:lnTo>
                  <a:lnTo>
                    <a:pt x="1491" y="273"/>
                  </a:lnTo>
                  <a:lnTo>
                    <a:pt x="1494" y="275"/>
                  </a:lnTo>
                  <a:lnTo>
                    <a:pt x="1499" y="278"/>
                  </a:lnTo>
                  <a:lnTo>
                    <a:pt x="1503" y="281"/>
                  </a:lnTo>
                  <a:lnTo>
                    <a:pt x="1508" y="280"/>
                  </a:lnTo>
                  <a:lnTo>
                    <a:pt x="1519" y="278"/>
                  </a:lnTo>
                  <a:lnTo>
                    <a:pt x="1524" y="278"/>
                  </a:lnTo>
                  <a:lnTo>
                    <a:pt x="1524" y="275"/>
                  </a:lnTo>
                  <a:lnTo>
                    <a:pt x="1526" y="276"/>
                  </a:lnTo>
                  <a:lnTo>
                    <a:pt x="1530" y="276"/>
                  </a:lnTo>
                  <a:lnTo>
                    <a:pt x="1542" y="272"/>
                  </a:lnTo>
                  <a:lnTo>
                    <a:pt x="1546" y="270"/>
                  </a:lnTo>
                  <a:lnTo>
                    <a:pt x="1551" y="267"/>
                  </a:lnTo>
                  <a:lnTo>
                    <a:pt x="1558" y="259"/>
                  </a:lnTo>
                  <a:lnTo>
                    <a:pt x="1559" y="257"/>
                  </a:lnTo>
                  <a:lnTo>
                    <a:pt x="1561" y="257"/>
                  </a:lnTo>
                  <a:lnTo>
                    <a:pt x="1566" y="256"/>
                  </a:lnTo>
                  <a:lnTo>
                    <a:pt x="1570" y="251"/>
                  </a:lnTo>
                  <a:lnTo>
                    <a:pt x="1570" y="248"/>
                  </a:lnTo>
                  <a:lnTo>
                    <a:pt x="1572" y="246"/>
                  </a:lnTo>
                  <a:lnTo>
                    <a:pt x="1570" y="237"/>
                  </a:lnTo>
                  <a:lnTo>
                    <a:pt x="1564" y="230"/>
                  </a:lnTo>
                  <a:lnTo>
                    <a:pt x="1559" y="229"/>
                  </a:lnTo>
                  <a:lnTo>
                    <a:pt x="1558" y="225"/>
                  </a:lnTo>
                  <a:lnTo>
                    <a:pt x="1558" y="219"/>
                  </a:lnTo>
                  <a:lnTo>
                    <a:pt x="1551" y="213"/>
                  </a:lnTo>
                  <a:lnTo>
                    <a:pt x="1564" y="213"/>
                  </a:lnTo>
                  <a:lnTo>
                    <a:pt x="1569" y="208"/>
                  </a:lnTo>
                  <a:lnTo>
                    <a:pt x="1574" y="205"/>
                  </a:lnTo>
                  <a:lnTo>
                    <a:pt x="1574" y="198"/>
                  </a:lnTo>
                  <a:lnTo>
                    <a:pt x="1569" y="195"/>
                  </a:lnTo>
                  <a:lnTo>
                    <a:pt x="1569" y="193"/>
                  </a:lnTo>
                  <a:lnTo>
                    <a:pt x="1574" y="192"/>
                  </a:lnTo>
                  <a:lnTo>
                    <a:pt x="1569" y="186"/>
                  </a:lnTo>
                  <a:lnTo>
                    <a:pt x="1566" y="182"/>
                  </a:lnTo>
                  <a:lnTo>
                    <a:pt x="1561" y="181"/>
                  </a:lnTo>
                  <a:lnTo>
                    <a:pt x="1554" y="181"/>
                  </a:lnTo>
                  <a:lnTo>
                    <a:pt x="1551" y="179"/>
                  </a:lnTo>
                  <a:lnTo>
                    <a:pt x="1550" y="178"/>
                  </a:lnTo>
                  <a:lnTo>
                    <a:pt x="1550" y="173"/>
                  </a:lnTo>
                  <a:lnTo>
                    <a:pt x="1546" y="170"/>
                  </a:lnTo>
                  <a:lnTo>
                    <a:pt x="1543" y="170"/>
                  </a:lnTo>
                  <a:lnTo>
                    <a:pt x="1540" y="168"/>
                  </a:lnTo>
                  <a:lnTo>
                    <a:pt x="1532" y="168"/>
                  </a:lnTo>
                  <a:lnTo>
                    <a:pt x="1526" y="166"/>
                  </a:lnTo>
                  <a:lnTo>
                    <a:pt x="1510" y="163"/>
                  </a:lnTo>
                  <a:lnTo>
                    <a:pt x="1495" y="163"/>
                  </a:lnTo>
                  <a:lnTo>
                    <a:pt x="1492" y="166"/>
                  </a:lnTo>
                  <a:lnTo>
                    <a:pt x="1492" y="168"/>
                  </a:lnTo>
                  <a:lnTo>
                    <a:pt x="1491" y="176"/>
                  </a:lnTo>
                  <a:lnTo>
                    <a:pt x="1492" y="182"/>
                  </a:lnTo>
                  <a:lnTo>
                    <a:pt x="1495" y="187"/>
                  </a:lnTo>
                  <a:lnTo>
                    <a:pt x="1499" y="187"/>
                  </a:lnTo>
                  <a:lnTo>
                    <a:pt x="1502" y="189"/>
                  </a:lnTo>
                  <a:lnTo>
                    <a:pt x="1502" y="190"/>
                  </a:lnTo>
                  <a:lnTo>
                    <a:pt x="1503" y="190"/>
                  </a:lnTo>
                  <a:lnTo>
                    <a:pt x="1499" y="193"/>
                  </a:lnTo>
                  <a:lnTo>
                    <a:pt x="1499" y="197"/>
                  </a:lnTo>
                  <a:lnTo>
                    <a:pt x="1492" y="198"/>
                  </a:lnTo>
                  <a:lnTo>
                    <a:pt x="1487" y="201"/>
                  </a:lnTo>
                  <a:lnTo>
                    <a:pt x="1486" y="209"/>
                  </a:lnTo>
                  <a:lnTo>
                    <a:pt x="1484" y="219"/>
                  </a:lnTo>
                  <a:lnTo>
                    <a:pt x="1479" y="224"/>
                  </a:lnTo>
                  <a:lnTo>
                    <a:pt x="1479" y="222"/>
                  </a:lnTo>
                  <a:lnTo>
                    <a:pt x="1479" y="216"/>
                  </a:lnTo>
                  <a:lnTo>
                    <a:pt x="1476" y="213"/>
                  </a:lnTo>
                  <a:lnTo>
                    <a:pt x="1470" y="213"/>
                  </a:lnTo>
                  <a:lnTo>
                    <a:pt x="1467" y="216"/>
                  </a:lnTo>
                  <a:lnTo>
                    <a:pt x="1463" y="222"/>
                  </a:lnTo>
                  <a:lnTo>
                    <a:pt x="1465" y="227"/>
                  </a:lnTo>
                  <a:lnTo>
                    <a:pt x="1465" y="230"/>
                  </a:lnTo>
                  <a:lnTo>
                    <a:pt x="1468" y="232"/>
                  </a:lnTo>
                  <a:lnTo>
                    <a:pt x="1471" y="235"/>
                  </a:lnTo>
                  <a:lnTo>
                    <a:pt x="1471" y="235"/>
                  </a:lnTo>
                  <a:lnTo>
                    <a:pt x="1475" y="240"/>
                  </a:lnTo>
                  <a:lnTo>
                    <a:pt x="1471" y="241"/>
                  </a:lnTo>
                  <a:lnTo>
                    <a:pt x="1467" y="243"/>
                  </a:lnTo>
                  <a:lnTo>
                    <a:pt x="1463" y="248"/>
                  </a:lnTo>
                  <a:lnTo>
                    <a:pt x="1460" y="245"/>
                  </a:lnTo>
                  <a:lnTo>
                    <a:pt x="1455" y="240"/>
                  </a:lnTo>
                  <a:lnTo>
                    <a:pt x="1449" y="232"/>
                  </a:lnTo>
                  <a:lnTo>
                    <a:pt x="1446" y="227"/>
                  </a:lnTo>
                  <a:lnTo>
                    <a:pt x="1446" y="221"/>
                  </a:lnTo>
                  <a:lnTo>
                    <a:pt x="1451" y="217"/>
                  </a:lnTo>
                  <a:lnTo>
                    <a:pt x="1455" y="217"/>
                  </a:lnTo>
                  <a:lnTo>
                    <a:pt x="1455" y="211"/>
                  </a:lnTo>
                  <a:lnTo>
                    <a:pt x="1452" y="203"/>
                  </a:lnTo>
                  <a:lnTo>
                    <a:pt x="1452" y="197"/>
                  </a:lnTo>
                  <a:lnTo>
                    <a:pt x="1444" y="192"/>
                  </a:lnTo>
                  <a:lnTo>
                    <a:pt x="1435" y="182"/>
                  </a:lnTo>
                  <a:lnTo>
                    <a:pt x="1430" y="181"/>
                  </a:lnTo>
                  <a:lnTo>
                    <a:pt x="1422" y="181"/>
                  </a:lnTo>
                  <a:lnTo>
                    <a:pt x="1419" y="186"/>
                  </a:lnTo>
                  <a:lnTo>
                    <a:pt x="1416" y="190"/>
                  </a:lnTo>
                  <a:lnTo>
                    <a:pt x="1416" y="193"/>
                  </a:lnTo>
                  <a:lnTo>
                    <a:pt x="1414" y="195"/>
                  </a:lnTo>
                  <a:lnTo>
                    <a:pt x="1408" y="201"/>
                  </a:lnTo>
                  <a:lnTo>
                    <a:pt x="1406" y="206"/>
                  </a:lnTo>
                  <a:lnTo>
                    <a:pt x="1406" y="205"/>
                  </a:lnTo>
                  <a:lnTo>
                    <a:pt x="1406" y="197"/>
                  </a:lnTo>
                  <a:lnTo>
                    <a:pt x="1404" y="192"/>
                  </a:lnTo>
                  <a:lnTo>
                    <a:pt x="1401" y="189"/>
                  </a:lnTo>
                  <a:lnTo>
                    <a:pt x="1401" y="187"/>
                  </a:lnTo>
                  <a:lnTo>
                    <a:pt x="1412" y="182"/>
                  </a:lnTo>
                  <a:lnTo>
                    <a:pt x="1412" y="178"/>
                  </a:lnTo>
                  <a:lnTo>
                    <a:pt x="1409" y="174"/>
                  </a:lnTo>
                  <a:lnTo>
                    <a:pt x="1400" y="171"/>
                  </a:lnTo>
                  <a:lnTo>
                    <a:pt x="1388" y="166"/>
                  </a:lnTo>
                  <a:lnTo>
                    <a:pt x="1379" y="171"/>
                  </a:lnTo>
                  <a:lnTo>
                    <a:pt x="1377" y="171"/>
                  </a:lnTo>
                  <a:lnTo>
                    <a:pt x="1377" y="171"/>
                  </a:lnTo>
                  <a:lnTo>
                    <a:pt x="1377" y="166"/>
                  </a:lnTo>
                  <a:lnTo>
                    <a:pt x="1379" y="160"/>
                  </a:lnTo>
                  <a:lnTo>
                    <a:pt x="1384" y="160"/>
                  </a:lnTo>
                  <a:lnTo>
                    <a:pt x="1390" y="157"/>
                  </a:lnTo>
                  <a:lnTo>
                    <a:pt x="1390" y="150"/>
                  </a:lnTo>
                  <a:lnTo>
                    <a:pt x="1384" y="146"/>
                  </a:lnTo>
                  <a:lnTo>
                    <a:pt x="1379" y="144"/>
                  </a:lnTo>
                  <a:lnTo>
                    <a:pt x="1379" y="139"/>
                  </a:lnTo>
                  <a:lnTo>
                    <a:pt x="1376" y="136"/>
                  </a:lnTo>
                  <a:lnTo>
                    <a:pt x="1371" y="133"/>
                  </a:lnTo>
                  <a:lnTo>
                    <a:pt x="1361" y="130"/>
                  </a:lnTo>
                  <a:lnTo>
                    <a:pt x="1363" y="128"/>
                  </a:lnTo>
                  <a:lnTo>
                    <a:pt x="1363" y="115"/>
                  </a:lnTo>
                  <a:lnTo>
                    <a:pt x="1352" y="104"/>
                  </a:lnTo>
                  <a:lnTo>
                    <a:pt x="1345" y="99"/>
                  </a:lnTo>
                  <a:lnTo>
                    <a:pt x="1341" y="99"/>
                  </a:lnTo>
                  <a:lnTo>
                    <a:pt x="1337" y="98"/>
                  </a:lnTo>
                  <a:lnTo>
                    <a:pt x="1334" y="98"/>
                  </a:lnTo>
                  <a:lnTo>
                    <a:pt x="1334" y="98"/>
                  </a:lnTo>
                  <a:lnTo>
                    <a:pt x="1334" y="96"/>
                  </a:lnTo>
                  <a:lnTo>
                    <a:pt x="1337" y="96"/>
                  </a:lnTo>
                  <a:lnTo>
                    <a:pt x="1352" y="80"/>
                  </a:lnTo>
                  <a:lnTo>
                    <a:pt x="1355" y="75"/>
                  </a:lnTo>
                  <a:lnTo>
                    <a:pt x="1355" y="72"/>
                  </a:lnTo>
                  <a:lnTo>
                    <a:pt x="1350" y="69"/>
                  </a:lnTo>
                  <a:lnTo>
                    <a:pt x="1350" y="69"/>
                  </a:lnTo>
                  <a:lnTo>
                    <a:pt x="1372" y="74"/>
                  </a:lnTo>
                  <a:lnTo>
                    <a:pt x="1379" y="72"/>
                  </a:lnTo>
                  <a:lnTo>
                    <a:pt x="1387" y="64"/>
                  </a:lnTo>
                  <a:lnTo>
                    <a:pt x="1393" y="55"/>
                  </a:lnTo>
                  <a:lnTo>
                    <a:pt x="1408" y="36"/>
                  </a:lnTo>
                  <a:lnTo>
                    <a:pt x="1409" y="31"/>
                  </a:lnTo>
                  <a:lnTo>
                    <a:pt x="1409" y="28"/>
                  </a:lnTo>
                  <a:lnTo>
                    <a:pt x="1404" y="23"/>
                  </a:lnTo>
                  <a:lnTo>
                    <a:pt x="1395" y="21"/>
                  </a:lnTo>
                  <a:lnTo>
                    <a:pt x="1385" y="23"/>
                  </a:lnTo>
                  <a:lnTo>
                    <a:pt x="1376" y="21"/>
                  </a:lnTo>
                  <a:lnTo>
                    <a:pt x="1363" y="18"/>
                  </a:lnTo>
                  <a:lnTo>
                    <a:pt x="1355" y="16"/>
                  </a:lnTo>
                  <a:lnTo>
                    <a:pt x="1345" y="16"/>
                  </a:lnTo>
                  <a:lnTo>
                    <a:pt x="1321" y="20"/>
                  </a:lnTo>
                  <a:lnTo>
                    <a:pt x="1317" y="21"/>
                  </a:lnTo>
                  <a:lnTo>
                    <a:pt x="1312" y="26"/>
                  </a:lnTo>
                  <a:lnTo>
                    <a:pt x="1315" y="29"/>
                  </a:lnTo>
                  <a:lnTo>
                    <a:pt x="1317" y="32"/>
                  </a:lnTo>
                  <a:lnTo>
                    <a:pt x="1315" y="31"/>
                  </a:lnTo>
                  <a:lnTo>
                    <a:pt x="1310" y="31"/>
                  </a:lnTo>
                  <a:lnTo>
                    <a:pt x="1307" y="37"/>
                  </a:lnTo>
                  <a:lnTo>
                    <a:pt x="1307" y="40"/>
                  </a:lnTo>
                  <a:lnTo>
                    <a:pt x="1309" y="47"/>
                  </a:lnTo>
                  <a:lnTo>
                    <a:pt x="1309" y="64"/>
                  </a:lnTo>
                  <a:lnTo>
                    <a:pt x="1310" y="71"/>
                  </a:lnTo>
                  <a:lnTo>
                    <a:pt x="1315" y="77"/>
                  </a:lnTo>
                  <a:lnTo>
                    <a:pt x="1318" y="85"/>
                  </a:lnTo>
                  <a:lnTo>
                    <a:pt x="1318" y="96"/>
                  </a:lnTo>
                  <a:lnTo>
                    <a:pt x="1317" y="99"/>
                  </a:lnTo>
                  <a:lnTo>
                    <a:pt x="1315" y="101"/>
                  </a:lnTo>
                  <a:lnTo>
                    <a:pt x="1307" y="103"/>
                  </a:lnTo>
                  <a:lnTo>
                    <a:pt x="1307" y="111"/>
                  </a:lnTo>
                  <a:lnTo>
                    <a:pt x="1312" y="115"/>
                  </a:lnTo>
                  <a:lnTo>
                    <a:pt x="1310" y="115"/>
                  </a:lnTo>
                  <a:lnTo>
                    <a:pt x="1307" y="112"/>
                  </a:lnTo>
                  <a:lnTo>
                    <a:pt x="1299" y="112"/>
                  </a:lnTo>
                  <a:lnTo>
                    <a:pt x="1294" y="117"/>
                  </a:lnTo>
                  <a:lnTo>
                    <a:pt x="1293" y="123"/>
                  </a:lnTo>
                  <a:lnTo>
                    <a:pt x="1291" y="130"/>
                  </a:lnTo>
                  <a:lnTo>
                    <a:pt x="1293" y="134"/>
                  </a:lnTo>
                  <a:lnTo>
                    <a:pt x="1299" y="141"/>
                  </a:lnTo>
                  <a:lnTo>
                    <a:pt x="1294" y="147"/>
                  </a:lnTo>
                  <a:lnTo>
                    <a:pt x="1293" y="154"/>
                  </a:lnTo>
                  <a:lnTo>
                    <a:pt x="1294" y="160"/>
                  </a:lnTo>
                  <a:lnTo>
                    <a:pt x="1301" y="168"/>
                  </a:lnTo>
                  <a:lnTo>
                    <a:pt x="1309" y="171"/>
                  </a:lnTo>
                  <a:lnTo>
                    <a:pt x="1310" y="171"/>
                  </a:lnTo>
                  <a:lnTo>
                    <a:pt x="1304" y="171"/>
                  </a:lnTo>
                  <a:lnTo>
                    <a:pt x="1299" y="173"/>
                  </a:lnTo>
                  <a:lnTo>
                    <a:pt x="1294" y="173"/>
                  </a:lnTo>
                  <a:lnTo>
                    <a:pt x="1291" y="171"/>
                  </a:lnTo>
                  <a:lnTo>
                    <a:pt x="1280" y="163"/>
                  </a:lnTo>
                  <a:lnTo>
                    <a:pt x="1275" y="162"/>
                  </a:lnTo>
                  <a:lnTo>
                    <a:pt x="1270" y="162"/>
                  </a:lnTo>
                  <a:lnTo>
                    <a:pt x="1264" y="165"/>
                  </a:lnTo>
                  <a:lnTo>
                    <a:pt x="1259" y="179"/>
                  </a:lnTo>
                  <a:lnTo>
                    <a:pt x="1259" y="182"/>
                  </a:lnTo>
                  <a:lnTo>
                    <a:pt x="1258" y="182"/>
                  </a:lnTo>
                  <a:lnTo>
                    <a:pt x="1248" y="182"/>
                  </a:lnTo>
                  <a:lnTo>
                    <a:pt x="1246" y="184"/>
                  </a:lnTo>
                  <a:lnTo>
                    <a:pt x="1242" y="184"/>
                  </a:lnTo>
                  <a:lnTo>
                    <a:pt x="1242" y="193"/>
                  </a:lnTo>
                  <a:lnTo>
                    <a:pt x="1254" y="200"/>
                  </a:lnTo>
                  <a:lnTo>
                    <a:pt x="1261" y="200"/>
                  </a:lnTo>
                  <a:lnTo>
                    <a:pt x="1267" y="201"/>
                  </a:lnTo>
                  <a:lnTo>
                    <a:pt x="1270" y="205"/>
                  </a:lnTo>
                  <a:lnTo>
                    <a:pt x="1270" y="205"/>
                  </a:lnTo>
                  <a:lnTo>
                    <a:pt x="1267" y="209"/>
                  </a:lnTo>
                  <a:lnTo>
                    <a:pt x="1267" y="209"/>
                  </a:lnTo>
                  <a:lnTo>
                    <a:pt x="1264" y="208"/>
                  </a:lnTo>
                  <a:lnTo>
                    <a:pt x="1258" y="208"/>
                  </a:lnTo>
                  <a:lnTo>
                    <a:pt x="1254" y="214"/>
                  </a:lnTo>
                  <a:lnTo>
                    <a:pt x="1258" y="221"/>
                  </a:lnTo>
                  <a:lnTo>
                    <a:pt x="1254" y="227"/>
                  </a:lnTo>
                  <a:lnTo>
                    <a:pt x="1253" y="227"/>
                  </a:lnTo>
                  <a:lnTo>
                    <a:pt x="1242" y="225"/>
                  </a:lnTo>
                  <a:lnTo>
                    <a:pt x="1226" y="225"/>
                  </a:lnTo>
                  <a:lnTo>
                    <a:pt x="1206" y="229"/>
                  </a:lnTo>
                  <a:lnTo>
                    <a:pt x="1198" y="230"/>
                  </a:lnTo>
                  <a:lnTo>
                    <a:pt x="1191" y="229"/>
                  </a:lnTo>
                  <a:lnTo>
                    <a:pt x="1184" y="225"/>
                  </a:lnTo>
                  <a:lnTo>
                    <a:pt x="1179" y="224"/>
                  </a:lnTo>
                  <a:lnTo>
                    <a:pt x="1176" y="219"/>
                  </a:lnTo>
                  <a:lnTo>
                    <a:pt x="1170" y="219"/>
                  </a:lnTo>
                  <a:lnTo>
                    <a:pt x="1159" y="217"/>
                  </a:lnTo>
                  <a:lnTo>
                    <a:pt x="1155" y="217"/>
                  </a:lnTo>
                  <a:lnTo>
                    <a:pt x="1155" y="216"/>
                  </a:lnTo>
                  <a:lnTo>
                    <a:pt x="1151" y="211"/>
                  </a:lnTo>
                  <a:lnTo>
                    <a:pt x="1143" y="209"/>
                  </a:lnTo>
                  <a:lnTo>
                    <a:pt x="1141" y="209"/>
                  </a:lnTo>
                  <a:lnTo>
                    <a:pt x="1138" y="206"/>
                  </a:lnTo>
                  <a:lnTo>
                    <a:pt x="1136" y="198"/>
                  </a:lnTo>
                  <a:lnTo>
                    <a:pt x="1136" y="193"/>
                  </a:lnTo>
                  <a:lnTo>
                    <a:pt x="1136" y="193"/>
                  </a:lnTo>
                  <a:lnTo>
                    <a:pt x="1146" y="200"/>
                  </a:lnTo>
                  <a:lnTo>
                    <a:pt x="1154" y="201"/>
                  </a:lnTo>
                  <a:lnTo>
                    <a:pt x="1162" y="203"/>
                  </a:lnTo>
                  <a:lnTo>
                    <a:pt x="1170" y="203"/>
                  </a:lnTo>
                  <a:lnTo>
                    <a:pt x="1186" y="201"/>
                  </a:lnTo>
                  <a:lnTo>
                    <a:pt x="1200" y="197"/>
                  </a:lnTo>
                  <a:lnTo>
                    <a:pt x="1205" y="193"/>
                  </a:lnTo>
                  <a:lnTo>
                    <a:pt x="1206" y="189"/>
                  </a:lnTo>
                  <a:lnTo>
                    <a:pt x="1206" y="182"/>
                  </a:lnTo>
                  <a:lnTo>
                    <a:pt x="1198" y="176"/>
                  </a:lnTo>
                  <a:lnTo>
                    <a:pt x="1194" y="173"/>
                  </a:lnTo>
                  <a:lnTo>
                    <a:pt x="1191" y="173"/>
                  </a:lnTo>
                  <a:lnTo>
                    <a:pt x="1186" y="174"/>
                  </a:lnTo>
                  <a:lnTo>
                    <a:pt x="1181" y="179"/>
                  </a:lnTo>
                  <a:lnTo>
                    <a:pt x="1179" y="179"/>
                  </a:lnTo>
                  <a:lnTo>
                    <a:pt x="1176" y="178"/>
                  </a:lnTo>
                  <a:lnTo>
                    <a:pt x="1181" y="176"/>
                  </a:lnTo>
                  <a:lnTo>
                    <a:pt x="1187" y="173"/>
                  </a:lnTo>
                  <a:lnTo>
                    <a:pt x="1192" y="168"/>
                  </a:lnTo>
                  <a:lnTo>
                    <a:pt x="1197" y="168"/>
                  </a:lnTo>
                  <a:lnTo>
                    <a:pt x="1205" y="171"/>
                  </a:lnTo>
                  <a:lnTo>
                    <a:pt x="1213" y="173"/>
                  </a:lnTo>
                  <a:lnTo>
                    <a:pt x="1219" y="170"/>
                  </a:lnTo>
                  <a:lnTo>
                    <a:pt x="1219" y="158"/>
                  </a:lnTo>
                  <a:lnTo>
                    <a:pt x="1214" y="154"/>
                  </a:lnTo>
                  <a:lnTo>
                    <a:pt x="1206" y="147"/>
                  </a:lnTo>
                  <a:lnTo>
                    <a:pt x="1195" y="142"/>
                  </a:lnTo>
                  <a:lnTo>
                    <a:pt x="1179" y="134"/>
                  </a:lnTo>
                  <a:lnTo>
                    <a:pt x="1167" y="130"/>
                  </a:lnTo>
                  <a:lnTo>
                    <a:pt x="1157" y="125"/>
                  </a:lnTo>
                  <a:lnTo>
                    <a:pt x="1155" y="120"/>
                  </a:lnTo>
                  <a:lnTo>
                    <a:pt x="1154" y="119"/>
                  </a:lnTo>
                  <a:lnTo>
                    <a:pt x="1154" y="112"/>
                  </a:lnTo>
                  <a:lnTo>
                    <a:pt x="1155" y="109"/>
                  </a:lnTo>
                  <a:lnTo>
                    <a:pt x="1155" y="103"/>
                  </a:lnTo>
                  <a:lnTo>
                    <a:pt x="1147" y="95"/>
                  </a:lnTo>
                  <a:lnTo>
                    <a:pt x="1144" y="90"/>
                  </a:lnTo>
                  <a:lnTo>
                    <a:pt x="1141" y="80"/>
                  </a:lnTo>
                  <a:lnTo>
                    <a:pt x="1141" y="69"/>
                  </a:lnTo>
                  <a:lnTo>
                    <a:pt x="1144" y="61"/>
                  </a:lnTo>
                  <a:lnTo>
                    <a:pt x="1149" y="55"/>
                  </a:lnTo>
                  <a:lnTo>
                    <a:pt x="1155" y="44"/>
                  </a:lnTo>
                  <a:lnTo>
                    <a:pt x="1152" y="36"/>
                  </a:lnTo>
                  <a:lnTo>
                    <a:pt x="1146" y="31"/>
                  </a:lnTo>
                  <a:lnTo>
                    <a:pt x="1138" y="31"/>
                  </a:lnTo>
                  <a:lnTo>
                    <a:pt x="1131" y="29"/>
                  </a:lnTo>
                  <a:lnTo>
                    <a:pt x="1119" y="32"/>
                  </a:lnTo>
                  <a:lnTo>
                    <a:pt x="1109" y="36"/>
                  </a:lnTo>
                  <a:lnTo>
                    <a:pt x="1106" y="39"/>
                  </a:lnTo>
                  <a:lnTo>
                    <a:pt x="1106" y="44"/>
                  </a:lnTo>
                  <a:lnTo>
                    <a:pt x="1114" y="50"/>
                  </a:lnTo>
                  <a:lnTo>
                    <a:pt x="1109" y="48"/>
                  </a:lnTo>
                  <a:lnTo>
                    <a:pt x="1104" y="48"/>
                  </a:lnTo>
                  <a:lnTo>
                    <a:pt x="1103" y="50"/>
                  </a:lnTo>
                  <a:lnTo>
                    <a:pt x="1103" y="50"/>
                  </a:lnTo>
                  <a:lnTo>
                    <a:pt x="1098" y="47"/>
                  </a:lnTo>
                  <a:lnTo>
                    <a:pt x="1090" y="47"/>
                  </a:lnTo>
                  <a:lnTo>
                    <a:pt x="1084" y="50"/>
                  </a:lnTo>
                  <a:lnTo>
                    <a:pt x="1084" y="61"/>
                  </a:lnTo>
                  <a:lnTo>
                    <a:pt x="1087" y="75"/>
                  </a:lnTo>
                  <a:lnTo>
                    <a:pt x="1092" y="88"/>
                  </a:lnTo>
                  <a:lnTo>
                    <a:pt x="1098" y="99"/>
                  </a:lnTo>
                  <a:lnTo>
                    <a:pt x="1088" y="103"/>
                  </a:lnTo>
                  <a:lnTo>
                    <a:pt x="1087" y="103"/>
                  </a:lnTo>
                  <a:lnTo>
                    <a:pt x="1085" y="93"/>
                  </a:lnTo>
                  <a:lnTo>
                    <a:pt x="1082" y="82"/>
                  </a:lnTo>
                  <a:lnTo>
                    <a:pt x="1077" y="72"/>
                  </a:lnTo>
                  <a:lnTo>
                    <a:pt x="1069" y="66"/>
                  </a:lnTo>
                  <a:lnTo>
                    <a:pt x="1058" y="59"/>
                  </a:lnTo>
                  <a:lnTo>
                    <a:pt x="1047" y="56"/>
                  </a:lnTo>
                  <a:lnTo>
                    <a:pt x="1040" y="56"/>
                  </a:lnTo>
                  <a:lnTo>
                    <a:pt x="1037" y="59"/>
                  </a:lnTo>
                  <a:lnTo>
                    <a:pt x="1037" y="66"/>
                  </a:lnTo>
                  <a:lnTo>
                    <a:pt x="1040" y="67"/>
                  </a:lnTo>
                  <a:lnTo>
                    <a:pt x="1047" y="72"/>
                  </a:lnTo>
                  <a:lnTo>
                    <a:pt x="1052" y="74"/>
                  </a:lnTo>
                  <a:lnTo>
                    <a:pt x="1052" y="75"/>
                  </a:lnTo>
                  <a:lnTo>
                    <a:pt x="1052" y="75"/>
                  </a:lnTo>
                  <a:lnTo>
                    <a:pt x="1050" y="77"/>
                  </a:lnTo>
                  <a:lnTo>
                    <a:pt x="1040" y="74"/>
                  </a:lnTo>
                  <a:lnTo>
                    <a:pt x="1037" y="74"/>
                  </a:lnTo>
                  <a:lnTo>
                    <a:pt x="1033" y="75"/>
                  </a:lnTo>
                  <a:lnTo>
                    <a:pt x="1031" y="77"/>
                  </a:lnTo>
                  <a:lnTo>
                    <a:pt x="1031" y="69"/>
                  </a:lnTo>
                  <a:lnTo>
                    <a:pt x="1028" y="66"/>
                  </a:lnTo>
                  <a:lnTo>
                    <a:pt x="1021" y="61"/>
                  </a:lnTo>
                  <a:lnTo>
                    <a:pt x="1013" y="58"/>
                  </a:lnTo>
                  <a:lnTo>
                    <a:pt x="999" y="56"/>
                  </a:lnTo>
                  <a:lnTo>
                    <a:pt x="993" y="58"/>
                  </a:lnTo>
                  <a:lnTo>
                    <a:pt x="989" y="61"/>
                  </a:lnTo>
                  <a:lnTo>
                    <a:pt x="986" y="66"/>
                  </a:lnTo>
                  <a:lnTo>
                    <a:pt x="986" y="63"/>
                  </a:lnTo>
                  <a:lnTo>
                    <a:pt x="985" y="56"/>
                  </a:lnTo>
                  <a:lnTo>
                    <a:pt x="978" y="48"/>
                  </a:lnTo>
                  <a:lnTo>
                    <a:pt x="977" y="47"/>
                  </a:lnTo>
                  <a:lnTo>
                    <a:pt x="972" y="44"/>
                  </a:lnTo>
                  <a:lnTo>
                    <a:pt x="930" y="58"/>
                  </a:lnTo>
                  <a:lnTo>
                    <a:pt x="930" y="58"/>
                  </a:lnTo>
                  <a:lnTo>
                    <a:pt x="954" y="47"/>
                  </a:lnTo>
                  <a:lnTo>
                    <a:pt x="958" y="44"/>
                  </a:lnTo>
                  <a:lnTo>
                    <a:pt x="958" y="37"/>
                  </a:lnTo>
                  <a:lnTo>
                    <a:pt x="932" y="20"/>
                  </a:lnTo>
                  <a:lnTo>
                    <a:pt x="922" y="15"/>
                  </a:lnTo>
                  <a:lnTo>
                    <a:pt x="911" y="12"/>
                  </a:lnTo>
                  <a:lnTo>
                    <a:pt x="902" y="13"/>
                  </a:lnTo>
                  <a:lnTo>
                    <a:pt x="892" y="16"/>
                  </a:lnTo>
                  <a:lnTo>
                    <a:pt x="890" y="18"/>
                  </a:lnTo>
                  <a:lnTo>
                    <a:pt x="890" y="16"/>
                  </a:lnTo>
                  <a:lnTo>
                    <a:pt x="890" y="12"/>
                  </a:lnTo>
                  <a:lnTo>
                    <a:pt x="883" y="12"/>
                  </a:lnTo>
                  <a:lnTo>
                    <a:pt x="879" y="13"/>
                  </a:lnTo>
                  <a:lnTo>
                    <a:pt x="875" y="13"/>
                  </a:lnTo>
                  <a:lnTo>
                    <a:pt x="865" y="10"/>
                  </a:lnTo>
                  <a:lnTo>
                    <a:pt x="854" y="5"/>
                  </a:lnTo>
                  <a:lnTo>
                    <a:pt x="849" y="2"/>
                  </a:lnTo>
                  <a:lnTo>
                    <a:pt x="844" y="0"/>
                  </a:lnTo>
                  <a:lnTo>
                    <a:pt x="822" y="5"/>
                  </a:lnTo>
                  <a:lnTo>
                    <a:pt x="803" y="8"/>
                  </a:lnTo>
                  <a:lnTo>
                    <a:pt x="788" y="10"/>
                  </a:lnTo>
                  <a:lnTo>
                    <a:pt x="784" y="15"/>
                  </a:lnTo>
                  <a:lnTo>
                    <a:pt x="784" y="20"/>
                  </a:lnTo>
                  <a:lnTo>
                    <a:pt x="792" y="28"/>
                  </a:lnTo>
                  <a:lnTo>
                    <a:pt x="795" y="32"/>
                  </a:lnTo>
                  <a:lnTo>
                    <a:pt x="796" y="34"/>
                  </a:lnTo>
                  <a:lnTo>
                    <a:pt x="796" y="36"/>
                  </a:lnTo>
                  <a:lnTo>
                    <a:pt x="784" y="51"/>
                  </a:lnTo>
                  <a:lnTo>
                    <a:pt x="782" y="56"/>
                  </a:lnTo>
                  <a:lnTo>
                    <a:pt x="782" y="59"/>
                  </a:lnTo>
                  <a:lnTo>
                    <a:pt x="784" y="61"/>
                  </a:lnTo>
                  <a:lnTo>
                    <a:pt x="780" y="66"/>
                  </a:lnTo>
                  <a:lnTo>
                    <a:pt x="766" y="83"/>
                  </a:lnTo>
                  <a:lnTo>
                    <a:pt x="764" y="88"/>
                  </a:lnTo>
                  <a:lnTo>
                    <a:pt x="763" y="91"/>
                  </a:lnTo>
                  <a:lnTo>
                    <a:pt x="766" y="96"/>
                  </a:lnTo>
                  <a:lnTo>
                    <a:pt x="769" y="99"/>
                  </a:lnTo>
                  <a:lnTo>
                    <a:pt x="790" y="103"/>
                  </a:lnTo>
                  <a:lnTo>
                    <a:pt x="798" y="107"/>
                  </a:lnTo>
                  <a:lnTo>
                    <a:pt x="803" y="117"/>
                  </a:lnTo>
                  <a:lnTo>
                    <a:pt x="809" y="126"/>
                  </a:lnTo>
                  <a:lnTo>
                    <a:pt x="812" y="131"/>
                  </a:lnTo>
                  <a:lnTo>
                    <a:pt x="822" y="131"/>
                  </a:lnTo>
                  <a:lnTo>
                    <a:pt x="825" y="125"/>
                  </a:lnTo>
                  <a:lnTo>
                    <a:pt x="830" y="123"/>
                  </a:lnTo>
                  <a:lnTo>
                    <a:pt x="835" y="123"/>
                  </a:lnTo>
                  <a:lnTo>
                    <a:pt x="841" y="122"/>
                  </a:lnTo>
                  <a:lnTo>
                    <a:pt x="844" y="120"/>
                  </a:lnTo>
                  <a:lnTo>
                    <a:pt x="847" y="119"/>
                  </a:lnTo>
                  <a:lnTo>
                    <a:pt x="854" y="119"/>
                  </a:lnTo>
                  <a:lnTo>
                    <a:pt x="862" y="117"/>
                  </a:lnTo>
                  <a:lnTo>
                    <a:pt x="867" y="111"/>
                  </a:lnTo>
                  <a:lnTo>
                    <a:pt x="870" y="96"/>
                  </a:lnTo>
                  <a:lnTo>
                    <a:pt x="871" y="91"/>
                  </a:lnTo>
                  <a:lnTo>
                    <a:pt x="876" y="90"/>
                  </a:lnTo>
                  <a:lnTo>
                    <a:pt x="881" y="88"/>
                  </a:lnTo>
                  <a:lnTo>
                    <a:pt x="886" y="87"/>
                  </a:lnTo>
                  <a:lnTo>
                    <a:pt x="889" y="83"/>
                  </a:lnTo>
                  <a:lnTo>
                    <a:pt x="890" y="77"/>
                  </a:lnTo>
                  <a:lnTo>
                    <a:pt x="892" y="72"/>
                  </a:lnTo>
                  <a:lnTo>
                    <a:pt x="897" y="71"/>
                  </a:lnTo>
                  <a:lnTo>
                    <a:pt x="911" y="66"/>
                  </a:lnTo>
                  <a:lnTo>
                    <a:pt x="924" y="61"/>
                  </a:lnTo>
                  <a:lnTo>
                    <a:pt x="914" y="64"/>
                  </a:lnTo>
                  <a:lnTo>
                    <a:pt x="903" y="71"/>
                  </a:lnTo>
                  <a:lnTo>
                    <a:pt x="898" y="75"/>
                  </a:lnTo>
                  <a:lnTo>
                    <a:pt x="895" y="75"/>
                  </a:lnTo>
                  <a:lnTo>
                    <a:pt x="895" y="82"/>
                  </a:lnTo>
                  <a:lnTo>
                    <a:pt x="897" y="83"/>
                  </a:lnTo>
                  <a:lnTo>
                    <a:pt x="897" y="87"/>
                  </a:lnTo>
                  <a:lnTo>
                    <a:pt x="889" y="95"/>
                  </a:lnTo>
                  <a:lnTo>
                    <a:pt x="886" y="99"/>
                  </a:lnTo>
                  <a:lnTo>
                    <a:pt x="887" y="103"/>
                  </a:lnTo>
                  <a:lnTo>
                    <a:pt x="887" y="106"/>
                  </a:lnTo>
                  <a:lnTo>
                    <a:pt x="894" y="111"/>
                  </a:lnTo>
                  <a:lnTo>
                    <a:pt x="902" y="111"/>
                  </a:lnTo>
                  <a:lnTo>
                    <a:pt x="903" y="111"/>
                  </a:lnTo>
                  <a:lnTo>
                    <a:pt x="903" y="119"/>
                  </a:lnTo>
                  <a:lnTo>
                    <a:pt x="906" y="119"/>
                  </a:lnTo>
                  <a:lnTo>
                    <a:pt x="908" y="120"/>
                  </a:lnTo>
                  <a:lnTo>
                    <a:pt x="918" y="119"/>
                  </a:lnTo>
                  <a:lnTo>
                    <a:pt x="922" y="117"/>
                  </a:lnTo>
                  <a:lnTo>
                    <a:pt x="911" y="120"/>
                  </a:lnTo>
                  <a:lnTo>
                    <a:pt x="905" y="123"/>
                  </a:lnTo>
                  <a:lnTo>
                    <a:pt x="902" y="126"/>
                  </a:lnTo>
                  <a:lnTo>
                    <a:pt x="902" y="130"/>
                  </a:lnTo>
                  <a:lnTo>
                    <a:pt x="903" y="134"/>
                  </a:lnTo>
                  <a:lnTo>
                    <a:pt x="908" y="139"/>
                  </a:lnTo>
                  <a:lnTo>
                    <a:pt x="914" y="141"/>
                  </a:lnTo>
                  <a:lnTo>
                    <a:pt x="921" y="144"/>
                  </a:lnTo>
                  <a:lnTo>
                    <a:pt x="940" y="146"/>
                  </a:lnTo>
                  <a:lnTo>
                    <a:pt x="958" y="144"/>
                  </a:lnTo>
                  <a:lnTo>
                    <a:pt x="967" y="142"/>
                  </a:lnTo>
                  <a:lnTo>
                    <a:pt x="977" y="142"/>
                  </a:lnTo>
                  <a:lnTo>
                    <a:pt x="996" y="144"/>
                  </a:lnTo>
                  <a:lnTo>
                    <a:pt x="1010" y="149"/>
                  </a:lnTo>
                  <a:lnTo>
                    <a:pt x="1012" y="149"/>
                  </a:lnTo>
                  <a:lnTo>
                    <a:pt x="1004" y="150"/>
                  </a:lnTo>
                  <a:lnTo>
                    <a:pt x="972" y="149"/>
                  </a:lnTo>
                  <a:lnTo>
                    <a:pt x="938" y="152"/>
                  </a:lnTo>
                  <a:lnTo>
                    <a:pt x="922" y="157"/>
                  </a:lnTo>
                  <a:lnTo>
                    <a:pt x="919" y="160"/>
                  </a:lnTo>
                  <a:lnTo>
                    <a:pt x="916" y="165"/>
                  </a:lnTo>
                  <a:lnTo>
                    <a:pt x="918" y="171"/>
                  </a:lnTo>
                  <a:lnTo>
                    <a:pt x="924" y="176"/>
                  </a:lnTo>
                  <a:lnTo>
                    <a:pt x="943" y="184"/>
                  </a:lnTo>
                  <a:lnTo>
                    <a:pt x="953" y="187"/>
                  </a:lnTo>
                  <a:lnTo>
                    <a:pt x="959" y="189"/>
                  </a:lnTo>
                  <a:lnTo>
                    <a:pt x="973" y="187"/>
                  </a:lnTo>
                  <a:lnTo>
                    <a:pt x="981" y="187"/>
                  </a:lnTo>
                  <a:lnTo>
                    <a:pt x="983" y="190"/>
                  </a:lnTo>
                  <a:lnTo>
                    <a:pt x="983" y="195"/>
                  </a:lnTo>
                  <a:lnTo>
                    <a:pt x="985" y="200"/>
                  </a:lnTo>
                  <a:lnTo>
                    <a:pt x="989" y="203"/>
                  </a:lnTo>
                  <a:lnTo>
                    <a:pt x="993" y="206"/>
                  </a:lnTo>
                  <a:lnTo>
                    <a:pt x="1007" y="209"/>
                  </a:lnTo>
                  <a:lnTo>
                    <a:pt x="1025" y="211"/>
                  </a:lnTo>
                  <a:lnTo>
                    <a:pt x="1034" y="211"/>
                  </a:lnTo>
                  <a:lnTo>
                    <a:pt x="1045" y="209"/>
                  </a:lnTo>
                  <a:lnTo>
                    <a:pt x="1060" y="205"/>
                  </a:lnTo>
                  <a:lnTo>
                    <a:pt x="1069" y="200"/>
                  </a:lnTo>
                  <a:lnTo>
                    <a:pt x="1074" y="200"/>
                  </a:lnTo>
                  <a:lnTo>
                    <a:pt x="1079" y="198"/>
                  </a:lnTo>
                  <a:lnTo>
                    <a:pt x="1088" y="198"/>
                  </a:lnTo>
                  <a:lnTo>
                    <a:pt x="1095" y="197"/>
                  </a:lnTo>
                  <a:lnTo>
                    <a:pt x="1103" y="193"/>
                  </a:lnTo>
                  <a:lnTo>
                    <a:pt x="1108" y="186"/>
                  </a:lnTo>
                  <a:lnTo>
                    <a:pt x="1112" y="184"/>
                  </a:lnTo>
                  <a:lnTo>
                    <a:pt x="1114" y="182"/>
                  </a:lnTo>
                  <a:lnTo>
                    <a:pt x="1114" y="184"/>
                  </a:lnTo>
                  <a:lnTo>
                    <a:pt x="1116" y="187"/>
                  </a:lnTo>
                  <a:lnTo>
                    <a:pt x="1119" y="189"/>
                  </a:lnTo>
                  <a:lnTo>
                    <a:pt x="1122" y="192"/>
                  </a:lnTo>
                  <a:lnTo>
                    <a:pt x="1127" y="193"/>
                  </a:lnTo>
                  <a:lnTo>
                    <a:pt x="1122" y="192"/>
                  </a:lnTo>
                  <a:lnTo>
                    <a:pt x="1112" y="193"/>
                  </a:lnTo>
                  <a:lnTo>
                    <a:pt x="1103" y="197"/>
                  </a:lnTo>
                  <a:lnTo>
                    <a:pt x="1096" y="200"/>
                  </a:lnTo>
                  <a:lnTo>
                    <a:pt x="1080" y="203"/>
                  </a:lnTo>
                  <a:lnTo>
                    <a:pt x="1079" y="208"/>
                  </a:lnTo>
                  <a:lnTo>
                    <a:pt x="1074" y="209"/>
                  </a:lnTo>
                  <a:lnTo>
                    <a:pt x="1074" y="216"/>
                  </a:lnTo>
                  <a:lnTo>
                    <a:pt x="1077" y="222"/>
                  </a:lnTo>
                  <a:lnTo>
                    <a:pt x="1085" y="222"/>
                  </a:lnTo>
                  <a:lnTo>
                    <a:pt x="1092" y="221"/>
                  </a:lnTo>
                  <a:lnTo>
                    <a:pt x="1093" y="219"/>
                  </a:lnTo>
                  <a:lnTo>
                    <a:pt x="1096" y="217"/>
                  </a:lnTo>
                  <a:lnTo>
                    <a:pt x="1106" y="217"/>
                  </a:lnTo>
                  <a:lnTo>
                    <a:pt x="1096" y="219"/>
                  </a:lnTo>
                  <a:lnTo>
                    <a:pt x="1092" y="221"/>
                  </a:lnTo>
                  <a:lnTo>
                    <a:pt x="1087" y="225"/>
                  </a:lnTo>
                  <a:lnTo>
                    <a:pt x="1087" y="230"/>
                  </a:lnTo>
                  <a:lnTo>
                    <a:pt x="1090" y="238"/>
                  </a:lnTo>
                  <a:lnTo>
                    <a:pt x="1096" y="249"/>
                  </a:lnTo>
                  <a:lnTo>
                    <a:pt x="1100" y="254"/>
                  </a:lnTo>
                  <a:lnTo>
                    <a:pt x="1098" y="254"/>
                  </a:lnTo>
                  <a:lnTo>
                    <a:pt x="1095" y="254"/>
                  </a:lnTo>
                  <a:lnTo>
                    <a:pt x="1092" y="257"/>
                  </a:lnTo>
                  <a:lnTo>
                    <a:pt x="1092" y="259"/>
                  </a:lnTo>
                  <a:lnTo>
                    <a:pt x="1090" y="261"/>
                  </a:lnTo>
                  <a:lnTo>
                    <a:pt x="1088" y="259"/>
                  </a:lnTo>
                  <a:lnTo>
                    <a:pt x="1087" y="257"/>
                  </a:lnTo>
                  <a:lnTo>
                    <a:pt x="1090" y="256"/>
                  </a:lnTo>
                  <a:lnTo>
                    <a:pt x="1090" y="249"/>
                  </a:lnTo>
                  <a:lnTo>
                    <a:pt x="1088" y="243"/>
                  </a:lnTo>
                  <a:lnTo>
                    <a:pt x="1084" y="238"/>
                  </a:lnTo>
                  <a:lnTo>
                    <a:pt x="1079" y="237"/>
                  </a:lnTo>
                  <a:lnTo>
                    <a:pt x="1076" y="235"/>
                  </a:lnTo>
                  <a:lnTo>
                    <a:pt x="1072" y="230"/>
                  </a:lnTo>
                  <a:lnTo>
                    <a:pt x="1064" y="230"/>
                  </a:lnTo>
                  <a:lnTo>
                    <a:pt x="1061" y="229"/>
                  </a:lnTo>
                  <a:lnTo>
                    <a:pt x="1055" y="224"/>
                  </a:lnTo>
                  <a:lnTo>
                    <a:pt x="1048" y="224"/>
                  </a:lnTo>
                  <a:lnTo>
                    <a:pt x="1039" y="227"/>
                  </a:lnTo>
                  <a:lnTo>
                    <a:pt x="1031" y="229"/>
                  </a:lnTo>
                  <a:lnTo>
                    <a:pt x="1012" y="230"/>
                  </a:lnTo>
                  <a:lnTo>
                    <a:pt x="996" y="232"/>
                  </a:lnTo>
                  <a:lnTo>
                    <a:pt x="980" y="232"/>
                  </a:lnTo>
                  <a:lnTo>
                    <a:pt x="967" y="230"/>
                  </a:lnTo>
                  <a:lnTo>
                    <a:pt x="962" y="229"/>
                  </a:lnTo>
                  <a:lnTo>
                    <a:pt x="961" y="229"/>
                  </a:lnTo>
                  <a:lnTo>
                    <a:pt x="961" y="227"/>
                  </a:lnTo>
                  <a:lnTo>
                    <a:pt x="965" y="224"/>
                  </a:lnTo>
                  <a:lnTo>
                    <a:pt x="972" y="221"/>
                  </a:lnTo>
                  <a:lnTo>
                    <a:pt x="978" y="219"/>
                  </a:lnTo>
                  <a:lnTo>
                    <a:pt x="986" y="219"/>
                  </a:lnTo>
                  <a:lnTo>
                    <a:pt x="983" y="211"/>
                  </a:lnTo>
                  <a:lnTo>
                    <a:pt x="978" y="206"/>
                  </a:lnTo>
                  <a:lnTo>
                    <a:pt x="973" y="201"/>
                  </a:lnTo>
                  <a:lnTo>
                    <a:pt x="965" y="195"/>
                  </a:lnTo>
                  <a:lnTo>
                    <a:pt x="953" y="192"/>
                  </a:lnTo>
                  <a:lnTo>
                    <a:pt x="946" y="190"/>
                  </a:lnTo>
                  <a:lnTo>
                    <a:pt x="940" y="190"/>
                  </a:lnTo>
                  <a:lnTo>
                    <a:pt x="940" y="193"/>
                  </a:lnTo>
                  <a:lnTo>
                    <a:pt x="935" y="193"/>
                  </a:lnTo>
                  <a:lnTo>
                    <a:pt x="918" y="190"/>
                  </a:lnTo>
                  <a:lnTo>
                    <a:pt x="908" y="187"/>
                  </a:lnTo>
                  <a:lnTo>
                    <a:pt x="903" y="184"/>
                  </a:lnTo>
                  <a:lnTo>
                    <a:pt x="897" y="182"/>
                  </a:lnTo>
                  <a:lnTo>
                    <a:pt x="890" y="181"/>
                  </a:lnTo>
                  <a:lnTo>
                    <a:pt x="883" y="181"/>
                  </a:lnTo>
                  <a:lnTo>
                    <a:pt x="875" y="179"/>
                  </a:lnTo>
                  <a:lnTo>
                    <a:pt x="865" y="174"/>
                  </a:lnTo>
                  <a:lnTo>
                    <a:pt x="857" y="170"/>
                  </a:lnTo>
                  <a:lnTo>
                    <a:pt x="852" y="166"/>
                  </a:lnTo>
                  <a:lnTo>
                    <a:pt x="844" y="165"/>
                  </a:lnTo>
                  <a:lnTo>
                    <a:pt x="831" y="163"/>
                  </a:lnTo>
                  <a:lnTo>
                    <a:pt x="819" y="166"/>
                  </a:lnTo>
                  <a:lnTo>
                    <a:pt x="814" y="168"/>
                  </a:lnTo>
                  <a:lnTo>
                    <a:pt x="811" y="173"/>
                  </a:lnTo>
                  <a:lnTo>
                    <a:pt x="809" y="176"/>
                  </a:lnTo>
                  <a:lnTo>
                    <a:pt x="800" y="179"/>
                  </a:lnTo>
                  <a:lnTo>
                    <a:pt x="795" y="179"/>
                  </a:lnTo>
                  <a:lnTo>
                    <a:pt x="795" y="179"/>
                  </a:lnTo>
                  <a:lnTo>
                    <a:pt x="795" y="178"/>
                  </a:lnTo>
                  <a:lnTo>
                    <a:pt x="798" y="174"/>
                  </a:lnTo>
                  <a:lnTo>
                    <a:pt x="798" y="168"/>
                  </a:lnTo>
                  <a:lnTo>
                    <a:pt x="795" y="166"/>
                  </a:lnTo>
                  <a:lnTo>
                    <a:pt x="795" y="157"/>
                  </a:lnTo>
                  <a:lnTo>
                    <a:pt x="792" y="154"/>
                  </a:lnTo>
                  <a:lnTo>
                    <a:pt x="784" y="154"/>
                  </a:lnTo>
                  <a:lnTo>
                    <a:pt x="776" y="168"/>
                  </a:lnTo>
                  <a:lnTo>
                    <a:pt x="771" y="176"/>
                  </a:lnTo>
                  <a:lnTo>
                    <a:pt x="766" y="178"/>
                  </a:lnTo>
                  <a:lnTo>
                    <a:pt x="764" y="179"/>
                  </a:lnTo>
                  <a:lnTo>
                    <a:pt x="761" y="178"/>
                  </a:lnTo>
                  <a:lnTo>
                    <a:pt x="760" y="176"/>
                  </a:lnTo>
                  <a:lnTo>
                    <a:pt x="747" y="154"/>
                  </a:lnTo>
                  <a:lnTo>
                    <a:pt x="744" y="147"/>
                  </a:lnTo>
                  <a:lnTo>
                    <a:pt x="739" y="144"/>
                  </a:lnTo>
                  <a:lnTo>
                    <a:pt x="731" y="139"/>
                  </a:lnTo>
                  <a:lnTo>
                    <a:pt x="726" y="138"/>
                  </a:lnTo>
                  <a:lnTo>
                    <a:pt x="720" y="138"/>
                  </a:lnTo>
                  <a:lnTo>
                    <a:pt x="720" y="142"/>
                  </a:lnTo>
                  <a:lnTo>
                    <a:pt x="725" y="152"/>
                  </a:lnTo>
                  <a:lnTo>
                    <a:pt x="721" y="154"/>
                  </a:lnTo>
                  <a:lnTo>
                    <a:pt x="717" y="154"/>
                  </a:lnTo>
                  <a:lnTo>
                    <a:pt x="717" y="162"/>
                  </a:lnTo>
                  <a:lnTo>
                    <a:pt x="715" y="163"/>
                  </a:lnTo>
                  <a:lnTo>
                    <a:pt x="712" y="166"/>
                  </a:lnTo>
                  <a:lnTo>
                    <a:pt x="709" y="168"/>
                  </a:lnTo>
                  <a:lnTo>
                    <a:pt x="707" y="165"/>
                  </a:lnTo>
                  <a:lnTo>
                    <a:pt x="702" y="163"/>
                  </a:lnTo>
                  <a:lnTo>
                    <a:pt x="702" y="157"/>
                  </a:lnTo>
                  <a:lnTo>
                    <a:pt x="699" y="154"/>
                  </a:lnTo>
                  <a:lnTo>
                    <a:pt x="678" y="154"/>
                  </a:lnTo>
                  <a:lnTo>
                    <a:pt x="654" y="165"/>
                  </a:lnTo>
                  <a:lnTo>
                    <a:pt x="648" y="168"/>
                  </a:lnTo>
                  <a:lnTo>
                    <a:pt x="638" y="170"/>
                  </a:lnTo>
                  <a:lnTo>
                    <a:pt x="632" y="173"/>
                  </a:lnTo>
                  <a:lnTo>
                    <a:pt x="632" y="178"/>
                  </a:lnTo>
                  <a:lnTo>
                    <a:pt x="626" y="176"/>
                  </a:lnTo>
                  <a:lnTo>
                    <a:pt x="622" y="176"/>
                  </a:lnTo>
                  <a:lnTo>
                    <a:pt x="622" y="176"/>
                  </a:lnTo>
                  <a:lnTo>
                    <a:pt x="622" y="174"/>
                  </a:lnTo>
                  <a:lnTo>
                    <a:pt x="618" y="171"/>
                  </a:lnTo>
                  <a:lnTo>
                    <a:pt x="613" y="170"/>
                  </a:lnTo>
                  <a:lnTo>
                    <a:pt x="606" y="170"/>
                  </a:lnTo>
                  <a:lnTo>
                    <a:pt x="606" y="173"/>
                  </a:lnTo>
                  <a:lnTo>
                    <a:pt x="605" y="178"/>
                  </a:lnTo>
                  <a:lnTo>
                    <a:pt x="603" y="178"/>
                  </a:lnTo>
                  <a:lnTo>
                    <a:pt x="597" y="178"/>
                  </a:lnTo>
                  <a:lnTo>
                    <a:pt x="581" y="181"/>
                  </a:lnTo>
                  <a:lnTo>
                    <a:pt x="579" y="187"/>
                  </a:lnTo>
                  <a:lnTo>
                    <a:pt x="579" y="192"/>
                  </a:lnTo>
                  <a:lnTo>
                    <a:pt x="589" y="200"/>
                  </a:lnTo>
                  <a:lnTo>
                    <a:pt x="589" y="200"/>
                  </a:lnTo>
                  <a:lnTo>
                    <a:pt x="584" y="197"/>
                  </a:lnTo>
                  <a:lnTo>
                    <a:pt x="576" y="193"/>
                  </a:lnTo>
                  <a:lnTo>
                    <a:pt x="571" y="192"/>
                  </a:lnTo>
                  <a:lnTo>
                    <a:pt x="559" y="192"/>
                  </a:lnTo>
                  <a:lnTo>
                    <a:pt x="554" y="190"/>
                  </a:lnTo>
                  <a:lnTo>
                    <a:pt x="539" y="184"/>
                  </a:lnTo>
                  <a:lnTo>
                    <a:pt x="528" y="178"/>
                  </a:lnTo>
                  <a:lnTo>
                    <a:pt x="525" y="174"/>
                  </a:lnTo>
                  <a:lnTo>
                    <a:pt x="525" y="171"/>
                  </a:lnTo>
                  <a:lnTo>
                    <a:pt x="511" y="171"/>
                  </a:lnTo>
                  <a:lnTo>
                    <a:pt x="490" y="170"/>
                  </a:lnTo>
                  <a:lnTo>
                    <a:pt x="482" y="168"/>
                  </a:lnTo>
                  <a:lnTo>
                    <a:pt x="463" y="160"/>
                  </a:lnTo>
                  <a:lnTo>
                    <a:pt x="452" y="158"/>
                  </a:lnTo>
                  <a:lnTo>
                    <a:pt x="444" y="158"/>
                  </a:lnTo>
                  <a:lnTo>
                    <a:pt x="424" y="160"/>
                  </a:lnTo>
                  <a:lnTo>
                    <a:pt x="417" y="160"/>
                  </a:lnTo>
                  <a:lnTo>
                    <a:pt x="410" y="158"/>
                  </a:lnTo>
                  <a:lnTo>
                    <a:pt x="404" y="157"/>
                  </a:lnTo>
                  <a:lnTo>
                    <a:pt x="397" y="155"/>
                  </a:lnTo>
                  <a:lnTo>
                    <a:pt x="389" y="154"/>
                  </a:lnTo>
                  <a:lnTo>
                    <a:pt x="381" y="155"/>
                  </a:lnTo>
                  <a:lnTo>
                    <a:pt x="372" y="155"/>
                  </a:lnTo>
                  <a:lnTo>
                    <a:pt x="364" y="152"/>
                  </a:lnTo>
                  <a:lnTo>
                    <a:pt x="356" y="147"/>
                  </a:lnTo>
                  <a:lnTo>
                    <a:pt x="343" y="144"/>
                  </a:lnTo>
                  <a:lnTo>
                    <a:pt x="329" y="142"/>
                  </a:lnTo>
                  <a:lnTo>
                    <a:pt x="303" y="146"/>
                  </a:lnTo>
                  <a:lnTo>
                    <a:pt x="297" y="147"/>
                  </a:lnTo>
                  <a:lnTo>
                    <a:pt x="295" y="147"/>
                  </a:lnTo>
                  <a:lnTo>
                    <a:pt x="290" y="142"/>
                  </a:lnTo>
                  <a:lnTo>
                    <a:pt x="284" y="142"/>
                  </a:lnTo>
                  <a:lnTo>
                    <a:pt x="284" y="142"/>
                  </a:lnTo>
                  <a:lnTo>
                    <a:pt x="284" y="139"/>
                  </a:lnTo>
                  <a:lnTo>
                    <a:pt x="282" y="134"/>
                  </a:lnTo>
                  <a:lnTo>
                    <a:pt x="279" y="133"/>
                  </a:lnTo>
                  <a:lnTo>
                    <a:pt x="274" y="130"/>
                  </a:lnTo>
                  <a:lnTo>
                    <a:pt x="265" y="130"/>
                  </a:lnTo>
                  <a:lnTo>
                    <a:pt x="249" y="133"/>
                  </a:lnTo>
                  <a:lnTo>
                    <a:pt x="244" y="133"/>
                  </a:lnTo>
                  <a:lnTo>
                    <a:pt x="243" y="133"/>
                  </a:lnTo>
                  <a:lnTo>
                    <a:pt x="243" y="131"/>
                  </a:lnTo>
                  <a:lnTo>
                    <a:pt x="243" y="126"/>
                  </a:lnTo>
                  <a:lnTo>
                    <a:pt x="236" y="123"/>
                  </a:lnTo>
                  <a:lnTo>
                    <a:pt x="231" y="125"/>
                  </a:lnTo>
                  <a:lnTo>
                    <a:pt x="228" y="130"/>
                  </a:lnTo>
                  <a:lnTo>
                    <a:pt x="227" y="131"/>
                  </a:lnTo>
                  <a:lnTo>
                    <a:pt x="223" y="133"/>
                  </a:lnTo>
                  <a:lnTo>
                    <a:pt x="220" y="133"/>
                  </a:lnTo>
                  <a:lnTo>
                    <a:pt x="220" y="133"/>
                  </a:lnTo>
                  <a:lnTo>
                    <a:pt x="223" y="131"/>
                  </a:lnTo>
                  <a:lnTo>
                    <a:pt x="227" y="126"/>
                  </a:lnTo>
                  <a:lnTo>
                    <a:pt x="223" y="122"/>
                  </a:lnTo>
                  <a:lnTo>
                    <a:pt x="220" y="119"/>
                  </a:lnTo>
                  <a:lnTo>
                    <a:pt x="209" y="115"/>
                  </a:lnTo>
                  <a:lnTo>
                    <a:pt x="204" y="117"/>
                  </a:lnTo>
                  <a:lnTo>
                    <a:pt x="199" y="119"/>
                  </a:lnTo>
                  <a:lnTo>
                    <a:pt x="188" y="128"/>
                  </a:lnTo>
                  <a:lnTo>
                    <a:pt x="182" y="131"/>
                  </a:lnTo>
                  <a:lnTo>
                    <a:pt x="176" y="134"/>
                  </a:lnTo>
                  <a:lnTo>
                    <a:pt x="169" y="134"/>
                  </a:lnTo>
                  <a:lnTo>
                    <a:pt x="163" y="133"/>
                  </a:lnTo>
                  <a:lnTo>
                    <a:pt x="156" y="133"/>
                  </a:lnTo>
                  <a:lnTo>
                    <a:pt x="150" y="134"/>
                  </a:lnTo>
                  <a:lnTo>
                    <a:pt x="145" y="138"/>
                  </a:lnTo>
                  <a:lnTo>
                    <a:pt x="142" y="142"/>
                  </a:lnTo>
                  <a:lnTo>
                    <a:pt x="145" y="146"/>
                  </a:lnTo>
                  <a:lnTo>
                    <a:pt x="148" y="147"/>
                  </a:lnTo>
                  <a:lnTo>
                    <a:pt x="148" y="149"/>
                  </a:lnTo>
                  <a:lnTo>
                    <a:pt x="145" y="149"/>
                  </a:lnTo>
                  <a:lnTo>
                    <a:pt x="144" y="147"/>
                  </a:lnTo>
                  <a:lnTo>
                    <a:pt x="142" y="146"/>
                  </a:lnTo>
                  <a:lnTo>
                    <a:pt x="139" y="146"/>
                  </a:lnTo>
                  <a:lnTo>
                    <a:pt x="134" y="147"/>
                  </a:lnTo>
                  <a:lnTo>
                    <a:pt x="129" y="150"/>
                  </a:lnTo>
                  <a:lnTo>
                    <a:pt x="123" y="152"/>
                  </a:lnTo>
                  <a:lnTo>
                    <a:pt x="110" y="152"/>
                  </a:lnTo>
                  <a:lnTo>
                    <a:pt x="104" y="154"/>
                  </a:lnTo>
                  <a:lnTo>
                    <a:pt x="97" y="158"/>
                  </a:lnTo>
                  <a:lnTo>
                    <a:pt x="86" y="171"/>
                  </a:lnTo>
                  <a:lnTo>
                    <a:pt x="85" y="176"/>
                  </a:lnTo>
                  <a:lnTo>
                    <a:pt x="85" y="179"/>
                  </a:lnTo>
                  <a:lnTo>
                    <a:pt x="83" y="182"/>
                  </a:lnTo>
                  <a:lnTo>
                    <a:pt x="80" y="190"/>
                  </a:lnTo>
                  <a:lnTo>
                    <a:pt x="75" y="192"/>
                  </a:lnTo>
                  <a:lnTo>
                    <a:pt x="69" y="195"/>
                  </a:lnTo>
                  <a:lnTo>
                    <a:pt x="43" y="198"/>
                  </a:lnTo>
                  <a:lnTo>
                    <a:pt x="34" y="197"/>
                  </a:lnTo>
                  <a:lnTo>
                    <a:pt x="32" y="200"/>
                  </a:lnTo>
                  <a:lnTo>
                    <a:pt x="29" y="205"/>
                  </a:lnTo>
                  <a:lnTo>
                    <a:pt x="29" y="208"/>
                  </a:lnTo>
                  <a:lnTo>
                    <a:pt x="27" y="211"/>
                  </a:lnTo>
                  <a:lnTo>
                    <a:pt x="27" y="216"/>
                  </a:lnTo>
                  <a:lnTo>
                    <a:pt x="32" y="219"/>
                  </a:lnTo>
                  <a:lnTo>
                    <a:pt x="38" y="224"/>
                  </a:lnTo>
                  <a:lnTo>
                    <a:pt x="49" y="227"/>
                  </a:lnTo>
                  <a:lnTo>
                    <a:pt x="56" y="230"/>
                  </a:lnTo>
                  <a:lnTo>
                    <a:pt x="61" y="233"/>
                  </a:lnTo>
                  <a:lnTo>
                    <a:pt x="67" y="241"/>
                  </a:lnTo>
                  <a:lnTo>
                    <a:pt x="73" y="251"/>
                  </a:lnTo>
                  <a:lnTo>
                    <a:pt x="77" y="257"/>
                  </a:lnTo>
                  <a:lnTo>
                    <a:pt x="80" y="261"/>
                  </a:lnTo>
                  <a:lnTo>
                    <a:pt x="93" y="261"/>
                  </a:lnTo>
                  <a:lnTo>
                    <a:pt x="102" y="259"/>
                  </a:lnTo>
                  <a:lnTo>
                    <a:pt x="110" y="259"/>
                  </a:lnTo>
                  <a:lnTo>
                    <a:pt x="110" y="259"/>
                  </a:lnTo>
                  <a:lnTo>
                    <a:pt x="112" y="264"/>
                  </a:lnTo>
                  <a:lnTo>
                    <a:pt x="110" y="270"/>
                  </a:lnTo>
                  <a:lnTo>
                    <a:pt x="115" y="275"/>
                  </a:lnTo>
                  <a:lnTo>
                    <a:pt x="121" y="276"/>
                  </a:lnTo>
                  <a:lnTo>
                    <a:pt x="118" y="276"/>
                  </a:lnTo>
                  <a:lnTo>
                    <a:pt x="113" y="278"/>
                  </a:lnTo>
                  <a:lnTo>
                    <a:pt x="104" y="284"/>
                  </a:lnTo>
                  <a:lnTo>
                    <a:pt x="102" y="284"/>
                  </a:lnTo>
                  <a:lnTo>
                    <a:pt x="96" y="281"/>
                  </a:lnTo>
                  <a:lnTo>
                    <a:pt x="89" y="281"/>
                  </a:lnTo>
                  <a:lnTo>
                    <a:pt x="77" y="283"/>
                  </a:lnTo>
                  <a:lnTo>
                    <a:pt x="77" y="281"/>
                  </a:lnTo>
                  <a:lnTo>
                    <a:pt x="80" y="273"/>
                  </a:lnTo>
                  <a:lnTo>
                    <a:pt x="77" y="267"/>
                  </a:lnTo>
                  <a:lnTo>
                    <a:pt x="70" y="265"/>
                  </a:lnTo>
                  <a:lnTo>
                    <a:pt x="61" y="267"/>
                  </a:lnTo>
                  <a:lnTo>
                    <a:pt x="53" y="270"/>
                  </a:lnTo>
                  <a:lnTo>
                    <a:pt x="41" y="278"/>
                  </a:lnTo>
                  <a:lnTo>
                    <a:pt x="40" y="283"/>
                  </a:lnTo>
                  <a:lnTo>
                    <a:pt x="38" y="283"/>
                  </a:lnTo>
                  <a:lnTo>
                    <a:pt x="35" y="281"/>
                  </a:lnTo>
                  <a:lnTo>
                    <a:pt x="29" y="281"/>
                  </a:lnTo>
                  <a:lnTo>
                    <a:pt x="27" y="283"/>
                  </a:lnTo>
                  <a:lnTo>
                    <a:pt x="13" y="291"/>
                  </a:lnTo>
                  <a:lnTo>
                    <a:pt x="6" y="294"/>
                  </a:lnTo>
                  <a:lnTo>
                    <a:pt x="0" y="299"/>
                  </a:lnTo>
                  <a:lnTo>
                    <a:pt x="0" y="304"/>
                  </a:lnTo>
                  <a:lnTo>
                    <a:pt x="11" y="310"/>
                  </a:lnTo>
                  <a:lnTo>
                    <a:pt x="27" y="313"/>
                  </a:lnTo>
                  <a:lnTo>
                    <a:pt x="21" y="318"/>
                  </a:lnTo>
                  <a:lnTo>
                    <a:pt x="26" y="321"/>
                  </a:lnTo>
                  <a:lnTo>
                    <a:pt x="29" y="323"/>
                  </a:lnTo>
                  <a:lnTo>
                    <a:pt x="29" y="326"/>
                  </a:lnTo>
                  <a:lnTo>
                    <a:pt x="32" y="331"/>
                  </a:lnTo>
                  <a:lnTo>
                    <a:pt x="38" y="336"/>
                  </a:lnTo>
                  <a:lnTo>
                    <a:pt x="49" y="339"/>
                  </a:lnTo>
                  <a:lnTo>
                    <a:pt x="61" y="337"/>
                  </a:lnTo>
                  <a:lnTo>
                    <a:pt x="78" y="336"/>
                  </a:lnTo>
                  <a:lnTo>
                    <a:pt x="86" y="339"/>
                  </a:lnTo>
                  <a:lnTo>
                    <a:pt x="91" y="340"/>
                  </a:lnTo>
                  <a:lnTo>
                    <a:pt x="96" y="337"/>
                  </a:lnTo>
                  <a:lnTo>
                    <a:pt x="102" y="332"/>
                  </a:lnTo>
                  <a:lnTo>
                    <a:pt x="110" y="328"/>
                  </a:lnTo>
                  <a:lnTo>
                    <a:pt x="115" y="324"/>
                  </a:lnTo>
                  <a:lnTo>
                    <a:pt x="123" y="324"/>
                  </a:lnTo>
                  <a:lnTo>
                    <a:pt x="124" y="326"/>
                  </a:lnTo>
                  <a:lnTo>
                    <a:pt x="126" y="326"/>
                  </a:lnTo>
                  <a:lnTo>
                    <a:pt x="124" y="328"/>
                  </a:lnTo>
                  <a:lnTo>
                    <a:pt x="118" y="331"/>
                  </a:lnTo>
                  <a:lnTo>
                    <a:pt x="118" y="337"/>
                  </a:lnTo>
                  <a:lnTo>
                    <a:pt x="121" y="342"/>
                  </a:lnTo>
                  <a:lnTo>
                    <a:pt x="124" y="347"/>
                  </a:lnTo>
                  <a:lnTo>
                    <a:pt x="124" y="355"/>
                  </a:lnTo>
                  <a:lnTo>
                    <a:pt x="124" y="356"/>
                  </a:lnTo>
                  <a:lnTo>
                    <a:pt x="116" y="359"/>
                  </a:lnTo>
                  <a:lnTo>
                    <a:pt x="112" y="359"/>
                  </a:lnTo>
                  <a:lnTo>
                    <a:pt x="102" y="358"/>
                  </a:lnTo>
                  <a:lnTo>
                    <a:pt x="99" y="358"/>
                  </a:lnTo>
                  <a:lnTo>
                    <a:pt x="97" y="361"/>
                  </a:lnTo>
                  <a:lnTo>
                    <a:pt x="94" y="364"/>
                  </a:lnTo>
                  <a:lnTo>
                    <a:pt x="93" y="369"/>
                  </a:lnTo>
                  <a:lnTo>
                    <a:pt x="91" y="372"/>
                  </a:lnTo>
                  <a:lnTo>
                    <a:pt x="89" y="374"/>
                  </a:lnTo>
                  <a:lnTo>
                    <a:pt x="86" y="374"/>
                  </a:lnTo>
                  <a:lnTo>
                    <a:pt x="83" y="372"/>
                  </a:lnTo>
                  <a:lnTo>
                    <a:pt x="69" y="366"/>
                  </a:lnTo>
                  <a:lnTo>
                    <a:pt x="64" y="367"/>
                  </a:lnTo>
                  <a:lnTo>
                    <a:pt x="61" y="371"/>
                  </a:lnTo>
                  <a:lnTo>
                    <a:pt x="59" y="375"/>
                  </a:lnTo>
                  <a:lnTo>
                    <a:pt x="59" y="388"/>
                  </a:lnTo>
                  <a:lnTo>
                    <a:pt x="54" y="388"/>
                  </a:lnTo>
                  <a:lnTo>
                    <a:pt x="46" y="391"/>
                  </a:lnTo>
                  <a:lnTo>
                    <a:pt x="43" y="395"/>
                  </a:lnTo>
                  <a:lnTo>
                    <a:pt x="41" y="399"/>
                  </a:lnTo>
                  <a:lnTo>
                    <a:pt x="40" y="404"/>
                  </a:lnTo>
                  <a:lnTo>
                    <a:pt x="38" y="404"/>
                  </a:lnTo>
                  <a:lnTo>
                    <a:pt x="34" y="406"/>
                  </a:lnTo>
                  <a:lnTo>
                    <a:pt x="27" y="409"/>
                  </a:lnTo>
                  <a:lnTo>
                    <a:pt x="32" y="418"/>
                  </a:lnTo>
                  <a:lnTo>
                    <a:pt x="43" y="430"/>
                  </a:lnTo>
                  <a:lnTo>
                    <a:pt x="48" y="430"/>
                  </a:lnTo>
                  <a:lnTo>
                    <a:pt x="51" y="431"/>
                  </a:lnTo>
                  <a:lnTo>
                    <a:pt x="48" y="436"/>
                  </a:lnTo>
                  <a:lnTo>
                    <a:pt x="46" y="441"/>
                  </a:lnTo>
                  <a:lnTo>
                    <a:pt x="46" y="446"/>
                  </a:lnTo>
                  <a:lnTo>
                    <a:pt x="49" y="447"/>
                  </a:lnTo>
                  <a:lnTo>
                    <a:pt x="56" y="452"/>
                  </a:lnTo>
                  <a:lnTo>
                    <a:pt x="59" y="455"/>
                  </a:lnTo>
                  <a:lnTo>
                    <a:pt x="72" y="468"/>
                  </a:lnTo>
                  <a:lnTo>
                    <a:pt x="73" y="471"/>
                  </a:lnTo>
                  <a:lnTo>
                    <a:pt x="78" y="471"/>
                  </a:lnTo>
                  <a:lnTo>
                    <a:pt x="88" y="468"/>
                  </a:lnTo>
                  <a:lnTo>
                    <a:pt x="94" y="466"/>
                  </a:lnTo>
                  <a:lnTo>
                    <a:pt x="99" y="466"/>
                  </a:lnTo>
                  <a:lnTo>
                    <a:pt x="102" y="463"/>
                  </a:lnTo>
                  <a:lnTo>
                    <a:pt x="102" y="460"/>
                  </a:lnTo>
                  <a:lnTo>
                    <a:pt x="107" y="468"/>
                  </a:lnTo>
                  <a:lnTo>
                    <a:pt x="109" y="471"/>
                  </a:lnTo>
                  <a:lnTo>
                    <a:pt x="109" y="473"/>
                  </a:lnTo>
                  <a:lnTo>
                    <a:pt x="105" y="479"/>
                  </a:lnTo>
                  <a:lnTo>
                    <a:pt x="105" y="495"/>
                  </a:lnTo>
                  <a:lnTo>
                    <a:pt x="110" y="500"/>
                  </a:lnTo>
                  <a:lnTo>
                    <a:pt x="118" y="500"/>
                  </a:lnTo>
                  <a:lnTo>
                    <a:pt x="124" y="498"/>
                  </a:lnTo>
                  <a:lnTo>
                    <a:pt x="129" y="497"/>
                  </a:lnTo>
                  <a:lnTo>
                    <a:pt x="132" y="493"/>
                  </a:lnTo>
                  <a:lnTo>
                    <a:pt x="132" y="492"/>
                  </a:lnTo>
                  <a:lnTo>
                    <a:pt x="139" y="490"/>
                  </a:lnTo>
                  <a:lnTo>
                    <a:pt x="145" y="492"/>
                  </a:lnTo>
                  <a:lnTo>
                    <a:pt x="148" y="493"/>
                  </a:lnTo>
                  <a:lnTo>
                    <a:pt x="156" y="501"/>
                  </a:lnTo>
                  <a:lnTo>
                    <a:pt x="161" y="505"/>
                  </a:lnTo>
                  <a:lnTo>
                    <a:pt x="168" y="505"/>
                  </a:lnTo>
                  <a:lnTo>
                    <a:pt x="168" y="497"/>
                  </a:lnTo>
                  <a:lnTo>
                    <a:pt x="169" y="490"/>
                  </a:lnTo>
                  <a:lnTo>
                    <a:pt x="171" y="493"/>
                  </a:lnTo>
                  <a:lnTo>
                    <a:pt x="177" y="497"/>
                  </a:lnTo>
                  <a:lnTo>
                    <a:pt x="192" y="493"/>
                  </a:lnTo>
                  <a:lnTo>
                    <a:pt x="188" y="497"/>
                  </a:lnTo>
                  <a:lnTo>
                    <a:pt x="187" y="501"/>
                  </a:lnTo>
                  <a:lnTo>
                    <a:pt x="185" y="506"/>
                  </a:lnTo>
                  <a:lnTo>
                    <a:pt x="185" y="522"/>
                  </a:lnTo>
                  <a:lnTo>
                    <a:pt x="182" y="525"/>
                  </a:lnTo>
                  <a:lnTo>
                    <a:pt x="179" y="527"/>
                  </a:lnTo>
                  <a:lnTo>
                    <a:pt x="169" y="540"/>
                  </a:lnTo>
                  <a:lnTo>
                    <a:pt x="163" y="543"/>
                  </a:lnTo>
                  <a:lnTo>
                    <a:pt x="153" y="546"/>
                  </a:lnTo>
                  <a:lnTo>
                    <a:pt x="142" y="556"/>
                  </a:lnTo>
                  <a:lnTo>
                    <a:pt x="132" y="567"/>
                  </a:lnTo>
                  <a:lnTo>
                    <a:pt x="129" y="567"/>
                  </a:lnTo>
                  <a:lnTo>
                    <a:pt x="120" y="565"/>
                  </a:lnTo>
                  <a:lnTo>
                    <a:pt x="110" y="565"/>
                  </a:lnTo>
                  <a:lnTo>
                    <a:pt x="105" y="568"/>
                  </a:lnTo>
                  <a:lnTo>
                    <a:pt x="99" y="578"/>
                  </a:lnTo>
                  <a:lnTo>
                    <a:pt x="94" y="581"/>
                  </a:lnTo>
                  <a:lnTo>
                    <a:pt x="91" y="588"/>
                  </a:lnTo>
                  <a:lnTo>
                    <a:pt x="86" y="591"/>
                  </a:lnTo>
                  <a:lnTo>
                    <a:pt x="88" y="592"/>
                  </a:lnTo>
                  <a:lnTo>
                    <a:pt x="86" y="592"/>
                  </a:lnTo>
                  <a:lnTo>
                    <a:pt x="85" y="591"/>
                  </a:lnTo>
                  <a:lnTo>
                    <a:pt x="73" y="591"/>
                  </a:lnTo>
                  <a:lnTo>
                    <a:pt x="62" y="596"/>
                  </a:lnTo>
                  <a:lnTo>
                    <a:pt x="54" y="602"/>
                  </a:lnTo>
                  <a:lnTo>
                    <a:pt x="54" y="608"/>
                  </a:lnTo>
                  <a:lnTo>
                    <a:pt x="62" y="608"/>
                  </a:lnTo>
                  <a:lnTo>
                    <a:pt x="70" y="605"/>
                  </a:lnTo>
                  <a:lnTo>
                    <a:pt x="73" y="604"/>
                  </a:lnTo>
                  <a:lnTo>
                    <a:pt x="78" y="604"/>
                  </a:lnTo>
                  <a:lnTo>
                    <a:pt x="85" y="602"/>
                  </a:lnTo>
                  <a:lnTo>
                    <a:pt x="91" y="596"/>
                  </a:lnTo>
                  <a:lnTo>
                    <a:pt x="97" y="596"/>
                  </a:lnTo>
                  <a:lnTo>
                    <a:pt x="105" y="592"/>
                  </a:lnTo>
                  <a:lnTo>
                    <a:pt x="112" y="586"/>
                  </a:lnTo>
                  <a:lnTo>
                    <a:pt x="115" y="583"/>
                  </a:lnTo>
                  <a:lnTo>
                    <a:pt x="116" y="581"/>
                  </a:lnTo>
                  <a:lnTo>
                    <a:pt x="123" y="584"/>
                  </a:lnTo>
                  <a:lnTo>
                    <a:pt x="129" y="584"/>
                  </a:lnTo>
                  <a:lnTo>
                    <a:pt x="137" y="578"/>
                  </a:lnTo>
                  <a:lnTo>
                    <a:pt x="139" y="576"/>
                  </a:lnTo>
                  <a:lnTo>
                    <a:pt x="150" y="576"/>
                  </a:lnTo>
                  <a:lnTo>
                    <a:pt x="155" y="575"/>
                  </a:lnTo>
                  <a:lnTo>
                    <a:pt x="160" y="573"/>
                  </a:lnTo>
                  <a:lnTo>
                    <a:pt x="166" y="570"/>
                  </a:lnTo>
                  <a:lnTo>
                    <a:pt x="172" y="568"/>
                  </a:lnTo>
                  <a:lnTo>
                    <a:pt x="174" y="565"/>
                  </a:lnTo>
                  <a:lnTo>
                    <a:pt x="179" y="559"/>
                  </a:lnTo>
                  <a:lnTo>
                    <a:pt x="182" y="554"/>
                  </a:lnTo>
                  <a:lnTo>
                    <a:pt x="192" y="549"/>
                  </a:lnTo>
                  <a:lnTo>
                    <a:pt x="209" y="541"/>
                  </a:lnTo>
                  <a:lnTo>
                    <a:pt x="214" y="538"/>
                  </a:lnTo>
                  <a:lnTo>
                    <a:pt x="214" y="533"/>
                  </a:lnTo>
                  <a:lnTo>
                    <a:pt x="214" y="532"/>
                  </a:lnTo>
                  <a:lnTo>
                    <a:pt x="220" y="530"/>
                  </a:lnTo>
                  <a:lnTo>
                    <a:pt x="236" y="519"/>
                  </a:lnTo>
                  <a:lnTo>
                    <a:pt x="241" y="516"/>
                  </a:lnTo>
                  <a:lnTo>
                    <a:pt x="243" y="516"/>
                  </a:lnTo>
                  <a:lnTo>
                    <a:pt x="251" y="514"/>
                  </a:lnTo>
                  <a:lnTo>
                    <a:pt x="254" y="511"/>
                  </a:lnTo>
                  <a:lnTo>
                    <a:pt x="254" y="508"/>
                  </a:lnTo>
                  <a:lnTo>
                    <a:pt x="255" y="505"/>
                  </a:lnTo>
                  <a:lnTo>
                    <a:pt x="255" y="501"/>
                  </a:lnTo>
                  <a:lnTo>
                    <a:pt x="255" y="501"/>
                  </a:lnTo>
                  <a:lnTo>
                    <a:pt x="263" y="497"/>
                  </a:lnTo>
                  <a:lnTo>
                    <a:pt x="267" y="492"/>
                  </a:lnTo>
                  <a:lnTo>
                    <a:pt x="267" y="486"/>
                  </a:lnTo>
                  <a:lnTo>
                    <a:pt x="263" y="482"/>
                  </a:lnTo>
                  <a:lnTo>
                    <a:pt x="254" y="479"/>
                  </a:lnTo>
                  <a:lnTo>
                    <a:pt x="254" y="479"/>
                  </a:lnTo>
                  <a:lnTo>
                    <a:pt x="257" y="476"/>
                  </a:lnTo>
                  <a:lnTo>
                    <a:pt x="262" y="473"/>
                  </a:lnTo>
                  <a:lnTo>
                    <a:pt x="265" y="471"/>
                  </a:lnTo>
                  <a:lnTo>
                    <a:pt x="268" y="471"/>
                  </a:lnTo>
                  <a:lnTo>
                    <a:pt x="273" y="470"/>
                  </a:lnTo>
                  <a:lnTo>
                    <a:pt x="278" y="463"/>
                  </a:lnTo>
                  <a:lnTo>
                    <a:pt x="279" y="460"/>
                  </a:lnTo>
                  <a:lnTo>
                    <a:pt x="281" y="455"/>
                  </a:lnTo>
                  <a:lnTo>
                    <a:pt x="282" y="454"/>
                  </a:lnTo>
                  <a:lnTo>
                    <a:pt x="290" y="447"/>
                  </a:lnTo>
                  <a:lnTo>
                    <a:pt x="295" y="439"/>
                  </a:lnTo>
                  <a:lnTo>
                    <a:pt x="297" y="438"/>
                  </a:lnTo>
                  <a:lnTo>
                    <a:pt x="302" y="436"/>
                  </a:lnTo>
                  <a:lnTo>
                    <a:pt x="298" y="441"/>
                  </a:lnTo>
                  <a:lnTo>
                    <a:pt x="298" y="446"/>
                  </a:lnTo>
                  <a:lnTo>
                    <a:pt x="297" y="447"/>
                  </a:lnTo>
                  <a:lnTo>
                    <a:pt x="295" y="452"/>
                  </a:lnTo>
                  <a:lnTo>
                    <a:pt x="290" y="463"/>
                  </a:lnTo>
                  <a:lnTo>
                    <a:pt x="294" y="470"/>
                  </a:lnTo>
                  <a:lnTo>
                    <a:pt x="297" y="470"/>
                  </a:lnTo>
                  <a:lnTo>
                    <a:pt x="292" y="473"/>
                  </a:lnTo>
                  <a:lnTo>
                    <a:pt x="287" y="476"/>
                  </a:lnTo>
                  <a:lnTo>
                    <a:pt x="287" y="481"/>
                  </a:lnTo>
                  <a:lnTo>
                    <a:pt x="294" y="484"/>
                  </a:lnTo>
                  <a:lnTo>
                    <a:pt x="300" y="484"/>
                  </a:lnTo>
                  <a:lnTo>
                    <a:pt x="308" y="482"/>
                  </a:lnTo>
                  <a:lnTo>
                    <a:pt x="318" y="478"/>
                  </a:lnTo>
                  <a:lnTo>
                    <a:pt x="337" y="465"/>
                  </a:lnTo>
                  <a:lnTo>
                    <a:pt x="345" y="462"/>
                  </a:lnTo>
                  <a:lnTo>
                    <a:pt x="353" y="463"/>
                  </a:lnTo>
                  <a:lnTo>
                    <a:pt x="365" y="463"/>
                  </a:lnTo>
                  <a:lnTo>
                    <a:pt x="365" y="457"/>
                  </a:lnTo>
                  <a:lnTo>
                    <a:pt x="364" y="454"/>
                  </a:lnTo>
                  <a:lnTo>
                    <a:pt x="365" y="454"/>
                  </a:lnTo>
                  <a:lnTo>
                    <a:pt x="365" y="449"/>
                  </a:lnTo>
                  <a:lnTo>
                    <a:pt x="361" y="444"/>
                  </a:lnTo>
                  <a:lnTo>
                    <a:pt x="357" y="439"/>
                  </a:lnTo>
                  <a:lnTo>
                    <a:pt x="357" y="439"/>
                  </a:lnTo>
                  <a:lnTo>
                    <a:pt x="364" y="431"/>
                  </a:lnTo>
                  <a:lnTo>
                    <a:pt x="370" y="434"/>
                  </a:lnTo>
                  <a:lnTo>
                    <a:pt x="377" y="434"/>
                  </a:lnTo>
                  <a:lnTo>
                    <a:pt x="378" y="436"/>
                  </a:lnTo>
                  <a:lnTo>
                    <a:pt x="386" y="442"/>
                  </a:lnTo>
                  <a:lnTo>
                    <a:pt x="386" y="442"/>
                  </a:lnTo>
                  <a:lnTo>
                    <a:pt x="383" y="446"/>
                  </a:lnTo>
                  <a:lnTo>
                    <a:pt x="383" y="452"/>
                  </a:lnTo>
                  <a:lnTo>
                    <a:pt x="386" y="455"/>
                  </a:lnTo>
                  <a:lnTo>
                    <a:pt x="393" y="455"/>
                  </a:lnTo>
                  <a:lnTo>
                    <a:pt x="396" y="452"/>
                  </a:lnTo>
                  <a:lnTo>
                    <a:pt x="399" y="450"/>
                  </a:lnTo>
                  <a:lnTo>
                    <a:pt x="402" y="450"/>
                  </a:lnTo>
                  <a:lnTo>
                    <a:pt x="409" y="454"/>
                  </a:lnTo>
                  <a:lnTo>
                    <a:pt x="413" y="454"/>
                  </a:lnTo>
                  <a:lnTo>
                    <a:pt x="417" y="450"/>
                  </a:lnTo>
                  <a:lnTo>
                    <a:pt x="417" y="452"/>
                  </a:lnTo>
                  <a:lnTo>
                    <a:pt x="420" y="455"/>
                  </a:lnTo>
                  <a:lnTo>
                    <a:pt x="426" y="457"/>
                  </a:lnTo>
                  <a:lnTo>
                    <a:pt x="440" y="460"/>
                  </a:lnTo>
                  <a:lnTo>
                    <a:pt x="452" y="462"/>
                  </a:lnTo>
                  <a:lnTo>
                    <a:pt x="463" y="460"/>
                  </a:lnTo>
                  <a:lnTo>
                    <a:pt x="480" y="458"/>
                  </a:lnTo>
                  <a:lnTo>
                    <a:pt x="482" y="458"/>
                  </a:lnTo>
                  <a:lnTo>
                    <a:pt x="482" y="462"/>
                  </a:lnTo>
                  <a:lnTo>
                    <a:pt x="487" y="465"/>
                  </a:lnTo>
                  <a:lnTo>
                    <a:pt x="495" y="470"/>
                  </a:lnTo>
                  <a:lnTo>
                    <a:pt x="504" y="470"/>
                  </a:lnTo>
                  <a:lnTo>
                    <a:pt x="511" y="465"/>
                  </a:lnTo>
                  <a:lnTo>
                    <a:pt x="514" y="462"/>
                  </a:lnTo>
                  <a:lnTo>
                    <a:pt x="517" y="463"/>
                  </a:lnTo>
                  <a:lnTo>
                    <a:pt x="511" y="470"/>
                  </a:lnTo>
                  <a:lnTo>
                    <a:pt x="511" y="474"/>
                  </a:lnTo>
                  <a:lnTo>
                    <a:pt x="514" y="476"/>
                  </a:lnTo>
                  <a:lnTo>
                    <a:pt x="522" y="481"/>
                  </a:lnTo>
                  <a:lnTo>
                    <a:pt x="531" y="484"/>
                  </a:lnTo>
                  <a:lnTo>
                    <a:pt x="538" y="487"/>
                  </a:lnTo>
                  <a:lnTo>
                    <a:pt x="543" y="489"/>
                  </a:lnTo>
                  <a:lnTo>
                    <a:pt x="555" y="501"/>
                  </a:lnTo>
                  <a:lnTo>
                    <a:pt x="563" y="508"/>
                  </a:lnTo>
                  <a:lnTo>
                    <a:pt x="568" y="509"/>
                  </a:lnTo>
                  <a:lnTo>
                    <a:pt x="571" y="508"/>
                  </a:lnTo>
                  <a:lnTo>
                    <a:pt x="571" y="514"/>
                  </a:lnTo>
                  <a:lnTo>
                    <a:pt x="573" y="521"/>
                  </a:lnTo>
                  <a:lnTo>
                    <a:pt x="578" y="525"/>
                  </a:lnTo>
                  <a:lnTo>
                    <a:pt x="582" y="532"/>
                  </a:lnTo>
                  <a:lnTo>
                    <a:pt x="587" y="535"/>
                  </a:lnTo>
                  <a:lnTo>
                    <a:pt x="589" y="535"/>
                  </a:lnTo>
                  <a:lnTo>
                    <a:pt x="589" y="538"/>
                  </a:lnTo>
                  <a:lnTo>
                    <a:pt x="590" y="543"/>
                  </a:lnTo>
                  <a:lnTo>
                    <a:pt x="595" y="548"/>
                  </a:lnTo>
                  <a:lnTo>
                    <a:pt x="598" y="553"/>
                  </a:lnTo>
                  <a:lnTo>
                    <a:pt x="598" y="557"/>
                  </a:lnTo>
                  <a:lnTo>
                    <a:pt x="605" y="557"/>
                  </a:lnTo>
                  <a:lnTo>
                    <a:pt x="608" y="551"/>
                  </a:lnTo>
                  <a:lnTo>
                    <a:pt x="608" y="559"/>
                  </a:lnTo>
                  <a:lnTo>
                    <a:pt x="614" y="565"/>
                  </a:lnTo>
                  <a:lnTo>
                    <a:pt x="619" y="561"/>
                  </a:lnTo>
                  <a:lnTo>
                    <a:pt x="619" y="557"/>
                  </a:lnTo>
                  <a:lnTo>
                    <a:pt x="621" y="559"/>
                  </a:lnTo>
                  <a:lnTo>
                    <a:pt x="626" y="559"/>
                  </a:lnTo>
                  <a:lnTo>
                    <a:pt x="629" y="556"/>
                  </a:lnTo>
                  <a:lnTo>
                    <a:pt x="630" y="554"/>
                  </a:lnTo>
                  <a:lnTo>
                    <a:pt x="634" y="557"/>
                  </a:lnTo>
                  <a:lnTo>
                    <a:pt x="638" y="564"/>
                  </a:lnTo>
                  <a:lnTo>
                    <a:pt x="643" y="567"/>
                  </a:lnTo>
                  <a:lnTo>
                    <a:pt x="646" y="567"/>
                  </a:lnTo>
                  <a:lnTo>
                    <a:pt x="643" y="570"/>
                  </a:lnTo>
                  <a:lnTo>
                    <a:pt x="643" y="570"/>
                  </a:lnTo>
                  <a:lnTo>
                    <a:pt x="635" y="564"/>
                  </a:lnTo>
                  <a:lnTo>
                    <a:pt x="630" y="561"/>
                  </a:lnTo>
                  <a:lnTo>
                    <a:pt x="626" y="564"/>
                  </a:lnTo>
                  <a:lnTo>
                    <a:pt x="626" y="570"/>
                  </a:lnTo>
                  <a:lnTo>
                    <a:pt x="629" y="578"/>
                  </a:lnTo>
                  <a:lnTo>
                    <a:pt x="629" y="583"/>
                  </a:lnTo>
                  <a:lnTo>
                    <a:pt x="627" y="586"/>
                  </a:lnTo>
                  <a:lnTo>
                    <a:pt x="627" y="596"/>
                  </a:lnTo>
                  <a:lnTo>
                    <a:pt x="637" y="600"/>
                  </a:lnTo>
                  <a:lnTo>
                    <a:pt x="642" y="597"/>
                  </a:lnTo>
                  <a:lnTo>
                    <a:pt x="642" y="592"/>
                  </a:lnTo>
                  <a:lnTo>
                    <a:pt x="642" y="592"/>
                  </a:lnTo>
                  <a:lnTo>
                    <a:pt x="648" y="597"/>
                  </a:lnTo>
                  <a:lnTo>
                    <a:pt x="653" y="597"/>
                  </a:lnTo>
                  <a:lnTo>
                    <a:pt x="656" y="591"/>
                  </a:lnTo>
                  <a:lnTo>
                    <a:pt x="656" y="586"/>
                  </a:lnTo>
                  <a:lnTo>
                    <a:pt x="657" y="586"/>
                  </a:lnTo>
                  <a:lnTo>
                    <a:pt x="661" y="589"/>
                  </a:lnTo>
                  <a:lnTo>
                    <a:pt x="664" y="592"/>
                  </a:lnTo>
                  <a:lnTo>
                    <a:pt x="667" y="588"/>
                  </a:lnTo>
                  <a:lnTo>
                    <a:pt x="669" y="586"/>
                  </a:lnTo>
                  <a:lnTo>
                    <a:pt x="670" y="586"/>
                  </a:lnTo>
                  <a:lnTo>
                    <a:pt x="670" y="588"/>
                  </a:lnTo>
                  <a:lnTo>
                    <a:pt x="669" y="597"/>
                  </a:lnTo>
                  <a:lnTo>
                    <a:pt x="673" y="600"/>
                  </a:lnTo>
                  <a:lnTo>
                    <a:pt x="677" y="599"/>
                  </a:lnTo>
                  <a:lnTo>
                    <a:pt x="677" y="600"/>
                  </a:lnTo>
                  <a:lnTo>
                    <a:pt x="677" y="605"/>
                  </a:lnTo>
                  <a:lnTo>
                    <a:pt x="678" y="604"/>
                  </a:lnTo>
                  <a:lnTo>
                    <a:pt x="680" y="605"/>
                  </a:lnTo>
                  <a:lnTo>
                    <a:pt x="685" y="608"/>
                  </a:lnTo>
                  <a:lnTo>
                    <a:pt x="677" y="612"/>
                  </a:lnTo>
                  <a:lnTo>
                    <a:pt x="680" y="616"/>
                  </a:lnTo>
                  <a:lnTo>
                    <a:pt x="681" y="618"/>
                  </a:lnTo>
                  <a:lnTo>
                    <a:pt x="681" y="624"/>
                  </a:lnTo>
                  <a:lnTo>
                    <a:pt x="683" y="631"/>
                  </a:lnTo>
                  <a:lnTo>
                    <a:pt x="689" y="634"/>
                  </a:lnTo>
                  <a:lnTo>
                    <a:pt x="699" y="634"/>
                  </a:lnTo>
                  <a:lnTo>
                    <a:pt x="702" y="631"/>
                  </a:lnTo>
                  <a:lnTo>
                    <a:pt x="702" y="631"/>
                  </a:lnTo>
                  <a:lnTo>
                    <a:pt x="704" y="634"/>
                  </a:lnTo>
                  <a:lnTo>
                    <a:pt x="702" y="637"/>
                  </a:lnTo>
                  <a:lnTo>
                    <a:pt x="701" y="642"/>
                  </a:lnTo>
                  <a:lnTo>
                    <a:pt x="705" y="647"/>
                  </a:lnTo>
                  <a:lnTo>
                    <a:pt x="710" y="650"/>
                  </a:lnTo>
                  <a:lnTo>
                    <a:pt x="715" y="647"/>
                  </a:lnTo>
                  <a:lnTo>
                    <a:pt x="718" y="650"/>
                  </a:lnTo>
                  <a:lnTo>
                    <a:pt x="726" y="655"/>
                  </a:lnTo>
                  <a:lnTo>
                    <a:pt x="726" y="656"/>
                  </a:lnTo>
                  <a:lnTo>
                    <a:pt x="728" y="658"/>
                  </a:lnTo>
                  <a:lnTo>
                    <a:pt x="723" y="658"/>
                  </a:lnTo>
                  <a:lnTo>
                    <a:pt x="723" y="663"/>
                  </a:lnTo>
                  <a:lnTo>
                    <a:pt x="721" y="666"/>
                  </a:lnTo>
                  <a:lnTo>
                    <a:pt x="721" y="672"/>
                  </a:lnTo>
                  <a:lnTo>
                    <a:pt x="728" y="675"/>
                  </a:lnTo>
                  <a:lnTo>
                    <a:pt x="729" y="682"/>
                  </a:lnTo>
                  <a:lnTo>
                    <a:pt x="732" y="688"/>
                  </a:lnTo>
                  <a:lnTo>
                    <a:pt x="734" y="688"/>
                  </a:lnTo>
                  <a:lnTo>
                    <a:pt x="726" y="688"/>
                  </a:lnTo>
                  <a:lnTo>
                    <a:pt x="720" y="690"/>
                  </a:lnTo>
                  <a:lnTo>
                    <a:pt x="715" y="696"/>
                  </a:lnTo>
                  <a:lnTo>
                    <a:pt x="721" y="699"/>
                  </a:lnTo>
                  <a:lnTo>
                    <a:pt x="725" y="703"/>
                  </a:lnTo>
                  <a:lnTo>
                    <a:pt x="725" y="706"/>
                  </a:lnTo>
                  <a:lnTo>
                    <a:pt x="728" y="707"/>
                  </a:lnTo>
                  <a:lnTo>
                    <a:pt x="732" y="711"/>
                  </a:lnTo>
                  <a:lnTo>
                    <a:pt x="737" y="711"/>
                  </a:lnTo>
                  <a:lnTo>
                    <a:pt x="739" y="712"/>
                  </a:lnTo>
                  <a:lnTo>
                    <a:pt x="744" y="718"/>
                  </a:lnTo>
                  <a:lnTo>
                    <a:pt x="750" y="722"/>
                  </a:lnTo>
                  <a:lnTo>
                    <a:pt x="755" y="725"/>
                  </a:lnTo>
                  <a:lnTo>
                    <a:pt x="760" y="728"/>
                  </a:lnTo>
                  <a:lnTo>
                    <a:pt x="761" y="728"/>
                  </a:lnTo>
                  <a:lnTo>
                    <a:pt x="763" y="730"/>
                  </a:lnTo>
                  <a:lnTo>
                    <a:pt x="768" y="736"/>
                  </a:lnTo>
                  <a:lnTo>
                    <a:pt x="772" y="739"/>
                  </a:lnTo>
                  <a:lnTo>
                    <a:pt x="776" y="739"/>
                  </a:lnTo>
                  <a:lnTo>
                    <a:pt x="776" y="742"/>
                  </a:lnTo>
                  <a:lnTo>
                    <a:pt x="780" y="746"/>
                  </a:lnTo>
                  <a:lnTo>
                    <a:pt x="782" y="747"/>
                  </a:lnTo>
                  <a:lnTo>
                    <a:pt x="784" y="749"/>
                  </a:lnTo>
                  <a:lnTo>
                    <a:pt x="784" y="750"/>
                  </a:lnTo>
                  <a:lnTo>
                    <a:pt x="787" y="760"/>
                  </a:lnTo>
                  <a:lnTo>
                    <a:pt x="788" y="768"/>
                  </a:lnTo>
                  <a:lnTo>
                    <a:pt x="793" y="776"/>
                  </a:lnTo>
                  <a:lnTo>
                    <a:pt x="796" y="781"/>
                  </a:lnTo>
                  <a:lnTo>
                    <a:pt x="796" y="784"/>
                  </a:lnTo>
                  <a:lnTo>
                    <a:pt x="798" y="789"/>
                  </a:lnTo>
                  <a:lnTo>
                    <a:pt x="803" y="793"/>
                  </a:lnTo>
                  <a:lnTo>
                    <a:pt x="798" y="793"/>
                  </a:lnTo>
                  <a:lnTo>
                    <a:pt x="798" y="813"/>
                  </a:lnTo>
                  <a:lnTo>
                    <a:pt x="795" y="857"/>
                  </a:lnTo>
                  <a:lnTo>
                    <a:pt x="793" y="862"/>
                  </a:lnTo>
                  <a:lnTo>
                    <a:pt x="790" y="872"/>
                  </a:lnTo>
                  <a:lnTo>
                    <a:pt x="788" y="878"/>
                  </a:lnTo>
                  <a:lnTo>
                    <a:pt x="788" y="881"/>
                  </a:lnTo>
                  <a:lnTo>
                    <a:pt x="793" y="894"/>
                  </a:lnTo>
                  <a:lnTo>
                    <a:pt x="796" y="899"/>
                  </a:lnTo>
                  <a:lnTo>
                    <a:pt x="796" y="915"/>
                  </a:lnTo>
                  <a:lnTo>
                    <a:pt x="795" y="921"/>
                  </a:lnTo>
                  <a:lnTo>
                    <a:pt x="795" y="934"/>
                  </a:lnTo>
                  <a:lnTo>
                    <a:pt x="798" y="939"/>
                  </a:lnTo>
                  <a:lnTo>
                    <a:pt x="801" y="951"/>
                  </a:lnTo>
                  <a:lnTo>
                    <a:pt x="801" y="961"/>
                  </a:lnTo>
                  <a:lnTo>
                    <a:pt x="812" y="969"/>
                  </a:lnTo>
                  <a:lnTo>
                    <a:pt x="819" y="979"/>
                  </a:lnTo>
                  <a:lnTo>
                    <a:pt x="822" y="982"/>
                  </a:lnTo>
                  <a:lnTo>
                    <a:pt x="825" y="985"/>
                  </a:lnTo>
                  <a:lnTo>
                    <a:pt x="825" y="985"/>
                  </a:lnTo>
                  <a:lnTo>
                    <a:pt x="827" y="988"/>
                  </a:lnTo>
                  <a:lnTo>
                    <a:pt x="828" y="996"/>
                  </a:lnTo>
                  <a:lnTo>
                    <a:pt x="831" y="998"/>
                  </a:lnTo>
                  <a:lnTo>
                    <a:pt x="835" y="1001"/>
                  </a:lnTo>
                  <a:lnTo>
                    <a:pt x="836" y="1003"/>
                  </a:lnTo>
                  <a:lnTo>
                    <a:pt x="836" y="1012"/>
                  </a:lnTo>
                  <a:lnTo>
                    <a:pt x="838" y="1017"/>
                  </a:lnTo>
                  <a:lnTo>
                    <a:pt x="843" y="1022"/>
                  </a:lnTo>
                  <a:lnTo>
                    <a:pt x="857" y="1038"/>
                  </a:lnTo>
                  <a:lnTo>
                    <a:pt x="859" y="1041"/>
                  </a:lnTo>
                  <a:lnTo>
                    <a:pt x="860" y="1044"/>
                  </a:lnTo>
                  <a:lnTo>
                    <a:pt x="860" y="1049"/>
                  </a:lnTo>
                  <a:lnTo>
                    <a:pt x="863" y="1052"/>
                  </a:lnTo>
                  <a:lnTo>
                    <a:pt x="871" y="1054"/>
                  </a:lnTo>
                  <a:lnTo>
                    <a:pt x="876" y="1055"/>
                  </a:lnTo>
                  <a:lnTo>
                    <a:pt x="887" y="1062"/>
                  </a:lnTo>
                  <a:lnTo>
                    <a:pt x="892" y="1063"/>
                  </a:lnTo>
                  <a:lnTo>
                    <a:pt x="897" y="1065"/>
                  </a:lnTo>
                  <a:lnTo>
                    <a:pt x="903" y="1065"/>
                  </a:lnTo>
                  <a:lnTo>
                    <a:pt x="906" y="1068"/>
                  </a:lnTo>
                  <a:lnTo>
                    <a:pt x="911" y="1071"/>
                  </a:lnTo>
                  <a:lnTo>
                    <a:pt x="914" y="1078"/>
                  </a:lnTo>
                  <a:lnTo>
                    <a:pt x="918" y="1082"/>
                  </a:lnTo>
                  <a:lnTo>
                    <a:pt x="921" y="1090"/>
                  </a:lnTo>
                  <a:lnTo>
                    <a:pt x="921" y="1090"/>
                  </a:lnTo>
                  <a:lnTo>
                    <a:pt x="922" y="1095"/>
                  </a:lnTo>
                  <a:lnTo>
                    <a:pt x="924" y="1097"/>
                  </a:lnTo>
                  <a:lnTo>
                    <a:pt x="924" y="1097"/>
                  </a:lnTo>
                  <a:lnTo>
                    <a:pt x="926" y="1101"/>
                  </a:lnTo>
                  <a:lnTo>
                    <a:pt x="932" y="1109"/>
                  </a:lnTo>
                  <a:lnTo>
                    <a:pt x="942" y="1129"/>
                  </a:lnTo>
                  <a:lnTo>
                    <a:pt x="945" y="1137"/>
                  </a:lnTo>
                  <a:lnTo>
                    <a:pt x="946" y="1143"/>
                  </a:lnTo>
                  <a:lnTo>
                    <a:pt x="951" y="1149"/>
                  </a:lnTo>
                  <a:lnTo>
                    <a:pt x="956" y="1154"/>
                  </a:lnTo>
                  <a:lnTo>
                    <a:pt x="970" y="1164"/>
                  </a:lnTo>
                  <a:lnTo>
                    <a:pt x="975" y="1168"/>
                  </a:lnTo>
                  <a:lnTo>
                    <a:pt x="978" y="1180"/>
                  </a:lnTo>
                  <a:lnTo>
                    <a:pt x="978" y="1183"/>
                  </a:lnTo>
                  <a:lnTo>
                    <a:pt x="973" y="1183"/>
                  </a:lnTo>
                  <a:lnTo>
                    <a:pt x="970" y="1181"/>
                  </a:lnTo>
                  <a:lnTo>
                    <a:pt x="964" y="1181"/>
                  </a:lnTo>
                  <a:lnTo>
                    <a:pt x="964" y="1186"/>
                  </a:lnTo>
                  <a:lnTo>
                    <a:pt x="965" y="1192"/>
                  </a:lnTo>
                  <a:lnTo>
                    <a:pt x="973" y="1199"/>
                  </a:lnTo>
                  <a:lnTo>
                    <a:pt x="981" y="1204"/>
                  </a:lnTo>
                  <a:lnTo>
                    <a:pt x="988" y="1205"/>
                  </a:lnTo>
                  <a:lnTo>
                    <a:pt x="991" y="1207"/>
                  </a:lnTo>
                  <a:lnTo>
                    <a:pt x="996" y="1208"/>
                  </a:lnTo>
                  <a:lnTo>
                    <a:pt x="1007" y="1216"/>
                  </a:lnTo>
                  <a:lnTo>
                    <a:pt x="1010" y="1223"/>
                  </a:lnTo>
                  <a:lnTo>
                    <a:pt x="1013" y="1228"/>
                  </a:lnTo>
                  <a:lnTo>
                    <a:pt x="1013" y="1232"/>
                  </a:lnTo>
                  <a:lnTo>
                    <a:pt x="1010" y="1236"/>
                  </a:lnTo>
                  <a:lnTo>
                    <a:pt x="1010" y="1242"/>
                  </a:lnTo>
                  <a:lnTo>
                    <a:pt x="1033" y="1256"/>
                  </a:lnTo>
                  <a:lnTo>
                    <a:pt x="1045" y="1271"/>
                  </a:lnTo>
                  <a:lnTo>
                    <a:pt x="1048" y="1275"/>
                  </a:lnTo>
                  <a:lnTo>
                    <a:pt x="1050" y="1280"/>
                  </a:lnTo>
                  <a:lnTo>
                    <a:pt x="1053" y="1283"/>
                  </a:lnTo>
                  <a:lnTo>
                    <a:pt x="1060" y="1283"/>
                  </a:lnTo>
                  <a:lnTo>
                    <a:pt x="1063" y="1279"/>
                  </a:lnTo>
                  <a:lnTo>
                    <a:pt x="1066" y="1274"/>
                  </a:lnTo>
                  <a:lnTo>
                    <a:pt x="1066" y="1269"/>
                  </a:lnTo>
                  <a:lnTo>
                    <a:pt x="1063" y="1261"/>
                  </a:lnTo>
                  <a:lnTo>
                    <a:pt x="1061" y="1258"/>
                  </a:lnTo>
                  <a:lnTo>
                    <a:pt x="1061" y="1255"/>
                  </a:lnTo>
                  <a:lnTo>
                    <a:pt x="1058" y="1251"/>
                  </a:lnTo>
                  <a:lnTo>
                    <a:pt x="1052" y="1250"/>
                  </a:lnTo>
                  <a:lnTo>
                    <a:pt x="1044" y="1248"/>
                  </a:lnTo>
                  <a:lnTo>
                    <a:pt x="1044" y="1240"/>
                  </a:lnTo>
                  <a:lnTo>
                    <a:pt x="1042" y="1234"/>
                  </a:lnTo>
                  <a:lnTo>
                    <a:pt x="1039" y="1229"/>
                  </a:lnTo>
                  <a:lnTo>
                    <a:pt x="1036" y="1223"/>
                  </a:lnTo>
                  <a:lnTo>
                    <a:pt x="1031" y="1208"/>
                  </a:lnTo>
                  <a:lnTo>
                    <a:pt x="1020" y="1196"/>
                  </a:lnTo>
                  <a:lnTo>
                    <a:pt x="1015" y="1189"/>
                  </a:lnTo>
                  <a:lnTo>
                    <a:pt x="1010" y="1181"/>
                  </a:lnTo>
                  <a:lnTo>
                    <a:pt x="1002" y="1170"/>
                  </a:lnTo>
                  <a:lnTo>
                    <a:pt x="996" y="1162"/>
                  </a:lnTo>
                  <a:lnTo>
                    <a:pt x="997" y="1161"/>
                  </a:lnTo>
                  <a:lnTo>
                    <a:pt x="999" y="1157"/>
                  </a:lnTo>
                  <a:lnTo>
                    <a:pt x="997" y="1153"/>
                  </a:lnTo>
                  <a:lnTo>
                    <a:pt x="994" y="1151"/>
                  </a:lnTo>
                  <a:lnTo>
                    <a:pt x="983" y="1145"/>
                  </a:lnTo>
                  <a:lnTo>
                    <a:pt x="978" y="1143"/>
                  </a:lnTo>
                  <a:lnTo>
                    <a:pt x="977" y="1141"/>
                  </a:lnTo>
                  <a:lnTo>
                    <a:pt x="975" y="1137"/>
                  </a:lnTo>
                  <a:lnTo>
                    <a:pt x="973" y="1133"/>
                  </a:lnTo>
                  <a:lnTo>
                    <a:pt x="972" y="1121"/>
                  </a:lnTo>
                  <a:lnTo>
                    <a:pt x="969" y="1108"/>
                  </a:lnTo>
                  <a:lnTo>
                    <a:pt x="970" y="1108"/>
                  </a:lnTo>
                  <a:lnTo>
                    <a:pt x="972" y="1113"/>
                  </a:lnTo>
                  <a:lnTo>
                    <a:pt x="980" y="1113"/>
                  </a:lnTo>
                  <a:lnTo>
                    <a:pt x="980" y="1111"/>
                  </a:lnTo>
                  <a:lnTo>
                    <a:pt x="983" y="1113"/>
                  </a:lnTo>
                  <a:lnTo>
                    <a:pt x="983" y="1113"/>
                  </a:lnTo>
                  <a:lnTo>
                    <a:pt x="988" y="1117"/>
                  </a:lnTo>
                  <a:lnTo>
                    <a:pt x="996" y="1117"/>
                  </a:lnTo>
                  <a:lnTo>
                    <a:pt x="996" y="1117"/>
                  </a:lnTo>
                  <a:lnTo>
                    <a:pt x="994" y="1121"/>
                  </a:lnTo>
                  <a:lnTo>
                    <a:pt x="994" y="1127"/>
                  </a:lnTo>
                  <a:lnTo>
                    <a:pt x="996" y="1133"/>
                  </a:lnTo>
                  <a:lnTo>
                    <a:pt x="1005" y="1151"/>
                  </a:lnTo>
                  <a:lnTo>
                    <a:pt x="1004" y="1151"/>
                  </a:lnTo>
                  <a:lnTo>
                    <a:pt x="1002" y="1159"/>
                  </a:lnTo>
                  <a:lnTo>
                    <a:pt x="1004" y="1167"/>
                  </a:lnTo>
                  <a:lnTo>
                    <a:pt x="1009" y="1170"/>
                  </a:lnTo>
                  <a:lnTo>
                    <a:pt x="1013" y="1168"/>
                  </a:lnTo>
                  <a:lnTo>
                    <a:pt x="1015" y="1167"/>
                  </a:lnTo>
                  <a:lnTo>
                    <a:pt x="1017" y="1167"/>
                  </a:lnTo>
                  <a:lnTo>
                    <a:pt x="1018" y="1168"/>
                  </a:lnTo>
                  <a:lnTo>
                    <a:pt x="1025" y="1175"/>
                  </a:lnTo>
                  <a:lnTo>
                    <a:pt x="1029" y="1181"/>
                  </a:lnTo>
                  <a:lnTo>
                    <a:pt x="1039" y="1184"/>
                  </a:lnTo>
                  <a:lnTo>
                    <a:pt x="1039" y="1184"/>
                  </a:lnTo>
                  <a:lnTo>
                    <a:pt x="1039" y="1188"/>
                  </a:lnTo>
                  <a:lnTo>
                    <a:pt x="1040" y="1192"/>
                  </a:lnTo>
                  <a:lnTo>
                    <a:pt x="1045" y="1196"/>
                  </a:lnTo>
                  <a:lnTo>
                    <a:pt x="1048" y="1199"/>
                  </a:lnTo>
                  <a:lnTo>
                    <a:pt x="1053" y="1200"/>
                  </a:lnTo>
                  <a:lnTo>
                    <a:pt x="1055" y="1202"/>
                  </a:lnTo>
                  <a:lnTo>
                    <a:pt x="1058" y="1205"/>
                  </a:lnTo>
                  <a:lnTo>
                    <a:pt x="1064" y="1208"/>
                  </a:lnTo>
                  <a:lnTo>
                    <a:pt x="1064" y="1210"/>
                  </a:lnTo>
                  <a:lnTo>
                    <a:pt x="1064" y="1213"/>
                  </a:lnTo>
                  <a:lnTo>
                    <a:pt x="1061" y="1220"/>
                  </a:lnTo>
                  <a:lnTo>
                    <a:pt x="1063" y="1224"/>
                  </a:lnTo>
                  <a:lnTo>
                    <a:pt x="1069" y="1229"/>
                  </a:lnTo>
                  <a:lnTo>
                    <a:pt x="1076" y="1234"/>
                  </a:lnTo>
                  <a:lnTo>
                    <a:pt x="1080" y="1236"/>
                  </a:lnTo>
                  <a:lnTo>
                    <a:pt x="1082" y="1237"/>
                  </a:lnTo>
                  <a:lnTo>
                    <a:pt x="1084" y="1240"/>
                  </a:lnTo>
                  <a:lnTo>
                    <a:pt x="1109" y="1267"/>
                  </a:lnTo>
                  <a:lnTo>
                    <a:pt x="1127" y="1288"/>
                  </a:lnTo>
                  <a:lnTo>
                    <a:pt x="1133" y="1299"/>
                  </a:lnTo>
                  <a:lnTo>
                    <a:pt x="1136" y="1306"/>
                  </a:lnTo>
                  <a:lnTo>
                    <a:pt x="1136" y="1310"/>
                  </a:lnTo>
                  <a:lnTo>
                    <a:pt x="1135" y="1314"/>
                  </a:lnTo>
                  <a:lnTo>
                    <a:pt x="1135" y="1320"/>
                  </a:lnTo>
                  <a:lnTo>
                    <a:pt x="1130" y="1325"/>
                  </a:lnTo>
                  <a:lnTo>
                    <a:pt x="1131" y="1331"/>
                  </a:lnTo>
                  <a:lnTo>
                    <a:pt x="1133" y="1338"/>
                  </a:lnTo>
                  <a:lnTo>
                    <a:pt x="1139" y="1349"/>
                  </a:lnTo>
                  <a:lnTo>
                    <a:pt x="1146" y="1352"/>
                  </a:lnTo>
                  <a:lnTo>
                    <a:pt x="1152" y="1354"/>
                  </a:lnTo>
                  <a:lnTo>
                    <a:pt x="1159" y="1358"/>
                  </a:lnTo>
                  <a:lnTo>
                    <a:pt x="1171" y="1370"/>
                  </a:lnTo>
                  <a:lnTo>
                    <a:pt x="1178" y="1373"/>
                  </a:lnTo>
                  <a:lnTo>
                    <a:pt x="1200" y="1378"/>
                  </a:lnTo>
                  <a:lnTo>
                    <a:pt x="1216" y="1387"/>
                  </a:lnTo>
                  <a:lnTo>
                    <a:pt x="1226" y="1392"/>
                  </a:lnTo>
                  <a:lnTo>
                    <a:pt x="1258" y="1403"/>
                  </a:lnTo>
                  <a:lnTo>
                    <a:pt x="1277" y="1413"/>
                  </a:lnTo>
                  <a:lnTo>
                    <a:pt x="1286" y="1416"/>
                  </a:lnTo>
                  <a:lnTo>
                    <a:pt x="1294" y="1417"/>
                  </a:lnTo>
                  <a:lnTo>
                    <a:pt x="1305" y="1414"/>
                  </a:lnTo>
                  <a:lnTo>
                    <a:pt x="1317" y="1411"/>
                  </a:lnTo>
                  <a:lnTo>
                    <a:pt x="1320" y="1409"/>
                  </a:lnTo>
                  <a:lnTo>
                    <a:pt x="1325" y="1409"/>
                  </a:lnTo>
                  <a:lnTo>
                    <a:pt x="1339" y="1413"/>
                  </a:lnTo>
                  <a:lnTo>
                    <a:pt x="1345" y="1416"/>
                  </a:lnTo>
                  <a:lnTo>
                    <a:pt x="1353" y="1422"/>
                  </a:lnTo>
                  <a:lnTo>
                    <a:pt x="1361" y="1429"/>
                  </a:lnTo>
                  <a:lnTo>
                    <a:pt x="1361" y="1429"/>
                  </a:lnTo>
                  <a:lnTo>
                    <a:pt x="1363" y="1430"/>
                  </a:lnTo>
                  <a:lnTo>
                    <a:pt x="1366" y="1433"/>
                  </a:lnTo>
                  <a:lnTo>
                    <a:pt x="1366" y="1433"/>
                  </a:lnTo>
                  <a:lnTo>
                    <a:pt x="1376" y="1441"/>
                  </a:lnTo>
                  <a:lnTo>
                    <a:pt x="1385" y="1448"/>
                  </a:lnTo>
                  <a:lnTo>
                    <a:pt x="1400" y="1451"/>
                  </a:lnTo>
                  <a:lnTo>
                    <a:pt x="1406" y="1451"/>
                  </a:lnTo>
                  <a:lnTo>
                    <a:pt x="1409" y="1453"/>
                  </a:lnTo>
                  <a:lnTo>
                    <a:pt x="1411" y="1453"/>
                  </a:lnTo>
                  <a:lnTo>
                    <a:pt x="1417" y="1457"/>
                  </a:lnTo>
                  <a:lnTo>
                    <a:pt x="1428" y="1460"/>
                  </a:lnTo>
                  <a:lnTo>
                    <a:pt x="1439" y="1464"/>
                  </a:lnTo>
                  <a:lnTo>
                    <a:pt x="1447" y="1465"/>
                  </a:lnTo>
                  <a:lnTo>
                    <a:pt x="1452" y="1464"/>
                  </a:lnTo>
                  <a:lnTo>
                    <a:pt x="1454" y="1462"/>
                  </a:lnTo>
                  <a:lnTo>
                    <a:pt x="1455" y="1460"/>
                  </a:lnTo>
                  <a:lnTo>
                    <a:pt x="1457" y="1460"/>
                  </a:lnTo>
                  <a:lnTo>
                    <a:pt x="1457" y="1462"/>
                  </a:lnTo>
                  <a:lnTo>
                    <a:pt x="1457" y="1470"/>
                  </a:lnTo>
                  <a:lnTo>
                    <a:pt x="1457" y="1470"/>
                  </a:lnTo>
                  <a:lnTo>
                    <a:pt x="1460" y="1475"/>
                  </a:lnTo>
                  <a:lnTo>
                    <a:pt x="1467" y="1480"/>
                  </a:lnTo>
                  <a:lnTo>
                    <a:pt x="1471" y="1484"/>
                  </a:lnTo>
                  <a:lnTo>
                    <a:pt x="1483" y="1497"/>
                  </a:lnTo>
                  <a:lnTo>
                    <a:pt x="1486" y="1499"/>
                  </a:lnTo>
                  <a:lnTo>
                    <a:pt x="1487" y="1500"/>
                  </a:lnTo>
                  <a:lnTo>
                    <a:pt x="1487" y="1505"/>
                  </a:lnTo>
                  <a:lnTo>
                    <a:pt x="1484" y="1512"/>
                  </a:lnTo>
                  <a:lnTo>
                    <a:pt x="1484" y="1516"/>
                  </a:lnTo>
                  <a:lnTo>
                    <a:pt x="1486" y="1521"/>
                  </a:lnTo>
                  <a:lnTo>
                    <a:pt x="1492" y="1528"/>
                  </a:lnTo>
                  <a:lnTo>
                    <a:pt x="1502" y="1528"/>
                  </a:lnTo>
                  <a:lnTo>
                    <a:pt x="1503" y="1526"/>
                  </a:lnTo>
                  <a:lnTo>
                    <a:pt x="1505" y="1524"/>
                  </a:lnTo>
                  <a:lnTo>
                    <a:pt x="1505" y="1528"/>
                  </a:lnTo>
                  <a:lnTo>
                    <a:pt x="1508" y="1529"/>
                  </a:lnTo>
                  <a:lnTo>
                    <a:pt x="1513" y="1532"/>
                  </a:lnTo>
                  <a:lnTo>
                    <a:pt x="1514" y="1532"/>
                  </a:lnTo>
                  <a:lnTo>
                    <a:pt x="1519" y="1534"/>
                  </a:lnTo>
                  <a:lnTo>
                    <a:pt x="1521" y="1537"/>
                  </a:lnTo>
                  <a:lnTo>
                    <a:pt x="1522" y="1540"/>
                  </a:lnTo>
                  <a:lnTo>
                    <a:pt x="1522" y="1543"/>
                  </a:lnTo>
                  <a:lnTo>
                    <a:pt x="1526" y="1548"/>
                  </a:lnTo>
                  <a:lnTo>
                    <a:pt x="1530" y="1551"/>
                  </a:lnTo>
                  <a:lnTo>
                    <a:pt x="1535" y="1551"/>
                  </a:lnTo>
                  <a:lnTo>
                    <a:pt x="1537" y="1551"/>
                  </a:lnTo>
                  <a:lnTo>
                    <a:pt x="1537" y="1551"/>
                  </a:lnTo>
                  <a:lnTo>
                    <a:pt x="1538" y="1553"/>
                  </a:lnTo>
                  <a:lnTo>
                    <a:pt x="1542" y="1555"/>
                  </a:lnTo>
                  <a:lnTo>
                    <a:pt x="1542" y="1553"/>
                  </a:lnTo>
                  <a:lnTo>
                    <a:pt x="1551" y="1556"/>
                  </a:lnTo>
                  <a:lnTo>
                    <a:pt x="1566" y="1566"/>
                  </a:lnTo>
                  <a:lnTo>
                    <a:pt x="1572" y="1569"/>
                  </a:lnTo>
                  <a:lnTo>
                    <a:pt x="1577" y="1574"/>
                  </a:lnTo>
                  <a:lnTo>
                    <a:pt x="1585" y="1574"/>
                  </a:lnTo>
                  <a:lnTo>
                    <a:pt x="1591" y="1569"/>
                  </a:lnTo>
                  <a:lnTo>
                    <a:pt x="1593" y="1564"/>
                  </a:lnTo>
                  <a:lnTo>
                    <a:pt x="1593" y="1563"/>
                  </a:lnTo>
                  <a:lnTo>
                    <a:pt x="1591" y="1558"/>
                  </a:lnTo>
                  <a:lnTo>
                    <a:pt x="1589" y="1556"/>
                  </a:lnTo>
                  <a:lnTo>
                    <a:pt x="1588" y="1555"/>
                  </a:lnTo>
                  <a:lnTo>
                    <a:pt x="1594" y="1551"/>
                  </a:lnTo>
                  <a:lnTo>
                    <a:pt x="1597" y="1548"/>
                  </a:lnTo>
                  <a:lnTo>
                    <a:pt x="1599" y="1545"/>
                  </a:lnTo>
                  <a:lnTo>
                    <a:pt x="1609" y="1542"/>
                  </a:lnTo>
                  <a:lnTo>
                    <a:pt x="1613" y="1543"/>
                  </a:lnTo>
                  <a:lnTo>
                    <a:pt x="1617" y="1545"/>
                  </a:lnTo>
                  <a:lnTo>
                    <a:pt x="1618" y="1547"/>
                  </a:lnTo>
                  <a:lnTo>
                    <a:pt x="1618" y="1548"/>
                  </a:lnTo>
                  <a:lnTo>
                    <a:pt x="1615" y="1555"/>
                  </a:lnTo>
                  <a:lnTo>
                    <a:pt x="1615" y="1558"/>
                  </a:lnTo>
                  <a:lnTo>
                    <a:pt x="1618" y="1563"/>
                  </a:lnTo>
                  <a:lnTo>
                    <a:pt x="1625" y="1571"/>
                  </a:lnTo>
                  <a:lnTo>
                    <a:pt x="1625" y="1571"/>
                  </a:lnTo>
                  <a:lnTo>
                    <a:pt x="1628" y="1572"/>
                  </a:lnTo>
                  <a:lnTo>
                    <a:pt x="1629" y="1575"/>
                  </a:lnTo>
                  <a:lnTo>
                    <a:pt x="1629" y="1575"/>
                  </a:lnTo>
                  <a:lnTo>
                    <a:pt x="1636" y="1582"/>
                  </a:lnTo>
                  <a:lnTo>
                    <a:pt x="1636" y="1590"/>
                  </a:lnTo>
                  <a:lnTo>
                    <a:pt x="1637" y="1596"/>
                  </a:lnTo>
                  <a:lnTo>
                    <a:pt x="1636" y="1601"/>
                  </a:lnTo>
                  <a:lnTo>
                    <a:pt x="1636" y="1614"/>
                  </a:lnTo>
                  <a:lnTo>
                    <a:pt x="1637" y="1625"/>
                  </a:lnTo>
                  <a:lnTo>
                    <a:pt x="1639" y="1630"/>
                  </a:lnTo>
                  <a:lnTo>
                    <a:pt x="1641" y="1631"/>
                  </a:lnTo>
                  <a:lnTo>
                    <a:pt x="1641" y="1634"/>
                  </a:lnTo>
                  <a:lnTo>
                    <a:pt x="1636" y="1642"/>
                  </a:lnTo>
                  <a:lnTo>
                    <a:pt x="1634" y="1647"/>
                  </a:lnTo>
                  <a:lnTo>
                    <a:pt x="1628" y="1652"/>
                  </a:lnTo>
                  <a:lnTo>
                    <a:pt x="1625" y="1652"/>
                  </a:lnTo>
                  <a:lnTo>
                    <a:pt x="1620" y="1654"/>
                  </a:lnTo>
                  <a:lnTo>
                    <a:pt x="1618" y="1657"/>
                  </a:lnTo>
                  <a:lnTo>
                    <a:pt x="1615" y="1660"/>
                  </a:lnTo>
                  <a:lnTo>
                    <a:pt x="1613" y="1665"/>
                  </a:lnTo>
                  <a:lnTo>
                    <a:pt x="1612" y="1665"/>
                  </a:lnTo>
                  <a:lnTo>
                    <a:pt x="1609" y="1668"/>
                  </a:lnTo>
                  <a:lnTo>
                    <a:pt x="1609" y="1668"/>
                  </a:lnTo>
                  <a:lnTo>
                    <a:pt x="1609" y="1668"/>
                  </a:lnTo>
                  <a:lnTo>
                    <a:pt x="1609" y="1676"/>
                  </a:lnTo>
                  <a:lnTo>
                    <a:pt x="1609" y="1676"/>
                  </a:lnTo>
                  <a:lnTo>
                    <a:pt x="1605" y="1679"/>
                  </a:lnTo>
                  <a:lnTo>
                    <a:pt x="1597" y="1681"/>
                  </a:lnTo>
                  <a:lnTo>
                    <a:pt x="1593" y="1682"/>
                  </a:lnTo>
                  <a:lnTo>
                    <a:pt x="1589" y="1689"/>
                  </a:lnTo>
                  <a:lnTo>
                    <a:pt x="1589" y="1698"/>
                  </a:lnTo>
                  <a:lnTo>
                    <a:pt x="1588" y="1700"/>
                  </a:lnTo>
                  <a:lnTo>
                    <a:pt x="1585" y="1703"/>
                  </a:lnTo>
                  <a:lnTo>
                    <a:pt x="1581" y="1706"/>
                  </a:lnTo>
                  <a:lnTo>
                    <a:pt x="1580" y="1714"/>
                  </a:lnTo>
                  <a:lnTo>
                    <a:pt x="1575" y="1717"/>
                  </a:lnTo>
                  <a:lnTo>
                    <a:pt x="1572" y="1722"/>
                  </a:lnTo>
                  <a:lnTo>
                    <a:pt x="1572" y="1725"/>
                  </a:lnTo>
                  <a:lnTo>
                    <a:pt x="1574" y="1730"/>
                  </a:lnTo>
                  <a:lnTo>
                    <a:pt x="1574" y="1737"/>
                  </a:lnTo>
                  <a:lnTo>
                    <a:pt x="1572" y="1740"/>
                  </a:lnTo>
                  <a:lnTo>
                    <a:pt x="1572" y="1745"/>
                  </a:lnTo>
                  <a:lnTo>
                    <a:pt x="1577" y="1748"/>
                  </a:lnTo>
                  <a:lnTo>
                    <a:pt x="1583" y="1753"/>
                  </a:lnTo>
                  <a:lnTo>
                    <a:pt x="1588" y="1756"/>
                  </a:lnTo>
                  <a:lnTo>
                    <a:pt x="1591" y="1756"/>
                  </a:lnTo>
                  <a:lnTo>
                    <a:pt x="1589" y="1759"/>
                  </a:lnTo>
                  <a:lnTo>
                    <a:pt x="1589" y="1759"/>
                  </a:lnTo>
                  <a:lnTo>
                    <a:pt x="1586" y="1760"/>
                  </a:lnTo>
                  <a:lnTo>
                    <a:pt x="1586" y="1759"/>
                  </a:lnTo>
                  <a:lnTo>
                    <a:pt x="1583" y="1760"/>
                  </a:lnTo>
                  <a:lnTo>
                    <a:pt x="1580" y="1760"/>
                  </a:lnTo>
                  <a:lnTo>
                    <a:pt x="1580" y="1762"/>
                  </a:lnTo>
                  <a:lnTo>
                    <a:pt x="1578" y="1765"/>
                  </a:lnTo>
                  <a:lnTo>
                    <a:pt x="1574" y="1768"/>
                  </a:lnTo>
                  <a:lnTo>
                    <a:pt x="1567" y="1778"/>
                  </a:lnTo>
                  <a:lnTo>
                    <a:pt x="1566" y="1783"/>
                  </a:lnTo>
                  <a:lnTo>
                    <a:pt x="1566" y="1786"/>
                  </a:lnTo>
                  <a:lnTo>
                    <a:pt x="1569" y="1794"/>
                  </a:lnTo>
                  <a:lnTo>
                    <a:pt x="1572" y="1804"/>
                  </a:lnTo>
                  <a:lnTo>
                    <a:pt x="1570" y="1804"/>
                  </a:lnTo>
                  <a:lnTo>
                    <a:pt x="1567" y="1810"/>
                  </a:lnTo>
                  <a:lnTo>
                    <a:pt x="1569" y="1813"/>
                  </a:lnTo>
                  <a:lnTo>
                    <a:pt x="1569" y="1815"/>
                  </a:lnTo>
                  <a:lnTo>
                    <a:pt x="1577" y="1820"/>
                  </a:lnTo>
                  <a:lnTo>
                    <a:pt x="1589" y="1828"/>
                  </a:lnTo>
                  <a:lnTo>
                    <a:pt x="1593" y="1832"/>
                  </a:lnTo>
                  <a:lnTo>
                    <a:pt x="1596" y="1839"/>
                  </a:lnTo>
                  <a:lnTo>
                    <a:pt x="1605" y="1851"/>
                  </a:lnTo>
                  <a:lnTo>
                    <a:pt x="1612" y="1861"/>
                  </a:lnTo>
                  <a:lnTo>
                    <a:pt x="1618" y="1879"/>
                  </a:lnTo>
                  <a:lnTo>
                    <a:pt x="1631" y="1907"/>
                  </a:lnTo>
                  <a:lnTo>
                    <a:pt x="1639" y="1922"/>
                  </a:lnTo>
                  <a:lnTo>
                    <a:pt x="1645" y="1931"/>
                  </a:lnTo>
                  <a:lnTo>
                    <a:pt x="1652" y="1939"/>
                  </a:lnTo>
                  <a:lnTo>
                    <a:pt x="1655" y="1947"/>
                  </a:lnTo>
                  <a:lnTo>
                    <a:pt x="1656" y="1950"/>
                  </a:lnTo>
                  <a:lnTo>
                    <a:pt x="1656" y="1963"/>
                  </a:lnTo>
                  <a:lnTo>
                    <a:pt x="1661" y="1968"/>
                  </a:lnTo>
                  <a:lnTo>
                    <a:pt x="1664" y="1973"/>
                  </a:lnTo>
                  <a:lnTo>
                    <a:pt x="1676" y="1979"/>
                  </a:lnTo>
                  <a:lnTo>
                    <a:pt x="1682" y="1985"/>
                  </a:lnTo>
                  <a:lnTo>
                    <a:pt x="1693" y="1993"/>
                  </a:lnTo>
                  <a:lnTo>
                    <a:pt x="1724" y="2009"/>
                  </a:lnTo>
                  <a:lnTo>
                    <a:pt x="1738" y="2017"/>
                  </a:lnTo>
                  <a:lnTo>
                    <a:pt x="1751" y="2030"/>
                  </a:lnTo>
                  <a:lnTo>
                    <a:pt x="1757" y="2035"/>
                  </a:lnTo>
                  <a:lnTo>
                    <a:pt x="1765" y="2040"/>
                  </a:lnTo>
                  <a:lnTo>
                    <a:pt x="1767" y="2041"/>
                  </a:lnTo>
                  <a:lnTo>
                    <a:pt x="1765" y="2049"/>
                  </a:lnTo>
                  <a:lnTo>
                    <a:pt x="1765" y="2054"/>
                  </a:lnTo>
                  <a:lnTo>
                    <a:pt x="1767" y="2059"/>
                  </a:lnTo>
                  <a:lnTo>
                    <a:pt x="1768" y="2065"/>
                  </a:lnTo>
                  <a:lnTo>
                    <a:pt x="1768" y="2104"/>
                  </a:lnTo>
                  <a:lnTo>
                    <a:pt x="1760" y="2129"/>
                  </a:lnTo>
                  <a:lnTo>
                    <a:pt x="1760" y="2137"/>
                  </a:lnTo>
                  <a:lnTo>
                    <a:pt x="1763" y="2140"/>
                  </a:lnTo>
                  <a:lnTo>
                    <a:pt x="1763" y="2142"/>
                  </a:lnTo>
                  <a:lnTo>
                    <a:pt x="1762" y="2143"/>
                  </a:lnTo>
                  <a:lnTo>
                    <a:pt x="1760" y="2148"/>
                  </a:lnTo>
                  <a:lnTo>
                    <a:pt x="1760" y="2175"/>
                  </a:lnTo>
                  <a:lnTo>
                    <a:pt x="1752" y="2204"/>
                  </a:lnTo>
                  <a:lnTo>
                    <a:pt x="1752" y="2210"/>
                  </a:lnTo>
                  <a:lnTo>
                    <a:pt x="1747" y="2223"/>
                  </a:lnTo>
                  <a:lnTo>
                    <a:pt x="1747" y="2230"/>
                  </a:lnTo>
                  <a:lnTo>
                    <a:pt x="1746" y="2233"/>
                  </a:lnTo>
                  <a:lnTo>
                    <a:pt x="1739" y="2239"/>
                  </a:lnTo>
                  <a:lnTo>
                    <a:pt x="1739" y="2244"/>
                  </a:lnTo>
                  <a:lnTo>
                    <a:pt x="1746" y="2258"/>
                  </a:lnTo>
                  <a:lnTo>
                    <a:pt x="1747" y="2262"/>
                  </a:lnTo>
                  <a:lnTo>
                    <a:pt x="1746" y="2265"/>
                  </a:lnTo>
                  <a:lnTo>
                    <a:pt x="1739" y="2274"/>
                  </a:lnTo>
                  <a:lnTo>
                    <a:pt x="1739" y="2282"/>
                  </a:lnTo>
                  <a:lnTo>
                    <a:pt x="1741" y="2293"/>
                  </a:lnTo>
                  <a:lnTo>
                    <a:pt x="1741" y="2305"/>
                  </a:lnTo>
                  <a:lnTo>
                    <a:pt x="1739" y="2321"/>
                  </a:lnTo>
                  <a:lnTo>
                    <a:pt x="1739" y="2322"/>
                  </a:lnTo>
                  <a:lnTo>
                    <a:pt x="1736" y="2329"/>
                  </a:lnTo>
                  <a:lnTo>
                    <a:pt x="1736" y="2338"/>
                  </a:lnTo>
                  <a:lnTo>
                    <a:pt x="1733" y="2341"/>
                  </a:lnTo>
                  <a:lnTo>
                    <a:pt x="1730" y="2354"/>
                  </a:lnTo>
                  <a:lnTo>
                    <a:pt x="1727" y="2364"/>
                  </a:lnTo>
                  <a:lnTo>
                    <a:pt x="1724" y="2375"/>
                  </a:lnTo>
                  <a:lnTo>
                    <a:pt x="1716" y="2392"/>
                  </a:lnTo>
                  <a:lnTo>
                    <a:pt x="1712" y="2404"/>
                  </a:lnTo>
                  <a:lnTo>
                    <a:pt x="1712" y="2405"/>
                  </a:lnTo>
                  <a:lnTo>
                    <a:pt x="1711" y="2405"/>
                  </a:lnTo>
                  <a:lnTo>
                    <a:pt x="1706" y="2407"/>
                  </a:lnTo>
                  <a:lnTo>
                    <a:pt x="1703" y="2410"/>
                  </a:lnTo>
                  <a:lnTo>
                    <a:pt x="1703" y="2416"/>
                  </a:lnTo>
                  <a:lnTo>
                    <a:pt x="1704" y="2421"/>
                  </a:lnTo>
                  <a:lnTo>
                    <a:pt x="1706" y="2427"/>
                  </a:lnTo>
                  <a:lnTo>
                    <a:pt x="1706" y="2439"/>
                  </a:lnTo>
                  <a:lnTo>
                    <a:pt x="1708" y="2447"/>
                  </a:lnTo>
                  <a:lnTo>
                    <a:pt x="1711" y="2455"/>
                  </a:lnTo>
                  <a:lnTo>
                    <a:pt x="1704" y="2469"/>
                  </a:lnTo>
                  <a:lnTo>
                    <a:pt x="1703" y="2474"/>
                  </a:lnTo>
                  <a:lnTo>
                    <a:pt x="1703" y="2479"/>
                  </a:lnTo>
                  <a:lnTo>
                    <a:pt x="1700" y="2487"/>
                  </a:lnTo>
                  <a:lnTo>
                    <a:pt x="1700" y="2499"/>
                  </a:lnTo>
                  <a:lnTo>
                    <a:pt x="1701" y="2506"/>
                  </a:lnTo>
                  <a:lnTo>
                    <a:pt x="1703" y="2507"/>
                  </a:lnTo>
                  <a:lnTo>
                    <a:pt x="1701" y="2507"/>
                  </a:lnTo>
                  <a:lnTo>
                    <a:pt x="1698" y="2507"/>
                  </a:lnTo>
                  <a:lnTo>
                    <a:pt x="1693" y="2514"/>
                  </a:lnTo>
                  <a:lnTo>
                    <a:pt x="1692" y="2530"/>
                  </a:lnTo>
                  <a:lnTo>
                    <a:pt x="1690" y="2538"/>
                  </a:lnTo>
                  <a:lnTo>
                    <a:pt x="1692" y="2542"/>
                  </a:lnTo>
                  <a:lnTo>
                    <a:pt x="1695" y="2546"/>
                  </a:lnTo>
                  <a:lnTo>
                    <a:pt x="1703" y="2544"/>
                  </a:lnTo>
                  <a:lnTo>
                    <a:pt x="1708" y="2541"/>
                  </a:lnTo>
                  <a:lnTo>
                    <a:pt x="1711" y="2536"/>
                  </a:lnTo>
                  <a:lnTo>
                    <a:pt x="1711" y="2514"/>
                  </a:lnTo>
                  <a:lnTo>
                    <a:pt x="1712" y="2512"/>
                  </a:lnTo>
                  <a:lnTo>
                    <a:pt x="1717" y="2512"/>
                  </a:lnTo>
                  <a:lnTo>
                    <a:pt x="1717" y="2509"/>
                  </a:lnTo>
                  <a:lnTo>
                    <a:pt x="1720" y="2510"/>
                  </a:lnTo>
                  <a:lnTo>
                    <a:pt x="1724" y="2514"/>
                  </a:lnTo>
                  <a:lnTo>
                    <a:pt x="1724" y="2514"/>
                  </a:lnTo>
                  <a:lnTo>
                    <a:pt x="1722" y="2514"/>
                  </a:lnTo>
                  <a:lnTo>
                    <a:pt x="1717" y="2518"/>
                  </a:lnTo>
                  <a:lnTo>
                    <a:pt x="1719" y="2525"/>
                  </a:lnTo>
                  <a:lnTo>
                    <a:pt x="1719" y="2531"/>
                  </a:lnTo>
                  <a:lnTo>
                    <a:pt x="1714" y="2538"/>
                  </a:lnTo>
                  <a:lnTo>
                    <a:pt x="1714" y="2550"/>
                  </a:lnTo>
                  <a:lnTo>
                    <a:pt x="1712" y="2552"/>
                  </a:lnTo>
                  <a:lnTo>
                    <a:pt x="1711" y="2557"/>
                  </a:lnTo>
                  <a:lnTo>
                    <a:pt x="1711" y="2562"/>
                  </a:lnTo>
                  <a:lnTo>
                    <a:pt x="1712" y="2565"/>
                  </a:lnTo>
                  <a:lnTo>
                    <a:pt x="1711" y="2570"/>
                  </a:lnTo>
                  <a:lnTo>
                    <a:pt x="1712" y="2571"/>
                  </a:lnTo>
                  <a:lnTo>
                    <a:pt x="1709" y="2574"/>
                  </a:lnTo>
                  <a:lnTo>
                    <a:pt x="1709" y="2579"/>
                  </a:lnTo>
                  <a:lnTo>
                    <a:pt x="1712" y="2585"/>
                  </a:lnTo>
                  <a:lnTo>
                    <a:pt x="1709" y="2585"/>
                  </a:lnTo>
                  <a:lnTo>
                    <a:pt x="1708" y="2585"/>
                  </a:lnTo>
                  <a:lnTo>
                    <a:pt x="1708" y="2581"/>
                  </a:lnTo>
                  <a:lnTo>
                    <a:pt x="1706" y="2574"/>
                  </a:lnTo>
                  <a:lnTo>
                    <a:pt x="1701" y="2570"/>
                  </a:lnTo>
                  <a:lnTo>
                    <a:pt x="1693" y="2570"/>
                  </a:lnTo>
                  <a:lnTo>
                    <a:pt x="1690" y="2573"/>
                  </a:lnTo>
                  <a:lnTo>
                    <a:pt x="1690" y="2576"/>
                  </a:lnTo>
                  <a:lnTo>
                    <a:pt x="1692" y="2581"/>
                  </a:lnTo>
                  <a:lnTo>
                    <a:pt x="1695" y="2584"/>
                  </a:lnTo>
                  <a:lnTo>
                    <a:pt x="1696" y="2585"/>
                  </a:lnTo>
                  <a:lnTo>
                    <a:pt x="1688" y="2585"/>
                  </a:lnTo>
                  <a:lnTo>
                    <a:pt x="1688" y="2592"/>
                  </a:lnTo>
                  <a:lnTo>
                    <a:pt x="1688" y="2592"/>
                  </a:lnTo>
                  <a:lnTo>
                    <a:pt x="1687" y="2592"/>
                  </a:lnTo>
                  <a:lnTo>
                    <a:pt x="1677" y="2597"/>
                  </a:lnTo>
                  <a:lnTo>
                    <a:pt x="1677" y="2606"/>
                  </a:lnTo>
                  <a:lnTo>
                    <a:pt x="1677" y="2606"/>
                  </a:lnTo>
                  <a:lnTo>
                    <a:pt x="1672" y="2609"/>
                  </a:lnTo>
                  <a:lnTo>
                    <a:pt x="1668" y="2614"/>
                  </a:lnTo>
                  <a:lnTo>
                    <a:pt x="1668" y="2622"/>
                  </a:lnTo>
                  <a:lnTo>
                    <a:pt x="1672" y="2627"/>
                  </a:lnTo>
                  <a:lnTo>
                    <a:pt x="1677" y="2622"/>
                  </a:lnTo>
                  <a:lnTo>
                    <a:pt x="1677" y="2621"/>
                  </a:lnTo>
                  <a:lnTo>
                    <a:pt x="1679" y="2619"/>
                  </a:lnTo>
                  <a:lnTo>
                    <a:pt x="1680" y="2621"/>
                  </a:lnTo>
                  <a:lnTo>
                    <a:pt x="1684" y="2627"/>
                  </a:lnTo>
                  <a:lnTo>
                    <a:pt x="1688" y="2624"/>
                  </a:lnTo>
                  <a:lnTo>
                    <a:pt x="1693" y="2624"/>
                  </a:lnTo>
                  <a:lnTo>
                    <a:pt x="1695" y="2624"/>
                  </a:lnTo>
                  <a:lnTo>
                    <a:pt x="1695" y="2625"/>
                  </a:lnTo>
                  <a:lnTo>
                    <a:pt x="1693" y="2627"/>
                  </a:lnTo>
                  <a:lnTo>
                    <a:pt x="1692" y="2627"/>
                  </a:lnTo>
                  <a:lnTo>
                    <a:pt x="1687" y="2632"/>
                  </a:lnTo>
                  <a:lnTo>
                    <a:pt x="1687" y="2645"/>
                  </a:lnTo>
                  <a:lnTo>
                    <a:pt x="1684" y="2645"/>
                  </a:lnTo>
                  <a:lnTo>
                    <a:pt x="1680" y="2645"/>
                  </a:lnTo>
                  <a:lnTo>
                    <a:pt x="1672" y="2648"/>
                  </a:lnTo>
                  <a:lnTo>
                    <a:pt x="1668" y="2652"/>
                  </a:lnTo>
                  <a:lnTo>
                    <a:pt x="1668" y="2657"/>
                  </a:lnTo>
                  <a:lnTo>
                    <a:pt x="1669" y="2659"/>
                  </a:lnTo>
                  <a:lnTo>
                    <a:pt x="1672" y="2665"/>
                  </a:lnTo>
                  <a:lnTo>
                    <a:pt x="1676" y="2668"/>
                  </a:lnTo>
                  <a:lnTo>
                    <a:pt x="1679" y="2668"/>
                  </a:lnTo>
                  <a:lnTo>
                    <a:pt x="1682" y="2667"/>
                  </a:lnTo>
                  <a:lnTo>
                    <a:pt x="1680" y="2672"/>
                  </a:lnTo>
                  <a:lnTo>
                    <a:pt x="1674" y="2678"/>
                  </a:lnTo>
                  <a:lnTo>
                    <a:pt x="1671" y="2683"/>
                  </a:lnTo>
                  <a:lnTo>
                    <a:pt x="1672" y="2686"/>
                  </a:lnTo>
                  <a:lnTo>
                    <a:pt x="1676" y="2692"/>
                  </a:lnTo>
                  <a:lnTo>
                    <a:pt x="1679" y="2691"/>
                  </a:lnTo>
                  <a:lnTo>
                    <a:pt x="1679" y="2692"/>
                  </a:lnTo>
                  <a:lnTo>
                    <a:pt x="1685" y="2696"/>
                  </a:lnTo>
                  <a:lnTo>
                    <a:pt x="1690" y="2696"/>
                  </a:lnTo>
                  <a:lnTo>
                    <a:pt x="1690" y="2696"/>
                  </a:lnTo>
                  <a:lnTo>
                    <a:pt x="1690" y="2702"/>
                  </a:lnTo>
                  <a:lnTo>
                    <a:pt x="1688" y="2704"/>
                  </a:lnTo>
                  <a:lnTo>
                    <a:pt x="1685" y="2704"/>
                  </a:lnTo>
                  <a:lnTo>
                    <a:pt x="1685" y="2708"/>
                  </a:lnTo>
                  <a:lnTo>
                    <a:pt x="1684" y="2710"/>
                  </a:lnTo>
                  <a:lnTo>
                    <a:pt x="1672" y="2710"/>
                  </a:lnTo>
                  <a:lnTo>
                    <a:pt x="1679" y="2716"/>
                  </a:lnTo>
                  <a:lnTo>
                    <a:pt x="1680" y="2718"/>
                  </a:lnTo>
                  <a:lnTo>
                    <a:pt x="1677" y="2723"/>
                  </a:lnTo>
                  <a:lnTo>
                    <a:pt x="1680" y="2729"/>
                  </a:lnTo>
                  <a:lnTo>
                    <a:pt x="1685" y="2729"/>
                  </a:lnTo>
                  <a:lnTo>
                    <a:pt x="1687" y="2727"/>
                  </a:lnTo>
                  <a:lnTo>
                    <a:pt x="1688" y="2726"/>
                  </a:lnTo>
                  <a:lnTo>
                    <a:pt x="1692" y="2726"/>
                  </a:lnTo>
                  <a:lnTo>
                    <a:pt x="1695" y="2727"/>
                  </a:lnTo>
                  <a:lnTo>
                    <a:pt x="1700" y="2726"/>
                  </a:lnTo>
                  <a:lnTo>
                    <a:pt x="1703" y="2726"/>
                  </a:lnTo>
                  <a:lnTo>
                    <a:pt x="1698" y="2727"/>
                  </a:lnTo>
                  <a:lnTo>
                    <a:pt x="1692" y="2734"/>
                  </a:lnTo>
                  <a:lnTo>
                    <a:pt x="1692" y="2740"/>
                  </a:lnTo>
                  <a:lnTo>
                    <a:pt x="1703" y="2740"/>
                  </a:lnTo>
                  <a:lnTo>
                    <a:pt x="1704" y="2743"/>
                  </a:lnTo>
                  <a:lnTo>
                    <a:pt x="1703" y="2743"/>
                  </a:lnTo>
                  <a:lnTo>
                    <a:pt x="1698" y="2748"/>
                  </a:lnTo>
                  <a:lnTo>
                    <a:pt x="1698" y="2753"/>
                  </a:lnTo>
                  <a:lnTo>
                    <a:pt x="1700" y="2759"/>
                  </a:lnTo>
                  <a:lnTo>
                    <a:pt x="1706" y="2763"/>
                  </a:lnTo>
                  <a:lnTo>
                    <a:pt x="1709" y="2763"/>
                  </a:lnTo>
                  <a:lnTo>
                    <a:pt x="1708" y="2766"/>
                  </a:lnTo>
                  <a:lnTo>
                    <a:pt x="1706" y="2769"/>
                  </a:lnTo>
                  <a:lnTo>
                    <a:pt x="1703" y="2774"/>
                  </a:lnTo>
                  <a:lnTo>
                    <a:pt x="1704" y="2774"/>
                  </a:lnTo>
                  <a:lnTo>
                    <a:pt x="1700" y="2777"/>
                  </a:lnTo>
                  <a:lnTo>
                    <a:pt x="1700" y="2780"/>
                  </a:lnTo>
                  <a:lnTo>
                    <a:pt x="1701" y="2787"/>
                  </a:lnTo>
                  <a:lnTo>
                    <a:pt x="1706" y="2793"/>
                  </a:lnTo>
                  <a:lnTo>
                    <a:pt x="1711" y="2795"/>
                  </a:lnTo>
                  <a:lnTo>
                    <a:pt x="1719" y="2795"/>
                  </a:lnTo>
                  <a:lnTo>
                    <a:pt x="1722" y="2796"/>
                  </a:lnTo>
                  <a:lnTo>
                    <a:pt x="1728" y="2801"/>
                  </a:lnTo>
                  <a:lnTo>
                    <a:pt x="1733" y="2802"/>
                  </a:lnTo>
                  <a:lnTo>
                    <a:pt x="1735" y="2802"/>
                  </a:lnTo>
                  <a:lnTo>
                    <a:pt x="1735" y="2810"/>
                  </a:lnTo>
                  <a:lnTo>
                    <a:pt x="1749" y="2810"/>
                  </a:lnTo>
                  <a:lnTo>
                    <a:pt x="1751" y="2812"/>
                  </a:lnTo>
                  <a:lnTo>
                    <a:pt x="1752" y="2815"/>
                  </a:lnTo>
                  <a:lnTo>
                    <a:pt x="1754" y="2820"/>
                  </a:lnTo>
                  <a:lnTo>
                    <a:pt x="1759" y="2826"/>
                  </a:lnTo>
                  <a:lnTo>
                    <a:pt x="1763" y="2826"/>
                  </a:lnTo>
                  <a:lnTo>
                    <a:pt x="1767" y="2820"/>
                  </a:lnTo>
                  <a:lnTo>
                    <a:pt x="1767" y="2815"/>
                  </a:lnTo>
                  <a:lnTo>
                    <a:pt x="1770" y="2823"/>
                  </a:lnTo>
                  <a:lnTo>
                    <a:pt x="1773" y="2826"/>
                  </a:lnTo>
                  <a:lnTo>
                    <a:pt x="1778" y="2830"/>
                  </a:lnTo>
                  <a:lnTo>
                    <a:pt x="1787" y="2830"/>
                  </a:lnTo>
                  <a:lnTo>
                    <a:pt x="1787" y="2823"/>
                  </a:lnTo>
                  <a:lnTo>
                    <a:pt x="1797" y="2833"/>
                  </a:lnTo>
                  <a:lnTo>
                    <a:pt x="1802" y="2836"/>
                  </a:lnTo>
                  <a:lnTo>
                    <a:pt x="1810" y="2836"/>
                  </a:lnTo>
                  <a:lnTo>
                    <a:pt x="1810" y="2830"/>
                  </a:lnTo>
                  <a:lnTo>
                    <a:pt x="1808" y="2823"/>
                  </a:lnTo>
                  <a:lnTo>
                    <a:pt x="1811" y="2825"/>
                  </a:lnTo>
                  <a:lnTo>
                    <a:pt x="1819" y="2826"/>
                  </a:lnTo>
                  <a:lnTo>
                    <a:pt x="1824" y="2825"/>
                  </a:lnTo>
                  <a:lnTo>
                    <a:pt x="1827" y="2822"/>
                  </a:lnTo>
                  <a:lnTo>
                    <a:pt x="1830" y="2823"/>
                  </a:lnTo>
                  <a:lnTo>
                    <a:pt x="1835" y="2823"/>
                  </a:lnTo>
                  <a:lnTo>
                    <a:pt x="1837" y="2822"/>
                  </a:lnTo>
                  <a:lnTo>
                    <a:pt x="1845" y="2818"/>
                  </a:lnTo>
                  <a:lnTo>
                    <a:pt x="1859" y="2815"/>
                  </a:lnTo>
                  <a:lnTo>
                    <a:pt x="1864" y="2810"/>
                  </a:lnTo>
                  <a:lnTo>
                    <a:pt x="1859" y="2806"/>
                  </a:lnTo>
                  <a:lnTo>
                    <a:pt x="1846" y="2804"/>
                  </a:lnTo>
                  <a:lnTo>
                    <a:pt x="1843" y="2802"/>
                  </a:lnTo>
                  <a:lnTo>
                    <a:pt x="1838" y="2801"/>
                  </a:lnTo>
                  <a:lnTo>
                    <a:pt x="1827" y="2793"/>
                  </a:lnTo>
                  <a:lnTo>
                    <a:pt x="1811" y="2782"/>
                  </a:lnTo>
                  <a:lnTo>
                    <a:pt x="1810" y="2779"/>
                  </a:lnTo>
                  <a:lnTo>
                    <a:pt x="1810" y="2775"/>
                  </a:lnTo>
                  <a:lnTo>
                    <a:pt x="1807" y="2772"/>
                  </a:lnTo>
                  <a:lnTo>
                    <a:pt x="1802" y="2772"/>
                  </a:lnTo>
                  <a:lnTo>
                    <a:pt x="1802" y="2772"/>
                  </a:lnTo>
                  <a:lnTo>
                    <a:pt x="1807" y="2769"/>
                  </a:lnTo>
                  <a:lnTo>
                    <a:pt x="1807" y="2761"/>
                  </a:lnTo>
                  <a:lnTo>
                    <a:pt x="1802" y="2758"/>
                  </a:lnTo>
                  <a:lnTo>
                    <a:pt x="1800" y="2756"/>
                  </a:lnTo>
                  <a:lnTo>
                    <a:pt x="1800" y="2755"/>
                  </a:lnTo>
                  <a:lnTo>
                    <a:pt x="1797" y="2755"/>
                  </a:lnTo>
                  <a:lnTo>
                    <a:pt x="1794" y="2753"/>
                  </a:lnTo>
                  <a:lnTo>
                    <a:pt x="1803" y="2753"/>
                  </a:lnTo>
                  <a:lnTo>
                    <a:pt x="1803" y="2747"/>
                  </a:lnTo>
                  <a:lnTo>
                    <a:pt x="1802" y="2745"/>
                  </a:lnTo>
                  <a:lnTo>
                    <a:pt x="1795" y="2735"/>
                  </a:lnTo>
                  <a:lnTo>
                    <a:pt x="1794" y="2732"/>
                  </a:lnTo>
                  <a:lnTo>
                    <a:pt x="1791" y="2720"/>
                  </a:lnTo>
                  <a:lnTo>
                    <a:pt x="1791" y="2712"/>
                  </a:lnTo>
                  <a:lnTo>
                    <a:pt x="1792" y="2708"/>
                  </a:lnTo>
                  <a:lnTo>
                    <a:pt x="1795" y="2705"/>
                  </a:lnTo>
                  <a:lnTo>
                    <a:pt x="1799" y="2699"/>
                  </a:lnTo>
                  <a:lnTo>
                    <a:pt x="1800" y="2699"/>
                  </a:lnTo>
                  <a:lnTo>
                    <a:pt x="1805" y="2699"/>
                  </a:lnTo>
                  <a:lnTo>
                    <a:pt x="1810" y="2697"/>
                  </a:lnTo>
                  <a:lnTo>
                    <a:pt x="1814" y="2691"/>
                  </a:lnTo>
                  <a:lnTo>
                    <a:pt x="1816" y="2683"/>
                  </a:lnTo>
                  <a:lnTo>
                    <a:pt x="1816" y="2678"/>
                  </a:lnTo>
                  <a:lnTo>
                    <a:pt x="1819" y="2673"/>
                  </a:lnTo>
                  <a:lnTo>
                    <a:pt x="1827" y="2667"/>
                  </a:lnTo>
                  <a:lnTo>
                    <a:pt x="1842" y="2656"/>
                  </a:lnTo>
                  <a:lnTo>
                    <a:pt x="1846" y="2651"/>
                  </a:lnTo>
                  <a:lnTo>
                    <a:pt x="1850" y="2649"/>
                  </a:lnTo>
                  <a:lnTo>
                    <a:pt x="1850" y="2637"/>
                  </a:lnTo>
                  <a:lnTo>
                    <a:pt x="1853" y="2629"/>
                  </a:lnTo>
                  <a:lnTo>
                    <a:pt x="1848" y="2622"/>
                  </a:lnTo>
                  <a:lnTo>
                    <a:pt x="1842" y="2622"/>
                  </a:lnTo>
                  <a:lnTo>
                    <a:pt x="1834" y="2621"/>
                  </a:lnTo>
                  <a:lnTo>
                    <a:pt x="1829" y="2619"/>
                  </a:lnTo>
                  <a:lnTo>
                    <a:pt x="1821" y="2609"/>
                  </a:lnTo>
                  <a:lnTo>
                    <a:pt x="1821" y="2601"/>
                  </a:lnTo>
                  <a:lnTo>
                    <a:pt x="1822" y="2597"/>
                  </a:lnTo>
                  <a:lnTo>
                    <a:pt x="1824" y="2592"/>
                  </a:lnTo>
                  <a:lnTo>
                    <a:pt x="1827" y="2590"/>
                  </a:lnTo>
                  <a:lnTo>
                    <a:pt x="1837" y="2585"/>
                  </a:lnTo>
                  <a:lnTo>
                    <a:pt x="1843" y="2582"/>
                  </a:lnTo>
                  <a:lnTo>
                    <a:pt x="1848" y="2582"/>
                  </a:lnTo>
                  <a:lnTo>
                    <a:pt x="1854" y="2579"/>
                  </a:lnTo>
                  <a:lnTo>
                    <a:pt x="1854" y="2573"/>
                  </a:lnTo>
                  <a:lnTo>
                    <a:pt x="1858" y="2570"/>
                  </a:lnTo>
                  <a:lnTo>
                    <a:pt x="1861" y="2565"/>
                  </a:lnTo>
                  <a:lnTo>
                    <a:pt x="1861" y="2557"/>
                  </a:lnTo>
                  <a:lnTo>
                    <a:pt x="1862" y="2547"/>
                  </a:lnTo>
                  <a:lnTo>
                    <a:pt x="1864" y="2542"/>
                  </a:lnTo>
                  <a:lnTo>
                    <a:pt x="1866" y="2542"/>
                  </a:lnTo>
                  <a:lnTo>
                    <a:pt x="1875" y="2538"/>
                  </a:lnTo>
                  <a:lnTo>
                    <a:pt x="1875" y="2533"/>
                  </a:lnTo>
                  <a:lnTo>
                    <a:pt x="1872" y="2531"/>
                  </a:lnTo>
                  <a:lnTo>
                    <a:pt x="1869" y="2530"/>
                  </a:lnTo>
                  <a:lnTo>
                    <a:pt x="1870" y="2528"/>
                  </a:lnTo>
                  <a:lnTo>
                    <a:pt x="1874" y="2530"/>
                  </a:lnTo>
                  <a:lnTo>
                    <a:pt x="1877" y="2534"/>
                  </a:lnTo>
                  <a:lnTo>
                    <a:pt x="1880" y="2534"/>
                  </a:lnTo>
                  <a:lnTo>
                    <a:pt x="1886" y="2533"/>
                  </a:lnTo>
                  <a:lnTo>
                    <a:pt x="1891" y="2528"/>
                  </a:lnTo>
                  <a:lnTo>
                    <a:pt x="1893" y="2523"/>
                  </a:lnTo>
                  <a:lnTo>
                    <a:pt x="1893" y="2520"/>
                  </a:lnTo>
                  <a:lnTo>
                    <a:pt x="1889" y="2514"/>
                  </a:lnTo>
                  <a:lnTo>
                    <a:pt x="1883" y="2512"/>
                  </a:lnTo>
                  <a:lnTo>
                    <a:pt x="1878" y="2514"/>
                  </a:lnTo>
                  <a:lnTo>
                    <a:pt x="1877" y="2515"/>
                  </a:lnTo>
                  <a:lnTo>
                    <a:pt x="1875" y="2517"/>
                  </a:lnTo>
                  <a:lnTo>
                    <a:pt x="1874" y="2517"/>
                  </a:lnTo>
                  <a:lnTo>
                    <a:pt x="1869" y="2514"/>
                  </a:lnTo>
                  <a:lnTo>
                    <a:pt x="1867" y="2512"/>
                  </a:lnTo>
                  <a:lnTo>
                    <a:pt x="1867" y="2510"/>
                  </a:lnTo>
                  <a:lnTo>
                    <a:pt x="1866" y="2506"/>
                  </a:lnTo>
                  <a:lnTo>
                    <a:pt x="1866" y="2502"/>
                  </a:lnTo>
                  <a:lnTo>
                    <a:pt x="1864" y="2495"/>
                  </a:lnTo>
                  <a:lnTo>
                    <a:pt x="1864" y="2490"/>
                  </a:lnTo>
                  <a:lnTo>
                    <a:pt x="1864" y="2488"/>
                  </a:lnTo>
                  <a:lnTo>
                    <a:pt x="1880" y="2495"/>
                  </a:lnTo>
                  <a:lnTo>
                    <a:pt x="1891" y="2496"/>
                  </a:lnTo>
                  <a:lnTo>
                    <a:pt x="1899" y="2496"/>
                  </a:lnTo>
                  <a:lnTo>
                    <a:pt x="1907" y="2493"/>
                  </a:lnTo>
                  <a:lnTo>
                    <a:pt x="1913" y="2488"/>
                  </a:lnTo>
                  <a:lnTo>
                    <a:pt x="1915" y="2483"/>
                  </a:lnTo>
                  <a:lnTo>
                    <a:pt x="1912" y="2474"/>
                  </a:lnTo>
                  <a:lnTo>
                    <a:pt x="1913" y="2469"/>
                  </a:lnTo>
                  <a:lnTo>
                    <a:pt x="1915" y="2469"/>
                  </a:lnTo>
                  <a:lnTo>
                    <a:pt x="1920" y="2464"/>
                  </a:lnTo>
                  <a:lnTo>
                    <a:pt x="1920" y="2458"/>
                  </a:lnTo>
                  <a:lnTo>
                    <a:pt x="1917" y="2455"/>
                  </a:lnTo>
                  <a:lnTo>
                    <a:pt x="1915" y="2453"/>
                  </a:lnTo>
                  <a:lnTo>
                    <a:pt x="1915" y="2448"/>
                  </a:lnTo>
                  <a:lnTo>
                    <a:pt x="1915" y="2448"/>
                  </a:lnTo>
                  <a:lnTo>
                    <a:pt x="1918" y="2448"/>
                  </a:lnTo>
                  <a:lnTo>
                    <a:pt x="1925" y="2450"/>
                  </a:lnTo>
                  <a:lnTo>
                    <a:pt x="1936" y="2450"/>
                  </a:lnTo>
                  <a:lnTo>
                    <a:pt x="1964" y="2447"/>
                  </a:lnTo>
                  <a:lnTo>
                    <a:pt x="1990" y="2439"/>
                  </a:lnTo>
                  <a:lnTo>
                    <a:pt x="1998" y="2434"/>
                  </a:lnTo>
                  <a:lnTo>
                    <a:pt x="2003" y="2427"/>
                  </a:lnTo>
                  <a:lnTo>
                    <a:pt x="2004" y="2423"/>
                  </a:lnTo>
                  <a:lnTo>
                    <a:pt x="2019" y="2404"/>
                  </a:lnTo>
                  <a:lnTo>
                    <a:pt x="2020" y="2399"/>
                  </a:lnTo>
                  <a:lnTo>
                    <a:pt x="2019" y="2394"/>
                  </a:lnTo>
                  <a:lnTo>
                    <a:pt x="2014" y="2389"/>
                  </a:lnTo>
                  <a:lnTo>
                    <a:pt x="2006" y="2386"/>
                  </a:lnTo>
                  <a:lnTo>
                    <a:pt x="2004" y="2384"/>
                  </a:lnTo>
                  <a:lnTo>
                    <a:pt x="2008" y="2376"/>
                  </a:lnTo>
                  <a:lnTo>
                    <a:pt x="2009" y="2372"/>
                  </a:lnTo>
                  <a:lnTo>
                    <a:pt x="2008" y="2367"/>
                  </a:lnTo>
                  <a:lnTo>
                    <a:pt x="2001" y="2362"/>
                  </a:lnTo>
                  <a:lnTo>
                    <a:pt x="1996" y="2360"/>
                  </a:lnTo>
                  <a:lnTo>
                    <a:pt x="1988" y="2360"/>
                  </a:lnTo>
                  <a:lnTo>
                    <a:pt x="1985" y="2359"/>
                  </a:lnTo>
                  <a:lnTo>
                    <a:pt x="1984" y="2356"/>
                  </a:lnTo>
                  <a:lnTo>
                    <a:pt x="1985" y="2352"/>
                  </a:lnTo>
                  <a:lnTo>
                    <a:pt x="1987" y="2354"/>
                  </a:lnTo>
                  <a:lnTo>
                    <a:pt x="1990" y="2357"/>
                  </a:lnTo>
                  <a:lnTo>
                    <a:pt x="2001" y="2357"/>
                  </a:lnTo>
                  <a:lnTo>
                    <a:pt x="2017" y="2364"/>
                  </a:lnTo>
                  <a:lnTo>
                    <a:pt x="2022" y="2365"/>
                  </a:lnTo>
                  <a:lnTo>
                    <a:pt x="2025" y="2365"/>
                  </a:lnTo>
                  <a:lnTo>
                    <a:pt x="2028" y="2364"/>
                  </a:lnTo>
                  <a:lnTo>
                    <a:pt x="2052" y="2364"/>
                  </a:lnTo>
                  <a:lnTo>
                    <a:pt x="2062" y="2360"/>
                  </a:lnTo>
                  <a:lnTo>
                    <a:pt x="2067" y="2356"/>
                  </a:lnTo>
                  <a:lnTo>
                    <a:pt x="2070" y="2351"/>
                  </a:lnTo>
                  <a:lnTo>
                    <a:pt x="2073" y="2346"/>
                  </a:lnTo>
                  <a:lnTo>
                    <a:pt x="2075" y="2346"/>
                  </a:lnTo>
                  <a:lnTo>
                    <a:pt x="2078" y="2341"/>
                  </a:lnTo>
                  <a:lnTo>
                    <a:pt x="2078" y="2340"/>
                  </a:lnTo>
                  <a:lnTo>
                    <a:pt x="2078" y="2340"/>
                  </a:lnTo>
                  <a:lnTo>
                    <a:pt x="2079" y="2337"/>
                  </a:lnTo>
                  <a:lnTo>
                    <a:pt x="2084" y="2333"/>
                  </a:lnTo>
                  <a:lnTo>
                    <a:pt x="2092" y="2327"/>
                  </a:lnTo>
                  <a:lnTo>
                    <a:pt x="2095" y="2322"/>
                  </a:lnTo>
                  <a:lnTo>
                    <a:pt x="2097" y="2316"/>
                  </a:lnTo>
                  <a:lnTo>
                    <a:pt x="2099" y="2311"/>
                  </a:lnTo>
                  <a:lnTo>
                    <a:pt x="2102" y="2305"/>
                  </a:lnTo>
                  <a:lnTo>
                    <a:pt x="2103" y="2298"/>
                  </a:lnTo>
                  <a:lnTo>
                    <a:pt x="2111" y="2298"/>
                  </a:lnTo>
                  <a:lnTo>
                    <a:pt x="2126" y="2287"/>
                  </a:lnTo>
                  <a:lnTo>
                    <a:pt x="2134" y="2276"/>
                  </a:lnTo>
                  <a:lnTo>
                    <a:pt x="2143" y="2257"/>
                  </a:lnTo>
                  <a:lnTo>
                    <a:pt x="2148" y="2249"/>
                  </a:lnTo>
                  <a:lnTo>
                    <a:pt x="2151" y="2242"/>
                  </a:lnTo>
                  <a:lnTo>
                    <a:pt x="2154" y="2241"/>
                  </a:lnTo>
                  <a:lnTo>
                    <a:pt x="2158" y="2239"/>
                  </a:lnTo>
                  <a:lnTo>
                    <a:pt x="2161" y="2239"/>
                  </a:lnTo>
                  <a:lnTo>
                    <a:pt x="2164" y="2234"/>
                  </a:lnTo>
                  <a:lnTo>
                    <a:pt x="2166" y="2226"/>
                  </a:lnTo>
                  <a:lnTo>
                    <a:pt x="2166" y="2210"/>
                  </a:lnTo>
                  <a:lnTo>
                    <a:pt x="2164" y="2196"/>
                  </a:lnTo>
                  <a:lnTo>
                    <a:pt x="2164" y="2190"/>
                  </a:lnTo>
                  <a:lnTo>
                    <a:pt x="2167" y="2185"/>
                  </a:lnTo>
                  <a:lnTo>
                    <a:pt x="2169" y="2180"/>
                  </a:lnTo>
                  <a:lnTo>
                    <a:pt x="2169" y="2174"/>
                  </a:lnTo>
                  <a:lnTo>
                    <a:pt x="2175" y="2172"/>
                  </a:lnTo>
                  <a:lnTo>
                    <a:pt x="2180" y="2167"/>
                  </a:lnTo>
                  <a:lnTo>
                    <a:pt x="2193" y="2156"/>
                  </a:lnTo>
                  <a:lnTo>
                    <a:pt x="2199" y="2151"/>
                  </a:lnTo>
                  <a:lnTo>
                    <a:pt x="2205" y="2148"/>
                  </a:lnTo>
                  <a:lnTo>
                    <a:pt x="2209" y="2147"/>
                  </a:lnTo>
                  <a:lnTo>
                    <a:pt x="2215" y="2147"/>
                  </a:lnTo>
                  <a:lnTo>
                    <a:pt x="2221" y="2145"/>
                  </a:lnTo>
                  <a:lnTo>
                    <a:pt x="2226" y="2140"/>
                  </a:lnTo>
                  <a:lnTo>
                    <a:pt x="2231" y="2139"/>
                  </a:lnTo>
                  <a:lnTo>
                    <a:pt x="2241" y="2129"/>
                  </a:lnTo>
                  <a:lnTo>
                    <a:pt x="2252" y="2129"/>
                  </a:lnTo>
                  <a:lnTo>
                    <a:pt x="2269" y="2131"/>
                  </a:lnTo>
                  <a:lnTo>
                    <a:pt x="2280" y="2129"/>
                  </a:lnTo>
                  <a:lnTo>
                    <a:pt x="2285" y="2129"/>
                  </a:lnTo>
                  <a:lnTo>
                    <a:pt x="2288" y="2123"/>
                  </a:lnTo>
                  <a:lnTo>
                    <a:pt x="2288" y="2120"/>
                  </a:lnTo>
                  <a:lnTo>
                    <a:pt x="2293" y="2115"/>
                  </a:lnTo>
                  <a:lnTo>
                    <a:pt x="2295" y="2115"/>
                  </a:lnTo>
                  <a:lnTo>
                    <a:pt x="2298" y="2113"/>
                  </a:lnTo>
                  <a:lnTo>
                    <a:pt x="2303" y="2113"/>
                  </a:lnTo>
                  <a:lnTo>
                    <a:pt x="2306" y="2107"/>
                  </a:lnTo>
                  <a:lnTo>
                    <a:pt x="2306" y="2096"/>
                  </a:lnTo>
                  <a:lnTo>
                    <a:pt x="2309" y="2089"/>
                  </a:lnTo>
                  <a:lnTo>
                    <a:pt x="2312" y="2086"/>
                  </a:lnTo>
                  <a:lnTo>
                    <a:pt x="2316" y="2083"/>
                  </a:lnTo>
                  <a:lnTo>
                    <a:pt x="2319" y="2080"/>
                  </a:lnTo>
                  <a:lnTo>
                    <a:pt x="2320" y="2070"/>
                  </a:lnTo>
                  <a:lnTo>
                    <a:pt x="2320" y="2067"/>
                  </a:lnTo>
                  <a:lnTo>
                    <a:pt x="2324" y="2067"/>
                  </a:lnTo>
                  <a:lnTo>
                    <a:pt x="2327" y="2064"/>
                  </a:lnTo>
                  <a:lnTo>
                    <a:pt x="2327" y="2059"/>
                  </a:lnTo>
                  <a:lnTo>
                    <a:pt x="2330" y="2038"/>
                  </a:lnTo>
                  <a:lnTo>
                    <a:pt x="2332" y="2035"/>
                  </a:lnTo>
                  <a:lnTo>
                    <a:pt x="2332" y="2035"/>
                  </a:lnTo>
                  <a:lnTo>
                    <a:pt x="2335" y="2033"/>
                  </a:lnTo>
                  <a:lnTo>
                    <a:pt x="2340" y="2029"/>
                  </a:lnTo>
                  <a:lnTo>
                    <a:pt x="2340" y="2013"/>
                  </a:lnTo>
                  <a:lnTo>
                    <a:pt x="2343" y="1995"/>
                  </a:lnTo>
                  <a:lnTo>
                    <a:pt x="2343" y="1987"/>
                  </a:lnTo>
                  <a:lnTo>
                    <a:pt x="2341" y="1970"/>
                  </a:lnTo>
                  <a:lnTo>
                    <a:pt x="2341" y="1954"/>
                  </a:lnTo>
                  <a:lnTo>
                    <a:pt x="2343" y="1949"/>
                  </a:lnTo>
                  <a:lnTo>
                    <a:pt x="2344" y="1946"/>
                  </a:lnTo>
                  <a:lnTo>
                    <a:pt x="2348" y="1941"/>
                  </a:lnTo>
                  <a:lnTo>
                    <a:pt x="2348" y="1938"/>
                  </a:lnTo>
                  <a:lnTo>
                    <a:pt x="2346" y="1936"/>
                  </a:lnTo>
                  <a:lnTo>
                    <a:pt x="2348" y="1938"/>
                  </a:lnTo>
                  <a:lnTo>
                    <a:pt x="2352" y="1939"/>
                  </a:lnTo>
                  <a:lnTo>
                    <a:pt x="2357" y="1938"/>
                  </a:lnTo>
                  <a:lnTo>
                    <a:pt x="2360" y="1933"/>
                  </a:lnTo>
                  <a:lnTo>
                    <a:pt x="2367" y="1925"/>
                  </a:lnTo>
                  <a:lnTo>
                    <a:pt x="2373" y="1909"/>
                  </a:lnTo>
                  <a:lnTo>
                    <a:pt x="2376" y="1903"/>
                  </a:lnTo>
                  <a:lnTo>
                    <a:pt x="2379" y="1899"/>
                  </a:lnTo>
                  <a:lnTo>
                    <a:pt x="2389" y="1896"/>
                  </a:lnTo>
                  <a:lnTo>
                    <a:pt x="2394" y="1893"/>
                  </a:lnTo>
                  <a:lnTo>
                    <a:pt x="2402" y="1883"/>
                  </a:lnTo>
                  <a:lnTo>
                    <a:pt x="2408" y="1874"/>
                  </a:lnTo>
                  <a:lnTo>
                    <a:pt x="2415" y="1859"/>
                  </a:lnTo>
                  <a:lnTo>
                    <a:pt x="2418" y="1851"/>
                  </a:lnTo>
                  <a:lnTo>
                    <a:pt x="2418" y="1829"/>
                  </a:lnTo>
                  <a:lnTo>
                    <a:pt x="2415" y="1815"/>
                  </a:lnTo>
                  <a:lnTo>
                    <a:pt x="2411" y="1804"/>
                  </a:lnTo>
                  <a:close/>
                  <a:moveTo>
                    <a:pt x="962" y="411"/>
                  </a:moveTo>
                  <a:lnTo>
                    <a:pt x="964" y="409"/>
                  </a:lnTo>
                  <a:lnTo>
                    <a:pt x="969" y="409"/>
                  </a:lnTo>
                  <a:lnTo>
                    <a:pt x="969" y="401"/>
                  </a:lnTo>
                  <a:lnTo>
                    <a:pt x="965" y="393"/>
                  </a:lnTo>
                  <a:lnTo>
                    <a:pt x="958" y="388"/>
                  </a:lnTo>
                  <a:lnTo>
                    <a:pt x="961" y="387"/>
                  </a:lnTo>
                  <a:lnTo>
                    <a:pt x="967" y="387"/>
                  </a:lnTo>
                  <a:lnTo>
                    <a:pt x="972" y="388"/>
                  </a:lnTo>
                  <a:lnTo>
                    <a:pt x="977" y="390"/>
                  </a:lnTo>
                  <a:lnTo>
                    <a:pt x="986" y="398"/>
                  </a:lnTo>
                  <a:lnTo>
                    <a:pt x="994" y="404"/>
                  </a:lnTo>
                  <a:lnTo>
                    <a:pt x="1002" y="406"/>
                  </a:lnTo>
                  <a:lnTo>
                    <a:pt x="1007" y="406"/>
                  </a:lnTo>
                  <a:lnTo>
                    <a:pt x="1010" y="403"/>
                  </a:lnTo>
                  <a:lnTo>
                    <a:pt x="1021" y="396"/>
                  </a:lnTo>
                  <a:lnTo>
                    <a:pt x="1037" y="388"/>
                  </a:lnTo>
                  <a:lnTo>
                    <a:pt x="1052" y="383"/>
                  </a:lnTo>
                  <a:lnTo>
                    <a:pt x="1053" y="383"/>
                  </a:lnTo>
                  <a:lnTo>
                    <a:pt x="1052" y="385"/>
                  </a:lnTo>
                  <a:lnTo>
                    <a:pt x="1039" y="391"/>
                  </a:lnTo>
                  <a:lnTo>
                    <a:pt x="1025" y="398"/>
                  </a:lnTo>
                  <a:lnTo>
                    <a:pt x="1018" y="401"/>
                  </a:lnTo>
                  <a:lnTo>
                    <a:pt x="1013" y="406"/>
                  </a:lnTo>
                  <a:lnTo>
                    <a:pt x="1005" y="411"/>
                  </a:lnTo>
                  <a:lnTo>
                    <a:pt x="1002" y="414"/>
                  </a:lnTo>
                  <a:lnTo>
                    <a:pt x="993" y="415"/>
                  </a:lnTo>
                  <a:lnTo>
                    <a:pt x="988" y="417"/>
                  </a:lnTo>
                  <a:lnTo>
                    <a:pt x="986" y="420"/>
                  </a:lnTo>
                  <a:lnTo>
                    <a:pt x="983" y="423"/>
                  </a:lnTo>
                  <a:lnTo>
                    <a:pt x="981" y="428"/>
                  </a:lnTo>
                  <a:lnTo>
                    <a:pt x="980" y="428"/>
                  </a:lnTo>
                  <a:lnTo>
                    <a:pt x="977" y="428"/>
                  </a:lnTo>
                  <a:lnTo>
                    <a:pt x="965" y="430"/>
                  </a:lnTo>
                  <a:lnTo>
                    <a:pt x="950" y="430"/>
                  </a:lnTo>
                  <a:lnTo>
                    <a:pt x="938" y="428"/>
                  </a:lnTo>
                  <a:lnTo>
                    <a:pt x="937" y="428"/>
                  </a:lnTo>
                  <a:lnTo>
                    <a:pt x="943" y="426"/>
                  </a:lnTo>
                  <a:lnTo>
                    <a:pt x="950" y="426"/>
                  </a:lnTo>
                  <a:lnTo>
                    <a:pt x="950" y="420"/>
                  </a:lnTo>
                  <a:lnTo>
                    <a:pt x="953" y="414"/>
                  </a:lnTo>
                  <a:lnTo>
                    <a:pt x="958" y="412"/>
                  </a:lnTo>
                  <a:lnTo>
                    <a:pt x="962" y="411"/>
                  </a:lnTo>
                  <a:close/>
                  <a:moveTo>
                    <a:pt x="1336" y="206"/>
                  </a:moveTo>
                  <a:lnTo>
                    <a:pt x="1342" y="195"/>
                  </a:lnTo>
                  <a:lnTo>
                    <a:pt x="1344" y="195"/>
                  </a:lnTo>
                  <a:lnTo>
                    <a:pt x="1345" y="198"/>
                  </a:lnTo>
                  <a:lnTo>
                    <a:pt x="1345" y="205"/>
                  </a:lnTo>
                  <a:lnTo>
                    <a:pt x="1345" y="206"/>
                  </a:lnTo>
                  <a:lnTo>
                    <a:pt x="1339" y="208"/>
                  </a:lnTo>
                  <a:lnTo>
                    <a:pt x="1334" y="211"/>
                  </a:lnTo>
                  <a:lnTo>
                    <a:pt x="1331" y="217"/>
                  </a:lnTo>
                  <a:lnTo>
                    <a:pt x="1326" y="219"/>
                  </a:lnTo>
                  <a:lnTo>
                    <a:pt x="1315" y="219"/>
                  </a:lnTo>
                  <a:lnTo>
                    <a:pt x="1312" y="222"/>
                  </a:lnTo>
                  <a:lnTo>
                    <a:pt x="1312" y="227"/>
                  </a:lnTo>
                  <a:lnTo>
                    <a:pt x="1315" y="241"/>
                  </a:lnTo>
                  <a:lnTo>
                    <a:pt x="1317" y="243"/>
                  </a:lnTo>
                  <a:lnTo>
                    <a:pt x="1315" y="245"/>
                  </a:lnTo>
                  <a:lnTo>
                    <a:pt x="1310" y="243"/>
                  </a:lnTo>
                  <a:lnTo>
                    <a:pt x="1305" y="241"/>
                  </a:lnTo>
                  <a:lnTo>
                    <a:pt x="1302" y="240"/>
                  </a:lnTo>
                  <a:lnTo>
                    <a:pt x="1301" y="237"/>
                  </a:lnTo>
                  <a:lnTo>
                    <a:pt x="1302" y="233"/>
                  </a:lnTo>
                  <a:lnTo>
                    <a:pt x="1307" y="222"/>
                  </a:lnTo>
                  <a:lnTo>
                    <a:pt x="1307" y="217"/>
                  </a:lnTo>
                  <a:lnTo>
                    <a:pt x="1304" y="214"/>
                  </a:lnTo>
                  <a:lnTo>
                    <a:pt x="1291" y="214"/>
                  </a:lnTo>
                  <a:lnTo>
                    <a:pt x="1286" y="213"/>
                  </a:lnTo>
                  <a:lnTo>
                    <a:pt x="1286" y="211"/>
                  </a:lnTo>
                  <a:lnTo>
                    <a:pt x="1294" y="213"/>
                  </a:lnTo>
                  <a:lnTo>
                    <a:pt x="1301" y="213"/>
                  </a:lnTo>
                  <a:lnTo>
                    <a:pt x="1304" y="206"/>
                  </a:lnTo>
                  <a:lnTo>
                    <a:pt x="1304" y="206"/>
                  </a:lnTo>
                  <a:lnTo>
                    <a:pt x="1315" y="208"/>
                  </a:lnTo>
                  <a:lnTo>
                    <a:pt x="1326" y="205"/>
                  </a:lnTo>
                  <a:lnTo>
                    <a:pt x="1329" y="198"/>
                  </a:lnTo>
                  <a:lnTo>
                    <a:pt x="1329" y="206"/>
                  </a:lnTo>
                  <a:lnTo>
                    <a:pt x="1336" y="206"/>
                  </a:lnTo>
                  <a:close/>
                  <a:moveTo>
                    <a:pt x="1424" y="760"/>
                  </a:moveTo>
                  <a:lnTo>
                    <a:pt x="1424" y="760"/>
                  </a:lnTo>
                  <a:lnTo>
                    <a:pt x="1430" y="755"/>
                  </a:lnTo>
                  <a:lnTo>
                    <a:pt x="1428" y="755"/>
                  </a:lnTo>
                  <a:lnTo>
                    <a:pt x="1431" y="752"/>
                  </a:lnTo>
                  <a:lnTo>
                    <a:pt x="1435" y="746"/>
                  </a:lnTo>
                  <a:lnTo>
                    <a:pt x="1441" y="741"/>
                  </a:lnTo>
                  <a:lnTo>
                    <a:pt x="1444" y="739"/>
                  </a:lnTo>
                  <a:lnTo>
                    <a:pt x="1446" y="738"/>
                  </a:lnTo>
                  <a:lnTo>
                    <a:pt x="1465" y="741"/>
                  </a:lnTo>
                  <a:lnTo>
                    <a:pt x="1471" y="744"/>
                  </a:lnTo>
                  <a:lnTo>
                    <a:pt x="1476" y="746"/>
                  </a:lnTo>
                  <a:lnTo>
                    <a:pt x="1478" y="749"/>
                  </a:lnTo>
                  <a:lnTo>
                    <a:pt x="1479" y="752"/>
                  </a:lnTo>
                  <a:lnTo>
                    <a:pt x="1481" y="757"/>
                  </a:lnTo>
                  <a:lnTo>
                    <a:pt x="1486" y="760"/>
                  </a:lnTo>
                  <a:lnTo>
                    <a:pt x="1491" y="762"/>
                  </a:lnTo>
                  <a:lnTo>
                    <a:pt x="1497" y="762"/>
                  </a:lnTo>
                  <a:lnTo>
                    <a:pt x="1499" y="763"/>
                  </a:lnTo>
                  <a:lnTo>
                    <a:pt x="1499" y="765"/>
                  </a:lnTo>
                  <a:lnTo>
                    <a:pt x="1502" y="774"/>
                  </a:lnTo>
                  <a:lnTo>
                    <a:pt x="1508" y="787"/>
                  </a:lnTo>
                  <a:lnTo>
                    <a:pt x="1510" y="789"/>
                  </a:lnTo>
                  <a:lnTo>
                    <a:pt x="1508" y="789"/>
                  </a:lnTo>
                  <a:lnTo>
                    <a:pt x="1508" y="790"/>
                  </a:lnTo>
                  <a:lnTo>
                    <a:pt x="1502" y="786"/>
                  </a:lnTo>
                  <a:lnTo>
                    <a:pt x="1497" y="782"/>
                  </a:lnTo>
                  <a:lnTo>
                    <a:pt x="1494" y="782"/>
                  </a:lnTo>
                  <a:lnTo>
                    <a:pt x="1484" y="784"/>
                  </a:lnTo>
                  <a:lnTo>
                    <a:pt x="1468" y="790"/>
                  </a:lnTo>
                  <a:lnTo>
                    <a:pt x="1463" y="790"/>
                  </a:lnTo>
                  <a:lnTo>
                    <a:pt x="1457" y="787"/>
                  </a:lnTo>
                  <a:lnTo>
                    <a:pt x="1454" y="782"/>
                  </a:lnTo>
                  <a:lnTo>
                    <a:pt x="1452" y="779"/>
                  </a:lnTo>
                  <a:lnTo>
                    <a:pt x="1447" y="778"/>
                  </a:lnTo>
                  <a:lnTo>
                    <a:pt x="1447" y="773"/>
                  </a:lnTo>
                  <a:lnTo>
                    <a:pt x="1451" y="766"/>
                  </a:lnTo>
                  <a:lnTo>
                    <a:pt x="1444" y="766"/>
                  </a:lnTo>
                  <a:lnTo>
                    <a:pt x="1438" y="768"/>
                  </a:lnTo>
                  <a:lnTo>
                    <a:pt x="1417" y="782"/>
                  </a:lnTo>
                  <a:lnTo>
                    <a:pt x="1412" y="784"/>
                  </a:lnTo>
                  <a:lnTo>
                    <a:pt x="1406" y="787"/>
                  </a:lnTo>
                  <a:lnTo>
                    <a:pt x="1404" y="787"/>
                  </a:lnTo>
                  <a:lnTo>
                    <a:pt x="1401" y="786"/>
                  </a:lnTo>
                  <a:lnTo>
                    <a:pt x="1393" y="781"/>
                  </a:lnTo>
                  <a:lnTo>
                    <a:pt x="1387" y="782"/>
                  </a:lnTo>
                  <a:lnTo>
                    <a:pt x="1379" y="782"/>
                  </a:lnTo>
                  <a:lnTo>
                    <a:pt x="1379" y="782"/>
                  </a:lnTo>
                  <a:lnTo>
                    <a:pt x="1382" y="776"/>
                  </a:lnTo>
                  <a:lnTo>
                    <a:pt x="1401" y="766"/>
                  </a:lnTo>
                  <a:lnTo>
                    <a:pt x="1412" y="763"/>
                  </a:lnTo>
                  <a:lnTo>
                    <a:pt x="1419" y="763"/>
                  </a:lnTo>
                  <a:lnTo>
                    <a:pt x="1422" y="760"/>
                  </a:lnTo>
                  <a:lnTo>
                    <a:pt x="1424" y="760"/>
                  </a:lnTo>
                  <a:close/>
                  <a:moveTo>
                    <a:pt x="1656" y="845"/>
                  </a:moveTo>
                  <a:lnTo>
                    <a:pt x="1658" y="846"/>
                  </a:lnTo>
                  <a:lnTo>
                    <a:pt x="1658" y="849"/>
                  </a:lnTo>
                  <a:lnTo>
                    <a:pt x="1656" y="851"/>
                  </a:lnTo>
                  <a:lnTo>
                    <a:pt x="1652" y="854"/>
                  </a:lnTo>
                  <a:lnTo>
                    <a:pt x="1641" y="857"/>
                  </a:lnTo>
                  <a:lnTo>
                    <a:pt x="1612" y="861"/>
                  </a:lnTo>
                  <a:lnTo>
                    <a:pt x="1604" y="861"/>
                  </a:lnTo>
                  <a:lnTo>
                    <a:pt x="1602" y="861"/>
                  </a:lnTo>
                  <a:lnTo>
                    <a:pt x="1602" y="859"/>
                  </a:lnTo>
                  <a:lnTo>
                    <a:pt x="1602" y="857"/>
                  </a:lnTo>
                  <a:lnTo>
                    <a:pt x="1612" y="853"/>
                  </a:lnTo>
                  <a:lnTo>
                    <a:pt x="1625" y="849"/>
                  </a:lnTo>
                  <a:lnTo>
                    <a:pt x="1636" y="848"/>
                  </a:lnTo>
                  <a:lnTo>
                    <a:pt x="1644" y="848"/>
                  </a:lnTo>
                  <a:lnTo>
                    <a:pt x="1656" y="845"/>
                  </a:lnTo>
                  <a:close/>
                  <a:moveTo>
                    <a:pt x="1535" y="897"/>
                  </a:moveTo>
                  <a:lnTo>
                    <a:pt x="1534" y="894"/>
                  </a:lnTo>
                  <a:lnTo>
                    <a:pt x="1534" y="889"/>
                  </a:lnTo>
                  <a:lnTo>
                    <a:pt x="1535" y="888"/>
                  </a:lnTo>
                  <a:lnTo>
                    <a:pt x="1538" y="888"/>
                  </a:lnTo>
                  <a:lnTo>
                    <a:pt x="1543" y="892"/>
                  </a:lnTo>
                  <a:lnTo>
                    <a:pt x="1548" y="892"/>
                  </a:lnTo>
                  <a:lnTo>
                    <a:pt x="1550" y="891"/>
                  </a:lnTo>
                  <a:lnTo>
                    <a:pt x="1550" y="891"/>
                  </a:lnTo>
                  <a:lnTo>
                    <a:pt x="1553" y="889"/>
                  </a:lnTo>
                  <a:lnTo>
                    <a:pt x="1556" y="888"/>
                  </a:lnTo>
                  <a:lnTo>
                    <a:pt x="1556" y="888"/>
                  </a:lnTo>
                  <a:lnTo>
                    <a:pt x="1564" y="881"/>
                  </a:lnTo>
                  <a:lnTo>
                    <a:pt x="1567" y="880"/>
                  </a:lnTo>
                  <a:lnTo>
                    <a:pt x="1574" y="878"/>
                  </a:lnTo>
                  <a:lnTo>
                    <a:pt x="1580" y="880"/>
                  </a:lnTo>
                  <a:lnTo>
                    <a:pt x="1591" y="883"/>
                  </a:lnTo>
                  <a:lnTo>
                    <a:pt x="1602" y="876"/>
                  </a:lnTo>
                  <a:lnTo>
                    <a:pt x="1601" y="878"/>
                  </a:lnTo>
                  <a:lnTo>
                    <a:pt x="1589" y="884"/>
                  </a:lnTo>
                  <a:lnTo>
                    <a:pt x="1564" y="897"/>
                  </a:lnTo>
                  <a:lnTo>
                    <a:pt x="1561" y="899"/>
                  </a:lnTo>
                  <a:lnTo>
                    <a:pt x="1548" y="902"/>
                  </a:lnTo>
                  <a:lnTo>
                    <a:pt x="1543" y="900"/>
                  </a:lnTo>
                  <a:lnTo>
                    <a:pt x="1538" y="899"/>
                  </a:lnTo>
                  <a:lnTo>
                    <a:pt x="1535" y="897"/>
                  </a:lnTo>
                  <a:close/>
                  <a:moveTo>
                    <a:pt x="1591" y="830"/>
                  </a:moveTo>
                  <a:lnTo>
                    <a:pt x="1586" y="830"/>
                  </a:lnTo>
                  <a:lnTo>
                    <a:pt x="1575" y="825"/>
                  </a:lnTo>
                  <a:lnTo>
                    <a:pt x="1569" y="821"/>
                  </a:lnTo>
                  <a:lnTo>
                    <a:pt x="1564" y="825"/>
                  </a:lnTo>
                  <a:lnTo>
                    <a:pt x="1564" y="832"/>
                  </a:lnTo>
                  <a:lnTo>
                    <a:pt x="1562" y="833"/>
                  </a:lnTo>
                  <a:lnTo>
                    <a:pt x="1559" y="837"/>
                  </a:lnTo>
                  <a:lnTo>
                    <a:pt x="1558" y="845"/>
                  </a:lnTo>
                  <a:lnTo>
                    <a:pt x="1558" y="854"/>
                  </a:lnTo>
                  <a:lnTo>
                    <a:pt x="1550" y="868"/>
                  </a:lnTo>
                  <a:lnTo>
                    <a:pt x="1550" y="868"/>
                  </a:lnTo>
                  <a:lnTo>
                    <a:pt x="1550" y="854"/>
                  </a:lnTo>
                  <a:lnTo>
                    <a:pt x="1546" y="849"/>
                  </a:lnTo>
                  <a:lnTo>
                    <a:pt x="1542" y="846"/>
                  </a:lnTo>
                  <a:lnTo>
                    <a:pt x="1532" y="846"/>
                  </a:lnTo>
                  <a:lnTo>
                    <a:pt x="1527" y="851"/>
                  </a:lnTo>
                  <a:lnTo>
                    <a:pt x="1529" y="846"/>
                  </a:lnTo>
                  <a:lnTo>
                    <a:pt x="1534" y="838"/>
                  </a:lnTo>
                  <a:lnTo>
                    <a:pt x="1535" y="833"/>
                  </a:lnTo>
                  <a:lnTo>
                    <a:pt x="1535" y="822"/>
                  </a:lnTo>
                  <a:lnTo>
                    <a:pt x="1530" y="817"/>
                  </a:lnTo>
                  <a:lnTo>
                    <a:pt x="1524" y="809"/>
                  </a:lnTo>
                  <a:lnTo>
                    <a:pt x="1519" y="806"/>
                  </a:lnTo>
                  <a:lnTo>
                    <a:pt x="1510" y="806"/>
                  </a:lnTo>
                  <a:lnTo>
                    <a:pt x="1502" y="811"/>
                  </a:lnTo>
                  <a:lnTo>
                    <a:pt x="1497" y="819"/>
                  </a:lnTo>
                  <a:lnTo>
                    <a:pt x="1491" y="821"/>
                  </a:lnTo>
                  <a:lnTo>
                    <a:pt x="1486" y="822"/>
                  </a:lnTo>
                  <a:lnTo>
                    <a:pt x="1483" y="825"/>
                  </a:lnTo>
                  <a:lnTo>
                    <a:pt x="1479" y="829"/>
                  </a:lnTo>
                  <a:lnTo>
                    <a:pt x="1478" y="837"/>
                  </a:lnTo>
                  <a:lnTo>
                    <a:pt x="1475" y="848"/>
                  </a:lnTo>
                  <a:lnTo>
                    <a:pt x="1475" y="868"/>
                  </a:lnTo>
                  <a:lnTo>
                    <a:pt x="1476" y="876"/>
                  </a:lnTo>
                  <a:lnTo>
                    <a:pt x="1475" y="881"/>
                  </a:lnTo>
                  <a:lnTo>
                    <a:pt x="1471" y="886"/>
                  </a:lnTo>
                  <a:lnTo>
                    <a:pt x="1463" y="891"/>
                  </a:lnTo>
                  <a:lnTo>
                    <a:pt x="1462" y="892"/>
                  </a:lnTo>
                  <a:lnTo>
                    <a:pt x="1459" y="892"/>
                  </a:lnTo>
                  <a:lnTo>
                    <a:pt x="1459" y="891"/>
                  </a:lnTo>
                  <a:lnTo>
                    <a:pt x="1455" y="888"/>
                  </a:lnTo>
                  <a:lnTo>
                    <a:pt x="1454" y="883"/>
                  </a:lnTo>
                  <a:lnTo>
                    <a:pt x="1454" y="876"/>
                  </a:lnTo>
                  <a:lnTo>
                    <a:pt x="1455" y="862"/>
                  </a:lnTo>
                  <a:lnTo>
                    <a:pt x="1462" y="840"/>
                  </a:lnTo>
                  <a:lnTo>
                    <a:pt x="1462" y="829"/>
                  </a:lnTo>
                  <a:lnTo>
                    <a:pt x="1459" y="827"/>
                  </a:lnTo>
                  <a:lnTo>
                    <a:pt x="1462" y="821"/>
                  </a:lnTo>
                  <a:lnTo>
                    <a:pt x="1473" y="814"/>
                  </a:lnTo>
                  <a:lnTo>
                    <a:pt x="1478" y="811"/>
                  </a:lnTo>
                  <a:lnTo>
                    <a:pt x="1483" y="809"/>
                  </a:lnTo>
                  <a:lnTo>
                    <a:pt x="1508" y="806"/>
                  </a:lnTo>
                  <a:lnTo>
                    <a:pt x="1519" y="805"/>
                  </a:lnTo>
                  <a:lnTo>
                    <a:pt x="1524" y="800"/>
                  </a:lnTo>
                  <a:lnTo>
                    <a:pt x="1535" y="800"/>
                  </a:lnTo>
                  <a:lnTo>
                    <a:pt x="1548" y="803"/>
                  </a:lnTo>
                  <a:lnTo>
                    <a:pt x="1553" y="805"/>
                  </a:lnTo>
                  <a:lnTo>
                    <a:pt x="1574" y="805"/>
                  </a:lnTo>
                  <a:lnTo>
                    <a:pt x="1577" y="806"/>
                  </a:lnTo>
                  <a:lnTo>
                    <a:pt x="1578" y="806"/>
                  </a:lnTo>
                  <a:lnTo>
                    <a:pt x="1580" y="811"/>
                  </a:lnTo>
                  <a:lnTo>
                    <a:pt x="1586" y="821"/>
                  </a:lnTo>
                  <a:lnTo>
                    <a:pt x="1591" y="829"/>
                  </a:lnTo>
                  <a:lnTo>
                    <a:pt x="1591" y="830"/>
                  </a:lnTo>
                  <a:close/>
                  <a:moveTo>
                    <a:pt x="1294" y="679"/>
                  </a:moveTo>
                  <a:lnTo>
                    <a:pt x="1294" y="688"/>
                  </a:lnTo>
                  <a:lnTo>
                    <a:pt x="1293" y="693"/>
                  </a:lnTo>
                  <a:lnTo>
                    <a:pt x="1293" y="695"/>
                  </a:lnTo>
                  <a:lnTo>
                    <a:pt x="1291" y="695"/>
                  </a:lnTo>
                  <a:lnTo>
                    <a:pt x="1291" y="695"/>
                  </a:lnTo>
                  <a:lnTo>
                    <a:pt x="1291" y="687"/>
                  </a:lnTo>
                  <a:lnTo>
                    <a:pt x="1289" y="679"/>
                  </a:lnTo>
                  <a:lnTo>
                    <a:pt x="1288" y="674"/>
                  </a:lnTo>
                  <a:lnTo>
                    <a:pt x="1283" y="669"/>
                  </a:lnTo>
                  <a:lnTo>
                    <a:pt x="1278" y="664"/>
                  </a:lnTo>
                  <a:lnTo>
                    <a:pt x="1272" y="659"/>
                  </a:lnTo>
                  <a:lnTo>
                    <a:pt x="1269" y="656"/>
                  </a:lnTo>
                  <a:lnTo>
                    <a:pt x="1259" y="645"/>
                  </a:lnTo>
                  <a:lnTo>
                    <a:pt x="1254" y="634"/>
                  </a:lnTo>
                  <a:lnTo>
                    <a:pt x="1253" y="626"/>
                  </a:lnTo>
                  <a:lnTo>
                    <a:pt x="1254" y="621"/>
                  </a:lnTo>
                  <a:lnTo>
                    <a:pt x="1262" y="618"/>
                  </a:lnTo>
                  <a:lnTo>
                    <a:pt x="1266" y="620"/>
                  </a:lnTo>
                  <a:lnTo>
                    <a:pt x="1269" y="620"/>
                  </a:lnTo>
                  <a:lnTo>
                    <a:pt x="1275" y="631"/>
                  </a:lnTo>
                  <a:lnTo>
                    <a:pt x="1280" y="645"/>
                  </a:lnTo>
                  <a:lnTo>
                    <a:pt x="1294" y="679"/>
                  </a:lnTo>
                  <a:close/>
                  <a:moveTo>
                    <a:pt x="879" y="264"/>
                  </a:moveTo>
                  <a:lnTo>
                    <a:pt x="873" y="265"/>
                  </a:lnTo>
                  <a:lnTo>
                    <a:pt x="868" y="270"/>
                  </a:lnTo>
                  <a:lnTo>
                    <a:pt x="868" y="276"/>
                  </a:lnTo>
                  <a:lnTo>
                    <a:pt x="871" y="280"/>
                  </a:lnTo>
                  <a:lnTo>
                    <a:pt x="883" y="283"/>
                  </a:lnTo>
                  <a:lnTo>
                    <a:pt x="900" y="280"/>
                  </a:lnTo>
                  <a:lnTo>
                    <a:pt x="905" y="275"/>
                  </a:lnTo>
                  <a:lnTo>
                    <a:pt x="908" y="273"/>
                  </a:lnTo>
                  <a:lnTo>
                    <a:pt x="910" y="272"/>
                  </a:lnTo>
                  <a:lnTo>
                    <a:pt x="913" y="272"/>
                  </a:lnTo>
                  <a:lnTo>
                    <a:pt x="914" y="273"/>
                  </a:lnTo>
                  <a:lnTo>
                    <a:pt x="911" y="278"/>
                  </a:lnTo>
                  <a:lnTo>
                    <a:pt x="900" y="289"/>
                  </a:lnTo>
                  <a:lnTo>
                    <a:pt x="895" y="291"/>
                  </a:lnTo>
                  <a:lnTo>
                    <a:pt x="889" y="291"/>
                  </a:lnTo>
                  <a:lnTo>
                    <a:pt x="883" y="289"/>
                  </a:lnTo>
                  <a:lnTo>
                    <a:pt x="876" y="291"/>
                  </a:lnTo>
                  <a:lnTo>
                    <a:pt x="870" y="297"/>
                  </a:lnTo>
                  <a:lnTo>
                    <a:pt x="875" y="302"/>
                  </a:lnTo>
                  <a:lnTo>
                    <a:pt x="876" y="305"/>
                  </a:lnTo>
                  <a:lnTo>
                    <a:pt x="870" y="307"/>
                  </a:lnTo>
                  <a:lnTo>
                    <a:pt x="862" y="310"/>
                  </a:lnTo>
                  <a:lnTo>
                    <a:pt x="857" y="313"/>
                  </a:lnTo>
                  <a:lnTo>
                    <a:pt x="863" y="305"/>
                  </a:lnTo>
                  <a:lnTo>
                    <a:pt x="867" y="300"/>
                  </a:lnTo>
                  <a:lnTo>
                    <a:pt x="863" y="297"/>
                  </a:lnTo>
                  <a:lnTo>
                    <a:pt x="859" y="294"/>
                  </a:lnTo>
                  <a:lnTo>
                    <a:pt x="855" y="294"/>
                  </a:lnTo>
                  <a:lnTo>
                    <a:pt x="847" y="297"/>
                  </a:lnTo>
                  <a:lnTo>
                    <a:pt x="839" y="305"/>
                  </a:lnTo>
                  <a:lnTo>
                    <a:pt x="838" y="310"/>
                  </a:lnTo>
                  <a:lnTo>
                    <a:pt x="838" y="312"/>
                  </a:lnTo>
                  <a:lnTo>
                    <a:pt x="835" y="313"/>
                  </a:lnTo>
                  <a:lnTo>
                    <a:pt x="825" y="313"/>
                  </a:lnTo>
                  <a:lnTo>
                    <a:pt x="820" y="312"/>
                  </a:lnTo>
                  <a:lnTo>
                    <a:pt x="820" y="310"/>
                  </a:lnTo>
                  <a:lnTo>
                    <a:pt x="825" y="304"/>
                  </a:lnTo>
                  <a:lnTo>
                    <a:pt x="828" y="302"/>
                  </a:lnTo>
                  <a:lnTo>
                    <a:pt x="830" y="302"/>
                  </a:lnTo>
                  <a:lnTo>
                    <a:pt x="833" y="299"/>
                  </a:lnTo>
                  <a:lnTo>
                    <a:pt x="833" y="294"/>
                  </a:lnTo>
                  <a:lnTo>
                    <a:pt x="831" y="291"/>
                  </a:lnTo>
                  <a:lnTo>
                    <a:pt x="846" y="291"/>
                  </a:lnTo>
                  <a:lnTo>
                    <a:pt x="851" y="286"/>
                  </a:lnTo>
                  <a:lnTo>
                    <a:pt x="851" y="281"/>
                  </a:lnTo>
                  <a:lnTo>
                    <a:pt x="846" y="278"/>
                  </a:lnTo>
                  <a:lnTo>
                    <a:pt x="839" y="273"/>
                  </a:lnTo>
                  <a:lnTo>
                    <a:pt x="836" y="273"/>
                  </a:lnTo>
                  <a:lnTo>
                    <a:pt x="839" y="272"/>
                  </a:lnTo>
                  <a:lnTo>
                    <a:pt x="849" y="267"/>
                  </a:lnTo>
                  <a:lnTo>
                    <a:pt x="862" y="262"/>
                  </a:lnTo>
                  <a:lnTo>
                    <a:pt x="875" y="261"/>
                  </a:lnTo>
                  <a:lnTo>
                    <a:pt x="878" y="262"/>
                  </a:lnTo>
                  <a:lnTo>
                    <a:pt x="879" y="262"/>
                  </a:lnTo>
                  <a:lnTo>
                    <a:pt x="879" y="264"/>
                  </a:lnTo>
                  <a:close/>
                  <a:moveTo>
                    <a:pt x="806" y="281"/>
                  </a:moveTo>
                  <a:lnTo>
                    <a:pt x="811" y="281"/>
                  </a:lnTo>
                  <a:lnTo>
                    <a:pt x="809" y="281"/>
                  </a:lnTo>
                  <a:lnTo>
                    <a:pt x="806" y="281"/>
                  </a:lnTo>
                  <a:close/>
                  <a:moveTo>
                    <a:pt x="792" y="718"/>
                  </a:moveTo>
                  <a:lnTo>
                    <a:pt x="800" y="717"/>
                  </a:lnTo>
                  <a:lnTo>
                    <a:pt x="804" y="720"/>
                  </a:lnTo>
                  <a:lnTo>
                    <a:pt x="806" y="722"/>
                  </a:lnTo>
                  <a:lnTo>
                    <a:pt x="811" y="722"/>
                  </a:lnTo>
                  <a:lnTo>
                    <a:pt x="814" y="725"/>
                  </a:lnTo>
                  <a:lnTo>
                    <a:pt x="819" y="733"/>
                  </a:lnTo>
                  <a:lnTo>
                    <a:pt x="815" y="733"/>
                  </a:lnTo>
                  <a:lnTo>
                    <a:pt x="820" y="738"/>
                  </a:lnTo>
                  <a:lnTo>
                    <a:pt x="812" y="733"/>
                  </a:lnTo>
                  <a:lnTo>
                    <a:pt x="808" y="731"/>
                  </a:lnTo>
                  <a:lnTo>
                    <a:pt x="803" y="728"/>
                  </a:lnTo>
                  <a:lnTo>
                    <a:pt x="796" y="726"/>
                  </a:lnTo>
                  <a:lnTo>
                    <a:pt x="788" y="723"/>
                  </a:lnTo>
                  <a:lnTo>
                    <a:pt x="788" y="723"/>
                  </a:lnTo>
                  <a:lnTo>
                    <a:pt x="785" y="718"/>
                  </a:lnTo>
                  <a:lnTo>
                    <a:pt x="792" y="718"/>
                  </a:lnTo>
                  <a:close/>
                  <a:moveTo>
                    <a:pt x="822" y="770"/>
                  </a:moveTo>
                  <a:lnTo>
                    <a:pt x="827" y="765"/>
                  </a:lnTo>
                  <a:lnTo>
                    <a:pt x="825" y="771"/>
                  </a:lnTo>
                  <a:lnTo>
                    <a:pt x="823" y="771"/>
                  </a:lnTo>
                  <a:lnTo>
                    <a:pt x="823" y="773"/>
                  </a:lnTo>
                  <a:lnTo>
                    <a:pt x="822" y="773"/>
                  </a:lnTo>
                  <a:lnTo>
                    <a:pt x="822" y="771"/>
                  </a:lnTo>
                  <a:lnTo>
                    <a:pt x="822" y="770"/>
                  </a:lnTo>
                  <a:close/>
                  <a:moveTo>
                    <a:pt x="822" y="739"/>
                  </a:moveTo>
                  <a:lnTo>
                    <a:pt x="825" y="744"/>
                  </a:lnTo>
                  <a:lnTo>
                    <a:pt x="825" y="757"/>
                  </a:lnTo>
                  <a:lnTo>
                    <a:pt x="823" y="755"/>
                  </a:lnTo>
                  <a:lnTo>
                    <a:pt x="819" y="752"/>
                  </a:lnTo>
                  <a:lnTo>
                    <a:pt x="819" y="752"/>
                  </a:lnTo>
                  <a:lnTo>
                    <a:pt x="819" y="749"/>
                  </a:lnTo>
                  <a:lnTo>
                    <a:pt x="820" y="741"/>
                  </a:lnTo>
                  <a:lnTo>
                    <a:pt x="820" y="738"/>
                  </a:lnTo>
                  <a:lnTo>
                    <a:pt x="820" y="738"/>
                  </a:lnTo>
                  <a:lnTo>
                    <a:pt x="822" y="739"/>
                  </a:lnTo>
                  <a:lnTo>
                    <a:pt x="822" y="739"/>
                  </a:lnTo>
                  <a:lnTo>
                    <a:pt x="822" y="739"/>
                  </a:lnTo>
                  <a:close/>
                  <a:moveTo>
                    <a:pt x="782" y="714"/>
                  </a:moveTo>
                  <a:lnTo>
                    <a:pt x="777" y="709"/>
                  </a:lnTo>
                  <a:lnTo>
                    <a:pt x="776" y="706"/>
                  </a:lnTo>
                  <a:lnTo>
                    <a:pt x="776" y="706"/>
                  </a:lnTo>
                  <a:lnTo>
                    <a:pt x="779" y="704"/>
                  </a:lnTo>
                  <a:lnTo>
                    <a:pt x="780" y="704"/>
                  </a:lnTo>
                  <a:lnTo>
                    <a:pt x="782" y="712"/>
                  </a:lnTo>
                  <a:lnTo>
                    <a:pt x="782" y="714"/>
                  </a:lnTo>
                  <a:close/>
                  <a:moveTo>
                    <a:pt x="1320" y="174"/>
                  </a:moveTo>
                  <a:lnTo>
                    <a:pt x="1328" y="176"/>
                  </a:lnTo>
                  <a:lnTo>
                    <a:pt x="1336" y="179"/>
                  </a:lnTo>
                  <a:lnTo>
                    <a:pt x="1334" y="181"/>
                  </a:lnTo>
                  <a:lnTo>
                    <a:pt x="1334" y="186"/>
                  </a:lnTo>
                  <a:lnTo>
                    <a:pt x="1336" y="189"/>
                  </a:lnTo>
                  <a:lnTo>
                    <a:pt x="1333" y="192"/>
                  </a:lnTo>
                  <a:lnTo>
                    <a:pt x="1329" y="195"/>
                  </a:lnTo>
                  <a:lnTo>
                    <a:pt x="1329" y="195"/>
                  </a:lnTo>
                  <a:lnTo>
                    <a:pt x="1328" y="189"/>
                  </a:lnTo>
                  <a:lnTo>
                    <a:pt x="1321" y="182"/>
                  </a:lnTo>
                  <a:lnTo>
                    <a:pt x="1320" y="182"/>
                  </a:lnTo>
                  <a:lnTo>
                    <a:pt x="1320" y="178"/>
                  </a:lnTo>
                  <a:lnTo>
                    <a:pt x="1317" y="174"/>
                  </a:lnTo>
                  <a:lnTo>
                    <a:pt x="1313" y="173"/>
                  </a:lnTo>
                  <a:lnTo>
                    <a:pt x="1320" y="174"/>
                  </a:lnTo>
                  <a:close/>
                  <a:moveTo>
                    <a:pt x="745" y="691"/>
                  </a:moveTo>
                  <a:lnTo>
                    <a:pt x="755" y="691"/>
                  </a:lnTo>
                  <a:lnTo>
                    <a:pt x="756" y="693"/>
                  </a:lnTo>
                  <a:lnTo>
                    <a:pt x="760" y="698"/>
                  </a:lnTo>
                  <a:lnTo>
                    <a:pt x="753" y="698"/>
                  </a:lnTo>
                  <a:lnTo>
                    <a:pt x="748" y="696"/>
                  </a:lnTo>
                  <a:lnTo>
                    <a:pt x="742" y="693"/>
                  </a:lnTo>
                  <a:lnTo>
                    <a:pt x="736" y="690"/>
                  </a:lnTo>
                  <a:lnTo>
                    <a:pt x="745" y="691"/>
                  </a:lnTo>
                  <a:close/>
                  <a:moveTo>
                    <a:pt x="1957" y="624"/>
                  </a:moveTo>
                  <a:lnTo>
                    <a:pt x="1957" y="623"/>
                  </a:lnTo>
                  <a:lnTo>
                    <a:pt x="1958" y="621"/>
                  </a:lnTo>
                  <a:lnTo>
                    <a:pt x="1960" y="620"/>
                  </a:lnTo>
                  <a:lnTo>
                    <a:pt x="1963" y="620"/>
                  </a:lnTo>
                  <a:lnTo>
                    <a:pt x="1960" y="623"/>
                  </a:lnTo>
                  <a:lnTo>
                    <a:pt x="1957" y="624"/>
                  </a:lnTo>
                  <a:lnTo>
                    <a:pt x="1957" y="624"/>
                  </a:lnTo>
                  <a:close/>
                  <a:moveTo>
                    <a:pt x="1984" y="610"/>
                  </a:moveTo>
                  <a:lnTo>
                    <a:pt x="1976" y="615"/>
                  </a:lnTo>
                  <a:lnTo>
                    <a:pt x="1971" y="618"/>
                  </a:lnTo>
                  <a:lnTo>
                    <a:pt x="1968" y="618"/>
                  </a:lnTo>
                  <a:lnTo>
                    <a:pt x="1968" y="615"/>
                  </a:lnTo>
                  <a:lnTo>
                    <a:pt x="1969" y="615"/>
                  </a:lnTo>
                  <a:lnTo>
                    <a:pt x="1972" y="615"/>
                  </a:lnTo>
                  <a:lnTo>
                    <a:pt x="1979" y="613"/>
                  </a:lnTo>
                  <a:lnTo>
                    <a:pt x="1990" y="607"/>
                  </a:lnTo>
                  <a:lnTo>
                    <a:pt x="1993" y="607"/>
                  </a:lnTo>
                  <a:lnTo>
                    <a:pt x="1984" y="610"/>
                  </a:lnTo>
                  <a:close/>
                  <a:moveTo>
                    <a:pt x="1419" y="291"/>
                  </a:moveTo>
                  <a:lnTo>
                    <a:pt x="1422" y="291"/>
                  </a:lnTo>
                  <a:lnTo>
                    <a:pt x="1428" y="294"/>
                  </a:lnTo>
                  <a:lnTo>
                    <a:pt x="1438" y="299"/>
                  </a:lnTo>
                  <a:lnTo>
                    <a:pt x="1446" y="304"/>
                  </a:lnTo>
                  <a:lnTo>
                    <a:pt x="1441" y="304"/>
                  </a:lnTo>
                  <a:lnTo>
                    <a:pt x="1435" y="302"/>
                  </a:lnTo>
                  <a:lnTo>
                    <a:pt x="1428" y="299"/>
                  </a:lnTo>
                  <a:lnTo>
                    <a:pt x="1422" y="296"/>
                  </a:lnTo>
                  <a:lnTo>
                    <a:pt x="1419" y="291"/>
                  </a:lnTo>
                  <a:close/>
                  <a:moveTo>
                    <a:pt x="624" y="524"/>
                  </a:moveTo>
                  <a:lnTo>
                    <a:pt x="624" y="529"/>
                  </a:lnTo>
                  <a:lnTo>
                    <a:pt x="622" y="530"/>
                  </a:lnTo>
                  <a:lnTo>
                    <a:pt x="622" y="530"/>
                  </a:lnTo>
                  <a:lnTo>
                    <a:pt x="622" y="521"/>
                  </a:lnTo>
                  <a:lnTo>
                    <a:pt x="622" y="519"/>
                  </a:lnTo>
                  <a:lnTo>
                    <a:pt x="624" y="524"/>
                  </a:lnTo>
                  <a:close/>
                  <a:moveTo>
                    <a:pt x="598" y="501"/>
                  </a:moveTo>
                  <a:lnTo>
                    <a:pt x="598" y="503"/>
                  </a:lnTo>
                  <a:lnTo>
                    <a:pt x="597" y="495"/>
                  </a:lnTo>
                  <a:lnTo>
                    <a:pt x="598" y="501"/>
                  </a:lnTo>
                  <a:close/>
                  <a:moveTo>
                    <a:pt x="640" y="195"/>
                  </a:moveTo>
                  <a:lnTo>
                    <a:pt x="640" y="197"/>
                  </a:lnTo>
                  <a:lnTo>
                    <a:pt x="632" y="200"/>
                  </a:lnTo>
                  <a:lnTo>
                    <a:pt x="632" y="200"/>
                  </a:lnTo>
                  <a:lnTo>
                    <a:pt x="634" y="198"/>
                  </a:lnTo>
                  <a:lnTo>
                    <a:pt x="640" y="193"/>
                  </a:lnTo>
                  <a:lnTo>
                    <a:pt x="640" y="195"/>
                  </a:lnTo>
                  <a:close/>
                  <a:moveTo>
                    <a:pt x="688" y="171"/>
                  </a:moveTo>
                  <a:lnTo>
                    <a:pt x="680" y="178"/>
                  </a:lnTo>
                  <a:lnTo>
                    <a:pt x="677" y="179"/>
                  </a:lnTo>
                  <a:lnTo>
                    <a:pt x="675" y="179"/>
                  </a:lnTo>
                  <a:lnTo>
                    <a:pt x="673" y="176"/>
                  </a:lnTo>
                  <a:lnTo>
                    <a:pt x="670" y="176"/>
                  </a:lnTo>
                  <a:lnTo>
                    <a:pt x="680" y="174"/>
                  </a:lnTo>
                  <a:lnTo>
                    <a:pt x="689" y="170"/>
                  </a:lnTo>
                  <a:lnTo>
                    <a:pt x="691" y="168"/>
                  </a:lnTo>
                  <a:lnTo>
                    <a:pt x="688" y="171"/>
                  </a:lnTo>
                  <a:close/>
                  <a:moveTo>
                    <a:pt x="598" y="506"/>
                  </a:moveTo>
                  <a:lnTo>
                    <a:pt x="598" y="508"/>
                  </a:lnTo>
                  <a:lnTo>
                    <a:pt x="597" y="511"/>
                  </a:lnTo>
                  <a:lnTo>
                    <a:pt x="597" y="513"/>
                  </a:lnTo>
                  <a:lnTo>
                    <a:pt x="592" y="513"/>
                  </a:lnTo>
                  <a:lnTo>
                    <a:pt x="590" y="513"/>
                  </a:lnTo>
                  <a:lnTo>
                    <a:pt x="590" y="509"/>
                  </a:lnTo>
                  <a:lnTo>
                    <a:pt x="589" y="508"/>
                  </a:lnTo>
                  <a:lnTo>
                    <a:pt x="589" y="506"/>
                  </a:lnTo>
                  <a:lnTo>
                    <a:pt x="594" y="511"/>
                  </a:lnTo>
                  <a:lnTo>
                    <a:pt x="598" y="506"/>
                  </a:lnTo>
                  <a:close/>
                  <a:moveTo>
                    <a:pt x="619" y="532"/>
                  </a:moveTo>
                  <a:lnTo>
                    <a:pt x="621" y="532"/>
                  </a:lnTo>
                  <a:lnTo>
                    <a:pt x="619" y="533"/>
                  </a:lnTo>
                  <a:lnTo>
                    <a:pt x="619" y="537"/>
                  </a:lnTo>
                  <a:lnTo>
                    <a:pt x="619" y="537"/>
                  </a:lnTo>
                  <a:lnTo>
                    <a:pt x="614" y="537"/>
                  </a:lnTo>
                  <a:lnTo>
                    <a:pt x="619" y="532"/>
                  </a:lnTo>
                  <a:close/>
                  <a:moveTo>
                    <a:pt x="640" y="548"/>
                  </a:moveTo>
                  <a:lnTo>
                    <a:pt x="642" y="548"/>
                  </a:lnTo>
                  <a:lnTo>
                    <a:pt x="643" y="549"/>
                  </a:lnTo>
                  <a:lnTo>
                    <a:pt x="646" y="553"/>
                  </a:lnTo>
                  <a:lnTo>
                    <a:pt x="642" y="551"/>
                  </a:lnTo>
                  <a:lnTo>
                    <a:pt x="640" y="551"/>
                  </a:lnTo>
                  <a:lnTo>
                    <a:pt x="640" y="548"/>
                  </a:lnTo>
                  <a:close/>
                  <a:moveTo>
                    <a:pt x="389" y="441"/>
                  </a:moveTo>
                  <a:lnTo>
                    <a:pt x="394" y="441"/>
                  </a:lnTo>
                  <a:lnTo>
                    <a:pt x="394" y="441"/>
                  </a:lnTo>
                  <a:lnTo>
                    <a:pt x="389" y="442"/>
                  </a:lnTo>
                  <a:lnTo>
                    <a:pt x="386" y="442"/>
                  </a:lnTo>
                  <a:lnTo>
                    <a:pt x="389" y="441"/>
                  </a:lnTo>
                  <a:close/>
                  <a:moveTo>
                    <a:pt x="314" y="426"/>
                  </a:moveTo>
                  <a:lnTo>
                    <a:pt x="316" y="430"/>
                  </a:lnTo>
                  <a:lnTo>
                    <a:pt x="318" y="430"/>
                  </a:lnTo>
                  <a:lnTo>
                    <a:pt x="314" y="430"/>
                  </a:lnTo>
                  <a:lnTo>
                    <a:pt x="308" y="431"/>
                  </a:lnTo>
                  <a:lnTo>
                    <a:pt x="306" y="433"/>
                  </a:lnTo>
                  <a:lnTo>
                    <a:pt x="314" y="426"/>
                  </a:lnTo>
                  <a:close/>
                  <a:moveTo>
                    <a:pt x="1921" y="1513"/>
                  </a:moveTo>
                  <a:lnTo>
                    <a:pt x="1921" y="1520"/>
                  </a:lnTo>
                  <a:lnTo>
                    <a:pt x="1915" y="1518"/>
                  </a:lnTo>
                  <a:lnTo>
                    <a:pt x="1912" y="1518"/>
                  </a:lnTo>
                  <a:lnTo>
                    <a:pt x="1912" y="1516"/>
                  </a:lnTo>
                  <a:lnTo>
                    <a:pt x="1915" y="1515"/>
                  </a:lnTo>
                  <a:lnTo>
                    <a:pt x="1918" y="1515"/>
                  </a:lnTo>
                  <a:lnTo>
                    <a:pt x="1921" y="1512"/>
                  </a:lnTo>
                  <a:lnTo>
                    <a:pt x="1921" y="1513"/>
                  </a:lnTo>
                  <a:close/>
                  <a:moveTo>
                    <a:pt x="2154" y="1735"/>
                  </a:moveTo>
                  <a:lnTo>
                    <a:pt x="2154" y="1737"/>
                  </a:lnTo>
                  <a:lnTo>
                    <a:pt x="2153" y="1737"/>
                  </a:lnTo>
                  <a:lnTo>
                    <a:pt x="2153" y="1737"/>
                  </a:lnTo>
                  <a:lnTo>
                    <a:pt x="2154" y="1735"/>
                  </a:lnTo>
                  <a:close/>
                  <a:moveTo>
                    <a:pt x="1741" y="2793"/>
                  </a:moveTo>
                  <a:lnTo>
                    <a:pt x="1738" y="2790"/>
                  </a:lnTo>
                  <a:lnTo>
                    <a:pt x="1735" y="2790"/>
                  </a:lnTo>
                  <a:lnTo>
                    <a:pt x="1735" y="2788"/>
                  </a:lnTo>
                  <a:lnTo>
                    <a:pt x="1735" y="2788"/>
                  </a:lnTo>
                  <a:lnTo>
                    <a:pt x="1738" y="2790"/>
                  </a:lnTo>
                  <a:lnTo>
                    <a:pt x="1743" y="2790"/>
                  </a:lnTo>
                  <a:lnTo>
                    <a:pt x="1741" y="2793"/>
                  </a:lnTo>
                  <a:lnTo>
                    <a:pt x="1741" y="2793"/>
                  </a:lnTo>
                  <a:close/>
                  <a:moveTo>
                    <a:pt x="1688" y="2664"/>
                  </a:moveTo>
                  <a:lnTo>
                    <a:pt x="1690" y="2659"/>
                  </a:lnTo>
                  <a:lnTo>
                    <a:pt x="1692" y="2659"/>
                  </a:lnTo>
                  <a:lnTo>
                    <a:pt x="1692" y="2660"/>
                  </a:lnTo>
                  <a:lnTo>
                    <a:pt x="1690" y="2662"/>
                  </a:lnTo>
                  <a:lnTo>
                    <a:pt x="1690" y="2662"/>
                  </a:lnTo>
                  <a:lnTo>
                    <a:pt x="1688" y="2664"/>
                  </a:lnTo>
                  <a:close/>
                  <a:moveTo>
                    <a:pt x="1696" y="2680"/>
                  </a:moveTo>
                  <a:lnTo>
                    <a:pt x="1693" y="2686"/>
                  </a:lnTo>
                  <a:lnTo>
                    <a:pt x="1693" y="2681"/>
                  </a:lnTo>
                  <a:lnTo>
                    <a:pt x="1695" y="2680"/>
                  </a:lnTo>
                  <a:lnTo>
                    <a:pt x="1695" y="2680"/>
                  </a:lnTo>
                  <a:lnTo>
                    <a:pt x="1696" y="2680"/>
                  </a:lnTo>
                  <a:close/>
                  <a:moveTo>
                    <a:pt x="1755" y="2771"/>
                  </a:moveTo>
                  <a:lnTo>
                    <a:pt x="1757" y="2769"/>
                  </a:lnTo>
                  <a:lnTo>
                    <a:pt x="1762" y="2777"/>
                  </a:lnTo>
                  <a:lnTo>
                    <a:pt x="1763" y="2779"/>
                  </a:lnTo>
                  <a:lnTo>
                    <a:pt x="1759" y="2779"/>
                  </a:lnTo>
                  <a:lnTo>
                    <a:pt x="1757" y="2780"/>
                  </a:lnTo>
                  <a:lnTo>
                    <a:pt x="1757" y="2774"/>
                  </a:lnTo>
                  <a:lnTo>
                    <a:pt x="1755" y="2771"/>
                  </a:lnTo>
                  <a:close/>
                  <a:moveTo>
                    <a:pt x="1759" y="2764"/>
                  </a:moveTo>
                  <a:lnTo>
                    <a:pt x="1763" y="2763"/>
                  </a:lnTo>
                  <a:lnTo>
                    <a:pt x="1770" y="2759"/>
                  </a:lnTo>
                  <a:lnTo>
                    <a:pt x="1765" y="2763"/>
                  </a:lnTo>
                  <a:lnTo>
                    <a:pt x="1759" y="2766"/>
                  </a:lnTo>
                  <a:lnTo>
                    <a:pt x="1759" y="2764"/>
                  </a:lnTo>
                  <a:close/>
                  <a:moveTo>
                    <a:pt x="1744" y="2764"/>
                  </a:moveTo>
                  <a:lnTo>
                    <a:pt x="1746" y="2766"/>
                  </a:lnTo>
                  <a:lnTo>
                    <a:pt x="1743" y="2767"/>
                  </a:lnTo>
                  <a:lnTo>
                    <a:pt x="1739" y="2769"/>
                  </a:lnTo>
                  <a:lnTo>
                    <a:pt x="1738" y="2767"/>
                  </a:lnTo>
                  <a:lnTo>
                    <a:pt x="1744" y="2764"/>
                  </a:lnTo>
                  <a:close/>
                  <a:moveTo>
                    <a:pt x="1755" y="2783"/>
                  </a:moveTo>
                  <a:lnTo>
                    <a:pt x="1755" y="2788"/>
                  </a:lnTo>
                  <a:lnTo>
                    <a:pt x="1755" y="2791"/>
                  </a:lnTo>
                  <a:lnTo>
                    <a:pt x="1752" y="2788"/>
                  </a:lnTo>
                  <a:lnTo>
                    <a:pt x="1755" y="2783"/>
                  </a:lnTo>
                  <a:close/>
                  <a:moveTo>
                    <a:pt x="1770" y="2780"/>
                  </a:moveTo>
                  <a:lnTo>
                    <a:pt x="1768" y="2782"/>
                  </a:lnTo>
                  <a:lnTo>
                    <a:pt x="1767" y="2780"/>
                  </a:lnTo>
                  <a:lnTo>
                    <a:pt x="1770" y="2780"/>
                  </a:lnTo>
                  <a:close/>
                  <a:moveTo>
                    <a:pt x="1712" y="2742"/>
                  </a:moveTo>
                  <a:lnTo>
                    <a:pt x="1716" y="2737"/>
                  </a:lnTo>
                  <a:lnTo>
                    <a:pt x="1716" y="2737"/>
                  </a:lnTo>
                  <a:lnTo>
                    <a:pt x="1716" y="2737"/>
                  </a:lnTo>
                  <a:lnTo>
                    <a:pt x="1719" y="2739"/>
                  </a:lnTo>
                  <a:lnTo>
                    <a:pt x="1720" y="2740"/>
                  </a:lnTo>
                  <a:lnTo>
                    <a:pt x="1717" y="2743"/>
                  </a:lnTo>
                  <a:lnTo>
                    <a:pt x="1712" y="2743"/>
                  </a:lnTo>
                  <a:lnTo>
                    <a:pt x="1712" y="2742"/>
                  </a:lnTo>
                  <a:close/>
                  <a:moveTo>
                    <a:pt x="1717" y="2756"/>
                  </a:moveTo>
                  <a:lnTo>
                    <a:pt x="1722" y="2755"/>
                  </a:lnTo>
                  <a:lnTo>
                    <a:pt x="1730" y="2755"/>
                  </a:lnTo>
                  <a:lnTo>
                    <a:pt x="1728" y="2758"/>
                  </a:lnTo>
                  <a:lnTo>
                    <a:pt x="1727" y="2758"/>
                  </a:lnTo>
                  <a:lnTo>
                    <a:pt x="1724" y="2759"/>
                  </a:lnTo>
                  <a:lnTo>
                    <a:pt x="1722" y="2758"/>
                  </a:lnTo>
                  <a:lnTo>
                    <a:pt x="1719" y="2756"/>
                  </a:lnTo>
                  <a:lnTo>
                    <a:pt x="1716" y="2758"/>
                  </a:lnTo>
                  <a:lnTo>
                    <a:pt x="1717" y="2756"/>
                  </a:lnTo>
                  <a:close/>
                  <a:moveTo>
                    <a:pt x="1700" y="2597"/>
                  </a:moveTo>
                  <a:lnTo>
                    <a:pt x="1700" y="2595"/>
                  </a:lnTo>
                  <a:lnTo>
                    <a:pt x="1701" y="2593"/>
                  </a:lnTo>
                  <a:lnTo>
                    <a:pt x="1701" y="2593"/>
                  </a:lnTo>
                  <a:lnTo>
                    <a:pt x="1704" y="2600"/>
                  </a:lnTo>
                  <a:lnTo>
                    <a:pt x="1700" y="2597"/>
                  </a:lnTo>
                  <a:close/>
                  <a:moveTo>
                    <a:pt x="1717" y="2777"/>
                  </a:moveTo>
                  <a:lnTo>
                    <a:pt x="1720" y="2774"/>
                  </a:lnTo>
                  <a:lnTo>
                    <a:pt x="1724" y="2772"/>
                  </a:lnTo>
                  <a:lnTo>
                    <a:pt x="1725" y="2771"/>
                  </a:lnTo>
                  <a:lnTo>
                    <a:pt x="1725" y="2771"/>
                  </a:lnTo>
                  <a:lnTo>
                    <a:pt x="1724" y="2774"/>
                  </a:lnTo>
                  <a:lnTo>
                    <a:pt x="1722" y="2779"/>
                  </a:lnTo>
                  <a:lnTo>
                    <a:pt x="1719" y="2779"/>
                  </a:lnTo>
                  <a:lnTo>
                    <a:pt x="1716" y="2777"/>
                  </a:lnTo>
                  <a:lnTo>
                    <a:pt x="1717" y="2777"/>
                  </a:lnTo>
                  <a:close/>
                  <a:moveTo>
                    <a:pt x="2121" y="1713"/>
                  </a:moveTo>
                  <a:lnTo>
                    <a:pt x="2121" y="1714"/>
                  </a:lnTo>
                  <a:lnTo>
                    <a:pt x="2119" y="1714"/>
                  </a:lnTo>
                  <a:lnTo>
                    <a:pt x="2118" y="1714"/>
                  </a:lnTo>
                  <a:lnTo>
                    <a:pt x="2118" y="1713"/>
                  </a:lnTo>
                  <a:lnTo>
                    <a:pt x="2119" y="1709"/>
                  </a:lnTo>
                  <a:lnTo>
                    <a:pt x="2121" y="1708"/>
                  </a:lnTo>
                  <a:lnTo>
                    <a:pt x="2122" y="1706"/>
                  </a:lnTo>
                  <a:lnTo>
                    <a:pt x="2121" y="1713"/>
                  </a:lnTo>
                  <a:close/>
                  <a:moveTo>
                    <a:pt x="2113" y="2273"/>
                  </a:moveTo>
                  <a:lnTo>
                    <a:pt x="2113" y="2271"/>
                  </a:lnTo>
                  <a:lnTo>
                    <a:pt x="2119" y="2270"/>
                  </a:lnTo>
                  <a:lnTo>
                    <a:pt x="2118" y="2274"/>
                  </a:lnTo>
                  <a:lnTo>
                    <a:pt x="2113" y="2282"/>
                  </a:lnTo>
                  <a:lnTo>
                    <a:pt x="2113" y="2282"/>
                  </a:lnTo>
                  <a:lnTo>
                    <a:pt x="2113" y="2273"/>
                  </a:lnTo>
                  <a:close/>
                  <a:moveTo>
                    <a:pt x="1794" y="2755"/>
                  </a:moveTo>
                  <a:lnTo>
                    <a:pt x="1787" y="2753"/>
                  </a:lnTo>
                  <a:lnTo>
                    <a:pt x="1784" y="2753"/>
                  </a:lnTo>
                  <a:lnTo>
                    <a:pt x="1784" y="2751"/>
                  </a:lnTo>
                  <a:lnTo>
                    <a:pt x="1787" y="2751"/>
                  </a:lnTo>
                  <a:lnTo>
                    <a:pt x="1791" y="2753"/>
                  </a:lnTo>
                  <a:lnTo>
                    <a:pt x="1794" y="2753"/>
                  </a:lnTo>
                  <a:lnTo>
                    <a:pt x="1794" y="2755"/>
                  </a:lnTo>
                  <a:close/>
                  <a:moveTo>
                    <a:pt x="1746" y="1508"/>
                  </a:moveTo>
                  <a:lnTo>
                    <a:pt x="1747" y="1513"/>
                  </a:lnTo>
                  <a:lnTo>
                    <a:pt x="1751" y="1521"/>
                  </a:lnTo>
                  <a:lnTo>
                    <a:pt x="1752" y="1528"/>
                  </a:lnTo>
                  <a:lnTo>
                    <a:pt x="1752" y="1532"/>
                  </a:lnTo>
                  <a:lnTo>
                    <a:pt x="1751" y="1534"/>
                  </a:lnTo>
                  <a:lnTo>
                    <a:pt x="1747" y="1532"/>
                  </a:lnTo>
                  <a:lnTo>
                    <a:pt x="1741" y="1529"/>
                  </a:lnTo>
                  <a:lnTo>
                    <a:pt x="1739" y="1526"/>
                  </a:lnTo>
                  <a:lnTo>
                    <a:pt x="1738" y="1524"/>
                  </a:lnTo>
                  <a:lnTo>
                    <a:pt x="1746" y="1508"/>
                  </a:lnTo>
                  <a:close/>
                  <a:moveTo>
                    <a:pt x="1663" y="987"/>
                  </a:moveTo>
                  <a:lnTo>
                    <a:pt x="1663" y="987"/>
                  </a:lnTo>
                  <a:lnTo>
                    <a:pt x="1660" y="982"/>
                  </a:lnTo>
                  <a:lnTo>
                    <a:pt x="1650" y="975"/>
                  </a:lnTo>
                  <a:lnTo>
                    <a:pt x="1658" y="974"/>
                  </a:lnTo>
                  <a:lnTo>
                    <a:pt x="1658" y="971"/>
                  </a:lnTo>
                  <a:lnTo>
                    <a:pt x="1660" y="969"/>
                  </a:lnTo>
                  <a:lnTo>
                    <a:pt x="1660" y="967"/>
                  </a:lnTo>
                  <a:lnTo>
                    <a:pt x="1661" y="971"/>
                  </a:lnTo>
                  <a:lnTo>
                    <a:pt x="1663" y="974"/>
                  </a:lnTo>
                  <a:lnTo>
                    <a:pt x="1664" y="980"/>
                  </a:lnTo>
                  <a:lnTo>
                    <a:pt x="1663" y="987"/>
                  </a:lnTo>
                  <a:close/>
                  <a:moveTo>
                    <a:pt x="986" y="67"/>
                  </a:moveTo>
                  <a:lnTo>
                    <a:pt x="986" y="74"/>
                  </a:lnTo>
                  <a:lnTo>
                    <a:pt x="985" y="75"/>
                  </a:lnTo>
                  <a:lnTo>
                    <a:pt x="981" y="75"/>
                  </a:lnTo>
                  <a:lnTo>
                    <a:pt x="975" y="74"/>
                  </a:lnTo>
                  <a:lnTo>
                    <a:pt x="973" y="74"/>
                  </a:lnTo>
                  <a:lnTo>
                    <a:pt x="980" y="74"/>
                  </a:lnTo>
                  <a:lnTo>
                    <a:pt x="986" y="67"/>
                  </a:lnTo>
                  <a:close/>
                  <a:moveTo>
                    <a:pt x="571" y="508"/>
                  </a:moveTo>
                  <a:lnTo>
                    <a:pt x="575" y="506"/>
                  </a:lnTo>
                  <a:lnTo>
                    <a:pt x="575" y="498"/>
                  </a:lnTo>
                  <a:lnTo>
                    <a:pt x="575" y="498"/>
                  </a:lnTo>
                  <a:lnTo>
                    <a:pt x="579" y="501"/>
                  </a:lnTo>
                  <a:lnTo>
                    <a:pt x="584" y="503"/>
                  </a:lnTo>
                  <a:lnTo>
                    <a:pt x="584" y="503"/>
                  </a:lnTo>
                  <a:lnTo>
                    <a:pt x="587" y="505"/>
                  </a:lnTo>
                  <a:lnTo>
                    <a:pt x="579" y="505"/>
                  </a:lnTo>
                  <a:lnTo>
                    <a:pt x="575" y="508"/>
                  </a:lnTo>
                  <a:lnTo>
                    <a:pt x="571" y="508"/>
                  </a:lnTo>
                  <a:close/>
                  <a:moveTo>
                    <a:pt x="608" y="546"/>
                  </a:moveTo>
                  <a:lnTo>
                    <a:pt x="606" y="540"/>
                  </a:lnTo>
                  <a:lnTo>
                    <a:pt x="608" y="540"/>
                  </a:lnTo>
                  <a:lnTo>
                    <a:pt x="608" y="540"/>
                  </a:lnTo>
                  <a:lnTo>
                    <a:pt x="608" y="546"/>
                  </a:lnTo>
                  <a:close/>
                  <a:moveTo>
                    <a:pt x="2108" y="2289"/>
                  </a:moveTo>
                  <a:lnTo>
                    <a:pt x="2111" y="2285"/>
                  </a:lnTo>
                  <a:lnTo>
                    <a:pt x="2105" y="2293"/>
                  </a:lnTo>
                  <a:lnTo>
                    <a:pt x="2108" y="228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75" name="Google Shape;875;p98"/>
            <p:cNvSpPr/>
            <p:nvPr/>
          </p:nvSpPr>
          <p:spPr>
            <a:xfrm>
              <a:off x="2437269" y="850392"/>
              <a:ext cx="1564998" cy="1168214"/>
            </a:xfrm>
            <a:custGeom>
              <a:avLst/>
              <a:gdLst/>
              <a:ahLst/>
              <a:cxnLst/>
              <a:rect l="l" t="t" r="r" b="b"/>
              <a:pathLst>
                <a:path w="1107" h="827" extrusionOk="0">
                  <a:moveTo>
                    <a:pt x="917" y="533"/>
                  </a:moveTo>
                  <a:lnTo>
                    <a:pt x="924" y="527"/>
                  </a:lnTo>
                  <a:lnTo>
                    <a:pt x="928" y="523"/>
                  </a:lnTo>
                  <a:lnTo>
                    <a:pt x="928" y="515"/>
                  </a:lnTo>
                  <a:lnTo>
                    <a:pt x="920" y="519"/>
                  </a:lnTo>
                  <a:lnTo>
                    <a:pt x="908" y="522"/>
                  </a:lnTo>
                  <a:lnTo>
                    <a:pt x="898" y="520"/>
                  </a:lnTo>
                  <a:lnTo>
                    <a:pt x="890" y="520"/>
                  </a:lnTo>
                  <a:lnTo>
                    <a:pt x="871" y="514"/>
                  </a:lnTo>
                  <a:lnTo>
                    <a:pt x="860" y="512"/>
                  </a:lnTo>
                  <a:lnTo>
                    <a:pt x="853" y="512"/>
                  </a:lnTo>
                  <a:lnTo>
                    <a:pt x="849" y="515"/>
                  </a:lnTo>
                  <a:lnTo>
                    <a:pt x="847" y="517"/>
                  </a:lnTo>
                  <a:lnTo>
                    <a:pt x="850" y="512"/>
                  </a:lnTo>
                  <a:lnTo>
                    <a:pt x="856" y="509"/>
                  </a:lnTo>
                  <a:lnTo>
                    <a:pt x="861" y="507"/>
                  </a:lnTo>
                  <a:lnTo>
                    <a:pt x="864" y="501"/>
                  </a:lnTo>
                  <a:lnTo>
                    <a:pt x="861" y="490"/>
                  </a:lnTo>
                  <a:lnTo>
                    <a:pt x="861" y="488"/>
                  </a:lnTo>
                  <a:lnTo>
                    <a:pt x="863" y="487"/>
                  </a:lnTo>
                  <a:lnTo>
                    <a:pt x="866" y="488"/>
                  </a:lnTo>
                  <a:lnTo>
                    <a:pt x="874" y="493"/>
                  </a:lnTo>
                  <a:lnTo>
                    <a:pt x="879" y="495"/>
                  </a:lnTo>
                  <a:lnTo>
                    <a:pt x="882" y="499"/>
                  </a:lnTo>
                  <a:lnTo>
                    <a:pt x="890" y="507"/>
                  </a:lnTo>
                  <a:lnTo>
                    <a:pt x="900" y="514"/>
                  </a:lnTo>
                  <a:lnTo>
                    <a:pt x="912" y="515"/>
                  </a:lnTo>
                  <a:lnTo>
                    <a:pt x="924" y="514"/>
                  </a:lnTo>
                  <a:lnTo>
                    <a:pt x="928" y="512"/>
                  </a:lnTo>
                  <a:lnTo>
                    <a:pt x="933" y="507"/>
                  </a:lnTo>
                  <a:lnTo>
                    <a:pt x="933" y="501"/>
                  </a:lnTo>
                  <a:lnTo>
                    <a:pt x="932" y="493"/>
                  </a:lnTo>
                  <a:lnTo>
                    <a:pt x="932" y="490"/>
                  </a:lnTo>
                  <a:lnTo>
                    <a:pt x="933" y="487"/>
                  </a:lnTo>
                  <a:lnTo>
                    <a:pt x="933" y="482"/>
                  </a:lnTo>
                  <a:lnTo>
                    <a:pt x="927" y="476"/>
                  </a:lnTo>
                  <a:lnTo>
                    <a:pt x="911" y="463"/>
                  </a:lnTo>
                  <a:lnTo>
                    <a:pt x="893" y="452"/>
                  </a:lnTo>
                  <a:lnTo>
                    <a:pt x="888" y="448"/>
                  </a:lnTo>
                  <a:lnTo>
                    <a:pt x="887" y="445"/>
                  </a:lnTo>
                  <a:lnTo>
                    <a:pt x="890" y="445"/>
                  </a:lnTo>
                  <a:lnTo>
                    <a:pt x="912" y="453"/>
                  </a:lnTo>
                  <a:lnTo>
                    <a:pt x="920" y="453"/>
                  </a:lnTo>
                  <a:lnTo>
                    <a:pt x="922" y="448"/>
                  </a:lnTo>
                  <a:lnTo>
                    <a:pt x="927" y="447"/>
                  </a:lnTo>
                  <a:lnTo>
                    <a:pt x="928" y="437"/>
                  </a:lnTo>
                  <a:lnTo>
                    <a:pt x="930" y="431"/>
                  </a:lnTo>
                  <a:lnTo>
                    <a:pt x="927" y="426"/>
                  </a:lnTo>
                  <a:lnTo>
                    <a:pt x="924" y="423"/>
                  </a:lnTo>
                  <a:lnTo>
                    <a:pt x="909" y="421"/>
                  </a:lnTo>
                  <a:lnTo>
                    <a:pt x="896" y="423"/>
                  </a:lnTo>
                  <a:lnTo>
                    <a:pt x="887" y="424"/>
                  </a:lnTo>
                  <a:lnTo>
                    <a:pt x="879" y="428"/>
                  </a:lnTo>
                  <a:lnTo>
                    <a:pt x="874" y="428"/>
                  </a:lnTo>
                  <a:lnTo>
                    <a:pt x="869" y="426"/>
                  </a:lnTo>
                  <a:lnTo>
                    <a:pt x="869" y="424"/>
                  </a:lnTo>
                  <a:lnTo>
                    <a:pt x="871" y="423"/>
                  </a:lnTo>
                  <a:lnTo>
                    <a:pt x="871" y="423"/>
                  </a:lnTo>
                  <a:lnTo>
                    <a:pt x="877" y="421"/>
                  </a:lnTo>
                  <a:lnTo>
                    <a:pt x="882" y="420"/>
                  </a:lnTo>
                  <a:lnTo>
                    <a:pt x="887" y="416"/>
                  </a:lnTo>
                  <a:lnTo>
                    <a:pt x="887" y="412"/>
                  </a:lnTo>
                  <a:lnTo>
                    <a:pt x="885" y="407"/>
                  </a:lnTo>
                  <a:lnTo>
                    <a:pt x="885" y="405"/>
                  </a:lnTo>
                  <a:lnTo>
                    <a:pt x="885" y="405"/>
                  </a:lnTo>
                  <a:lnTo>
                    <a:pt x="898" y="412"/>
                  </a:lnTo>
                  <a:lnTo>
                    <a:pt x="911" y="416"/>
                  </a:lnTo>
                  <a:lnTo>
                    <a:pt x="917" y="418"/>
                  </a:lnTo>
                  <a:lnTo>
                    <a:pt x="922" y="418"/>
                  </a:lnTo>
                  <a:lnTo>
                    <a:pt x="930" y="416"/>
                  </a:lnTo>
                  <a:lnTo>
                    <a:pt x="938" y="416"/>
                  </a:lnTo>
                  <a:lnTo>
                    <a:pt x="946" y="415"/>
                  </a:lnTo>
                  <a:lnTo>
                    <a:pt x="954" y="409"/>
                  </a:lnTo>
                  <a:lnTo>
                    <a:pt x="960" y="404"/>
                  </a:lnTo>
                  <a:lnTo>
                    <a:pt x="952" y="396"/>
                  </a:lnTo>
                  <a:lnTo>
                    <a:pt x="947" y="393"/>
                  </a:lnTo>
                  <a:lnTo>
                    <a:pt x="938" y="388"/>
                  </a:lnTo>
                  <a:lnTo>
                    <a:pt x="933" y="385"/>
                  </a:lnTo>
                  <a:lnTo>
                    <a:pt x="943" y="383"/>
                  </a:lnTo>
                  <a:lnTo>
                    <a:pt x="968" y="385"/>
                  </a:lnTo>
                  <a:lnTo>
                    <a:pt x="971" y="385"/>
                  </a:lnTo>
                  <a:lnTo>
                    <a:pt x="976" y="381"/>
                  </a:lnTo>
                  <a:lnTo>
                    <a:pt x="981" y="373"/>
                  </a:lnTo>
                  <a:lnTo>
                    <a:pt x="981" y="369"/>
                  </a:lnTo>
                  <a:lnTo>
                    <a:pt x="978" y="365"/>
                  </a:lnTo>
                  <a:lnTo>
                    <a:pt x="973" y="365"/>
                  </a:lnTo>
                  <a:lnTo>
                    <a:pt x="970" y="367"/>
                  </a:lnTo>
                  <a:lnTo>
                    <a:pt x="965" y="365"/>
                  </a:lnTo>
                  <a:lnTo>
                    <a:pt x="954" y="361"/>
                  </a:lnTo>
                  <a:lnTo>
                    <a:pt x="947" y="357"/>
                  </a:lnTo>
                  <a:lnTo>
                    <a:pt x="944" y="354"/>
                  </a:lnTo>
                  <a:lnTo>
                    <a:pt x="943" y="353"/>
                  </a:lnTo>
                  <a:lnTo>
                    <a:pt x="944" y="348"/>
                  </a:lnTo>
                  <a:lnTo>
                    <a:pt x="946" y="348"/>
                  </a:lnTo>
                  <a:lnTo>
                    <a:pt x="954" y="348"/>
                  </a:lnTo>
                  <a:lnTo>
                    <a:pt x="962" y="349"/>
                  </a:lnTo>
                  <a:lnTo>
                    <a:pt x="967" y="348"/>
                  </a:lnTo>
                  <a:lnTo>
                    <a:pt x="975" y="346"/>
                  </a:lnTo>
                  <a:lnTo>
                    <a:pt x="979" y="341"/>
                  </a:lnTo>
                  <a:lnTo>
                    <a:pt x="981" y="337"/>
                  </a:lnTo>
                  <a:lnTo>
                    <a:pt x="981" y="330"/>
                  </a:lnTo>
                  <a:lnTo>
                    <a:pt x="979" y="322"/>
                  </a:lnTo>
                  <a:lnTo>
                    <a:pt x="978" y="318"/>
                  </a:lnTo>
                  <a:lnTo>
                    <a:pt x="975" y="313"/>
                  </a:lnTo>
                  <a:lnTo>
                    <a:pt x="968" y="308"/>
                  </a:lnTo>
                  <a:lnTo>
                    <a:pt x="963" y="308"/>
                  </a:lnTo>
                  <a:lnTo>
                    <a:pt x="936" y="303"/>
                  </a:lnTo>
                  <a:lnTo>
                    <a:pt x="935" y="302"/>
                  </a:lnTo>
                  <a:lnTo>
                    <a:pt x="935" y="298"/>
                  </a:lnTo>
                  <a:lnTo>
                    <a:pt x="930" y="295"/>
                  </a:lnTo>
                  <a:lnTo>
                    <a:pt x="922" y="290"/>
                  </a:lnTo>
                  <a:lnTo>
                    <a:pt x="927" y="292"/>
                  </a:lnTo>
                  <a:lnTo>
                    <a:pt x="939" y="292"/>
                  </a:lnTo>
                  <a:lnTo>
                    <a:pt x="949" y="286"/>
                  </a:lnTo>
                  <a:lnTo>
                    <a:pt x="968" y="286"/>
                  </a:lnTo>
                  <a:lnTo>
                    <a:pt x="981" y="289"/>
                  </a:lnTo>
                  <a:lnTo>
                    <a:pt x="992" y="289"/>
                  </a:lnTo>
                  <a:lnTo>
                    <a:pt x="999" y="286"/>
                  </a:lnTo>
                  <a:lnTo>
                    <a:pt x="999" y="276"/>
                  </a:lnTo>
                  <a:lnTo>
                    <a:pt x="995" y="273"/>
                  </a:lnTo>
                  <a:lnTo>
                    <a:pt x="989" y="265"/>
                  </a:lnTo>
                  <a:lnTo>
                    <a:pt x="984" y="263"/>
                  </a:lnTo>
                  <a:lnTo>
                    <a:pt x="981" y="263"/>
                  </a:lnTo>
                  <a:lnTo>
                    <a:pt x="973" y="265"/>
                  </a:lnTo>
                  <a:lnTo>
                    <a:pt x="959" y="265"/>
                  </a:lnTo>
                  <a:lnTo>
                    <a:pt x="957" y="263"/>
                  </a:lnTo>
                  <a:lnTo>
                    <a:pt x="955" y="262"/>
                  </a:lnTo>
                  <a:lnTo>
                    <a:pt x="954" y="260"/>
                  </a:lnTo>
                  <a:lnTo>
                    <a:pt x="954" y="259"/>
                  </a:lnTo>
                  <a:lnTo>
                    <a:pt x="954" y="259"/>
                  </a:lnTo>
                  <a:lnTo>
                    <a:pt x="962" y="259"/>
                  </a:lnTo>
                  <a:lnTo>
                    <a:pt x="970" y="260"/>
                  </a:lnTo>
                  <a:lnTo>
                    <a:pt x="973" y="259"/>
                  </a:lnTo>
                  <a:lnTo>
                    <a:pt x="981" y="259"/>
                  </a:lnTo>
                  <a:lnTo>
                    <a:pt x="978" y="251"/>
                  </a:lnTo>
                  <a:lnTo>
                    <a:pt x="973" y="247"/>
                  </a:lnTo>
                  <a:lnTo>
                    <a:pt x="960" y="241"/>
                  </a:lnTo>
                  <a:lnTo>
                    <a:pt x="954" y="239"/>
                  </a:lnTo>
                  <a:lnTo>
                    <a:pt x="947" y="239"/>
                  </a:lnTo>
                  <a:lnTo>
                    <a:pt x="941" y="241"/>
                  </a:lnTo>
                  <a:lnTo>
                    <a:pt x="935" y="247"/>
                  </a:lnTo>
                  <a:lnTo>
                    <a:pt x="930" y="251"/>
                  </a:lnTo>
                  <a:lnTo>
                    <a:pt x="927" y="251"/>
                  </a:lnTo>
                  <a:lnTo>
                    <a:pt x="935" y="243"/>
                  </a:lnTo>
                  <a:lnTo>
                    <a:pt x="938" y="231"/>
                  </a:lnTo>
                  <a:lnTo>
                    <a:pt x="939" y="222"/>
                  </a:lnTo>
                  <a:lnTo>
                    <a:pt x="939" y="214"/>
                  </a:lnTo>
                  <a:lnTo>
                    <a:pt x="939" y="212"/>
                  </a:lnTo>
                  <a:lnTo>
                    <a:pt x="955" y="207"/>
                  </a:lnTo>
                  <a:lnTo>
                    <a:pt x="962" y="204"/>
                  </a:lnTo>
                  <a:lnTo>
                    <a:pt x="967" y="199"/>
                  </a:lnTo>
                  <a:lnTo>
                    <a:pt x="971" y="196"/>
                  </a:lnTo>
                  <a:lnTo>
                    <a:pt x="971" y="185"/>
                  </a:lnTo>
                  <a:lnTo>
                    <a:pt x="973" y="182"/>
                  </a:lnTo>
                  <a:lnTo>
                    <a:pt x="975" y="180"/>
                  </a:lnTo>
                  <a:lnTo>
                    <a:pt x="978" y="179"/>
                  </a:lnTo>
                  <a:lnTo>
                    <a:pt x="987" y="176"/>
                  </a:lnTo>
                  <a:lnTo>
                    <a:pt x="999" y="176"/>
                  </a:lnTo>
                  <a:lnTo>
                    <a:pt x="1003" y="174"/>
                  </a:lnTo>
                  <a:lnTo>
                    <a:pt x="1007" y="169"/>
                  </a:lnTo>
                  <a:lnTo>
                    <a:pt x="1005" y="164"/>
                  </a:lnTo>
                  <a:lnTo>
                    <a:pt x="1002" y="161"/>
                  </a:lnTo>
                  <a:lnTo>
                    <a:pt x="995" y="156"/>
                  </a:lnTo>
                  <a:lnTo>
                    <a:pt x="991" y="155"/>
                  </a:lnTo>
                  <a:lnTo>
                    <a:pt x="986" y="155"/>
                  </a:lnTo>
                  <a:lnTo>
                    <a:pt x="976" y="156"/>
                  </a:lnTo>
                  <a:lnTo>
                    <a:pt x="967" y="161"/>
                  </a:lnTo>
                  <a:lnTo>
                    <a:pt x="962" y="164"/>
                  </a:lnTo>
                  <a:lnTo>
                    <a:pt x="959" y="164"/>
                  </a:lnTo>
                  <a:lnTo>
                    <a:pt x="963" y="161"/>
                  </a:lnTo>
                  <a:lnTo>
                    <a:pt x="973" y="156"/>
                  </a:lnTo>
                  <a:lnTo>
                    <a:pt x="981" y="155"/>
                  </a:lnTo>
                  <a:lnTo>
                    <a:pt x="991" y="155"/>
                  </a:lnTo>
                  <a:lnTo>
                    <a:pt x="1003" y="155"/>
                  </a:lnTo>
                  <a:lnTo>
                    <a:pt x="1018" y="152"/>
                  </a:lnTo>
                  <a:lnTo>
                    <a:pt x="1027" y="148"/>
                  </a:lnTo>
                  <a:lnTo>
                    <a:pt x="1030" y="145"/>
                  </a:lnTo>
                  <a:lnTo>
                    <a:pt x="1030" y="140"/>
                  </a:lnTo>
                  <a:lnTo>
                    <a:pt x="1021" y="136"/>
                  </a:lnTo>
                  <a:lnTo>
                    <a:pt x="1011" y="134"/>
                  </a:lnTo>
                  <a:lnTo>
                    <a:pt x="1016" y="134"/>
                  </a:lnTo>
                  <a:lnTo>
                    <a:pt x="1024" y="131"/>
                  </a:lnTo>
                  <a:lnTo>
                    <a:pt x="1030" y="129"/>
                  </a:lnTo>
                  <a:lnTo>
                    <a:pt x="1042" y="128"/>
                  </a:lnTo>
                  <a:lnTo>
                    <a:pt x="1051" y="124"/>
                  </a:lnTo>
                  <a:lnTo>
                    <a:pt x="1056" y="120"/>
                  </a:lnTo>
                  <a:lnTo>
                    <a:pt x="1059" y="118"/>
                  </a:lnTo>
                  <a:lnTo>
                    <a:pt x="1064" y="116"/>
                  </a:lnTo>
                  <a:lnTo>
                    <a:pt x="1075" y="115"/>
                  </a:lnTo>
                  <a:lnTo>
                    <a:pt x="1089" y="110"/>
                  </a:lnTo>
                  <a:lnTo>
                    <a:pt x="1101" y="104"/>
                  </a:lnTo>
                  <a:lnTo>
                    <a:pt x="1107" y="96"/>
                  </a:lnTo>
                  <a:lnTo>
                    <a:pt x="1105" y="91"/>
                  </a:lnTo>
                  <a:lnTo>
                    <a:pt x="1099" y="86"/>
                  </a:lnTo>
                  <a:lnTo>
                    <a:pt x="1080" y="81"/>
                  </a:lnTo>
                  <a:lnTo>
                    <a:pt x="1061" y="77"/>
                  </a:lnTo>
                  <a:lnTo>
                    <a:pt x="1043" y="75"/>
                  </a:lnTo>
                  <a:lnTo>
                    <a:pt x="1029" y="75"/>
                  </a:lnTo>
                  <a:lnTo>
                    <a:pt x="1016" y="78"/>
                  </a:lnTo>
                  <a:lnTo>
                    <a:pt x="1011" y="80"/>
                  </a:lnTo>
                  <a:lnTo>
                    <a:pt x="1003" y="88"/>
                  </a:lnTo>
                  <a:lnTo>
                    <a:pt x="1003" y="94"/>
                  </a:lnTo>
                  <a:lnTo>
                    <a:pt x="1002" y="97"/>
                  </a:lnTo>
                  <a:lnTo>
                    <a:pt x="1002" y="97"/>
                  </a:lnTo>
                  <a:lnTo>
                    <a:pt x="997" y="97"/>
                  </a:lnTo>
                  <a:lnTo>
                    <a:pt x="981" y="93"/>
                  </a:lnTo>
                  <a:lnTo>
                    <a:pt x="973" y="93"/>
                  </a:lnTo>
                  <a:lnTo>
                    <a:pt x="970" y="94"/>
                  </a:lnTo>
                  <a:lnTo>
                    <a:pt x="965" y="94"/>
                  </a:lnTo>
                  <a:lnTo>
                    <a:pt x="965" y="93"/>
                  </a:lnTo>
                  <a:lnTo>
                    <a:pt x="957" y="86"/>
                  </a:lnTo>
                  <a:lnTo>
                    <a:pt x="943" y="93"/>
                  </a:lnTo>
                  <a:lnTo>
                    <a:pt x="935" y="99"/>
                  </a:lnTo>
                  <a:lnTo>
                    <a:pt x="925" y="105"/>
                  </a:lnTo>
                  <a:lnTo>
                    <a:pt x="917" y="112"/>
                  </a:lnTo>
                  <a:lnTo>
                    <a:pt x="908" y="116"/>
                  </a:lnTo>
                  <a:lnTo>
                    <a:pt x="900" y="123"/>
                  </a:lnTo>
                  <a:lnTo>
                    <a:pt x="895" y="126"/>
                  </a:lnTo>
                  <a:lnTo>
                    <a:pt x="919" y="99"/>
                  </a:lnTo>
                  <a:lnTo>
                    <a:pt x="925" y="94"/>
                  </a:lnTo>
                  <a:lnTo>
                    <a:pt x="927" y="89"/>
                  </a:lnTo>
                  <a:lnTo>
                    <a:pt x="927" y="77"/>
                  </a:lnTo>
                  <a:lnTo>
                    <a:pt x="919" y="69"/>
                  </a:lnTo>
                  <a:lnTo>
                    <a:pt x="914" y="67"/>
                  </a:lnTo>
                  <a:lnTo>
                    <a:pt x="906" y="67"/>
                  </a:lnTo>
                  <a:lnTo>
                    <a:pt x="895" y="70"/>
                  </a:lnTo>
                  <a:lnTo>
                    <a:pt x="887" y="80"/>
                  </a:lnTo>
                  <a:lnTo>
                    <a:pt x="885" y="81"/>
                  </a:lnTo>
                  <a:lnTo>
                    <a:pt x="884" y="81"/>
                  </a:lnTo>
                  <a:lnTo>
                    <a:pt x="869" y="86"/>
                  </a:lnTo>
                  <a:lnTo>
                    <a:pt x="850" y="94"/>
                  </a:lnTo>
                  <a:lnTo>
                    <a:pt x="834" y="101"/>
                  </a:lnTo>
                  <a:lnTo>
                    <a:pt x="833" y="101"/>
                  </a:lnTo>
                  <a:lnTo>
                    <a:pt x="858" y="88"/>
                  </a:lnTo>
                  <a:lnTo>
                    <a:pt x="863" y="83"/>
                  </a:lnTo>
                  <a:lnTo>
                    <a:pt x="868" y="80"/>
                  </a:lnTo>
                  <a:lnTo>
                    <a:pt x="863" y="75"/>
                  </a:lnTo>
                  <a:lnTo>
                    <a:pt x="855" y="73"/>
                  </a:lnTo>
                  <a:lnTo>
                    <a:pt x="834" y="72"/>
                  </a:lnTo>
                  <a:lnTo>
                    <a:pt x="791" y="75"/>
                  </a:lnTo>
                  <a:lnTo>
                    <a:pt x="772" y="78"/>
                  </a:lnTo>
                  <a:lnTo>
                    <a:pt x="751" y="83"/>
                  </a:lnTo>
                  <a:lnTo>
                    <a:pt x="735" y="86"/>
                  </a:lnTo>
                  <a:lnTo>
                    <a:pt x="734" y="86"/>
                  </a:lnTo>
                  <a:lnTo>
                    <a:pt x="737" y="85"/>
                  </a:lnTo>
                  <a:lnTo>
                    <a:pt x="754" y="80"/>
                  </a:lnTo>
                  <a:lnTo>
                    <a:pt x="777" y="75"/>
                  </a:lnTo>
                  <a:lnTo>
                    <a:pt x="797" y="72"/>
                  </a:lnTo>
                  <a:lnTo>
                    <a:pt x="842" y="72"/>
                  </a:lnTo>
                  <a:lnTo>
                    <a:pt x="864" y="70"/>
                  </a:lnTo>
                  <a:lnTo>
                    <a:pt x="874" y="69"/>
                  </a:lnTo>
                  <a:lnTo>
                    <a:pt x="884" y="67"/>
                  </a:lnTo>
                  <a:lnTo>
                    <a:pt x="896" y="62"/>
                  </a:lnTo>
                  <a:lnTo>
                    <a:pt x="912" y="59"/>
                  </a:lnTo>
                  <a:lnTo>
                    <a:pt x="925" y="56"/>
                  </a:lnTo>
                  <a:lnTo>
                    <a:pt x="935" y="51"/>
                  </a:lnTo>
                  <a:lnTo>
                    <a:pt x="935" y="45"/>
                  </a:lnTo>
                  <a:lnTo>
                    <a:pt x="932" y="43"/>
                  </a:lnTo>
                  <a:lnTo>
                    <a:pt x="924" y="37"/>
                  </a:lnTo>
                  <a:lnTo>
                    <a:pt x="909" y="34"/>
                  </a:lnTo>
                  <a:lnTo>
                    <a:pt x="888" y="34"/>
                  </a:lnTo>
                  <a:lnTo>
                    <a:pt x="882" y="32"/>
                  </a:lnTo>
                  <a:lnTo>
                    <a:pt x="877" y="30"/>
                  </a:lnTo>
                  <a:lnTo>
                    <a:pt x="877" y="29"/>
                  </a:lnTo>
                  <a:lnTo>
                    <a:pt x="877" y="26"/>
                  </a:lnTo>
                  <a:lnTo>
                    <a:pt x="872" y="21"/>
                  </a:lnTo>
                  <a:lnTo>
                    <a:pt x="866" y="19"/>
                  </a:lnTo>
                  <a:lnTo>
                    <a:pt x="858" y="16"/>
                  </a:lnTo>
                  <a:lnTo>
                    <a:pt x="855" y="14"/>
                  </a:lnTo>
                  <a:lnTo>
                    <a:pt x="852" y="11"/>
                  </a:lnTo>
                  <a:lnTo>
                    <a:pt x="844" y="10"/>
                  </a:lnTo>
                  <a:lnTo>
                    <a:pt x="813" y="10"/>
                  </a:lnTo>
                  <a:lnTo>
                    <a:pt x="807" y="8"/>
                  </a:lnTo>
                  <a:lnTo>
                    <a:pt x="804" y="6"/>
                  </a:lnTo>
                  <a:lnTo>
                    <a:pt x="793" y="3"/>
                  </a:lnTo>
                  <a:lnTo>
                    <a:pt x="778" y="0"/>
                  </a:lnTo>
                  <a:lnTo>
                    <a:pt x="746" y="0"/>
                  </a:lnTo>
                  <a:lnTo>
                    <a:pt x="705" y="2"/>
                  </a:lnTo>
                  <a:lnTo>
                    <a:pt x="671" y="2"/>
                  </a:lnTo>
                  <a:lnTo>
                    <a:pt x="652" y="6"/>
                  </a:lnTo>
                  <a:lnTo>
                    <a:pt x="639" y="6"/>
                  </a:lnTo>
                  <a:lnTo>
                    <a:pt x="630" y="8"/>
                  </a:lnTo>
                  <a:lnTo>
                    <a:pt x="622" y="16"/>
                  </a:lnTo>
                  <a:lnTo>
                    <a:pt x="625" y="19"/>
                  </a:lnTo>
                  <a:lnTo>
                    <a:pt x="627" y="22"/>
                  </a:lnTo>
                  <a:lnTo>
                    <a:pt x="627" y="26"/>
                  </a:lnTo>
                  <a:lnTo>
                    <a:pt x="625" y="26"/>
                  </a:lnTo>
                  <a:lnTo>
                    <a:pt x="619" y="26"/>
                  </a:lnTo>
                  <a:lnTo>
                    <a:pt x="619" y="26"/>
                  </a:lnTo>
                  <a:lnTo>
                    <a:pt x="619" y="22"/>
                  </a:lnTo>
                  <a:lnTo>
                    <a:pt x="616" y="16"/>
                  </a:lnTo>
                  <a:lnTo>
                    <a:pt x="596" y="13"/>
                  </a:lnTo>
                  <a:lnTo>
                    <a:pt x="590" y="14"/>
                  </a:lnTo>
                  <a:lnTo>
                    <a:pt x="587" y="16"/>
                  </a:lnTo>
                  <a:lnTo>
                    <a:pt x="584" y="18"/>
                  </a:lnTo>
                  <a:lnTo>
                    <a:pt x="577" y="18"/>
                  </a:lnTo>
                  <a:lnTo>
                    <a:pt x="548" y="14"/>
                  </a:lnTo>
                  <a:lnTo>
                    <a:pt x="542" y="14"/>
                  </a:lnTo>
                  <a:lnTo>
                    <a:pt x="534" y="18"/>
                  </a:lnTo>
                  <a:lnTo>
                    <a:pt x="529" y="19"/>
                  </a:lnTo>
                  <a:lnTo>
                    <a:pt x="493" y="22"/>
                  </a:lnTo>
                  <a:lnTo>
                    <a:pt x="480" y="22"/>
                  </a:lnTo>
                  <a:lnTo>
                    <a:pt x="473" y="26"/>
                  </a:lnTo>
                  <a:lnTo>
                    <a:pt x="473" y="30"/>
                  </a:lnTo>
                  <a:lnTo>
                    <a:pt x="483" y="37"/>
                  </a:lnTo>
                  <a:lnTo>
                    <a:pt x="494" y="41"/>
                  </a:lnTo>
                  <a:lnTo>
                    <a:pt x="491" y="41"/>
                  </a:lnTo>
                  <a:lnTo>
                    <a:pt x="466" y="45"/>
                  </a:lnTo>
                  <a:lnTo>
                    <a:pt x="462" y="48"/>
                  </a:lnTo>
                  <a:lnTo>
                    <a:pt x="462" y="54"/>
                  </a:lnTo>
                  <a:lnTo>
                    <a:pt x="473" y="62"/>
                  </a:lnTo>
                  <a:lnTo>
                    <a:pt x="499" y="75"/>
                  </a:lnTo>
                  <a:lnTo>
                    <a:pt x="509" y="81"/>
                  </a:lnTo>
                  <a:lnTo>
                    <a:pt x="501" y="80"/>
                  </a:lnTo>
                  <a:lnTo>
                    <a:pt x="489" y="73"/>
                  </a:lnTo>
                  <a:lnTo>
                    <a:pt x="485" y="70"/>
                  </a:lnTo>
                  <a:lnTo>
                    <a:pt x="466" y="65"/>
                  </a:lnTo>
                  <a:lnTo>
                    <a:pt x="458" y="64"/>
                  </a:lnTo>
                  <a:lnTo>
                    <a:pt x="453" y="61"/>
                  </a:lnTo>
                  <a:lnTo>
                    <a:pt x="450" y="59"/>
                  </a:lnTo>
                  <a:lnTo>
                    <a:pt x="446" y="57"/>
                  </a:lnTo>
                  <a:lnTo>
                    <a:pt x="440" y="53"/>
                  </a:lnTo>
                  <a:lnTo>
                    <a:pt x="426" y="48"/>
                  </a:lnTo>
                  <a:lnTo>
                    <a:pt x="410" y="46"/>
                  </a:lnTo>
                  <a:lnTo>
                    <a:pt x="403" y="46"/>
                  </a:lnTo>
                  <a:lnTo>
                    <a:pt x="398" y="49"/>
                  </a:lnTo>
                  <a:lnTo>
                    <a:pt x="395" y="54"/>
                  </a:lnTo>
                  <a:lnTo>
                    <a:pt x="395" y="57"/>
                  </a:lnTo>
                  <a:lnTo>
                    <a:pt x="405" y="65"/>
                  </a:lnTo>
                  <a:lnTo>
                    <a:pt x="416" y="73"/>
                  </a:lnTo>
                  <a:lnTo>
                    <a:pt x="418" y="75"/>
                  </a:lnTo>
                  <a:lnTo>
                    <a:pt x="411" y="75"/>
                  </a:lnTo>
                  <a:lnTo>
                    <a:pt x="402" y="73"/>
                  </a:lnTo>
                  <a:lnTo>
                    <a:pt x="395" y="73"/>
                  </a:lnTo>
                  <a:lnTo>
                    <a:pt x="370" y="56"/>
                  </a:lnTo>
                  <a:lnTo>
                    <a:pt x="359" y="56"/>
                  </a:lnTo>
                  <a:lnTo>
                    <a:pt x="355" y="59"/>
                  </a:lnTo>
                  <a:lnTo>
                    <a:pt x="355" y="65"/>
                  </a:lnTo>
                  <a:lnTo>
                    <a:pt x="357" y="72"/>
                  </a:lnTo>
                  <a:lnTo>
                    <a:pt x="359" y="81"/>
                  </a:lnTo>
                  <a:lnTo>
                    <a:pt x="359" y="85"/>
                  </a:lnTo>
                  <a:lnTo>
                    <a:pt x="357" y="89"/>
                  </a:lnTo>
                  <a:lnTo>
                    <a:pt x="351" y="93"/>
                  </a:lnTo>
                  <a:lnTo>
                    <a:pt x="352" y="91"/>
                  </a:lnTo>
                  <a:lnTo>
                    <a:pt x="352" y="73"/>
                  </a:lnTo>
                  <a:lnTo>
                    <a:pt x="351" y="67"/>
                  </a:lnTo>
                  <a:lnTo>
                    <a:pt x="343" y="56"/>
                  </a:lnTo>
                  <a:lnTo>
                    <a:pt x="339" y="54"/>
                  </a:lnTo>
                  <a:lnTo>
                    <a:pt x="333" y="53"/>
                  </a:lnTo>
                  <a:lnTo>
                    <a:pt x="296" y="61"/>
                  </a:lnTo>
                  <a:lnTo>
                    <a:pt x="271" y="64"/>
                  </a:lnTo>
                  <a:lnTo>
                    <a:pt x="261" y="65"/>
                  </a:lnTo>
                  <a:lnTo>
                    <a:pt x="256" y="67"/>
                  </a:lnTo>
                  <a:lnTo>
                    <a:pt x="253" y="72"/>
                  </a:lnTo>
                  <a:lnTo>
                    <a:pt x="255" y="77"/>
                  </a:lnTo>
                  <a:lnTo>
                    <a:pt x="260" y="80"/>
                  </a:lnTo>
                  <a:lnTo>
                    <a:pt x="261" y="81"/>
                  </a:lnTo>
                  <a:lnTo>
                    <a:pt x="258" y="81"/>
                  </a:lnTo>
                  <a:lnTo>
                    <a:pt x="255" y="80"/>
                  </a:lnTo>
                  <a:lnTo>
                    <a:pt x="244" y="75"/>
                  </a:lnTo>
                  <a:lnTo>
                    <a:pt x="221" y="75"/>
                  </a:lnTo>
                  <a:lnTo>
                    <a:pt x="209" y="80"/>
                  </a:lnTo>
                  <a:lnTo>
                    <a:pt x="205" y="83"/>
                  </a:lnTo>
                  <a:lnTo>
                    <a:pt x="205" y="88"/>
                  </a:lnTo>
                  <a:lnTo>
                    <a:pt x="210" y="94"/>
                  </a:lnTo>
                  <a:lnTo>
                    <a:pt x="213" y="101"/>
                  </a:lnTo>
                  <a:lnTo>
                    <a:pt x="213" y="107"/>
                  </a:lnTo>
                  <a:lnTo>
                    <a:pt x="212" y="112"/>
                  </a:lnTo>
                  <a:lnTo>
                    <a:pt x="212" y="112"/>
                  </a:lnTo>
                  <a:lnTo>
                    <a:pt x="209" y="112"/>
                  </a:lnTo>
                  <a:lnTo>
                    <a:pt x="202" y="110"/>
                  </a:lnTo>
                  <a:lnTo>
                    <a:pt x="191" y="107"/>
                  </a:lnTo>
                  <a:lnTo>
                    <a:pt x="185" y="105"/>
                  </a:lnTo>
                  <a:lnTo>
                    <a:pt x="180" y="105"/>
                  </a:lnTo>
                  <a:lnTo>
                    <a:pt x="172" y="107"/>
                  </a:lnTo>
                  <a:lnTo>
                    <a:pt x="130" y="124"/>
                  </a:lnTo>
                  <a:lnTo>
                    <a:pt x="105" y="139"/>
                  </a:lnTo>
                  <a:lnTo>
                    <a:pt x="95" y="148"/>
                  </a:lnTo>
                  <a:lnTo>
                    <a:pt x="95" y="155"/>
                  </a:lnTo>
                  <a:lnTo>
                    <a:pt x="103" y="160"/>
                  </a:lnTo>
                  <a:lnTo>
                    <a:pt x="118" y="161"/>
                  </a:lnTo>
                  <a:lnTo>
                    <a:pt x="138" y="161"/>
                  </a:lnTo>
                  <a:lnTo>
                    <a:pt x="142" y="163"/>
                  </a:lnTo>
                  <a:lnTo>
                    <a:pt x="143" y="166"/>
                  </a:lnTo>
                  <a:lnTo>
                    <a:pt x="140" y="174"/>
                  </a:lnTo>
                  <a:lnTo>
                    <a:pt x="134" y="184"/>
                  </a:lnTo>
                  <a:lnTo>
                    <a:pt x="126" y="190"/>
                  </a:lnTo>
                  <a:lnTo>
                    <a:pt x="122" y="191"/>
                  </a:lnTo>
                  <a:lnTo>
                    <a:pt x="114" y="193"/>
                  </a:lnTo>
                  <a:lnTo>
                    <a:pt x="95" y="193"/>
                  </a:lnTo>
                  <a:lnTo>
                    <a:pt x="79" y="195"/>
                  </a:lnTo>
                  <a:lnTo>
                    <a:pt x="71" y="196"/>
                  </a:lnTo>
                  <a:lnTo>
                    <a:pt x="68" y="201"/>
                  </a:lnTo>
                  <a:lnTo>
                    <a:pt x="67" y="203"/>
                  </a:lnTo>
                  <a:lnTo>
                    <a:pt x="60" y="206"/>
                  </a:lnTo>
                  <a:lnTo>
                    <a:pt x="36" y="211"/>
                  </a:lnTo>
                  <a:lnTo>
                    <a:pt x="22" y="214"/>
                  </a:lnTo>
                  <a:lnTo>
                    <a:pt x="11" y="217"/>
                  </a:lnTo>
                  <a:lnTo>
                    <a:pt x="4" y="220"/>
                  </a:lnTo>
                  <a:lnTo>
                    <a:pt x="0" y="225"/>
                  </a:lnTo>
                  <a:lnTo>
                    <a:pt x="0" y="233"/>
                  </a:lnTo>
                  <a:lnTo>
                    <a:pt x="1" y="239"/>
                  </a:lnTo>
                  <a:lnTo>
                    <a:pt x="8" y="244"/>
                  </a:lnTo>
                  <a:lnTo>
                    <a:pt x="12" y="246"/>
                  </a:lnTo>
                  <a:lnTo>
                    <a:pt x="28" y="247"/>
                  </a:lnTo>
                  <a:lnTo>
                    <a:pt x="35" y="249"/>
                  </a:lnTo>
                  <a:lnTo>
                    <a:pt x="38" y="251"/>
                  </a:lnTo>
                  <a:lnTo>
                    <a:pt x="41" y="254"/>
                  </a:lnTo>
                  <a:lnTo>
                    <a:pt x="51" y="260"/>
                  </a:lnTo>
                  <a:lnTo>
                    <a:pt x="65" y="262"/>
                  </a:lnTo>
                  <a:lnTo>
                    <a:pt x="78" y="262"/>
                  </a:lnTo>
                  <a:lnTo>
                    <a:pt x="92" y="259"/>
                  </a:lnTo>
                  <a:lnTo>
                    <a:pt x="98" y="255"/>
                  </a:lnTo>
                  <a:lnTo>
                    <a:pt x="108" y="255"/>
                  </a:lnTo>
                  <a:lnTo>
                    <a:pt x="111" y="257"/>
                  </a:lnTo>
                  <a:lnTo>
                    <a:pt x="114" y="257"/>
                  </a:lnTo>
                  <a:lnTo>
                    <a:pt x="118" y="265"/>
                  </a:lnTo>
                  <a:lnTo>
                    <a:pt x="116" y="265"/>
                  </a:lnTo>
                  <a:lnTo>
                    <a:pt x="100" y="265"/>
                  </a:lnTo>
                  <a:lnTo>
                    <a:pt x="84" y="263"/>
                  </a:lnTo>
                  <a:lnTo>
                    <a:pt x="76" y="263"/>
                  </a:lnTo>
                  <a:lnTo>
                    <a:pt x="70" y="265"/>
                  </a:lnTo>
                  <a:lnTo>
                    <a:pt x="65" y="268"/>
                  </a:lnTo>
                  <a:lnTo>
                    <a:pt x="60" y="268"/>
                  </a:lnTo>
                  <a:lnTo>
                    <a:pt x="44" y="270"/>
                  </a:lnTo>
                  <a:lnTo>
                    <a:pt x="31" y="270"/>
                  </a:lnTo>
                  <a:lnTo>
                    <a:pt x="25" y="273"/>
                  </a:lnTo>
                  <a:lnTo>
                    <a:pt x="25" y="281"/>
                  </a:lnTo>
                  <a:lnTo>
                    <a:pt x="30" y="284"/>
                  </a:lnTo>
                  <a:lnTo>
                    <a:pt x="39" y="286"/>
                  </a:lnTo>
                  <a:lnTo>
                    <a:pt x="59" y="289"/>
                  </a:lnTo>
                  <a:lnTo>
                    <a:pt x="62" y="290"/>
                  </a:lnTo>
                  <a:lnTo>
                    <a:pt x="59" y="294"/>
                  </a:lnTo>
                  <a:lnTo>
                    <a:pt x="57" y="300"/>
                  </a:lnTo>
                  <a:lnTo>
                    <a:pt x="60" y="305"/>
                  </a:lnTo>
                  <a:lnTo>
                    <a:pt x="71" y="311"/>
                  </a:lnTo>
                  <a:lnTo>
                    <a:pt x="81" y="314"/>
                  </a:lnTo>
                  <a:lnTo>
                    <a:pt x="92" y="319"/>
                  </a:lnTo>
                  <a:lnTo>
                    <a:pt x="103" y="322"/>
                  </a:lnTo>
                  <a:lnTo>
                    <a:pt x="113" y="322"/>
                  </a:lnTo>
                  <a:lnTo>
                    <a:pt x="116" y="318"/>
                  </a:lnTo>
                  <a:lnTo>
                    <a:pt x="114" y="313"/>
                  </a:lnTo>
                  <a:lnTo>
                    <a:pt x="122" y="313"/>
                  </a:lnTo>
                  <a:lnTo>
                    <a:pt x="127" y="314"/>
                  </a:lnTo>
                  <a:lnTo>
                    <a:pt x="129" y="318"/>
                  </a:lnTo>
                  <a:lnTo>
                    <a:pt x="135" y="318"/>
                  </a:lnTo>
                  <a:lnTo>
                    <a:pt x="140" y="314"/>
                  </a:lnTo>
                  <a:lnTo>
                    <a:pt x="145" y="311"/>
                  </a:lnTo>
                  <a:lnTo>
                    <a:pt x="159" y="311"/>
                  </a:lnTo>
                  <a:lnTo>
                    <a:pt x="169" y="306"/>
                  </a:lnTo>
                  <a:lnTo>
                    <a:pt x="172" y="306"/>
                  </a:lnTo>
                  <a:lnTo>
                    <a:pt x="173" y="308"/>
                  </a:lnTo>
                  <a:lnTo>
                    <a:pt x="186" y="311"/>
                  </a:lnTo>
                  <a:lnTo>
                    <a:pt x="202" y="314"/>
                  </a:lnTo>
                  <a:lnTo>
                    <a:pt x="218" y="318"/>
                  </a:lnTo>
                  <a:lnTo>
                    <a:pt x="231" y="322"/>
                  </a:lnTo>
                  <a:lnTo>
                    <a:pt x="242" y="327"/>
                  </a:lnTo>
                  <a:lnTo>
                    <a:pt x="252" y="330"/>
                  </a:lnTo>
                  <a:lnTo>
                    <a:pt x="256" y="334"/>
                  </a:lnTo>
                  <a:lnTo>
                    <a:pt x="258" y="335"/>
                  </a:lnTo>
                  <a:lnTo>
                    <a:pt x="258" y="341"/>
                  </a:lnTo>
                  <a:lnTo>
                    <a:pt x="260" y="346"/>
                  </a:lnTo>
                  <a:lnTo>
                    <a:pt x="264" y="353"/>
                  </a:lnTo>
                  <a:lnTo>
                    <a:pt x="274" y="361"/>
                  </a:lnTo>
                  <a:lnTo>
                    <a:pt x="285" y="365"/>
                  </a:lnTo>
                  <a:lnTo>
                    <a:pt x="290" y="367"/>
                  </a:lnTo>
                  <a:lnTo>
                    <a:pt x="298" y="377"/>
                  </a:lnTo>
                  <a:lnTo>
                    <a:pt x="300" y="385"/>
                  </a:lnTo>
                  <a:lnTo>
                    <a:pt x="300" y="396"/>
                  </a:lnTo>
                  <a:lnTo>
                    <a:pt x="303" y="399"/>
                  </a:lnTo>
                  <a:lnTo>
                    <a:pt x="308" y="405"/>
                  </a:lnTo>
                  <a:lnTo>
                    <a:pt x="312" y="409"/>
                  </a:lnTo>
                  <a:lnTo>
                    <a:pt x="312" y="418"/>
                  </a:lnTo>
                  <a:lnTo>
                    <a:pt x="316" y="426"/>
                  </a:lnTo>
                  <a:lnTo>
                    <a:pt x="322" y="431"/>
                  </a:lnTo>
                  <a:lnTo>
                    <a:pt x="323" y="432"/>
                  </a:lnTo>
                  <a:lnTo>
                    <a:pt x="323" y="434"/>
                  </a:lnTo>
                  <a:lnTo>
                    <a:pt x="320" y="440"/>
                  </a:lnTo>
                  <a:lnTo>
                    <a:pt x="312" y="445"/>
                  </a:lnTo>
                  <a:lnTo>
                    <a:pt x="312" y="452"/>
                  </a:lnTo>
                  <a:lnTo>
                    <a:pt x="314" y="455"/>
                  </a:lnTo>
                  <a:lnTo>
                    <a:pt x="314" y="458"/>
                  </a:lnTo>
                  <a:lnTo>
                    <a:pt x="312" y="466"/>
                  </a:lnTo>
                  <a:lnTo>
                    <a:pt x="312" y="469"/>
                  </a:lnTo>
                  <a:lnTo>
                    <a:pt x="317" y="479"/>
                  </a:lnTo>
                  <a:lnTo>
                    <a:pt x="325" y="480"/>
                  </a:lnTo>
                  <a:lnTo>
                    <a:pt x="330" y="480"/>
                  </a:lnTo>
                  <a:lnTo>
                    <a:pt x="336" y="479"/>
                  </a:lnTo>
                  <a:lnTo>
                    <a:pt x="341" y="474"/>
                  </a:lnTo>
                  <a:lnTo>
                    <a:pt x="346" y="471"/>
                  </a:lnTo>
                  <a:lnTo>
                    <a:pt x="349" y="469"/>
                  </a:lnTo>
                  <a:lnTo>
                    <a:pt x="352" y="468"/>
                  </a:lnTo>
                  <a:lnTo>
                    <a:pt x="354" y="469"/>
                  </a:lnTo>
                  <a:lnTo>
                    <a:pt x="352" y="477"/>
                  </a:lnTo>
                  <a:lnTo>
                    <a:pt x="352" y="482"/>
                  </a:lnTo>
                  <a:lnTo>
                    <a:pt x="357" y="485"/>
                  </a:lnTo>
                  <a:lnTo>
                    <a:pt x="363" y="490"/>
                  </a:lnTo>
                  <a:lnTo>
                    <a:pt x="371" y="493"/>
                  </a:lnTo>
                  <a:lnTo>
                    <a:pt x="381" y="496"/>
                  </a:lnTo>
                  <a:lnTo>
                    <a:pt x="394" y="504"/>
                  </a:lnTo>
                  <a:lnTo>
                    <a:pt x="395" y="506"/>
                  </a:lnTo>
                  <a:lnTo>
                    <a:pt x="395" y="507"/>
                  </a:lnTo>
                  <a:lnTo>
                    <a:pt x="394" y="507"/>
                  </a:lnTo>
                  <a:lnTo>
                    <a:pt x="387" y="504"/>
                  </a:lnTo>
                  <a:lnTo>
                    <a:pt x="381" y="501"/>
                  </a:lnTo>
                  <a:lnTo>
                    <a:pt x="373" y="499"/>
                  </a:lnTo>
                  <a:lnTo>
                    <a:pt x="357" y="498"/>
                  </a:lnTo>
                  <a:lnTo>
                    <a:pt x="343" y="498"/>
                  </a:lnTo>
                  <a:lnTo>
                    <a:pt x="333" y="501"/>
                  </a:lnTo>
                  <a:lnTo>
                    <a:pt x="341" y="512"/>
                  </a:lnTo>
                  <a:lnTo>
                    <a:pt x="346" y="514"/>
                  </a:lnTo>
                  <a:lnTo>
                    <a:pt x="336" y="514"/>
                  </a:lnTo>
                  <a:lnTo>
                    <a:pt x="330" y="515"/>
                  </a:lnTo>
                  <a:lnTo>
                    <a:pt x="327" y="520"/>
                  </a:lnTo>
                  <a:lnTo>
                    <a:pt x="322" y="525"/>
                  </a:lnTo>
                  <a:lnTo>
                    <a:pt x="322" y="536"/>
                  </a:lnTo>
                  <a:lnTo>
                    <a:pt x="327" y="539"/>
                  </a:lnTo>
                  <a:lnTo>
                    <a:pt x="331" y="543"/>
                  </a:lnTo>
                  <a:lnTo>
                    <a:pt x="335" y="546"/>
                  </a:lnTo>
                  <a:lnTo>
                    <a:pt x="339" y="547"/>
                  </a:lnTo>
                  <a:lnTo>
                    <a:pt x="346" y="552"/>
                  </a:lnTo>
                  <a:lnTo>
                    <a:pt x="349" y="554"/>
                  </a:lnTo>
                  <a:lnTo>
                    <a:pt x="355" y="555"/>
                  </a:lnTo>
                  <a:lnTo>
                    <a:pt x="368" y="554"/>
                  </a:lnTo>
                  <a:lnTo>
                    <a:pt x="378" y="551"/>
                  </a:lnTo>
                  <a:lnTo>
                    <a:pt x="383" y="541"/>
                  </a:lnTo>
                  <a:lnTo>
                    <a:pt x="383" y="536"/>
                  </a:lnTo>
                  <a:lnTo>
                    <a:pt x="379" y="535"/>
                  </a:lnTo>
                  <a:lnTo>
                    <a:pt x="376" y="531"/>
                  </a:lnTo>
                  <a:lnTo>
                    <a:pt x="371" y="530"/>
                  </a:lnTo>
                  <a:lnTo>
                    <a:pt x="368" y="527"/>
                  </a:lnTo>
                  <a:lnTo>
                    <a:pt x="365" y="523"/>
                  </a:lnTo>
                  <a:lnTo>
                    <a:pt x="375" y="527"/>
                  </a:lnTo>
                  <a:lnTo>
                    <a:pt x="381" y="528"/>
                  </a:lnTo>
                  <a:lnTo>
                    <a:pt x="389" y="528"/>
                  </a:lnTo>
                  <a:lnTo>
                    <a:pt x="391" y="530"/>
                  </a:lnTo>
                  <a:lnTo>
                    <a:pt x="395" y="533"/>
                  </a:lnTo>
                  <a:lnTo>
                    <a:pt x="400" y="541"/>
                  </a:lnTo>
                  <a:lnTo>
                    <a:pt x="395" y="547"/>
                  </a:lnTo>
                  <a:lnTo>
                    <a:pt x="395" y="568"/>
                  </a:lnTo>
                  <a:lnTo>
                    <a:pt x="389" y="568"/>
                  </a:lnTo>
                  <a:lnTo>
                    <a:pt x="383" y="566"/>
                  </a:lnTo>
                  <a:lnTo>
                    <a:pt x="375" y="566"/>
                  </a:lnTo>
                  <a:lnTo>
                    <a:pt x="363" y="570"/>
                  </a:lnTo>
                  <a:lnTo>
                    <a:pt x="359" y="576"/>
                  </a:lnTo>
                  <a:lnTo>
                    <a:pt x="357" y="581"/>
                  </a:lnTo>
                  <a:lnTo>
                    <a:pt x="357" y="586"/>
                  </a:lnTo>
                  <a:lnTo>
                    <a:pt x="355" y="587"/>
                  </a:lnTo>
                  <a:lnTo>
                    <a:pt x="346" y="600"/>
                  </a:lnTo>
                  <a:lnTo>
                    <a:pt x="344" y="603"/>
                  </a:lnTo>
                  <a:lnTo>
                    <a:pt x="343" y="608"/>
                  </a:lnTo>
                  <a:lnTo>
                    <a:pt x="343" y="613"/>
                  </a:lnTo>
                  <a:lnTo>
                    <a:pt x="344" y="618"/>
                  </a:lnTo>
                  <a:lnTo>
                    <a:pt x="349" y="621"/>
                  </a:lnTo>
                  <a:lnTo>
                    <a:pt x="360" y="627"/>
                  </a:lnTo>
                  <a:lnTo>
                    <a:pt x="357" y="629"/>
                  </a:lnTo>
                  <a:lnTo>
                    <a:pt x="351" y="633"/>
                  </a:lnTo>
                  <a:lnTo>
                    <a:pt x="346" y="641"/>
                  </a:lnTo>
                  <a:lnTo>
                    <a:pt x="346" y="646"/>
                  </a:lnTo>
                  <a:lnTo>
                    <a:pt x="349" y="649"/>
                  </a:lnTo>
                  <a:lnTo>
                    <a:pt x="355" y="657"/>
                  </a:lnTo>
                  <a:lnTo>
                    <a:pt x="365" y="665"/>
                  </a:lnTo>
                  <a:lnTo>
                    <a:pt x="373" y="670"/>
                  </a:lnTo>
                  <a:lnTo>
                    <a:pt x="373" y="670"/>
                  </a:lnTo>
                  <a:lnTo>
                    <a:pt x="375" y="672"/>
                  </a:lnTo>
                  <a:lnTo>
                    <a:pt x="375" y="680"/>
                  </a:lnTo>
                  <a:lnTo>
                    <a:pt x="373" y="689"/>
                  </a:lnTo>
                  <a:lnTo>
                    <a:pt x="375" y="697"/>
                  </a:lnTo>
                  <a:lnTo>
                    <a:pt x="376" y="702"/>
                  </a:lnTo>
                  <a:lnTo>
                    <a:pt x="379" y="705"/>
                  </a:lnTo>
                  <a:lnTo>
                    <a:pt x="384" y="705"/>
                  </a:lnTo>
                  <a:lnTo>
                    <a:pt x="386" y="707"/>
                  </a:lnTo>
                  <a:lnTo>
                    <a:pt x="386" y="716"/>
                  </a:lnTo>
                  <a:lnTo>
                    <a:pt x="392" y="723"/>
                  </a:lnTo>
                  <a:lnTo>
                    <a:pt x="394" y="728"/>
                  </a:lnTo>
                  <a:lnTo>
                    <a:pt x="398" y="732"/>
                  </a:lnTo>
                  <a:lnTo>
                    <a:pt x="408" y="737"/>
                  </a:lnTo>
                  <a:lnTo>
                    <a:pt x="408" y="739"/>
                  </a:lnTo>
                  <a:lnTo>
                    <a:pt x="408" y="747"/>
                  </a:lnTo>
                  <a:lnTo>
                    <a:pt x="410" y="753"/>
                  </a:lnTo>
                  <a:lnTo>
                    <a:pt x="416" y="764"/>
                  </a:lnTo>
                  <a:lnTo>
                    <a:pt x="429" y="774"/>
                  </a:lnTo>
                  <a:lnTo>
                    <a:pt x="434" y="780"/>
                  </a:lnTo>
                  <a:lnTo>
                    <a:pt x="437" y="785"/>
                  </a:lnTo>
                  <a:lnTo>
                    <a:pt x="440" y="791"/>
                  </a:lnTo>
                  <a:lnTo>
                    <a:pt x="446" y="798"/>
                  </a:lnTo>
                  <a:lnTo>
                    <a:pt x="451" y="801"/>
                  </a:lnTo>
                  <a:lnTo>
                    <a:pt x="461" y="801"/>
                  </a:lnTo>
                  <a:lnTo>
                    <a:pt x="466" y="799"/>
                  </a:lnTo>
                  <a:lnTo>
                    <a:pt x="469" y="803"/>
                  </a:lnTo>
                  <a:lnTo>
                    <a:pt x="472" y="804"/>
                  </a:lnTo>
                  <a:lnTo>
                    <a:pt x="477" y="806"/>
                  </a:lnTo>
                  <a:lnTo>
                    <a:pt x="483" y="806"/>
                  </a:lnTo>
                  <a:lnTo>
                    <a:pt x="488" y="807"/>
                  </a:lnTo>
                  <a:lnTo>
                    <a:pt x="494" y="811"/>
                  </a:lnTo>
                  <a:lnTo>
                    <a:pt x="497" y="814"/>
                  </a:lnTo>
                  <a:lnTo>
                    <a:pt x="499" y="815"/>
                  </a:lnTo>
                  <a:lnTo>
                    <a:pt x="512" y="823"/>
                  </a:lnTo>
                  <a:lnTo>
                    <a:pt x="531" y="827"/>
                  </a:lnTo>
                  <a:lnTo>
                    <a:pt x="534" y="827"/>
                  </a:lnTo>
                  <a:lnTo>
                    <a:pt x="541" y="820"/>
                  </a:lnTo>
                  <a:lnTo>
                    <a:pt x="542" y="815"/>
                  </a:lnTo>
                  <a:lnTo>
                    <a:pt x="545" y="812"/>
                  </a:lnTo>
                  <a:lnTo>
                    <a:pt x="550" y="806"/>
                  </a:lnTo>
                  <a:lnTo>
                    <a:pt x="553" y="787"/>
                  </a:lnTo>
                  <a:lnTo>
                    <a:pt x="553" y="785"/>
                  </a:lnTo>
                  <a:lnTo>
                    <a:pt x="555" y="785"/>
                  </a:lnTo>
                  <a:lnTo>
                    <a:pt x="558" y="782"/>
                  </a:lnTo>
                  <a:lnTo>
                    <a:pt x="558" y="777"/>
                  </a:lnTo>
                  <a:lnTo>
                    <a:pt x="560" y="768"/>
                  </a:lnTo>
                  <a:lnTo>
                    <a:pt x="558" y="758"/>
                  </a:lnTo>
                  <a:lnTo>
                    <a:pt x="556" y="753"/>
                  </a:lnTo>
                  <a:lnTo>
                    <a:pt x="553" y="752"/>
                  </a:lnTo>
                  <a:lnTo>
                    <a:pt x="552" y="750"/>
                  </a:lnTo>
                  <a:lnTo>
                    <a:pt x="555" y="748"/>
                  </a:lnTo>
                  <a:lnTo>
                    <a:pt x="566" y="748"/>
                  </a:lnTo>
                  <a:lnTo>
                    <a:pt x="569" y="745"/>
                  </a:lnTo>
                  <a:lnTo>
                    <a:pt x="572" y="740"/>
                  </a:lnTo>
                  <a:lnTo>
                    <a:pt x="574" y="737"/>
                  </a:lnTo>
                  <a:lnTo>
                    <a:pt x="580" y="731"/>
                  </a:lnTo>
                  <a:lnTo>
                    <a:pt x="582" y="726"/>
                  </a:lnTo>
                  <a:lnTo>
                    <a:pt x="582" y="723"/>
                  </a:lnTo>
                  <a:lnTo>
                    <a:pt x="587" y="718"/>
                  </a:lnTo>
                  <a:lnTo>
                    <a:pt x="587" y="710"/>
                  </a:lnTo>
                  <a:lnTo>
                    <a:pt x="585" y="704"/>
                  </a:lnTo>
                  <a:lnTo>
                    <a:pt x="584" y="702"/>
                  </a:lnTo>
                  <a:lnTo>
                    <a:pt x="595" y="697"/>
                  </a:lnTo>
                  <a:lnTo>
                    <a:pt x="596" y="689"/>
                  </a:lnTo>
                  <a:lnTo>
                    <a:pt x="592" y="685"/>
                  </a:lnTo>
                  <a:lnTo>
                    <a:pt x="584" y="680"/>
                  </a:lnTo>
                  <a:lnTo>
                    <a:pt x="584" y="678"/>
                  </a:lnTo>
                  <a:lnTo>
                    <a:pt x="585" y="678"/>
                  </a:lnTo>
                  <a:lnTo>
                    <a:pt x="592" y="683"/>
                  </a:lnTo>
                  <a:lnTo>
                    <a:pt x="600" y="683"/>
                  </a:lnTo>
                  <a:lnTo>
                    <a:pt x="603" y="677"/>
                  </a:lnTo>
                  <a:lnTo>
                    <a:pt x="601" y="670"/>
                  </a:lnTo>
                  <a:lnTo>
                    <a:pt x="600" y="669"/>
                  </a:lnTo>
                  <a:lnTo>
                    <a:pt x="601" y="669"/>
                  </a:lnTo>
                  <a:lnTo>
                    <a:pt x="606" y="665"/>
                  </a:lnTo>
                  <a:lnTo>
                    <a:pt x="616" y="665"/>
                  </a:lnTo>
                  <a:lnTo>
                    <a:pt x="622" y="664"/>
                  </a:lnTo>
                  <a:lnTo>
                    <a:pt x="628" y="661"/>
                  </a:lnTo>
                  <a:lnTo>
                    <a:pt x="633" y="654"/>
                  </a:lnTo>
                  <a:lnTo>
                    <a:pt x="633" y="651"/>
                  </a:lnTo>
                  <a:lnTo>
                    <a:pt x="635" y="657"/>
                  </a:lnTo>
                  <a:lnTo>
                    <a:pt x="639" y="661"/>
                  </a:lnTo>
                  <a:lnTo>
                    <a:pt x="644" y="659"/>
                  </a:lnTo>
                  <a:lnTo>
                    <a:pt x="649" y="656"/>
                  </a:lnTo>
                  <a:lnTo>
                    <a:pt x="654" y="654"/>
                  </a:lnTo>
                  <a:lnTo>
                    <a:pt x="663" y="654"/>
                  </a:lnTo>
                  <a:lnTo>
                    <a:pt x="678" y="651"/>
                  </a:lnTo>
                  <a:lnTo>
                    <a:pt x="691" y="646"/>
                  </a:lnTo>
                  <a:lnTo>
                    <a:pt x="703" y="638"/>
                  </a:lnTo>
                  <a:lnTo>
                    <a:pt x="713" y="626"/>
                  </a:lnTo>
                  <a:lnTo>
                    <a:pt x="719" y="616"/>
                  </a:lnTo>
                  <a:lnTo>
                    <a:pt x="721" y="611"/>
                  </a:lnTo>
                  <a:lnTo>
                    <a:pt x="722" y="606"/>
                  </a:lnTo>
                  <a:lnTo>
                    <a:pt x="730" y="603"/>
                  </a:lnTo>
                  <a:lnTo>
                    <a:pt x="738" y="600"/>
                  </a:lnTo>
                  <a:lnTo>
                    <a:pt x="742" y="597"/>
                  </a:lnTo>
                  <a:lnTo>
                    <a:pt x="742" y="586"/>
                  </a:lnTo>
                  <a:lnTo>
                    <a:pt x="746" y="584"/>
                  </a:lnTo>
                  <a:lnTo>
                    <a:pt x="754" y="587"/>
                  </a:lnTo>
                  <a:lnTo>
                    <a:pt x="761" y="592"/>
                  </a:lnTo>
                  <a:lnTo>
                    <a:pt x="767" y="586"/>
                  </a:lnTo>
                  <a:lnTo>
                    <a:pt x="769" y="584"/>
                  </a:lnTo>
                  <a:lnTo>
                    <a:pt x="774" y="584"/>
                  </a:lnTo>
                  <a:lnTo>
                    <a:pt x="783" y="582"/>
                  </a:lnTo>
                  <a:lnTo>
                    <a:pt x="791" y="579"/>
                  </a:lnTo>
                  <a:lnTo>
                    <a:pt x="799" y="578"/>
                  </a:lnTo>
                  <a:lnTo>
                    <a:pt x="813" y="576"/>
                  </a:lnTo>
                  <a:lnTo>
                    <a:pt x="834" y="573"/>
                  </a:lnTo>
                  <a:lnTo>
                    <a:pt x="852" y="566"/>
                  </a:lnTo>
                  <a:lnTo>
                    <a:pt x="860" y="563"/>
                  </a:lnTo>
                  <a:lnTo>
                    <a:pt x="866" y="560"/>
                  </a:lnTo>
                  <a:lnTo>
                    <a:pt x="877" y="552"/>
                  </a:lnTo>
                  <a:lnTo>
                    <a:pt x="906" y="539"/>
                  </a:lnTo>
                  <a:lnTo>
                    <a:pt x="917" y="533"/>
                  </a:lnTo>
                  <a:close/>
                  <a:moveTo>
                    <a:pt x="633" y="649"/>
                  </a:moveTo>
                  <a:lnTo>
                    <a:pt x="633" y="643"/>
                  </a:lnTo>
                  <a:lnTo>
                    <a:pt x="635" y="643"/>
                  </a:lnTo>
                  <a:lnTo>
                    <a:pt x="636" y="645"/>
                  </a:lnTo>
                  <a:lnTo>
                    <a:pt x="636" y="645"/>
                  </a:lnTo>
                  <a:lnTo>
                    <a:pt x="633" y="64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76" name="Google Shape;876;p98"/>
            <p:cNvSpPr/>
            <p:nvPr/>
          </p:nvSpPr>
          <p:spPr>
            <a:xfrm>
              <a:off x="1822297" y="877231"/>
              <a:ext cx="923165" cy="415302"/>
            </a:xfrm>
            <a:custGeom>
              <a:avLst/>
              <a:gdLst/>
              <a:ahLst/>
              <a:cxnLst/>
              <a:rect l="l" t="t" r="r" b="b"/>
              <a:pathLst>
                <a:path w="653" h="294" extrusionOk="0">
                  <a:moveTo>
                    <a:pt x="10" y="150"/>
                  </a:moveTo>
                  <a:lnTo>
                    <a:pt x="13" y="153"/>
                  </a:lnTo>
                  <a:lnTo>
                    <a:pt x="15" y="155"/>
                  </a:lnTo>
                  <a:lnTo>
                    <a:pt x="16" y="160"/>
                  </a:lnTo>
                  <a:lnTo>
                    <a:pt x="20" y="166"/>
                  </a:lnTo>
                  <a:lnTo>
                    <a:pt x="23" y="169"/>
                  </a:lnTo>
                  <a:lnTo>
                    <a:pt x="34" y="172"/>
                  </a:lnTo>
                  <a:lnTo>
                    <a:pt x="42" y="172"/>
                  </a:lnTo>
                  <a:lnTo>
                    <a:pt x="59" y="171"/>
                  </a:lnTo>
                  <a:lnTo>
                    <a:pt x="74" y="169"/>
                  </a:lnTo>
                  <a:lnTo>
                    <a:pt x="77" y="171"/>
                  </a:lnTo>
                  <a:lnTo>
                    <a:pt x="77" y="171"/>
                  </a:lnTo>
                  <a:lnTo>
                    <a:pt x="75" y="172"/>
                  </a:lnTo>
                  <a:lnTo>
                    <a:pt x="63" y="176"/>
                  </a:lnTo>
                  <a:lnTo>
                    <a:pt x="52" y="179"/>
                  </a:lnTo>
                  <a:lnTo>
                    <a:pt x="47" y="182"/>
                  </a:lnTo>
                  <a:lnTo>
                    <a:pt x="47" y="187"/>
                  </a:lnTo>
                  <a:lnTo>
                    <a:pt x="55" y="193"/>
                  </a:lnTo>
                  <a:lnTo>
                    <a:pt x="64" y="198"/>
                  </a:lnTo>
                  <a:lnTo>
                    <a:pt x="71" y="201"/>
                  </a:lnTo>
                  <a:lnTo>
                    <a:pt x="72" y="203"/>
                  </a:lnTo>
                  <a:lnTo>
                    <a:pt x="72" y="208"/>
                  </a:lnTo>
                  <a:lnTo>
                    <a:pt x="79" y="212"/>
                  </a:lnTo>
                  <a:lnTo>
                    <a:pt x="93" y="217"/>
                  </a:lnTo>
                  <a:lnTo>
                    <a:pt x="109" y="220"/>
                  </a:lnTo>
                  <a:lnTo>
                    <a:pt x="114" y="220"/>
                  </a:lnTo>
                  <a:lnTo>
                    <a:pt x="119" y="219"/>
                  </a:lnTo>
                  <a:lnTo>
                    <a:pt x="123" y="216"/>
                  </a:lnTo>
                  <a:lnTo>
                    <a:pt x="135" y="216"/>
                  </a:lnTo>
                  <a:lnTo>
                    <a:pt x="141" y="219"/>
                  </a:lnTo>
                  <a:lnTo>
                    <a:pt x="149" y="219"/>
                  </a:lnTo>
                  <a:lnTo>
                    <a:pt x="150" y="216"/>
                  </a:lnTo>
                  <a:lnTo>
                    <a:pt x="157" y="206"/>
                  </a:lnTo>
                  <a:lnTo>
                    <a:pt x="160" y="198"/>
                  </a:lnTo>
                  <a:lnTo>
                    <a:pt x="160" y="198"/>
                  </a:lnTo>
                  <a:lnTo>
                    <a:pt x="162" y="200"/>
                  </a:lnTo>
                  <a:lnTo>
                    <a:pt x="166" y="200"/>
                  </a:lnTo>
                  <a:lnTo>
                    <a:pt x="174" y="187"/>
                  </a:lnTo>
                  <a:lnTo>
                    <a:pt x="178" y="185"/>
                  </a:lnTo>
                  <a:lnTo>
                    <a:pt x="181" y="184"/>
                  </a:lnTo>
                  <a:lnTo>
                    <a:pt x="189" y="180"/>
                  </a:lnTo>
                  <a:lnTo>
                    <a:pt x="198" y="179"/>
                  </a:lnTo>
                  <a:lnTo>
                    <a:pt x="206" y="176"/>
                  </a:lnTo>
                  <a:lnTo>
                    <a:pt x="213" y="176"/>
                  </a:lnTo>
                  <a:lnTo>
                    <a:pt x="213" y="166"/>
                  </a:lnTo>
                  <a:lnTo>
                    <a:pt x="216" y="168"/>
                  </a:lnTo>
                  <a:lnTo>
                    <a:pt x="224" y="179"/>
                  </a:lnTo>
                  <a:lnTo>
                    <a:pt x="229" y="185"/>
                  </a:lnTo>
                  <a:lnTo>
                    <a:pt x="235" y="190"/>
                  </a:lnTo>
                  <a:lnTo>
                    <a:pt x="246" y="195"/>
                  </a:lnTo>
                  <a:lnTo>
                    <a:pt x="256" y="198"/>
                  </a:lnTo>
                  <a:lnTo>
                    <a:pt x="257" y="198"/>
                  </a:lnTo>
                  <a:lnTo>
                    <a:pt x="245" y="195"/>
                  </a:lnTo>
                  <a:lnTo>
                    <a:pt x="229" y="190"/>
                  </a:lnTo>
                  <a:lnTo>
                    <a:pt x="214" y="185"/>
                  </a:lnTo>
                  <a:lnTo>
                    <a:pt x="198" y="185"/>
                  </a:lnTo>
                  <a:lnTo>
                    <a:pt x="190" y="188"/>
                  </a:lnTo>
                  <a:lnTo>
                    <a:pt x="182" y="190"/>
                  </a:lnTo>
                  <a:lnTo>
                    <a:pt x="174" y="193"/>
                  </a:lnTo>
                  <a:lnTo>
                    <a:pt x="165" y="203"/>
                  </a:lnTo>
                  <a:lnTo>
                    <a:pt x="163" y="208"/>
                  </a:lnTo>
                  <a:lnTo>
                    <a:pt x="163" y="216"/>
                  </a:lnTo>
                  <a:lnTo>
                    <a:pt x="168" y="220"/>
                  </a:lnTo>
                  <a:lnTo>
                    <a:pt x="174" y="222"/>
                  </a:lnTo>
                  <a:lnTo>
                    <a:pt x="181" y="222"/>
                  </a:lnTo>
                  <a:lnTo>
                    <a:pt x="195" y="220"/>
                  </a:lnTo>
                  <a:lnTo>
                    <a:pt x="205" y="217"/>
                  </a:lnTo>
                  <a:lnTo>
                    <a:pt x="206" y="216"/>
                  </a:lnTo>
                  <a:lnTo>
                    <a:pt x="203" y="220"/>
                  </a:lnTo>
                  <a:lnTo>
                    <a:pt x="200" y="225"/>
                  </a:lnTo>
                  <a:lnTo>
                    <a:pt x="202" y="230"/>
                  </a:lnTo>
                  <a:lnTo>
                    <a:pt x="211" y="236"/>
                  </a:lnTo>
                  <a:lnTo>
                    <a:pt x="221" y="241"/>
                  </a:lnTo>
                  <a:lnTo>
                    <a:pt x="222" y="244"/>
                  </a:lnTo>
                  <a:lnTo>
                    <a:pt x="222" y="247"/>
                  </a:lnTo>
                  <a:lnTo>
                    <a:pt x="219" y="249"/>
                  </a:lnTo>
                  <a:lnTo>
                    <a:pt x="214" y="247"/>
                  </a:lnTo>
                  <a:lnTo>
                    <a:pt x="208" y="246"/>
                  </a:lnTo>
                  <a:lnTo>
                    <a:pt x="206" y="244"/>
                  </a:lnTo>
                  <a:lnTo>
                    <a:pt x="202" y="235"/>
                  </a:lnTo>
                  <a:lnTo>
                    <a:pt x="195" y="228"/>
                  </a:lnTo>
                  <a:lnTo>
                    <a:pt x="184" y="225"/>
                  </a:lnTo>
                  <a:lnTo>
                    <a:pt x="171" y="224"/>
                  </a:lnTo>
                  <a:lnTo>
                    <a:pt x="163" y="225"/>
                  </a:lnTo>
                  <a:lnTo>
                    <a:pt x="158" y="227"/>
                  </a:lnTo>
                  <a:lnTo>
                    <a:pt x="154" y="236"/>
                  </a:lnTo>
                  <a:lnTo>
                    <a:pt x="155" y="241"/>
                  </a:lnTo>
                  <a:lnTo>
                    <a:pt x="158" y="244"/>
                  </a:lnTo>
                  <a:lnTo>
                    <a:pt x="163" y="247"/>
                  </a:lnTo>
                  <a:lnTo>
                    <a:pt x="168" y="247"/>
                  </a:lnTo>
                  <a:lnTo>
                    <a:pt x="174" y="251"/>
                  </a:lnTo>
                  <a:lnTo>
                    <a:pt x="174" y="251"/>
                  </a:lnTo>
                  <a:lnTo>
                    <a:pt x="173" y="252"/>
                  </a:lnTo>
                  <a:lnTo>
                    <a:pt x="168" y="252"/>
                  </a:lnTo>
                  <a:lnTo>
                    <a:pt x="154" y="254"/>
                  </a:lnTo>
                  <a:lnTo>
                    <a:pt x="139" y="259"/>
                  </a:lnTo>
                  <a:lnTo>
                    <a:pt x="133" y="262"/>
                  </a:lnTo>
                  <a:lnTo>
                    <a:pt x="130" y="267"/>
                  </a:lnTo>
                  <a:lnTo>
                    <a:pt x="127" y="271"/>
                  </a:lnTo>
                  <a:lnTo>
                    <a:pt x="128" y="276"/>
                  </a:lnTo>
                  <a:lnTo>
                    <a:pt x="135" y="281"/>
                  </a:lnTo>
                  <a:lnTo>
                    <a:pt x="144" y="283"/>
                  </a:lnTo>
                  <a:lnTo>
                    <a:pt x="186" y="283"/>
                  </a:lnTo>
                  <a:lnTo>
                    <a:pt x="189" y="284"/>
                  </a:lnTo>
                  <a:lnTo>
                    <a:pt x="195" y="287"/>
                  </a:lnTo>
                  <a:lnTo>
                    <a:pt x="206" y="291"/>
                  </a:lnTo>
                  <a:lnTo>
                    <a:pt x="216" y="289"/>
                  </a:lnTo>
                  <a:lnTo>
                    <a:pt x="224" y="286"/>
                  </a:lnTo>
                  <a:lnTo>
                    <a:pt x="225" y="284"/>
                  </a:lnTo>
                  <a:lnTo>
                    <a:pt x="229" y="283"/>
                  </a:lnTo>
                  <a:lnTo>
                    <a:pt x="237" y="281"/>
                  </a:lnTo>
                  <a:lnTo>
                    <a:pt x="259" y="281"/>
                  </a:lnTo>
                  <a:lnTo>
                    <a:pt x="269" y="283"/>
                  </a:lnTo>
                  <a:lnTo>
                    <a:pt x="280" y="286"/>
                  </a:lnTo>
                  <a:lnTo>
                    <a:pt x="285" y="289"/>
                  </a:lnTo>
                  <a:lnTo>
                    <a:pt x="292" y="294"/>
                  </a:lnTo>
                  <a:lnTo>
                    <a:pt x="299" y="294"/>
                  </a:lnTo>
                  <a:lnTo>
                    <a:pt x="307" y="292"/>
                  </a:lnTo>
                  <a:lnTo>
                    <a:pt x="316" y="287"/>
                  </a:lnTo>
                  <a:lnTo>
                    <a:pt x="326" y="283"/>
                  </a:lnTo>
                  <a:lnTo>
                    <a:pt x="334" y="281"/>
                  </a:lnTo>
                  <a:lnTo>
                    <a:pt x="344" y="281"/>
                  </a:lnTo>
                  <a:lnTo>
                    <a:pt x="348" y="275"/>
                  </a:lnTo>
                  <a:lnTo>
                    <a:pt x="348" y="268"/>
                  </a:lnTo>
                  <a:lnTo>
                    <a:pt x="345" y="260"/>
                  </a:lnTo>
                  <a:lnTo>
                    <a:pt x="342" y="257"/>
                  </a:lnTo>
                  <a:lnTo>
                    <a:pt x="337" y="257"/>
                  </a:lnTo>
                  <a:lnTo>
                    <a:pt x="324" y="260"/>
                  </a:lnTo>
                  <a:lnTo>
                    <a:pt x="323" y="259"/>
                  </a:lnTo>
                  <a:lnTo>
                    <a:pt x="320" y="254"/>
                  </a:lnTo>
                  <a:lnTo>
                    <a:pt x="310" y="252"/>
                  </a:lnTo>
                  <a:lnTo>
                    <a:pt x="299" y="251"/>
                  </a:lnTo>
                  <a:lnTo>
                    <a:pt x="307" y="251"/>
                  </a:lnTo>
                  <a:lnTo>
                    <a:pt x="321" y="249"/>
                  </a:lnTo>
                  <a:lnTo>
                    <a:pt x="332" y="246"/>
                  </a:lnTo>
                  <a:lnTo>
                    <a:pt x="337" y="244"/>
                  </a:lnTo>
                  <a:lnTo>
                    <a:pt x="342" y="241"/>
                  </a:lnTo>
                  <a:lnTo>
                    <a:pt x="342" y="233"/>
                  </a:lnTo>
                  <a:lnTo>
                    <a:pt x="339" y="228"/>
                  </a:lnTo>
                  <a:lnTo>
                    <a:pt x="337" y="227"/>
                  </a:lnTo>
                  <a:lnTo>
                    <a:pt x="339" y="225"/>
                  </a:lnTo>
                  <a:lnTo>
                    <a:pt x="345" y="225"/>
                  </a:lnTo>
                  <a:lnTo>
                    <a:pt x="367" y="227"/>
                  </a:lnTo>
                  <a:lnTo>
                    <a:pt x="382" y="224"/>
                  </a:lnTo>
                  <a:lnTo>
                    <a:pt x="387" y="219"/>
                  </a:lnTo>
                  <a:lnTo>
                    <a:pt x="393" y="214"/>
                  </a:lnTo>
                  <a:lnTo>
                    <a:pt x="403" y="200"/>
                  </a:lnTo>
                  <a:lnTo>
                    <a:pt x="406" y="193"/>
                  </a:lnTo>
                  <a:lnTo>
                    <a:pt x="407" y="187"/>
                  </a:lnTo>
                  <a:lnTo>
                    <a:pt x="406" y="180"/>
                  </a:lnTo>
                  <a:lnTo>
                    <a:pt x="401" y="176"/>
                  </a:lnTo>
                  <a:lnTo>
                    <a:pt x="387" y="172"/>
                  </a:lnTo>
                  <a:lnTo>
                    <a:pt x="367" y="172"/>
                  </a:lnTo>
                  <a:lnTo>
                    <a:pt x="385" y="169"/>
                  </a:lnTo>
                  <a:lnTo>
                    <a:pt x="406" y="169"/>
                  </a:lnTo>
                  <a:lnTo>
                    <a:pt x="412" y="168"/>
                  </a:lnTo>
                  <a:lnTo>
                    <a:pt x="417" y="165"/>
                  </a:lnTo>
                  <a:lnTo>
                    <a:pt x="420" y="160"/>
                  </a:lnTo>
                  <a:lnTo>
                    <a:pt x="420" y="155"/>
                  </a:lnTo>
                  <a:lnTo>
                    <a:pt x="422" y="153"/>
                  </a:lnTo>
                  <a:lnTo>
                    <a:pt x="422" y="152"/>
                  </a:lnTo>
                  <a:lnTo>
                    <a:pt x="425" y="152"/>
                  </a:lnTo>
                  <a:lnTo>
                    <a:pt x="443" y="155"/>
                  </a:lnTo>
                  <a:lnTo>
                    <a:pt x="454" y="155"/>
                  </a:lnTo>
                  <a:lnTo>
                    <a:pt x="460" y="153"/>
                  </a:lnTo>
                  <a:lnTo>
                    <a:pt x="465" y="150"/>
                  </a:lnTo>
                  <a:lnTo>
                    <a:pt x="466" y="144"/>
                  </a:lnTo>
                  <a:lnTo>
                    <a:pt x="468" y="139"/>
                  </a:lnTo>
                  <a:lnTo>
                    <a:pt x="470" y="139"/>
                  </a:lnTo>
                  <a:lnTo>
                    <a:pt x="476" y="137"/>
                  </a:lnTo>
                  <a:lnTo>
                    <a:pt x="490" y="131"/>
                  </a:lnTo>
                  <a:lnTo>
                    <a:pt x="527" y="109"/>
                  </a:lnTo>
                  <a:lnTo>
                    <a:pt x="540" y="104"/>
                  </a:lnTo>
                  <a:lnTo>
                    <a:pt x="551" y="99"/>
                  </a:lnTo>
                  <a:lnTo>
                    <a:pt x="569" y="94"/>
                  </a:lnTo>
                  <a:lnTo>
                    <a:pt x="581" y="90"/>
                  </a:lnTo>
                  <a:lnTo>
                    <a:pt x="588" y="85"/>
                  </a:lnTo>
                  <a:lnTo>
                    <a:pt x="589" y="80"/>
                  </a:lnTo>
                  <a:lnTo>
                    <a:pt x="589" y="75"/>
                  </a:lnTo>
                  <a:lnTo>
                    <a:pt x="585" y="75"/>
                  </a:lnTo>
                  <a:lnTo>
                    <a:pt x="580" y="74"/>
                  </a:lnTo>
                  <a:lnTo>
                    <a:pt x="562" y="74"/>
                  </a:lnTo>
                  <a:lnTo>
                    <a:pt x="545" y="75"/>
                  </a:lnTo>
                  <a:lnTo>
                    <a:pt x="541" y="75"/>
                  </a:lnTo>
                  <a:lnTo>
                    <a:pt x="546" y="74"/>
                  </a:lnTo>
                  <a:lnTo>
                    <a:pt x="562" y="70"/>
                  </a:lnTo>
                  <a:lnTo>
                    <a:pt x="575" y="70"/>
                  </a:lnTo>
                  <a:lnTo>
                    <a:pt x="583" y="72"/>
                  </a:lnTo>
                  <a:lnTo>
                    <a:pt x="594" y="70"/>
                  </a:lnTo>
                  <a:lnTo>
                    <a:pt x="631" y="54"/>
                  </a:lnTo>
                  <a:lnTo>
                    <a:pt x="642" y="50"/>
                  </a:lnTo>
                  <a:lnTo>
                    <a:pt x="648" y="43"/>
                  </a:lnTo>
                  <a:lnTo>
                    <a:pt x="653" y="40"/>
                  </a:lnTo>
                  <a:lnTo>
                    <a:pt x="653" y="35"/>
                  </a:lnTo>
                  <a:lnTo>
                    <a:pt x="650" y="32"/>
                  </a:lnTo>
                  <a:lnTo>
                    <a:pt x="644" y="30"/>
                  </a:lnTo>
                  <a:lnTo>
                    <a:pt x="634" y="30"/>
                  </a:lnTo>
                  <a:lnTo>
                    <a:pt x="624" y="32"/>
                  </a:lnTo>
                  <a:lnTo>
                    <a:pt x="616" y="30"/>
                  </a:lnTo>
                  <a:lnTo>
                    <a:pt x="612" y="27"/>
                  </a:lnTo>
                  <a:lnTo>
                    <a:pt x="610" y="26"/>
                  </a:lnTo>
                  <a:lnTo>
                    <a:pt x="610" y="21"/>
                  </a:lnTo>
                  <a:lnTo>
                    <a:pt x="605" y="16"/>
                  </a:lnTo>
                  <a:lnTo>
                    <a:pt x="589" y="16"/>
                  </a:lnTo>
                  <a:lnTo>
                    <a:pt x="586" y="15"/>
                  </a:lnTo>
                  <a:lnTo>
                    <a:pt x="581" y="11"/>
                  </a:lnTo>
                  <a:lnTo>
                    <a:pt x="573" y="13"/>
                  </a:lnTo>
                  <a:lnTo>
                    <a:pt x="559" y="15"/>
                  </a:lnTo>
                  <a:lnTo>
                    <a:pt x="546" y="18"/>
                  </a:lnTo>
                  <a:lnTo>
                    <a:pt x="561" y="10"/>
                  </a:lnTo>
                  <a:lnTo>
                    <a:pt x="548" y="7"/>
                  </a:lnTo>
                  <a:lnTo>
                    <a:pt x="529" y="7"/>
                  </a:lnTo>
                  <a:lnTo>
                    <a:pt x="505" y="5"/>
                  </a:lnTo>
                  <a:lnTo>
                    <a:pt x="495" y="3"/>
                  </a:lnTo>
                  <a:lnTo>
                    <a:pt x="490" y="2"/>
                  </a:lnTo>
                  <a:lnTo>
                    <a:pt x="486" y="0"/>
                  </a:lnTo>
                  <a:lnTo>
                    <a:pt x="481" y="0"/>
                  </a:lnTo>
                  <a:lnTo>
                    <a:pt x="465" y="7"/>
                  </a:lnTo>
                  <a:lnTo>
                    <a:pt x="463" y="7"/>
                  </a:lnTo>
                  <a:lnTo>
                    <a:pt x="458" y="3"/>
                  </a:lnTo>
                  <a:lnTo>
                    <a:pt x="455" y="2"/>
                  </a:lnTo>
                  <a:lnTo>
                    <a:pt x="447" y="0"/>
                  </a:lnTo>
                  <a:lnTo>
                    <a:pt x="438" y="0"/>
                  </a:lnTo>
                  <a:lnTo>
                    <a:pt x="431" y="2"/>
                  </a:lnTo>
                  <a:lnTo>
                    <a:pt x="427" y="7"/>
                  </a:lnTo>
                  <a:lnTo>
                    <a:pt x="423" y="8"/>
                  </a:lnTo>
                  <a:lnTo>
                    <a:pt x="423" y="15"/>
                  </a:lnTo>
                  <a:lnTo>
                    <a:pt x="420" y="13"/>
                  </a:lnTo>
                  <a:lnTo>
                    <a:pt x="414" y="8"/>
                  </a:lnTo>
                  <a:lnTo>
                    <a:pt x="411" y="7"/>
                  </a:lnTo>
                  <a:lnTo>
                    <a:pt x="404" y="5"/>
                  </a:lnTo>
                  <a:lnTo>
                    <a:pt x="393" y="7"/>
                  </a:lnTo>
                  <a:lnTo>
                    <a:pt x="363" y="7"/>
                  </a:lnTo>
                  <a:lnTo>
                    <a:pt x="358" y="8"/>
                  </a:lnTo>
                  <a:lnTo>
                    <a:pt x="352" y="13"/>
                  </a:lnTo>
                  <a:lnTo>
                    <a:pt x="352" y="15"/>
                  </a:lnTo>
                  <a:lnTo>
                    <a:pt x="345" y="15"/>
                  </a:lnTo>
                  <a:lnTo>
                    <a:pt x="342" y="13"/>
                  </a:lnTo>
                  <a:lnTo>
                    <a:pt x="336" y="10"/>
                  </a:lnTo>
                  <a:lnTo>
                    <a:pt x="326" y="8"/>
                  </a:lnTo>
                  <a:lnTo>
                    <a:pt x="315" y="8"/>
                  </a:lnTo>
                  <a:lnTo>
                    <a:pt x="304" y="10"/>
                  </a:lnTo>
                  <a:lnTo>
                    <a:pt x="304" y="16"/>
                  </a:lnTo>
                  <a:lnTo>
                    <a:pt x="297" y="16"/>
                  </a:lnTo>
                  <a:lnTo>
                    <a:pt x="292" y="15"/>
                  </a:lnTo>
                  <a:lnTo>
                    <a:pt x="286" y="16"/>
                  </a:lnTo>
                  <a:lnTo>
                    <a:pt x="283" y="22"/>
                  </a:lnTo>
                  <a:lnTo>
                    <a:pt x="283" y="27"/>
                  </a:lnTo>
                  <a:lnTo>
                    <a:pt x="262" y="27"/>
                  </a:lnTo>
                  <a:lnTo>
                    <a:pt x="257" y="29"/>
                  </a:lnTo>
                  <a:lnTo>
                    <a:pt x="254" y="32"/>
                  </a:lnTo>
                  <a:lnTo>
                    <a:pt x="254" y="37"/>
                  </a:lnTo>
                  <a:lnTo>
                    <a:pt x="254" y="38"/>
                  </a:lnTo>
                  <a:lnTo>
                    <a:pt x="249" y="40"/>
                  </a:lnTo>
                  <a:lnTo>
                    <a:pt x="243" y="40"/>
                  </a:lnTo>
                  <a:lnTo>
                    <a:pt x="241" y="38"/>
                  </a:lnTo>
                  <a:lnTo>
                    <a:pt x="237" y="37"/>
                  </a:lnTo>
                  <a:lnTo>
                    <a:pt x="233" y="34"/>
                  </a:lnTo>
                  <a:lnTo>
                    <a:pt x="213" y="29"/>
                  </a:lnTo>
                  <a:lnTo>
                    <a:pt x="203" y="30"/>
                  </a:lnTo>
                  <a:lnTo>
                    <a:pt x="198" y="35"/>
                  </a:lnTo>
                  <a:lnTo>
                    <a:pt x="202" y="37"/>
                  </a:lnTo>
                  <a:lnTo>
                    <a:pt x="186" y="40"/>
                  </a:lnTo>
                  <a:lnTo>
                    <a:pt x="181" y="45"/>
                  </a:lnTo>
                  <a:lnTo>
                    <a:pt x="184" y="48"/>
                  </a:lnTo>
                  <a:lnTo>
                    <a:pt x="186" y="50"/>
                  </a:lnTo>
                  <a:lnTo>
                    <a:pt x="186" y="51"/>
                  </a:lnTo>
                  <a:lnTo>
                    <a:pt x="182" y="53"/>
                  </a:lnTo>
                  <a:lnTo>
                    <a:pt x="178" y="54"/>
                  </a:lnTo>
                  <a:lnTo>
                    <a:pt x="178" y="53"/>
                  </a:lnTo>
                  <a:lnTo>
                    <a:pt x="165" y="46"/>
                  </a:lnTo>
                  <a:lnTo>
                    <a:pt x="150" y="46"/>
                  </a:lnTo>
                  <a:lnTo>
                    <a:pt x="146" y="48"/>
                  </a:lnTo>
                  <a:lnTo>
                    <a:pt x="141" y="56"/>
                  </a:lnTo>
                  <a:lnTo>
                    <a:pt x="136" y="61"/>
                  </a:lnTo>
                  <a:lnTo>
                    <a:pt x="133" y="58"/>
                  </a:lnTo>
                  <a:lnTo>
                    <a:pt x="119" y="58"/>
                  </a:lnTo>
                  <a:lnTo>
                    <a:pt x="107" y="59"/>
                  </a:lnTo>
                  <a:lnTo>
                    <a:pt x="95" y="62"/>
                  </a:lnTo>
                  <a:lnTo>
                    <a:pt x="88" y="67"/>
                  </a:lnTo>
                  <a:lnTo>
                    <a:pt x="85" y="69"/>
                  </a:lnTo>
                  <a:lnTo>
                    <a:pt x="85" y="74"/>
                  </a:lnTo>
                  <a:lnTo>
                    <a:pt x="91" y="77"/>
                  </a:lnTo>
                  <a:lnTo>
                    <a:pt x="99" y="77"/>
                  </a:lnTo>
                  <a:lnTo>
                    <a:pt x="114" y="70"/>
                  </a:lnTo>
                  <a:lnTo>
                    <a:pt x="112" y="74"/>
                  </a:lnTo>
                  <a:lnTo>
                    <a:pt x="107" y="77"/>
                  </a:lnTo>
                  <a:lnTo>
                    <a:pt x="112" y="80"/>
                  </a:lnTo>
                  <a:lnTo>
                    <a:pt x="117" y="83"/>
                  </a:lnTo>
                  <a:lnTo>
                    <a:pt x="122" y="83"/>
                  </a:lnTo>
                  <a:lnTo>
                    <a:pt x="117" y="88"/>
                  </a:lnTo>
                  <a:lnTo>
                    <a:pt x="117" y="96"/>
                  </a:lnTo>
                  <a:lnTo>
                    <a:pt x="120" y="99"/>
                  </a:lnTo>
                  <a:lnTo>
                    <a:pt x="127" y="101"/>
                  </a:lnTo>
                  <a:lnTo>
                    <a:pt x="131" y="102"/>
                  </a:lnTo>
                  <a:lnTo>
                    <a:pt x="133" y="102"/>
                  </a:lnTo>
                  <a:lnTo>
                    <a:pt x="135" y="107"/>
                  </a:lnTo>
                  <a:lnTo>
                    <a:pt x="141" y="112"/>
                  </a:lnTo>
                  <a:lnTo>
                    <a:pt x="155" y="113"/>
                  </a:lnTo>
                  <a:lnTo>
                    <a:pt x="163" y="113"/>
                  </a:lnTo>
                  <a:lnTo>
                    <a:pt x="171" y="112"/>
                  </a:lnTo>
                  <a:lnTo>
                    <a:pt x="178" y="110"/>
                  </a:lnTo>
                  <a:lnTo>
                    <a:pt x="186" y="105"/>
                  </a:lnTo>
                  <a:lnTo>
                    <a:pt x="184" y="115"/>
                  </a:lnTo>
                  <a:lnTo>
                    <a:pt x="189" y="118"/>
                  </a:lnTo>
                  <a:lnTo>
                    <a:pt x="194" y="121"/>
                  </a:lnTo>
                  <a:lnTo>
                    <a:pt x="203" y="123"/>
                  </a:lnTo>
                  <a:lnTo>
                    <a:pt x="192" y="123"/>
                  </a:lnTo>
                  <a:lnTo>
                    <a:pt x="186" y="125"/>
                  </a:lnTo>
                  <a:lnTo>
                    <a:pt x="181" y="129"/>
                  </a:lnTo>
                  <a:lnTo>
                    <a:pt x="179" y="134"/>
                  </a:lnTo>
                  <a:lnTo>
                    <a:pt x="179" y="142"/>
                  </a:lnTo>
                  <a:lnTo>
                    <a:pt x="182" y="153"/>
                  </a:lnTo>
                  <a:lnTo>
                    <a:pt x="187" y="158"/>
                  </a:lnTo>
                  <a:lnTo>
                    <a:pt x="192" y="158"/>
                  </a:lnTo>
                  <a:lnTo>
                    <a:pt x="192" y="158"/>
                  </a:lnTo>
                  <a:lnTo>
                    <a:pt x="187" y="158"/>
                  </a:lnTo>
                  <a:lnTo>
                    <a:pt x="182" y="158"/>
                  </a:lnTo>
                  <a:lnTo>
                    <a:pt x="178" y="157"/>
                  </a:lnTo>
                  <a:lnTo>
                    <a:pt x="176" y="155"/>
                  </a:lnTo>
                  <a:lnTo>
                    <a:pt x="179" y="147"/>
                  </a:lnTo>
                  <a:lnTo>
                    <a:pt x="179" y="144"/>
                  </a:lnTo>
                  <a:lnTo>
                    <a:pt x="171" y="139"/>
                  </a:lnTo>
                  <a:lnTo>
                    <a:pt x="168" y="136"/>
                  </a:lnTo>
                  <a:lnTo>
                    <a:pt x="171" y="133"/>
                  </a:lnTo>
                  <a:lnTo>
                    <a:pt x="171" y="129"/>
                  </a:lnTo>
                  <a:lnTo>
                    <a:pt x="168" y="123"/>
                  </a:lnTo>
                  <a:lnTo>
                    <a:pt x="163" y="123"/>
                  </a:lnTo>
                  <a:lnTo>
                    <a:pt x="160" y="121"/>
                  </a:lnTo>
                  <a:lnTo>
                    <a:pt x="150" y="126"/>
                  </a:lnTo>
                  <a:lnTo>
                    <a:pt x="150" y="131"/>
                  </a:lnTo>
                  <a:lnTo>
                    <a:pt x="144" y="126"/>
                  </a:lnTo>
                  <a:lnTo>
                    <a:pt x="141" y="120"/>
                  </a:lnTo>
                  <a:lnTo>
                    <a:pt x="136" y="117"/>
                  </a:lnTo>
                  <a:lnTo>
                    <a:pt x="119" y="107"/>
                  </a:lnTo>
                  <a:lnTo>
                    <a:pt x="99" y="99"/>
                  </a:lnTo>
                  <a:lnTo>
                    <a:pt x="91" y="94"/>
                  </a:lnTo>
                  <a:lnTo>
                    <a:pt x="82" y="88"/>
                  </a:lnTo>
                  <a:lnTo>
                    <a:pt x="74" y="82"/>
                  </a:lnTo>
                  <a:lnTo>
                    <a:pt x="64" y="78"/>
                  </a:lnTo>
                  <a:lnTo>
                    <a:pt x="58" y="77"/>
                  </a:lnTo>
                  <a:lnTo>
                    <a:pt x="53" y="78"/>
                  </a:lnTo>
                  <a:lnTo>
                    <a:pt x="47" y="78"/>
                  </a:lnTo>
                  <a:lnTo>
                    <a:pt x="44" y="82"/>
                  </a:lnTo>
                  <a:lnTo>
                    <a:pt x="44" y="90"/>
                  </a:lnTo>
                  <a:lnTo>
                    <a:pt x="50" y="90"/>
                  </a:lnTo>
                  <a:lnTo>
                    <a:pt x="53" y="91"/>
                  </a:lnTo>
                  <a:lnTo>
                    <a:pt x="42" y="91"/>
                  </a:lnTo>
                  <a:lnTo>
                    <a:pt x="36" y="93"/>
                  </a:lnTo>
                  <a:lnTo>
                    <a:pt x="28" y="96"/>
                  </a:lnTo>
                  <a:lnTo>
                    <a:pt x="32" y="104"/>
                  </a:lnTo>
                  <a:lnTo>
                    <a:pt x="40" y="105"/>
                  </a:lnTo>
                  <a:lnTo>
                    <a:pt x="34" y="107"/>
                  </a:lnTo>
                  <a:lnTo>
                    <a:pt x="24" y="107"/>
                  </a:lnTo>
                  <a:lnTo>
                    <a:pt x="18" y="109"/>
                  </a:lnTo>
                  <a:lnTo>
                    <a:pt x="15" y="112"/>
                  </a:lnTo>
                  <a:lnTo>
                    <a:pt x="12" y="117"/>
                  </a:lnTo>
                  <a:lnTo>
                    <a:pt x="12" y="125"/>
                  </a:lnTo>
                  <a:lnTo>
                    <a:pt x="20" y="133"/>
                  </a:lnTo>
                  <a:lnTo>
                    <a:pt x="26" y="134"/>
                  </a:lnTo>
                  <a:lnTo>
                    <a:pt x="31" y="136"/>
                  </a:lnTo>
                  <a:lnTo>
                    <a:pt x="31" y="136"/>
                  </a:lnTo>
                  <a:lnTo>
                    <a:pt x="31" y="136"/>
                  </a:lnTo>
                  <a:lnTo>
                    <a:pt x="28" y="137"/>
                  </a:lnTo>
                  <a:lnTo>
                    <a:pt x="23" y="137"/>
                  </a:lnTo>
                  <a:lnTo>
                    <a:pt x="20" y="136"/>
                  </a:lnTo>
                  <a:lnTo>
                    <a:pt x="7" y="136"/>
                  </a:lnTo>
                  <a:lnTo>
                    <a:pt x="0" y="139"/>
                  </a:lnTo>
                  <a:lnTo>
                    <a:pt x="0" y="144"/>
                  </a:lnTo>
                  <a:lnTo>
                    <a:pt x="4" y="147"/>
                  </a:lnTo>
                  <a:lnTo>
                    <a:pt x="10" y="150"/>
                  </a:lnTo>
                  <a:close/>
                  <a:moveTo>
                    <a:pt x="238" y="123"/>
                  </a:moveTo>
                  <a:lnTo>
                    <a:pt x="241" y="118"/>
                  </a:lnTo>
                  <a:lnTo>
                    <a:pt x="243" y="117"/>
                  </a:lnTo>
                  <a:lnTo>
                    <a:pt x="246" y="115"/>
                  </a:lnTo>
                  <a:lnTo>
                    <a:pt x="256" y="118"/>
                  </a:lnTo>
                  <a:lnTo>
                    <a:pt x="270" y="118"/>
                  </a:lnTo>
                  <a:lnTo>
                    <a:pt x="291" y="113"/>
                  </a:lnTo>
                  <a:lnTo>
                    <a:pt x="308" y="107"/>
                  </a:lnTo>
                  <a:lnTo>
                    <a:pt x="316" y="102"/>
                  </a:lnTo>
                  <a:lnTo>
                    <a:pt x="318" y="97"/>
                  </a:lnTo>
                  <a:lnTo>
                    <a:pt x="318" y="97"/>
                  </a:lnTo>
                  <a:lnTo>
                    <a:pt x="320" y="99"/>
                  </a:lnTo>
                  <a:lnTo>
                    <a:pt x="318" y="102"/>
                  </a:lnTo>
                  <a:lnTo>
                    <a:pt x="316" y="105"/>
                  </a:lnTo>
                  <a:lnTo>
                    <a:pt x="313" y="109"/>
                  </a:lnTo>
                  <a:lnTo>
                    <a:pt x="300" y="115"/>
                  </a:lnTo>
                  <a:lnTo>
                    <a:pt x="285" y="117"/>
                  </a:lnTo>
                  <a:lnTo>
                    <a:pt x="269" y="120"/>
                  </a:lnTo>
                  <a:lnTo>
                    <a:pt x="256" y="121"/>
                  </a:lnTo>
                  <a:lnTo>
                    <a:pt x="249" y="125"/>
                  </a:lnTo>
                  <a:lnTo>
                    <a:pt x="249" y="128"/>
                  </a:lnTo>
                  <a:lnTo>
                    <a:pt x="251" y="133"/>
                  </a:lnTo>
                  <a:lnTo>
                    <a:pt x="256" y="137"/>
                  </a:lnTo>
                  <a:lnTo>
                    <a:pt x="275" y="150"/>
                  </a:lnTo>
                  <a:lnTo>
                    <a:pt x="273" y="150"/>
                  </a:lnTo>
                  <a:lnTo>
                    <a:pt x="262" y="145"/>
                  </a:lnTo>
                  <a:lnTo>
                    <a:pt x="249" y="136"/>
                  </a:lnTo>
                  <a:lnTo>
                    <a:pt x="245" y="133"/>
                  </a:lnTo>
                  <a:lnTo>
                    <a:pt x="238" y="129"/>
                  </a:lnTo>
                  <a:lnTo>
                    <a:pt x="229" y="126"/>
                  </a:lnTo>
                  <a:lnTo>
                    <a:pt x="221" y="125"/>
                  </a:lnTo>
                  <a:lnTo>
                    <a:pt x="221" y="125"/>
                  </a:lnTo>
                  <a:lnTo>
                    <a:pt x="230" y="125"/>
                  </a:lnTo>
                  <a:lnTo>
                    <a:pt x="238" y="123"/>
                  </a:lnTo>
                  <a:close/>
                  <a:moveTo>
                    <a:pt x="283" y="252"/>
                  </a:moveTo>
                  <a:lnTo>
                    <a:pt x="277" y="252"/>
                  </a:lnTo>
                  <a:lnTo>
                    <a:pt x="273" y="251"/>
                  </a:lnTo>
                  <a:lnTo>
                    <a:pt x="273" y="251"/>
                  </a:lnTo>
                  <a:lnTo>
                    <a:pt x="277" y="249"/>
                  </a:lnTo>
                  <a:lnTo>
                    <a:pt x="280" y="247"/>
                  </a:lnTo>
                  <a:lnTo>
                    <a:pt x="285" y="247"/>
                  </a:lnTo>
                  <a:lnTo>
                    <a:pt x="296" y="251"/>
                  </a:lnTo>
                  <a:lnTo>
                    <a:pt x="299" y="251"/>
                  </a:lnTo>
                  <a:lnTo>
                    <a:pt x="283" y="25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77" name="Google Shape;877;p98"/>
            <p:cNvSpPr/>
            <p:nvPr/>
          </p:nvSpPr>
          <p:spPr>
            <a:xfrm>
              <a:off x="4523933" y="2586467"/>
              <a:ext cx="31102" cy="57916"/>
            </a:xfrm>
            <a:custGeom>
              <a:avLst/>
              <a:gdLst/>
              <a:ahLst/>
              <a:cxnLst/>
              <a:rect l="l" t="t" r="r" b="b"/>
              <a:pathLst>
                <a:path w="22" h="41" extrusionOk="0">
                  <a:moveTo>
                    <a:pt x="1" y="30"/>
                  </a:moveTo>
                  <a:lnTo>
                    <a:pt x="4" y="38"/>
                  </a:lnTo>
                  <a:lnTo>
                    <a:pt x="11" y="41"/>
                  </a:lnTo>
                  <a:lnTo>
                    <a:pt x="12" y="41"/>
                  </a:lnTo>
                  <a:lnTo>
                    <a:pt x="17" y="38"/>
                  </a:lnTo>
                  <a:lnTo>
                    <a:pt x="20" y="35"/>
                  </a:lnTo>
                  <a:lnTo>
                    <a:pt x="22" y="22"/>
                  </a:lnTo>
                  <a:lnTo>
                    <a:pt x="22" y="11"/>
                  </a:lnTo>
                  <a:lnTo>
                    <a:pt x="20" y="6"/>
                  </a:lnTo>
                  <a:lnTo>
                    <a:pt x="20" y="0"/>
                  </a:lnTo>
                  <a:lnTo>
                    <a:pt x="12" y="3"/>
                  </a:lnTo>
                  <a:lnTo>
                    <a:pt x="0" y="16"/>
                  </a:lnTo>
                  <a:lnTo>
                    <a:pt x="0" y="20"/>
                  </a:lnTo>
                  <a:lnTo>
                    <a:pt x="1" y="3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78" name="Google Shape;878;p98"/>
            <p:cNvSpPr/>
            <p:nvPr/>
          </p:nvSpPr>
          <p:spPr>
            <a:xfrm>
              <a:off x="2389202" y="3244735"/>
              <a:ext cx="162579" cy="67804"/>
            </a:xfrm>
            <a:custGeom>
              <a:avLst/>
              <a:gdLst/>
              <a:ahLst/>
              <a:cxnLst/>
              <a:rect l="l" t="t" r="r" b="b"/>
              <a:pathLst>
                <a:path w="115" h="48" extrusionOk="0">
                  <a:moveTo>
                    <a:pt x="8" y="44"/>
                  </a:moveTo>
                  <a:lnTo>
                    <a:pt x="18" y="44"/>
                  </a:lnTo>
                  <a:lnTo>
                    <a:pt x="34" y="41"/>
                  </a:lnTo>
                  <a:lnTo>
                    <a:pt x="45" y="44"/>
                  </a:lnTo>
                  <a:lnTo>
                    <a:pt x="49" y="46"/>
                  </a:lnTo>
                  <a:lnTo>
                    <a:pt x="51" y="48"/>
                  </a:lnTo>
                  <a:lnTo>
                    <a:pt x="56" y="48"/>
                  </a:lnTo>
                  <a:lnTo>
                    <a:pt x="62" y="46"/>
                  </a:lnTo>
                  <a:lnTo>
                    <a:pt x="67" y="43"/>
                  </a:lnTo>
                  <a:lnTo>
                    <a:pt x="80" y="38"/>
                  </a:lnTo>
                  <a:lnTo>
                    <a:pt x="109" y="38"/>
                  </a:lnTo>
                  <a:lnTo>
                    <a:pt x="115" y="35"/>
                  </a:lnTo>
                  <a:lnTo>
                    <a:pt x="115" y="28"/>
                  </a:lnTo>
                  <a:lnTo>
                    <a:pt x="113" y="24"/>
                  </a:lnTo>
                  <a:lnTo>
                    <a:pt x="109" y="17"/>
                  </a:lnTo>
                  <a:lnTo>
                    <a:pt x="101" y="14"/>
                  </a:lnTo>
                  <a:lnTo>
                    <a:pt x="94" y="11"/>
                  </a:lnTo>
                  <a:lnTo>
                    <a:pt x="78" y="6"/>
                  </a:lnTo>
                  <a:lnTo>
                    <a:pt x="54" y="6"/>
                  </a:lnTo>
                  <a:lnTo>
                    <a:pt x="40" y="0"/>
                  </a:lnTo>
                  <a:lnTo>
                    <a:pt x="24" y="0"/>
                  </a:lnTo>
                  <a:lnTo>
                    <a:pt x="21" y="6"/>
                  </a:lnTo>
                  <a:lnTo>
                    <a:pt x="21" y="11"/>
                  </a:lnTo>
                  <a:lnTo>
                    <a:pt x="27" y="17"/>
                  </a:lnTo>
                  <a:lnTo>
                    <a:pt x="32" y="24"/>
                  </a:lnTo>
                  <a:lnTo>
                    <a:pt x="35" y="28"/>
                  </a:lnTo>
                  <a:lnTo>
                    <a:pt x="34" y="28"/>
                  </a:lnTo>
                  <a:lnTo>
                    <a:pt x="10" y="28"/>
                  </a:lnTo>
                  <a:lnTo>
                    <a:pt x="3" y="30"/>
                  </a:lnTo>
                  <a:lnTo>
                    <a:pt x="0" y="33"/>
                  </a:lnTo>
                  <a:lnTo>
                    <a:pt x="0" y="38"/>
                  </a:lnTo>
                  <a:lnTo>
                    <a:pt x="3" y="41"/>
                  </a:lnTo>
                  <a:lnTo>
                    <a:pt x="8" y="4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79" name="Google Shape;879;p98"/>
            <p:cNvSpPr/>
            <p:nvPr/>
          </p:nvSpPr>
          <p:spPr>
            <a:xfrm>
              <a:off x="2129076" y="3161393"/>
              <a:ext cx="274263" cy="94643"/>
            </a:xfrm>
            <a:custGeom>
              <a:avLst/>
              <a:gdLst/>
              <a:ahLst/>
              <a:cxnLst/>
              <a:rect l="l" t="t" r="r" b="b"/>
              <a:pathLst>
                <a:path w="194" h="67" extrusionOk="0">
                  <a:moveTo>
                    <a:pt x="181" y="65"/>
                  </a:moveTo>
                  <a:lnTo>
                    <a:pt x="187" y="65"/>
                  </a:lnTo>
                  <a:lnTo>
                    <a:pt x="194" y="62"/>
                  </a:lnTo>
                  <a:lnTo>
                    <a:pt x="194" y="57"/>
                  </a:lnTo>
                  <a:lnTo>
                    <a:pt x="189" y="52"/>
                  </a:lnTo>
                  <a:lnTo>
                    <a:pt x="181" y="46"/>
                  </a:lnTo>
                  <a:lnTo>
                    <a:pt x="170" y="39"/>
                  </a:lnTo>
                  <a:lnTo>
                    <a:pt x="163" y="38"/>
                  </a:lnTo>
                  <a:lnTo>
                    <a:pt x="158" y="36"/>
                  </a:lnTo>
                  <a:lnTo>
                    <a:pt x="150" y="36"/>
                  </a:lnTo>
                  <a:lnTo>
                    <a:pt x="144" y="33"/>
                  </a:lnTo>
                  <a:lnTo>
                    <a:pt x="123" y="22"/>
                  </a:lnTo>
                  <a:lnTo>
                    <a:pt x="98" y="11"/>
                  </a:lnTo>
                  <a:lnTo>
                    <a:pt x="85" y="6"/>
                  </a:lnTo>
                  <a:lnTo>
                    <a:pt x="69" y="1"/>
                  </a:lnTo>
                  <a:lnTo>
                    <a:pt x="56" y="0"/>
                  </a:lnTo>
                  <a:lnTo>
                    <a:pt x="42" y="1"/>
                  </a:lnTo>
                  <a:lnTo>
                    <a:pt x="31" y="4"/>
                  </a:lnTo>
                  <a:lnTo>
                    <a:pt x="21" y="8"/>
                  </a:lnTo>
                  <a:lnTo>
                    <a:pt x="13" y="12"/>
                  </a:lnTo>
                  <a:lnTo>
                    <a:pt x="7" y="19"/>
                  </a:lnTo>
                  <a:lnTo>
                    <a:pt x="5" y="24"/>
                  </a:lnTo>
                  <a:lnTo>
                    <a:pt x="0" y="28"/>
                  </a:lnTo>
                  <a:lnTo>
                    <a:pt x="8" y="32"/>
                  </a:lnTo>
                  <a:lnTo>
                    <a:pt x="12" y="32"/>
                  </a:lnTo>
                  <a:lnTo>
                    <a:pt x="21" y="28"/>
                  </a:lnTo>
                  <a:lnTo>
                    <a:pt x="39" y="16"/>
                  </a:lnTo>
                  <a:lnTo>
                    <a:pt x="40" y="14"/>
                  </a:lnTo>
                  <a:lnTo>
                    <a:pt x="44" y="14"/>
                  </a:lnTo>
                  <a:lnTo>
                    <a:pt x="47" y="16"/>
                  </a:lnTo>
                  <a:lnTo>
                    <a:pt x="50" y="19"/>
                  </a:lnTo>
                  <a:lnTo>
                    <a:pt x="55" y="27"/>
                  </a:lnTo>
                  <a:lnTo>
                    <a:pt x="63" y="28"/>
                  </a:lnTo>
                  <a:lnTo>
                    <a:pt x="85" y="30"/>
                  </a:lnTo>
                  <a:lnTo>
                    <a:pt x="90" y="32"/>
                  </a:lnTo>
                  <a:lnTo>
                    <a:pt x="95" y="33"/>
                  </a:lnTo>
                  <a:lnTo>
                    <a:pt x="111" y="46"/>
                  </a:lnTo>
                  <a:lnTo>
                    <a:pt x="115" y="49"/>
                  </a:lnTo>
                  <a:lnTo>
                    <a:pt x="122" y="51"/>
                  </a:lnTo>
                  <a:lnTo>
                    <a:pt x="127" y="52"/>
                  </a:lnTo>
                  <a:lnTo>
                    <a:pt x="128" y="52"/>
                  </a:lnTo>
                  <a:lnTo>
                    <a:pt x="128" y="55"/>
                  </a:lnTo>
                  <a:lnTo>
                    <a:pt x="127" y="59"/>
                  </a:lnTo>
                  <a:lnTo>
                    <a:pt x="127" y="62"/>
                  </a:lnTo>
                  <a:lnTo>
                    <a:pt x="130" y="65"/>
                  </a:lnTo>
                  <a:lnTo>
                    <a:pt x="144" y="67"/>
                  </a:lnTo>
                  <a:lnTo>
                    <a:pt x="163" y="67"/>
                  </a:lnTo>
                  <a:lnTo>
                    <a:pt x="181" y="6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80" name="Google Shape;880;p98"/>
            <p:cNvSpPr/>
            <p:nvPr/>
          </p:nvSpPr>
          <p:spPr>
            <a:xfrm>
              <a:off x="2287414" y="3287113"/>
              <a:ext cx="60791" cy="26839"/>
            </a:xfrm>
            <a:custGeom>
              <a:avLst/>
              <a:gdLst/>
              <a:ahLst/>
              <a:cxnLst/>
              <a:rect l="l" t="t" r="r" b="b"/>
              <a:pathLst>
                <a:path w="43" h="19" extrusionOk="0">
                  <a:moveTo>
                    <a:pt x="8" y="0"/>
                  </a:moveTo>
                  <a:lnTo>
                    <a:pt x="5" y="2"/>
                  </a:lnTo>
                  <a:lnTo>
                    <a:pt x="0" y="2"/>
                  </a:lnTo>
                  <a:lnTo>
                    <a:pt x="0" y="8"/>
                  </a:lnTo>
                  <a:lnTo>
                    <a:pt x="5" y="11"/>
                  </a:lnTo>
                  <a:lnTo>
                    <a:pt x="10" y="14"/>
                  </a:lnTo>
                  <a:lnTo>
                    <a:pt x="23" y="18"/>
                  </a:lnTo>
                  <a:lnTo>
                    <a:pt x="34" y="19"/>
                  </a:lnTo>
                  <a:lnTo>
                    <a:pt x="40" y="18"/>
                  </a:lnTo>
                  <a:lnTo>
                    <a:pt x="43" y="14"/>
                  </a:lnTo>
                  <a:lnTo>
                    <a:pt x="43" y="8"/>
                  </a:lnTo>
                  <a:lnTo>
                    <a:pt x="35" y="5"/>
                  </a:lnTo>
                  <a:lnTo>
                    <a:pt x="23" y="2"/>
                  </a:lnTo>
                  <a:lnTo>
                    <a:pt x="8"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81" name="Google Shape;881;p98"/>
            <p:cNvSpPr/>
            <p:nvPr/>
          </p:nvSpPr>
          <p:spPr>
            <a:xfrm>
              <a:off x="2575815" y="3282876"/>
              <a:ext cx="52308" cy="29664"/>
            </a:xfrm>
            <a:custGeom>
              <a:avLst/>
              <a:gdLst/>
              <a:ahLst/>
              <a:cxnLst/>
              <a:rect l="l" t="t" r="r" b="b"/>
              <a:pathLst>
                <a:path w="37" h="21" extrusionOk="0">
                  <a:moveTo>
                    <a:pt x="12" y="1"/>
                  </a:moveTo>
                  <a:lnTo>
                    <a:pt x="5" y="1"/>
                  </a:lnTo>
                  <a:lnTo>
                    <a:pt x="0" y="8"/>
                  </a:lnTo>
                  <a:lnTo>
                    <a:pt x="2" y="13"/>
                  </a:lnTo>
                  <a:lnTo>
                    <a:pt x="7" y="16"/>
                  </a:lnTo>
                  <a:lnTo>
                    <a:pt x="10" y="19"/>
                  </a:lnTo>
                  <a:lnTo>
                    <a:pt x="15" y="21"/>
                  </a:lnTo>
                  <a:lnTo>
                    <a:pt x="21" y="21"/>
                  </a:lnTo>
                  <a:lnTo>
                    <a:pt x="32" y="17"/>
                  </a:lnTo>
                  <a:lnTo>
                    <a:pt x="37" y="13"/>
                  </a:lnTo>
                  <a:lnTo>
                    <a:pt x="37" y="6"/>
                  </a:lnTo>
                  <a:lnTo>
                    <a:pt x="32" y="3"/>
                  </a:lnTo>
                  <a:lnTo>
                    <a:pt x="18" y="0"/>
                  </a:lnTo>
                  <a:lnTo>
                    <a:pt x="12" y="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82" name="Google Shape;882;p98"/>
            <p:cNvSpPr/>
            <p:nvPr/>
          </p:nvSpPr>
          <p:spPr>
            <a:xfrm>
              <a:off x="1836435" y="1197890"/>
              <a:ext cx="83410" cy="31077"/>
            </a:xfrm>
            <a:custGeom>
              <a:avLst/>
              <a:gdLst/>
              <a:ahLst/>
              <a:cxnLst/>
              <a:rect l="l" t="t" r="r" b="b"/>
              <a:pathLst>
                <a:path w="59" h="22" extrusionOk="0">
                  <a:moveTo>
                    <a:pt x="19" y="22"/>
                  </a:moveTo>
                  <a:lnTo>
                    <a:pt x="27" y="22"/>
                  </a:lnTo>
                  <a:lnTo>
                    <a:pt x="53" y="14"/>
                  </a:lnTo>
                  <a:lnTo>
                    <a:pt x="59" y="9"/>
                  </a:lnTo>
                  <a:lnTo>
                    <a:pt x="59" y="1"/>
                  </a:lnTo>
                  <a:lnTo>
                    <a:pt x="53" y="1"/>
                  </a:lnTo>
                  <a:lnTo>
                    <a:pt x="46" y="0"/>
                  </a:lnTo>
                  <a:lnTo>
                    <a:pt x="26" y="3"/>
                  </a:lnTo>
                  <a:lnTo>
                    <a:pt x="8" y="6"/>
                  </a:lnTo>
                  <a:lnTo>
                    <a:pt x="0" y="11"/>
                  </a:lnTo>
                  <a:lnTo>
                    <a:pt x="0" y="16"/>
                  </a:lnTo>
                  <a:lnTo>
                    <a:pt x="11" y="20"/>
                  </a:lnTo>
                  <a:lnTo>
                    <a:pt x="19" y="2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83" name="Google Shape;883;p98"/>
            <p:cNvSpPr/>
            <p:nvPr/>
          </p:nvSpPr>
          <p:spPr>
            <a:xfrm>
              <a:off x="2225209" y="1406953"/>
              <a:ext cx="125822" cy="63566"/>
            </a:xfrm>
            <a:custGeom>
              <a:avLst/>
              <a:gdLst/>
              <a:ahLst/>
              <a:cxnLst/>
              <a:rect l="l" t="t" r="r" b="b"/>
              <a:pathLst>
                <a:path w="89" h="45" extrusionOk="0">
                  <a:moveTo>
                    <a:pt x="17" y="40"/>
                  </a:moveTo>
                  <a:lnTo>
                    <a:pt x="23" y="43"/>
                  </a:lnTo>
                  <a:lnTo>
                    <a:pt x="28" y="45"/>
                  </a:lnTo>
                  <a:lnTo>
                    <a:pt x="33" y="45"/>
                  </a:lnTo>
                  <a:lnTo>
                    <a:pt x="39" y="43"/>
                  </a:lnTo>
                  <a:lnTo>
                    <a:pt x="44" y="40"/>
                  </a:lnTo>
                  <a:lnTo>
                    <a:pt x="47" y="38"/>
                  </a:lnTo>
                  <a:lnTo>
                    <a:pt x="68" y="38"/>
                  </a:lnTo>
                  <a:lnTo>
                    <a:pt x="81" y="37"/>
                  </a:lnTo>
                  <a:lnTo>
                    <a:pt x="86" y="37"/>
                  </a:lnTo>
                  <a:lnTo>
                    <a:pt x="89" y="30"/>
                  </a:lnTo>
                  <a:lnTo>
                    <a:pt x="87" y="26"/>
                  </a:lnTo>
                  <a:lnTo>
                    <a:pt x="81" y="21"/>
                  </a:lnTo>
                  <a:lnTo>
                    <a:pt x="68" y="11"/>
                  </a:lnTo>
                  <a:lnTo>
                    <a:pt x="52" y="7"/>
                  </a:lnTo>
                  <a:lnTo>
                    <a:pt x="46" y="5"/>
                  </a:lnTo>
                  <a:lnTo>
                    <a:pt x="35" y="5"/>
                  </a:lnTo>
                  <a:lnTo>
                    <a:pt x="30" y="3"/>
                  </a:lnTo>
                  <a:lnTo>
                    <a:pt x="19" y="2"/>
                  </a:lnTo>
                  <a:lnTo>
                    <a:pt x="11" y="0"/>
                  </a:lnTo>
                  <a:lnTo>
                    <a:pt x="4" y="0"/>
                  </a:lnTo>
                  <a:lnTo>
                    <a:pt x="0" y="10"/>
                  </a:lnTo>
                  <a:lnTo>
                    <a:pt x="1" y="15"/>
                  </a:lnTo>
                  <a:lnTo>
                    <a:pt x="4" y="19"/>
                  </a:lnTo>
                  <a:lnTo>
                    <a:pt x="9" y="22"/>
                  </a:lnTo>
                  <a:lnTo>
                    <a:pt x="11" y="26"/>
                  </a:lnTo>
                  <a:lnTo>
                    <a:pt x="12" y="29"/>
                  </a:lnTo>
                  <a:lnTo>
                    <a:pt x="12" y="34"/>
                  </a:lnTo>
                  <a:lnTo>
                    <a:pt x="17" y="4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84" name="Google Shape;884;p98"/>
            <p:cNvSpPr/>
            <p:nvPr/>
          </p:nvSpPr>
          <p:spPr>
            <a:xfrm>
              <a:off x="1962256" y="1206365"/>
              <a:ext cx="50894" cy="33902"/>
            </a:xfrm>
            <a:custGeom>
              <a:avLst/>
              <a:gdLst/>
              <a:ahLst/>
              <a:cxnLst/>
              <a:rect l="l" t="t" r="r" b="b"/>
              <a:pathLst>
                <a:path w="36" h="24" extrusionOk="0">
                  <a:moveTo>
                    <a:pt x="15" y="24"/>
                  </a:moveTo>
                  <a:lnTo>
                    <a:pt x="20" y="22"/>
                  </a:lnTo>
                  <a:lnTo>
                    <a:pt x="26" y="22"/>
                  </a:lnTo>
                  <a:lnTo>
                    <a:pt x="31" y="18"/>
                  </a:lnTo>
                  <a:lnTo>
                    <a:pt x="32" y="16"/>
                  </a:lnTo>
                  <a:lnTo>
                    <a:pt x="36" y="11"/>
                  </a:lnTo>
                  <a:lnTo>
                    <a:pt x="34" y="7"/>
                  </a:lnTo>
                  <a:lnTo>
                    <a:pt x="29" y="2"/>
                  </a:lnTo>
                  <a:lnTo>
                    <a:pt x="21" y="0"/>
                  </a:lnTo>
                  <a:lnTo>
                    <a:pt x="16" y="0"/>
                  </a:lnTo>
                  <a:lnTo>
                    <a:pt x="10" y="2"/>
                  </a:lnTo>
                  <a:lnTo>
                    <a:pt x="4" y="7"/>
                  </a:lnTo>
                  <a:lnTo>
                    <a:pt x="2" y="10"/>
                  </a:lnTo>
                  <a:lnTo>
                    <a:pt x="0" y="13"/>
                  </a:lnTo>
                  <a:lnTo>
                    <a:pt x="2" y="18"/>
                  </a:lnTo>
                  <a:lnTo>
                    <a:pt x="8" y="22"/>
                  </a:lnTo>
                  <a:lnTo>
                    <a:pt x="15" y="2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85" name="Google Shape;885;p98"/>
            <p:cNvSpPr/>
            <p:nvPr/>
          </p:nvSpPr>
          <p:spPr>
            <a:xfrm>
              <a:off x="1294976" y="1251568"/>
              <a:ext cx="311020" cy="137021"/>
            </a:xfrm>
            <a:custGeom>
              <a:avLst/>
              <a:gdLst/>
              <a:ahLst/>
              <a:cxnLst/>
              <a:rect l="l" t="t" r="r" b="b"/>
              <a:pathLst>
                <a:path w="220" h="97" extrusionOk="0">
                  <a:moveTo>
                    <a:pt x="35" y="19"/>
                  </a:moveTo>
                  <a:lnTo>
                    <a:pt x="34" y="19"/>
                  </a:lnTo>
                  <a:lnTo>
                    <a:pt x="30" y="21"/>
                  </a:lnTo>
                  <a:lnTo>
                    <a:pt x="27" y="21"/>
                  </a:lnTo>
                  <a:lnTo>
                    <a:pt x="22" y="24"/>
                  </a:lnTo>
                  <a:lnTo>
                    <a:pt x="19" y="29"/>
                  </a:lnTo>
                  <a:lnTo>
                    <a:pt x="19" y="32"/>
                  </a:lnTo>
                  <a:lnTo>
                    <a:pt x="24" y="35"/>
                  </a:lnTo>
                  <a:lnTo>
                    <a:pt x="24" y="37"/>
                  </a:lnTo>
                  <a:lnTo>
                    <a:pt x="13" y="40"/>
                  </a:lnTo>
                  <a:lnTo>
                    <a:pt x="10" y="45"/>
                  </a:lnTo>
                  <a:lnTo>
                    <a:pt x="8" y="46"/>
                  </a:lnTo>
                  <a:lnTo>
                    <a:pt x="8" y="54"/>
                  </a:lnTo>
                  <a:lnTo>
                    <a:pt x="6" y="54"/>
                  </a:lnTo>
                  <a:lnTo>
                    <a:pt x="0" y="57"/>
                  </a:lnTo>
                  <a:lnTo>
                    <a:pt x="0" y="62"/>
                  </a:lnTo>
                  <a:lnTo>
                    <a:pt x="5" y="67"/>
                  </a:lnTo>
                  <a:lnTo>
                    <a:pt x="13" y="67"/>
                  </a:lnTo>
                  <a:lnTo>
                    <a:pt x="26" y="70"/>
                  </a:lnTo>
                  <a:lnTo>
                    <a:pt x="32" y="73"/>
                  </a:lnTo>
                  <a:lnTo>
                    <a:pt x="40" y="75"/>
                  </a:lnTo>
                  <a:lnTo>
                    <a:pt x="48" y="73"/>
                  </a:lnTo>
                  <a:lnTo>
                    <a:pt x="59" y="62"/>
                  </a:lnTo>
                  <a:lnTo>
                    <a:pt x="62" y="59"/>
                  </a:lnTo>
                  <a:lnTo>
                    <a:pt x="62" y="65"/>
                  </a:lnTo>
                  <a:lnTo>
                    <a:pt x="65" y="69"/>
                  </a:lnTo>
                  <a:lnTo>
                    <a:pt x="73" y="69"/>
                  </a:lnTo>
                  <a:lnTo>
                    <a:pt x="85" y="67"/>
                  </a:lnTo>
                  <a:lnTo>
                    <a:pt x="101" y="65"/>
                  </a:lnTo>
                  <a:lnTo>
                    <a:pt x="102" y="65"/>
                  </a:lnTo>
                  <a:lnTo>
                    <a:pt x="91" y="70"/>
                  </a:lnTo>
                  <a:lnTo>
                    <a:pt x="73" y="73"/>
                  </a:lnTo>
                  <a:lnTo>
                    <a:pt x="65" y="75"/>
                  </a:lnTo>
                  <a:lnTo>
                    <a:pt x="61" y="77"/>
                  </a:lnTo>
                  <a:lnTo>
                    <a:pt x="56" y="80"/>
                  </a:lnTo>
                  <a:lnTo>
                    <a:pt x="56" y="88"/>
                  </a:lnTo>
                  <a:lnTo>
                    <a:pt x="61" y="93"/>
                  </a:lnTo>
                  <a:lnTo>
                    <a:pt x="67" y="94"/>
                  </a:lnTo>
                  <a:lnTo>
                    <a:pt x="80" y="97"/>
                  </a:lnTo>
                  <a:lnTo>
                    <a:pt x="89" y="96"/>
                  </a:lnTo>
                  <a:lnTo>
                    <a:pt x="110" y="91"/>
                  </a:lnTo>
                  <a:lnTo>
                    <a:pt x="128" y="85"/>
                  </a:lnTo>
                  <a:lnTo>
                    <a:pt x="139" y="75"/>
                  </a:lnTo>
                  <a:lnTo>
                    <a:pt x="142" y="73"/>
                  </a:lnTo>
                  <a:lnTo>
                    <a:pt x="144" y="73"/>
                  </a:lnTo>
                  <a:lnTo>
                    <a:pt x="156" y="77"/>
                  </a:lnTo>
                  <a:lnTo>
                    <a:pt x="160" y="77"/>
                  </a:lnTo>
                  <a:lnTo>
                    <a:pt x="168" y="73"/>
                  </a:lnTo>
                  <a:lnTo>
                    <a:pt x="171" y="72"/>
                  </a:lnTo>
                  <a:lnTo>
                    <a:pt x="180" y="72"/>
                  </a:lnTo>
                  <a:lnTo>
                    <a:pt x="192" y="73"/>
                  </a:lnTo>
                  <a:lnTo>
                    <a:pt x="203" y="72"/>
                  </a:lnTo>
                  <a:lnTo>
                    <a:pt x="211" y="70"/>
                  </a:lnTo>
                  <a:lnTo>
                    <a:pt x="219" y="59"/>
                  </a:lnTo>
                  <a:lnTo>
                    <a:pt x="220" y="51"/>
                  </a:lnTo>
                  <a:lnTo>
                    <a:pt x="220" y="45"/>
                  </a:lnTo>
                  <a:lnTo>
                    <a:pt x="217" y="34"/>
                  </a:lnTo>
                  <a:lnTo>
                    <a:pt x="211" y="29"/>
                  </a:lnTo>
                  <a:lnTo>
                    <a:pt x="203" y="29"/>
                  </a:lnTo>
                  <a:lnTo>
                    <a:pt x="198" y="30"/>
                  </a:lnTo>
                  <a:lnTo>
                    <a:pt x="188" y="37"/>
                  </a:lnTo>
                  <a:lnTo>
                    <a:pt x="187" y="37"/>
                  </a:lnTo>
                  <a:lnTo>
                    <a:pt x="180" y="34"/>
                  </a:lnTo>
                  <a:lnTo>
                    <a:pt x="171" y="19"/>
                  </a:lnTo>
                  <a:lnTo>
                    <a:pt x="169" y="19"/>
                  </a:lnTo>
                  <a:lnTo>
                    <a:pt x="169" y="16"/>
                  </a:lnTo>
                  <a:lnTo>
                    <a:pt x="168" y="10"/>
                  </a:lnTo>
                  <a:lnTo>
                    <a:pt x="163" y="3"/>
                  </a:lnTo>
                  <a:lnTo>
                    <a:pt x="161" y="0"/>
                  </a:lnTo>
                  <a:lnTo>
                    <a:pt x="156" y="0"/>
                  </a:lnTo>
                  <a:lnTo>
                    <a:pt x="145" y="5"/>
                  </a:lnTo>
                  <a:lnTo>
                    <a:pt x="136" y="13"/>
                  </a:lnTo>
                  <a:lnTo>
                    <a:pt x="132" y="16"/>
                  </a:lnTo>
                  <a:lnTo>
                    <a:pt x="129" y="21"/>
                  </a:lnTo>
                  <a:lnTo>
                    <a:pt x="132" y="24"/>
                  </a:lnTo>
                  <a:lnTo>
                    <a:pt x="136" y="27"/>
                  </a:lnTo>
                  <a:lnTo>
                    <a:pt x="142" y="29"/>
                  </a:lnTo>
                  <a:lnTo>
                    <a:pt x="140" y="30"/>
                  </a:lnTo>
                  <a:lnTo>
                    <a:pt x="137" y="32"/>
                  </a:lnTo>
                  <a:lnTo>
                    <a:pt x="132" y="37"/>
                  </a:lnTo>
                  <a:lnTo>
                    <a:pt x="137" y="42"/>
                  </a:lnTo>
                  <a:lnTo>
                    <a:pt x="147" y="48"/>
                  </a:lnTo>
                  <a:lnTo>
                    <a:pt x="131" y="48"/>
                  </a:lnTo>
                  <a:lnTo>
                    <a:pt x="120" y="45"/>
                  </a:lnTo>
                  <a:lnTo>
                    <a:pt x="115" y="43"/>
                  </a:lnTo>
                  <a:lnTo>
                    <a:pt x="113" y="40"/>
                  </a:lnTo>
                  <a:lnTo>
                    <a:pt x="112" y="37"/>
                  </a:lnTo>
                  <a:lnTo>
                    <a:pt x="107" y="34"/>
                  </a:lnTo>
                  <a:lnTo>
                    <a:pt x="96" y="26"/>
                  </a:lnTo>
                  <a:lnTo>
                    <a:pt x="80" y="21"/>
                  </a:lnTo>
                  <a:lnTo>
                    <a:pt x="73" y="19"/>
                  </a:lnTo>
                  <a:lnTo>
                    <a:pt x="69" y="19"/>
                  </a:lnTo>
                  <a:lnTo>
                    <a:pt x="65" y="21"/>
                  </a:lnTo>
                  <a:lnTo>
                    <a:pt x="62" y="18"/>
                  </a:lnTo>
                  <a:lnTo>
                    <a:pt x="57" y="11"/>
                  </a:lnTo>
                  <a:lnTo>
                    <a:pt x="53" y="10"/>
                  </a:lnTo>
                  <a:lnTo>
                    <a:pt x="43" y="10"/>
                  </a:lnTo>
                  <a:lnTo>
                    <a:pt x="37" y="16"/>
                  </a:lnTo>
                  <a:lnTo>
                    <a:pt x="35" y="1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86" name="Google Shape;886;p98"/>
            <p:cNvSpPr/>
            <p:nvPr/>
          </p:nvSpPr>
          <p:spPr>
            <a:xfrm>
              <a:off x="1358594" y="1188001"/>
              <a:ext cx="42412" cy="28252"/>
            </a:xfrm>
            <a:custGeom>
              <a:avLst/>
              <a:gdLst/>
              <a:ahLst/>
              <a:cxnLst/>
              <a:rect l="l" t="t" r="r" b="b"/>
              <a:pathLst>
                <a:path w="30" h="20" extrusionOk="0">
                  <a:moveTo>
                    <a:pt x="14" y="18"/>
                  </a:moveTo>
                  <a:lnTo>
                    <a:pt x="19" y="20"/>
                  </a:lnTo>
                  <a:lnTo>
                    <a:pt x="22" y="20"/>
                  </a:lnTo>
                  <a:lnTo>
                    <a:pt x="27" y="16"/>
                  </a:lnTo>
                  <a:lnTo>
                    <a:pt x="30" y="12"/>
                  </a:lnTo>
                  <a:lnTo>
                    <a:pt x="30" y="7"/>
                  </a:lnTo>
                  <a:lnTo>
                    <a:pt x="22" y="2"/>
                  </a:lnTo>
                  <a:lnTo>
                    <a:pt x="16" y="0"/>
                  </a:lnTo>
                  <a:lnTo>
                    <a:pt x="6" y="2"/>
                  </a:lnTo>
                  <a:lnTo>
                    <a:pt x="0" y="2"/>
                  </a:lnTo>
                  <a:lnTo>
                    <a:pt x="0" y="8"/>
                  </a:lnTo>
                  <a:lnTo>
                    <a:pt x="6" y="13"/>
                  </a:lnTo>
                  <a:lnTo>
                    <a:pt x="14" y="1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87" name="Google Shape;887;p98"/>
            <p:cNvSpPr/>
            <p:nvPr/>
          </p:nvSpPr>
          <p:spPr>
            <a:xfrm>
              <a:off x="1396764" y="1145623"/>
              <a:ext cx="114512" cy="90406"/>
            </a:xfrm>
            <a:custGeom>
              <a:avLst/>
              <a:gdLst/>
              <a:ahLst/>
              <a:cxnLst/>
              <a:rect l="l" t="t" r="r" b="b"/>
              <a:pathLst>
                <a:path w="81" h="64" extrusionOk="0">
                  <a:moveTo>
                    <a:pt x="8" y="26"/>
                  </a:moveTo>
                  <a:lnTo>
                    <a:pt x="16" y="26"/>
                  </a:lnTo>
                  <a:lnTo>
                    <a:pt x="21" y="24"/>
                  </a:lnTo>
                  <a:lnTo>
                    <a:pt x="27" y="26"/>
                  </a:lnTo>
                  <a:lnTo>
                    <a:pt x="33" y="26"/>
                  </a:lnTo>
                  <a:lnTo>
                    <a:pt x="43" y="22"/>
                  </a:lnTo>
                  <a:lnTo>
                    <a:pt x="48" y="22"/>
                  </a:lnTo>
                  <a:lnTo>
                    <a:pt x="54" y="26"/>
                  </a:lnTo>
                  <a:lnTo>
                    <a:pt x="65" y="27"/>
                  </a:lnTo>
                  <a:lnTo>
                    <a:pt x="54" y="27"/>
                  </a:lnTo>
                  <a:lnTo>
                    <a:pt x="25" y="30"/>
                  </a:lnTo>
                  <a:lnTo>
                    <a:pt x="19" y="32"/>
                  </a:lnTo>
                  <a:lnTo>
                    <a:pt x="13" y="35"/>
                  </a:lnTo>
                  <a:lnTo>
                    <a:pt x="8" y="38"/>
                  </a:lnTo>
                  <a:lnTo>
                    <a:pt x="6" y="45"/>
                  </a:lnTo>
                  <a:lnTo>
                    <a:pt x="8" y="51"/>
                  </a:lnTo>
                  <a:lnTo>
                    <a:pt x="13" y="59"/>
                  </a:lnTo>
                  <a:lnTo>
                    <a:pt x="21" y="62"/>
                  </a:lnTo>
                  <a:lnTo>
                    <a:pt x="33" y="64"/>
                  </a:lnTo>
                  <a:lnTo>
                    <a:pt x="40" y="64"/>
                  </a:lnTo>
                  <a:lnTo>
                    <a:pt x="46" y="62"/>
                  </a:lnTo>
                  <a:lnTo>
                    <a:pt x="57" y="54"/>
                  </a:lnTo>
                  <a:lnTo>
                    <a:pt x="64" y="50"/>
                  </a:lnTo>
                  <a:lnTo>
                    <a:pt x="64" y="42"/>
                  </a:lnTo>
                  <a:lnTo>
                    <a:pt x="62" y="42"/>
                  </a:lnTo>
                  <a:lnTo>
                    <a:pt x="65" y="40"/>
                  </a:lnTo>
                  <a:lnTo>
                    <a:pt x="70" y="40"/>
                  </a:lnTo>
                  <a:lnTo>
                    <a:pt x="76" y="34"/>
                  </a:lnTo>
                  <a:lnTo>
                    <a:pt x="72" y="29"/>
                  </a:lnTo>
                  <a:lnTo>
                    <a:pt x="65" y="27"/>
                  </a:lnTo>
                  <a:lnTo>
                    <a:pt x="70" y="27"/>
                  </a:lnTo>
                  <a:lnTo>
                    <a:pt x="76" y="26"/>
                  </a:lnTo>
                  <a:lnTo>
                    <a:pt x="81" y="21"/>
                  </a:lnTo>
                  <a:lnTo>
                    <a:pt x="81" y="10"/>
                  </a:lnTo>
                  <a:lnTo>
                    <a:pt x="75" y="5"/>
                  </a:lnTo>
                  <a:lnTo>
                    <a:pt x="68" y="3"/>
                  </a:lnTo>
                  <a:lnTo>
                    <a:pt x="62" y="2"/>
                  </a:lnTo>
                  <a:lnTo>
                    <a:pt x="49" y="0"/>
                  </a:lnTo>
                  <a:lnTo>
                    <a:pt x="43" y="2"/>
                  </a:lnTo>
                  <a:lnTo>
                    <a:pt x="38" y="3"/>
                  </a:lnTo>
                  <a:lnTo>
                    <a:pt x="29" y="6"/>
                  </a:lnTo>
                  <a:lnTo>
                    <a:pt x="14" y="10"/>
                  </a:lnTo>
                  <a:lnTo>
                    <a:pt x="3" y="13"/>
                  </a:lnTo>
                  <a:lnTo>
                    <a:pt x="0" y="18"/>
                  </a:lnTo>
                  <a:lnTo>
                    <a:pt x="3" y="24"/>
                  </a:lnTo>
                  <a:lnTo>
                    <a:pt x="8" y="2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88" name="Google Shape;888;p98"/>
            <p:cNvSpPr/>
            <p:nvPr/>
          </p:nvSpPr>
          <p:spPr>
            <a:xfrm>
              <a:off x="1786953" y="1138561"/>
              <a:ext cx="94720" cy="66391"/>
            </a:xfrm>
            <a:custGeom>
              <a:avLst/>
              <a:gdLst/>
              <a:ahLst/>
              <a:cxnLst/>
              <a:rect l="l" t="t" r="r" b="b"/>
              <a:pathLst>
                <a:path w="67" h="47" extrusionOk="0">
                  <a:moveTo>
                    <a:pt x="16" y="42"/>
                  </a:moveTo>
                  <a:lnTo>
                    <a:pt x="21" y="45"/>
                  </a:lnTo>
                  <a:lnTo>
                    <a:pt x="27" y="47"/>
                  </a:lnTo>
                  <a:lnTo>
                    <a:pt x="45" y="45"/>
                  </a:lnTo>
                  <a:lnTo>
                    <a:pt x="61" y="40"/>
                  </a:lnTo>
                  <a:lnTo>
                    <a:pt x="67" y="37"/>
                  </a:lnTo>
                  <a:lnTo>
                    <a:pt x="62" y="29"/>
                  </a:lnTo>
                  <a:lnTo>
                    <a:pt x="65" y="21"/>
                  </a:lnTo>
                  <a:lnTo>
                    <a:pt x="62" y="16"/>
                  </a:lnTo>
                  <a:lnTo>
                    <a:pt x="57" y="13"/>
                  </a:lnTo>
                  <a:lnTo>
                    <a:pt x="54" y="13"/>
                  </a:lnTo>
                  <a:lnTo>
                    <a:pt x="46" y="11"/>
                  </a:lnTo>
                  <a:lnTo>
                    <a:pt x="41" y="13"/>
                  </a:lnTo>
                  <a:lnTo>
                    <a:pt x="37" y="11"/>
                  </a:lnTo>
                  <a:lnTo>
                    <a:pt x="25" y="7"/>
                  </a:lnTo>
                  <a:lnTo>
                    <a:pt x="11" y="0"/>
                  </a:lnTo>
                  <a:lnTo>
                    <a:pt x="6" y="0"/>
                  </a:lnTo>
                  <a:lnTo>
                    <a:pt x="0" y="3"/>
                  </a:lnTo>
                  <a:lnTo>
                    <a:pt x="0" y="15"/>
                  </a:lnTo>
                  <a:lnTo>
                    <a:pt x="9" y="35"/>
                  </a:lnTo>
                  <a:lnTo>
                    <a:pt x="16" y="4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89" name="Google Shape;889;p98"/>
            <p:cNvSpPr/>
            <p:nvPr/>
          </p:nvSpPr>
          <p:spPr>
            <a:xfrm>
              <a:off x="1152190" y="1210603"/>
              <a:ext cx="202164" cy="115833"/>
            </a:xfrm>
            <a:custGeom>
              <a:avLst/>
              <a:gdLst/>
              <a:ahLst/>
              <a:cxnLst/>
              <a:rect l="l" t="t" r="r" b="b"/>
              <a:pathLst>
                <a:path w="143" h="82" extrusionOk="0">
                  <a:moveTo>
                    <a:pt x="7" y="64"/>
                  </a:moveTo>
                  <a:lnTo>
                    <a:pt x="7" y="71"/>
                  </a:lnTo>
                  <a:lnTo>
                    <a:pt x="13" y="71"/>
                  </a:lnTo>
                  <a:lnTo>
                    <a:pt x="20" y="67"/>
                  </a:lnTo>
                  <a:lnTo>
                    <a:pt x="26" y="67"/>
                  </a:lnTo>
                  <a:lnTo>
                    <a:pt x="32" y="69"/>
                  </a:lnTo>
                  <a:lnTo>
                    <a:pt x="40" y="61"/>
                  </a:lnTo>
                  <a:lnTo>
                    <a:pt x="45" y="69"/>
                  </a:lnTo>
                  <a:lnTo>
                    <a:pt x="53" y="74"/>
                  </a:lnTo>
                  <a:lnTo>
                    <a:pt x="58" y="72"/>
                  </a:lnTo>
                  <a:lnTo>
                    <a:pt x="60" y="69"/>
                  </a:lnTo>
                  <a:lnTo>
                    <a:pt x="64" y="63"/>
                  </a:lnTo>
                  <a:lnTo>
                    <a:pt x="66" y="59"/>
                  </a:lnTo>
                  <a:lnTo>
                    <a:pt x="72" y="63"/>
                  </a:lnTo>
                  <a:lnTo>
                    <a:pt x="80" y="61"/>
                  </a:lnTo>
                  <a:lnTo>
                    <a:pt x="83" y="48"/>
                  </a:lnTo>
                  <a:lnTo>
                    <a:pt x="85" y="40"/>
                  </a:lnTo>
                  <a:lnTo>
                    <a:pt x="87" y="37"/>
                  </a:lnTo>
                  <a:lnTo>
                    <a:pt x="90" y="35"/>
                  </a:lnTo>
                  <a:lnTo>
                    <a:pt x="91" y="35"/>
                  </a:lnTo>
                  <a:lnTo>
                    <a:pt x="91" y="42"/>
                  </a:lnTo>
                  <a:lnTo>
                    <a:pt x="93" y="48"/>
                  </a:lnTo>
                  <a:lnTo>
                    <a:pt x="96" y="53"/>
                  </a:lnTo>
                  <a:lnTo>
                    <a:pt x="101" y="56"/>
                  </a:lnTo>
                  <a:lnTo>
                    <a:pt x="93" y="58"/>
                  </a:lnTo>
                  <a:lnTo>
                    <a:pt x="82" y="64"/>
                  </a:lnTo>
                  <a:lnTo>
                    <a:pt x="72" y="72"/>
                  </a:lnTo>
                  <a:lnTo>
                    <a:pt x="68" y="82"/>
                  </a:lnTo>
                  <a:lnTo>
                    <a:pt x="83" y="82"/>
                  </a:lnTo>
                  <a:lnTo>
                    <a:pt x="95" y="77"/>
                  </a:lnTo>
                  <a:lnTo>
                    <a:pt x="101" y="69"/>
                  </a:lnTo>
                  <a:lnTo>
                    <a:pt x="104" y="64"/>
                  </a:lnTo>
                  <a:lnTo>
                    <a:pt x="104" y="56"/>
                  </a:lnTo>
                  <a:lnTo>
                    <a:pt x="106" y="56"/>
                  </a:lnTo>
                  <a:lnTo>
                    <a:pt x="107" y="55"/>
                  </a:lnTo>
                  <a:lnTo>
                    <a:pt x="114" y="50"/>
                  </a:lnTo>
                  <a:lnTo>
                    <a:pt x="114" y="47"/>
                  </a:lnTo>
                  <a:lnTo>
                    <a:pt x="115" y="47"/>
                  </a:lnTo>
                  <a:lnTo>
                    <a:pt x="117" y="45"/>
                  </a:lnTo>
                  <a:lnTo>
                    <a:pt x="120" y="43"/>
                  </a:lnTo>
                  <a:lnTo>
                    <a:pt x="127" y="43"/>
                  </a:lnTo>
                  <a:lnTo>
                    <a:pt x="130" y="40"/>
                  </a:lnTo>
                  <a:lnTo>
                    <a:pt x="130" y="34"/>
                  </a:lnTo>
                  <a:lnTo>
                    <a:pt x="131" y="31"/>
                  </a:lnTo>
                  <a:lnTo>
                    <a:pt x="131" y="27"/>
                  </a:lnTo>
                  <a:lnTo>
                    <a:pt x="130" y="23"/>
                  </a:lnTo>
                  <a:lnTo>
                    <a:pt x="130" y="21"/>
                  </a:lnTo>
                  <a:lnTo>
                    <a:pt x="136" y="19"/>
                  </a:lnTo>
                  <a:lnTo>
                    <a:pt x="139" y="16"/>
                  </a:lnTo>
                  <a:lnTo>
                    <a:pt x="143" y="16"/>
                  </a:lnTo>
                  <a:lnTo>
                    <a:pt x="143" y="10"/>
                  </a:lnTo>
                  <a:lnTo>
                    <a:pt x="136" y="7"/>
                  </a:lnTo>
                  <a:lnTo>
                    <a:pt x="131" y="7"/>
                  </a:lnTo>
                  <a:lnTo>
                    <a:pt x="125" y="4"/>
                  </a:lnTo>
                  <a:lnTo>
                    <a:pt x="123" y="0"/>
                  </a:lnTo>
                  <a:lnTo>
                    <a:pt x="115" y="0"/>
                  </a:lnTo>
                  <a:lnTo>
                    <a:pt x="114" y="4"/>
                  </a:lnTo>
                  <a:lnTo>
                    <a:pt x="111" y="7"/>
                  </a:lnTo>
                  <a:lnTo>
                    <a:pt x="109" y="11"/>
                  </a:lnTo>
                  <a:lnTo>
                    <a:pt x="104" y="11"/>
                  </a:lnTo>
                  <a:lnTo>
                    <a:pt x="90" y="7"/>
                  </a:lnTo>
                  <a:lnTo>
                    <a:pt x="85" y="7"/>
                  </a:lnTo>
                  <a:lnTo>
                    <a:pt x="72" y="11"/>
                  </a:lnTo>
                  <a:lnTo>
                    <a:pt x="64" y="18"/>
                  </a:lnTo>
                  <a:lnTo>
                    <a:pt x="55" y="24"/>
                  </a:lnTo>
                  <a:lnTo>
                    <a:pt x="47" y="29"/>
                  </a:lnTo>
                  <a:lnTo>
                    <a:pt x="42" y="37"/>
                  </a:lnTo>
                  <a:lnTo>
                    <a:pt x="36" y="40"/>
                  </a:lnTo>
                  <a:lnTo>
                    <a:pt x="31" y="40"/>
                  </a:lnTo>
                  <a:lnTo>
                    <a:pt x="21" y="42"/>
                  </a:lnTo>
                  <a:lnTo>
                    <a:pt x="10" y="47"/>
                  </a:lnTo>
                  <a:lnTo>
                    <a:pt x="4" y="51"/>
                  </a:lnTo>
                  <a:lnTo>
                    <a:pt x="0" y="59"/>
                  </a:lnTo>
                  <a:lnTo>
                    <a:pt x="5" y="59"/>
                  </a:lnTo>
                  <a:lnTo>
                    <a:pt x="7" y="6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90" name="Google Shape;890;p98"/>
            <p:cNvSpPr/>
            <p:nvPr/>
          </p:nvSpPr>
          <p:spPr>
            <a:xfrm>
              <a:off x="1734646" y="1066517"/>
              <a:ext cx="48067" cy="32489"/>
            </a:xfrm>
            <a:custGeom>
              <a:avLst/>
              <a:gdLst/>
              <a:ahLst/>
              <a:cxnLst/>
              <a:rect l="l" t="t" r="r" b="b"/>
              <a:pathLst>
                <a:path w="34" h="23" extrusionOk="0">
                  <a:moveTo>
                    <a:pt x="21" y="23"/>
                  </a:moveTo>
                  <a:lnTo>
                    <a:pt x="29" y="23"/>
                  </a:lnTo>
                  <a:lnTo>
                    <a:pt x="34" y="18"/>
                  </a:lnTo>
                  <a:lnTo>
                    <a:pt x="34" y="11"/>
                  </a:lnTo>
                  <a:lnTo>
                    <a:pt x="29" y="7"/>
                  </a:lnTo>
                  <a:lnTo>
                    <a:pt x="24" y="3"/>
                  </a:lnTo>
                  <a:lnTo>
                    <a:pt x="16" y="2"/>
                  </a:lnTo>
                  <a:lnTo>
                    <a:pt x="5" y="0"/>
                  </a:lnTo>
                  <a:lnTo>
                    <a:pt x="0" y="5"/>
                  </a:lnTo>
                  <a:lnTo>
                    <a:pt x="16" y="19"/>
                  </a:lnTo>
                  <a:lnTo>
                    <a:pt x="21" y="2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91" name="Google Shape;891;p98"/>
            <p:cNvSpPr/>
            <p:nvPr/>
          </p:nvSpPr>
          <p:spPr>
            <a:xfrm>
              <a:off x="1587618" y="1197890"/>
              <a:ext cx="48067" cy="46615"/>
            </a:xfrm>
            <a:custGeom>
              <a:avLst/>
              <a:gdLst/>
              <a:ahLst/>
              <a:cxnLst/>
              <a:rect l="l" t="t" r="r" b="b"/>
              <a:pathLst>
                <a:path w="34" h="33" extrusionOk="0">
                  <a:moveTo>
                    <a:pt x="12" y="27"/>
                  </a:moveTo>
                  <a:lnTo>
                    <a:pt x="21" y="33"/>
                  </a:lnTo>
                  <a:lnTo>
                    <a:pt x="29" y="33"/>
                  </a:lnTo>
                  <a:lnTo>
                    <a:pt x="34" y="28"/>
                  </a:lnTo>
                  <a:lnTo>
                    <a:pt x="34" y="24"/>
                  </a:lnTo>
                  <a:lnTo>
                    <a:pt x="32" y="17"/>
                  </a:lnTo>
                  <a:lnTo>
                    <a:pt x="21" y="6"/>
                  </a:lnTo>
                  <a:lnTo>
                    <a:pt x="16" y="3"/>
                  </a:lnTo>
                  <a:lnTo>
                    <a:pt x="8" y="0"/>
                  </a:lnTo>
                  <a:lnTo>
                    <a:pt x="4" y="0"/>
                  </a:lnTo>
                  <a:lnTo>
                    <a:pt x="0" y="3"/>
                  </a:lnTo>
                  <a:lnTo>
                    <a:pt x="0" y="11"/>
                  </a:lnTo>
                  <a:lnTo>
                    <a:pt x="2" y="17"/>
                  </a:lnTo>
                  <a:lnTo>
                    <a:pt x="12" y="27"/>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92" name="Google Shape;892;p98"/>
            <p:cNvSpPr/>
            <p:nvPr/>
          </p:nvSpPr>
          <p:spPr>
            <a:xfrm>
              <a:off x="1594686" y="1107484"/>
              <a:ext cx="176717" cy="97468"/>
            </a:xfrm>
            <a:custGeom>
              <a:avLst/>
              <a:gdLst/>
              <a:ahLst/>
              <a:cxnLst/>
              <a:rect l="l" t="t" r="r" b="b"/>
              <a:pathLst>
                <a:path w="125" h="69" extrusionOk="0">
                  <a:moveTo>
                    <a:pt x="3" y="21"/>
                  </a:moveTo>
                  <a:lnTo>
                    <a:pt x="11" y="29"/>
                  </a:lnTo>
                  <a:lnTo>
                    <a:pt x="16" y="29"/>
                  </a:lnTo>
                  <a:lnTo>
                    <a:pt x="21" y="27"/>
                  </a:lnTo>
                  <a:lnTo>
                    <a:pt x="24" y="25"/>
                  </a:lnTo>
                  <a:lnTo>
                    <a:pt x="29" y="25"/>
                  </a:lnTo>
                  <a:lnTo>
                    <a:pt x="35" y="29"/>
                  </a:lnTo>
                  <a:lnTo>
                    <a:pt x="40" y="32"/>
                  </a:lnTo>
                  <a:lnTo>
                    <a:pt x="42" y="33"/>
                  </a:lnTo>
                  <a:lnTo>
                    <a:pt x="40" y="35"/>
                  </a:lnTo>
                  <a:lnTo>
                    <a:pt x="15" y="35"/>
                  </a:lnTo>
                  <a:lnTo>
                    <a:pt x="11" y="40"/>
                  </a:lnTo>
                  <a:lnTo>
                    <a:pt x="13" y="45"/>
                  </a:lnTo>
                  <a:lnTo>
                    <a:pt x="18" y="48"/>
                  </a:lnTo>
                  <a:lnTo>
                    <a:pt x="23" y="51"/>
                  </a:lnTo>
                  <a:lnTo>
                    <a:pt x="32" y="51"/>
                  </a:lnTo>
                  <a:lnTo>
                    <a:pt x="39" y="49"/>
                  </a:lnTo>
                  <a:lnTo>
                    <a:pt x="51" y="48"/>
                  </a:lnTo>
                  <a:lnTo>
                    <a:pt x="64" y="48"/>
                  </a:lnTo>
                  <a:lnTo>
                    <a:pt x="74" y="53"/>
                  </a:lnTo>
                  <a:lnTo>
                    <a:pt x="85" y="59"/>
                  </a:lnTo>
                  <a:lnTo>
                    <a:pt x="94" y="65"/>
                  </a:lnTo>
                  <a:lnTo>
                    <a:pt x="102" y="69"/>
                  </a:lnTo>
                  <a:lnTo>
                    <a:pt x="114" y="69"/>
                  </a:lnTo>
                  <a:lnTo>
                    <a:pt x="118" y="64"/>
                  </a:lnTo>
                  <a:lnTo>
                    <a:pt x="122" y="61"/>
                  </a:lnTo>
                  <a:lnTo>
                    <a:pt x="125" y="56"/>
                  </a:lnTo>
                  <a:lnTo>
                    <a:pt x="125" y="51"/>
                  </a:lnTo>
                  <a:lnTo>
                    <a:pt x="115" y="41"/>
                  </a:lnTo>
                  <a:lnTo>
                    <a:pt x="115" y="40"/>
                  </a:lnTo>
                  <a:lnTo>
                    <a:pt x="117" y="37"/>
                  </a:lnTo>
                  <a:lnTo>
                    <a:pt x="109" y="29"/>
                  </a:lnTo>
                  <a:lnTo>
                    <a:pt x="101" y="24"/>
                  </a:lnTo>
                  <a:lnTo>
                    <a:pt x="91" y="24"/>
                  </a:lnTo>
                  <a:lnTo>
                    <a:pt x="86" y="21"/>
                  </a:lnTo>
                  <a:lnTo>
                    <a:pt x="83" y="17"/>
                  </a:lnTo>
                  <a:lnTo>
                    <a:pt x="78" y="11"/>
                  </a:lnTo>
                  <a:lnTo>
                    <a:pt x="72" y="11"/>
                  </a:lnTo>
                  <a:lnTo>
                    <a:pt x="64" y="14"/>
                  </a:lnTo>
                  <a:lnTo>
                    <a:pt x="63" y="11"/>
                  </a:lnTo>
                  <a:lnTo>
                    <a:pt x="61" y="8"/>
                  </a:lnTo>
                  <a:lnTo>
                    <a:pt x="55" y="3"/>
                  </a:lnTo>
                  <a:lnTo>
                    <a:pt x="47" y="2"/>
                  </a:lnTo>
                  <a:lnTo>
                    <a:pt x="39" y="0"/>
                  </a:lnTo>
                  <a:lnTo>
                    <a:pt x="21" y="0"/>
                  </a:lnTo>
                  <a:lnTo>
                    <a:pt x="7" y="2"/>
                  </a:lnTo>
                  <a:lnTo>
                    <a:pt x="3" y="6"/>
                  </a:lnTo>
                  <a:lnTo>
                    <a:pt x="0" y="11"/>
                  </a:lnTo>
                  <a:lnTo>
                    <a:pt x="2" y="16"/>
                  </a:lnTo>
                  <a:lnTo>
                    <a:pt x="3" y="2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93" name="Google Shape;893;p98"/>
            <p:cNvSpPr/>
            <p:nvPr/>
          </p:nvSpPr>
          <p:spPr>
            <a:xfrm>
              <a:off x="1813815" y="1319373"/>
              <a:ext cx="106030" cy="53679"/>
            </a:xfrm>
            <a:custGeom>
              <a:avLst/>
              <a:gdLst/>
              <a:ahLst/>
              <a:cxnLst/>
              <a:rect l="l" t="t" r="r" b="b"/>
              <a:pathLst>
                <a:path w="75" h="38" extrusionOk="0">
                  <a:moveTo>
                    <a:pt x="50" y="38"/>
                  </a:moveTo>
                  <a:lnTo>
                    <a:pt x="70" y="38"/>
                  </a:lnTo>
                  <a:lnTo>
                    <a:pt x="75" y="29"/>
                  </a:lnTo>
                  <a:lnTo>
                    <a:pt x="73" y="24"/>
                  </a:lnTo>
                  <a:lnTo>
                    <a:pt x="72" y="19"/>
                  </a:lnTo>
                  <a:lnTo>
                    <a:pt x="69" y="13"/>
                  </a:lnTo>
                  <a:lnTo>
                    <a:pt x="56" y="2"/>
                  </a:lnTo>
                  <a:lnTo>
                    <a:pt x="48" y="0"/>
                  </a:lnTo>
                  <a:lnTo>
                    <a:pt x="40" y="0"/>
                  </a:lnTo>
                  <a:lnTo>
                    <a:pt x="30" y="2"/>
                  </a:lnTo>
                  <a:lnTo>
                    <a:pt x="22" y="5"/>
                  </a:lnTo>
                  <a:lnTo>
                    <a:pt x="14" y="9"/>
                  </a:lnTo>
                  <a:lnTo>
                    <a:pt x="8" y="14"/>
                  </a:lnTo>
                  <a:lnTo>
                    <a:pt x="6" y="19"/>
                  </a:lnTo>
                  <a:lnTo>
                    <a:pt x="0" y="25"/>
                  </a:lnTo>
                  <a:lnTo>
                    <a:pt x="10" y="25"/>
                  </a:lnTo>
                  <a:lnTo>
                    <a:pt x="18" y="30"/>
                  </a:lnTo>
                  <a:lnTo>
                    <a:pt x="34" y="35"/>
                  </a:lnTo>
                  <a:lnTo>
                    <a:pt x="50" y="3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94" name="Google Shape;894;p98"/>
            <p:cNvSpPr/>
            <p:nvPr/>
          </p:nvSpPr>
          <p:spPr>
            <a:xfrm>
              <a:off x="2312861" y="1661220"/>
              <a:ext cx="73514" cy="59329"/>
            </a:xfrm>
            <a:custGeom>
              <a:avLst/>
              <a:gdLst/>
              <a:ahLst/>
              <a:cxnLst/>
              <a:rect l="l" t="t" r="r" b="b"/>
              <a:pathLst>
                <a:path w="52" h="42" extrusionOk="0">
                  <a:moveTo>
                    <a:pt x="11" y="42"/>
                  </a:moveTo>
                  <a:lnTo>
                    <a:pt x="22" y="42"/>
                  </a:lnTo>
                  <a:lnTo>
                    <a:pt x="33" y="39"/>
                  </a:lnTo>
                  <a:lnTo>
                    <a:pt x="41" y="37"/>
                  </a:lnTo>
                  <a:lnTo>
                    <a:pt x="51" y="32"/>
                  </a:lnTo>
                  <a:lnTo>
                    <a:pt x="52" y="24"/>
                  </a:lnTo>
                  <a:lnTo>
                    <a:pt x="51" y="16"/>
                  </a:lnTo>
                  <a:lnTo>
                    <a:pt x="48" y="8"/>
                  </a:lnTo>
                  <a:lnTo>
                    <a:pt x="41" y="4"/>
                  </a:lnTo>
                  <a:lnTo>
                    <a:pt x="35" y="2"/>
                  </a:lnTo>
                  <a:lnTo>
                    <a:pt x="28" y="0"/>
                  </a:lnTo>
                  <a:lnTo>
                    <a:pt x="20" y="0"/>
                  </a:lnTo>
                  <a:lnTo>
                    <a:pt x="13" y="4"/>
                  </a:lnTo>
                  <a:lnTo>
                    <a:pt x="3" y="12"/>
                  </a:lnTo>
                  <a:lnTo>
                    <a:pt x="0" y="21"/>
                  </a:lnTo>
                  <a:lnTo>
                    <a:pt x="0" y="28"/>
                  </a:lnTo>
                  <a:lnTo>
                    <a:pt x="1" y="34"/>
                  </a:lnTo>
                  <a:lnTo>
                    <a:pt x="8" y="37"/>
                  </a:lnTo>
                  <a:lnTo>
                    <a:pt x="11" y="4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95" name="Google Shape;895;p98"/>
            <p:cNvSpPr/>
            <p:nvPr/>
          </p:nvSpPr>
          <p:spPr>
            <a:xfrm>
              <a:off x="2245002" y="1916899"/>
              <a:ext cx="31102" cy="35314"/>
            </a:xfrm>
            <a:custGeom>
              <a:avLst/>
              <a:gdLst/>
              <a:ahLst/>
              <a:cxnLst/>
              <a:rect l="l" t="t" r="r" b="b"/>
              <a:pathLst>
                <a:path w="22" h="25" extrusionOk="0">
                  <a:moveTo>
                    <a:pt x="5" y="25"/>
                  </a:moveTo>
                  <a:lnTo>
                    <a:pt x="14" y="25"/>
                  </a:lnTo>
                  <a:lnTo>
                    <a:pt x="17" y="21"/>
                  </a:lnTo>
                  <a:lnTo>
                    <a:pt x="22" y="14"/>
                  </a:lnTo>
                  <a:lnTo>
                    <a:pt x="22" y="6"/>
                  </a:lnTo>
                  <a:lnTo>
                    <a:pt x="19" y="0"/>
                  </a:lnTo>
                  <a:lnTo>
                    <a:pt x="13" y="0"/>
                  </a:lnTo>
                  <a:lnTo>
                    <a:pt x="6" y="1"/>
                  </a:lnTo>
                  <a:lnTo>
                    <a:pt x="3" y="5"/>
                  </a:lnTo>
                  <a:lnTo>
                    <a:pt x="0" y="9"/>
                  </a:lnTo>
                  <a:lnTo>
                    <a:pt x="0" y="17"/>
                  </a:lnTo>
                  <a:lnTo>
                    <a:pt x="1" y="22"/>
                  </a:lnTo>
                  <a:lnTo>
                    <a:pt x="5" y="2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96" name="Google Shape;896;p98"/>
            <p:cNvSpPr/>
            <p:nvPr/>
          </p:nvSpPr>
          <p:spPr>
            <a:xfrm>
              <a:off x="2150282" y="1890060"/>
              <a:ext cx="56549" cy="39553"/>
            </a:xfrm>
            <a:custGeom>
              <a:avLst/>
              <a:gdLst/>
              <a:ahLst/>
              <a:cxnLst/>
              <a:rect l="l" t="t" r="r" b="b"/>
              <a:pathLst>
                <a:path w="40" h="28" extrusionOk="0">
                  <a:moveTo>
                    <a:pt x="30" y="0"/>
                  </a:moveTo>
                  <a:lnTo>
                    <a:pt x="14" y="4"/>
                  </a:lnTo>
                  <a:lnTo>
                    <a:pt x="8" y="9"/>
                  </a:lnTo>
                  <a:lnTo>
                    <a:pt x="1" y="14"/>
                  </a:lnTo>
                  <a:lnTo>
                    <a:pt x="0" y="22"/>
                  </a:lnTo>
                  <a:lnTo>
                    <a:pt x="5" y="27"/>
                  </a:lnTo>
                  <a:lnTo>
                    <a:pt x="13" y="28"/>
                  </a:lnTo>
                  <a:lnTo>
                    <a:pt x="17" y="28"/>
                  </a:lnTo>
                  <a:lnTo>
                    <a:pt x="24" y="27"/>
                  </a:lnTo>
                  <a:lnTo>
                    <a:pt x="29" y="24"/>
                  </a:lnTo>
                  <a:lnTo>
                    <a:pt x="38" y="12"/>
                  </a:lnTo>
                  <a:lnTo>
                    <a:pt x="40" y="8"/>
                  </a:lnTo>
                  <a:lnTo>
                    <a:pt x="40" y="3"/>
                  </a:lnTo>
                  <a:lnTo>
                    <a:pt x="37" y="0"/>
                  </a:lnTo>
                  <a:lnTo>
                    <a:pt x="30"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97" name="Google Shape;897;p98"/>
            <p:cNvSpPr/>
            <p:nvPr/>
          </p:nvSpPr>
          <p:spPr>
            <a:xfrm>
              <a:off x="2064044" y="1769989"/>
              <a:ext cx="180957" cy="120070"/>
            </a:xfrm>
            <a:custGeom>
              <a:avLst/>
              <a:gdLst/>
              <a:ahLst/>
              <a:cxnLst/>
              <a:rect l="l" t="t" r="r" b="b"/>
              <a:pathLst>
                <a:path w="128" h="85" extrusionOk="0">
                  <a:moveTo>
                    <a:pt x="120" y="73"/>
                  </a:moveTo>
                  <a:lnTo>
                    <a:pt x="125" y="70"/>
                  </a:lnTo>
                  <a:lnTo>
                    <a:pt x="128" y="65"/>
                  </a:lnTo>
                  <a:lnTo>
                    <a:pt x="128" y="61"/>
                  </a:lnTo>
                  <a:lnTo>
                    <a:pt x="115" y="53"/>
                  </a:lnTo>
                  <a:lnTo>
                    <a:pt x="106" y="48"/>
                  </a:lnTo>
                  <a:lnTo>
                    <a:pt x="104" y="46"/>
                  </a:lnTo>
                  <a:lnTo>
                    <a:pt x="104" y="45"/>
                  </a:lnTo>
                  <a:lnTo>
                    <a:pt x="99" y="35"/>
                  </a:lnTo>
                  <a:lnTo>
                    <a:pt x="88" y="30"/>
                  </a:lnTo>
                  <a:lnTo>
                    <a:pt x="67" y="21"/>
                  </a:lnTo>
                  <a:lnTo>
                    <a:pt x="53" y="14"/>
                  </a:lnTo>
                  <a:lnTo>
                    <a:pt x="46" y="13"/>
                  </a:lnTo>
                  <a:lnTo>
                    <a:pt x="46" y="11"/>
                  </a:lnTo>
                  <a:lnTo>
                    <a:pt x="46" y="8"/>
                  </a:lnTo>
                  <a:lnTo>
                    <a:pt x="45" y="3"/>
                  </a:lnTo>
                  <a:lnTo>
                    <a:pt x="42" y="0"/>
                  </a:lnTo>
                  <a:lnTo>
                    <a:pt x="37" y="0"/>
                  </a:lnTo>
                  <a:lnTo>
                    <a:pt x="32" y="2"/>
                  </a:lnTo>
                  <a:lnTo>
                    <a:pt x="21" y="13"/>
                  </a:lnTo>
                  <a:lnTo>
                    <a:pt x="19" y="19"/>
                  </a:lnTo>
                  <a:lnTo>
                    <a:pt x="18" y="26"/>
                  </a:lnTo>
                  <a:lnTo>
                    <a:pt x="15" y="35"/>
                  </a:lnTo>
                  <a:lnTo>
                    <a:pt x="15" y="45"/>
                  </a:lnTo>
                  <a:lnTo>
                    <a:pt x="16" y="50"/>
                  </a:lnTo>
                  <a:lnTo>
                    <a:pt x="15" y="51"/>
                  </a:lnTo>
                  <a:lnTo>
                    <a:pt x="10" y="56"/>
                  </a:lnTo>
                  <a:lnTo>
                    <a:pt x="3" y="62"/>
                  </a:lnTo>
                  <a:lnTo>
                    <a:pt x="0" y="64"/>
                  </a:lnTo>
                  <a:lnTo>
                    <a:pt x="0" y="70"/>
                  </a:lnTo>
                  <a:lnTo>
                    <a:pt x="5" y="75"/>
                  </a:lnTo>
                  <a:lnTo>
                    <a:pt x="11" y="73"/>
                  </a:lnTo>
                  <a:lnTo>
                    <a:pt x="26" y="70"/>
                  </a:lnTo>
                  <a:lnTo>
                    <a:pt x="26" y="70"/>
                  </a:lnTo>
                  <a:lnTo>
                    <a:pt x="26" y="75"/>
                  </a:lnTo>
                  <a:lnTo>
                    <a:pt x="27" y="81"/>
                  </a:lnTo>
                  <a:lnTo>
                    <a:pt x="31" y="85"/>
                  </a:lnTo>
                  <a:lnTo>
                    <a:pt x="43" y="85"/>
                  </a:lnTo>
                  <a:lnTo>
                    <a:pt x="54" y="80"/>
                  </a:lnTo>
                  <a:lnTo>
                    <a:pt x="62" y="72"/>
                  </a:lnTo>
                  <a:lnTo>
                    <a:pt x="69" y="67"/>
                  </a:lnTo>
                  <a:lnTo>
                    <a:pt x="70" y="64"/>
                  </a:lnTo>
                  <a:lnTo>
                    <a:pt x="74" y="62"/>
                  </a:lnTo>
                  <a:lnTo>
                    <a:pt x="78" y="64"/>
                  </a:lnTo>
                  <a:lnTo>
                    <a:pt x="86" y="67"/>
                  </a:lnTo>
                  <a:lnTo>
                    <a:pt x="91" y="70"/>
                  </a:lnTo>
                  <a:lnTo>
                    <a:pt x="99" y="72"/>
                  </a:lnTo>
                  <a:lnTo>
                    <a:pt x="110" y="73"/>
                  </a:lnTo>
                  <a:lnTo>
                    <a:pt x="120" y="7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98" name="Google Shape;898;p98"/>
            <p:cNvSpPr/>
            <p:nvPr/>
          </p:nvSpPr>
          <p:spPr>
            <a:xfrm>
              <a:off x="890649" y="2227669"/>
              <a:ext cx="55136" cy="67804"/>
            </a:xfrm>
            <a:custGeom>
              <a:avLst/>
              <a:gdLst/>
              <a:ahLst/>
              <a:cxnLst/>
              <a:rect l="l" t="t" r="r" b="b"/>
              <a:pathLst>
                <a:path w="39" h="48" extrusionOk="0">
                  <a:moveTo>
                    <a:pt x="29" y="18"/>
                  </a:moveTo>
                  <a:lnTo>
                    <a:pt x="29" y="8"/>
                  </a:lnTo>
                  <a:lnTo>
                    <a:pt x="24" y="2"/>
                  </a:lnTo>
                  <a:lnTo>
                    <a:pt x="20" y="0"/>
                  </a:lnTo>
                  <a:lnTo>
                    <a:pt x="13" y="0"/>
                  </a:lnTo>
                  <a:lnTo>
                    <a:pt x="5" y="2"/>
                  </a:lnTo>
                  <a:lnTo>
                    <a:pt x="4" y="5"/>
                  </a:lnTo>
                  <a:lnTo>
                    <a:pt x="0" y="10"/>
                  </a:lnTo>
                  <a:lnTo>
                    <a:pt x="2" y="16"/>
                  </a:lnTo>
                  <a:lnTo>
                    <a:pt x="5" y="24"/>
                  </a:lnTo>
                  <a:lnTo>
                    <a:pt x="10" y="32"/>
                  </a:lnTo>
                  <a:lnTo>
                    <a:pt x="18" y="40"/>
                  </a:lnTo>
                  <a:lnTo>
                    <a:pt x="24" y="45"/>
                  </a:lnTo>
                  <a:lnTo>
                    <a:pt x="29" y="48"/>
                  </a:lnTo>
                  <a:lnTo>
                    <a:pt x="39" y="48"/>
                  </a:lnTo>
                  <a:lnTo>
                    <a:pt x="39" y="40"/>
                  </a:lnTo>
                  <a:lnTo>
                    <a:pt x="35" y="32"/>
                  </a:lnTo>
                  <a:lnTo>
                    <a:pt x="29" y="1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899" name="Google Shape;899;p98"/>
            <p:cNvSpPr/>
            <p:nvPr/>
          </p:nvSpPr>
          <p:spPr>
            <a:xfrm>
              <a:off x="1994772" y="1405540"/>
              <a:ext cx="746449" cy="538197"/>
            </a:xfrm>
            <a:custGeom>
              <a:avLst/>
              <a:gdLst/>
              <a:ahLst/>
              <a:cxnLst/>
              <a:rect l="l" t="t" r="r" b="b"/>
              <a:pathLst>
                <a:path w="528" h="381" extrusionOk="0">
                  <a:moveTo>
                    <a:pt x="336" y="97"/>
                  </a:moveTo>
                  <a:lnTo>
                    <a:pt x="340" y="94"/>
                  </a:lnTo>
                  <a:lnTo>
                    <a:pt x="343" y="89"/>
                  </a:lnTo>
                  <a:lnTo>
                    <a:pt x="341" y="84"/>
                  </a:lnTo>
                  <a:lnTo>
                    <a:pt x="338" y="83"/>
                  </a:lnTo>
                  <a:lnTo>
                    <a:pt x="335" y="79"/>
                  </a:lnTo>
                  <a:lnTo>
                    <a:pt x="325" y="78"/>
                  </a:lnTo>
                  <a:lnTo>
                    <a:pt x="317" y="79"/>
                  </a:lnTo>
                  <a:lnTo>
                    <a:pt x="313" y="81"/>
                  </a:lnTo>
                  <a:lnTo>
                    <a:pt x="308" y="86"/>
                  </a:lnTo>
                  <a:lnTo>
                    <a:pt x="306" y="86"/>
                  </a:lnTo>
                  <a:lnTo>
                    <a:pt x="305" y="84"/>
                  </a:lnTo>
                  <a:lnTo>
                    <a:pt x="297" y="76"/>
                  </a:lnTo>
                  <a:lnTo>
                    <a:pt x="295" y="71"/>
                  </a:lnTo>
                  <a:lnTo>
                    <a:pt x="293" y="70"/>
                  </a:lnTo>
                  <a:lnTo>
                    <a:pt x="293" y="67"/>
                  </a:lnTo>
                  <a:lnTo>
                    <a:pt x="287" y="63"/>
                  </a:lnTo>
                  <a:lnTo>
                    <a:pt x="279" y="63"/>
                  </a:lnTo>
                  <a:lnTo>
                    <a:pt x="276" y="62"/>
                  </a:lnTo>
                  <a:lnTo>
                    <a:pt x="271" y="60"/>
                  </a:lnTo>
                  <a:lnTo>
                    <a:pt x="271" y="52"/>
                  </a:lnTo>
                  <a:lnTo>
                    <a:pt x="266" y="47"/>
                  </a:lnTo>
                  <a:lnTo>
                    <a:pt x="261" y="44"/>
                  </a:lnTo>
                  <a:lnTo>
                    <a:pt x="241" y="39"/>
                  </a:lnTo>
                  <a:lnTo>
                    <a:pt x="230" y="39"/>
                  </a:lnTo>
                  <a:lnTo>
                    <a:pt x="223" y="41"/>
                  </a:lnTo>
                  <a:lnTo>
                    <a:pt x="215" y="44"/>
                  </a:lnTo>
                  <a:lnTo>
                    <a:pt x="210" y="51"/>
                  </a:lnTo>
                  <a:lnTo>
                    <a:pt x="207" y="55"/>
                  </a:lnTo>
                  <a:lnTo>
                    <a:pt x="207" y="59"/>
                  </a:lnTo>
                  <a:lnTo>
                    <a:pt x="206" y="57"/>
                  </a:lnTo>
                  <a:lnTo>
                    <a:pt x="201" y="52"/>
                  </a:lnTo>
                  <a:lnTo>
                    <a:pt x="199" y="49"/>
                  </a:lnTo>
                  <a:lnTo>
                    <a:pt x="194" y="49"/>
                  </a:lnTo>
                  <a:lnTo>
                    <a:pt x="185" y="52"/>
                  </a:lnTo>
                  <a:lnTo>
                    <a:pt x="175" y="57"/>
                  </a:lnTo>
                  <a:lnTo>
                    <a:pt x="170" y="59"/>
                  </a:lnTo>
                  <a:lnTo>
                    <a:pt x="174" y="41"/>
                  </a:lnTo>
                  <a:lnTo>
                    <a:pt x="174" y="31"/>
                  </a:lnTo>
                  <a:lnTo>
                    <a:pt x="164" y="17"/>
                  </a:lnTo>
                  <a:lnTo>
                    <a:pt x="161" y="9"/>
                  </a:lnTo>
                  <a:lnTo>
                    <a:pt x="156" y="6"/>
                  </a:lnTo>
                  <a:lnTo>
                    <a:pt x="153" y="3"/>
                  </a:lnTo>
                  <a:lnTo>
                    <a:pt x="147" y="1"/>
                  </a:lnTo>
                  <a:lnTo>
                    <a:pt x="140" y="1"/>
                  </a:lnTo>
                  <a:lnTo>
                    <a:pt x="131" y="3"/>
                  </a:lnTo>
                  <a:lnTo>
                    <a:pt x="124" y="6"/>
                  </a:lnTo>
                  <a:lnTo>
                    <a:pt x="121" y="8"/>
                  </a:lnTo>
                  <a:lnTo>
                    <a:pt x="118" y="11"/>
                  </a:lnTo>
                  <a:lnTo>
                    <a:pt x="115" y="12"/>
                  </a:lnTo>
                  <a:lnTo>
                    <a:pt x="103" y="14"/>
                  </a:lnTo>
                  <a:lnTo>
                    <a:pt x="92" y="17"/>
                  </a:lnTo>
                  <a:lnTo>
                    <a:pt x="83" y="23"/>
                  </a:lnTo>
                  <a:lnTo>
                    <a:pt x="78" y="30"/>
                  </a:lnTo>
                  <a:lnTo>
                    <a:pt x="76" y="35"/>
                  </a:lnTo>
                  <a:lnTo>
                    <a:pt x="76" y="39"/>
                  </a:lnTo>
                  <a:lnTo>
                    <a:pt x="78" y="44"/>
                  </a:lnTo>
                  <a:lnTo>
                    <a:pt x="84" y="51"/>
                  </a:lnTo>
                  <a:lnTo>
                    <a:pt x="88" y="54"/>
                  </a:lnTo>
                  <a:lnTo>
                    <a:pt x="83" y="59"/>
                  </a:lnTo>
                  <a:lnTo>
                    <a:pt x="75" y="67"/>
                  </a:lnTo>
                  <a:lnTo>
                    <a:pt x="78" y="71"/>
                  </a:lnTo>
                  <a:lnTo>
                    <a:pt x="84" y="76"/>
                  </a:lnTo>
                  <a:lnTo>
                    <a:pt x="91" y="78"/>
                  </a:lnTo>
                  <a:lnTo>
                    <a:pt x="95" y="79"/>
                  </a:lnTo>
                  <a:lnTo>
                    <a:pt x="95" y="81"/>
                  </a:lnTo>
                  <a:lnTo>
                    <a:pt x="95" y="84"/>
                  </a:lnTo>
                  <a:lnTo>
                    <a:pt x="95" y="84"/>
                  </a:lnTo>
                  <a:lnTo>
                    <a:pt x="88" y="81"/>
                  </a:lnTo>
                  <a:lnTo>
                    <a:pt x="76" y="75"/>
                  </a:lnTo>
                  <a:lnTo>
                    <a:pt x="72" y="70"/>
                  </a:lnTo>
                  <a:lnTo>
                    <a:pt x="70" y="65"/>
                  </a:lnTo>
                  <a:lnTo>
                    <a:pt x="70" y="54"/>
                  </a:lnTo>
                  <a:lnTo>
                    <a:pt x="68" y="47"/>
                  </a:lnTo>
                  <a:lnTo>
                    <a:pt x="65" y="43"/>
                  </a:lnTo>
                  <a:lnTo>
                    <a:pt x="67" y="39"/>
                  </a:lnTo>
                  <a:lnTo>
                    <a:pt x="72" y="31"/>
                  </a:lnTo>
                  <a:lnTo>
                    <a:pt x="76" y="23"/>
                  </a:lnTo>
                  <a:lnTo>
                    <a:pt x="83" y="19"/>
                  </a:lnTo>
                  <a:lnTo>
                    <a:pt x="94" y="12"/>
                  </a:lnTo>
                  <a:lnTo>
                    <a:pt x="95" y="4"/>
                  </a:lnTo>
                  <a:lnTo>
                    <a:pt x="92" y="1"/>
                  </a:lnTo>
                  <a:lnTo>
                    <a:pt x="86" y="0"/>
                  </a:lnTo>
                  <a:lnTo>
                    <a:pt x="78" y="0"/>
                  </a:lnTo>
                  <a:lnTo>
                    <a:pt x="56" y="3"/>
                  </a:lnTo>
                  <a:lnTo>
                    <a:pt x="43" y="8"/>
                  </a:lnTo>
                  <a:lnTo>
                    <a:pt x="30" y="12"/>
                  </a:lnTo>
                  <a:lnTo>
                    <a:pt x="19" y="22"/>
                  </a:lnTo>
                  <a:lnTo>
                    <a:pt x="11" y="31"/>
                  </a:lnTo>
                  <a:lnTo>
                    <a:pt x="5" y="41"/>
                  </a:lnTo>
                  <a:lnTo>
                    <a:pt x="1" y="52"/>
                  </a:lnTo>
                  <a:lnTo>
                    <a:pt x="0" y="62"/>
                  </a:lnTo>
                  <a:lnTo>
                    <a:pt x="0" y="78"/>
                  </a:lnTo>
                  <a:lnTo>
                    <a:pt x="1" y="86"/>
                  </a:lnTo>
                  <a:lnTo>
                    <a:pt x="5" y="92"/>
                  </a:lnTo>
                  <a:lnTo>
                    <a:pt x="9" y="92"/>
                  </a:lnTo>
                  <a:lnTo>
                    <a:pt x="41" y="97"/>
                  </a:lnTo>
                  <a:lnTo>
                    <a:pt x="46" y="98"/>
                  </a:lnTo>
                  <a:lnTo>
                    <a:pt x="40" y="98"/>
                  </a:lnTo>
                  <a:lnTo>
                    <a:pt x="22" y="97"/>
                  </a:lnTo>
                  <a:lnTo>
                    <a:pt x="13" y="97"/>
                  </a:lnTo>
                  <a:lnTo>
                    <a:pt x="9" y="100"/>
                  </a:lnTo>
                  <a:lnTo>
                    <a:pt x="9" y="103"/>
                  </a:lnTo>
                  <a:lnTo>
                    <a:pt x="13" y="111"/>
                  </a:lnTo>
                  <a:lnTo>
                    <a:pt x="24" y="119"/>
                  </a:lnTo>
                  <a:lnTo>
                    <a:pt x="36" y="124"/>
                  </a:lnTo>
                  <a:lnTo>
                    <a:pt x="43" y="126"/>
                  </a:lnTo>
                  <a:lnTo>
                    <a:pt x="48" y="124"/>
                  </a:lnTo>
                  <a:lnTo>
                    <a:pt x="56" y="122"/>
                  </a:lnTo>
                  <a:lnTo>
                    <a:pt x="59" y="122"/>
                  </a:lnTo>
                  <a:lnTo>
                    <a:pt x="60" y="124"/>
                  </a:lnTo>
                  <a:lnTo>
                    <a:pt x="64" y="129"/>
                  </a:lnTo>
                  <a:lnTo>
                    <a:pt x="70" y="132"/>
                  </a:lnTo>
                  <a:lnTo>
                    <a:pt x="80" y="134"/>
                  </a:lnTo>
                  <a:lnTo>
                    <a:pt x="102" y="134"/>
                  </a:lnTo>
                  <a:lnTo>
                    <a:pt x="111" y="135"/>
                  </a:lnTo>
                  <a:lnTo>
                    <a:pt x="124" y="138"/>
                  </a:lnTo>
                  <a:lnTo>
                    <a:pt x="142" y="142"/>
                  </a:lnTo>
                  <a:lnTo>
                    <a:pt x="147" y="142"/>
                  </a:lnTo>
                  <a:lnTo>
                    <a:pt x="153" y="140"/>
                  </a:lnTo>
                  <a:lnTo>
                    <a:pt x="161" y="135"/>
                  </a:lnTo>
                  <a:lnTo>
                    <a:pt x="161" y="132"/>
                  </a:lnTo>
                  <a:lnTo>
                    <a:pt x="163" y="132"/>
                  </a:lnTo>
                  <a:lnTo>
                    <a:pt x="166" y="132"/>
                  </a:lnTo>
                  <a:lnTo>
                    <a:pt x="191" y="138"/>
                  </a:lnTo>
                  <a:lnTo>
                    <a:pt x="207" y="138"/>
                  </a:lnTo>
                  <a:lnTo>
                    <a:pt x="207" y="130"/>
                  </a:lnTo>
                  <a:lnTo>
                    <a:pt x="206" y="126"/>
                  </a:lnTo>
                  <a:lnTo>
                    <a:pt x="199" y="122"/>
                  </a:lnTo>
                  <a:lnTo>
                    <a:pt x="199" y="121"/>
                  </a:lnTo>
                  <a:lnTo>
                    <a:pt x="199" y="119"/>
                  </a:lnTo>
                  <a:lnTo>
                    <a:pt x="199" y="118"/>
                  </a:lnTo>
                  <a:lnTo>
                    <a:pt x="214" y="124"/>
                  </a:lnTo>
                  <a:lnTo>
                    <a:pt x="225" y="134"/>
                  </a:lnTo>
                  <a:lnTo>
                    <a:pt x="228" y="137"/>
                  </a:lnTo>
                  <a:lnTo>
                    <a:pt x="228" y="137"/>
                  </a:lnTo>
                  <a:lnTo>
                    <a:pt x="230" y="140"/>
                  </a:lnTo>
                  <a:lnTo>
                    <a:pt x="236" y="146"/>
                  </a:lnTo>
                  <a:lnTo>
                    <a:pt x="245" y="150"/>
                  </a:lnTo>
                  <a:lnTo>
                    <a:pt x="255" y="153"/>
                  </a:lnTo>
                  <a:lnTo>
                    <a:pt x="255" y="156"/>
                  </a:lnTo>
                  <a:lnTo>
                    <a:pt x="257" y="158"/>
                  </a:lnTo>
                  <a:lnTo>
                    <a:pt x="247" y="161"/>
                  </a:lnTo>
                  <a:lnTo>
                    <a:pt x="239" y="167"/>
                  </a:lnTo>
                  <a:lnTo>
                    <a:pt x="239" y="173"/>
                  </a:lnTo>
                  <a:lnTo>
                    <a:pt x="245" y="177"/>
                  </a:lnTo>
                  <a:lnTo>
                    <a:pt x="249" y="177"/>
                  </a:lnTo>
                  <a:lnTo>
                    <a:pt x="258" y="173"/>
                  </a:lnTo>
                  <a:lnTo>
                    <a:pt x="265" y="169"/>
                  </a:lnTo>
                  <a:lnTo>
                    <a:pt x="271" y="167"/>
                  </a:lnTo>
                  <a:lnTo>
                    <a:pt x="273" y="167"/>
                  </a:lnTo>
                  <a:lnTo>
                    <a:pt x="273" y="169"/>
                  </a:lnTo>
                  <a:lnTo>
                    <a:pt x="277" y="175"/>
                  </a:lnTo>
                  <a:lnTo>
                    <a:pt x="281" y="181"/>
                  </a:lnTo>
                  <a:lnTo>
                    <a:pt x="284" y="185"/>
                  </a:lnTo>
                  <a:lnTo>
                    <a:pt x="287" y="185"/>
                  </a:lnTo>
                  <a:lnTo>
                    <a:pt x="292" y="183"/>
                  </a:lnTo>
                  <a:lnTo>
                    <a:pt x="295" y="183"/>
                  </a:lnTo>
                  <a:lnTo>
                    <a:pt x="300" y="186"/>
                  </a:lnTo>
                  <a:lnTo>
                    <a:pt x="305" y="191"/>
                  </a:lnTo>
                  <a:lnTo>
                    <a:pt x="314" y="205"/>
                  </a:lnTo>
                  <a:lnTo>
                    <a:pt x="316" y="209"/>
                  </a:lnTo>
                  <a:lnTo>
                    <a:pt x="314" y="218"/>
                  </a:lnTo>
                  <a:lnTo>
                    <a:pt x="313" y="223"/>
                  </a:lnTo>
                  <a:lnTo>
                    <a:pt x="311" y="231"/>
                  </a:lnTo>
                  <a:lnTo>
                    <a:pt x="313" y="233"/>
                  </a:lnTo>
                  <a:lnTo>
                    <a:pt x="309" y="233"/>
                  </a:lnTo>
                  <a:lnTo>
                    <a:pt x="300" y="234"/>
                  </a:lnTo>
                  <a:lnTo>
                    <a:pt x="292" y="237"/>
                  </a:lnTo>
                  <a:lnTo>
                    <a:pt x="287" y="242"/>
                  </a:lnTo>
                  <a:lnTo>
                    <a:pt x="285" y="247"/>
                  </a:lnTo>
                  <a:lnTo>
                    <a:pt x="285" y="253"/>
                  </a:lnTo>
                  <a:lnTo>
                    <a:pt x="289" y="263"/>
                  </a:lnTo>
                  <a:lnTo>
                    <a:pt x="292" y="268"/>
                  </a:lnTo>
                  <a:lnTo>
                    <a:pt x="292" y="271"/>
                  </a:lnTo>
                  <a:lnTo>
                    <a:pt x="292" y="271"/>
                  </a:lnTo>
                  <a:lnTo>
                    <a:pt x="284" y="274"/>
                  </a:lnTo>
                  <a:lnTo>
                    <a:pt x="277" y="276"/>
                  </a:lnTo>
                  <a:lnTo>
                    <a:pt x="261" y="276"/>
                  </a:lnTo>
                  <a:lnTo>
                    <a:pt x="253" y="272"/>
                  </a:lnTo>
                  <a:lnTo>
                    <a:pt x="247" y="271"/>
                  </a:lnTo>
                  <a:lnTo>
                    <a:pt x="239" y="271"/>
                  </a:lnTo>
                  <a:lnTo>
                    <a:pt x="234" y="274"/>
                  </a:lnTo>
                  <a:lnTo>
                    <a:pt x="231" y="277"/>
                  </a:lnTo>
                  <a:lnTo>
                    <a:pt x="230" y="277"/>
                  </a:lnTo>
                  <a:lnTo>
                    <a:pt x="222" y="280"/>
                  </a:lnTo>
                  <a:lnTo>
                    <a:pt x="215" y="287"/>
                  </a:lnTo>
                  <a:lnTo>
                    <a:pt x="214" y="292"/>
                  </a:lnTo>
                  <a:lnTo>
                    <a:pt x="212" y="296"/>
                  </a:lnTo>
                  <a:lnTo>
                    <a:pt x="215" y="304"/>
                  </a:lnTo>
                  <a:lnTo>
                    <a:pt x="220" y="309"/>
                  </a:lnTo>
                  <a:lnTo>
                    <a:pt x="226" y="311"/>
                  </a:lnTo>
                  <a:lnTo>
                    <a:pt x="236" y="311"/>
                  </a:lnTo>
                  <a:lnTo>
                    <a:pt x="258" y="308"/>
                  </a:lnTo>
                  <a:lnTo>
                    <a:pt x="273" y="309"/>
                  </a:lnTo>
                  <a:lnTo>
                    <a:pt x="276" y="309"/>
                  </a:lnTo>
                  <a:lnTo>
                    <a:pt x="279" y="303"/>
                  </a:lnTo>
                  <a:lnTo>
                    <a:pt x="282" y="301"/>
                  </a:lnTo>
                  <a:lnTo>
                    <a:pt x="287" y="300"/>
                  </a:lnTo>
                  <a:lnTo>
                    <a:pt x="301" y="303"/>
                  </a:lnTo>
                  <a:lnTo>
                    <a:pt x="305" y="304"/>
                  </a:lnTo>
                  <a:lnTo>
                    <a:pt x="306" y="306"/>
                  </a:lnTo>
                  <a:lnTo>
                    <a:pt x="316" y="319"/>
                  </a:lnTo>
                  <a:lnTo>
                    <a:pt x="322" y="322"/>
                  </a:lnTo>
                  <a:lnTo>
                    <a:pt x="327" y="323"/>
                  </a:lnTo>
                  <a:lnTo>
                    <a:pt x="328" y="325"/>
                  </a:lnTo>
                  <a:lnTo>
                    <a:pt x="328" y="339"/>
                  </a:lnTo>
                  <a:lnTo>
                    <a:pt x="336" y="347"/>
                  </a:lnTo>
                  <a:lnTo>
                    <a:pt x="343" y="349"/>
                  </a:lnTo>
                  <a:lnTo>
                    <a:pt x="356" y="351"/>
                  </a:lnTo>
                  <a:lnTo>
                    <a:pt x="367" y="354"/>
                  </a:lnTo>
                  <a:lnTo>
                    <a:pt x="372" y="355"/>
                  </a:lnTo>
                  <a:lnTo>
                    <a:pt x="388" y="367"/>
                  </a:lnTo>
                  <a:lnTo>
                    <a:pt x="405" y="376"/>
                  </a:lnTo>
                  <a:lnTo>
                    <a:pt x="423" y="381"/>
                  </a:lnTo>
                  <a:lnTo>
                    <a:pt x="431" y="381"/>
                  </a:lnTo>
                  <a:lnTo>
                    <a:pt x="437" y="378"/>
                  </a:lnTo>
                  <a:lnTo>
                    <a:pt x="437" y="373"/>
                  </a:lnTo>
                  <a:lnTo>
                    <a:pt x="434" y="365"/>
                  </a:lnTo>
                  <a:lnTo>
                    <a:pt x="426" y="357"/>
                  </a:lnTo>
                  <a:lnTo>
                    <a:pt x="418" y="349"/>
                  </a:lnTo>
                  <a:lnTo>
                    <a:pt x="402" y="333"/>
                  </a:lnTo>
                  <a:lnTo>
                    <a:pt x="394" y="328"/>
                  </a:lnTo>
                  <a:lnTo>
                    <a:pt x="400" y="330"/>
                  </a:lnTo>
                  <a:lnTo>
                    <a:pt x="407" y="333"/>
                  </a:lnTo>
                  <a:lnTo>
                    <a:pt x="424" y="344"/>
                  </a:lnTo>
                  <a:lnTo>
                    <a:pt x="431" y="347"/>
                  </a:lnTo>
                  <a:lnTo>
                    <a:pt x="440" y="349"/>
                  </a:lnTo>
                  <a:lnTo>
                    <a:pt x="447" y="349"/>
                  </a:lnTo>
                  <a:lnTo>
                    <a:pt x="453" y="347"/>
                  </a:lnTo>
                  <a:lnTo>
                    <a:pt x="459" y="344"/>
                  </a:lnTo>
                  <a:lnTo>
                    <a:pt x="469" y="335"/>
                  </a:lnTo>
                  <a:lnTo>
                    <a:pt x="469" y="327"/>
                  </a:lnTo>
                  <a:lnTo>
                    <a:pt x="466" y="325"/>
                  </a:lnTo>
                  <a:lnTo>
                    <a:pt x="463" y="322"/>
                  </a:lnTo>
                  <a:lnTo>
                    <a:pt x="458" y="320"/>
                  </a:lnTo>
                  <a:lnTo>
                    <a:pt x="456" y="317"/>
                  </a:lnTo>
                  <a:lnTo>
                    <a:pt x="456" y="315"/>
                  </a:lnTo>
                  <a:lnTo>
                    <a:pt x="455" y="306"/>
                  </a:lnTo>
                  <a:lnTo>
                    <a:pt x="451" y="298"/>
                  </a:lnTo>
                  <a:lnTo>
                    <a:pt x="443" y="292"/>
                  </a:lnTo>
                  <a:lnTo>
                    <a:pt x="439" y="288"/>
                  </a:lnTo>
                  <a:lnTo>
                    <a:pt x="434" y="288"/>
                  </a:lnTo>
                  <a:lnTo>
                    <a:pt x="426" y="285"/>
                  </a:lnTo>
                  <a:lnTo>
                    <a:pt x="413" y="277"/>
                  </a:lnTo>
                  <a:lnTo>
                    <a:pt x="410" y="274"/>
                  </a:lnTo>
                  <a:lnTo>
                    <a:pt x="407" y="269"/>
                  </a:lnTo>
                  <a:lnTo>
                    <a:pt x="405" y="268"/>
                  </a:lnTo>
                  <a:lnTo>
                    <a:pt x="407" y="268"/>
                  </a:lnTo>
                  <a:lnTo>
                    <a:pt x="411" y="264"/>
                  </a:lnTo>
                  <a:lnTo>
                    <a:pt x="411" y="256"/>
                  </a:lnTo>
                  <a:lnTo>
                    <a:pt x="410" y="250"/>
                  </a:lnTo>
                  <a:lnTo>
                    <a:pt x="411" y="245"/>
                  </a:lnTo>
                  <a:lnTo>
                    <a:pt x="413" y="245"/>
                  </a:lnTo>
                  <a:lnTo>
                    <a:pt x="415" y="245"/>
                  </a:lnTo>
                  <a:lnTo>
                    <a:pt x="427" y="253"/>
                  </a:lnTo>
                  <a:lnTo>
                    <a:pt x="435" y="256"/>
                  </a:lnTo>
                  <a:lnTo>
                    <a:pt x="439" y="256"/>
                  </a:lnTo>
                  <a:lnTo>
                    <a:pt x="440" y="258"/>
                  </a:lnTo>
                  <a:lnTo>
                    <a:pt x="443" y="263"/>
                  </a:lnTo>
                  <a:lnTo>
                    <a:pt x="458" y="280"/>
                  </a:lnTo>
                  <a:lnTo>
                    <a:pt x="469" y="288"/>
                  </a:lnTo>
                  <a:lnTo>
                    <a:pt x="475" y="288"/>
                  </a:lnTo>
                  <a:lnTo>
                    <a:pt x="482" y="282"/>
                  </a:lnTo>
                  <a:lnTo>
                    <a:pt x="483" y="276"/>
                  </a:lnTo>
                  <a:lnTo>
                    <a:pt x="483" y="272"/>
                  </a:lnTo>
                  <a:lnTo>
                    <a:pt x="485" y="272"/>
                  </a:lnTo>
                  <a:lnTo>
                    <a:pt x="491" y="272"/>
                  </a:lnTo>
                  <a:lnTo>
                    <a:pt x="498" y="271"/>
                  </a:lnTo>
                  <a:lnTo>
                    <a:pt x="502" y="268"/>
                  </a:lnTo>
                  <a:lnTo>
                    <a:pt x="502" y="260"/>
                  </a:lnTo>
                  <a:lnTo>
                    <a:pt x="504" y="258"/>
                  </a:lnTo>
                  <a:lnTo>
                    <a:pt x="515" y="247"/>
                  </a:lnTo>
                  <a:lnTo>
                    <a:pt x="523" y="244"/>
                  </a:lnTo>
                  <a:lnTo>
                    <a:pt x="528" y="240"/>
                  </a:lnTo>
                  <a:lnTo>
                    <a:pt x="528" y="237"/>
                  </a:lnTo>
                  <a:lnTo>
                    <a:pt x="525" y="233"/>
                  </a:lnTo>
                  <a:lnTo>
                    <a:pt x="514" y="226"/>
                  </a:lnTo>
                  <a:lnTo>
                    <a:pt x="501" y="225"/>
                  </a:lnTo>
                  <a:lnTo>
                    <a:pt x="494" y="223"/>
                  </a:lnTo>
                  <a:lnTo>
                    <a:pt x="493" y="221"/>
                  </a:lnTo>
                  <a:lnTo>
                    <a:pt x="490" y="217"/>
                  </a:lnTo>
                  <a:lnTo>
                    <a:pt x="490" y="212"/>
                  </a:lnTo>
                  <a:lnTo>
                    <a:pt x="483" y="205"/>
                  </a:lnTo>
                  <a:lnTo>
                    <a:pt x="475" y="199"/>
                  </a:lnTo>
                  <a:lnTo>
                    <a:pt x="464" y="194"/>
                  </a:lnTo>
                  <a:lnTo>
                    <a:pt x="448" y="194"/>
                  </a:lnTo>
                  <a:lnTo>
                    <a:pt x="440" y="189"/>
                  </a:lnTo>
                  <a:lnTo>
                    <a:pt x="432" y="185"/>
                  </a:lnTo>
                  <a:lnTo>
                    <a:pt x="416" y="181"/>
                  </a:lnTo>
                  <a:lnTo>
                    <a:pt x="408" y="177"/>
                  </a:lnTo>
                  <a:lnTo>
                    <a:pt x="403" y="172"/>
                  </a:lnTo>
                  <a:lnTo>
                    <a:pt x="402" y="170"/>
                  </a:lnTo>
                  <a:lnTo>
                    <a:pt x="402" y="165"/>
                  </a:lnTo>
                  <a:lnTo>
                    <a:pt x="402" y="165"/>
                  </a:lnTo>
                  <a:lnTo>
                    <a:pt x="410" y="165"/>
                  </a:lnTo>
                  <a:lnTo>
                    <a:pt x="418" y="167"/>
                  </a:lnTo>
                  <a:lnTo>
                    <a:pt x="423" y="165"/>
                  </a:lnTo>
                  <a:lnTo>
                    <a:pt x="424" y="162"/>
                  </a:lnTo>
                  <a:lnTo>
                    <a:pt x="429" y="156"/>
                  </a:lnTo>
                  <a:lnTo>
                    <a:pt x="423" y="153"/>
                  </a:lnTo>
                  <a:lnTo>
                    <a:pt x="415" y="151"/>
                  </a:lnTo>
                  <a:lnTo>
                    <a:pt x="407" y="150"/>
                  </a:lnTo>
                  <a:lnTo>
                    <a:pt x="405" y="150"/>
                  </a:lnTo>
                  <a:lnTo>
                    <a:pt x="407" y="148"/>
                  </a:lnTo>
                  <a:lnTo>
                    <a:pt x="410" y="148"/>
                  </a:lnTo>
                  <a:lnTo>
                    <a:pt x="415" y="143"/>
                  </a:lnTo>
                  <a:lnTo>
                    <a:pt x="418" y="142"/>
                  </a:lnTo>
                  <a:lnTo>
                    <a:pt x="418" y="137"/>
                  </a:lnTo>
                  <a:lnTo>
                    <a:pt x="413" y="132"/>
                  </a:lnTo>
                  <a:lnTo>
                    <a:pt x="410" y="127"/>
                  </a:lnTo>
                  <a:lnTo>
                    <a:pt x="405" y="124"/>
                  </a:lnTo>
                  <a:lnTo>
                    <a:pt x="400" y="124"/>
                  </a:lnTo>
                  <a:lnTo>
                    <a:pt x="396" y="126"/>
                  </a:lnTo>
                  <a:lnTo>
                    <a:pt x="392" y="129"/>
                  </a:lnTo>
                  <a:lnTo>
                    <a:pt x="397" y="119"/>
                  </a:lnTo>
                  <a:lnTo>
                    <a:pt x="397" y="118"/>
                  </a:lnTo>
                  <a:lnTo>
                    <a:pt x="394" y="111"/>
                  </a:lnTo>
                  <a:lnTo>
                    <a:pt x="386" y="108"/>
                  </a:lnTo>
                  <a:lnTo>
                    <a:pt x="375" y="106"/>
                  </a:lnTo>
                  <a:lnTo>
                    <a:pt x="365" y="106"/>
                  </a:lnTo>
                  <a:lnTo>
                    <a:pt x="360" y="108"/>
                  </a:lnTo>
                  <a:lnTo>
                    <a:pt x="357" y="106"/>
                  </a:lnTo>
                  <a:lnTo>
                    <a:pt x="356" y="102"/>
                  </a:lnTo>
                  <a:lnTo>
                    <a:pt x="356" y="98"/>
                  </a:lnTo>
                  <a:lnTo>
                    <a:pt x="352" y="95"/>
                  </a:lnTo>
                  <a:lnTo>
                    <a:pt x="343" y="97"/>
                  </a:lnTo>
                  <a:lnTo>
                    <a:pt x="335" y="100"/>
                  </a:lnTo>
                  <a:lnTo>
                    <a:pt x="327" y="105"/>
                  </a:lnTo>
                  <a:lnTo>
                    <a:pt x="324" y="103"/>
                  </a:lnTo>
                  <a:lnTo>
                    <a:pt x="330" y="102"/>
                  </a:lnTo>
                  <a:lnTo>
                    <a:pt x="336" y="97"/>
                  </a:lnTo>
                  <a:close/>
                  <a:moveTo>
                    <a:pt x="344" y="245"/>
                  </a:moveTo>
                  <a:lnTo>
                    <a:pt x="341" y="242"/>
                  </a:lnTo>
                  <a:lnTo>
                    <a:pt x="335" y="237"/>
                  </a:lnTo>
                  <a:lnTo>
                    <a:pt x="328" y="236"/>
                  </a:lnTo>
                  <a:lnTo>
                    <a:pt x="336" y="234"/>
                  </a:lnTo>
                  <a:lnTo>
                    <a:pt x="346" y="231"/>
                  </a:lnTo>
                  <a:lnTo>
                    <a:pt x="348" y="229"/>
                  </a:lnTo>
                  <a:lnTo>
                    <a:pt x="352" y="229"/>
                  </a:lnTo>
                  <a:lnTo>
                    <a:pt x="357" y="233"/>
                  </a:lnTo>
                  <a:lnTo>
                    <a:pt x="364" y="239"/>
                  </a:lnTo>
                  <a:lnTo>
                    <a:pt x="368" y="242"/>
                  </a:lnTo>
                  <a:lnTo>
                    <a:pt x="370" y="244"/>
                  </a:lnTo>
                  <a:lnTo>
                    <a:pt x="368" y="245"/>
                  </a:lnTo>
                  <a:lnTo>
                    <a:pt x="365" y="247"/>
                  </a:lnTo>
                  <a:lnTo>
                    <a:pt x="359" y="250"/>
                  </a:lnTo>
                  <a:lnTo>
                    <a:pt x="349" y="252"/>
                  </a:lnTo>
                  <a:lnTo>
                    <a:pt x="349" y="250"/>
                  </a:lnTo>
                  <a:lnTo>
                    <a:pt x="344" y="24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00" name="Google Shape;900;p98"/>
            <p:cNvSpPr/>
            <p:nvPr/>
          </p:nvSpPr>
          <p:spPr>
            <a:xfrm>
              <a:off x="2642260" y="2370341"/>
              <a:ext cx="84824" cy="35314"/>
            </a:xfrm>
            <a:custGeom>
              <a:avLst/>
              <a:gdLst/>
              <a:ahLst/>
              <a:cxnLst/>
              <a:rect l="l" t="t" r="r" b="b"/>
              <a:pathLst>
                <a:path w="60" h="25" extrusionOk="0">
                  <a:moveTo>
                    <a:pt x="16" y="0"/>
                  </a:moveTo>
                  <a:lnTo>
                    <a:pt x="0" y="0"/>
                  </a:lnTo>
                  <a:lnTo>
                    <a:pt x="14" y="12"/>
                  </a:lnTo>
                  <a:lnTo>
                    <a:pt x="32" y="20"/>
                  </a:lnTo>
                  <a:lnTo>
                    <a:pt x="48" y="25"/>
                  </a:lnTo>
                  <a:lnTo>
                    <a:pt x="60" y="25"/>
                  </a:lnTo>
                  <a:lnTo>
                    <a:pt x="60" y="17"/>
                  </a:lnTo>
                  <a:lnTo>
                    <a:pt x="52" y="11"/>
                  </a:lnTo>
                  <a:lnTo>
                    <a:pt x="33" y="3"/>
                  </a:lnTo>
                  <a:lnTo>
                    <a:pt x="16"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01" name="Google Shape;901;p98"/>
            <p:cNvSpPr/>
            <p:nvPr/>
          </p:nvSpPr>
          <p:spPr>
            <a:xfrm>
              <a:off x="1673855" y="1387177"/>
              <a:ext cx="169647" cy="151147"/>
            </a:xfrm>
            <a:custGeom>
              <a:avLst/>
              <a:gdLst/>
              <a:ahLst/>
              <a:cxnLst/>
              <a:rect l="l" t="t" r="r" b="b"/>
              <a:pathLst>
                <a:path w="120" h="107" extrusionOk="0">
                  <a:moveTo>
                    <a:pt x="10" y="64"/>
                  </a:moveTo>
                  <a:lnTo>
                    <a:pt x="14" y="70"/>
                  </a:lnTo>
                  <a:lnTo>
                    <a:pt x="22" y="72"/>
                  </a:lnTo>
                  <a:lnTo>
                    <a:pt x="35" y="78"/>
                  </a:lnTo>
                  <a:lnTo>
                    <a:pt x="42" y="84"/>
                  </a:lnTo>
                  <a:lnTo>
                    <a:pt x="48" y="92"/>
                  </a:lnTo>
                  <a:lnTo>
                    <a:pt x="53" y="99"/>
                  </a:lnTo>
                  <a:lnTo>
                    <a:pt x="59" y="102"/>
                  </a:lnTo>
                  <a:lnTo>
                    <a:pt x="64" y="105"/>
                  </a:lnTo>
                  <a:lnTo>
                    <a:pt x="70" y="107"/>
                  </a:lnTo>
                  <a:lnTo>
                    <a:pt x="75" y="104"/>
                  </a:lnTo>
                  <a:lnTo>
                    <a:pt x="78" y="100"/>
                  </a:lnTo>
                  <a:lnTo>
                    <a:pt x="83" y="97"/>
                  </a:lnTo>
                  <a:lnTo>
                    <a:pt x="88" y="94"/>
                  </a:lnTo>
                  <a:lnTo>
                    <a:pt x="93" y="94"/>
                  </a:lnTo>
                  <a:lnTo>
                    <a:pt x="99" y="92"/>
                  </a:lnTo>
                  <a:lnTo>
                    <a:pt x="105" y="89"/>
                  </a:lnTo>
                  <a:lnTo>
                    <a:pt x="112" y="81"/>
                  </a:lnTo>
                  <a:lnTo>
                    <a:pt x="117" y="59"/>
                  </a:lnTo>
                  <a:lnTo>
                    <a:pt x="120" y="46"/>
                  </a:lnTo>
                  <a:lnTo>
                    <a:pt x="120" y="43"/>
                  </a:lnTo>
                  <a:lnTo>
                    <a:pt x="118" y="38"/>
                  </a:lnTo>
                  <a:lnTo>
                    <a:pt x="115" y="35"/>
                  </a:lnTo>
                  <a:lnTo>
                    <a:pt x="105" y="35"/>
                  </a:lnTo>
                  <a:lnTo>
                    <a:pt x="101" y="41"/>
                  </a:lnTo>
                  <a:lnTo>
                    <a:pt x="102" y="46"/>
                  </a:lnTo>
                  <a:lnTo>
                    <a:pt x="102" y="46"/>
                  </a:lnTo>
                  <a:lnTo>
                    <a:pt x="101" y="44"/>
                  </a:lnTo>
                  <a:lnTo>
                    <a:pt x="93" y="43"/>
                  </a:lnTo>
                  <a:lnTo>
                    <a:pt x="86" y="43"/>
                  </a:lnTo>
                  <a:lnTo>
                    <a:pt x="83" y="41"/>
                  </a:lnTo>
                  <a:lnTo>
                    <a:pt x="89" y="36"/>
                  </a:lnTo>
                  <a:lnTo>
                    <a:pt x="99" y="33"/>
                  </a:lnTo>
                  <a:lnTo>
                    <a:pt x="107" y="25"/>
                  </a:lnTo>
                  <a:lnTo>
                    <a:pt x="107" y="16"/>
                  </a:lnTo>
                  <a:lnTo>
                    <a:pt x="93" y="9"/>
                  </a:lnTo>
                  <a:lnTo>
                    <a:pt x="94" y="6"/>
                  </a:lnTo>
                  <a:lnTo>
                    <a:pt x="94" y="3"/>
                  </a:lnTo>
                  <a:lnTo>
                    <a:pt x="88" y="0"/>
                  </a:lnTo>
                  <a:lnTo>
                    <a:pt x="75" y="1"/>
                  </a:lnTo>
                  <a:lnTo>
                    <a:pt x="66" y="5"/>
                  </a:lnTo>
                  <a:lnTo>
                    <a:pt x="62" y="11"/>
                  </a:lnTo>
                  <a:lnTo>
                    <a:pt x="66" y="16"/>
                  </a:lnTo>
                  <a:lnTo>
                    <a:pt x="67" y="16"/>
                  </a:lnTo>
                  <a:lnTo>
                    <a:pt x="62" y="14"/>
                  </a:lnTo>
                  <a:lnTo>
                    <a:pt x="59" y="13"/>
                  </a:lnTo>
                  <a:lnTo>
                    <a:pt x="53" y="11"/>
                  </a:lnTo>
                  <a:lnTo>
                    <a:pt x="46" y="9"/>
                  </a:lnTo>
                  <a:lnTo>
                    <a:pt x="34" y="13"/>
                  </a:lnTo>
                  <a:lnTo>
                    <a:pt x="27" y="17"/>
                  </a:lnTo>
                  <a:lnTo>
                    <a:pt x="22" y="21"/>
                  </a:lnTo>
                  <a:lnTo>
                    <a:pt x="21" y="27"/>
                  </a:lnTo>
                  <a:lnTo>
                    <a:pt x="24" y="33"/>
                  </a:lnTo>
                  <a:lnTo>
                    <a:pt x="34" y="36"/>
                  </a:lnTo>
                  <a:lnTo>
                    <a:pt x="48" y="36"/>
                  </a:lnTo>
                  <a:lnTo>
                    <a:pt x="43" y="44"/>
                  </a:lnTo>
                  <a:lnTo>
                    <a:pt x="40" y="48"/>
                  </a:lnTo>
                  <a:lnTo>
                    <a:pt x="35" y="51"/>
                  </a:lnTo>
                  <a:lnTo>
                    <a:pt x="34" y="51"/>
                  </a:lnTo>
                  <a:lnTo>
                    <a:pt x="29" y="48"/>
                  </a:lnTo>
                  <a:lnTo>
                    <a:pt x="21" y="41"/>
                  </a:lnTo>
                  <a:lnTo>
                    <a:pt x="16" y="40"/>
                  </a:lnTo>
                  <a:lnTo>
                    <a:pt x="10" y="40"/>
                  </a:lnTo>
                  <a:lnTo>
                    <a:pt x="5" y="41"/>
                  </a:lnTo>
                  <a:lnTo>
                    <a:pt x="0" y="46"/>
                  </a:lnTo>
                  <a:lnTo>
                    <a:pt x="0" y="56"/>
                  </a:lnTo>
                  <a:lnTo>
                    <a:pt x="3" y="60"/>
                  </a:lnTo>
                  <a:lnTo>
                    <a:pt x="10" y="6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02" name="Google Shape;902;p98"/>
            <p:cNvSpPr/>
            <p:nvPr/>
          </p:nvSpPr>
          <p:spPr>
            <a:xfrm>
              <a:off x="1822297" y="1240267"/>
              <a:ext cx="445325" cy="139846"/>
            </a:xfrm>
            <a:custGeom>
              <a:avLst/>
              <a:gdLst/>
              <a:ahLst/>
              <a:cxnLst/>
              <a:rect l="l" t="t" r="r" b="b"/>
              <a:pathLst>
                <a:path w="315" h="99" extrusionOk="0">
                  <a:moveTo>
                    <a:pt x="85" y="81"/>
                  </a:moveTo>
                  <a:lnTo>
                    <a:pt x="88" y="85"/>
                  </a:lnTo>
                  <a:lnTo>
                    <a:pt x="93" y="88"/>
                  </a:lnTo>
                  <a:lnTo>
                    <a:pt x="103" y="88"/>
                  </a:lnTo>
                  <a:lnTo>
                    <a:pt x="112" y="94"/>
                  </a:lnTo>
                  <a:lnTo>
                    <a:pt x="120" y="97"/>
                  </a:lnTo>
                  <a:lnTo>
                    <a:pt x="130" y="97"/>
                  </a:lnTo>
                  <a:lnTo>
                    <a:pt x="138" y="94"/>
                  </a:lnTo>
                  <a:lnTo>
                    <a:pt x="146" y="86"/>
                  </a:lnTo>
                  <a:lnTo>
                    <a:pt x="146" y="86"/>
                  </a:lnTo>
                  <a:lnTo>
                    <a:pt x="147" y="89"/>
                  </a:lnTo>
                  <a:lnTo>
                    <a:pt x="152" y="94"/>
                  </a:lnTo>
                  <a:lnTo>
                    <a:pt x="166" y="97"/>
                  </a:lnTo>
                  <a:lnTo>
                    <a:pt x="184" y="99"/>
                  </a:lnTo>
                  <a:lnTo>
                    <a:pt x="221" y="99"/>
                  </a:lnTo>
                  <a:lnTo>
                    <a:pt x="229" y="97"/>
                  </a:lnTo>
                  <a:lnTo>
                    <a:pt x="237" y="96"/>
                  </a:lnTo>
                  <a:lnTo>
                    <a:pt x="240" y="93"/>
                  </a:lnTo>
                  <a:lnTo>
                    <a:pt x="245" y="89"/>
                  </a:lnTo>
                  <a:lnTo>
                    <a:pt x="248" y="89"/>
                  </a:lnTo>
                  <a:lnTo>
                    <a:pt x="257" y="94"/>
                  </a:lnTo>
                  <a:lnTo>
                    <a:pt x="272" y="96"/>
                  </a:lnTo>
                  <a:lnTo>
                    <a:pt x="286" y="96"/>
                  </a:lnTo>
                  <a:lnTo>
                    <a:pt x="297" y="94"/>
                  </a:lnTo>
                  <a:lnTo>
                    <a:pt x="302" y="93"/>
                  </a:lnTo>
                  <a:lnTo>
                    <a:pt x="305" y="88"/>
                  </a:lnTo>
                  <a:lnTo>
                    <a:pt x="312" y="80"/>
                  </a:lnTo>
                  <a:lnTo>
                    <a:pt x="315" y="72"/>
                  </a:lnTo>
                  <a:lnTo>
                    <a:pt x="315" y="59"/>
                  </a:lnTo>
                  <a:lnTo>
                    <a:pt x="310" y="56"/>
                  </a:lnTo>
                  <a:lnTo>
                    <a:pt x="300" y="53"/>
                  </a:lnTo>
                  <a:lnTo>
                    <a:pt x="249" y="48"/>
                  </a:lnTo>
                  <a:lnTo>
                    <a:pt x="233" y="48"/>
                  </a:lnTo>
                  <a:lnTo>
                    <a:pt x="219" y="50"/>
                  </a:lnTo>
                  <a:lnTo>
                    <a:pt x="211" y="51"/>
                  </a:lnTo>
                  <a:lnTo>
                    <a:pt x="205" y="54"/>
                  </a:lnTo>
                  <a:lnTo>
                    <a:pt x="184" y="54"/>
                  </a:lnTo>
                  <a:lnTo>
                    <a:pt x="171" y="53"/>
                  </a:lnTo>
                  <a:lnTo>
                    <a:pt x="165" y="53"/>
                  </a:lnTo>
                  <a:lnTo>
                    <a:pt x="155" y="56"/>
                  </a:lnTo>
                  <a:lnTo>
                    <a:pt x="144" y="48"/>
                  </a:lnTo>
                  <a:lnTo>
                    <a:pt x="138" y="46"/>
                  </a:lnTo>
                  <a:lnTo>
                    <a:pt x="130" y="45"/>
                  </a:lnTo>
                  <a:lnTo>
                    <a:pt x="125" y="45"/>
                  </a:lnTo>
                  <a:lnTo>
                    <a:pt x="125" y="45"/>
                  </a:lnTo>
                  <a:lnTo>
                    <a:pt x="127" y="43"/>
                  </a:lnTo>
                  <a:lnTo>
                    <a:pt x="139" y="34"/>
                  </a:lnTo>
                  <a:lnTo>
                    <a:pt x="139" y="29"/>
                  </a:lnTo>
                  <a:lnTo>
                    <a:pt x="135" y="24"/>
                  </a:lnTo>
                  <a:lnTo>
                    <a:pt x="120" y="19"/>
                  </a:lnTo>
                  <a:lnTo>
                    <a:pt x="103" y="14"/>
                  </a:lnTo>
                  <a:lnTo>
                    <a:pt x="77" y="14"/>
                  </a:lnTo>
                  <a:lnTo>
                    <a:pt x="71" y="13"/>
                  </a:lnTo>
                  <a:lnTo>
                    <a:pt x="52" y="3"/>
                  </a:lnTo>
                  <a:lnTo>
                    <a:pt x="44" y="2"/>
                  </a:lnTo>
                  <a:lnTo>
                    <a:pt x="36" y="0"/>
                  </a:lnTo>
                  <a:lnTo>
                    <a:pt x="12" y="0"/>
                  </a:lnTo>
                  <a:lnTo>
                    <a:pt x="4" y="5"/>
                  </a:lnTo>
                  <a:lnTo>
                    <a:pt x="0" y="10"/>
                  </a:lnTo>
                  <a:lnTo>
                    <a:pt x="0" y="14"/>
                  </a:lnTo>
                  <a:lnTo>
                    <a:pt x="7" y="19"/>
                  </a:lnTo>
                  <a:lnTo>
                    <a:pt x="32" y="30"/>
                  </a:lnTo>
                  <a:lnTo>
                    <a:pt x="52" y="35"/>
                  </a:lnTo>
                  <a:lnTo>
                    <a:pt x="59" y="35"/>
                  </a:lnTo>
                  <a:lnTo>
                    <a:pt x="64" y="30"/>
                  </a:lnTo>
                  <a:lnTo>
                    <a:pt x="64" y="30"/>
                  </a:lnTo>
                  <a:lnTo>
                    <a:pt x="71" y="34"/>
                  </a:lnTo>
                  <a:lnTo>
                    <a:pt x="82" y="50"/>
                  </a:lnTo>
                  <a:lnTo>
                    <a:pt x="83" y="51"/>
                  </a:lnTo>
                  <a:lnTo>
                    <a:pt x="83" y="54"/>
                  </a:lnTo>
                  <a:lnTo>
                    <a:pt x="82" y="59"/>
                  </a:lnTo>
                  <a:lnTo>
                    <a:pt x="80" y="65"/>
                  </a:lnTo>
                  <a:lnTo>
                    <a:pt x="82" y="70"/>
                  </a:lnTo>
                  <a:lnTo>
                    <a:pt x="82" y="77"/>
                  </a:lnTo>
                  <a:lnTo>
                    <a:pt x="85" y="8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03" name="Google Shape;903;p98"/>
            <p:cNvSpPr/>
            <p:nvPr/>
          </p:nvSpPr>
          <p:spPr>
            <a:xfrm>
              <a:off x="1620134" y="1322197"/>
              <a:ext cx="35344" cy="31077"/>
            </a:xfrm>
            <a:custGeom>
              <a:avLst/>
              <a:gdLst/>
              <a:ahLst/>
              <a:cxnLst/>
              <a:rect l="l" t="t" r="r" b="b"/>
              <a:pathLst>
                <a:path w="25" h="22" extrusionOk="0">
                  <a:moveTo>
                    <a:pt x="14" y="1"/>
                  </a:moveTo>
                  <a:lnTo>
                    <a:pt x="9" y="0"/>
                  </a:lnTo>
                  <a:lnTo>
                    <a:pt x="5" y="3"/>
                  </a:lnTo>
                  <a:lnTo>
                    <a:pt x="0" y="11"/>
                  </a:lnTo>
                  <a:lnTo>
                    <a:pt x="5" y="19"/>
                  </a:lnTo>
                  <a:lnTo>
                    <a:pt x="9" y="22"/>
                  </a:lnTo>
                  <a:lnTo>
                    <a:pt x="21" y="22"/>
                  </a:lnTo>
                  <a:lnTo>
                    <a:pt x="24" y="17"/>
                  </a:lnTo>
                  <a:lnTo>
                    <a:pt x="25" y="15"/>
                  </a:lnTo>
                  <a:lnTo>
                    <a:pt x="25" y="9"/>
                  </a:lnTo>
                  <a:lnTo>
                    <a:pt x="19" y="3"/>
                  </a:lnTo>
                  <a:lnTo>
                    <a:pt x="14" y="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04" name="Google Shape;904;p98"/>
            <p:cNvSpPr/>
            <p:nvPr/>
          </p:nvSpPr>
          <p:spPr>
            <a:xfrm>
              <a:off x="1624375" y="1248742"/>
              <a:ext cx="192267" cy="108769"/>
            </a:xfrm>
            <a:custGeom>
              <a:avLst/>
              <a:gdLst/>
              <a:ahLst/>
              <a:cxnLst/>
              <a:rect l="l" t="t" r="r" b="b"/>
              <a:pathLst>
                <a:path w="136" h="77" extrusionOk="0">
                  <a:moveTo>
                    <a:pt x="49" y="55"/>
                  </a:moveTo>
                  <a:lnTo>
                    <a:pt x="73" y="52"/>
                  </a:lnTo>
                  <a:lnTo>
                    <a:pt x="81" y="52"/>
                  </a:lnTo>
                  <a:lnTo>
                    <a:pt x="81" y="52"/>
                  </a:lnTo>
                  <a:lnTo>
                    <a:pt x="78" y="56"/>
                  </a:lnTo>
                  <a:lnTo>
                    <a:pt x="73" y="63"/>
                  </a:lnTo>
                  <a:lnTo>
                    <a:pt x="73" y="67"/>
                  </a:lnTo>
                  <a:lnTo>
                    <a:pt x="77" y="72"/>
                  </a:lnTo>
                  <a:lnTo>
                    <a:pt x="85" y="77"/>
                  </a:lnTo>
                  <a:lnTo>
                    <a:pt x="94" y="77"/>
                  </a:lnTo>
                  <a:lnTo>
                    <a:pt x="115" y="75"/>
                  </a:lnTo>
                  <a:lnTo>
                    <a:pt x="120" y="75"/>
                  </a:lnTo>
                  <a:lnTo>
                    <a:pt x="124" y="72"/>
                  </a:lnTo>
                  <a:lnTo>
                    <a:pt x="128" y="69"/>
                  </a:lnTo>
                  <a:lnTo>
                    <a:pt x="129" y="64"/>
                  </a:lnTo>
                  <a:lnTo>
                    <a:pt x="136" y="58"/>
                  </a:lnTo>
                  <a:lnTo>
                    <a:pt x="136" y="55"/>
                  </a:lnTo>
                  <a:lnTo>
                    <a:pt x="134" y="50"/>
                  </a:lnTo>
                  <a:lnTo>
                    <a:pt x="131" y="45"/>
                  </a:lnTo>
                  <a:lnTo>
                    <a:pt x="131" y="44"/>
                  </a:lnTo>
                  <a:lnTo>
                    <a:pt x="132" y="40"/>
                  </a:lnTo>
                  <a:lnTo>
                    <a:pt x="132" y="26"/>
                  </a:lnTo>
                  <a:lnTo>
                    <a:pt x="128" y="21"/>
                  </a:lnTo>
                  <a:lnTo>
                    <a:pt x="118" y="12"/>
                  </a:lnTo>
                  <a:lnTo>
                    <a:pt x="110" y="7"/>
                  </a:lnTo>
                  <a:lnTo>
                    <a:pt x="107" y="10"/>
                  </a:lnTo>
                  <a:lnTo>
                    <a:pt x="105" y="12"/>
                  </a:lnTo>
                  <a:lnTo>
                    <a:pt x="99" y="10"/>
                  </a:lnTo>
                  <a:lnTo>
                    <a:pt x="77" y="2"/>
                  </a:lnTo>
                  <a:lnTo>
                    <a:pt x="69" y="0"/>
                  </a:lnTo>
                  <a:lnTo>
                    <a:pt x="64" y="7"/>
                  </a:lnTo>
                  <a:lnTo>
                    <a:pt x="70" y="20"/>
                  </a:lnTo>
                  <a:lnTo>
                    <a:pt x="75" y="26"/>
                  </a:lnTo>
                  <a:lnTo>
                    <a:pt x="72" y="24"/>
                  </a:lnTo>
                  <a:lnTo>
                    <a:pt x="61" y="16"/>
                  </a:lnTo>
                  <a:lnTo>
                    <a:pt x="56" y="15"/>
                  </a:lnTo>
                  <a:lnTo>
                    <a:pt x="51" y="13"/>
                  </a:lnTo>
                  <a:lnTo>
                    <a:pt x="48" y="16"/>
                  </a:lnTo>
                  <a:lnTo>
                    <a:pt x="45" y="21"/>
                  </a:lnTo>
                  <a:lnTo>
                    <a:pt x="46" y="28"/>
                  </a:lnTo>
                  <a:lnTo>
                    <a:pt x="48" y="32"/>
                  </a:lnTo>
                  <a:lnTo>
                    <a:pt x="53" y="37"/>
                  </a:lnTo>
                  <a:lnTo>
                    <a:pt x="51" y="37"/>
                  </a:lnTo>
                  <a:lnTo>
                    <a:pt x="48" y="34"/>
                  </a:lnTo>
                  <a:lnTo>
                    <a:pt x="43" y="32"/>
                  </a:lnTo>
                  <a:lnTo>
                    <a:pt x="30" y="15"/>
                  </a:lnTo>
                  <a:lnTo>
                    <a:pt x="24" y="7"/>
                  </a:lnTo>
                  <a:lnTo>
                    <a:pt x="19" y="4"/>
                  </a:lnTo>
                  <a:lnTo>
                    <a:pt x="8" y="4"/>
                  </a:lnTo>
                  <a:lnTo>
                    <a:pt x="3" y="7"/>
                  </a:lnTo>
                  <a:lnTo>
                    <a:pt x="0" y="12"/>
                  </a:lnTo>
                  <a:lnTo>
                    <a:pt x="0" y="15"/>
                  </a:lnTo>
                  <a:lnTo>
                    <a:pt x="3" y="24"/>
                  </a:lnTo>
                  <a:lnTo>
                    <a:pt x="6" y="31"/>
                  </a:lnTo>
                  <a:lnTo>
                    <a:pt x="14" y="39"/>
                  </a:lnTo>
                  <a:lnTo>
                    <a:pt x="21" y="44"/>
                  </a:lnTo>
                  <a:lnTo>
                    <a:pt x="45" y="55"/>
                  </a:lnTo>
                  <a:lnTo>
                    <a:pt x="49" y="5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05" name="Google Shape;905;p98"/>
            <p:cNvSpPr/>
            <p:nvPr/>
          </p:nvSpPr>
          <p:spPr>
            <a:xfrm>
              <a:off x="306780" y="3246148"/>
              <a:ext cx="36757" cy="43790"/>
            </a:xfrm>
            <a:custGeom>
              <a:avLst/>
              <a:gdLst/>
              <a:ahLst/>
              <a:cxnLst/>
              <a:rect l="l" t="t" r="r" b="b"/>
              <a:pathLst>
                <a:path w="26" h="31" extrusionOk="0">
                  <a:moveTo>
                    <a:pt x="16" y="0"/>
                  </a:moveTo>
                  <a:lnTo>
                    <a:pt x="8" y="0"/>
                  </a:lnTo>
                  <a:lnTo>
                    <a:pt x="3" y="2"/>
                  </a:lnTo>
                  <a:lnTo>
                    <a:pt x="0" y="5"/>
                  </a:lnTo>
                  <a:lnTo>
                    <a:pt x="0" y="16"/>
                  </a:lnTo>
                  <a:lnTo>
                    <a:pt x="2" y="23"/>
                  </a:lnTo>
                  <a:lnTo>
                    <a:pt x="5" y="31"/>
                  </a:lnTo>
                  <a:lnTo>
                    <a:pt x="26" y="19"/>
                  </a:lnTo>
                  <a:lnTo>
                    <a:pt x="26" y="11"/>
                  </a:lnTo>
                  <a:lnTo>
                    <a:pt x="21" y="7"/>
                  </a:lnTo>
                  <a:lnTo>
                    <a:pt x="16"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06" name="Google Shape;906;p98"/>
            <p:cNvSpPr/>
            <p:nvPr/>
          </p:nvSpPr>
          <p:spPr>
            <a:xfrm>
              <a:off x="336467" y="2065221"/>
              <a:ext cx="79169" cy="72042"/>
            </a:xfrm>
            <a:custGeom>
              <a:avLst/>
              <a:gdLst/>
              <a:ahLst/>
              <a:cxnLst/>
              <a:rect l="l" t="t" r="r" b="b"/>
              <a:pathLst>
                <a:path w="56" h="51" extrusionOk="0">
                  <a:moveTo>
                    <a:pt x="51" y="6"/>
                  </a:moveTo>
                  <a:lnTo>
                    <a:pt x="51" y="3"/>
                  </a:lnTo>
                  <a:lnTo>
                    <a:pt x="48" y="0"/>
                  </a:lnTo>
                  <a:lnTo>
                    <a:pt x="43" y="0"/>
                  </a:lnTo>
                  <a:lnTo>
                    <a:pt x="36" y="2"/>
                  </a:lnTo>
                  <a:lnTo>
                    <a:pt x="19" y="19"/>
                  </a:lnTo>
                  <a:lnTo>
                    <a:pt x="16" y="24"/>
                  </a:lnTo>
                  <a:lnTo>
                    <a:pt x="14" y="27"/>
                  </a:lnTo>
                  <a:lnTo>
                    <a:pt x="8" y="27"/>
                  </a:lnTo>
                  <a:lnTo>
                    <a:pt x="1" y="30"/>
                  </a:lnTo>
                  <a:lnTo>
                    <a:pt x="1" y="34"/>
                  </a:lnTo>
                  <a:lnTo>
                    <a:pt x="0" y="38"/>
                  </a:lnTo>
                  <a:lnTo>
                    <a:pt x="1" y="46"/>
                  </a:lnTo>
                  <a:lnTo>
                    <a:pt x="6" y="51"/>
                  </a:lnTo>
                  <a:lnTo>
                    <a:pt x="11" y="51"/>
                  </a:lnTo>
                  <a:lnTo>
                    <a:pt x="14" y="50"/>
                  </a:lnTo>
                  <a:lnTo>
                    <a:pt x="17" y="50"/>
                  </a:lnTo>
                  <a:lnTo>
                    <a:pt x="21" y="51"/>
                  </a:lnTo>
                  <a:lnTo>
                    <a:pt x="27" y="50"/>
                  </a:lnTo>
                  <a:lnTo>
                    <a:pt x="35" y="45"/>
                  </a:lnTo>
                  <a:lnTo>
                    <a:pt x="51" y="29"/>
                  </a:lnTo>
                  <a:lnTo>
                    <a:pt x="48" y="26"/>
                  </a:lnTo>
                  <a:lnTo>
                    <a:pt x="44" y="22"/>
                  </a:lnTo>
                  <a:lnTo>
                    <a:pt x="41" y="21"/>
                  </a:lnTo>
                  <a:lnTo>
                    <a:pt x="41" y="19"/>
                  </a:lnTo>
                  <a:lnTo>
                    <a:pt x="44" y="19"/>
                  </a:lnTo>
                  <a:lnTo>
                    <a:pt x="52" y="18"/>
                  </a:lnTo>
                  <a:lnTo>
                    <a:pt x="56" y="13"/>
                  </a:lnTo>
                  <a:lnTo>
                    <a:pt x="52" y="8"/>
                  </a:lnTo>
                  <a:lnTo>
                    <a:pt x="51" y="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07" name="Google Shape;907;p98"/>
            <p:cNvSpPr/>
            <p:nvPr/>
          </p:nvSpPr>
          <p:spPr>
            <a:xfrm>
              <a:off x="291228" y="3223546"/>
              <a:ext cx="19792" cy="22601"/>
            </a:xfrm>
            <a:custGeom>
              <a:avLst/>
              <a:gdLst/>
              <a:ahLst/>
              <a:cxnLst/>
              <a:rect l="l" t="t" r="r" b="b"/>
              <a:pathLst>
                <a:path w="14" h="16" extrusionOk="0">
                  <a:moveTo>
                    <a:pt x="14" y="7"/>
                  </a:moveTo>
                  <a:lnTo>
                    <a:pt x="11" y="0"/>
                  </a:lnTo>
                  <a:lnTo>
                    <a:pt x="5" y="0"/>
                  </a:lnTo>
                  <a:lnTo>
                    <a:pt x="3" y="2"/>
                  </a:lnTo>
                  <a:lnTo>
                    <a:pt x="0" y="2"/>
                  </a:lnTo>
                  <a:lnTo>
                    <a:pt x="0" y="10"/>
                  </a:lnTo>
                  <a:lnTo>
                    <a:pt x="3" y="16"/>
                  </a:lnTo>
                  <a:lnTo>
                    <a:pt x="9" y="16"/>
                  </a:lnTo>
                  <a:lnTo>
                    <a:pt x="14" y="10"/>
                  </a:lnTo>
                  <a:lnTo>
                    <a:pt x="14" y="7"/>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08" name="Google Shape;908;p98"/>
            <p:cNvSpPr/>
            <p:nvPr/>
          </p:nvSpPr>
          <p:spPr>
            <a:xfrm>
              <a:off x="15551" y="1997417"/>
              <a:ext cx="53722" cy="32489"/>
            </a:xfrm>
            <a:custGeom>
              <a:avLst/>
              <a:gdLst/>
              <a:ahLst/>
              <a:cxnLst/>
              <a:rect l="l" t="t" r="r" b="b"/>
              <a:pathLst>
                <a:path w="38" h="23" extrusionOk="0">
                  <a:moveTo>
                    <a:pt x="26" y="3"/>
                  </a:moveTo>
                  <a:lnTo>
                    <a:pt x="23" y="5"/>
                  </a:lnTo>
                  <a:lnTo>
                    <a:pt x="23" y="3"/>
                  </a:lnTo>
                  <a:lnTo>
                    <a:pt x="16" y="0"/>
                  </a:lnTo>
                  <a:lnTo>
                    <a:pt x="11" y="2"/>
                  </a:lnTo>
                  <a:lnTo>
                    <a:pt x="3" y="3"/>
                  </a:lnTo>
                  <a:lnTo>
                    <a:pt x="0" y="10"/>
                  </a:lnTo>
                  <a:lnTo>
                    <a:pt x="0" y="11"/>
                  </a:lnTo>
                  <a:lnTo>
                    <a:pt x="3" y="16"/>
                  </a:lnTo>
                  <a:lnTo>
                    <a:pt x="7" y="19"/>
                  </a:lnTo>
                  <a:lnTo>
                    <a:pt x="15" y="21"/>
                  </a:lnTo>
                  <a:lnTo>
                    <a:pt x="23" y="23"/>
                  </a:lnTo>
                  <a:lnTo>
                    <a:pt x="29" y="23"/>
                  </a:lnTo>
                  <a:lnTo>
                    <a:pt x="34" y="21"/>
                  </a:lnTo>
                  <a:lnTo>
                    <a:pt x="38" y="16"/>
                  </a:lnTo>
                  <a:lnTo>
                    <a:pt x="38" y="8"/>
                  </a:lnTo>
                  <a:lnTo>
                    <a:pt x="34" y="3"/>
                  </a:lnTo>
                  <a:lnTo>
                    <a:pt x="26" y="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09" name="Google Shape;909;p98"/>
            <p:cNvSpPr/>
            <p:nvPr/>
          </p:nvSpPr>
          <p:spPr>
            <a:xfrm>
              <a:off x="203577" y="3189645"/>
              <a:ext cx="28275" cy="21188"/>
            </a:xfrm>
            <a:custGeom>
              <a:avLst/>
              <a:gdLst/>
              <a:ahLst/>
              <a:cxnLst/>
              <a:rect l="l" t="t" r="r" b="b"/>
              <a:pathLst>
                <a:path w="20" h="15" extrusionOk="0">
                  <a:moveTo>
                    <a:pt x="4" y="0"/>
                  </a:moveTo>
                  <a:lnTo>
                    <a:pt x="0" y="5"/>
                  </a:lnTo>
                  <a:lnTo>
                    <a:pt x="8" y="12"/>
                  </a:lnTo>
                  <a:lnTo>
                    <a:pt x="12" y="15"/>
                  </a:lnTo>
                  <a:lnTo>
                    <a:pt x="17" y="12"/>
                  </a:lnTo>
                  <a:lnTo>
                    <a:pt x="20" y="7"/>
                  </a:lnTo>
                  <a:lnTo>
                    <a:pt x="16" y="0"/>
                  </a:lnTo>
                  <a:lnTo>
                    <a:pt x="4"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10" name="Google Shape;910;p98"/>
            <p:cNvSpPr/>
            <p:nvPr/>
          </p:nvSpPr>
          <p:spPr>
            <a:xfrm>
              <a:off x="14137" y="2231907"/>
              <a:ext cx="26861" cy="26839"/>
            </a:xfrm>
            <a:custGeom>
              <a:avLst/>
              <a:gdLst/>
              <a:ahLst/>
              <a:cxnLst/>
              <a:rect l="l" t="t" r="r" b="b"/>
              <a:pathLst>
                <a:path w="19" h="19" extrusionOk="0">
                  <a:moveTo>
                    <a:pt x="9" y="0"/>
                  </a:moveTo>
                  <a:lnTo>
                    <a:pt x="3" y="8"/>
                  </a:lnTo>
                  <a:lnTo>
                    <a:pt x="0" y="13"/>
                  </a:lnTo>
                  <a:lnTo>
                    <a:pt x="0" y="19"/>
                  </a:lnTo>
                  <a:lnTo>
                    <a:pt x="4" y="19"/>
                  </a:lnTo>
                  <a:lnTo>
                    <a:pt x="12" y="16"/>
                  </a:lnTo>
                  <a:lnTo>
                    <a:pt x="19" y="11"/>
                  </a:lnTo>
                  <a:lnTo>
                    <a:pt x="19" y="7"/>
                  </a:lnTo>
                  <a:lnTo>
                    <a:pt x="16" y="0"/>
                  </a:lnTo>
                  <a:lnTo>
                    <a:pt x="9"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11" name="Google Shape;911;p98"/>
            <p:cNvSpPr/>
            <p:nvPr/>
          </p:nvSpPr>
          <p:spPr>
            <a:xfrm>
              <a:off x="243161" y="3208007"/>
              <a:ext cx="29689" cy="19776"/>
            </a:xfrm>
            <a:custGeom>
              <a:avLst/>
              <a:gdLst/>
              <a:ahLst/>
              <a:cxnLst/>
              <a:rect l="l" t="t" r="r" b="b"/>
              <a:pathLst>
                <a:path w="21" h="14" extrusionOk="0">
                  <a:moveTo>
                    <a:pt x="13" y="0"/>
                  </a:moveTo>
                  <a:lnTo>
                    <a:pt x="5" y="0"/>
                  </a:lnTo>
                  <a:lnTo>
                    <a:pt x="0" y="5"/>
                  </a:lnTo>
                  <a:lnTo>
                    <a:pt x="4" y="8"/>
                  </a:lnTo>
                  <a:lnTo>
                    <a:pt x="7" y="11"/>
                  </a:lnTo>
                  <a:lnTo>
                    <a:pt x="12" y="14"/>
                  </a:lnTo>
                  <a:lnTo>
                    <a:pt x="16" y="14"/>
                  </a:lnTo>
                  <a:lnTo>
                    <a:pt x="21" y="10"/>
                  </a:lnTo>
                  <a:lnTo>
                    <a:pt x="21" y="5"/>
                  </a:lnTo>
                  <a:lnTo>
                    <a:pt x="18" y="2"/>
                  </a:lnTo>
                  <a:lnTo>
                    <a:pt x="13"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12" name="Google Shape;912;p98"/>
            <p:cNvSpPr/>
            <p:nvPr/>
          </p:nvSpPr>
          <p:spPr>
            <a:xfrm>
              <a:off x="4887262" y="2809657"/>
              <a:ext cx="84824" cy="26839"/>
            </a:xfrm>
            <a:custGeom>
              <a:avLst/>
              <a:gdLst/>
              <a:ahLst/>
              <a:cxnLst/>
              <a:rect l="l" t="t" r="r" b="b"/>
              <a:pathLst>
                <a:path w="60" h="19" extrusionOk="0">
                  <a:moveTo>
                    <a:pt x="14" y="16"/>
                  </a:moveTo>
                  <a:lnTo>
                    <a:pt x="22" y="19"/>
                  </a:lnTo>
                  <a:lnTo>
                    <a:pt x="38" y="19"/>
                  </a:lnTo>
                  <a:lnTo>
                    <a:pt x="46" y="17"/>
                  </a:lnTo>
                  <a:lnTo>
                    <a:pt x="60" y="11"/>
                  </a:lnTo>
                  <a:lnTo>
                    <a:pt x="55" y="4"/>
                  </a:lnTo>
                  <a:lnTo>
                    <a:pt x="51" y="4"/>
                  </a:lnTo>
                  <a:lnTo>
                    <a:pt x="47" y="6"/>
                  </a:lnTo>
                  <a:lnTo>
                    <a:pt x="44" y="4"/>
                  </a:lnTo>
                  <a:lnTo>
                    <a:pt x="30" y="4"/>
                  </a:lnTo>
                  <a:lnTo>
                    <a:pt x="20" y="3"/>
                  </a:lnTo>
                  <a:lnTo>
                    <a:pt x="19" y="3"/>
                  </a:lnTo>
                  <a:lnTo>
                    <a:pt x="12" y="0"/>
                  </a:lnTo>
                  <a:lnTo>
                    <a:pt x="11" y="0"/>
                  </a:lnTo>
                  <a:lnTo>
                    <a:pt x="4" y="1"/>
                  </a:lnTo>
                  <a:lnTo>
                    <a:pt x="0" y="6"/>
                  </a:lnTo>
                  <a:lnTo>
                    <a:pt x="0" y="12"/>
                  </a:lnTo>
                  <a:lnTo>
                    <a:pt x="3" y="12"/>
                  </a:lnTo>
                  <a:lnTo>
                    <a:pt x="14" y="1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13" name="Google Shape;913;p98"/>
            <p:cNvSpPr/>
            <p:nvPr/>
          </p:nvSpPr>
          <p:spPr>
            <a:xfrm>
              <a:off x="5110631" y="2804006"/>
              <a:ext cx="66446" cy="40965"/>
            </a:xfrm>
            <a:custGeom>
              <a:avLst/>
              <a:gdLst/>
              <a:ahLst/>
              <a:cxnLst/>
              <a:rect l="l" t="t" r="r" b="b"/>
              <a:pathLst>
                <a:path w="47" h="29" extrusionOk="0">
                  <a:moveTo>
                    <a:pt x="11" y="29"/>
                  </a:moveTo>
                  <a:lnTo>
                    <a:pt x="24" y="29"/>
                  </a:lnTo>
                  <a:lnTo>
                    <a:pt x="32" y="24"/>
                  </a:lnTo>
                  <a:lnTo>
                    <a:pt x="35" y="20"/>
                  </a:lnTo>
                  <a:lnTo>
                    <a:pt x="35" y="16"/>
                  </a:lnTo>
                  <a:lnTo>
                    <a:pt x="36" y="15"/>
                  </a:lnTo>
                  <a:lnTo>
                    <a:pt x="38" y="13"/>
                  </a:lnTo>
                  <a:lnTo>
                    <a:pt x="43" y="12"/>
                  </a:lnTo>
                  <a:lnTo>
                    <a:pt x="47" y="7"/>
                  </a:lnTo>
                  <a:lnTo>
                    <a:pt x="47" y="0"/>
                  </a:lnTo>
                  <a:lnTo>
                    <a:pt x="40" y="0"/>
                  </a:lnTo>
                  <a:lnTo>
                    <a:pt x="30" y="7"/>
                  </a:lnTo>
                  <a:lnTo>
                    <a:pt x="24" y="8"/>
                  </a:lnTo>
                  <a:lnTo>
                    <a:pt x="16" y="8"/>
                  </a:lnTo>
                  <a:lnTo>
                    <a:pt x="6" y="10"/>
                  </a:lnTo>
                  <a:lnTo>
                    <a:pt x="1" y="15"/>
                  </a:lnTo>
                  <a:lnTo>
                    <a:pt x="0" y="23"/>
                  </a:lnTo>
                  <a:lnTo>
                    <a:pt x="6" y="28"/>
                  </a:lnTo>
                  <a:lnTo>
                    <a:pt x="11" y="2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14" name="Google Shape;914;p98"/>
            <p:cNvSpPr/>
            <p:nvPr/>
          </p:nvSpPr>
          <p:spPr>
            <a:xfrm>
              <a:off x="3684178" y="1743149"/>
              <a:ext cx="279918" cy="139846"/>
            </a:xfrm>
            <a:custGeom>
              <a:avLst/>
              <a:gdLst/>
              <a:ahLst/>
              <a:cxnLst/>
              <a:rect l="l" t="t" r="r" b="b"/>
              <a:pathLst>
                <a:path w="198" h="99" extrusionOk="0">
                  <a:moveTo>
                    <a:pt x="137" y="84"/>
                  </a:moveTo>
                  <a:lnTo>
                    <a:pt x="142" y="83"/>
                  </a:lnTo>
                  <a:lnTo>
                    <a:pt x="153" y="76"/>
                  </a:lnTo>
                  <a:lnTo>
                    <a:pt x="166" y="73"/>
                  </a:lnTo>
                  <a:lnTo>
                    <a:pt x="169" y="72"/>
                  </a:lnTo>
                  <a:lnTo>
                    <a:pt x="172" y="72"/>
                  </a:lnTo>
                  <a:lnTo>
                    <a:pt x="176" y="65"/>
                  </a:lnTo>
                  <a:lnTo>
                    <a:pt x="180" y="62"/>
                  </a:lnTo>
                  <a:lnTo>
                    <a:pt x="180" y="62"/>
                  </a:lnTo>
                  <a:lnTo>
                    <a:pt x="185" y="61"/>
                  </a:lnTo>
                  <a:lnTo>
                    <a:pt x="190" y="56"/>
                  </a:lnTo>
                  <a:lnTo>
                    <a:pt x="196" y="46"/>
                  </a:lnTo>
                  <a:lnTo>
                    <a:pt x="198" y="41"/>
                  </a:lnTo>
                  <a:lnTo>
                    <a:pt x="190" y="29"/>
                  </a:lnTo>
                  <a:lnTo>
                    <a:pt x="185" y="27"/>
                  </a:lnTo>
                  <a:lnTo>
                    <a:pt x="182" y="27"/>
                  </a:lnTo>
                  <a:lnTo>
                    <a:pt x="179" y="25"/>
                  </a:lnTo>
                  <a:lnTo>
                    <a:pt x="177" y="24"/>
                  </a:lnTo>
                  <a:lnTo>
                    <a:pt x="177" y="19"/>
                  </a:lnTo>
                  <a:lnTo>
                    <a:pt x="176" y="14"/>
                  </a:lnTo>
                  <a:lnTo>
                    <a:pt x="174" y="9"/>
                  </a:lnTo>
                  <a:lnTo>
                    <a:pt x="171" y="6"/>
                  </a:lnTo>
                  <a:lnTo>
                    <a:pt x="166" y="6"/>
                  </a:lnTo>
                  <a:lnTo>
                    <a:pt x="160" y="8"/>
                  </a:lnTo>
                  <a:lnTo>
                    <a:pt x="156" y="6"/>
                  </a:lnTo>
                  <a:lnTo>
                    <a:pt x="147" y="0"/>
                  </a:lnTo>
                  <a:lnTo>
                    <a:pt x="140" y="0"/>
                  </a:lnTo>
                  <a:lnTo>
                    <a:pt x="139" y="3"/>
                  </a:lnTo>
                  <a:lnTo>
                    <a:pt x="136" y="8"/>
                  </a:lnTo>
                  <a:lnTo>
                    <a:pt x="136" y="11"/>
                  </a:lnTo>
                  <a:lnTo>
                    <a:pt x="134" y="11"/>
                  </a:lnTo>
                  <a:lnTo>
                    <a:pt x="131" y="9"/>
                  </a:lnTo>
                  <a:lnTo>
                    <a:pt x="128" y="13"/>
                  </a:lnTo>
                  <a:lnTo>
                    <a:pt x="126" y="14"/>
                  </a:lnTo>
                  <a:lnTo>
                    <a:pt x="123" y="13"/>
                  </a:lnTo>
                  <a:lnTo>
                    <a:pt x="118" y="9"/>
                  </a:lnTo>
                  <a:lnTo>
                    <a:pt x="115" y="9"/>
                  </a:lnTo>
                  <a:lnTo>
                    <a:pt x="109" y="13"/>
                  </a:lnTo>
                  <a:lnTo>
                    <a:pt x="109" y="13"/>
                  </a:lnTo>
                  <a:lnTo>
                    <a:pt x="104" y="9"/>
                  </a:lnTo>
                  <a:lnTo>
                    <a:pt x="97" y="9"/>
                  </a:lnTo>
                  <a:lnTo>
                    <a:pt x="93" y="11"/>
                  </a:lnTo>
                  <a:lnTo>
                    <a:pt x="88" y="16"/>
                  </a:lnTo>
                  <a:lnTo>
                    <a:pt x="88" y="19"/>
                  </a:lnTo>
                  <a:lnTo>
                    <a:pt x="85" y="16"/>
                  </a:lnTo>
                  <a:lnTo>
                    <a:pt x="83" y="14"/>
                  </a:lnTo>
                  <a:lnTo>
                    <a:pt x="78" y="11"/>
                  </a:lnTo>
                  <a:lnTo>
                    <a:pt x="75" y="11"/>
                  </a:lnTo>
                  <a:lnTo>
                    <a:pt x="73" y="14"/>
                  </a:lnTo>
                  <a:lnTo>
                    <a:pt x="70" y="19"/>
                  </a:lnTo>
                  <a:lnTo>
                    <a:pt x="72" y="25"/>
                  </a:lnTo>
                  <a:lnTo>
                    <a:pt x="73" y="27"/>
                  </a:lnTo>
                  <a:lnTo>
                    <a:pt x="72" y="29"/>
                  </a:lnTo>
                  <a:lnTo>
                    <a:pt x="69" y="27"/>
                  </a:lnTo>
                  <a:lnTo>
                    <a:pt x="64" y="29"/>
                  </a:lnTo>
                  <a:lnTo>
                    <a:pt x="59" y="33"/>
                  </a:lnTo>
                  <a:lnTo>
                    <a:pt x="57" y="30"/>
                  </a:lnTo>
                  <a:lnTo>
                    <a:pt x="56" y="27"/>
                  </a:lnTo>
                  <a:lnTo>
                    <a:pt x="57" y="25"/>
                  </a:lnTo>
                  <a:lnTo>
                    <a:pt x="59" y="24"/>
                  </a:lnTo>
                  <a:lnTo>
                    <a:pt x="59" y="19"/>
                  </a:lnTo>
                  <a:lnTo>
                    <a:pt x="50" y="11"/>
                  </a:lnTo>
                  <a:lnTo>
                    <a:pt x="38" y="3"/>
                  </a:lnTo>
                  <a:lnTo>
                    <a:pt x="29" y="1"/>
                  </a:lnTo>
                  <a:lnTo>
                    <a:pt x="21" y="5"/>
                  </a:lnTo>
                  <a:lnTo>
                    <a:pt x="21" y="9"/>
                  </a:lnTo>
                  <a:lnTo>
                    <a:pt x="21" y="9"/>
                  </a:lnTo>
                  <a:lnTo>
                    <a:pt x="18" y="9"/>
                  </a:lnTo>
                  <a:lnTo>
                    <a:pt x="5" y="24"/>
                  </a:lnTo>
                  <a:lnTo>
                    <a:pt x="2" y="27"/>
                  </a:lnTo>
                  <a:lnTo>
                    <a:pt x="0" y="30"/>
                  </a:lnTo>
                  <a:lnTo>
                    <a:pt x="3" y="37"/>
                  </a:lnTo>
                  <a:lnTo>
                    <a:pt x="14" y="40"/>
                  </a:lnTo>
                  <a:lnTo>
                    <a:pt x="34" y="35"/>
                  </a:lnTo>
                  <a:lnTo>
                    <a:pt x="40" y="37"/>
                  </a:lnTo>
                  <a:lnTo>
                    <a:pt x="35" y="40"/>
                  </a:lnTo>
                  <a:lnTo>
                    <a:pt x="35" y="46"/>
                  </a:lnTo>
                  <a:lnTo>
                    <a:pt x="13" y="46"/>
                  </a:lnTo>
                  <a:lnTo>
                    <a:pt x="6" y="51"/>
                  </a:lnTo>
                  <a:lnTo>
                    <a:pt x="6" y="56"/>
                  </a:lnTo>
                  <a:lnTo>
                    <a:pt x="10" y="59"/>
                  </a:lnTo>
                  <a:lnTo>
                    <a:pt x="14" y="59"/>
                  </a:lnTo>
                  <a:lnTo>
                    <a:pt x="22" y="57"/>
                  </a:lnTo>
                  <a:lnTo>
                    <a:pt x="32" y="57"/>
                  </a:lnTo>
                  <a:lnTo>
                    <a:pt x="34" y="62"/>
                  </a:lnTo>
                  <a:lnTo>
                    <a:pt x="37" y="65"/>
                  </a:lnTo>
                  <a:lnTo>
                    <a:pt x="42" y="65"/>
                  </a:lnTo>
                  <a:lnTo>
                    <a:pt x="43" y="65"/>
                  </a:lnTo>
                  <a:lnTo>
                    <a:pt x="43" y="67"/>
                  </a:lnTo>
                  <a:lnTo>
                    <a:pt x="45" y="69"/>
                  </a:lnTo>
                  <a:lnTo>
                    <a:pt x="46" y="70"/>
                  </a:lnTo>
                  <a:lnTo>
                    <a:pt x="45" y="72"/>
                  </a:lnTo>
                  <a:lnTo>
                    <a:pt x="42" y="73"/>
                  </a:lnTo>
                  <a:lnTo>
                    <a:pt x="30" y="75"/>
                  </a:lnTo>
                  <a:lnTo>
                    <a:pt x="26" y="80"/>
                  </a:lnTo>
                  <a:lnTo>
                    <a:pt x="30" y="84"/>
                  </a:lnTo>
                  <a:lnTo>
                    <a:pt x="35" y="88"/>
                  </a:lnTo>
                  <a:lnTo>
                    <a:pt x="42" y="88"/>
                  </a:lnTo>
                  <a:lnTo>
                    <a:pt x="54" y="84"/>
                  </a:lnTo>
                  <a:lnTo>
                    <a:pt x="62" y="84"/>
                  </a:lnTo>
                  <a:lnTo>
                    <a:pt x="69" y="88"/>
                  </a:lnTo>
                  <a:lnTo>
                    <a:pt x="86" y="97"/>
                  </a:lnTo>
                  <a:lnTo>
                    <a:pt x="97" y="99"/>
                  </a:lnTo>
                  <a:lnTo>
                    <a:pt x="107" y="97"/>
                  </a:lnTo>
                  <a:lnTo>
                    <a:pt x="117" y="94"/>
                  </a:lnTo>
                  <a:lnTo>
                    <a:pt x="118" y="91"/>
                  </a:lnTo>
                  <a:lnTo>
                    <a:pt x="121" y="88"/>
                  </a:lnTo>
                  <a:lnTo>
                    <a:pt x="123" y="88"/>
                  </a:lnTo>
                  <a:lnTo>
                    <a:pt x="128" y="86"/>
                  </a:lnTo>
                  <a:lnTo>
                    <a:pt x="137" y="8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15" name="Google Shape;915;p98"/>
            <p:cNvSpPr/>
            <p:nvPr/>
          </p:nvSpPr>
          <p:spPr>
            <a:xfrm>
              <a:off x="4033369" y="2179640"/>
              <a:ext cx="138545" cy="142671"/>
            </a:xfrm>
            <a:custGeom>
              <a:avLst/>
              <a:gdLst/>
              <a:ahLst/>
              <a:cxnLst/>
              <a:rect l="l" t="t" r="r" b="b"/>
              <a:pathLst>
                <a:path w="98" h="101" extrusionOk="0">
                  <a:moveTo>
                    <a:pt x="7" y="93"/>
                  </a:moveTo>
                  <a:lnTo>
                    <a:pt x="15" y="99"/>
                  </a:lnTo>
                  <a:lnTo>
                    <a:pt x="24" y="101"/>
                  </a:lnTo>
                  <a:lnTo>
                    <a:pt x="39" y="98"/>
                  </a:lnTo>
                  <a:lnTo>
                    <a:pt x="56" y="88"/>
                  </a:lnTo>
                  <a:lnTo>
                    <a:pt x="59" y="85"/>
                  </a:lnTo>
                  <a:lnTo>
                    <a:pt x="61" y="83"/>
                  </a:lnTo>
                  <a:lnTo>
                    <a:pt x="66" y="83"/>
                  </a:lnTo>
                  <a:lnTo>
                    <a:pt x="71" y="85"/>
                  </a:lnTo>
                  <a:lnTo>
                    <a:pt x="79" y="83"/>
                  </a:lnTo>
                  <a:lnTo>
                    <a:pt x="83" y="79"/>
                  </a:lnTo>
                  <a:lnTo>
                    <a:pt x="83" y="72"/>
                  </a:lnTo>
                  <a:lnTo>
                    <a:pt x="85" y="60"/>
                  </a:lnTo>
                  <a:lnTo>
                    <a:pt x="83" y="47"/>
                  </a:lnTo>
                  <a:lnTo>
                    <a:pt x="80" y="39"/>
                  </a:lnTo>
                  <a:lnTo>
                    <a:pt x="80" y="36"/>
                  </a:lnTo>
                  <a:lnTo>
                    <a:pt x="80" y="34"/>
                  </a:lnTo>
                  <a:lnTo>
                    <a:pt x="88" y="32"/>
                  </a:lnTo>
                  <a:lnTo>
                    <a:pt x="95" y="28"/>
                  </a:lnTo>
                  <a:lnTo>
                    <a:pt x="95" y="26"/>
                  </a:lnTo>
                  <a:lnTo>
                    <a:pt x="98" y="23"/>
                  </a:lnTo>
                  <a:lnTo>
                    <a:pt x="93" y="16"/>
                  </a:lnTo>
                  <a:lnTo>
                    <a:pt x="90" y="10"/>
                  </a:lnTo>
                  <a:lnTo>
                    <a:pt x="82" y="5"/>
                  </a:lnTo>
                  <a:lnTo>
                    <a:pt x="80" y="4"/>
                  </a:lnTo>
                  <a:lnTo>
                    <a:pt x="75" y="0"/>
                  </a:lnTo>
                  <a:lnTo>
                    <a:pt x="69" y="2"/>
                  </a:lnTo>
                  <a:lnTo>
                    <a:pt x="63" y="5"/>
                  </a:lnTo>
                  <a:lnTo>
                    <a:pt x="58" y="7"/>
                  </a:lnTo>
                  <a:lnTo>
                    <a:pt x="50" y="5"/>
                  </a:lnTo>
                  <a:lnTo>
                    <a:pt x="43" y="5"/>
                  </a:lnTo>
                  <a:lnTo>
                    <a:pt x="39" y="7"/>
                  </a:lnTo>
                  <a:lnTo>
                    <a:pt x="34" y="13"/>
                  </a:lnTo>
                  <a:lnTo>
                    <a:pt x="37" y="18"/>
                  </a:lnTo>
                  <a:lnTo>
                    <a:pt x="43" y="21"/>
                  </a:lnTo>
                  <a:lnTo>
                    <a:pt x="28" y="28"/>
                  </a:lnTo>
                  <a:lnTo>
                    <a:pt x="24" y="26"/>
                  </a:lnTo>
                  <a:lnTo>
                    <a:pt x="12" y="26"/>
                  </a:lnTo>
                  <a:lnTo>
                    <a:pt x="5" y="32"/>
                  </a:lnTo>
                  <a:lnTo>
                    <a:pt x="10" y="37"/>
                  </a:lnTo>
                  <a:lnTo>
                    <a:pt x="12" y="39"/>
                  </a:lnTo>
                  <a:lnTo>
                    <a:pt x="12" y="44"/>
                  </a:lnTo>
                  <a:lnTo>
                    <a:pt x="10" y="47"/>
                  </a:lnTo>
                  <a:lnTo>
                    <a:pt x="10" y="52"/>
                  </a:lnTo>
                  <a:lnTo>
                    <a:pt x="21" y="58"/>
                  </a:lnTo>
                  <a:lnTo>
                    <a:pt x="21" y="60"/>
                  </a:lnTo>
                  <a:lnTo>
                    <a:pt x="18" y="64"/>
                  </a:lnTo>
                  <a:lnTo>
                    <a:pt x="15" y="69"/>
                  </a:lnTo>
                  <a:lnTo>
                    <a:pt x="15" y="71"/>
                  </a:lnTo>
                  <a:lnTo>
                    <a:pt x="13" y="74"/>
                  </a:lnTo>
                  <a:lnTo>
                    <a:pt x="5" y="79"/>
                  </a:lnTo>
                  <a:lnTo>
                    <a:pt x="4" y="82"/>
                  </a:lnTo>
                  <a:lnTo>
                    <a:pt x="0" y="85"/>
                  </a:lnTo>
                  <a:lnTo>
                    <a:pt x="4" y="88"/>
                  </a:lnTo>
                  <a:lnTo>
                    <a:pt x="7" y="9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16" name="Google Shape;916;p98"/>
            <p:cNvSpPr/>
            <p:nvPr/>
          </p:nvSpPr>
          <p:spPr>
            <a:xfrm>
              <a:off x="4130916" y="2045444"/>
              <a:ext cx="226197" cy="330547"/>
            </a:xfrm>
            <a:custGeom>
              <a:avLst/>
              <a:gdLst/>
              <a:ahLst/>
              <a:cxnLst/>
              <a:rect l="l" t="t" r="r" b="b"/>
              <a:pathLst>
                <a:path w="160" h="234" extrusionOk="0">
                  <a:moveTo>
                    <a:pt x="11" y="54"/>
                  </a:moveTo>
                  <a:lnTo>
                    <a:pt x="14" y="56"/>
                  </a:lnTo>
                  <a:lnTo>
                    <a:pt x="10" y="59"/>
                  </a:lnTo>
                  <a:lnTo>
                    <a:pt x="8" y="64"/>
                  </a:lnTo>
                  <a:lnTo>
                    <a:pt x="8" y="72"/>
                  </a:lnTo>
                  <a:lnTo>
                    <a:pt x="13" y="75"/>
                  </a:lnTo>
                  <a:lnTo>
                    <a:pt x="16" y="76"/>
                  </a:lnTo>
                  <a:lnTo>
                    <a:pt x="11" y="78"/>
                  </a:lnTo>
                  <a:lnTo>
                    <a:pt x="6" y="80"/>
                  </a:lnTo>
                  <a:lnTo>
                    <a:pt x="3" y="83"/>
                  </a:lnTo>
                  <a:lnTo>
                    <a:pt x="3" y="91"/>
                  </a:lnTo>
                  <a:lnTo>
                    <a:pt x="13" y="91"/>
                  </a:lnTo>
                  <a:lnTo>
                    <a:pt x="18" y="87"/>
                  </a:lnTo>
                  <a:lnTo>
                    <a:pt x="18" y="95"/>
                  </a:lnTo>
                  <a:lnTo>
                    <a:pt x="30" y="95"/>
                  </a:lnTo>
                  <a:lnTo>
                    <a:pt x="32" y="92"/>
                  </a:lnTo>
                  <a:lnTo>
                    <a:pt x="35" y="89"/>
                  </a:lnTo>
                  <a:lnTo>
                    <a:pt x="35" y="91"/>
                  </a:lnTo>
                  <a:lnTo>
                    <a:pt x="35" y="94"/>
                  </a:lnTo>
                  <a:lnTo>
                    <a:pt x="29" y="103"/>
                  </a:lnTo>
                  <a:lnTo>
                    <a:pt x="29" y="115"/>
                  </a:lnTo>
                  <a:lnTo>
                    <a:pt x="51" y="115"/>
                  </a:lnTo>
                  <a:lnTo>
                    <a:pt x="56" y="113"/>
                  </a:lnTo>
                  <a:lnTo>
                    <a:pt x="59" y="110"/>
                  </a:lnTo>
                  <a:lnTo>
                    <a:pt x="61" y="108"/>
                  </a:lnTo>
                  <a:lnTo>
                    <a:pt x="59" y="111"/>
                  </a:lnTo>
                  <a:lnTo>
                    <a:pt x="56" y="115"/>
                  </a:lnTo>
                  <a:lnTo>
                    <a:pt x="56" y="121"/>
                  </a:lnTo>
                  <a:lnTo>
                    <a:pt x="59" y="124"/>
                  </a:lnTo>
                  <a:lnTo>
                    <a:pt x="64" y="127"/>
                  </a:lnTo>
                  <a:lnTo>
                    <a:pt x="67" y="127"/>
                  </a:lnTo>
                  <a:lnTo>
                    <a:pt x="67" y="131"/>
                  </a:lnTo>
                  <a:lnTo>
                    <a:pt x="65" y="134"/>
                  </a:lnTo>
                  <a:lnTo>
                    <a:pt x="65" y="145"/>
                  </a:lnTo>
                  <a:lnTo>
                    <a:pt x="64" y="145"/>
                  </a:lnTo>
                  <a:lnTo>
                    <a:pt x="59" y="147"/>
                  </a:lnTo>
                  <a:lnTo>
                    <a:pt x="54" y="145"/>
                  </a:lnTo>
                  <a:lnTo>
                    <a:pt x="49" y="143"/>
                  </a:lnTo>
                  <a:lnTo>
                    <a:pt x="45" y="143"/>
                  </a:lnTo>
                  <a:lnTo>
                    <a:pt x="42" y="147"/>
                  </a:lnTo>
                  <a:lnTo>
                    <a:pt x="42" y="150"/>
                  </a:lnTo>
                  <a:lnTo>
                    <a:pt x="37" y="158"/>
                  </a:lnTo>
                  <a:lnTo>
                    <a:pt x="34" y="161"/>
                  </a:lnTo>
                  <a:lnTo>
                    <a:pt x="38" y="166"/>
                  </a:lnTo>
                  <a:lnTo>
                    <a:pt x="43" y="167"/>
                  </a:lnTo>
                  <a:lnTo>
                    <a:pt x="46" y="167"/>
                  </a:lnTo>
                  <a:lnTo>
                    <a:pt x="46" y="169"/>
                  </a:lnTo>
                  <a:lnTo>
                    <a:pt x="45" y="170"/>
                  </a:lnTo>
                  <a:lnTo>
                    <a:pt x="43" y="172"/>
                  </a:lnTo>
                  <a:lnTo>
                    <a:pt x="37" y="175"/>
                  </a:lnTo>
                  <a:lnTo>
                    <a:pt x="32" y="177"/>
                  </a:lnTo>
                  <a:lnTo>
                    <a:pt x="26" y="180"/>
                  </a:lnTo>
                  <a:lnTo>
                    <a:pt x="26" y="186"/>
                  </a:lnTo>
                  <a:lnTo>
                    <a:pt x="29" y="190"/>
                  </a:lnTo>
                  <a:lnTo>
                    <a:pt x="34" y="191"/>
                  </a:lnTo>
                  <a:lnTo>
                    <a:pt x="38" y="191"/>
                  </a:lnTo>
                  <a:lnTo>
                    <a:pt x="42" y="190"/>
                  </a:lnTo>
                  <a:lnTo>
                    <a:pt x="46" y="193"/>
                  </a:lnTo>
                  <a:lnTo>
                    <a:pt x="49" y="193"/>
                  </a:lnTo>
                  <a:lnTo>
                    <a:pt x="59" y="196"/>
                  </a:lnTo>
                  <a:lnTo>
                    <a:pt x="54" y="196"/>
                  </a:lnTo>
                  <a:lnTo>
                    <a:pt x="48" y="198"/>
                  </a:lnTo>
                  <a:lnTo>
                    <a:pt x="42" y="204"/>
                  </a:lnTo>
                  <a:lnTo>
                    <a:pt x="32" y="212"/>
                  </a:lnTo>
                  <a:lnTo>
                    <a:pt x="26" y="220"/>
                  </a:lnTo>
                  <a:lnTo>
                    <a:pt x="24" y="225"/>
                  </a:lnTo>
                  <a:lnTo>
                    <a:pt x="24" y="230"/>
                  </a:lnTo>
                  <a:lnTo>
                    <a:pt x="29" y="234"/>
                  </a:lnTo>
                  <a:lnTo>
                    <a:pt x="37" y="226"/>
                  </a:lnTo>
                  <a:lnTo>
                    <a:pt x="45" y="223"/>
                  </a:lnTo>
                  <a:lnTo>
                    <a:pt x="51" y="226"/>
                  </a:lnTo>
                  <a:lnTo>
                    <a:pt x="57" y="226"/>
                  </a:lnTo>
                  <a:lnTo>
                    <a:pt x="61" y="218"/>
                  </a:lnTo>
                  <a:lnTo>
                    <a:pt x="62" y="218"/>
                  </a:lnTo>
                  <a:lnTo>
                    <a:pt x="67" y="218"/>
                  </a:lnTo>
                  <a:lnTo>
                    <a:pt x="70" y="217"/>
                  </a:lnTo>
                  <a:lnTo>
                    <a:pt x="83" y="217"/>
                  </a:lnTo>
                  <a:lnTo>
                    <a:pt x="93" y="212"/>
                  </a:lnTo>
                  <a:lnTo>
                    <a:pt x="99" y="217"/>
                  </a:lnTo>
                  <a:lnTo>
                    <a:pt x="104" y="217"/>
                  </a:lnTo>
                  <a:lnTo>
                    <a:pt x="113" y="214"/>
                  </a:lnTo>
                  <a:lnTo>
                    <a:pt x="123" y="212"/>
                  </a:lnTo>
                  <a:lnTo>
                    <a:pt x="129" y="212"/>
                  </a:lnTo>
                  <a:lnTo>
                    <a:pt x="139" y="209"/>
                  </a:lnTo>
                  <a:lnTo>
                    <a:pt x="152" y="201"/>
                  </a:lnTo>
                  <a:lnTo>
                    <a:pt x="155" y="193"/>
                  </a:lnTo>
                  <a:lnTo>
                    <a:pt x="140" y="193"/>
                  </a:lnTo>
                  <a:lnTo>
                    <a:pt x="140" y="193"/>
                  </a:lnTo>
                  <a:lnTo>
                    <a:pt x="142" y="190"/>
                  </a:lnTo>
                  <a:lnTo>
                    <a:pt x="144" y="188"/>
                  </a:lnTo>
                  <a:lnTo>
                    <a:pt x="153" y="180"/>
                  </a:lnTo>
                  <a:lnTo>
                    <a:pt x="158" y="174"/>
                  </a:lnTo>
                  <a:lnTo>
                    <a:pt x="160" y="169"/>
                  </a:lnTo>
                  <a:lnTo>
                    <a:pt x="160" y="162"/>
                  </a:lnTo>
                  <a:lnTo>
                    <a:pt x="156" y="159"/>
                  </a:lnTo>
                  <a:lnTo>
                    <a:pt x="150" y="155"/>
                  </a:lnTo>
                  <a:lnTo>
                    <a:pt x="142" y="153"/>
                  </a:lnTo>
                  <a:lnTo>
                    <a:pt x="137" y="155"/>
                  </a:lnTo>
                  <a:lnTo>
                    <a:pt x="134" y="158"/>
                  </a:lnTo>
                  <a:lnTo>
                    <a:pt x="132" y="156"/>
                  </a:lnTo>
                  <a:lnTo>
                    <a:pt x="132" y="156"/>
                  </a:lnTo>
                  <a:lnTo>
                    <a:pt x="131" y="155"/>
                  </a:lnTo>
                  <a:lnTo>
                    <a:pt x="132" y="153"/>
                  </a:lnTo>
                  <a:lnTo>
                    <a:pt x="132" y="143"/>
                  </a:lnTo>
                  <a:lnTo>
                    <a:pt x="128" y="143"/>
                  </a:lnTo>
                  <a:lnTo>
                    <a:pt x="126" y="140"/>
                  </a:lnTo>
                  <a:lnTo>
                    <a:pt x="126" y="134"/>
                  </a:lnTo>
                  <a:lnTo>
                    <a:pt x="123" y="124"/>
                  </a:lnTo>
                  <a:lnTo>
                    <a:pt x="118" y="118"/>
                  </a:lnTo>
                  <a:lnTo>
                    <a:pt x="115" y="113"/>
                  </a:lnTo>
                  <a:lnTo>
                    <a:pt x="110" y="113"/>
                  </a:lnTo>
                  <a:lnTo>
                    <a:pt x="109" y="111"/>
                  </a:lnTo>
                  <a:lnTo>
                    <a:pt x="107" y="110"/>
                  </a:lnTo>
                  <a:lnTo>
                    <a:pt x="104" y="105"/>
                  </a:lnTo>
                  <a:lnTo>
                    <a:pt x="101" y="94"/>
                  </a:lnTo>
                  <a:lnTo>
                    <a:pt x="97" y="89"/>
                  </a:lnTo>
                  <a:lnTo>
                    <a:pt x="91" y="84"/>
                  </a:lnTo>
                  <a:lnTo>
                    <a:pt x="88" y="81"/>
                  </a:lnTo>
                  <a:lnTo>
                    <a:pt x="83" y="78"/>
                  </a:lnTo>
                  <a:lnTo>
                    <a:pt x="77" y="78"/>
                  </a:lnTo>
                  <a:lnTo>
                    <a:pt x="72" y="80"/>
                  </a:lnTo>
                  <a:lnTo>
                    <a:pt x="80" y="72"/>
                  </a:lnTo>
                  <a:lnTo>
                    <a:pt x="85" y="65"/>
                  </a:lnTo>
                  <a:lnTo>
                    <a:pt x="93" y="38"/>
                  </a:lnTo>
                  <a:lnTo>
                    <a:pt x="89" y="36"/>
                  </a:lnTo>
                  <a:lnTo>
                    <a:pt x="86" y="33"/>
                  </a:lnTo>
                  <a:lnTo>
                    <a:pt x="75" y="32"/>
                  </a:lnTo>
                  <a:lnTo>
                    <a:pt x="64" y="33"/>
                  </a:lnTo>
                  <a:lnTo>
                    <a:pt x="56" y="35"/>
                  </a:lnTo>
                  <a:lnTo>
                    <a:pt x="53" y="35"/>
                  </a:lnTo>
                  <a:lnTo>
                    <a:pt x="53" y="35"/>
                  </a:lnTo>
                  <a:lnTo>
                    <a:pt x="56" y="32"/>
                  </a:lnTo>
                  <a:lnTo>
                    <a:pt x="61" y="28"/>
                  </a:lnTo>
                  <a:lnTo>
                    <a:pt x="65" y="22"/>
                  </a:lnTo>
                  <a:lnTo>
                    <a:pt x="67" y="17"/>
                  </a:lnTo>
                  <a:lnTo>
                    <a:pt x="67" y="16"/>
                  </a:lnTo>
                  <a:lnTo>
                    <a:pt x="70" y="12"/>
                  </a:lnTo>
                  <a:lnTo>
                    <a:pt x="70" y="5"/>
                  </a:lnTo>
                  <a:lnTo>
                    <a:pt x="62" y="0"/>
                  </a:lnTo>
                  <a:lnTo>
                    <a:pt x="57" y="9"/>
                  </a:lnTo>
                  <a:lnTo>
                    <a:pt x="57" y="9"/>
                  </a:lnTo>
                  <a:lnTo>
                    <a:pt x="54" y="11"/>
                  </a:lnTo>
                  <a:lnTo>
                    <a:pt x="51" y="12"/>
                  </a:lnTo>
                  <a:lnTo>
                    <a:pt x="40" y="11"/>
                  </a:lnTo>
                  <a:lnTo>
                    <a:pt x="32" y="11"/>
                  </a:lnTo>
                  <a:lnTo>
                    <a:pt x="27" y="17"/>
                  </a:lnTo>
                  <a:lnTo>
                    <a:pt x="26" y="22"/>
                  </a:lnTo>
                  <a:lnTo>
                    <a:pt x="26" y="28"/>
                  </a:lnTo>
                  <a:lnTo>
                    <a:pt x="24" y="30"/>
                  </a:lnTo>
                  <a:lnTo>
                    <a:pt x="18" y="36"/>
                  </a:lnTo>
                  <a:lnTo>
                    <a:pt x="18" y="43"/>
                  </a:lnTo>
                  <a:lnTo>
                    <a:pt x="13" y="40"/>
                  </a:lnTo>
                  <a:lnTo>
                    <a:pt x="8" y="36"/>
                  </a:lnTo>
                  <a:lnTo>
                    <a:pt x="3" y="38"/>
                  </a:lnTo>
                  <a:lnTo>
                    <a:pt x="0" y="41"/>
                  </a:lnTo>
                  <a:lnTo>
                    <a:pt x="0" y="48"/>
                  </a:lnTo>
                  <a:lnTo>
                    <a:pt x="5" y="52"/>
                  </a:lnTo>
                  <a:lnTo>
                    <a:pt x="11" y="5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17" name="Google Shape;917;p98"/>
            <p:cNvSpPr/>
            <p:nvPr/>
          </p:nvSpPr>
          <p:spPr>
            <a:xfrm>
              <a:off x="4758613" y="2084998"/>
              <a:ext cx="31102" cy="43790"/>
            </a:xfrm>
            <a:custGeom>
              <a:avLst/>
              <a:gdLst/>
              <a:ahLst/>
              <a:cxnLst/>
              <a:rect l="l" t="t" r="r" b="b"/>
              <a:pathLst>
                <a:path w="22" h="31" extrusionOk="0">
                  <a:moveTo>
                    <a:pt x="11" y="26"/>
                  </a:moveTo>
                  <a:lnTo>
                    <a:pt x="17" y="18"/>
                  </a:lnTo>
                  <a:lnTo>
                    <a:pt x="22" y="10"/>
                  </a:lnTo>
                  <a:lnTo>
                    <a:pt x="22" y="4"/>
                  </a:lnTo>
                  <a:lnTo>
                    <a:pt x="16" y="0"/>
                  </a:lnTo>
                  <a:lnTo>
                    <a:pt x="8" y="4"/>
                  </a:lnTo>
                  <a:lnTo>
                    <a:pt x="1" y="13"/>
                  </a:lnTo>
                  <a:lnTo>
                    <a:pt x="0" y="23"/>
                  </a:lnTo>
                  <a:lnTo>
                    <a:pt x="0" y="31"/>
                  </a:lnTo>
                  <a:lnTo>
                    <a:pt x="6" y="31"/>
                  </a:lnTo>
                  <a:lnTo>
                    <a:pt x="11" y="2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18" name="Google Shape;918;p98"/>
            <p:cNvSpPr/>
            <p:nvPr/>
          </p:nvSpPr>
          <p:spPr>
            <a:xfrm>
              <a:off x="7573347" y="2648620"/>
              <a:ext cx="325158" cy="306532"/>
            </a:xfrm>
            <a:custGeom>
              <a:avLst/>
              <a:gdLst/>
              <a:ahLst/>
              <a:cxnLst/>
              <a:rect l="l" t="t" r="r" b="b"/>
              <a:pathLst>
                <a:path w="230" h="217" extrusionOk="0">
                  <a:moveTo>
                    <a:pt x="16" y="160"/>
                  </a:moveTo>
                  <a:lnTo>
                    <a:pt x="10" y="163"/>
                  </a:lnTo>
                  <a:lnTo>
                    <a:pt x="0" y="171"/>
                  </a:lnTo>
                  <a:lnTo>
                    <a:pt x="0" y="176"/>
                  </a:lnTo>
                  <a:lnTo>
                    <a:pt x="5" y="187"/>
                  </a:lnTo>
                  <a:lnTo>
                    <a:pt x="11" y="184"/>
                  </a:lnTo>
                  <a:lnTo>
                    <a:pt x="15" y="181"/>
                  </a:lnTo>
                  <a:lnTo>
                    <a:pt x="16" y="184"/>
                  </a:lnTo>
                  <a:lnTo>
                    <a:pt x="15" y="190"/>
                  </a:lnTo>
                  <a:lnTo>
                    <a:pt x="11" y="200"/>
                  </a:lnTo>
                  <a:lnTo>
                    <a:pt x="13" y="208"/>
                  </a:lnTo>
                  <a:lnTo>
                    <a:pt x="18" y="214"/>
                  </a:lnTo>
                  <a:lnTo>
                    <a:pt x="19" y="217"/>
                  </a:lnTo>
                  <a:lnTo>
                    <a:pt x="26" y="217"/>
                  </a:lnTo>
                  <a:lnTo>
                    <a:pt x="27" y="216"/>
                  </a:lnTo>
                  <a:lnTo>
                    <a:pt x="31" y="214"/>
                  </a:lnTo>
                  <a:lnTo>
                    <a:pt x="37" y="205"/>
                  </a:lnTo>
                  <a:lnTo>
                    <a:pt x="42" y="193"/>
                  </a:lnTo>
                  <a:lnTo>
                    <a:pt x="48" y="185"/>
                  </a:lnTo>
                  <a:lnTo>
                    <a:pt x="50" y="181"/>
                  </a:lnTo>
                  <a:lnTo>
                    <a:pt x="50" y="176"/>
                  </a:lnTo>
                  <a:lnTo>
                    <a:pt x="47" y="174"/>
                  </a:lnTo>
                  <a:lnTo>
                    <a:pt x="43" y="171"/>
                  </a:lnTo>
                  <a:lnTo>
                    <a:pt x="43" y="170"/>
                  </a:lnTo>
                  <a:lnTo>
                    <a:pt x="40" y="166"/>
                  </a:lnTo>
                  <a:lnTo>
                    <a:pt x="35" y="165"/>
                  </a:lnTo>
                  <a:lnTo>
                    <a:pt x="32" y="163"/>
                  </a:lnTo>
                  <a:lnTo>
                    <a:pt x="32" y="162"/>
                  </a:lnTo>
                  <a:lnTo>
                    <a:pt x="31" y="160"/>
                  </a:lnTo>
                  <a:lnTo>
                    <a:pt x="37" y="158"/>
                  </a:lnTo>
                  <a:lnTo>
                    <a:pt x="48" y="158"/>
                  </a:lnTo>
                  <a:lnTo>
                    <a:pt x="58" y="152"/>
                  </a:lnTo>
                  <a:lnTo>
                    <a:pt x="75" y="147"/>
                  </a:lnTo>
                  <a:lnTo>
                    <a:pt x="74" y="150"/>
                  </a:lnTo>
                  <a:lnTo>
                    <a:pt x="74" y="150"/>
                  </a:lnTo>
                  <a:lnTo>
                    <a:pt x="71" y="152"/>
                  </a:lnTo>
                  <a:lnTo>
                    <a:pt x="61" y="154"/>
                  </a:lnTo>
                  <a:lnTo>
                    <a:pt x="56" y="154"/>
                  </a:lnTo>
                  <a:lnTo>
                    <a:pt x="51" y="158"/>
                  </a:lnTo>
                  <a:lnTo>
                    <a:pt x="50" y="168"/>
                  </a:lnTo>
                  <a:lnTo>
                    <a:pt x="51" y="176"/>
                  </a:lnTo>
                  <a:lnTo>
                    <a:pt x="53" y="181"/>
                  </a:lnTo>
                  <a:lnTo>
                    <a:pt x="56" y="184"/>
                  </a:lnTo>
                  <a:lnTo>
                    <a:pt x="66" y="184"/>
                  </a:lnTo>
                  <a:lnTo>
                    <a:pt x="67" y="181"/>
                  </a:lnTo>
                  <a:lnTo>
                    <a:pt x="71" y="178"/>
                  </a:lnTo>
                  <a:lnTo>
                    <a:pt x="72" y="174"/>
                  </a:lnTo>
                  <a:lnTo>
                    <a:pt x="75" y="173"/>
                  </a:lnTo>
                  <a:lnTo>
                    <a:pt x="78" y="171"/>
                  </a:lnTo>
                  <a:lnTo>
                    <a:pt x="82" y="173"/>
                  </a:lnTo>
                  <a:lnTo>
                    <a:pt x="88" y="173"/>
                  </a:lnTo>
                  <a:lnTo>
                    <a:pt x="94" y="166"/>
                  </a:lnTo>
                  <a:lnTo>
                    <a:pt x="98" y="162"/>
                  </a:lnTo>
                  <a:lnTo>
                    <a:pt x="99" y="154"/>
                  </a:lnTo>
                  <a:lnTo>
                    <a:pt x="98" y="149"/>
                  </a:lnTo>
                  <a:lnTo>
                    <a:pt x="94" y="146"/>
                  </a:lnTo>
                  <a:lnTo>
                    <a:pt x="90" y="144"/>
                  </a:lnTo>
                  <a:lnTo>
                    <a:pt x="96" y="144"/>
                  </a:lnTo>
                  <a:lnTo>
                    <a:pt x="101" y="144"/>
                  </a:lnTo>
                  <a:lnTo>
                    <a:pt x="102" y="146"/>
                  </a:lnTo>
                  <a:lnTo>
                    <a:pt x="102" y="146"/>
                  </a:lnTo>
                  <a:lnTo>
                    <a:pt x="101" y="149"/>
                  </a:lnTo>
                  <a:lnTo>
                    <a:pt x="101" y="162"/>
                  </a:lnTo>
                  <a:lnTo>
                    <a:pt x="104" y="165"/>
                  </a:lnTo>
                  <a:lnTo>
                    <a:pt x="112" y="166"/>
                  </a:lnTo>
                  <a:lnTo>
                    <a:pt x="118" y="165"/>
                  </a:lnTo>
                  <a:lnTo>
                    <a:pt x="126" y="158"/>
                  </a:lnTo>
                  <a:lnTo>
                    <a:pt x="136" y="150"/>
                  </a:lnTo>
                  <a:lnTo>
                    <a:pt x="136" y="147"/>
                  </a:lnTo>
                  <a:lnTo>
                    <a:pt x="134" y="144"/>
                  </a:lnTo>
                  <a:lnTo>
                    <a:pt x="139" y="149"/>
                  </a:lnTo>
                  <a:lnTo>
                    <a:pt x="147" y="149"/>
                  </a:lnTo>
                  <a:lnTo>
                    <a:pt x="153" y="147"/>
                  </a:lnTo>
                  <a:lnTo>
                    <a:pt x="158" y="146"/>
                  </a:lnTo>
                  <a:lnTo>
                    <a:pt x="163" y="141"/>
                  </a:lnTo>
                  <a:lnTo>
                    <a:pt x="166" y="142"/>
                  </a:lnTo>
                  <a:lnTo>
                    <a:pt x="174" y="144"/>
                  </a:lnTo>
                  <a:lnTo>
                    <a:pt x="176" y="142"/>
                  </a:lnTo>
                  <a:lnTo>
                    <a:pt x="179" y="141"/>
                  </a:lnTo>
                  <a:lnTo>
                    <a:pt x="184" y="134"/>
                  </a:lnTo>
                  <a:lnTo>
                    <a:pt x="184" y="136"/>
                  </a:lnTo>
                  <a:lnTo>
                    <a:pt x="189" y="136"/>
                  </a:lnTo>
                  <a:lnTo>
                    <a:pt x="195" y="134"/>
                  </a:lnTo>
                  <a:lnTo>
                    <a:pt x="203" y="130"/>
                  </a:lnTo>
                  <a:lnTo>
                    <a:pt x="206" y="122"/>
                  </a:lnTo>
                  <a:lnTo>
                    <a:pt x="206" y="107"/>
                  </a:lnTo>
                  <a:lnTo>
                    <a:pt x="208" y="104"/>
                  </a:lnTo>
                  <a:lnTo>
                    <a:pt x="211" y="98"/>
                  </a:lnTo>
                  <a:lnTo>
                    <a:pt x="214" y="88"/>
                  </a:lnTo>
                  <a:lnTo>
                    <a:pt x="214" y="82"/>
                  </a:lnTo>
                  <a:lnTo>
                    <a:pt x="213" y="74"/>
                  </a:lnTo>
                  <a:lnTo>
                    <a:pt x="211" y="71"/>
                  </a:lnTo>
                  <a:lnTo>
                    <a:pt x="214" y="66"/>
                  </a:lnTo>
                  <a:lnTo>
                    <a:pt x="228" y="56"/>
                  </a:lnTo>
                  <a:lnTo>
                    <a:pt x="230" y="51"/>
                  </a:lnTo>
                  <a:lnTo>
                    <a:pt x="230" y="45"/>
                  </a:lnTo>
                  <a:lnTo>
                    <a:pt x="227" y="31"/>
                  </a:lnTo>
                  <a:lnTo>
                    <a:pt x="222" y="18"/>
                  </a:lnTo>
                  <a:lnTo>
                    <a:pt x="221" y="7"/>
                  </a:lnTo>
                  <a:lnTo>
                    <a:pt x="217" y="0"/>
                  </a:lnTo>
                  <a:lnTo>
                    <a:pt x="214" y="0"/>
                  </a:lnTo>
                  <a:lnTo>
                    <a:pt x="208" y="2"/>
                  </a:lnTo>
                  <a:lnTo>
                    <a:pt x="193" y="10"/>
                  </a:lnTo>
                  <a:lnTo>
                    <a:pt x="187" y="16"/>
                  </a:lnTo>
                  <a:lnTo>
                    <a:pt x="185" y="24"/>
                  </a:lnTo>
                  <a:lnTo>
                    <a:pt x="185" y="35"/>
                  </a:lnTo>
                  <a:lnTo>
                    <a:pt x="189" y="39"/>
                  </a:lnTo>
                  <a:lnTo>
                    <a:pt x="189" y="40"/>
                  </a:lnTo>
                  <a:lnTo>
                    <a:pt x="181" y="51"/>
                  </a:lnTo>
                  <a:lnTo>
                    <a:pt x="179" y="56"/>
                  </a:lnTo>
                  <a:lnTo>
                    <a:pt x="179" y="64"/>
                  </a:lnTo>
                  <a:lnTo>
                    <a:pt x="177" y="66"/>
                  </a:lnTo>
                  <a:lnTo>
                    <a:pt x="176" y="67"/>
                  </a:lnTo>
                  <a:lnTo>
                    <a:pt x="169" y="72"/>
                  </a:lnTo>
                  <a:lnTo>
                    <a:pt x="166" y="80"/>
                  </a:lnTo>
                  <a:lnTo>
                    <a:pt x="158" y="83"/>
                  </a:lnTo>
                  <a:lnTo>
                    <a:pt x="153" y="88"/>
                  </a:lnTo>
                  <a:lnTo>
                    <a:pt x="149" y="91"/>
                  </a:lnTo>
                  <a:lnTo>
                    <a:pt x="146" y="90"/>
                  </a:lnTo>
                  <a:lnTo>
                    <a:pt x="146" y="90"/>
                  </a:lnTo>
                  <a:lnTo>
                    <a:pt x="146" y="80"/>
                  </a:lnTo>
                  <a:lnTo>
                    <a:pt x="139" y="80"/>
                  </a:lnTo>
                  <a:lnTo>
                    <a:pt x="134" y="85"/>
                  </a:lnTo>
                  <a:lnTo>
                    <a:pt x="128" y="90"/>
                  </a:lnTo>
                  <a:lnTo>
                    <a:pt x="126" y="95"/>
                  </a:lnTo>
                  <a:lnTo>
                    <a:pt x="126" y="104"/>
                  </a:lnTo>
                  <a:lnTo>
                    <a:pt x="125" y="106"/>
                  </a:lnTo>
                  <a:lnTo>
                    <a:pt x="117" y="112"/>
                  </a:lnTo>
                  <a:lnTo>
                    <a:pt x="114" y="115"/>
                  </a:lnTo>
                  <a:lnTo>
                    <a:pt x="115" y="118"/>
                  </a:lnTo>
                  <a:lnTo>
                    <a:pt x="114" y="120"/>
                  </a:lnTo>
                  <a:lnTo>
                    <a:pt x="110" y="120"/>
                  </a:lnTo>
                  <a:lnTo>
                    <a:pt x="110" y="118"/>
                  </a:lnTo>
                  <a:lnTo>
                    <a:pt x="107" y="115"/>
                  </a:lnTo>
                  <a:lnTo>
                    <a:pt x="101" y="115"/>
                  </a:lnTo>
                  <a:lnTo>
                    <a:pt x="85" y="122"/>
                  </a:lnTo>
                  <a:lnTo>
                    <a:pt x="71" y="122"/>
                  </a:lnTo>
                  <a:lnTo>
                    <a:pt x="64" y="120"/>
                  </a:lnTo>
                  <a:lnTo>
                    <a:pt x="59" y="120"/>
                  </a:lnTo>
                  <a:lnTo>
                    <a:pt x="56" y="125"/>
                  </a:lnTo>
                  <a:lnTo>
                    <a:pt x="43" y="136"/>
                  </a:lnTo>
                  <a:lnTo>
                    <a:pt x="37" y="141"/>
                  </a:lnTo>
                  <a:lnTo>
                    <a:pt x="31" y="144"/>
                  </a:lnTo>
                  <a:lnTo>
                    <a:pt x="26" y="144"/>
                  </a:lnTo>
                  <a:lnTo>
                    <a:pt x="23" y="147"/>
                  </a:lnTo>
                  <a:lnTo>
                    <a:pt x="23" y="154"/>
                  </a:lnTo>
                  <a:lnTo>
                    <a:pt x="24" y="157"/>
                  </a:lnTo>
                  <a:lnTo>
                    <a:pt x="21" y="158"/>
                  </a:lnTo>
                  <a:lnTo>
                    <a:pt x="16" y="16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19" name="Google Shape;919;p98"/>
            <p:cNvSpPr/>
            <p:nvPr/>
          </p:nvSpPr>
          <p:spPr>
            <a:xfrm>
              <a:off x="7834887" y="2518663"/>
              <a:ext cx="178130" cy="132784"/>
            </a:xfrm>
            <a:custGeom>
              <a:avLst/>
              <a:gdLst/>
              <a:ahLst/>
              <a:cxnLst/>
              <a:rect l="l" t="t" r="r" b="b"/>
              <a:pathLst>
                <a:path w="126" h="94" extrusionOk="0">
                  <a:moveTo>
                    <a:pt x="34" y="24"/>
                  </a:moveTo>
                  <a:lnTo>
                    <a:pt x="34" y="32"/>
                  </a:lnTo>
                  <a:lnTo>
                    <a:pt x="31" y="40"/>
                  </a:lnTo>
                  <a:lnTo>
                    <a:pt x="29" y="45"/>
                  </a:lnTo>
                  <a:lnTo>
                    <a:pt x="29" y="46"/>
                  </a:lnTo>
                  <a:lnTo>
                    <a:pt x="28" y="48"/>
                  </a:lnTo>
                  <a:lnTo>
                    <a:pt x="28" y="49"/>
                  </a:lnTo>
                  <a:lnTo>
                    <a:pt x="26" y="49"/>
                  </a:lnTo>
                  <a:lnTo>
                    <a:pt x="16" y="51"/>
                  </a:lnTo>
                  <a:lnTo>
                    <a:pt x="10" y="54"/>
                  </a:lnTo>
                  <a:lnTo>
                    <a:pt x="10" y="60"/>
                  </a:lnTo>
                  <a:lnTo>
                    <a:pt x="8" y="62"/>
                  </a:lnTo>
                  <a:lnTo>
                    <a:pt x="4" y="64"/>
                  </a:lnTo>
                  <a:lnTo>
                    <a:pt x="0" y="70"/>
                  </a:lnTo>
                  <a:lnTo>
                    <a:pt x="2" y="75"/>
                  </a:lnTo>
                  <a:lnTo>
                    <a:pt x="4" y="76"/>
                  </a:lnTo>
                  <a:lnTo>
                    <a:pt x="5" y="78"/>
                  </a:lnTo>
                  <a:lnTo>
                    <a:pt x="5" y="81"/>
                  </a:lnTo>
                  <a:lnTo>
                    <a:pt x="4" y="89"/>
                  </a:lnTo>
                  <a:lnTo>
                    <a:pt x="4" y="94"/>
                  </a:lnTo>
                  <a:lnTo>
                    <a:pt x="10" y="94"/>
                  </a:lnTo>
                  <a:lnTo>
                    <a:pt x="18" y="89"/>
                  </a:lnTo>
                  <a:lnTo>
                    <a:pt x="20" y="88"/>
                  </a:lnTo>
                  <a:lnTo>
                    <a:pt x="26" y="88"/>
                  </a:lnTo>
                  <a:lnTo>
                    <a:pt x="31" y="83"/>
                  </a:lnTo>
                  <a:lnTo>
                    <a:pt x="28" y="80"/>
                  </a:lnTo>
                  <a:lnTo>
                    <a:pt x="28" y="78"/>
                  </a:lnTo>
                  <a:lnTo>
                    <a:pt x="21" y="75"/>
                  </a:lnTo>
                  <a:lnTo>
                    <a:pt x="20" y="72"/>
                  </a:lnTo>
                  <a:lnTo>
                    <a:pt x="29" y="72"/>
                  </a:lnTo>
                  <a:lnTo>
                    <a:pt x="36" y="70"/>
                  </a:lnTo>
                  <a:lnTo>
                    <a:pt x="48" y="73"/>
                  </a:lnTo>
                  <a:lnTo>
                    <a:pt x="55" y="78"/>
                  </a:lnTo>
                  <a:lnTo>
                    <a:pt x="59" y="81"/>
                  </a:lnTo>
                  <a:lnTo>
                    <a:pt x="64" y="81"/>
                  </a:lnTo>
                  <a:lnTo>
                    <a:pt x="71" y="78"/>
                  </a:lnTo>
                  <a:lnTo>
                    <a:pt x="72" y="70"/>
                  </a:lnTo>
                  <a:lnTo>
                    <a:pt x="72" y="68"/>
                  </a:lnTo>
                  <a:lnTo>
                    <a:pt x="79" y="64"/>
                  </a:lnTo>
                  <a:lnTo>
                    <a:pt x="85" y="62"/>
                  </a:lnTo>
                  <a:lnTo>
                    <a:pt x="95" y="62"/>
                  </a:lnTo>
                  <a:lnTo>
                    <a:pt x="103" y="60"/>
                  </a:lnTo>
                  <a:lnTo>
                    <a:pt x="109" y="57"/>
                  </a:lnTo>
                  <a:lnTo>
                    <a:pt x="109" y="52"/>
                  </a:lnTo>
                  <a:lnTo>
                    <a:pt x="107" y="49"/>
                  </a:lnTo>
                  <a:lnTo>
                    <a:pt x="122" y="35"/>
                  </a:lnTo>
                  <a:lnTo>
                    <a:pt x="126" y="32"/>
                  </a:lnTo>
                  <a:lnTo>
                    <a:pt x="126" y="24"/>
                  </a:lnTo>
                  <a:lnTo>
                    <a:pt x="120" y="24"/>
                  </a:lnTo>
                  <a:lnTo>
                    <a:pt x="115" y="27"/>
                  </a:lnTo>
                  <a:lnTo>
                    <a:pt x="111" y="30"/>
                  </a:lnTo>
                  <a:lnTo>
                    <a:pt x="107" y="27"/>
                  </a:lnTo>
                  <a:lnTo>
                    <a:pt x="104" y="27"/>
                  </a:lnTo>
                  <a:lnTo>
                    <a:pt x="98" y="29"/>
                  </a:lnTo>
                  <a:lnTo>
                    <a:pt x="93" y="32"/>
                  </a:lnTo>
                  <a:lnTo>
                    <a:pt x="90" y="33"/>
                  </a:lnTo>
                  <a:lnTo>
                    <a:pt x="87" y="33"/>
                  </a:lnTo>
                  <a:lnTo>
                    <a:pt x="82" y="30"/>
                  </a:lnTo>
                  <a:lnTo>
                    <a:pt x="71" y="24"/>
                  </a:lnTo>
                  <a:lnTo>
                    <a:pt x="47" y="0"/>
                  </a:lnTo>
                  <a:lnTo>
                    <a:pt x="42" y="0"/>
                  </a:lnTo>
                  <a:lnTo>
                    <a:pt x="37" y="1"/>
                  </a:lnTo>
                  <a:lnTo>
                    <a:pt x="34" y="5"/>
                  </a:lnTo>
                  <a:lnTo>
                    <a:pt x="34" y="13"/>
                  </a:lnTo>
                  <a:lnTo>
                    <a:pt x="36" y="14"/>
                  </a:lnTo>
                  <a:lnTo>
                    <a:pt x="37" y="17"/>
                  </a:lnTo>
                  <a:lnTo>
                    <a:pt x="36" y="19"/>
                  </a:lnTo>
                  <a:lnTo>
                    <a:pt x="34" y="2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20" name="Google Shape;920;p98"/>
            <p:cNvSpPr/>
            <p:nvPr/>
          </p:nvSpPr>
          <p:spPr>
            <a:xfrm>
              <a:off x="7327358" y="3109126"/>
              <a:ext cx="59377" cy="94643"/>
            </a:xfrm>
            <a:custGeom>
              <a:avLst/>
              <a:gdLst/>
              <a:ahLst/>
              <a:cxnLst/>
              <a:rect l="l" t="t" r="r" b="b"/>
              <a:pathLst>
                <a:path w="42" h="67" extrusionOk="0">
                  <a:moveTo>
                    <a:pt x="10" y="64"/>
                  </a:moveTo>
                  <a:lnTo>
                    <a:pt x="16" y="67"/>
                  </a:lnTo>
                  <a:lnTo>
                    <a:pt x="24" y="54"/>
                  </a:lnTo>
                  <a:lnTo>
                    <a:pt x="34" y="37"/>
                  </a:lnTo>
                  <a:lnTo>
                    <a:pt x="40" y="16"/>
                  </a:lnTo>
                  <a:lnTo>
                    <a:pt x="42" y="9"/>
                  </a:lnTo>
                  <a:lnTo>
                    <a:pt x="40" y="5"/>
                  </a:lnTo>
                  <a:lnTo>
                    <a:pt x="37" y="2"/>
                  </a:lnTo>
                  <a:lnTo>
                    <a:pt x="31" y="0"/>
                  </a:lnTo>
                  <a:lnTo>
                    <a:pt x="24" y="2"/>
                  </a:lnTo>
                  <a:lnTo>
                    <a:pt x="15" y="8"/>
                  </a:lnTo>
                  <a:lnTo>
                    <a:pt x="8" y="16"/>
                  </a:lnTo>
                  <a:lnTo>
                    <a:pt x="2" y="29"/>
                  </a:lnTo>
                  <a:lnTo>
                    <a:pt x="0" y="38"/>
                  </a:lnTo>
                  <a:lnTo>
                    <a:pt x="0" y="45"/>
                  </a:lnTo>
                  <a:lnTo>
                    <a:pt x="4" y="56"/>
                  </a:lnTo>
                  <a:lnTo>
                    <a:pt x="10" y="6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21" name="Google Shape;921;p98"/>
            <p:cNvSpPr/>
            <p:nvPr/>
          </p:nvSpPr>
          <p:spPr>
            <a:xfrm>
              <a:off x="7371184" y="3517366"/>
              <a:ext cx="130063" cy="121483"/>
            </a:xfrm>
            <a:custGeom>
              <a:avLst/>
              <a:gdLst/>
              <a:ahLst/>
              <a:cxnLst/>
              <a:rect l="l" t="t" r="r" b="b"/>
              <a:pathLst>
                <a:path w="92" h="86" extrusionOk="0">
                  <a:moveTo>
                    <a:pt x="83" y="1"/>
                  </a:moveTo>
                  <a:lnTo>
                    <a:pt x="78" y="1"/>
                  </a:lnTo>
                  <a:lnTo>
                    <a:pt x="75" y="0"/>
                  </a:lnTo>
                  <a:lnTo>
                    <a:pt x="70" y="1"/>
                  </a:lnTo>
                  <a:lnTo>
                    <a:pt x="67" y="5"/>
                  </a:lnTo>
                  <a:lnTo>
                    <a:pt x="67" y="12"/>
                  </a:lnTo>
                  <a:lnTo>
                    <a:pt x="67" y="12"/>
                  </a:lnTo>
                  <a:lnTo>
                    <a:pt x="63" y="14"/>
                  </a:lnTo>
                  <a:lnTo>
                    <a:pt x="57" y="14"/>
                  </a:lnTo>
                  <a:lnTo>
                    <a:pt x="57" y="19"/>
                  </a:lnTo>
                  <a:lnTo>
                    <a:pt x="56" y="20"/>
                  </a:lnTo>
                  <a:lnTo>
                    <a:pt x="54" y="22"/>
                  </a:lnTo>
                  <a:lnTo>
                    <a:pt x="49" y="22"/>
                  </a:lnTo>
                  <a:lnTo>
                    <a:pt x="46" y="25"/>
                  </a:lnTo>
                  <a:lnTo>
                    <a:pt x="46" y="27"/>
                  </a:lnTo>
                  <a:lnTo>
                    <a:pt x="35" y="22"/>
                  </a:lnTo>
                  <a:lnTo>
                    <a:pt x="32" y="20"/>
                  </a:lnTo>
                  <a:lnTo>
                    <a:pt x="27" y="22"/>
                  </a:lnTo>
                  <a:lnTo>
                    <a:pt x="22" y="27"/>
                  </a:lnTo>
                  <a:lnTo>
                    <a:pt x="17" y="30"/>
                  </a:lnTo>
                  <a:lnTo>
                    <a:pt x="8" y="36"/>
                  </a:lnTo>
                  <a:lnTo>
                    <a:pt x="1" y="46"/>
                  </a:lnTo>
                  <a:lnTo>
                    <a:pt x="0" y="52"/>
                  </a:lnTo>
                  <a:lnTo>
                    <a:pt x="3" y="59"/>
                  </a:lnTo>
                  <a:lnTo>
                    <a:pt x="6" y="59"/>
                  </a:lnTo>
                  <a:lnTo>
                    <a:pt x="12" y="57"/>
                  </a:lnTo>
                  <a:lnTo>
                    <a:pt x="19" y="51"/>
                  </a:lnTo>
                  <a:lnTo>
                    <a:pt x="22" y="51"/>
                  </a:lnTo>
                  <a:lnTo>
                    <a:pt x="27" y="49"/>
                  </a:lnTo>
                  <a:lnTo>
                    <a:pt x="28" y="48"/>
                  </a:lnTo>
                  <a:lnTo>
                    <a:pt x="30" y="46"/>
                  </a:lnTo>
                  <a:lnTo>
                    <a:pt x="35" y="46"/>
                  </a:lnTo>
                  <a:lnTo>
                    <a:pt x="36" y="46"/>
                  </a:lnTo>
                  <a:lnTo>
                    <a:pt x="36" y="49"/>
                  </a:lnTo>
                  <a:lnTo>
                    <a:pt x="38" y="59"/>
                  </a:lnTo>
                  <a:lnTo>
                    <a:pt x="43" y="75"/>
                  </a:lnTo>
                  <a:lnTo>
                    <a:pt x="51" y="76"/>
                  </a:lnTo>
                  <a:lnTo>
                    <a:pt x="56" y="78"/>
                  </a:lnTo>
                  <a:lnTo>
                    <a:pt x="60" y="80"/>
                  </a:lnTo>
                  <a:lnTo>
                    <a:pt x="63" y="83"/>
                  </a:lnTo>
                  <a:lnTo>
                    <a:pt x="68" y="86"/>
                  </a:lnTo>
                  <a:lnTo>
                    <a:pt x="75" y="81"/>
                  </a:lnTo>
                  <a:lnTo>
                    <a:pt x="71" y="65"/>
                  </a:lnTo>
                  <a:lnTo>
                    <a:pt x="71" y="60"/>
                  </a:lnTo>
                  <a:lnTo>
                    <a:pt x="75" y="59"/>
                  </a:lnTo>
                  <a:lnTo>
                    <a:pt x="81" y="59"/>
                  </a:lnTo>
                  <a:lnTo>
                    <a:pt x="91" y="54"/>
                  </a:lnTo>
                  <a:lnTo>
                    <a:pt x="92" y="48"/>
                  </a:lnTo>
                  <a:lnTo>
                    <a:pt x="92" y="44"/>
                  </a:lnTo>
                  <a:lnTo>
                    <a:pt x="91" y="32"/>
                  </a:lnTo>
                  <a:lnTo>
                    <a:pt x="87" y="22"/>
                  </a:lnTo>
                  <a:lnTo>
                    <a:pt x="86" y="12"/>
                  </a:lnTo>
                  <a:lnTo>
                    <a:pt x="86" y="8"/>
                  </a:lnTo>
                  <a:lnTo>
                    <a:pt x="83" y="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22" name="Google Shape;922;p98"/>
            <p:cNvSpPr/>
            <p:nvPr/>
          </p:nvSpPr>
          <p:spPr>
            <a:xfrm>
              <a:off x="7333013" y="3424135"/>
              <a:ext cx="38171" cy="38140"/>
            </a:xfrm>
            <a:custGeom>
              <a:avLst/>
              <a:gdLst/>
              <a:ahLst/>
              <a:cxnLst/>
              <a:rect l="l" t="t" r="r" b="b"/>
              <a:pathLst>
                <a:path w="27" h="27" extrusionOk="0">
                  <a:moveTo>
                    <a:pt x="25" y="13"/>
                  </a:moveTo>
                  <a:lnTo>
                    <a:pt x="19" y="7"/>
                  </a:lnTo>
                  <a:lnTo>
                    <a:pt x="11" y="0"/>
                  </a:lnTo>
                  <a:lnTo>
                    <a:pt x="0" y="0"/>
                  </a:lnTo>
                  <a:lnTo>
                    <a:pt x="3" y="11"/>
                  </a:lnTo>
                  <a:lnTo>
                    <a:pt x="6" y="19"/>
                  </a:lnTo>
                  <a:lnTo>
                    <a:pt x="12" y="24"/>
                  </a:lnTo>
                  <a:lnTo>
                    <a:pt x="17" y="27"/>
                  </a:lnTo>
                  <a:lnTo>
                    <a:pt x="23" y="26"/>
                  </a:lnTo>
                  <a:lnTo>
                    <a:pt x="27" y="23"/>
                  </a:lnTo>
                  <a:lnTo>
                    <a:pt x="27" y="18"/>
                  </a:lnTo>
                  <a:lnTo>
                    <a:pt x="25" y="1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23" name="Google Shape;923;p98"/>
            <p:cNvSpPr/>
            <p:nvPr/>
          </p:nvSpPr>
          <p:spPr>
            <a:xfrm>
              <a:off x="7255258" y="3483464"/>
              <a:ext cx="66446" cy="80517"/>
            </a:xfrm>
            <a:custGeom>
              <a:avLst/>
              <a:gdLst/>
              <a:ahLst/>
              <a:cxnLst/>
              <a:rect l="l" t="t" r="r" b="b"/>
              <a:pathLst>
                <a:path w="47" h="57" extrusionOk="0">
                  <a:moveTo>
                    <a:pt x="42" y="0"/>
                  </a:moveTo>
                  <a:lnTo>
                    <a:pt x="37" y="0"/>
                  </a:lnTo>
                  <a:lnTo>
                    <a:pt x="32" y="6"/>
                  </a:lnTo>
                  <a:lnTo>
                    <a:pt x="29" y="14"/>
                  </a:lnTo>
                  <a:lnTo>
                    <a:pt x="24" y="22"/>
                  </a:lnTo>
                  <a:lnTo>
                    <a:pt x="8" y="38"/>
                  </a:lnTo>
                  <a:lnTo>
                    <a:pt x="2" y="46"/>
                  </a:lnTo>
                  <a:lnTo>
                    <a:pt x="0" y="51"/>
                  </a:lnTo>
                  <a:lnTo>
                    <a:pt x="0" y="57"/>
                  </a:lnTo>
                  <a:lnTo>
                    <a:pt x="5" y="57"/>
                  </a:lnTo>
                  <a:lnTo>
                    <a:pt x="10" y="56"/>
                  </a:lnTo>
                  <a:lnTo>
                    <a:pt x="21" y="44"/>
                  </a:lnTo>
                  <a:lnTo>
                    <a:pt x="29" y="35"/>
                  </a:lnTo>
                  <a:lnTo>
                    <a:pt x="39" y="27"/>
                  </a:lnTo>
                  <a:lnTo>
                    <a:pt x="45" y="19"/>
                  </a:lnTo>
                  <a:lnTo>
                    <a:pt x="47" y="14"/>
                  </a:lnTo>
                  <a:lnTo>
                    <a:pt x="47" y="9"/>
                  </a:lnTo>
                  <a:lnTo>
                    <a:pt x="45" y="3"/>
                  </a:lnTo>
                  <a:lnTo>
                    <a:pt x="42"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24" name="Google Shape;924;p98"/>
            <p:cNvSpPr/>
            <p:nvPr/>
          </p:nvSpPr>
          <p:spPr>
            <a:xfrm>
              <a:off x="7321703" y="3291351"/>
              <a:ext cx="155510" cy="257092"/>
            </a:xfrm>
            <a:custGeom>
              <a:avLst/>
              <a:gdLst/>
              <a:ahLst/>
              <a:cxnLst/>
              <a:rect l="l" t="t" r="r" b="b"/>
              <a:pathLst>
                <a:path w="110" h="182" extrusionOk="0">
                  <a:moveTo>
                    <a:pt x="0" y="58"/>
                  </a:moveTo>
                  <a:lnTo>
                    <a:pt x="1" y="67"/>
                  </a:lnTo>
                  <a:lnTo>
                    <a:pt x="6" y="72"/>
                  </a:lnTo>
                  <a:lnTo>
                    <a:pt x="9" y="72"/>
                  </a:lnTo>
                  <a:lnTo>
                    <a:pt x="9" y="72"/>
                  </a:lnTo>
                  <a:lnTo>
                    <a:pt x="9" y="88"/>
                  </a:lnTo>
                  <a:lnTo>
                    <a:pt x="16" y="93"/>
                  </a:lnTo>
                  <a:lnTo>
                    <a:pt x="23" y="93"/>
                  </a:lnTo>
                  <a:lnTo>
                    <a:pt x="30" y="91"/>
                  </a:lnTo>
                  <a:lnTo>
                    <a:pt x="33" y="90"/>
                  </a:lnTo>
                  <a:lnTo>
                    <a:pt x="35" y="91"/>
                  </a:lnTo>
                  <a:lnTo>
                    <a:pt x="39" y="96"/>
                  </a:lnTo>
                  <a:lnTo>
                    <a:pt x="51" y="96"/>
                  </a:lnTo>
                  <a:lnTo>
                    <a:pt x="54" y="97"/>
                  </a:lnTo>
                  <a:lnTo>
                    <a:pt x="60" y="101"/>
                  </a:lnTo>
                  <a:lnTo>
                    <a:pt x="63" y="105"/>
                  </a:lnTo>
                  <a:lnTo>
                    <a:pt x="65" y="107"/>
                  </a:lnTo>
                  <a:lnTo>
                    <a:pt x="65" y="121"/>
                  </a:lnTo>
                  <a:lnTo>
                    <a:pt x="68" y="126"/>
                  </a:lnTo>
                  <a:lnTo>
                    <a:pt x="68" y="131"/>
                  </a:lnTo>
                  <a:lnTo>
                    <a:pt x="78" y="126"/>
                  </a:lnTo>
                  <a:lnTo>
                    <a:pt x="79" y="126"/>
                  </a:lnTo>
                  <a:lnTo>
                    <a:pt x="79" y="128"/>
                  </a:lnTo>
                  <a:lnTo>
                    <a:pt x="78" y="131"/>
                  </a:lnTo>
                  <a:lnTo>
                    <a:pt x="78" y="141"/>
                  </a:lnTo>
                  <a:lnTo>
                    <a:pt x="84" y="150"/>
                  </a:lnTo>
                  <a:lnTo>
                    <a:pt x="87" y="157"/>
                  </a:lnTo>
                  <a:lnTo>
                    <a:pt x="87" y="158"/>
                  </a:lnTo>
                  <a:lnTo>
                    <a:pt x="87" y="157"/>
                  </a:lnTo>
                  <a:lnTo>
                    <a:pt x="83" y="157"/>
                  </a:lnTo>
                  <a:lnTo>
                    <a:pt x="76" y="161"/>
                  </a:lnTo>
                  <a:lnTo>
                    <a:pt x="78" y="158"/>
                  </a:lnTo>
                  <a:lnTo>
                    <a:pt x="79" y="153"/>
                  </a:lnTo>
                  <a:lnTo>
                    <a:pt x="79" y="149"/>
                  </a:lnTo>
                  <a:lnTo>
                    <a:pt x="76" y="145"/>
                  </a:lnTo>
                  <a:lnTo>
                    <a:pt x="71" y="145"/>
                  </a:lnTo>
                  <a:lnTo>
                    <a:pt x="71" y="144"/>
                  </a:lnTo>
                  <a:lnTo>
                    <a:pt x="70" y="139"/>
                  </a:lnTo>
                  <a:lnTo>
                    <a:pt x="60" y="129"/>
                  </a:lnTo>
                  <a:lnTo>
                    <a:pt x="51" y="123"/>
                  </a:lnTo>
                  <a:lnTo>
                    <a:pt x="46" y="121"/>
                  </a:lnTo>
                  <a:lnTo>
                    <a:pt x="39" y="121"/>
                  </a:lnTo>
                  <a:lnTo>
                    <a:pt x="38" y="125"/>
                  </a:lnTo>
                  <a:lnTo>
                    <a:pt x="35" y="128"/>
                  </a:lnTo>
                  <a:lnTo>
                    <a:pt x="33" y="139"/>
                  </a:lnTo>
                  <a:lnTo>
                    <a:pt x="35" y="149"/>
                  </a:lnTo>
                  <a:lnTo>
                    <a:pt x="38" y="150"/>
                  </a:lnTo>
                  <a:lnTo>
                    <a:pt x="43" y="153"/>
                  </a:lnTo>
                  <a:lnTo>
                    <a:pt x="49" y="152"/>
                  </a:lnTo>
                  <a:lnTo>
                    <a:pt x="52" y="150"/>
                  </a:lnTo>
                  <a:lnTo>
                    <a:pt x="52" y="155"/>
                  </a:lnTo>
                  <a:lnTo>
                    <a:pt x="47" y="161"/>
                  </a:lnTo>
                  <a:lnTo>
                    <a:pt x="47" y="169"/>
                  </a:lnTo>
                  <a:lnTo>
                    <a:pt x="49" y="177"/>
                  </a:lnTo>
                  <a:lnTo>
                    <a:pt x="52" y="179"/>
                  </a:lnTo>
                  <a:lnTo>
                    <a:pt x="57" y="182"/>
                  </a:lnTo>
                  <a:lnTo>
                    <a:pt x="60" y="180"/>
                  </a:lnTo>
                  <a:lnTo>
                    <a:pt x="65" y="179"/>
                  </a:lnTo>
                  <a:lnTo>
                    <a:pt x="71" y="169"/>
                  </a:lnTo>
                  <a:lnTo>
                    <a:pt x="71" y="174"/>
                  </a:lnTo>
                  <a:lnTo>
                    <a:pt x="75" y="174"/>
                  </a:lnTo>
                  <a:lnTo>
                    <a:pt x="78" y="176"/>
                  </a:lnTo>
                  <a:lnTo>
                    <a:pt x="86" y="172"/>
                  </a:lnTo>
                  <a:lnTo>
                    <a:pt x="92" y="165"/>
                  </a:lnTo>
                  <a:lnTo>
                    <a:pt x="92" y="165"/>
                  </a:lnTo>
                  <a:lnTo>
                    <a:pt x="95" y="160"/>
                  </a:lnTo>
                  <a:lnTo>
                    <a:pt x="98" y="157"/>
                  </a:lnTo>
                  <a:lnTo>
                    <a:pt x="100" y="150"/>
                  </a:lnTo>
                  <a:lnTo>
                    <a:pt x="98" y="147"/>
                  </a:lnTo>
                  <a:lnTo>
                    <a:pt x="108" y="142"/>
                  </a:lnTo>
                  <a:lnTo>
                    <a:pt x="110" y="137"/>
                  </a:lnTo>
                  <a:lnTo>
                    <a:pt x="110" y="131"/>
                  </a:lnTo>
                  <a:lnTo>
                    <a:pt x="103" y="117"/>
                  </a:lnTo>
                  <a:lnTo>
                    <a:pt x="98" y="113"/>
                  </a:lnTo>
                  <a:lnTo>
                    <a:pt x="89" y="107"/>
                  </a:lnTo>
                  <a:lnTo>
                    <a:pt x="83" y="105"/>
                  </a:lnTo>
                  <a:lnTo>
                    <a:pt x="83" y="99"/>
                  </a:lnTo>
                  <a:lnTo>
                    <a:pt x="70" y="86"/>
                  </a:lnTo>
                  <a:lnTo>
                    <a:pt x="70" y="85"/>
                  </a:lnTo>
                  <a:lnTo>
                    <a:pt x="57" y="78"/>
                  </a:lnTo>
                  <a:lnTo>
                    <a:pt x="49" y="78"/>
                  </a:lnTo>
                  <a:lnTo>
                    <a:pt x="43" y="80"/>
                  </a:lnTo>
                  <a:lnTo>
                    <a:pt x="39" y="82"/>
                  </a:lnTo>
                  <a:lnTo>
                    <a:pt x="39" y="80"/>
                  </a:lnTo>
                  <a:lnTo>
                    <a:pt x="39" y="74"/>
                  </a:lnTo>
                  <a:lnTo>
                    <a:pt x="35" y="64"/>
                  </a:lnTo>
                  <a:lnTo>
                    <a:pt x="35" y="61"/>
                  </a:lnTo>
                  <a:lnTo>
                    <a:pt x="36" y="56"/>
                  </a:lnTo>
                  <a:lnTo>
                    <a:pt x="47" y="43"/>
                  </a:lnTo>
                  <a:lnTo>
                    <a:pt x="51" y="38"/>
                  </a:lnTo>
                  <a:lnTo>
                    <a:pt x="51" y="26"/>
                  </a:lnTo>
                  <a:lnTo>
                    <a:pt x="47" y="18"/>
                  </a:lnTo>
                  <a:lnTo>
                    <a:pt x="47" y="5"/>
                  </a:lnTo>
                  <a:lnTo>
                    <a:pt x="43" y="0"/>
                  </a:lnTo>
                  <a:lnTo>
                    <a:pt x="39" y="3"/>
                  </a:lnTo>
                  <a:lnTo>
                    <a:pt x="36" y="3"/>
                  </a:lnTo>
                  <a:lnTo>
                    <a:pt x="30" y="0"/>
                  </a:lnTo>
                  <a:lnTo>
                    <a:pt x="14" y="0"/>
                  </a:lnTo>
                  <a:lnTo>
                    <a:pt x="9" y="5"/>
                  </a:lnTo>
                  <a:lnTo>
                    <a:pt x="9" y="11"/>
                  </a:lnTo>
                  <a:lnTo>
                    <a:pt x="8" y="26"/>
                  </a:lnTo>
                  <a:lnTo>
                    <a:pt x="9" y="38"/>
                  </a:lnTo>
                  <a:lnTo>
                    <a:pt x="9" y="43"/>
                  </a:lnTo>
                  <a:lnTo>
                    <a:pt x="9" y="43"/>
                  </a:lnTo>
                  <a:lnTo>
                    <a:pt x="8" y="42"/>
                  </a:lnTo>
                  <a:lnTo>
                    <a:pt x="6" y="40"/>
                  </a:lnTo>
                  <a:lnTo>
                    <a:pt x="0" y="40"/>
                  </a:lnTo>
                  <a:lnTo>
                    <a:pt x="0" y="5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25" name="Google Shape;925;p98"/>
            <p:cNvSpPr/>
            <p:nvPr/>
          </p:nvSpPr>
          <p:spPr>
            <a:xfrm>
              <a:off x="7603035" y="3778695"/>
              <a:ext cx="510357" cy="275455"/>
            </a:xfrm>
            <a:custGeom>
              <a:avLst/>
              <a:gdLst/>
              <a:ahLst/>
              <a:cxnLst/>
              <a:rect l="l" t="t" r="r" b="b"/>
              <a:pathLst>
                <a:path w="361" h="195" extrusionOk="0">
                  <a:moveTo>
                    <a:pt x="308" y="124"/>
                  </a:moveTo>
                  <a:lnTo>
                    <a:pt x="313" y="120"/>
                  </a:lnTo>
                  <a:lnTo>
                    <a:pt x="313" y="113"/>
                  </a:lnTo>
                  <a:lnTo>
                    <a:pt x="303" y="104"/>
                  </a:lnTo>
                  <a:lnTo>
                    <a:pt x="298" y="102"/>
                  </a:lnTo>
                  <a:lnTo>
                    <a:pt x="276" y="92"/>
                  </a:lnTo>
                  <a:lnTo>
                    <a:pt x="275" y="91"/>
                  </a:lnTo>
                  <a:lnTo>
                    <a:pt x="273" y="88"/>
                  </a:lnTo>
                  <a:lnTo>
                    <a:pt x="270" y="84"/>
                  </a:lnTo>
                  <a:lnTo>
                    <a:pt x="265" y="78"/>
                  </a:lnTo>
                  <a:lnTo>
                    <a:pt x="243" y="65"/>
                  </a:lnTo>
                  <a:lnTo>
                    <a:pt x="220" y="54"/>
                  </a:lnTo>
                  <a:lnTo>
                    <a:pt x="187" y="43"/>
                  </a:lnTo>
                  <a:lnTo>
                    <a:pt x="150" y="30"/>
                  </a:lnTo>
                  <a:lnTo>
                    <a:pt x="132" y="24"/>
                  </a:lnTo>
                  <a:lnTo>
                    <a:pt x="125" y="22"/>
                  </a:lnTo>
                  <a:lnTo>
                    <a:pt x="121" y="22"/>
                  </a:lnTo>
                  <a:lnTo>
                    <a:pt x="117" y="25"/>
                  </a:lnTo>
                  <a:lnTo>
                    <a:pt x="112" y="32"/>
                  </a:lnTo>
                  <a:lnTo>
                    <a:pt x="110" y="37"/>
                  </a:lnTo>
                  <a:lnTo>
                    <a:pt x="109" y="37"/>
                  </a:lnTo>
                  <a:lnTo>
                    <a:pt x="105" y="37"/>
                  </a:lnTo>
                  <a:lnTo>
                    <a:pt x="101" y="38"/>
                  </a:lnTo>
                  <a:lnTo>
                    <a:pt x="94" y="45"/>
                  </a:lnTo>
                  <a:lnTo>
                    <a:pt x="86" y="51"/>
                  </a:lnTo>
                  <a:lnTo>
                    <a:pt x="78" y="56"/>
                  </a:lnTo>
                  <a:lnTo>
                    <a:pt x="73" y="52"/>
                  </a:lnTo>
                  <a:lnTo>
                    <a:pt x="70" y="38"/>
                  </a:lnTo>
                  <a:lnTo>
                    <a:pt x="65" y="24"/>
                  </a:lnTo>
                  <a:lnTo>
                    <a:pt x="64" y="17"/>
                  </a:lnTo>
                  <a:lnTo>
                    <a:pt x="62" y="13"/>
                  </a:lnTo>
                  <a:lnTo>
                    <a:pt x="57" y="8"/>
                  </a:lnTo>
                  <a:lnTo>
                    <a:pt x="53" y="5"/>
                  </a:lnTo>
                  <a:lnTo>
                    <a:pt x="32" y="0"/>
                  </a:lnTo>
                  <a:lnTo>
                    <a:pt x="24" y="1"/>
                  </a:lnTo>
                  <a:lnTo>
                    <a:pt x="19" y="3"/>
                  </a:lnTo>
                  <a:lnTo>
                    <a:pt x="18" y="6"/>
                  </a:lnTo>
                  <a:lnTo>
                    <a:pt x="16" y="9"/>
                  </a:lnTo>
                  <a:lnTo>
                    <a:pt x="3" y="13"/>
                  </a:lnTo>
                  <a:lnTo>
                    <a:pt x="0" y="16"/>
                  </a:lnTo>
                  <a:lnTo>
                    <a:pt x="0" y="25"/>
                  </a:lnTo>
                  <a:lnTo>
                    <a:pt x="3" y="29"/>
                  </a:lnTo>
                  <a:lnTo>
                    <a:pt x="14" y="29"/>
                  </a:lnTo>
                  <a:lnTo>
                    <a:pt x="16" y="30"/>
                  </a:lnTo>
                  <a:lnTo>
                    <a:pt x="19" y="38"/>
                  </a:lnTo>
                  <a:lnTo>
                    <a:pt x="22" y="43"/>
                  </a:lnTo>
                  <a:lnTo>
                    <a:pt x="27" y="43"/>
                  </a:lnTo>
                  <a:lnTo>
                    <a:pt x="27" y="43"/>
                  </a:lnTo>
                  <a:lnTo>
                    <a:pt x="26" y="43"/>
                  </a:lnTo>
                  <a:lnTo>
                    <a:pt x="18" y="46"/>
                  </a:lnTo>
                  <a:lnTo>
                    <a:pt x="30" y="60"/>
                  </a:lnTo>
                  <a:lnTo>
                    <a:pt x="32" y="65"/>
                  </a:lnTo>
                  <a:lnTo>
                    <a:pt x="32" y="70"/>
                  </a:lnTo>
                  <a:lnTo>
                    <a:pt x="35" y="73"/>
                  </a:lnTo>
                  <a:lnTo>
                    <a:pt x="43" y="75"/>
                  </a:lnTo>
                  <a:lnTo>
                    <a:pt x="51" y="67"/>
                  </a:lnTo>
                  <a:lnTo>
                    <a:pt x="56" y="70"/>
                  </a:lnTo>
                  <a:lnTo>
                    <a:pt x="64" y="73"/>
                  </a:lnTo>
                  <a:lnTo>
                    <a:pt x="70" y="75"/>
                  </a:lnTo>
                  <a:lnTo>
                    <a:pt x="70" y="78"/>
                  </a:lnTo>
                  <a:lnTo>
                    <a:pt x="73" y="81"/>
                  </a:lnTo>
                  <a:lnTo>
                    <a:pt x="81" y="83"/>
                  </a:lnTo>
                  <a:lnTo>
                    <a:pt x="93" y="84"/>
                  </a:lnTo>
                  <a:lnTo>
                    <a:pt x="105" y="88"/>
                  </a:lnTo>
                  <a:lnTo>
                    <a:pt x="120" y="94"/>
                  </a:lnTo>
                  <a:lnTo>
                    <a:pt x="131" y="100"/>
                  </a:lnTo>
                  <a:lnTo>
                    <a:pt x="134" y="104"/>
                  </a:lnTo>
                  <a:lnTo>
                    <a:pt x="136" y="107"/>
                  </a:lnTo>
                  <a:lnTo>
                    <a:pt x="136" y="112"/>
                  </a:lnTo>
                  <a:lnTo>
                    <a:pt x="139" y="120"/>
                  </a:lnTo>
                  <a:lnTo>
                    <a:pt x="144" y="124"/>
                  </a:lnTo>
                  <a:lnTo>
                    <a:pt x="145" y="127"/>
                  </a:lnTo>
                  <a:lnTo>
                    <a:pt x="145" y="129"/>
                  </a:lnTo>
                  <a:lnTo>
                    <a:pt x="145" y="129"/>
                  </a:lnTo>
                  <a:lnTo>
                    <a:pt x="140" y="131"/>
                  </a:lnTo>
                  <a:lnTo>
                    <a:pt x="134" y="132"/>
                  </a:lnTo>
                  <a:lnTo>
                    <a:pt x="128" y="137"/>
                  </a:lnTo>
                  <a:lnTo>
                    <a:pt x="121" y="142"/>
                  </a:lnTo>
                  <a:lnTo>
                    <a:pt x="121" y="151"/>
                  </a:lnTo>
                  <a:lnTo>
                    <a:pt x="128" y="151"/>
                  </a:lnTo>
                  <a:lnTo>
                    <a:pt x="131" y="153"/>
                  </a:lnTo>
                  <a:lnTo>
                    <a:pt x="166" y="148"/>
                  </a:lnTo>
                  <a:lnTo>
                    <a:pt x="169" y="150"/>
                  </a:lnTo>
                  <a:lnTo>
                    <a:pt x="182" y="163"/>
                  </a:lnTo>
                  <a:lnTo>
                    <a:pt x="182" y="163"/>
                  </a:lnTo>
                  <a:lnTo>
                    <a:pt x="184" y="164"/>
                  </a:lnTo>
                  <a:lnTo>
                    <a:pt x="188" y="169"/>
                  </a:lnTo>
                  <a:lnTo>
                    <a:pt x="188" y="166"/>
                  </a:lnTo>
                  <a:lnTo>
                    <a:pt x="192" y="167"/>
                  </a:lnTo>
                  <a:lnTo>
                    <a:pt x="204" y="171"/>
                  </a:lnTo>
                  <a:lnTo>
                    <a:pt x="212" y="169"/>
                  </a:lnTo>
                  <a:lnTo>
                    <a:pt x="219" y="169"/>
                  </a:lnTo>
                  <a:lnTo>
                    <a:pt x="222" y="166"/>
                  </a:lnTo>
                  <a:lnTo>
                    <a:pt x="227" y="163"/>
                  </a:lnTo>
                  <a:lnTo>
                    <a:pt x="228" y="158"/>
                  </a:lnTo>
                  <a:lnTo>
                    <a:pt x="231" y="155"/>
                  </a:lnTo>
                  <a:lnTo>
                    <a:pt x="235" y="151"/>
                  </a:lnTo>
                  <a:lnTo>
                    <a:pt x="239" y="143"/>
                  </a:lnTo>
                  <a:lnTo>
                    <a:pt x="241" y="143"/>
                  </a:lnTo>
                  <a:lnTo>
                    <a:pt x="243" y="142"/>
                  </a:lnTo>
                  <a:lnTo>
                    <a:pt x="252" y="143"/>
                  </a:lnTo>
                  <a:lnTo>
                    <a:pt x="263" y="147"/>
                  </a:lnTo>
                  <a:lnTo>
                    <a:pt x="273" y="151"/>
                  </a:lnTo>
                  <a:lnTo>
                    <a:pt x="281" y="161"/>
                  </a:lnTo>
                  <a:lnTo>
                    <a:pt x="290" y="174"/>
                  </a:lnTo>
                  <a:lnTo>
                    <a:pt x="303" y="185"/>
                  </a:lnTo>
                  <a:lnTo>
                    <a:pt x="308" y="188"/>
                  </a:lnTo>
                  <a:lnTo>
                    <a:pt x="324" y="188"/>
                  </a:lnTo>
                  <a:lnTo>
                    <a:pt x="334" y="191"/>
                  </a:lnTo>
                  <a:lnTo>
                    <a:pt x="353" y="195"/>
                  </a:lnTo>
                  <a:lnTo>
                    <a:pt x="358" y="195"/>
                  </a:lnTo>
                  <a:lnTo>
                    <a:pt x="361" y="191"/>
                  </a:lnTo>
                  <a:lnTo>
                    <a:pt x="361" y="187"/>
                  </a:lnTo>
                  <a:lnTo>
                    <a:pt x="351" y="179"/>
                  </a:lnTo>
                  <a:lnTo>
                    <a:pt x="343" y="172"/>
                  </a:lnTo>
                  <a:lnTo>
                    <a:pt x="342" y="171"/>
                  </a:lnTo>
                  <a:lnTo>
                    <a:pt x="340" y="169"/>
                  </a:lnTo>
                  <a:lnTo>
                    <a:pt x="340" y="166"/>
                  </a:lnTo>
                  <a:lnTo>
                    <a:pt x="337" y="163"/>
                  </a:lnTo>
                  <a:lnTo>
                    <a:pt x="330" y="161"/>
                  </a:lnTo>
                  <a:lnTo>
                    <a:pt x="326" y="159"/>
                  </a:lnTo>
                  <a:lnTo>
                    <a:pt x="321" y="156"/>
                  </a:lnTo>
                  <a:lnTo>
                    <a:pt x="318" y="156"/>
                  </a:lnTo>
                  <a:lnTo>
                    <a:pt x="318" y="153"/>
                  </a:lnTo>
                  <a:lnTo>
                    <a:pt x="316" y="147"/>
                  </a:lnTo>
                  <a:lnTo>
                    <a:pt x="313" y="139"/>
                  </a:lnTo>
                  <a:lnTo>
                    <a:pt x="311" y="135"/>
                  </a:lnTo>
                  <a:lnTo>
                    <a:pt x="308" y="134"/>
                  </a:lnTo>
                  <a:lnTo>
                    <a:pt x="302" y="129"/>
                  </a:lnTo>
                  <a:lnTo>
                    <a:pt x="300" y="126"/>
                  </a:lnTo>
                  <a:lnTo>
                    <a:pt x="300" y="124"/>
                  </a:lnTo>
                  <a:lnTo>
                    <a:pt x="308" y="12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26" name="Google Shape;926;p98"/>
            <p:cNvSpPr/>
            <p:nvPr/>
          </p:nvSpPr>
          <p:spPr>
            <a:xfrm>
              <a:off x="8046946" y="3857800"/>
              <a:ext cx="138545" cy="84756"/>
            </a:xfrm>
            <a:custGeom>
              <a:avLst/>
              <a:gdLst/>
              <a:ahLst/>
              <a:cxnLst/>
              <a:rect l="l" t="t" r="r" b="b"/>
              <a:pathLst>
                <a:path w="98" h="60" extrusionOk="0">
                  <a:moveTo>
                    <a:pt x="74" y="19"/>
                  </a:moveTo>
                  <a:lnTo>
                    <a:pt x="69" y="20"/>
                  </a:lnTo>
                  <a:lnTo>
                    <a:pt x="66" y="25"/>
                  </a:lnTo>
                  <a:lnTo>
                    <a:pt x="61" y="32"/>
                  </a:lnTo>
                  <a:lnTo>
                    <a:pt x="58" y="33"/>
                  </a:lnTo>
                  <a:lnTo>
                    <a:pt x="42" y="40"/>
                  </a:lnTo>
                  <a:lnTo>
                    <a:pt x="39" y="41"/>
                  </a:lnTo>
                  <a:lnTo>
                    <a:pt x="32" y="41"/>
                  </a:lnTo>
                  <a:lnTo>
                    <a:pt x="20" y="40"/>
                  </a:lnTo>
                  <a:lnTo>
                    <a:pt x="10" y="38"/>
                  </a:lnTo>
                  <a:lnTo>
                    <a:pt x="5" y="40"/>
                  </a:lnTo>
                  <a:lnTo>
                    <a:pt x="0" y="44"/>
                  </a:lnTo>
                  <a:lnTo>
                    <a:pt x="7" y="51"/>
                  </a:lnTo>
                  <a:lnTo>
                    <a:pt x="13" y="56"/>
                  </a:lnTo>
                  <a:lnTo>
                    <a:pt x="24" y="59"/>
                  </a:lnTo>
                  <a:lnTo>
                    <a:pt x="36" y="60"/>
                  </a:lnTo>
                  <a:lnTo>
                    <a:pt x="40" y="60"/>
                  </a:lnTo>
                  <a:lnTo>
                    <a:pt x="47" y="59"/>
                  </a:lnTo>
                  <a:lnTo>
                    <a:pt x="61" y="52"/>
                  </a:lnTo>
                  <a:lnTo>
                    <a:pt x="69" y="48"/>
                  </a:lnTo>
                  <a:lnTo>
                    <a:pt x="75" y="41"/>
                  </a:lnTo>
                  <a:lnTo>
                    <a:pt x="77" y="36"/>
                  </a:lnTo>
                  <a:lnTo>
                    <a:pt x="79" y="33"/>
                  </a:lnTo>
                  <a:lnTo>
                    <a:pt x="82" y="28"/>
                  </a:lnTo>
                  <a:lnTo>
                    <a:pt x="82" y="24"/>
                  </a:lnTo>
                  <a:lnTo>
                    <a:pt x="83" y="28"/>
                  </a:lnTo>
                  <a:lnTo>
                    <a:pt x="87" y="32"/>
                  </a:lnTo>
                  <a:lnTo>
                    <a:pt x="90" y="32"/>
                  </a:lnTo>
                  <a:lnTo>
                    <a:pt x="95" y="30"/>
                  </a:lnTo>
                  <a:lnTo>
                    <a:pt x="98" y="27"/>
                  </a:lnTo>
                  <a:lnTo>
                    <a:pt x="98" y="20"/>
                  </a:lnTo>
                  <a:lnTo>
                    <a:pt x="96" y="19"/>
                  </a:lnTo>
                  <a:lnTo>
                    <a:pt x="93" y="12"/>
                  </a:lnTo>
                  <a:lnTo>
                    <a:pt x="85" y="6"/>
                  </a:lnTo>
                  <a:lnTo>
                    <a:pt x="71" y="0"/>
                  </a:lnTo>
                  <a:lnTo>
                    <a:pt x="71" y="8"/>
                  </a:lnTo>
                  <a:lnTo>
                    <a:pt x="75" y="12"/>
                  </a:lnTo>
                  <a:lnTo>
                    <a:pt x="80" y="19"/>
                  </a:lnTo>
                  <a:lnTo>
                    <a:pt x="82" y="24"/>
                  </a:lnTo>
                  <a:lnTo>
                    <a:pt x="79" y="22"/>
                  </a:lnTo>
                  <a:lnTo>
                    <a:pt x="74" y="1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27" name="Google Shape;927;p98"/>
            <p:cNvSpPr/>
            <p:nvPr/>
          </p:nvSpPr>
          <p:spPr>
            <a:xfrm>
              <a:off x="6326438" y="3521603"/>
              <a:ext cx="60791" cy="105944"/>
            </a:xfrm>
            <a:custGeom>
              <a:avLst/>
              <a:gdLst/>
              <a:ahLst/>
              <a:cxnLst/>
              <a:rect l="l" t="t" r="r" b="b"/>
              <a:pathLst>
                <a:path w="43" h="75" extrusionOk="0">
                  <a:moveTo>
                    <a:pt x="30" y="16"/>
                  </a:moveTo>
                  <a:lnTo>
                    <a:pt x="21" y="5"/>
                  </a:lnTo>
                  <a:lnTo>
                    <a:pt x="14" y="0"/>
                  </a:lnTo>
                  <a:lnTo>
                    <a:pt x="11" y="0"/>
                  </a:lnTo>
                  <a:lnTo>
                    <a:pt x="6" y="3"/>
                  </a:lnTo>
                  <a:lnTo>
                    <a:pt x="3" y="6"/>
                  </a:lnTo>
                  <a:lnTo>
                    <a:pt x="1" y="19"/>
                  </a:lnTo>
                  <a:lnTo>
                    <a:pt x="0" y="25"/>
                  </a:lnTo>
                  <a:lnTo>
                    <a:pt x="0" y="43"/>
                  </a:lnTo>
                  <a:lnTo>
                    <a:pt x="1" y="59"/>
                  </a:lnTo>
                  <a:lnTo>
                    <a:pt x="5" y="67"/>
                  </a:lnTo>
                  <a:lnTo>
                    <a:pt x="11" y="72"/>
                  </a:lnTo>
                  <a:lnTo>
                    <a:pt x="16" y="75"/>
                  </a:lnTo>
                  <a:lnTo>
                    <a:pt x="22" y="75"/>
                  </a:lnTo>
                  <a:lnTo>
                    <a:pt x="32" y="69"/>
                  </a:lnTo>
                  <a:lnTo>
                    <a:pt x="40" y="57"/>
                  </a:lnTo>
                  <a:lnTo>
                    <a:pt x="43" y="49"/>
                  </a:lnTo>
                  <a:lnTo>
                    <a:pt x="43" y="38"/>
                  </a:lnTo>
                  <a:lnTo>
                    <a:pt x="40" y="30"/>
                  </a:lnTo>
                  <a:lnTo>
                    <a:pt x="30" y="1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28" name="Google Shape;928;p98"/>
            <p:cNvSpPr/>
            <p:nvPr/>
          </p:nvSpPr>
          <p:spPr>
            <a:xfrm>
              <a:off x="5383481" y="4069689"/>
              <a:ext cx="190854" cy="371511"/>
            </a:xfrm>
            <a:custGeom>
              <a:avLst/>
              <a:gdLst/>
              <a:ahLst/>
              <a:cxnLst/>
              <a:rect l="l" t="t" r="r" b="b"/>
              <a:pathLst>
                <a:path w="135" h="263" extrusionOk="0">
                  <a:moveTo>
                    <a:pt x="129" y="46"/>
                  </a:moveTo>
                  <a:lnTo>
                    <a:pt x="129" y="36"/>
                  </a:lnTo>
                  <a:lnTo>
                    <a:pt x="126" y="27"/>
                  </a:lnTo>
                  <a:lnTo>
                    <a:pt x="123" y="17"/>
                  </a:lnTo>
                  <a:lnTo>
                    <a:pt x="118" y="11"/>
                  </a:lnTo>
                  <a:lnTo>
                    <a:pt x="116" y="6"/>
                  </a:lnTo>
                  <a:lnTo>
                    <a:pt x="110" y="0"/>
                  </a:lnTo>
                  <a:lnTo>
                    <a:pt x="105" y="4"/>
                  </a:lnTo>
                  <a:lnTo>
                    <a:pt x="103" y="11"/>
                  </a:lnTo>
                  <a:lnTo>
                    <a:pt x="100" y="16"/>
                  </a:lnTo>
                  <a:lnTo>
                    <a:pt x="100" y="25"/>
                  </a:lnTo>
                  <a:lnTo>
                    <a:pt x="99" y="28"/>
                  </a:lnTo>
                  <a:lnTo>
                    <a:pt x="95" y="30"/>
                  </a:lnTo>
                  <a:lnTo>
                    <a:pt x="89" y="30"/>
                  </a:lnTo>
                  <a:lnTo>
                    <a:pt x="84" y="32"/>
                  </a:lnTo>
                  <a:lnTo>
                    <a:pt x="80" y="38"/>
                  </a:lnTo>
                  <a:lnTo>
                    <a:pt x="81" y="41"/>
                  </a:lnTo>
                  <a:lnTo>
                    <a:pt x="81" y="43"/>
                  </a:lnTo>
                  <a:lnTo>
                    <a:pt x="80" y="44"/>
                  </a:lnTo>
                  <a:lnTo>
                    <a:pt x="80" y="52"/>
                  </a:lnTo>
                  <a:lnTo>
                    <a:pt x="78" y="54"/>
                  </a:lnTo>
                  <a:lnTo>
                    <a:pt x="73" y="57"/>
                  </a:lnTo>
                  <a:lnTo>
                    <a:pt x="70" y="59"/>
                  </a:lnTo>
                  <a:lnTo>
                    <a:pt x="64" y="60"/>
                  </a:lnTo>
                  <a:lnTo>
                    <a:pt x="49" y="70"/>
                  </a:lnTo>
                  <a:lnTo>
                    <a:pt x="48" y="71"/>
                  </a:lnTo>
                  <a:lnTo>
                    <a:pt x="38" y="71"/>
                  </a:lnTo>
                  <a:lnTo>
                    <a:pt x="33" y="73"/>
                  </a:lnTo>
                  <a:lnTo>
                    <a:pt x="25" y="75"/>
                  </a:lnTo>
                  <a:lnTo>
                    <a:pt x="22" y="76"/>
                  </a:lnTo>
                  <a:lnTo>
                    <a:pt x="19" y="76"/>
                  </a:lnTo>
                  <a:lnTo>
                    <a:pt x="16" y="79"/>
                  </a:lnTo>
                  <a:lnTo>
                    <a:pt x="14" y="87"/>
                  </a:lnTo>
                  <a:lnTo>
                    <a:pt x="14" y="95"/>
                  </a:lnTo>
                  <a:lnTo>
                    <a:pt x="11" y="103"/>
                  </a:lnTo>
                  <a:lnTo>
                    <a:pt x="8" y="118"/>
                  </a:lnTo>
                  <a:lnTo>
                    <a:pt x="11" y="127"/>
                  </a:lnTo>
                  <a:lnTo>
                    <a:pt x="14" y="135"/>
                  </a:lnTo>
                  <a:lnTo>
                    <a:pt x="17" y="153"/>
                  </a:lnTo>
                  <a:lnTo>
                    <a:pt x="17" y="156"/>
                  </a:lnTo>
                  <a:lnTo>
                    <a:pt x="16" y="159"/>
                  </a:lnTo>
                  <a:lnTo>
                    <a:pt x="9" y="170"/>
                  </a:lnTo>
                  <a:lnTo>
                    <a:pt x="4" y="177"/>
                  </a:lnTo>
                  <a:lnTo>
                    <a:pt x="1" y="182"/>
                  </a:lnTo>
                  <a:lnTo>
                    <a:pt x="0" y="196"/>
                  </a:lnTo>
                  <a:lnTo>
                    <a:pt x="0" y="206"/>
                  </a:lnTo>
                  <a:lnTo>
                    <a:pt x="3" y="215"/>
                  </a:lnTo>
                  <a:lnTo>
                    <a:pt x="4" y="225"/>
                  </a:lnTo>
                  <a:lnTo>
                    <a:pt x="8" y="233"/>
                  </a:lnTo>
                  <a:lnTo>
                    <a:pt x="9" y="244"/>
                  </a:lnTo>
                  <a:lnTo>
                    <a:pt x="16" y="250"/>
                  </a:lnTo>
                  <a:lnTo>
                    <a:pt x="22" y="258"/>
                  </a:lnTo>
                  <a:lnTo>
                    <a:pt x="33" y="261"/>
                  </a:lnTo>
                  <a:lnTo>
                    <a:pt x="43" y="263"/>
                  </a:lnTo>
                  <a:lnTo>
                    <a:pt x="51" y="260"/>
                  </a:lnTo>
                  <a:lnTo>
                    <a:pt x="54" y="258"/>
                  </a:lnTo>
                  <a:lnTo>
                    <a:pt x="57" y="258"/>
                  </a:lnTo>
                  <a:lnTo>
                    <a:pt x="64" y="257"/>
                  </a:lnTo>
                  <a:lnTo>
                    <a:pt x="72" y="252"/>
                  </a:lnTo>
                  <a:lnTo>
                    <a:pt x="76" y="241"/>
                  </a:lnTo>
                  <a:lnTo>
                    <a:pt x="97" y="177"/>
                  </a:lnTo>
                  <a:lnTo>
                    <a:pt x="110" y="134"/>
                  </a:lnTo>
                  <a:lnTo>
                    <a:pt x="115" y="115"/>
                  </a:lnTo>
                  <a:lnTo>
                    <a:pt x="116" y="105"/>
                  </a:lnTo>
                  <a:lnTo>
                    <a:pt x="116" y="100"/>
                  </a:lnTo>
                  <a:lnTo>
                    <a:pt x="119" y="95"/>
                  </a:lnTo>
                  <a:lnTo>
                    <a:pt x="121" y="89"/>
                  </a:lnTo>
                  <a:lnTo>
                    <a:pt x="119" y="84"/>
                  </a:lnTo>
                  <a:lnTo>
                    <a:pt x="118" y="78"/>
                  </a:lnTo>
                  <a:lnTo>
                    <a:pt x="119" y="75"/>
                  </a:lnTo>
                  <a:lnTo>
                    <a:pt x="123" y="78"/>
                  </a:lnTo>
                  <a:lnTo>
                    <a:pt x="127" y="81"/>
                  </a:lnTo>
                  <a:lnTo>
                    <a:pt x="134" y="78"/>
                  </a:lnTo>
                  <a:lnTo>
                    <a:pt x="135" y="73"/>
                  </a:lnTo>
                  <a:lnTo>
                    <a:pt x="135" y="64"/>
                  </a:lnTo>
                  <a:lnTo>
                    <a:pt x="132" y="54"/>
                  </a:lnTo>
                  <a:lnTo>
                    <a:pt x="129" y="4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29" name="Google Shape;929;p98"/>
            <p:cNvSpPr/>
            <p:nvPr/>
          </p:nvSpPr>
          <p:spPr>
            <a:xfrm>
              <a:off x="8259006" y="3945381"/>
              <a:ext cx="32516" cy="26839"/>
            </a:xfrm>
            <a:custGeom>
              <a:avLst/>
              <a:gdLst/>
              <a:ahLst/>
              <a:cxnLst/>
              <a:rect l="l" t="t" r="r" b="b"/>
              <a:pathLst>
                <a:path w="23" h="19" extrusionOk="0">
                  <a:moveTo>
                    <a:pt x="10" y="0"/>
                  </a:moveTo>
                  <a:lnTo>
                    <a:pt x="0" y="0"/>
                  </a:lnTo>
                  <a:lnTo>
                    <a:pt x="4" y="8"/>
                  </a:lnTo>
                  <a:lnTo>
                    <a:pt x="10" y="14"/>
                  </a:lnTo>
                  <a:lnTo>
                    <a:pt x="15" y="16"/>
                  </a:lnTo>
                  <a:lnTo>
                    <a:pt x="16" y="19"/>
                  </a:lnTo>
                  <a:lnTo>
                    <a:pt x="23" y="19"/>
                  </a:lnTo>
                  <a:lnTo>
                    <a:pt x="23" y="11"/>
                  </a:lnTo>
                  <a:lnTo>
                    <a:pt x="15" y="3"/>
                  </a:lnTo>
                  <a:lnTo>
                    <a:pt x="10"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30" name="Google Shape;930;p98"/>
            <p:cNvSpPr/>
            <p:nvPr/>
          </p:nvSpPr>
          <p:spPr>
            <a:xfrm>
              <a:off x="8367862" y="3987759"/>
              <a:ext cx="56549" cy="72042"/>
            </a:xfrm>
            <a:custGeom>
              <a:avLst/>
              <a:gdLst/>
              <a:ahLst/>
              <a:cxnLst/>
              <a:rect l="l" t="t" r="r" b="b"/>
              <a:pathLst>
                <a:path w="40" h="51" extrusionOk="0">
                  <a:moveTo>
                    <a:pt x="21" y="35"/>
                  </a:moveTo>
                  <a:lnTo>
                    <a:pt x="21" y="35"/>
                  </a:lnTo>
                  <a:lnTo>
                    <a:pt x="21" y="24"/>
                  </a:lnTo>
                  <a:lnTo>
                    <a:pt x="10" y="3"/>
                  </a:lnTo>
                  <a:lnTo>
                    <a:pt x="5" y="0"/>
                  </a:lnTo>
                  <a:lnTo>
                    <a:pt x="0" y="0"/>
                  </a:lnTo>
                  <a:lnTo>
                    <a:pt x="0" y="13"/>
                  </a:lnTo>
                  <a:lnTo>
                    <a:pt x="5" y="21"/>
                  </a:lnTo>
                  <a:lnTo>
                    <a:pt x="19" y="35"/>
                  </a:lnTo>
                  <a:lnTo>
                    <a:pt x="14" y="35"/>
                  </a:lnTo>
                  <a:lnTo>
                    <a:pt x="14" y="42"/>
                  </a:lnTo>
                  <a:lnTo>
                    <a:pt x="18" y="45"/>
                  </a:lnTo>
                  <a:lnTo>
                    <a:pt x="27" y="51"/>
                  </a:lnTo>
                  <a:lnTo>
                    <a:pt x="35" y="51"/>
                  </a:lnTo>
                  <a:lnTo>
                    <a:pt x="40" y="47"/>
                  </a:lnTo>
                  <a:lnTo>
                    <a:pt x="35" y="43"/>
                  </a:lnTo>
                  <a:lnTo>
                    <a:pt x="21" y="3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31" name="Google Shape;931;p98"/>
            <p:cNvSpPr/>
            <p:nvPr/>
          </p:nvSpPr>
          <p:spPr>
            <a:xfrm>
              <a:off x="8341002" y="4010360"/>
              <a:ext cx="35344" cy="26839"/>
            </a:xfrm>
            <a:custGeom>
              <a:avLst/>
              <a:gdLst/>
              <a:ahLst/>
              <a:cxnLst/>
              <a:rect l="l" t="t" r="r" b="b"/>
              <a:pathLst>
                <a:path w="25" h="19" extrusionOk="0">
                  <a:moveTo>
                    <a:pt x="16" y="3"/>
                  </a:moveTo>
                  <a:lnTo>
                    <a:pt x="8" y="0"/>
                  </a:lnTo>
                  <a:lnTo>
                    <a:pt x="3" y="0"/>
                  </a:lnTo>
                  <a:lnTo>
                    <a:pt x="0" y="7"/>
                  </a:lnTo>
                  <a:lnTo>
                    <a:pt x="3" y="13"/>
                  </a:lnTo>
                  <a:lnTo>
                    <a:pt x="9" y="18"/>
                  </a:lnTo>
                  <a:lnTo>
                    <a:pt x="17" y="19"/>
                  </a:lnTo>
                  <a:lnTo>
                    <a:pt x="25" y="19"/>
                  </a:lnTo>
                  <a:lnTo>
                    <a:pt x="25" y="15"/>
                  </a:lnTo>
                  <a:lnTo>
                    <a:pt x="24" y="10"/>
                  </a:lnTo>
                  <a:lnTo>
                    <a:pt x="16" y="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32" name="Google Shape;932;p98"/>
            <p:cNvSpPr/>
            <p:nvPr/>
          </p:nvSpPr>
          <p:spPr>
            <a:xfrm>
              <a:off x="8212352" y="3914304"/>
              <a:ext cx="45239" cy="43790"/>
            </a:xfrm>
            <a:custGeom>
              <a:avLst/>
              <a:gdLst/>
              <a:ahLst/>
              <a:cxnLst/>
              <a:rect l="l" t="t" r="r" b="b"/>
              <a:pathLst>
                <a:path w="32" h="31" extrusionOk="0">
                  <a:moveTo>
                    <a:pt x="22" y="8"/>
                  </a:moveTo>
                  <a:lnTo>
                    <a:pt x="11" y="1"/>
                  </a:lnTo>
                  <a:lnTo>
                    <a:pt x="6" y="0"/>
                  </a:lnTo>
                  <a:lnTo>
                    <a:pt x="0" y="0"/>
                  </a:lnTo>
                  <a:lnTo>
                    <a:pt x="3" y="9"/>
                  </a:lnTo>
                  <a:lnTo>
                    <a:pt x="11" y="20"/>
                  </a:lnTo>
                  <a:lnTo>
                    <a:pt x="19" y="28"/>
                  </a:lnTo>
                  <a:lnTo>
                    <a:pt x="24" y="31"/>
                  </a:lnTo>
                  <a:lnTo>
                    <a:pt x="29" y="31"/>
                  </a:lnTo>
                  <a:lnTo>
                    <a:pt x="32" y="28"/>
                  </a:lnTo>
                  <a:lnTo>
                    <a:pt x="32" y="19"/>
                  </a:lnTo>
                  <a:lnTo>
                    <a:pt x="27" y="14"/>
                  </a:lnTo>
                  <a:lnTo>
                    <a:pt x="22" y="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33" name="Google Shape;933;p98"/>
            <p:cNvSpPr/>
            <p:nvPr/>
          </p:nvSpPr>
          <p:spPr>
            <a:xfrm>
              <a:off x="8311313" y="3969395"/>
              <a:ext cx="42412" cy="29664"/>
            </a:xfrm>
            <a:custGeom>
              <a:avLst/>
              <a:gdLst/>
              <a:ahLst/>
              <a:cxnLst/>
              <a:rect l="l" t="t" r="r" b="b"/>
              <a:pathLst>
                <a:path w="30" h="21" extrusionOk="0">
                  <a:moveTo>
                    <a:pt x="30" y="21"/>
                  </a:moveTo>
                  <a:lnTo>
                    <a:pt x="30" y="16"/>
                  </a:lnTo>
                  <a:lnTo>
                    <a:pt x="29" y="12"/>
                  </a:lnTo>
                  <a:lnTo>
                    <a:pt x="19" y="5"/>
                  </a:lnTo>
                  <a:lnTo>
                    <a:pt x="8" y="0"/>
                  </a:lnTo>
                  <a:lnTo>
                    <a:pt x="0" y="0"/>
                  </a:lnTo>
                  <a:lnTo>
                    <a:pt x="0" y="8"/>
                  </a:lnTo>
                  <a:lnTo>
                    <a:pt x="5" y="12"/>
                  </a:lnTo>
                  <a:lnTo>
                    <a:pt x="11" y="16"/>
                  </a:lnTo>
                  <a:lnTo>
                    <a:pt x="22" y="21"/>
                  </a:lnTo>
                  <a:lnTo>
                    <a:pt x="30" y="2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34" name="Google Shape;934;p98"/>
            <p:cNvSpPr/>
            <p:nvPr/>
          </p:nvSpPr>
          <p:spPr>
            <a:xfrm>
              <a:off x="7952226" y="4876280"/>
              <a:ext cx="101788" cy="101707"/>
            </a:xfrm>
            <a:custGeom>
              <a:avLst/>
              <a:gdLst/>
              <a:ahLst/>
              <a:cxnLst/>
              <a:rect l="l" t="t" r="r" b="b"/>
              <a:pathLst>
                <a:path w="72" h="72" extrusionOk="0">
                  <a:moveTo>
                    <a:pt x="61" y="2"/>
                  </a:moveTo>
                  <a:lnTo>
                    <a:pt x="51" y="5"/>
                  </a:lnTo>
                  <a:lnTo>
                    <a:pt x="34" y="11"/>
                  </a:lnTo>
                  <a:lnTo>
                    <a:pt x="28" y="10"/>
                  </a:lnTo>
                  <a:lnTo>
                    <a:pt x="18" y="6"/>
                  </a:lnTo>
                  <a:lnTo>
                    <a:pt x="10" y="3"/>
                  </a:lnTo>
                  <a:lnTo>
                    <a:pt x="0" y="0"/>
                  </a:lnTo>
                  <a:lnTo>
                    <a:pt x="0" y="10"/>
                  </a:lnTo>
                  <a:lnTo>
                    <a:pt x="10" y="32"/>
                  </a:lnTo>
                  <a:lnTo>
                    <a:pt x="10" y="37"/>
                  </a:lnTo>
                  <a:lnTo>
                    <a:pt x="8" y="40"/>
                  </a:lnTo>
                  <a:lnTo>
                    <a:pt x="8" y="45"/>
                  </a:lnTo>
                  <a:lnTo>
                    <a:pt x="10" y="49"/>
                  </a:lnTo>
                  <a:lnTo>
                    <a:pt x="16" y="59"/>
                  </a:lnTo>
                  <a:lnTo>
                    <a:pt x="28" y="69"/>
                  </a:lnTo>
                  <a:lnTo>
                    <a:pt x="35" y="72"/>
                  </a:lnTo>
                  <a:lnTo>
                    <a:pt x="42" y="72"/>
                  </a:lnTo>
                  <a:lnTo>
                    <a:pt x="45" y="65"/>
                  </a:lnTo>
                  <a:lnTo>
                    <a:pt x="48" y="65"/>
                  </a:lnTo>
                  <a:lnTo>
                    <a:pt x="53" y="61"/>
                  </a:lnTo>
                  <a:lnTo>
                    <a:pt x="53" y="56"/>
                  </a:lnTo>
                  <a:lnTo>
                    <a:pt x="55" y="57"/>
                  </a:lnTo>
                  <a:lnTo>
                    <a:pt x="64" y="57"/>
                  </a:lnTo>
                  <a:lnTo>
                    <a:pt x="64" y="54"/>
                  </a:lnTo>
                  <a:lnTo>
                    <a:pt x="66" y="53"/>
                  </a:lnTo>
                  <a:lnTo>
                    <a:pt x="66" y="38"/>
                  </a:lnTo>
                  <a:lnTo>
                    <a:pt x="66" y="38"/>
                  </a:lnTo>
                  <a:lnTo>
                    <a:pt x="67" y="38"/>
                  </a:lnTo>
                  <a:lnTo>
                    <a:pt x="72" y="33"/>
                  </a:lnTo>
                  <a:lnTo>
                    <a:pt x="72" y="24"/>
                  </a:lnTo>
                  <a:lnTo>
                    <a:pt x="67" y="6"/>
                  </a:lnTo>
                  <a:lnTo>
                    <a:pt x="61" y="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35" name="Google Shape;935;p98"/>
            <p:cNvSpPr/>
            <p:nvPr/>
          </p:nvSpPr>
          <p:spPr>
            <a:xfrm>
              <a:off x="7142160" y="4047088"/>
              <a:ext cx="1047574" cy="799527"/>
            </a:xfrm>
            <a:custGeom>
              <a:avLst/>
              <a:gdLst/>
              <a:ahLst/>
              <a:cxnLst/>
              <a:rect l="l" t="t" r="r" b="b"/>
              <a:pathLst>
                <a:path w="741" h="566" extrusionOk="0">
                  <a:moveTo>
                    <a:pt x="735" y="314"/>
                  </a:moveTo>
                  <a:lnTo>
                    <a:pt x="733" y="306"/>
                  </a:lnTo>
                  <a:lnTo>
                    <a:pt x="735" y="287"/>
                  </a:lnTo>
                  <a:lnTo>
                    <a:pt x="736" y="281"/>
                  </a:lnTo>
                  <a:lnTo>
                    <a:pt x="736" y="271"/>
                  </a:lnTo>
                  <a:lnTo>
                    <a:pt x="727" y="281"/>
                  </a:lnTo>
                  <a:lnTo>
                    <a:pt x="725" y="281"/>
                  </a:lnTo>
                  <a:lnTo>
                    <a:pt x="723" y="277"/>
                  </a:lnTo>
                  <a:lnTo>
                    <a:pt x="719" y="268"/>
                  </a:lnTo>
                  <a:lnTo>
                    <a:pt x="717" y="263"/>
                  </a:lnTo>
                  <a:lnTo>
                    <a:pt x="714" y="258"/>
                  </a:lnTo>
                  <a:lnTo>
                    <a:pt x="707" y="255"/>
                  </a:lnTo>
                  <a:lnTo>
                    <a:pt x="706" y="252"/>
                  </a:lnTo>
                  <a:lnTo>
                    <a:pt x="701" y="252"/>
                  </a:lnTo>
                  <a:lnTo>
                    <a:pt x="701" y="252"/>
                  </a:lnTo>
                  <a:lnTo>
                    <a:pt x="699" y="247"/>
                  </a:lnTo>
                  <a:lnTo>
                    <a:pt x="696" y="244"/>
                  </a:lnTo>
                  <a:lnTo>
                    <a:pt x="691" y="244"/>
                  </a:lnTo>
                  <a:lnTo>
                    <a:pt x="690" y="242"/>
                  </a:lnTo>
                  <a:lnTo>
                    <a:pt x="690" y="223"/>
                  </a:lnTo>
                  <a:lnTo>
                    <a:pt x="687" y="220"/>
                  </a:lnTo>
                  <a:lnTo>
                    <a:pt x="680" y="220"/>
                  </a:lnTo>
                  <a:lnTo>
                    <a:pt x="679" y="218"/>
                  </a:lnTo>
                  <a:lnTo>
                    <a:pt x="674" y="218"/>
                  </a:lnTo>
                  <a:lnTo>
                    <a:pt x="669" y="220"/>
                  </a:lnTo>
                  <a:lnTo>
                    <a:pt x="668" y="220"/>
                  </a:lnTo>
                  <a:lnTo>
                    <a:pt x="668" y="220"/>
                  </a:lnTo>
                  <a:lnTo>
                    <a:pt x="668" y="202"/>
                  </a:lnTo>
                  <a:lnTo>
                    <a:pt x="655" y="190"/>
                  </a:lnTo>
                  <a:lnTo>
                    <a:pt x="655" y="185"/>
                  </a:lnTo>
                  <a:lnTo>
                    <a:pt x="653" y="180"/>
                  </a:lnTo>
                  <a:lnTo>
                    <a:pt x="648" y="177"/>
                  </a:lnTo>
                  <a:lnTo>
                    <a:pt x="636" y="167"/>
                  </a:lnTo>
                  <a:lnTo>
                    <a:pt x="621" y="161"/>
                  </a:lnTo>
                  <a:lnTo>
                    <a:pt x="612" y="158"/>
                  </a:lnTo>
                  <a:lnTo>
                    <a:pt x="610" y="156"/>
                  </a:lnTo>
                  <a:lnTo>
                    <a:pt x="610" y="151"/>
                  </a:lnTo>
                  <a:lnTo>
                    <a:pt x="607" y="143"/>
                  </a:lnTo>
                  <a:lnTo>
                    <a:pt x="605" y="139"/>
                  </a:lnTo>
                  <a:lnTo>
                    <a:pt x="605" y="126"/>
                  </a:lnTo>
                  <a:lnTo>
                    <a:pt x="604" y="123"/>
                  </a:lnTo>
                  <a:lnTo>
                    <a:pt x="604" y="119"/>
                  </a:lnTo>
                  <a:lnTo>
                    <a:pt x="599" y="115"/>
                  </a:lnTo>
                  <a:lnTo>
                    <a:pt x="594" y="110"/>
                  </a:lnTo>
                  <a:lnTo>
                    <a:pt x="594" y="108"/>
                  </a:lnTo>
                  <a:lnTo>
                    <a:pt x="594" y="102"/>
                  </a:lnTo>
                  <a:lnTo>
                    <a:pt x="593" y="97"/>
                  </a:lnTo>
                  <a:lnTo>
                    <a:pt x="591" y="91"/>
                  </a:lnTo>
                  <a:lnTo>
                    <a:pt x="591" y="81"/>
                  </a:lnTo>
                  <a:lnTo>
                    <a:pt x="589" y="80"/>
                  </a:lnTo>
                  <a:lnTo>
                    <a:pt x="585" y="73"/>
                  </a:lnTo>
                  <a:lnTo>
                    <a:pt x="580" y="72"/>
                  </a:lnTo>
                  <a:lnTo>
                    <a:pt x="577" y="64"/>
                  </a:lnTo>
                  <a:lnTo>
                    <a:pt x="570" y="67"/>
                  </a:lnTo>
                  <a:lnTo>
                    <a:pt x="562" y="68"/>
                  </a:lnTo>
                  <a:lnTo>
                    <a:pt x="561" y="65"/>
                  </a:lnTo>
                  <a:lnTo>
                    <a:pt x="559" y="60"/>
                  </a:lnTo>
                  <a:lnTo>
                    <a:pt x="561" y="54"/>
                  </a:lnTo>
                  <a:lnTo>
                    <a:pt x="556" y="28"/>
                  </a:lnTo>
                  <a:lnTo>
                    <a:pt x="551" y="24"/>
                  </a:lnTo>
                  <a:lnTo>
                    <a:pt x="548" y="19"/>
                  </a:lnTo>
                  <a:lnTo>
                    <a:pt x="546" y="12"/>
                  </a:lnTo>
                  <a:lnTo>
                    <a:pt x="545" y="6"/>
                  </a:lnTo>
                  <a:lnTo>
                    <a:pt x="541" y="0"/>
                  </a:lnTo>
                  <a:lnTo>
                    <a:pt x="535" y="0"/>
                  </a:lnTo>
                  <a:lnTo>
                    <a:pt x="530" y="3"/>
                  </a:lnTo>
                  <a:lnTo>
                    <a:pt x="526" y="9"/>
                  </a:lnTo>
                  <a:lnTo>
                    <a:pt x="526" y="16"/>
                  </a:lnTo>
                  <a:lnTo>
                    <a:pt x="524" y="22"/>
                  </a:lnTo>
                  <a:lnTo>
                    <a:pt x="521" y="28"/>
                  </a:lnTo>
                  <a:lnTo>
                    <a:pt x="519" y="33"/>
                  </a:lnTo>
                  <a:lnTo>
                    <a:pt x="519" y="40"/>
                  </a:lnTo>
                  <a:lnTo>
                    <a:pt x="521" y="44"/>
                  </a:lnTo>
                  <a:lnTo>
                    <a:pt x="518" y="49"/>
                  </a:lnTo>
                  <a:lnTo>
                    <a:pt x="516" y="51"/>
                  </a:lnTo>
                  <a:lnTo>
                    <a:pt x="516" y="83"/>
                  </a:lnTo>
                  <a:lnTo>
                    <a:pt x="514" y="97"/>
                  </a:lnTo>
                  <a:lnTo>
                    <a:pt x="514" y="103"/>
                  </a:lnTo>
                  <a:lnTo>
                    <a:pt x="511" y="108"/>
                  </a:lnTo>
                  <a:lnTo>
                    <a:pt x="508" y="113"/>
                  </a:lnTo>
                  <a:lnTo>
                    <a:pt x="503" y="126"/>
                  </a:lnTo>
                  <a:lnTo>
                    <a:pt x="497" y="127"/>
                  </a:lnTo>
                  <a:lnTo>
                    <a:pt x="492" y="129"/>
                  </a:lnTo>
                  <a:lnTo>
                    <a:pt x="486" y="126"/>
                  </a:lnTo>
                  <a:lnTo>
                    <a:pt x="482" y="124"/>
                  </a:lnTo>
                  <a:lnTo>
                    <a:pt x="481" y="119"/>
                  </a:lnTo>
                  <a:lnTo>
                    <a:pt x="478" y="115"/>
                  </a:lnTo>
                  <a:lnTo>
                    <a:pt x="468" y="111"/>
                  </a:lnTo>
                  <a:lnTo>
                    <a:pt x="462" y="111"/>
                  </a:lnTo>
                  <a:lnTo>
                    <a:pt x="458" y="110"/>
                  </a:lnTo>
                  <a:lnTo>
                    <a:pt x="446" y="99"/>
                  </a:lnTo>
                  <a:lnTo>
                    <a:pt x="438" y="94"/>
                  </a:lnTo>
                  <a:lnTo>
                    <a:pt x="430" y="94"/>
                  </a:lnTo>
                  <a:lnTo>
                    <a:pt x="428" y="92"/>
                  </a:lnTo>
                  <a:lnTo>
                    <a:pt x="427" y="87"/>
                  </a:lnTo>
                  <a:lnTo>
                    <a:pt x="415" y="78"/>
                  </a:lnTo>
                  <a:lnTo>
                    <a:pt x="414" y="76"/>
                  </a:lnTo>
                  <a:lnTo>
                    <a:pt x="417" y="73"/>
                  </a:lnTo>
                  <a:lnTo>
                    <a:pt x="422" y="70"/>
                  </a:lnTo>
                  <a:lnTo>
                    <a:pt x="422" y="60"/>
                  </a:lnTo>
                  <a:lnTo>
                    <a:pt x="420" y="56"/>
                  </a:lnTo>
                  <a:lnTo>
                    <a:pt x="430" y="51"/>
                  </a:lnTo>
                  <a:lnTo>
                    <a:pt x="435" y="46"/>
                  </a:lnTo>
                  <a:lnTo>
                    <a:pt x="435" y="40"/>
                  </a:lnTo>
                  <a:lnTo>
                    <a:pt x="436" y="38"/>
                  </a:lnTo>
                  <a:lnTo>
                    <a:pt x="439" y="33"/>
                  </a:lnTo>
                  <a:lnTo>
                    <a:pt x="439" y="32"/>
                  </a:lnTo>
                  <a:lnTo>
                    <a:pt x="436" y="25"/>
                  </a:lnTo>
                  <a:lnTo>
                    <a:pt x="431" y="24"/>
                  </a:lnTo>
                  <a:lnTo>
                    <a:pt x="425" y="24"/>
                  </a:lnTo>
                  <a:lnTo>
                    <a:pt x="423" y="28"/>
                  </a:lnTo>
                  <a:lnTo>
                    <a:pt x="422" y="25"/>
                  </a:lnTo>
                  <a:lnTo>
                    <a:pt x="417" y="20"/>
                  </a:lnTo>
                  <a:lnTo>
                    <a:pt x="409" y="27"/>
                  </a:lnTo>
                  <a:lnTo>
                    <a:pt x="406" y="28"/>
                  </a:lnTo>
                  <a:lnTo>
                    <a:pt x="398" y="24"/>
                  </a:lnTo>
                  <a:lnTo>
                    <a:pt x="387" y="20"/>
                  </a:lnTo>
                  <a:lnTo>
                    <a:pt x="369" y="16"/>
                  </a:lnTo>
                  <a:lnTo>
                    <a:pt x="364" y="14"/>
                  </a:lnTo>
                  <a:lnTo>
                    <a:pt x="356" y="6"/>
                  </a:lnTo>
                  <a:lnTo>
                    <a:pt x="352" y="6"/>
                  </a:lnTo>
                  <a:lnTo>
                    <a:pt x="344" y="9"/>
                  </a:lnTo>
                  <a:lnTo>
                    <a:pt x="347" y="16"/>
                  </a:lnTo>
                  <a:lnTo>
                    <a:pt x="355" y="22"/>
                  </a:lnTo>
                  <a:lnTo>
                    <a:pt x="347" y="25"/>
                  </a:lnTo>
                  <a:lnTo>
                    <a:pt x="339" y="27"/>
                  </a:lnTo>
                  <a:lnTo>
                    <a:pt x="324" y="27"/>
                  </a:lnTo>
                  <a:lnTo>
                    <a:pt x="324" y="32"/>
                  </a:lnTo>
                  <a:lnTo>
                    <a:pt x="321" y="32"/>
                  </a:lnTo>
                  <a:lnTo>
                    <a:pt x="318" y="35"/>
                  </a:lnTo>
                  <a:lnTo>
                    <a:pt x="308" y="49"/>
                  </a:lnTo>
                  <a:lnTo>
                    <a:pt x="307" y="54"/>
                  </a:lnTo>
                  <a:lnTo>
                    <a:pt x="305" y="59"/>
                  </a:lnTo>
                  <a:lnTo>
                    <a:pt x="305" y="60"/>
                  </a:lnTo>
                  <a:lnTo>
                    <a:pt x="304" y="60"/>
                  </a:lnTo>
                  <a:lnTo>
                    <a:pt x="300" y="65"/>
                  </a:lnTo>
                  <a:lnTo>
                    <a:pt x="297" y="70"/>
                  </a:lnTo>
                  <a:lnTo>
                    <a:pt x="299" y="76"/>
                  </a:lnTo>
                  <a:lnTo>
                    <a:pt x="302" y="81"/>
                  </a:lnTo>
                  <a:lnTo>
                    <a:pt x="294" y="75"/>
                  </a:lnTo>
                  <a:lnTo>
                    <a:pt x="286" y="73"/>
                  </a:lnTo>
                  <a:lnTo>
                    <a:pt x="283" y="76"/>
                  </a:lnTo>
                  <a:lnTo>
                    <a:pt x="283" y="78"/>
                  </a:lnTo>
                  <a:lnTo>
                    <a:pt x="283" y="75"/>
                  </a:lnTo>
                  <a:lnTo>
                    <a:pt x="280" y="73"/>
                  </a:lnTo>
                  <a:lnTo>
                    <a:pt x="270" y="68"/>
                  </a:lnTo>
                  <a:lnTo>
                    <a:pt x="270" y="65"/>
                  </a:lnTo>
                  <a:lnTo>
                    <a:pt x="264" y="60"/>
                  </a:lnTo>
                  <a:lnTo>
                    <a:pt x="261" y="57"/>
                  </a:lnTo>
                  <a:lnTo>
                    <a:pt x="254" y="56"/>
                  </a:lnTo>
                  <a:lnTo>
                    <a:pt x="249" y="57"/>
                  </a:lnTo>
                  <a:lnTo>
                    <a:pt x="248" y="59"/>
                  </a:lnTo>
                  <a:lnTo>
                    <a:pt x="243" y="62"/>
                  </a:lnTo>
                  <a:lnTo>
                    <a:pt x="238" y="62"/>
                  </a:lnTo>
                  <a:lnTo>
                    <a:pt x="235" y="65"/>
                  </a:lnTo>
                  <a:lnTo>
                    <a:pt x="235" y="72"/>
                  </a:lnTo>
                  <a:lnTo>
                    <a:pt x="233" y="72"/>
                  </a:lnTo>
                  <a:lnTo>
                    <a:pt x="230" y="70"/>
                  </a:lnTo>
                  <a:lnTo>
                    <a:pt x="224" y="70"/>
                  </a:lnTo>
                  <a:lnTo>
                    <a:pt x="218" y="73"/>
                  </a:lnTo>
                  <a:lnTo>
                    <a:pt x="218" y="80"/>
                  </a:lnTo>
                  <a:lnTo>
                    <a:pt x="218" y="80"/>
                  </a:lnTo>
                  <a:lnTo>
                    <a:pt x="214" y="83"/>
                  </a:lnTo>
                  <a:lnTo>
                    <a:pt x="213" y="84"/>
                  </a:lnTo>
                  <a:lnTo>
                    <a:pt x="210" y="84"/>
                  </a:lnTo>
                  <a:lnTo>
                    <a:pt x="206" y="87"/>
                  </a:lnTo>
                  <a:lnTo>
                    <a:pt x="205" y="94"/>
                  </a:lnTo>
                  <a:lnTo>
                    <a:pt x="206" y="103"/>
                  </a:lnTo>
                  <a:lnTo>
                    <a:pt x="202" y="100"/>
                  </a:lnTo>
                  <a:lnTo>
                    <a:pt x="194" y="100"/>
                  </a:lnTo>
                  <a:lnTo>
                    <a:pt x="190" y="105"/>
                  </a:lnTo>
                  <a:lnTo>
                    <a:pt x="192" y="110"/>
                  </a:lnTo>
                  <a:lnTo>
                    <a:pt x="195" y="118"/>
                  </a:lnTo>
                  <a:lnTo>
                    <a:pt x="195" y="119"/>
                  </a:lnTo>
                  <a:lnTo>
                    <a:pt x="192" y="123"/>
                  </a:lnTo>
                  <a:lnTo>
                    <a:pt x="189" y="113"/>
                  </a:lnTo>
                  <a:lnTo>
                    <a:pt x="189" y="110"/>
                  </a:lnTo>
                  <a:lnTo>
                    <a:pt x="184" y="107"/>
                  </a:lnTo>
                  <a:lnTo>
                    <a:pt x="179" y="108"/>
                  </a:lnTo>
                  <a:lnTo>
                    <a:pt x="170" y="116"/>
                  </a:lnTo>
                  <a:lnTo>
                    <a:pt x="166" y="123"/>
                  </a:lnTo>
                  <a:lnTo>
                    <a:pt x="166" y="132"/>
                  </a:lnTo>
                  <a:lnTo>
                    <a:pt x="168" y="139"/>
                  </a:lnTo>
                  <a:lnTo>
                    <a:pt x="168" y="140"/>
                  </a:lnTo>
                  <a:lnTo>
                    <a:pt x="158" y="150"/>
                  </a:lnTo>
                  <a:lnTo>
                    <a:pt x="144" y="164"/>
                  </a:lnTo>
                  <a:lnTo>
                    <a:pt x="139" y="167"/>
                  </a:lnTo>
                  <a:lnTo>
                    <a:pt x="136" y="169"/>
                  </a:lnTo>
                  <a:lnTo>
                    <a:pt x="128" y="170"/>
                  </a:lnTo>
                  <a:lnTo>
                    <a:pt x="114" y="170"/>
                  </a:lnTo>
                  <a:lnTo>
                    <a:pt x="112" y="172"/>
                  </a:lnTo>
                  <a:lnTo>
                    <a:pt x="107" y="175"/>
                  </a:lnTo>
                  <a:lnTo>
                    <a:pt x="99" y="175"/>
                  </a:lnTo>
                  <a:lnTo>
                    <a:pt x="95" y="178"/>
                  </a:lnTo>
                  <a:lnTo>
                    <a:pt x="83" y="185"/>
                  </a:lnTo>
                  <a:lnTo>
                    <a:pt x="82" y="186"/>
                  </a:lnTo>
                  <a:lnTo>
                    <a:pt x="79" y="183"/>
                  </a:lnTo>
                  <a:lnTo>
                    <a:pt x="69" y="183"/>
                  </a:lnTo>
                  <a:lnTo>
                    <a:pt x="61" y="186"/>
                  </a:lnTo>
                  <a:lnTo>
                    <a:pt x="56" y="191"/>
                  </a:lnTo>
                  <a:lnTo>
                    <a:pt x="50" y="196"/>
                  </a:lnTo>
                  <a:lnTo>
                    <a:pt x="45" y="199"/>
                  </a:lnTo>
                  <a:lnTo>
                    <a:pt x="40" y="202"/>
                  </a:lnTo>
                  <a:lnTo>
                    <a:pt x="36" y="202"/>
                  </a:lnTo>
                  <a:lnTo>
                    <a:pt x="31" y="204"/>
                  </a:lnTo>
                  <a:lnTo>
                    <a:pt x="29" y="207"/>
                  </a:lnTo>
                  <a:lnTo>
                    <a:pt x="26" y="210"/>
                  </a:lnTo>
                  <a:lnTo>
                    <a:pt x="26" y="212"/>
                  </a:lnTo>
                  <a:lnTo>
                    <a:pt x="26" y="199"/>
                  </a:lnTo>
                  <a:lnTo>
                    <a:pt x="16" y="209"/>
                  </a:lnTo>
                  <a:lnTo>
                    <a:pt x="13" y="214"/>
                  </a:lnTo>
                  <a:lnTo>
                    <a:pt x="12" y="220"/>
                  </a:lnTo>
                  <a:lnTo>
                    <a:pt x="10" y="226"/>
                  </a:lnTo>
                  <a:lnTo>
                    <a:pt x="13" y="233"/>
                  </a:lnTo>
                  <a:lnTo>
                    <a:pt x="13" y="239"/>
                  </a:lnTo>
                  <a:lnTo>
                    <a:pt x="12" y="241"/>
                  </a:lnTo>
                  <a:lnTo>
                    <a:pt x="7" y="247"/>
                  </a:lnTo>
                  <a:lnTo>
                    <a:pt x="5" y="255"/>
                  </a:lnTo>
                  <a:lnTo>
                    <a:pt x="5" y="263"/>
                  </a:lnTo>
                  <a:lnTo>
                    <a:pt x="7" y="268"/>
                  </a:lnTo>
                  <a:lnTo>
                    <a:pt x="8" y="273"/>
                  </a:lnTo>
                  <a:lnTo>
                    <a:pt x="18" y="285"/>
                  </a:lnTo>
                  <a:lnTo>
                    <a:pt x="20" y="290"/>
                  </a:lnTo>
                  <a:lnTo>
                    <a:pt x="15" y="285"/>
                  </a:lnTo>
                  <a:lnTo>
                    <a:pt x="8" y="277"/>
                  </a:lnTo>
                  <a:lnTo>
                    <a:pt x="8" y="285"/>
                  </a:lnTo>
                  <a:lnTo>
                    <a:pt x="0" y="285"/>
                  </a:lnTo>
                  <a:lnTo>
                    <a:pt x="0" y="290"/>
                  </a:lnTo>
                  <a:lnTo>
                    <a:pt x="2" y="297"/>
                  </a:lnTo>
                  <a:lnTo>
                    <a:pt x="8" y="308"/>
                  </a:lnTo>
                  <a:lnTo>
                    <a:pt x="16" y="320"/>
                  </a:lnTo>
                  <a:lnTo>
                    <a:pt x="18" y="325"/>
                  </a:lnTo>
                  <a:lnTo>
                    <a:pt x="20" y="328"/>
                  </a:lnTo>
                  <a:lnTo>
                    <a:pt x="20" y="333"/>
                  </a:lnTo>
                  <a:lnTo>
                    <a:pt x="21" y="338"/>
                  </a:lnTo>
                  <a:lnTo>
                    <a:pt x="28" y="346"/>
                  </a:lnTo>
                  <a:lnTo>
                    <a:pt x="32" y="354"/>
                  </a:lnTo>
                  <a:lnTo>
                    <a:pt x="34" y="357"/>
                  </a:lnTo>
                  <a:lnTo>
                    <a:pt x="34" y="368"/>
                  </a:lnTo>
                  <a:lnTo>
                    <a:pt x="36" y="376"/>
                  </a:lnTo>
                  <a:lnTo>
                    <a:pt x="40" y="389"/>
                  </a:lnTo>
                  <a:lnTo>
                    <a:pt x="50" y="405"/>
                  </a:lnTo>
                  <a:lnTo>
                    <a:pt x="50" y="408"/>
                  </a:lnTo>
                  <a:lnTo>
                    <a:pt x="48" y="413"/>
                  </a:lnTo>
                  <a:lnTo>
                    <a:pt x="47" y="421"/>
                  </a:lnTo>
                  <a:lnTo>
                    <a:pt x="47" y="434"/>
                  </a:lnTo>
                  <a:lnTo>
                    <a:pt x="45" y="437"/>
                  </a:lnTo>
                  <a:lnTo>
                    <a:pt x="42" y="439"/>
                  </a:lnTo>
                  <a:lnTo>
                    <a:pt x="39" y="440"/>
                  </a:lnTo>
                  <a:lnTo>
                    <a:pt x="36" y="440"/>
                  </a:lnTo>
                  <a:lnTo>
                    <a:pt x="32" y="443"/>
                  </a:lnTo>
                  <a:lnTo>
                    <a:pt x="32" y="450"/>
                  </a:lnTo>
                  <a:lnTo>
                    <a:pt x="37" y="456"/>
                  </a:lnTo>
                  <a:lnTo>
                    <a:pt x="47" y="459"/>
                  </a:lnTo>
                  <a:lnTo>
                    <a:pt x="47" y="461"/>
                  </a:lnTo>
                  <a:lnTo>
                    <a:pt x="55" y="467"/>
                  </a:lnTo>
                  <a:lnTo>
                    <a:pt x="63" y="472"/>
                  </a:lnTo>
                  <a:lnTo>
                    <a:pt x="75" y="474"/>
                  </a:lnTo>
                  <a:lnTo>
                    <a:pt x="91" y="474"/>
                  </a:lnTo>
                  <a:lnTo>
                    <a:pt x="98" y="472"/>
                  </a:lnTo>
                  <a:lnTo>
                    <a:pt x="101" y="466"/>
                  </a:lnTo>
                  <a:lnTo>
                    <a:pt x="106" y="464"/>
                  </a:lnTo>
                  <a:lnTo>
                    <a:pt x="112" y="462"/>
                  </a:lnTo>
                  <a:lnTo>
                    <a:pt x="117" y="461"/>
                  </a:lnTo>
                  <a:lnTo>
                    <a:pt x="120" y="459"/>
                  </a:lnTo>
                  <a:lnTo>
                    <a:pt x="125" y="451"/>
                  </a:lnTo>
                  <a:lnTo>
                    <a:pt x="127" y="451"/>
                  </a:lnTo>
                  <a:lnTo>
                    <a:pt x="128" y="451"/>
                  </a:lnTo>
                  <a:lnTo>
                    <a:pt x="139" y="450"/>
                  </a:lnTo>
                  <a:lnTo>
                    <a:pt x="170" y="451"/>
                  </a:lnTo>
                  <a:lnTo>
                    <a:pt x="182" y="450"/>
                  </a:lnTo>
                  <a:lnTo>
                    <a:pt x="194" y="448"/>
                  </a:lnTo>
                  <a:lnTo>
                    <a:pt x="200" y="443"/>
                  </a:lnTo>
                  <a:lnTo>
                    <a:pt x="206" y="435"/>
                  </a:lnTo>
                  <a:lnTo>
                    <a:pt x="208" y="432"/>
                  </a:lnTo>
                  <a:lnTo>
                    <a:pt x="208" y="432"/>
                  </a:lnTo>
                  <a:lnTo>
                    <a:pt x="214" y="429"/>
                  </a:lnTo>
                  <a:lnTo>
                    <a:pt x="221" y="427"/>
                  </a:lnTo>
                  <a:lnTo>
                    <a:pt x="229" y="421"/>
                  </a:lnTo>
                  <a:lnTo>
                    <a:pt x="232" y="419"/>
                  </a:lnTo>
                  <a:lnTo>
                    <a:pt x="237" y="418"/>
                  </a:lnTo>
                  <a:lnTo>
                    <a:pt x="264" y="418"/>
                  </a:lnTo>
                  <a:lnTo>
                    <a:pt x="277" y="415"/>
                  </a:lnTo>
                  <a:lnTo>
                    <a:pt x="294" y="407"/>
                  </a:lnTo>
                  <a:lnTo>
                    <a:pt x="312" y="403"/>
                  </a:lnTo>
                  <a:lnTo>
                    <a:pt x="323" y="403"/>
                  </a:lnTo>
                  <a:lnTo>
                    <a:pt x="331" y="402"/>
                  </a:lnTo>
                  <a:lnTo>
                    <a:pt x="336" y="402"/>
                  </a:lnTo>
                  <a:lnTo>
                    <a:pt x="345" y="410"/>
                  </a:lnTo>
                  <a:lnTo>
                    <a:pt x="350" y="413"/>
                  </a:lnTo>
                  <a:lnTo>
                    <a:pt x="366" y="413"/>
                  </a:lnTo>
                  <a:lnTo>
                    <a:pt x="369" y="415"/>
                  </a:lnTo>
                  <a:lnTo>
                    <a:pt x="374" y="415"/>
                  </a:lnTo>
                  <a:lnTo>
                    <a:pt x="376" y="416"/>
                  </a:lnTo>
                  <a:lnTo>
                    <a:pt x="377" y="416"/>
                  </a:lnTo>
                  <a:lnTo>
                    <a:pt x="385" y="421"/>
                  </a:lnTo>
                  <a:lnTo>
                    <a:pt x="385" y="423"/>
                  </a:lnTo>
                  <a:lnTo>
                    <a:pt x="382" y="427"/>
                  </a:lnTo>
                  <a:lnTo>
                    <a:pt x="382" y="434"/>
                  </a:lnTo>
                  <a:lnTo>
                    <a:pt x="388" y="437"/>
                  </a:lnTo>
                  <a:lnTo>
                    <a:pt x="393" y="439"/>
                  </a:lnTo>
                  <a:lnTo>
                    <a:pt x="398" y="445"/>
                  </a:lnTo>
                  <a:lnTo>
                    <a:pt x="401" y="451"/>
                  </a:lnTo>
                  <a:lnTo>
                    <a:pt x="403" y="454"/>
                  </a:lnTo>
                  <a:lnTo>
                    <a:pt x="401" y="459"/>
                  </a:lnTo>
                  <a:lnTo>
                    <a:pt x="403" y="466"/>
                  </a:lnTo>
                  <a:lnTo>
                    <a:pt x="407" y="469"/>
                  </a:lnTo>
                  <a:lnTo>
                    <a:pt x="412" y="472"/>
                  </a:lnTo>
                  <a:lnTo>
                    <a:pt x="417" y="467"/>
                  </a:lnTo>
                  <a:lnTo>
                    <a:pt x="423" y="459"/>
                  </a:lnTo>
                  <a:lnTo>
                    <a:pt x="425" y="458"/>
                  </a:lnTo>
                  <a:lnTo>
                    <a:pt x="428" y="456"/>
                  </a:lnTo>
                  <a:lnTo>
                    <a:pt x="433" y="454"/>
                  </a:lnTo>
                  <a:lnTo>
                    <a:pt x="438" y="453"/>
                  </a:lnTo>
                  <a:lnTo>
                    <a:pt x="439" y="450"/>
                  </a:lnTo>
                  <a:lnTo>
                    <a:pt x="443" y="447"/>
                  </a:lnTo>
                  <a:lnTo>
                    <a:pt x="444" y="439"/>
                  </a:lnTo>
                  <a:lnTo>
                    <a:pt x="446" y="434"/>
                  </a:lnTo>
                  <a:lnTo>
                    <a:pt x="451" y="431"/>
                  </a:lnTo>
                  <a:lnTo>
                    <a:pt x="451" y="431"/>
                  </a:lnTo>
                  <a:lnTo>
                    <a:pt x="452" y="432"/>
                  </a:lnTo>
                  <a:lnTo>
                    <a:pt x="451" y="435"/>
                  </a:lnTo>
                  <a:lnTo>
                    <a:pt x="447" y="442"/>
                  </a:lnTo>
                  <a:lnTo>
                    <a:pt x="443" y="453"/>
                  </a:lnTo>
                  <a:lnTo>
                    <a:pt x="439" y="462"/>
                  </a:lnTo>
                  <a:lnTo>
                    <a:pt x="439" y="462"/>
                  </a:lnTo>
                  <a:lnTo>
                    <a:pt x="435" y="464"/>
                  </a:lnTo>
                  <a:lnTo>
                    <a:pt x="430" y="469"/>
                  </a:lnTo>
                  <a:lnTo>
                    <a:pt x="436" y="475"/>
                  </a:lnTo>
                  <a:lnTo>
                    <a:pt x="443" y="477"/>
                  </a:lnTo>
                  <a:lnTo>
                    <a:pt x="451" y="475"/>
                  </a:lnTo>
                  <a:lnTo>
                    <a:pt x="452" y="472"/>
                  </a:lnTo>
                  <a:lnTo>
                    <a:pt x="455" y="467"/>
                  </a:lnTo>
                  <a:lnTo>
                    <a:pt x="455" y="461"/>
                  </a:lnTo>
                  <a:lnTo>
                    <a:pt x="455" y="461"/>
                  </a:lnTo>
                  <a:lnTo>
                    <a:pt x="458" y="462"/>
                  </a:lnTo>
                  <a:lnTo>
                    <a:pt x="462" y="467"/>
                  </a:lnTo>
                  <a:lnTo>
                    <a:pt x="460" y="472"/>
                  </a:lnTo>
                  <a:lnTo>
                    <a:pt x="457" y="477"/>
                  </a:lnTo>
                  <a:lnTo>
                    <a:pt x="457" y="483"/>
                  </a:lnTo>
                  <a:lnTo>
                    <a:pt x="460" y="486"/>
                  </a:lnTo>
                  <a:lnTo>
                    <a:pt x="465" y="486"/>
                  </a:lnTo>
                  <a:lnTo>
                    <a:pt x="471" y="485"/>
                  </a:lnTo>
                  <a:lnTo>
                    <a:pt x="473" y="483"/>
                  </a:lnTo>
                  <a:lnTo>
                    <a:pt x="474" y="485"/>
                  </a:lnTo>
                  <a:lnTo>
                    <a:pt x="481" y="491"/>
                  </a:lnTo>
                  <a:lnTo>
                    <a:pt x="484" y="498"/>
                  </a:lnTo>
                  <a:lnTo>
                    <a:pt x="484" y="520"/>
                  </a:lnTo>
                  <a:lnTo>
                    <a:pt x="487" y="525"/>
                  </a:lnTo>
                  <a:lnTo>
                    <a:pt x="495" y="531"/>
                  </a:lnTo>
                  <a:lnTo>
                    <a:pt x="503" y="536"/>
                  </a:lnTo>
                  <a:lnTo>
                    <a:pt x="506" y="539"/>
                  </a:lnTo>
                  <a:lnTo>
                    <a:pt x="516" y="539"/>
                  </a:lnTo>
                  <a:lnTo>
                    <a:pt x="524" y="541"/>
                  </a:lnTo>
                  <a:lnTo>
                    <a:pt x="533" y="544"/>
                  </a:lnTo>
                  <a:lnTo>
                    <a:pt x="543" y="549"/>
                  </a:lnTo>
                  <a:lnTo>
                    <a:pt x="551" y="552"/>
                  </a:lnTo>
                  <a:lnTo>
                    <a:pt x="553" y="553"/>
                  </a:lnTo>
                  <a:lnTo>
                    <a:pt x="557" y="553"/>
                  </a:lnTo>
                  <a:lnTo>
                    <a:pt x="565" y="552"/>
                  </a:lnTo>
                  <a:lnTo>
                    <a:pt x="573" y="544"/>
                  </a:lnTo>
                  <a:lnTo>
                    <a:pt x="578" y="537"/>
                  </a:lnTo>
                  <a:lnTo>
                    <a:pt x="578" y="536"/>
                  </a:lnTo>
                  <a:lnTo>
                    <a:pt x="580" y="536"/>
                  </a:lnTo>
                  <a:lnTo>
                    <a:pt x="580" y="537"/>
                  </a:lnTo>
                  <a:lnTo>
                    <a:pt x="577" y="542"/>
                  </a:lnTo>
                  <a:lnTo>
                    <a:pt x="580" y="547"/>
                  </a:lnTo>
                  <a:lnTo>
                    <a:pt x="588" y="552"/>
                  </a:lnTo>
                  <a:lnTo>
                    <a:pt x="588" y="547"/>
                  </a:lnTo>
                  <a:lnTo>
                    <a:pt x="589" y="545"/>
                  </a:lnTo>
                  <a:lnTo>
                    <a:pt x="589" y="544"/>
                  </a:lnTo>
                  <a:lnTo>
                    <a:pt x="594" y="549"/>
                  </a:lnTo>
                  <a:lnTo>
                    <a:pt x="597" y="552"/>
                  </a:lnTo>
                  <a:lnTo>
                    <a:pt x="612" y="566"/>
                  </a:lnTo>
                  <a:lnTo>
                    <a:pt x="612" y="553"/>
                  </a:lnTo>
                  <a:lnTo>
                    <a:pt x="613" y="552"/>
                  </a:lnTo>
                  <a:lnTo>
                    <a:pt x="626" y="544"/>
                  </a:lnTo>
                  <a:lnTo>
                    <a:pt x="636" y="536"/>
                  </a:lnTo>
                  <a:lnTo>
                    <a:pt x="639" y="534"/>
                  </a:lnTo>
                  <a:lnTo>
                    <a:pt x="642" y="534"/>
                  </a:lnTo>
                  <a:lnTo>
                    <a:pt x="653" y="531"/>
                  </a:lnTo>
                  <a:lnTo>
                    <a:pt x="672" y="529"/>
                  </a:lnTo>
                  <a:lnTo>
                    <a:pt x="676" y="525"/>
                  </a:lnTo>
                  <a:lnTo>
                    <a:pt x="680" y="491"/>
                  </a:lnTo>
                  <a:lnTo>
                    <a:pt x="682" y="485"/>
                  </a:lnTo>
                  <a:lnTo>
                    <a:pt x="691" y="472"/>
                  </a:lnTo>
                  <a:lnTo>
                    <a:pt x="693" y="464"/>
                  </a:lnTo>
                  <a:lnTo>
                    <a:pt x="696" y="453"/>
                  </a:lnTo>
                  <a:lnTo>
                    <a:pt x="703" y="440"/>
                  </a:lnTo>
                  <a:lnTo>
                    <a:pt x="711" y="427"/>
                  </a:lnTo>
                  <a:lnTo>
                    <a:pt x="717" y="424"/>
                  </a:lnTo>
                  <a:lnTo>
                    <a:pt x="722" y="419"/>
                  </a:lnTo>
                  <a:lnTo>
                    <a:pt x="723" y="413"/>
                  </a:lnTo>
                  <a:lnTo>
                    <a:pt x="725" y="408"/>
                  </a:lnTo>
                  <a:lnTo>
                    <a:pt x="731" y="395"/>
                  </a:lnTo>
                  <a:lnTo>
                    <a:pt x="735" y="380"/>
                  </a:lnTo>
                  <a:lnTo>
                    <a:pt x="736" y="375"/>
                  </a:lnTo>
                  <a:lnTo>
                    <a:pt x="738" y="370"/>
                  </a:lnTo>
                  <a:lnTo>
                    <a:pt x="738" y="364"/>
                  </a:lnTo>
                  <a:lnTo>
                    <a:pt x="736" y="357"/>
                  </a:lnTo>
                  <a:lnTo>
                    <a:pt x="736" y="352"/>
                  </a:lnTo>
                  <a:lnTo>
                    <a:pt x="738" y="348"/>
                  </a:lnTo>
                  <a:lnTo>
                    <a:pt x="741" y="346"/>
                  </a:lnTo>
                  <a:lnTo>
                    <a:pt x="741" y="336"/>
                  </a:lnTo>
                  <a:lnTo>
                    <a:pt x="739" y="333"/>
                  </a:lnTo>
                  <a:lnTo>
                    <a:pt x="741" y="332"/>
                  </a:lnTo>
                  <a:lnTo>
                    <a:pt x="741" y="320"/>
                  </a:lnTo>
                  <a:lnTo>
                    <a:pt x="736" y="314"/>
                  </a:lnTo>
                  <a:lnTo>
                    <a:pt x="735" y="31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36" name="Google Shape;936;p98"/>
            <p:cNvSpPr/>
            <p:nvPr/>
          </p:nvSpPr>
          <p:spPr>
            <a:xfrm>
              <a:off x="8678883" y="4702531"/>
              <a:ext cx="154097" cy="211889"/>
            </a:xfrm>
            <a:custGeom>
              <a:avLst/>
              <a:gdLst/>
              <a:ahLst/>
              <a:cxnLst/>
              <a:rect l="l" t="t" r="r" b="b"/>
              <a:pathLst>
                <a:path w="109" h="150" extrusionOk="0">
                  <a:moveTo>
                    <a:pt x="98" y="61"/>
                  </a:moveTo>
                  <a:lnTo>
                    <a:pt x="91" y="62"/>
                  </a:lnTo>
                  <a:lnTo>
                    <a:pt x="85" y="67"/>
                  </a:lnTo>
                  <a:lnTo>
                    <a:pt x="83" y="69"/>
                  </a:lnTo>
                  <a:lnTo>
                    <a:pt x="75" y="65"/>
                  </a:lnTo>
                  <a:lnTo>
                    <a:pt x="69" y="64"/>
                  </a:lnTo>
                  <a:lnTo>
                    <a:pt x="66" y="64"/>
                  </a:lnTo>
                  <a:lnTo>
                    <a:pt x="64" y="62"/>
                  </a:lnTo>
                  <a:lnTo>
                    <a:pt x="62" y="61"/>
                  </a:lnTo>
                  <a:lnTo>
                    <a:pt x="62" y="56"/>
                  </a:lnTo>
                  <a:lnTo>
                    <a:pt x="61" y="51"/>
                  </a:lnTo>
                  <a:lnTo>
                    <a:pt x="61" y="45"/>
                  </a:lnTo>
                  <a:lnTo>
                    <a:pt x="56" y="42"/>
                  </a:lnTo>
                  <a:lnTo>
                    <a:pt x="51" y="38"/>
                  </a:lnTo>
                  <a:lnTo>
                    <a:pt x="43" y="42"/>
                  </a:lnTo>
                  <a:lnTo>
                    <a:pt x="47" y="46"/>
                  </a:lnTo>
                  <a:lnTo>
                    <a:pt x="45" y="45"/>
                  </a:lnTo>
                  <a:lnTo>
                    <a:pt x="42" y="45"/>
                  </a:lnTo>
                  <a:lnTo>
                    <a:pt x="40" y="42"/>
                  </a:lnTo>
                  <a:lnTo>
                    <a:pt x="40" y="37"/>
                  </a:lnTo>
                  <a:lnTo>
                    <a:pt x="39" y="30"/>
                  </a:lnTo>
                  <a:lnTo>
                    <a:pt x="35" y="27"/>
                  </a:lnTo>
                  <a:lnTo>
                    <a:pt x="34" y="24"/>
                  </a:lnTo>
                  <a:lnTo>
                    <a:pt x="32" y="19"/>
                  </a:lnTo>
                  <a:lnTo>
                    <a:pt x="32" y="16"/>
                  </a:lnTo>
                  <a:lnTo>
                    <a:pt x="31" y="11"/>
                  </a:lnTo>
                  <a:lnTo>
                    <a:pt x="23" y="5"/>
                  </a:lnTo>
                  <a:lnTo>
                    <a:pt x="16" y="2"/>
                  </a:lnTo>
                  <a:lnTo>
                    <a:pt x="5" y="0"/>
                  </a:lnTo>
                  <a:lnTo>
                    <a:pt x="0" y="5"/>
                  </a:lnTo>
                  <a:lnTo>
                    <a:pt x="2" y="13"/>
                  </a:lnTo>
                  <a:lnTo>
                    <a:pt x="7" y="19"/>
                  </a:lnTo>
                  <a:lnTo>
                    <a:pt x="10" y="24"/>
                  </a:lnTo>
                  <a:lnTo>
                    <a:pt x="19" y="30"/>
                  </a:lnTo>
                  <a:lnTo>
                    <a:pt x="21" y="34"/>
                  </a:lnTo>
                  <a:lnTo>
                    <a:pt x="23" y="35"/>
                  </a:lnTo>
                  <a:lnTo>
                    <a:pt x="23" y="40"/>
                  </a:lnTo>
                  <a:lnTo>
                    <a:pt x="31" y="51"/>
                  </a:lnTo>
                  <a:lnTo>
                    <a:pt x="34" y="53"/>
                  </a:lnTo>
                  <a:lnTo>
                    <a:pt x="34" y="59"/>
                  </a:lnTo>
                  <a:lnTo>
                    <a:pt x="31" y="65"/>
                  </a:lnTo>
                  <a:lnTo>
                    <a:pt x="31" y="77"/>
                  </a:lnTo>
                  <a:lnTo>
                    <a:pt x="29" y="81"/>
                  </a:lnTo>
                  <a:lnTo>
                    <a:pt x="15" y="91"/>
                  </a:lnTo>
                  <a:lnTo>
                    <a:pt x="15" y="101"/>
                  </a:lnTo>
                  <a:lnTo>
                    <a:pt x="23" y="107"/>
                  </a:lnTo>
                  <a:lnTo>
                    <a:pt x="32" y="112"/>
                  </a:lnTo>
                  <a:lnTo>
                    <a:pt x="40" y="117"/>
                  </a:lnTo>
                  <a:lnTo>
                    <a:pt x="42" y="120"/>
                  </a:lnTo>
                  <a:lnTo>
                    <a:pt x="42" y="121"/>
                  </a:lnTo>
                  <a:lnTo>
                    <a:pt x="35" y="136"/>
                  </a:lnTo>
                  <a:lnTo>
                    <a:pt x="34" y="140"/>
                  </a:lnTo>
                  <a:lnTo>
                    <a:pt x="34" y="145"/>
                  </a:lnTo>
                  <a:lnTo>
                    <a:pt x="37" y="148"/>
                  </a:lnTo>
                  <a:lnTo>
                    <a:pt x="42" y="148"/>
                  </a:lnTo>
                  <a:lnTo>
                    <a:pt x="47" y="150"/>
                  </a:lnTo>
                  <a:lnTo>
                    <a:pt x="53" y="148"/>
                  </a:lnTo>
                  <a:lnTo>
                    <a:pt x="58" y="147"/>
                  </a:lnTo>
                  <a:lnTo>
                    <a:pt x="61" y="142"/>
                  </a:lnTo>
                  <a:lnTo>
                    <a:pt x="72" y="126"/>
                  </a:lnTo>
                  <a:lnTo>
                    <a:pt x="77" y="120"/>
                  </a:lnTo>
                  <a:lnTo>
                    <a:pt x="80" y="115"/>
                  </a:lnTo>
                  <a:lnTo>
                    <a:pt x="80" y="109"/>
                  </a:lnTo>
                  <a:lnTo>
                    <a:pt x="82" y="102"/>
                  </a:lnTo>
                  <a:lnTo>
                    <a:pt x="82" y="101"/>
                  </a:lnTo>
                  <a:lnTo>
                    <a:pt x="83" y="99"/>
                  </a:lnTo>
                  <a:lnTo>
                    <a:pt x="85" y="99"/>
                  </a:lnTo>
                  <a:lnTo>
                    <a:pt x="91" y="97"/>
                  </a:lnTo>
                  <a:lnTo>
                    <a:pt x="96" y="97"/>
                  </a:lnTo>
                  <a:lnTo>
                    <a:pt x="96" y="93"/>
                  </a:lnTo>
                  <a:lnTo>
                    <a:pt x="99" y="88"/>
                  </a:lnTo>
                  <a:lnTo>
                    <a:pt x="101" y="88"/>
                  </a:lnTo>
                  <a:lnTo>
                    <a:pt x="102" y="85"/>
                  </a:lnTo>
                  <a:lnTo>
                    <a:pt x="106" y="80"/>
                  </a:lnTo>
                  <a:lnTo>
                    <a:pt x="106" y="73"/>
                  </a:lnTo>
                  <a:lnTo>
                    <a:pt x="107" y="70"/>
                  </a:lnTo>
                  <a:lnTo>
                    <a:pt x="109" y="65"/>
                  </a:lnTo>
                  <a:lnTo>
                    <a:pt x="106" y="61"/>
                  </a:lnTo>
                  <a:lnTo>
                    <a:pt x="98" y="6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37" name="Google Shape;937;p98"/>
            <p:cNvSpPr/>
            <p:nvPr/>
          </p:nvSpPr>
          <p:spPr>
            <a:xfrm>
              <a:off x="8514890" y="4880517"/>
              <a:ext cx="202164" cy="193525"/>
            </a:xfrm>
            <a:custGeom>
              <a:avLst/>
              <a:gdLst/>
              <a:ahLst/>
              <a:cxnLst/>
              <a:rect l="l" t="t" r="r" b="b"/>
              <a:pathLst>
                <a:path w="143" h="137" extrusionOk="0">
                  <a:moveTo>
                    <a:pt x="143" y="10"/>
                  </a:moveTo>
                  <a:lnTo>
                    <a:pt x="140" y="3"/>
                  </a:lnTo>
                  <a:lnTo>
                    <a:pt x="129" y="3"/>
                  </a:lnTo>
                  <a:lnTo>
                    <a:pt x="123" y="8"/>
                  </a:lnTo>
                  <a:lnTo>
                    <a:pt x="121" y="8"/>
                  </a:lnTo>
                  <a:lnTo>
                    <a:pt x="113" y="0"/>
                  </a:lnTo>
                  <a:lnTo>
                    <a:pt x="107" y="0"/>
                  </a:lnTo>
                  <a:lnTo>
                    <a:pt x="105" y="2"/>
                  </a:lnTo>
                  <a:lnTo>
                    <a:pt x="99" y="7"/>
                  </a:lnTo>
                  <a:lnTo>
                    <a:pt x="99" y="11"/>
                  </a:lnTo>
                  <a:lnTo>
                    <a:pt x="97" y="14"/>
                  </a:lnTo>
                  <a:lnTo>
                    <a:pt x="89" y="22"/>
                  </a:lnTo>
                  <a:lnTo>
                    <a:pt x="88" y="27"/>
                  </a:lnTo>
                  <a:lnTo>
                    <a:pt x="80" y="43"/>
                  </a:lnTo>
                  <a:lnTo>
                    <a:pt x="76" y="50"/>
                  </a:lnTo>
                  <a:lnTo>
                    <a:pt x="70" y="53"/>
                  </a:lnTo>
                  <a:lnTo>
                    <a:pt x="54" y="61"/>
                  </a:lnTo>
                  <a:lnTo>
                    <a:pt x="40" y="69"/>
                  </a:lnTo>
                  <a:lnTo>
                    <a:pt x="35" y="74"/>
                  </a:lnTo>
                  <a:lnTo>
                    <a:pt x="32" y="75"/>
                  </a:lnTo>
                  <a:lnTo>
                    <a:pt x="9" y="93"/>
                  </a:lnTo>
                  <a:lnTo>
                    <a:pt x="8" y="96"/>
                  </a:lnTo>
                  <a:lnTo>
                    <a:pt x="6" y="97"/>
                  </a:lnTo>
                  <a:lnTo>
                    <a:pt x="5" y="102"/>
                  </a:lnTo>
                  <a:lnTo>
                    <a:pt x="1" y="107"/>
                  </a:lnTo>
                  <a:lnTo>
                    <a:pt x="0" y="112"/>
                  </a:lnTo>
                  <a:lnTo>
                    <a:pt x="0" y="118"/>
                  </a:lnTo>
                  <a:lnTo>
                    <a:pt x="3" y="121"/>
                  </a:lnTo>
                  <a:lnTo>
                    <a:pt x="8" y="125"/>
                  </a:lnTo>
                  <a:lnTo>
                    <a:pt x="13" y="126"/>
                  </a:lnTo>
                  <a:lnTo>
                    <a:pt x="16" y="126"/>
                  </a:lnTo>
                  <a:lnTo>
                    <a:pt x="21" y="129"/>
                  </a:lnTo>
                  <a:lnTo>
                    <a:pt x="28" y="133"/>
                  </a:lnTo>
                  <a:lnTo>
                    <a:pt x="32" y="133"/>
                  </a:lnTo>
                  <a:lnTo>
                    <a:pt x="33" y="134"/>
                  </a:lnTo>
                  <a:lnTo>
                    <a:pt x="36" y="137"/>
                  </a:lnTo>
                  <a:lnTo>
                    <a:pt x="46" y="137"/>
                  </a:lnTo>
                  <a:lnTo>
                    <a:pt x="59" y="134"/>
                  </a:lnTo>
                  <a:lnTo>
                    <a:pt x="64" y="129"/>
                  </a:lnTo>
                  <a:lnTo>
                    <a:pt x="78" y="117"/>
                  </a:lnTo>
                  <a:lnTo>
                    <a:pt x="80" y="112"/>
                  </a:lnTo>
                  <a:lnTo>
                    <a:pt x="80" y="107"/>
                  </a:lnTo>
                  <a:lnTo>
                    <a:pt x="86" y="101"/>
                  </a:lnTo>
                  <a:lnTo>
                    <a:pt x="88" y="96"/>
                  </a:lnTo>
                  <a:lnTo>
                    <a:pt x="92" y="86"/>
                  </a:lnTo>
                  <a:lnTo>
                    <a:pt x="94" y="82"/>
                  </a:lnTo>
                  <a:lnTo>
                    <a:pt x="96" y="78"/>
                  </a:lnTo>
                  <a:lnTo>
                    <a:pt x="108" y="75"/>
                  </a:lnTo>
                  <a:lnTo>
                    <a:pt x="119" y="75"/>
                  </a:lnTo>
                  <a:lnTo>
                    <a:pt x="119" y="74"/>
                  </a:lnTo>
                  <a:lnTo>
                    <a:pt x="123" y="74"/>
                  </a:lnTo>
                  <a:lnTo>
                    <a:pt x="119" y="66"/>
                  </a:lnTo>
                  <a:lnTo>
                    <a:pt x="118" y="62"/>
                  </a:lnTo>
                  <a:lnTo>
                    <a:pt x="118" y="61"/>
                  </a:lnTo>
                  <a:lnTo>
                    <a:pt x="121" y="58"/>
                  </a:lnTo>
                  <a:lnTo>
                    <a:pt x="127" y="53"/>
                  </a:lnTo>
                  <a:lnTo>
                    <a:pt x="129" y="48"/>
                  </a:lnTo>
                  <a:lnTo>
                    <a:pt x="129" y="45"/>
                  </a:lnTo>
                  <a:lnTo>
                    <a:pt x="132" y="40"/>
                  </a:lnTo>
                  <a:lnTo>
                    <a:pt x="137" y="37"/>
                  </a:lnTo>
                  <a:lnTo>
                    <a:pt x="143" y="29"/>
                  </a:lnTo>
                  <a:lnTo>
                    <a:pt x="143" y="22"/>
                  </a:lnTo>
                  <a:lnTo>
                    <a:pt x="142" y="18"/>
                  </a:lnTo>
                  <a:lnTo>
                    <a:pt x="143" y="14"/>
                  </a:lnTo>
                  <a:lnTo>
                    <a:pt x="143" y="1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38" name="Google Shape;938;p98"/>
            <p:cNvSpPr/>
            <p:nvPr/>
          </p:nvSpPr>
          <p:spPr>
            <a:xfrm>
              <a:off x="6310887" y="1445093"/>
              <a:ext cx="31102" cy="25427"/>
            </a:xfrm>
            <a:custGeom>
              <a:avLst/>
              <a:gdLst/>
              <a:ahLst/>
              <a:cxnLst/>
              <a:rect l="l" t="t" r="r" b="b"/>
              <a:pathLst>
                <a:path w="22" h="18" extrusionOk="0">
                  <a:moveTo>
                    <a:pt x="11" y="18"/>
                  </a:moveTo>
                  <a:lnTo>
                    <a:pt x="16" y="18"/>
                  </a:lnTo>
                  <a:lnTo>
                    <a:pt x="20" y="13"/>
                  </a:lnTo>
                  <a:lnTo>
                    <a:pt x="22" y="7"/>
                  </a:lnTo>
                  <a:lnTo>
                    <a:pt x="19" y="0"/>
                  </a:lnTo>
                  <a:lnTo>
                    <a:pt x="14" y="0"/>
                  </a:lnTo>
                  <a:lnTo>
                    <a:pt x="8" y="2"/>
                  </a:lnTo>
                  <a:lnTo>
                    <a:pt x="0" y="7"/>
                  </a:lnTo>
                  <a:lnTo>
                    <a:pt x="0" y="13"/>
                  </a:lnTo>
                  <a:lnTo>
                    <a:pt x="3" y="16"/>
                  </a:lnTo>
                  <a:lnTo>
                    <a:pt x="11" y="1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39" name="Google Shape;939;p98"/>
            <p:cNvSpPr/>
            <p:nvPr/>
          </p:nvSpPr>
          <p:spPr>
            <a:xfrm>
              <a:off x="7106816" y="1373051"/>
              <a:ext cx="63618" cy="29664"/>
            </a:xfrm>
            <a:custGeom>
              <a:avLst/>
              <a:gdLst/>
              <a:ahLst/>
              <a:cxnLst/>
              <a:rect l="l" t="t" r="r" b="b"/>
              <a:pathLst>
                <a:path w="45" h="21" extrusionOk="0">
                  <a:moveTo>
                    <a:pt x="32" y="0"/>
                  </a:moveTo>
                  <a:lnTo>
                    <a:pt x="24" y="0"/>
                  </a:lnTo>
                  <a:lnTo>
                    <a:pt x="19" y="2"/>
                  </a:lnTo>
                  <a:lnTo>
                    <a:pt x="14" y="7"/>
                  </a:lnTo>
                  <a:lnTo>
                    <a:pt x="10" y="10"/>
                  </a:lnTo>
                  <a:lnTo>
                    <a:pt x="0" y="10"/>
                  </a:lnTo>
                  <a:lnTo>
                    <a:pt x="6" y="16"/>
                  </a:lnTo>
                  <a:lnTo>
                    <a:pt x="10" y="21"/>
                  </a:lnTo>
                  <a:lnTo>
                    <a:pt x="27" y="21"/>
                  </a:lnTo>
                  <a:lnTo>
                    <a:pt x="38" y="18"/>
                  </a:lnTo>
                  <a:lnTo>
                    <a:pt x="41" y="15"/>
                  </a:lnTo>
                  <a:lnTo>
                    <a:pt x="45" y="10"/>
                  </a:lnTo>
                  <a:lnTo>
                    <a:pt x="43" y="5"/>
                  </a:lnTo>
                  <a:lnTo>
                    <a:pt x="40" y="2"/>
                  </a:lnTo>
                  <a:lnTo>
                    <a:pt x="32"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40" name="Google Shape;940;p98"/>
            <p:cNvSpPr/>
            <p:nvPr/>
          </p:nvSpPr>
          <p:spPr>
            <a:xfrm>
              <a:off x="7887194" y="2216368"/>
              <a:ext cx="76341" cy="292406"/>
            </a:xfrm>
            <a:custGeom>
              <a:avLst/>
              <a:gdLst/>
              <a:ahLst/>
              <a:cxnLst/>
              <a:rect l="l" t="t" r="r" b="b"/>
              <a:pathLst>
                <a:path w="54" h="207" extrusionOk="0">
                  <a:moveTo>
                    <a:pt x="2" y="67"/>
                  </a:moveTo>
                  <a:lnTo>
                    <a:pt x="5" y="77"/>
                  </a:lnTo>
                  <a:lnTo>
                    <a:pt x="8" y="83"/>
                  </a:lnTo>
                  <a:lnTo>
                    <a:pt x="8" y="96"/>
                  </a:lnTo>
                  <a:lnTo>
                    <a:pt x="5" y="139"/>
                  </a:lnTo>
                  <a:lnTo>
                    <a:pt x="5" y="147"/>
                  </a:lnTo>
                  <a:lnTo>
                    <a:pt x="6" y="152"/>
                  </a:lnTo>
                  <a:lnTo>
                    <a:pt x="6" y="163"/>
                  </a:lnTo>
                  <a:lnTo>
                    <a:pt x="5" y="179"/>
                  </a:lnTo>
                  <a:lnTo>
                    <a:pt x="2" y="195"/>
                  </a:lnTo>
                  <a:lnTo>
                    <a:pt x="2" y="199"/>
                  </a:lnTo>
                  <a:lnTo>
                    <a:pt x="3" y="204"/>
                  </a:lnTo>
                  <a:lnTo>
                    <a:pt x="6" y="207"/>
                  </a:lnTo>
                  <a:lnTo>
                    <a:pt x="13" y="207"/>
                  </a:lnTo>
                  <a:lnTo>
                    <a:pt x="13" y="201"/>
                  </a:lnTo>
                  <a:lnTo>
                    <a:pt x="16" y="196"/>
                  </a:lnTo>
                  <a:lnTo>
                    <a:pt x="16" y="195"/>
                  </a:lnTo>
                  <a:lnTo>
                    <a:pt x="21" y="195"/>
                  </a:lnTo>
                  <a:lnTo>
                    <a:pt x="24" y="198"/>
                  </a:lnTo>
                  <a:lnTo>
                    <a:pt x="26" y="203"/>
                  </a:lnTo>
                  <a:lnTo>
                    <a:pt x="32" y="207"/>
                  </a:lnTo>
                  <a:lnTo>
                    <a:pt x="38" y="207"/>
                  </a:lnTo>
                  <a:lnTo>
                    <a:pt x="38" y="196"/>
                  </a:lnTo>
                  <a:lnTo>
                    <a:pt x="37" y="188"/>
                  </a:lnTo>
                  <a:lnTo>
                    <a:pt x="34" y="185"/>
                  </a:lnTo>
                  <a:lnTo>
                    <a:pt x="29" y="185"/>
                  </a:lnTo>
                  <a:lnTo>
                    <a:pt x="26" y="179"/>
                  </a:lnTo>
                  <a:lnTo>
                    <a:pt x="21" y="168"/>
                  </a:lnTo>
                  <a:lnTo>
                    <a:pt x="21" y="160"/>
                  </a:lnTo>
                  <a:lnTo>
                    <a:pt x="26" y="139"/>
                  </a:lnTo>
                  <a:lnTo>
                    <a:pt x="27" y="136"/>
                  </a:lnTo>
                  <a:lnTo>
                    <a:pt x="29" y="134"/>
                  </a:lnTo>
                  <a:lnTo>
                    <a:pt x="30" y="132"/>
                  </a:lnTo>
                  <a:lnTo>
                    <a:pt x="35" y="134"/>
                  </a:lnTo>
                  <a:lnTo>
                    <a:pt x="43" y="139"/>
                  </a:lnTo>
                  <a:lnTo>
                    <a:pt x="46" y="142"/>
                  </a:lnTo>
                  <a:lnTo>
                    <a:pt x="54" y="142"/>
                  </a:lnTo>
                  <a:lnTo>
                    <a:pt x="54" y="136"/>
                  </a:lnTo>
                  <a:lnTo>
                    <a:pt x="53" y="131"/>
                  </a:lnTo>
                  <a:lnTo>
                    <a:pt x="45" y="102"/>
                  </a:lnTo>
                  <a:lnTo>
                    <a:pt x="34" y="69"/>
                  </a:lnTo>
                  <a:lnTo>
                    <a:pt x="32" y="62"/>
                  </a:lnTo>
                  <a:lnTo>
                    <a:pt x="32" y="57"/>
                  </a:lnTo>
                  <a:lnTo>
                    <a:pt x="35" y="48"/>
                  </a:lnTo>
                  <a:lnTo>
                    <a:pt x="35" y="32"/>
                  </a:lnTo>
                  <a:lnTo>
                    <a:pt x="29" y="26"/>
                  </a:lnTo>
                  <a:lnTo>
                    <a:pt x="26" y="21"/>
                  </a:lnTo>
                  <a:lnTo>
                    <a:pt x="22" y="10"/>
                  </a:lnTo>
                  <a:lnTo>
                    <a:pt x="22" y="0"/>
                  </a:lnTo>
                  <a:lnTo>
                    <a:pt x="11" y="11"/>
                  </a:lnTo>
                  <a:lnTo>
                    <a:pt x="11" y="19"/>
                  </a:lnTo>
                  <a:lnTo>
                    <a:pt x="10" y="22"/>
                  </a:lnTo>
                  <a:lnTo>
                    <a:pt x="10" y="24"/>
                  </a:lnTo>
                  <a:lnTo>
                    <a:pt x="6" y="24"/>
                  </a:lnTo>
                  <a:lnTo>
                    <a:pt x="2" y="29"/>
                  </a:lnTo>
                  <a:lnTo>
                    <a:pt x="2" y="48"/>
                  </a:lnTo>
                  <a:lnTo>
                    <a:pt x="0" y="56"/>
                  </a:lnTo>
                  <a:lnTo>
                    <a:pt x="2" y="67"/>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41" name="Google Shape;941;p98"/>
            <p:cNvSpPr/>
            <p:nvPr/>
          </p:nvSpPr>
          <p:spPr>
            <a:xfrm>
              <a:off x="3865136" y="1206366"/>
              <a:ext cx="5278865" cy="3496166"/>
            </a:xfrm>
            <a:custGeom>
              <a:avLst/>
              <a:gdLst/>
              <a:ahLst/>
              <a:cxnLst/>
              <a:rect l="l" t="t" r="r" b="b"/>
              <a:pathLst>
                <a:path w="3734" h="2475" extrusionOk="0">
                  <a:moveTo>
                    <a:pt x="3729" y="397"/>
                  </a:moveTo>
                  <a:lnTo>
                    <a:pt x="3716" y="389"/>
                  </a:lnTo>
                  <a:lnTo>
                    <a:pt x="3708" y="385"/>
                  </a:lnTo>
                  <a:lnTo>
                    <a:pt x="3704" y="380"/>
                  </a:lnTo>
                  <a:lnTo>
                    <a:pt x="3700" y="377"/>
                  </a:lnTo>
                  <a:lnTo>
                    <a:pt x="3697" y="374"/>
                  </a:lnTo>
                  <a:lnTo>
                    <a:pt x="3678" y="370"/>
                  </a:lnTo>
                  <a:lnTo>
                    <a:pt x="3677" y="372"/>
                  </a:lnTo>
                  <a:lnTo>
                    <a:pt x="3673" y="372"/>
                  </a:lnTo>
                  <a:lnTo>
                    <a:pt x="3672" y="370"/>
                  </a:lnTo>
                  <a:lnTo>
                    <a:pt x="3670" y="369"/>
                  </a:lnTo>
                  <a:lnTo>
                    <a:pt x="3665" y="366"/>
                  </a:lnTo>
                  <a:lnTo>
                    <a:pt x="3649" y="366"/>
                  </a:lnTo>
                  <a:lnTo>
                    <a:pt x="3646" y="367"/>
                  </a:lnTo>
                  <a:lnTo>
                    <a:pt x="3641" y="367"/>
                  </a:lnTo>
                  <a:lnTo>
                    <a:pt x="3641" y="362"/>
                  </a:lnTo>
                  <a:lnTo>
                    <a:pt x="3637" y="359"/>
                  </a:lnTo>
                  <a:lnTo>
                    <a:pt x="3637" y="359"/>
                  </a:lnTo>
                  <a:lnTo>
                    <a:pt x="3635" y="356"/>
                  </a:lnTo>
                  <a:lnTo>
                    <a:pt x="3629" y="350"/>
                  </a:lnTo>
                  <a:lnTo>
                    <a:pt x="3619" y="343"/>
                  </a:lnTo>
                  <a:lnTo>
                    <a:pt x="3598" y="334"/>
                  </a:lnTo>
                  <a:lnTo>
                    <a:pt x="3582" y="327"/>
                  </a:lnTo>
                  <a:lnTo>
                    <a:pt x="3576" y="324"/>
                  </a:lnTo>
                  <a:lnTo>
                    <a:pt x="3566" y="318"/>
                  </a:lnTo>
                  <a:lnTo>
                    <a:pt x="3550" y="311"/>
                  </a:lnTo>
                  <a:lnTo>
                    <a:pt x="3544" y="308"/>
                  </a:lnTo>
                  <a:lnTo>
                    <a:pt x="3535" y="302"/>
                  </a:lnTo>
                  <a:lnTo>
                    <a:pt x="3506" y="289"/>
                  </a:lnTo>
                  <a:lnTo>
                    <a:pt x="3491" y="287"/>
                  </a:lnTo>
                  <a:lnTo>
                    <a:pt x="3487" y="286"/>
                  </a:lnTo>
                  <a:lnTo>
                    <a:pt x="3482" y="284"/>
                  </a:lnTo>
                  <a:lnTo>
                    <a:pt x="3480" y="283"/>
                  </a:lnTo>
                  <a:lnTo>
                    <a:pt x="3475" y="279"/>
                  </a:lnTo>
                  <a:lnTo>
                    <a:pt x="3455" y="279"/>
                  </a:lnTo>
                  <a:lnTo>
                    <a:pt x="3432" y="278"/>
                  </a:lnTo>
                  <a:lnTo>
                    <a:pt x="3423" y="281"/>
                  </a:lnTo>
                  <a:lnTo>
                    <a:pt x="3416" y="281"/>
                  </a:lnTo>
                  <a:lnTo>
                    <a:pt x="3394" y="275"/>
                  </a:lnTo>
                  <a:lnTo>
                    <a:pt x="3381" y="271"/>
                  </a:lnTo>
                  <a:lnTo>
                    <a:pt x="3373" y="271"/>
                  </a:lnTo>
                  <a:lnTo>
                    <a:pt x="3367" y="283"/>
                  </a:lnTo>
                  <a:lnTo>
                    <a:pt x="3364" y="287"/>
                  </a:lnTo>
                  <a:lnTo>
                    <a:pt x="3365" y="292"/>
                  </a:lnTo>
                  <a:lnTo>
                    <a:pt x="3375" y="302"/>
                  </a:lnTo>
                  <a:lnTo>
                    <a:pt x="3378" y="308"/>
                  </a:lnTo>
                  <a:lnTo>
                    <a:pt x="3380" y="308"/>
                  </a:lnTo>
                  <a:lnTo>
                    <a:pt x="3377" y="311"/>
                  </a:lnTo>
                  <a:lnTo>
                    <a:pt x="3372" y="314"/>
                  </a:lnTo>
                  <a:lnTo>
                    <a:pt x="3367" y="316"/>
                  </a:lnTo>
                  <a:lnTo>
                    <a:pt x="3361" y="314"/>
                  </a:lnTo>
                  <a:lnTo>
                    <a:pt x="3354" y="311"/>
                  </a:lnTo>
                  <a:lnTo>
                    <a:pt x="3346" y="302"/>
                  </a:lnTo>
                  <a:lnTo>
                    <a:pt x="3340" y="300"/>
                  </a:lnTo>
                  <a:lnTo>
                    <a:pt x="3335" y="299"/>
                  </a:lnTo>
                  <a:lnTo>
                    <a:pt x="3333" y="297"/>
                  </a:lnTo>
                  <a:lnTo>
                    <a:pt x="3333" y="294"/>
                  </a:lnTo>
                  <a:lnTo>
                    <a:pt x="3335" y="294"/>
                  </a:lnTo>
                  <a:lnTo>
                    <a:pt x="3338" y="295"/>
                  </a:lnTo>
                  <a:lnTo>
                    <a:pt x="3343" y="297"/>
                  </a:lnTo>
                  <a:lnTo>
                    <a:pt x="3348" y="297"/>
                  </a:lnTo>
                  <a:lnTo>
                    <a:pt x="3354" y="294"/>
                  </a:lnTo>
                  <a:lnTo>
                    <a:pt x="3356" y="289"/>
                  </a:lnTo>
                  <a:lnTo>
                    <a:pt x="3356" y="284"/>
                  </a:lnTo>
                  <a:lnTo>
                    <a:pt x="3353" y="283"/>
                  </a:lnTo>
                  <a:lnTo>
                    <a:pt x="3346" y="278"/>
                  </a:lnTo>
                  <a:lnTo>
                    <a:pt x="3337" y="276"/>
                  </a:lnTo>
                  <a:lnTo>
                    <a:pt x="3330" y="275"/>
                  </a:lnTo>
                  <a:lnTo>
                    <a:pt x="3322" y="278"/>
                  </a:lnTo>
                  <a:lnTo>
                    <a:pt x="3308" y="292"/>
                  </a:lnTo>
                  <a:lnTo>
                    <a:pt x="3305" y="294"/>
                  </a:lnTo>
                  <a:lnTo>
                    <a:pt x="3298" y="294"/>
                  </a:lnTo>
                  <a:lnTo>
                    <a:pt x="3284" y="292"/>
                  </a:lnTo>
                  <a:lnTo>
                    <a:pt x="3271" y="289"/>
                  </a:lnTo>
                  <a:lnTo>
                    <a:pt x="3265" y="287"/>
                  </a:lnTo>
                  <a:lnTo>
                    <a:pt x="3260" y="286"/>
                  </a:lnTo>
                  <a:lnTo>
                    <a:pt x="3238" y="286"/>
                  </a:lnTo>
                  <a:lnTo>
                    <a:pt x="3219" y="287"/>
                  </a:lnTo>
                  <a:lnTo>
                    <a:pt x="3207" y="291"/>
                  </a:lnTo>
                  <a:lnTo>
                    <a:pt x="3204" y="295"/>
                  </a:lnTo>
                  <a:lnTo>
                    <a:pt x="3204" y="291"/>
                  </a:lnTo>
                  <a:lnTo>
                    <a:pt x="3199" y="286"/>
                  </a:lnTo>
                  <a:lnTo>
                    <a:pt x="3187" y="284"/>
                  </a:lnTo>
                  <a:lnTo>
                    <a:pt x="3180" y="284"/>
                  </a:lnTo>
                  <a:lnTo>
                    <a:pt x="3182" y="281"/>
                  </a:lnTo>
                  <a:lnTo>
                    <a:pt x="3182" y="276"/>
                  </a:lnTo>
                  <a:lnTo>
                    <a:pt x="3185" y="270"/>
                  </a:lnTo>
                  <a:lnTo>
                    <a:pt x="3185" y="265"/>
                  </a:lnTo>
                  <a:lnTo>
                    <a:pt x="3177" y="259"/>
                  </a:lnTo>
                  <a:lnTo>
                    <a:pt x="3166" y="251"/>
                  </a:lnTo>
                  <a:lnTo>
                    <a:pt x="3153" y="244"/>
                  </a:lnTo>
                  <a:lnTo>
                    <a:pt x="3144" y="241"/>
                  </a:lnTo>
                  <a:lnTo>
                    <a:pt x="3136" y="241"/>
                  </a:lnTo>
                  <a:lnTo>
                    <a:pt x="3115" y="239"/>
                  </a:lnTo>
                  <a:lnTo>
                    <a:pt x="3096" y="241"/>
                  </a:lnTo>
                  <a:lnTo>
                    <a:pt x="3083" y="244"/>
                  </a:lnTo>
                  <a:lnTo>
                    <a:pt x="3073" y="246"/>
                  </a:lnTo>
                  <a:lnTo>
                    <a:pt x="3040" y="246"/>
                  </a:lnTo>
                  <a:lnTo>
                    <a:pt x="3040" y="239"/>
                  </a:lnTo>
                  <a:lnTo>
                    <a:pt x="3033" y="233"/>
                  </a:lnTo>
                  <a:lnTo>
                    <a:pt x="3025" y="232"/>
                  </a:lnTo>
                  <a:lnTo>
                    <a:pt x="3017" y="230"/>
                  </a:lnTo>
                  <a:lnTo>
                    <a:pt x="3014" y="230"/>
                  </a:lnTo>
                  <a:lnTo>
                    <a:pt x="3013" y="233"/>
                  </a:lnTo>
                  <a:lnTo>
                    <a:pt x="3011" y="232"/>
                  </a:lnTo>
                  <a:lnTo>
                    <a:pt x="3011" y="230"/>
                  </a:lnTo>
                  <a:lnTo>
                    <a:pt x="3006" y="227"/>
                  </a:lnTo>
                  <a:lnTo>
                    <a:pt x="3000" y="222"/>
                  </a:lnTo>
                  <a:lnTo>
                    <a:pt x="2990" y="220"/>
                  </a:lnTo>
                  <a:lnTo>
                    <a:pt x="2998" y="220"/>
                  </a:lnTo>
                  <a:lnTo>
                    <a:pt x="3002" y="217"/>
                  </a:lnTo>
                  <a:lnTo>
                    <a:pt x="3002" y="214"/>
                  </a:lnTo>
                  <a:lnTo>
                    <a:pt x="3000" y="209"/>
                  </a:lnTo>
                  <a:lnTo>
                    <a:pt x="2995" y="204"/>
                  </a:lnTo>
                  <a:lnTo>
                    <a:pt x="2987" y="203"/>
                  </a:lnTo>
                  <a:lnTo>
                    <a:pt x="2968" y="200"/>
                  </a:lnTo>
                  <a:lnTo>
                    <a:pt x="2949" y="198"/>
                  </a:lnTo>
                  <a:lnTo>
                    <a:pt x="2938" y="198"/>
                  </a:lnTo>
                  <a:lnTo>
                    <a:pt x="2934" y="201"/>
                  </a:lnTo>
                  <a:lnTo>
                    <a:pt x="2931" y="211"/>
                  </a:lnTo>
                  <a:lnTo>
                    <a:pt x="2923" y="219"/>
                  </a:lnTo>
                  <a:lnTo>
                    <a:pt x="2922" y="220"/>
                  </a:lnTo>
                  <a:lnTo>
                    <a:pt x="2917" y="220"/>
                  </a:lnTo>
                  <a:lnTo>
                    <a:pt x="2914" y="219"/>
                  </a:lnTo>
                  <a:lnTo>
                    <a:pt x="2912" y="217"/>
                  </a:lnTo>
                  <a:lnTo>
                    <a:pt x="2914" y="217"/>
                  </a:lnTo>
                  <a:lnTo>
                    <a:pt x="2922" y="214"/>
                  </a:lnTo>
                  <a:lnTo>
                    <a:pt x="2926" y="214"/>
                  </a:lnTo>
                  <a:lnTo>
                    <a:pt x="2926" y="206"/>
                  </a:lnTo>
                  <a:lnTo>
                    <a:pt x="2922" y="203"/>
                  </a:lnTo>
                  <a:lnTo>
                    <a:pt x="2915" y="201"/>
                  </a:lnTo>
                  <a:lnTo>
                    <a:pt x="2925" y="203"/>
                  </a:lnTo>
                  <a:lnTo>
                    <a:pt x="2931" y="203"/>
                  </a:lnTo>
                  <a:lnTo>
                    <a:pt x="2934" y="200"/>
                  </a:lnTo>
                  <a:lnTo>
                    <a:pt x="2934" y="195"/>
                  </a:lnTo>
                  <a:lnTo>
                    <a:pt x="2926" y="192"/>
                  </a:lnTo>
                  <a:lnTo>
                    <a:pt x="2914" y="188"/>
                  </a:lnTo>
                  <a:lnTo>
                    <a:pt x="2890" y="185"/>
                  </a:lnTo>
                  <a:lnTo>
                    <a:pt x="2877" y="182"/>
                  </a:lnTo>
                  <a:lnTo>
                    <a:pt x="2855" y="182"/>
                  </a:lnTo>
                  <a:lnTo>
                    <a:pt x="2844" y="179"/>
                  </a:lnTo>
                  <a:lnTo>
                    <a:pt x="2839" y="177"/>
                  </a:lnTo>
                  <a:lnTo>
                    <a:pt x="2831" y="177"/>
                  </a:lnTo>
                  <a:lnTo>
                    <a:pt x="2828" y="180"/>
                  </a:lnTo>
                  <a:lnTo>
                    <a:pt x="2828" y="187"/>
                  </a:lnTo>
                  <a:lnTo>
                    <a:pt x="2831" y="190"/>
                  </a:lnTo>
                  <a:lnTo>
                    <a:pt x="2824" y="192"/>
                  </a:lnTo>
                  <a:lnTo>
                    <a:pt x="2818" y="190"/>
                  </a:lnTo>
                  <a:lnTo>
                    <a:pt x="2810" y="192"/>
                  </a:lnTo>
                  <a:lnTo>
                    <a:pt x="2802" y="193"/>
                  </a:lnTo>
                  <a:lnTo>
                    <a:pt x="2799" y="200"/>
                  </a:lnTo>
                  <a:lnTo>
                    <a:pt x="2794" y="203"/>
                  </a:lnTo>
                  <a:lnTo>
                    <a:pt x="2797" y="206"/>
                  </a:lnTo>
                  <a:lnTo>
                    <a:pt x="2800" y="211"/>
                  </a:lnTo>
                  <a:lnTo>
                    <a:pt x="2805" y="211"/>
                  </a:lnTo>
                  <a:lnTo>
                    <a:pt x="2805" y="216"/>
                  </a:lnTo>
                  <a:lnTo>
                    <a:pt x="2808" y="217"/>
                  </a:lnTo>
                  <a:lnTo>
                    <a:pt x="2812" y="219"/>
                  </a:lnTo>
                  <a:lnTo>
                    <a:pt x="2812" y="222"/>
                  </a:lnTo>
                  <a:lnTo>
                    <a:pt x="2813" y="227"/>
                  </a:lnTo>
                  <a:lnTo>
                    <a:pt x="2813" y="227"/>
                  </a:lnTo>
                  <a:lnTo>
                    <a:pt x="2807" y="227"/>
                  </a:lnTo>
                  <a:lnTo>
                    <a:pt x="2804" y="224"/>
                  </a:lnTo>
                  <a:lnTo>
                    <a:pt x="2799" y="222"/>
                  </a:lnTo>
                  <a:lnTo>
                    <a:pt x="2789" y="222"/>
                  </a:lnTo>
                  <a:lnTo>
                    <a:pt x="2784" y="224"/>
                  </a:lnTo>
                  <a:lnTo>
                    <a:pt x="2775" y="224"/>
                  </a:lnTo>
                  <a:lnTo>
                    <a:pt x="2772" y="228"/>
                  </a:lnTo>
                  <a:lnTo>
                    <a:pt x="2769" y="225"/>
                  </a:lnTo>
                  <a:lnTo>
                    <a:pt x="2759" y="225"/>
                  </a:lnTo>
                  <a:lnTo>
                    <a:pt x="2743" y="222"/>
                  </a:lnTo>
                  <a:lnTo>
                    <a:pt x="2737" y="220"/>
                  </a:lnTo>
                  <a:lnTo>
                    <a:pt x="2725" y="224"/>
                  </a:lnTo>
                  <a:lnTo>
                    <a:pt x="2721" y="227"/>
                  </a:lnTo>
                  <a:lnTo>
                    <a:pt x="2716" y="228"/>
                  </a:lnTo>
                  <a:lnTo>
                    <a:pt x="2701" y="225"/>
                  </a:lnTo>
                  <a:lnTo>
                    <a:pt x="2695" y="222"/>
                  </a:lnTo>
                  <a:lnTo>
                    <a:pt x="2692" y="219"/>
                  </a:lnTo>
                  <a:lnTo>
                    <a:pt x="2689" y="216"/>
                  </a:lnTo>
                  <a:lnTo>
                    <a:pt x="2684" y="212"/>
                  </a:lnTo>
                  <a:lnTo>
                    <a:pt x="2676" y="219"/>
                  </a:lnTo>
                  <a:lnTo>
                    <a:pt x="2673" y="224"/>
                  </a:lnTo>
                  <a:lnTo>
                    <a:pt x="2671" y="230"/>
                  </a:lnTo>
                  <a:lnTo>
                    <a:pt x="2670" y="235"/>
                  </a:lnTo>
                  <a:lnTo>
                    <a:pt x="2668" y="235"/>
                  </a:lnTo>
                  <a:lnTo>
                    <a:pt x="2660" y="243"/>
                  </a:lnTo>
                  <a:lnTo>
                    <a:pt x="2658" y="247"/>
                  </a:lnTo>
                  <a:lnTo>
                    <a:pt x="2657" y="249"/>
                  </a:lnTo>
                  <a:lnTo>
                    <a:pt x="2655" y="249"/>
                  </a:lnTo>
                  <a:lnTo>
                    <a:pt x="2654" y="247"/>
                  </a:lnTo>
                  <a:lnTo>
                    <a:pt x="2652" y="246"/>
                  </a:lnTo>
                  <a:lnTo>
                    <a:pt x="2647" y="246"/>
                  </a:lnTo>
                  <a:lnTo>
                    <a:pt x="2642" y="243"/>
                  </a:lnTo>
                  <a:lnTo>
                    <a:pt x="2633" y="236"/>
                  </a:lnTo>
                  <a:lnTo>
                    <a:pt x="2626" y="228"/>
                  </a:lnTo>
                  <a:lnTo>
                    <a:pt x="2623" y="224"/>
                  </a:lnTo>
                  <a:lnTo>
                    <a:pt x="2620" y="217"/>
                  </a:lnTo>
                  <a:lnTo>
                    <a:pt x="2614" y="211"/>
                  </a:lnTo>
                  <a:lnTo>
                    <a:pt x="2617" y="212"/>
                  </a:lnTo>
                  <a:lnTo>
                    <a:pt x="2620" y="212"/>
                  </a:lnTo>
                  <a:lnTo>
                    <a:pt x="2625" y="211"/>
                  </a:lnTo>
                  <a:lnTo>
                    <a:pt x="2630" y="206"/>
                  </a:lnTo>
                  <a:lnTo>
                    <a:pt x="2630" y="201"/>
                  </a:lnTo>
                  <a:lnTo>
                    <a:pt x="2628" y="193"/>
                  </a:lnTo>
                  <a:lnTo>
                    <a:pt x="2620" y="192"/>
                  </a:lnTo>
                  <a:lnTo>
                    <a:pt x="2623" y="190"/>
                  </a:lnTo>
                  <a:lnTo>
                    <a:pt x="2623" y="185"/>
                  </a:lnTo>
                  <a:lnTo>
                    <a:pt x="2620" y="180"/>
                  </a:lnTo>
                  <a:lnTo>
                    <a:pt x="2618" y="177"/>
                  </a:lnTo>
                  <a:lnTo>
                    <a:pt x="2620" y="176"/>
                  </a:lnTo>
                  <a:lnTo>
                    <a:pt x="2620" y="171"/>
                  </a:lnTo>
                  <a:lnTo>
                    <a:pt x="2617" y="169"/>
                  </a:lnTo>
                  <a:lnTo>
                    <a:pt x="2614" y="166"/>
                  </a:lnTo>
                  <a:lnTo>
                    <a:pt x="2609" y="164"/>
                  </a:lnTo>
                  <a:lnTo>
                    <a:pt x="2606" y="163"/>
                  </a:lnTo>
                  <a:lnTo>
                    <a:pt x="2603" y="160"/>
                  </a:lnTo>
                  <a:lnTo>
                    <a:pt x="2603" y="157"/>
                  </a:lnTo>
                  <a:lnTo>
                    <a:pt x="2596" y="157"/>
                  </a:lnTo>
                  <a:lnTo>
                    <a:pt x="2588" y="155"/>
                  </a:lnTo>
                  <a:lnTo>
                    <a:pt x="2579" y="157"/>
                  </a:lnTo>
                  <a:lnTo>
                    <a:pt x="2575" y="157"/>
                  </a:lnTo>
                  <a:lnTo>
                    <a:pt x="2572" y="160"/>
                  </a:lnTo>
                  <a:lnTo>
                    <a:pt x="2572" y="155"/>
                  </a:lnTo>
                  <a:lnTo>
                    <a:pt x="2564" y="155"/>
                  </a:lnTo>
                  <a:lnTo>
                    <a:pt x="2550" y="152"/>
                  </a:lnTo>
                  <a:lnTo>
                    <a:pt x="2543" y="149"/>
                  </a:lnTo>
                  <a:lnTo>
                    <a:pt x="2537" y="144"/>
                  </a:lnTo>
                  <a:lnTo>
                    <a:pt x="2532" y="141"/>
                  </a:lnTo>
                  <a:lnTo>
                    <a:pt x="2529" y="144"/>
                  </a:lnTo>
                  <a:lnTo>
                    <a:pt x="2526" y="149"/>
                  </a:lnTo>
                  <a:lnTo>
                    <a:pt x="2520" y="149"/>
                  </a:lnTo>
                  <a:lnTo>
                    <a:pt x="2515" y="152"/>
                  </a:lnTo>
                  <a:lnTo>
                    <a:pt x="2512" y="157"/>
                  </a:lnTo>
                  <a:lnTo>
                    <a:pt x="2512" y="161"/>
                  </a:lnTo>
                  <a:lnTo>
                    <a:pt x="2513" y="166"/>
                  </a:lnTo>
                  <a:lnTo>
                    <a:pt x="2512" y="174"/>
                  </a:lnTo>
                  <a:lnTo>
                    <a:pt x="2512" y="176"/>
                  </a:lnTo>
                  <a:lnTo>
                    <a:pt x="2505" y="172"/>
                  </a:lnTo>
                  <a:lnTo>
                    <a:pt x="2500" y="172"/>
                  </a:lnTo>
                  <a:lnTo>
                    <a:pt x="2496" y="174"/>
                  </a:lnTo>
                  <a:lnTo>
                    <a:pt x="2491" y="176"/>
                  </a:lnTo>
                  <a:lnTo>
                    <a:pt x="2473" y="172"/>
                  </a:lnTo>
                  <a:lnTo>
                    <a:pt x="2462" y="172"/>
                  </a:lnTo>
                  <a:lnTo>
                    <a:pt x="2461" y="171"/>
                  </a:lnTo>
                  <a:lnTo>
                    <a:pt x="2457" y="168"/>
                  </a:lnTo>
                  <a:lnTo>
                    <a:pt x="2456" y="166"/>
                  </a:lnTo>
                  <a:lnTo>
                    <a:pt x="2451" y="166"/>
                  </a:lnTo>
                  <a:lnTo>
                    <a:pt x="2449" y="169"/>
                  </a:lnTo>
                  <a:lnTo>
                    <a:pt x="2446" y="171"/>
                  </a:lnTo>
                  <a:lnTo>
                    <a:pt x="2438" y="171"/>
                  </a:lnTo>
                  <a:lnTo>
                    <a:pt x="2432" y="169"/>
                  </a:lnTo>
                  <a:lnTo>
                    <a:pt x="2429" y="169"/>
                  </a:lnTo>
                  <a:lnTo>
                    <a:pt x="2429" y="168"/>
                  </a:lnTo>
                  <a:lnTo>
                    <a:pt x="2429" y="166"/>
                  </a:lnTo>
                  <a:lnTo>
                    <a:pt x="2437" y="161"/>
                  </a:lnTo>
                  <a:lnTo>
                    <a:pt x="2437" y="155"/>
                  </a:lnTo>
                  <a:lnTo>
                    <a:pt x="2430" y="155"/>
                  </a:lnTo>
                  <a:lnTo>
                    <a:pt x="2427" y="153"/>
                  </a:lnTo>
                  <a:lnTo>
                    <a:pt x="2408" y="153"/>
                  </a:lnTo>
                  <a:lnTo>
                    <a:pt x="2400" y="150"/>
                  </a:lnTo>
                  <a:lnTo>
                    <a:pt x="2392" y="149"/>
                  </a:lnTo>
                  <a:lnTo>
                    <a:pt x="2384" y="149"/>
                  </a:lnTo>
                  <a:lnTo>
                    <a:pt x="2357" y="152"/>
                  </a:lnTo>
                  <a:lnTo>
                    <a:pt x="2336" y="155"/>
                  </a:lnTo>
                  <a:lnTo>
                    <a:pt x="2336" y="150"/>
                  </a:lnTo>
                  <a:lnTo>
                    <a:pt x="2334" y="144"/>
                  </a:lnTo>
                  <a:lnTo>
                    <a:pt x="2328" y="141"/>
                  </a:lnTo>
                  <a:lnTo>
                    <a:pt x="2323" y="142"/>
                  </a:lnTo>
                  <a:lnTo>
                    <a:pt x="2320" y="145"/>
                  </a:lnTo>
                  <a:lnTo>
                    <a:pt x="2320" y="147"/>
                  </a:lnTo>
                  <a:lnTo>
                    <a:pt x="2317" y="149"/>
                  </a:lnTo>
                  <a:lnTo>
                    <a:pt x="2310" y="149"/>
                  </a:lnTo>
                  <a:lnTo>
                    <a:pt x="2307" y="147"/>
                  </a:lnTo>
                  <a:lnTo>
                    <a:pt x="2299" y="141"/>
                  </a:lnTo>
                  <a:lnTo>
                    <a:pt x="2293" y="139"/>
                  </a:lnTo>
                  <a:lnTo>
                    <a:pt x="2285" y="136"/>
                  </a:lnTo>
                  <a:lnTo>
                    <a:pt x="2275" y="136"/>
                  </a:lnTo>
                  <a:lnTo>
                    <a:pt x="2267" y="141"/>
                  </a:lnTo>
                  <a:lnTo>
                    <a:pt x="2261" y="145"/>
                  </a:lnTo>
                  <a:lnTo>
                    <a:pt x="2261" y="153"/>
                  </a:lnTo>
                  <a:lnTo>
                    <a:pt x="2264" y="155"/>
                  </a:lnTo>
                  <a:lnTo>
                    <a:pt x="2255" y="155"/>
                  </a:lnTo>
                  <a:lnTo>
                    <a:pt x="2253" y="157"/>
                  </a:lnTo>
                  <a:lnTo>
                    <a:pt x="2251" y="157"/>
                  </a:lnTo>
                  <a:lnTo>
                    <a:pt x="2248" y="160"/>
                  </a:lnTo>
                  <a:lnTo>
                    <a:pt x="2242" y="163"/>
                  </a:lnTo>
                  <a:lnTo>
                    <a:pt x="2226" y="166"/>
                  </a:lnTo>
                  <a:lnTo>
                    <a:pt x="2207" y="169"/>
                  </a:lnTo>
                  <a:lnTo>
                    <a:pt x="2200" y="172"/>
                  </a:lnTo>
                  <a:lnTo>
                    <a:pt x="2199" y="174"/>
                  </a:lnTo>
                  <a:lnTo>
                    <a:pt x="2202" y="168"/>
                  </a:lnTo>
                  <a:lnTo>
                    <a:pt x="2207" y="166"/>
                  </a:lnTo>
                  <a:lnTo>
                    <a:pt x="2216" y="163"/>
                  </a:lnTo>
                  <a:lnTo>
                    <a:pt x="2220" y="161"/>
                  </a:lnTo>
                  <a:lnTo>
                    <a:pt x="2223" y="158"/>
                  </a:lnTo>
                  <a:lnTo>
                    <a:pt x="2226" y="157"/>
                  </a:lnTo>
                  <a:lnTo>
                    <a:pt x="2237" y="155"/>
                  </a:lnTo>
                  <a:lnTo>
                    <a:pt x="2245" y="153"/>
                  </a:lnTo>
                  <a:lnTo>
                    <a:pt x="2248" y="149"/>
                  </a:lnTo>
                  <a:lnTo>
                    <a:pt x="2250" y="145"/>
                  </a:lnTo>
                  <a:lnTo>
                    <a:pt x="2269" y="137"/>
                  </a:lnTo>
                  <a:lnTo>
                    <a:pt x="2277" y="129"/>
                  </a:lnTo>
                  <a:lnTo>
                    <a:pt x="2295" y="123"/>
                  </a:lnTo>
                  <a:lnTo>
                    <a:pt x="2301" y="121"/>
                  </a:lnTo>
                  <a:lnTo>
                    <a:pt x="2306" y="118"/>
                  </a:lnTo>
                  <a:lnTo>
                    <a:pt x="2310" y="112"/>
                  </a:lnTo>
                  <a:lnTo>
                    <a:pt x="2310" y="112"/>
                  </a:lnTo>
                  <a:lnTo>
                    <a:pt x="2322" y="109"/>
                  </a:lnTo>
                  <a:lnTo>
                    <a:pt x="2333" y="104"/>
                  </a:lnTo>
                  <a:lnTo>
                    <a:pt x="2341" y="96"/>
                  </a:lnTo>
                  <a:lnTo>
                    <a:pt x="2342" y="91"/>
                  </a:lnTo>
                  <a:lnTo>
                    <a:pt x="2342" y="86"/>
                  </a:lnTo>
                  <a:lnTo>
                    <a:pt x="2338" y="83"/>
                  </a:lnTo>
                  <a:lnTo>
                    <a:pt x="2342" y="83"/>
                  </a:lnTo>
                  <a:lnTo>
                    <a:pt x="2346" y="77"/>
                  </a:lnTo>
                  <a:lnTo>
                    <a:pt x="2346" y="74"/>
                  </a:lnTo>
                  <a:lnTo>
                    <a:pt x="2341" y="69"/>
                  </a:lnTo>
                  <a:lnTo>
                    <a:pt x="2338" y="69"/>
                  </a:lnTo>
                  <a:lnTo>
                    <a:pt x="2339" y="66"/>
                  </a:lnTo>
                  <a:lnTo>
                    <a:pt x="2338" y="61"/>
                  </a:lnTo>
                  <a:lnTo>
                    <a:pt x="2334" y="58"/>
                  </a:lnTo>
                  <a:lnTo>
                    <a:pt x="2331" y="58"/>
                  </a:lnTo>
                  <a:lnTo>
                    <a:pt x="2326" y="59"/>
                  </a:lnTo>
                  <a:lnTo>
                    <a:pt x="2325" y="53"/>
                  </a:lnTo>
                  <a:lnTo>
                    <a:pt x="2325" y="48"/>
                  </a:lnTo>
                  <a:lnTo>
                    <a:pt x="2318" y="42"/>
                  </a:lnTo>
                  <a:lnTo>
                    <a:pt x="2310" y="43"/>
                  </a:lnTo>
                  <a:lnTo>
                    <a:pt x="2309" y="45"/>
                  </a:lnTo>
                  <a:lnTo>
                    <a:pt x="2307" y="45"/>
                  </a:lnTo>
                  <a:lnTo>
                    <a:pt x="2306" y="45"/>
                  </a:lnTo>
                  <a:lnTo>
                    <a:pt x="2290" y="37"/>
                  </a:lnTo>
                  <a:lnTo>
                    <a:pt x="2275" y="37"/>
                  </a:lnTo>
                  <a:lnTo>
                    <a:pt x="2275" y="38"/>
                  </a:lnTo>
                  <a:lnTo>
                    <a:pt x="2269" y="35"/>
                  </a:lnTo>
                  <a:lnTo>
                    <a:pt x="2266" y="37"/>
                  </a:lnTo>
                  <a:lnTo>
                    <a:pt x="2263" y="37"/>
                  </a:lnTo>
                  <a:lnTo>
                    <a:pt x="2256" y="38"/>
                  </a:lnTo>
                  <a:lnTo>
                    <a:pt x="2243" y="37"/>
                  </a:lnTo>
                  <a:lnTo>
                    <a:pt x="2240" y="37"/>
                  </a:lnTo>
                  <a:lnTo>
                    <a:pt x="2232" y="42"/>
                  </a:lnTo>
                  <a:lnTo>
                    <a:pt x="2229" y="45"/>
                  </a:lnTo>
                  <a:lnTo>
                    <a:pt x="2228" y="46"/>
                  </a:lnTo>
                  <a:lnTo>
                    <a:pt x="2223" y="46"/>
                  </a:lnTo>
                  <a:lnTo>
                    <a:pt x="2215" y="45"/>
                  </a:lnTo>
                  <a:lnTo>
                    <a:pt x="2218" y="43"/>
                  </a:lnTo>
                  <a:lnTo>
                    <a:pt x="2221" y="37"/>
                  </a:lnTo>
                  <a:lnTo>
                    <a:pt x="2229" y="30"/>
                  </a:lnTo>
                  <a:lnTo>
                    <a:pt x="2220" y="27"/>
                  </a:lnTo>
                  <a:lnTo>
                    <a:pt x="2194" y="27"/>
                  </a:lnTo>
                  <a:lnTo>
                    <a:pt x="2192" y="26"/>
                  </a:lnTo>
                  <a:lnTo>
                    <a:pt x="2186" y="24"/>
                  </a:lnTo>
                  <a:lnTo>
                    <a:pt x="2194" y="21"/>
                  </a:lnTo>
                  <a:lnTo>
                    <a:pt x="2199" y="21"/>
                  </a:lnTo>
                  <a:lnTo>
                    <a:pt x="2204" y="16"/>
                  </a:lnTo>
                  <a:lnTo>
                    <a:pt x="2197" y="10"/>
                  </a:lnTo>
                  <a:lnTo>
                    <a:pt x="2196" y="7"/>
                  </a:lnTo>
                  <a:lnTo>
                    <a:pt x="2191" y="5"/>
                  </a:lnTo>
                  <a:lnTo>
                    <a:pt x="2181" y="5"/>
                  </a:lnTo>
                  <a:lnTo>
                    <a:pt x="2172" y="2"/>
                  </a:lnTo>
                  <a:lnTo>
                    <a:pt x="2162" y="0"/>
                  </a:lnTo>
                  <a:lnTo>
                    <a:pt x="2153" y="2"/>
                  </a:lnTo>
                  <a:lnTo>
                    <a:pt x="2137" y="5"/>
                  </a:lnTo>
                  <a:lnTo>
                    <a:pt x="2129" y="8"/>
                  </a:lnTo>
                  <a:lnTo>
                    <a:pt x="2124" y="11"/>
                  </a:lnTo>
                  <a:lnTo>
                    <a:pt x="2121" y="18"/>
                  </a:lnTo>
                  <a:lnTo>
                    <a:pt x="2117" y="19"/>
                  </a:lnTo>
                  <a:lnTo>
                    <a:pt x="2111" y="22"/>
                  </a:lnTo>
                  <a:lnTo>
                    <a:pt x="2105" y="29"/>
                  </a:lnTo>
                  <a:lnTo>
                    <a:pt x="2101" y="34"/>
                  </a:lnTo>
                  <a:lnTo>
                    <a:pt x="2101" y="38"/>
                  </a:lnTo>
                  <a:lnTo>
                    <a:pt x="2105" y="40"/>
                  </a:lnTo>
                  <a:lnTo>
                    <a:pt x="2106" y="42"/>
                  </a:lnTo>
                  <a:lnTo>
                    <a:pt x="2106" y="46"/>
                  </a:lnTo>
                  <a:lnTo>
                    <a:pt x="2076" y="46"/>
                  </a:lnTo>
                  <a:lnTo>
                    <a:pt x="2070" y="50"/>
                  </a:lnTo>
                  <a:lnTo>
                    <a:pt x="2070" y="53"/>
                  </a:lnTo>
                  <a:lnTo>
                    <a:pt x="2071" y="56"/>
                  </a:lnTo>
                  <a:lnTo>
                    <a:pt x="2066" y="54"/>
                  </a:lnTo>
                  <a:lnTo>
                    <a:pt x="2055" y="58"/>
                  </a:lnTo>
                  <a:lnTo>
                    <a:pt x="2050" y="62"/>
                  </a:lnTo>
                  <a:lnTo>
                    <a:pt x="2036" y="62"/>
                  </a:lnTo>
                  <a:lnTo>
                    <a:pt x="2039" y="61"/>
                  </a:lnTo>
                  <a:lnTo>
                    <a:pt x="2039" y="54"/>
                  </a:lnTo>
                  <a:lnTo>
                    <a:pt x="2033" y="51"/>
                  </a:lnTo>
                  <a:lnTo>
                    <a:pt x="2025" y="53"/>
                  </a:lnTo>
                  <a:lnTo>
                    <a:pt x="2020" y="54"/>
                  </a:lnTo>
                  <a:lnTo>
                    <a:pt x="2017" y="59"/>
                  </a:lnTo>
                  <a:lnTo>
                    <a:pt x="2017" y="59"/>
                  </a:lnTo>
                  <a:lnTo>
                    <a:pt x="2010" y="56"/>
                  </a:lnTo>
                  <a:lnTo>
                    <a:pt x="2007" y="56"/>
                  </a:lnTo>
                  <a:lnTo>
                    <a:pt x="1995" y="61"/>
                  </a:lnTo>
                  <a:lnTo>
                    <a:pt x="1991" y="62"/>
                  </a:lnTo>
                  <a:lnTo>
                    <a:pt x="1985" y="61"/>
                  </a:lnTo>
                  <a:lnTo>
                    <a:pt x="1982" y="61"/>
                  </a:lnTo>
                  <a:lnTo>
                    <a:pt x="1975" y="64"/>
                  </a:lnTo>
                  <a:lnTo>
                    <a:pt x="1975" y="70"/>
                  </a:lnTo>
                  <a:lnTo>
                    <a:pt x="1979" y="72"/>
                  </a:lnTo>
                  <a:lnTo>
                    <a:pt x="1975" y="72"/>
                  </a:lnTo>
                  <a:lnTo>
                    <a:pt x="1963" y="74"/>
                  </a:lnTo>
                  <a:lnTo>
                    <a:pt x="1958" y="75"/>
                  </a:lnTo>
                  <a:lnTo>
                    <a:pt x="1956" y="77"/>
                  </a:lnTo>
                  <a:lnTo>
                    <a:pt x="1953" y="77"/>
                  </a:lnTo>
                  <a:lnTo>
                    <a:pt x="1937" y="78"/>
                  </a:lnTo>
                  <a:lnTo>
                    <a:pt x="1929" y="78"/>
                  </a:lnTo>
                  <a:lnTo>
                    <a:pt x="1923" y="85"/>
                  </a:lnTo>
                  <a:lnTo>
                    <a:pt x="1920" y="86"/>
                  </a:lnTo>
                  <a:lnTo>
                    <a:pt x="1908" y="88"/>
                  </a:lnTo>
                  <a:lnTo>
                    <a:pt x="1904" y="89"/>
                  </a:lnTo>
                  <a:lnTo>
                    <a:pt x="1900" y="94"/>
                  </a:lnTo>
                  <a:lnTo>
                    <a:pt x="1899" y="96"/>
                  </a:lnTo>
                  <a:lnTo>
                    <a:pt x="1896" y="97"/>
                  </a:lnTo>
                  <a:lnTo>
                    <a:pt x="1886" y="93"/>
                  </a:lnTo>
                  <a:lnTo>
                    <a:pt x="1881" y="94"/>
                  </a:lnTo>
                  <a:lnTo>
                    <a:pt x="1876" y="99"/>
                  </a:lnTo>
                  <a:lnTo>
                    <a:pt x="1878" y="101"/>
                  </a:lnTo>
                  <a:lnTo>
                    <a:pt x="1872" y="104"/>
                  </a:lnTo>
                  <a:lnTo>
                    <a:pt x="1865" y="110"/>
                  </a:lnTo>
                  <a:lnTo>
                    <a:pt x="1865" y="110"/>
                  </a:lnTo>
                  <a:lnTo>
                    <a:pt x="1859" y="113"/>
                  </a:lnTo>
                  <a:lnTo>
                    <a:pt x="1859" y="118"/>
                  </a:lnTo>
                  <a:lnTo>
                    <a:pt x="1862" y="121"/>
                  </a:lnTo>
                  <a:lnTo>
                    <a:pt x="1867" y="123"/>
                  </a:lnTo>
                  <a:lnTo>
                    <a:pt x="1870" y="123"/>
                  </a:lnTo>
                  <a:lnTo>
                    <a:pt x="1865" y="125"/>
                  </a:lnTo>
                  <a:lnTo>
                    <a:pt x="1860" y="129"/>
                  </a:lnTo>
                  <a:lnTo>
                    <a:pt x="1865" y="134"/>
                  </a:lnTo>
                  <a:lnTo>
                    <a:pt x="1873" y="136"/>
                  </a:lnTo>
                  <a:lnTo>
                    <a:pt x="1873" y="136"/>
                  </a:lnTo>
                  <a:lnTo>
                    <a:pt x="1873" y="137"/>
                  </a:lnTo>
                  <a:lnTo>
                    <a:pt x="1878" y="141"/>
                  </a:lnTo>
                  <a:lnTo>
                    <a:pt x="1875" y="144"/>
                  </a:lnTo>
                  <a:lnTo>
                    <a:pt x="1875" y="145"/>
                  </a:lnTo>
                  <a:lnTo>
                    <a:pt x="1872" y="144"/>
                  </a:lnTo>
                  <a:lnTo>
                    <a:pt x="1867" y="142"/>
                  </a:lnTo>
                  <a:lnTo>
                    <a:pt x="1860" y="142"/>
                  </a:lnTo>
                  <a:lnTo>
                    <a:pt x="1854" y="144"/>
                  </a:lnTo>
                  <a:lnTo>
                    <a:pt x="1851" y="149"/>
                  </a:lnTo>
                  <a:lnTo>
                    <a:pt x="1849" y="147"/>
                  </a:lnTo>
                  <a:lnTo>
                    <a:pt x="1843" y="145"/>
                  </a:lnTo>
                  <a:lnTo>
                    <a:pt x="1838" y="147"/>
                  </a:lnTo>
                  <a:lnTo>
                    <a:pt x="1821" y="149"/>
                  </a:lnTo>
                  <a:lnTo>
                    <a:pt x="1795" y="150"/>
                  </a:lnTo>
                  <a:lnTo>
                    <a:pt x="1782" y="152"/>
                  </a:lnTo>
                  <a:lnTo>
                    <a:pt x="1773" y="153"/>
                  </a:lnTo>
                  <a:lnTo>
                    <a:pt x="1768" y="155"/>
                  </a:lnTo>
                  <a:lnTo>
                    <a:pt x="1763" y="161"/>
                  </a:lnTo>
                  <a:lnTo>
                    <a:pt x="1763" y="171"/>
                  </a:lnTo>
                  <a:lnTo>
                    <a:pt x="1765" y="176"/>
                  </a:lnTo>
                  <a:lnTo>
                    <a:pt x="1768" y="179"/>
                  </a:lnTo>
                  <a:lnTo>
                    <a:pt x="1768" y="180"/>
                  </a:lnTo>
                  <a:lnTo>
                    <a:pt x="1765" y="187"/>
                  </a:lnTo>
                  <a:lnTo>
                    <a:pt x="1770" y="193"/>
                  </a:lnTo>
                  <a:lnTo>
                    <a:pt x="1776" y="198"/>
                  </a:lnTo>
                  <a:lnTo>
                    <a:pt x="1785" y="201"/>
                  </a:lnTo>
                  <a:lnTo>
                    <a:pt x="1792" y="203"/>
                  </a:lnTo>
                  <a:lnTo>
                    <a:pt x="1797" y="204"/>
                  </a:lnTo>
                  <a:lnTo>
                    <a:pt x="1800" y="208"/>
                  </a:lnTo>
                  <a:lnTo>
                    <a:pt x="1801" y="212"/>
                  </a:lnTo>
                  <a:lnTo>
                    <a:pt x="1800" y="216"/>
                  </a:lnTo>
                  <a:lnTo>
                    <a:pt x="1798" y="216"/>
                  </a:lnTo>
                  <a:lnTo>
                    <a:pt x="1792" y="214"/>
                  </a:lnTo>
                  <a:lnTo>
                    <a:pt x="1782" y="209"/>
                  </a:lnTo>
                  <a:lnTo>
                    <a:pt x="1774" y="204"/>
                  </a:lnTo>
                  <a:lnTo>
                    <a:pt x="1765" y="200"/>
                  </a:lnTo>
                  <a:lnTo>
                    <a:pt x="1754" y="195"/>
                  </a:lnTo>
                  <a:lnTo>
                    <a:pt x="1739" y="193"/>
                  </a:lnTo>
                  <a:lnTo>
                    <a:pt x="1730" y="193"/>
                  </a:lnTo>
                  <a:lnTo>
                    <a:pt x="1728" y="192"/>
                  </a:lnTo>
                  <a:lnTo>
                    <a:pt x="1725" y="188"/>
                  </a:lnTo>
                  <a:lnTo>
                    <a:pt x="1718" y="187"/>
                  </a:lnTo>
                  <a:lnTo>
                    <a:pt x="1712" y="188"/>
                  </a:lnTo>
                  <a:lnTo>
                    <a:pt x="1706" y="193"/>
                  </a:lnTo>
                  <a:lnTo>
                    <a:pt x="1696" y="201"/>
                  </a:lnTo>
                  <a:lnTo>
                    <a:pt x="1704" y="201"/>
                  </a:lnTo>
                  <a:lnTo>
                    <a:pt x="1706" y="203"/>
                  </a:lnTo>
                  <a:lnTo>
                    <a:pt x="1709" y="203"/>
                  </a:lnTo>
                  <a:lnTo>
                    <a:pt x="1714" y="208"/>
                  </a:lnTo>
                  <a:lnTo>
                    <a:pt x="1720" y="209"/>
                  </a:lnTo>
                  <a:lnTo>
                    <a:pt x="1717" y="209"/>
                  </a:lnTo>
                  <a:lnTo>
                    <a:pt x="1710" y="208"/>
                  </a:lnTo>
                  <a:lnTo>
                    <a:pt x="1702" y="204"/>
                  </a:lnTo>
                  <a:lnTo>
                    <a:pt x="1691" y="208"/>
                  </a:lnTo>
                  <a:lnTo>
                    <a:pt x="1687" y="212"/>
                  </a:lnTo>
                  <a:lnTo>
                    <a:pt x="1687" y="216"/>
                  </a:lnTo>
                  <a:lnTo>
                    <a:pt x="1688" y="220"/>
                  </a:lnTo>
                  <a:lnTo>
                    <a:pt x="1694" y="227"/>
                  </a:lnTo>
                  <a:lnTo>
                    <a:pt x="1701" y="232"/>
                  </a:lnTo>
                  <a:lnTo>
                    <a:pt x="1699" y="232"/>
                  </a:lnTo>
                  <a:lnTo>
                    <a:pt x="1680" y="232"/>
                  </a:lnTo>
                  <a:lnTo>
                    <a:pt x="1679" y="230"/>
                  </a:lnTo>
                  <a:lnTo>
                    <a:pt x="1680" y="225"/>
                  </a:lnTo>
                  <a:lnTo>
                    <a:pt x="1677" y="219"/>
                  </a:lnTo>
                  <a:lnTo>
                    <a:pt x="1677" y="217"/>
                  </a:lnTo>
                  <a:lnTo>
                    <a:pt x="1683" y="206"/>
                  </a:lnTo>
                  <a:lnTo>
                    <a:pt x="1683" y="201"/>
                  </a:lnTo>
                  <a:lnTo>
                    <a:pt x="1685" y="198"/>
                  </a:lnTo>
                  <a:lnTo>
                    <a:pt x="1683" y="192"/>
                  </a:lnTo>
                  <a:lnTo>
                    <a:pt x="1680" y="184"/>
                  </a:lnTo>
                  <a:lnTo>
                    <a:pt x="1674" y="179"/>
                  </a:lnTo>
                  <a:lnTo>
                    <a:pt x="1666" y="179"/>
                  </a:lnTo>
                  <a:lnTo>
                    <a:pt x="1663" y="182"/>
                  </a:lnTo>
                  <a:lnTo>
                    <a:pt x="1663" y="188"/>
                  </a:lnTo>
                  <a:lnTo>
                    <a:pt x="1664" y="190"/>
                  </a:lnTo>
                  <a:lnTo>
                    <a:pt x="1664" y="196"/>
                  </a:lnTo>
                  <a:lnTo>
                    <a:pt x="1663" y="201"/>
                  </a:lnTo>
                  <a:lnTo>
                    <a:pt x="1661" y="206"/>
                  </a:lnTo>
                  <a:lnTo>
                    <a:pt x="1655" y="209"/>
                  </a:lnTo>
                  <a:lnTo>
                    <a:pt x="1650" y="211"/>
                  </a:lnTo>
                  <a:lnTo>
                    <a:pt x="1643" y="214"/>
                  </a:lnTo>
                  <a:lnTo>
                    <a:pt x="1640" y="214"/>
                  </a:lnTo>
                  <a:lnTo>
                    <a:pt x="1639" y="217"/>
                  </a:lnTo>
                  <a:lnTo>
                    <a:pt x="1635" y="220"/>
                  </a:lnTo>
                  <a:lnTo>
                    <a:pt x="1634" y="224"/>
                  </a:lnTo>
                  <a:lnTo>
                    <a:pt x="1632" y="225"/>
                  </a:lnTo>
                  <a:lnTo>
                    <a:pt x="1624" y="225"/>
                  </a:lnTo>
                  <a:lnTo>
                    <a:pt x="1631" y="230"/>
                  </a:lnTo>
                  <a:lnTo>
                    <a:pt x="1642" y="244"/>
                  </a:lnTo>
                  <a:lnTo>
                    <a:pt x="1651" y="257"/>
                  </a:lnTo>
                  <a:lnTo>
                    <a:pt x="1645" y="267"/>
                  </a:lnTo>
                  <a:lnTo>
                    <a:pt x="1642" y="276"/>
                  </a:lnTo>
                  <a:lnTo>
                    <a:pt x="1640" y="281"/>
                  </a:lnTo>
                  <a:lnTo>
                    <a:pt x="1640" y="300"/>
                  </a:lnTo>
                  <a:lnTo>
                    <a:pt x="1642" y="305"/>
                  </a:lnTo>
                  <a:lnTo>
                    <a:pt x="1645" y="308"/>
                  </a:lnTo>
                  <a:lnTo>
                    <a:pt x="1655" y="308"/>
                  </a:lnTo>
                  <a:lnTo>
                    <a:pt x="1658" y="310"/>
                  </a:lnTo>
                  <a:lnTo>
                    <a:pt x="1661" y="310"/>
                  </a:lnTo>
                  <a:lnTo>
                    <a:pt x="1666" y="308"/>
                  </a:lnTo>
                  <a:lnTo>
                    <a:pt x="1679" y="305"/>
                  </a:lnTo>
                  <a:lnTo>
                    <a:pt x="1688" y="305"/>
                  </a:lnTo>
                  <a:lnTo>
                    <a:pt x="1696" y="308"/>
                  </a:lnTo>
                  <a:lnTo>
                    <a:pt x="1712" y="316"/>
                  </a:lnTo>
                  <a:lnTo>
                    <a:pt x="1714" y="318"/>
                  </a:lnTo>
                  <a:lnTo>
                    <a:pt x="1715" y="319"/>
                  </a:lnTo>
                  <a:lnTo>
                    <a:pt x="1715" y="322"/>
                  </a:lnTo>
                  <a:lnTo>
                    <a:pt x="1717" y="329"/>
                  </a:lnTo>
                  <a:lnTo>
                    <a:pt x="1715" y="329"/>
                  </a:lnTo>
                  <a:lnTo>
                    <a:pt x="1709" y="335"/>
                  </a:lnTo>
                  <a:lnTo>
                    <a:pt x="1712" y="327"/>
                  </a:lnTo>
                  <a:lnTo>
                    <a:pt x="1709" y="319"/>
                  </a:lnTo>
                  <a:lnTo>
                    <a:pt x="1701" y="314"/>
                  </a:lnTo>
                  <a:lnTo>
                    <a:pt x="1696" y="310"/>
                  </a:lnTo>
                  <a:lnTo>
                    <a:pt x="1691" y="306"/>
                  </a:lnTo>
                  <a:lnTo>
                    <a:pt x="1688" y="306"/>
                  </a:lnTo>
                  <a:lnTo>
                    <a:pt x="1675" y="308"/>
                  </a:lnTo>
                  <a:lnTo>
                    <a:pt x="1667" y="310"/>
                  </a:lnTo>
                  <a:lnTo>
                    <a:pt x="1659" y="314"/>
                  </a:lnTo>
                  <a:lnTo>
                    <a:pt x="1656" y="319"/>
                  </a:lnTo>
                  <a:lnTo>
                    <a:pt x="1656" y="329"/>
                  </a:lnTo>
                  <a:lnTo>
                    <a:pt x="1661" y="342"/>
                  </a:lnTo>
                  <a:lnTo>
                    <a:pt x="1661" y="343"/>
                  </a:lnTo>
                  <a:lnTo>
                    <a:pt x="1656" y="351"/>
                  </a:lnTo>
                  <a:lnTo>
                    <a:pt x="1648" y="356"/>
                  </a:lnTo>
                  <a:lnTo>
                    <a:pt x="1647" y="361"/>
                  </a:lnTo>
                  <a:lnTo>
                    <a:pt x="1647" y="362"/>
                  </a:lnTo>
                  <a:lnTo>
                    <a:pt x="1643" y="367"/>
                  </a:lnTo>
                  <a:lnTo>
                    <a:pt x="1623" y="378"/>
                  </a:lnTo>
                  <a:lnTo>
                    <a:pt x="1618" y="383"/>
                  </a:lnTo>
                  <a:lnTo>
                    <a:pt x="1616" y="388"/>
                  </a:lnTo>
                  <a:lnTo>
                    <a:pt x="1616" y="389"/>
                  </a:lnTo>
                  <a:lnTo>
                    <a:pt x="1613" y="389"/>
                  </a:lnTo>
                  <a:lnTo>
                    <a:pt x="1599" y="385"/>
                  </a:lnTo>
                  <a:lnTo>
                    <a:pt x="1599" y="383"/>
                  </a:lnTo>
                  <a:lnTo>
                    <a:pt x="1599" y="383"/>
                  </a:lnTo>
                  <a:lnTo>
                    <a:pt x="1607" y="383"/>
                  </a:lnTo>
                  <a:lnTo>
                    <a:pt x="1607" y="375"/>
                  </a:lnTo>
                  <a:lnTo>
                    <a:pt x="1613" y="374"/>
                  </a:lnTo>
                  <a:lnTo>
                    <a:pt x="1616" y="369"/>
                  </a:lnTo>
                  <a:lnTo>
                    <a:pt x="1618" y="367"/>
                  </a:lnTo>
                  <a:lnTo>
                    <a:pt x="1618" y="364"/>
                  </a:lnTo>
                  <a:lnTo>
                    <a:pt x="1619" y="361"/>
                  </a:lnTo>
                  <a:lnTo>
                    <a:pt x="1623" y="358"/>
                  </a:lnTo>
                  <a:lnTo>
                    <a:pt x="1626" y="356"/>
                  </a:lnTo>
                  <a:lnTo>
                    <a:pt x="1629" y="353"/>
                  </a:lnTo>
                  <a:lnTo>
                    <a:pt x="1631" y="351"/>
                  </a:lnTo>
                  <a:lnTo>
                    <a:pt x="1634" y="351"/>
                  </a:lnTo>
                  <a:lnTo>
                    <a:pt x="1637" y="345"/>
                  </a:lnTo>
                  <a:lnTo>
                    <a:pt x="1637" y="340"/>
                  </a:lnTo>
                  <a:lnTo>
                    <a:pt x="1635" y="337"/>
                  </a:lnTo>
                  <a:lnTo>
                    <a:pt x="1639" y="332"/>
                  </a:lnTo>
                  <a:lnTo>
                    <a:pt x="1640" y="330"/>
                  </a:lnTo>
                  <a:lnTo>
                    <a:pt x="1642" y="330"/>
                  </a:lnTo>
                  <a:lnTo>
                    <a:pt x="1645" y="326"/>
                  </a:lnTo>
                  <a:lnTo>
                    <a:pt x="1643" y="321"/>
                  </a:lnTo>
                  <a:lnTo>
                    <a:pt x="1632" y="313"/>
                  </a:lnTo>
                  <a:lnTo>
                    <a:pt x="1629" y="308"/>
                  </a:lnTo>
                  <a:lnTo>
                    <a:pt x="1627" y="306"/>
                  </a:lnTo>
                  <a:lnTo>
                    <a:pt x="1627" y="267"/>
                  </a:lnTo>
                  <a:lnTo>
                    <a:pt x="1632" y="254"/>
                  </a:lnTo>
                  <a:lnTo>
                    <a:pt x="1632" y="249"/>
                  </a:lnTo>
                  <a:lnTo>
                    <a:pt x="1631" y="243"/>
                  </a:lnTo>
                  <a:lnTo>
                    <a:pt x="1627" y="238"/>
                  </a:lnTo>
                  <a:lnTo>
                    <a:pt x="1619" y="233"/>
                  </a:lnTo>
                  <a:lnTo>
                    <a:pt x="1615" y="227"/>
                  </a:lnTo>
                  <a:lnTo>
                    <a:pt x="1615" y="227"/>
                  </a:lnTo>
                  <a:lnTo>
                    <a:pt x="1624" y="216"/>
                  </a:lnTo>
                  <a:lnTo>
                    <a:pt x="1627" y="212"/>
                  </a:lnTo>
                  <a:lnTo>
                    <a:pt x="1631" y="203"/>
                  </a:lnTo>
                  <a:lnTo>
                    <a:pt x="1631" y="185"/>
                  </a:lnTo>
                  <a:lnTo>
                    <a:pt x="1626" y="180"/>
                  </a:lnTo>
                  <a:lnTo>
                    <a:pt x="1605" y="176"/>
                  </a:lnTo>
                  <a:lnTo>
                    <a:pt x="1594" y="176"/>
                  </a:lnTo>
                  <a:lnTo>
                    <a:pt x="1604" y="172"/>
                  </a:lnTo>
                  <a:lnTo>
                    <a:pt x="1610" y="169"/>
                  </a:lnTo>
                  <a:lnTo>
                    <a:pt x="1610" y="163"/>
                  </a:lnTo>
                  <a:lnTo>
                    <a:pt x="1604" y="158"/>
                  </a:lnTo>
                  <a:lnTo>
                    <a:pt x="1596" y="157"/>
                  </a:lnTo>
                  <a:lnTo>
                    <a:pt x="1583" y="157"/>
                  </a:lnTo>
                  <a:lnTo>
                    <a:pt x="1578" y="158"/>
                  </a:lnTo>
                  <a:lnTo>
                    <a:pt x="1576" y="161"/>
                  </a:lnTo>
                  <a:lnTo>
                    <a:pt x="1573" y="166"/>
                  </a:lnTo>
                  <a:lnTo>
                    <a:pt x="1573" y="174"/>
                  </a:lnTo>
                  <a:lnTo>
                    <a:pt x="1572" y="174"/>
                  </a:lnTo>
                  <a:lnTo>
                    <a:pt x="1565" y="176"/>
                  </a:lnTo>
                  <a:lnTo>
                    <a:pt x="1564" y="179"/>
                  </a:lnTo>
                  <a:lnTo>
                    <a:pt x="1557" y="187"/>
                  </a:lnTo>
                  <a:lnTo>
                    <a:pt x="1552" y="196"/>
                  </a:lnTo>
                  <a:lnTo>
                    <a:pt x="1546" y="212"/>
                  </a:lnTo>
                  <a:lnTo>
                    <a:pt x="1544" y="216"/>
                  </a:lnTo>
                  <a:lnTo>
                    <a:pt x="1537" y="224"/>
                  </a:lnTo>
                  <a:lnTo>
                    <a:pt x="1524" y="228"/>
                  </a:lnTo>
                  <a:lnTo>
                    <a:pt x="1519" y="232"/>
                  </a:lnTo>
                  <a:lnTo>
                    <a:pt x="1514" y="238"/>
                  </a:lnTo>
                  <a:lnTo>
                    <a:pt x="1513" y="244"/>
                  </a:lnTo>
                  <a:lnTo>
                    <a:pt x="1516" y="249"/>
                  </a:lnTo>
                  <a:lnTo>
                    <a:pt x="1521" y="252"/>
                  </a:lnTo>
                  <a:lnTo>
                    <a:pt x="1524" y="252"/>
                  </a:lnTo>
                  <a:lnTo>
                    <a:pt x="1525" y="254"/>
                  </a:lnTo>
                  <a:lnTo>
                    <a:pt x="1525" y="257"/>
                  </a:lnTo>
                  <a:lnTo>
                    <a:pt x="1522" y="263"/>
                  </a:lnTo>
                  <a:lnTo>
                    <a:pt x="1522" y="270"/>
                  </a:lnTo>
                  <a:lnTo>
                    <a:pt x="1521" y="271"/>
                  </a:lnTo>
                  <a:lnTo>
                    <a:pt x="1519" y="275"/>
                  </a:lnTo>
                  <a:lnTo>
                    <a:pt x="1514" y="283"/>
                  </a:lnTo>
                  <a:lnTo>
                    <a:pt x="1517" y="287"/>
                  </a:lnTo>
                  <a:lnTo>
                    <a:pt x="1521" y="291"/>
                  </a:lnTo>
                  <a:lnTo>
                    <a:pt x="1538" y="297"/>
                  </a:lnTo>
                  <a:lnTo>
                    <a:pt x="1540" y="297"/>
                  </a:lnTo>
                  <a:lnTo>
                    <a:pt x="1541" y="300"/>
                  </a:lnTo>
                  <a:lnTo>
                    <a:pt x="1541" y="305"/>
                  </a:lnTo>
                  <a:lnTo>
                    <a:pt x="1546" y="311"/>
                  </a:lnTo>
                  <a:lnTo>
                    <a:pt x="1554" y="314"/>
                  </a:lnTo>
                  <a:lnTo>
                    <a:pt x="1556" y="314"/>
                  </a:lnTo>
                  <a:lnTo>
                    <a:pt x="1556" y="314"/>
                  </a:lnTo>
                  <a:lnTo>
                    <a:pt x="1551" y="322"/>
                  </a:lnTo>
                  <a:lnTo>
                    <a:pt x="1549" y="326"/>
                  </a:lnTo>
                  <a:lnTo>
                    <a:pt x="1548" y="327"/>
                  </a:lnTo>
                  <a:lnTo>
                    <a:pt x="1544" y="326"/>
                  </a:lnTo>
                  <a:lnTo>
                    <a:pt x="1538" y="321"/>
                  </a:lnTo>
                  <a:lnTo>
                    <a:pt x="1527" y="311"/>
                  </a:lnTo>
                  <a:lnTo>
                    <a:pt x="1514" y="305"/>
                  </a:lnTo>
                  <a:lnTo>
                    <a:pt x="1498" y="299"/>
                  </a:lnTo>
                  <a:lnTo>
                    <a:pt x="1485" y="294"/>
                  </a:lnTo>
                  <a:lnTo>
                    <a:pt x="1481" y="292"/>
                  </a:lnTo>
                  <a:lnTo>
                    <a:pt x="1474" y="289"/>
                  </a:lnTo>
                  <a:lnTo>
                    <a:pt x="1466" y="284"/>
                  </a:lnTo>
                  <a:lnTo>
                    <a:pt x="1460" y="281"/>
                  </a:lnTo>
                  <a:lnTo>
                    <a:pt x="1450" y="279"/>
                  </a:lnTo>
                  <a:lnTo>
                    <a:pt x="1428" y="279"/>
                  </a:lnTo>
                  <a:lnTo>
                    <a:pt x="1418" y="278"/>
                  </a:lnTo>
                  <a:lnTo>
                    <a:pt x="1412" y="276"/>
                  </a:lnTo>
                  <a:lnTo>
                    <a:pt x="1404" y="276"/>
                  </a:lnTo>
                  <a:lnTo>
                    <a:pt x="1404" y="275"/>
                  </a:lnTo>
                  <a:lnTo>
                    <a:pt x="1399" y="270"/>
                  </a:lnTo>
                  <a:lnTo>
                    <a:pt x="1394" y="267"/>
                  </a:lnTo>
                  <a:lnTo>
                    <a:pt x="1382" y="260"/>
                  </a:lnTo>
                  <a:lnTo>
                    <a:pt x="1375" y="259"/>
                  </a:lnTo>
                  <a:lnTo>
                    <a:pt x="1369" y="260"/>
                  </a:lnTo>
                  <a:lnTo>
                    <a:pt x="1366" y="267"/>
                  </a:lnTo>
                  <a:lnTo>
                    <a:pt x="1366" y="271"/>
                  </a:lnTo>
                  <a:lnTo>
                    <a:pt x="1369" y="276"/>
                  </a:lnTo>
                  <a:lnTo>
                    <a:pt x="1382" y="284"/>
                  </a:lnTo>
                  <a:lnTo>
                    <a:pt x="1383" y="286"/>
                  </a:lnTo>
                  <a:lnTo>
                    <a:pt x="1394" y="286"/>
                  </a:lnTo>
                  <a:lnTo>
                    <a:pt x="1398" y="287"/>
                  </a:lnTo>
                  <a:lnTo>
                    <a:pt x="1398" y="287"/>
                  </a:lnTo>
                  <a:lnTo>
                    <a:pt x="1398" y="297"/>
                  </a:lnTo>
                  <a:lnTo>
                    <a:pt x="1401" y="302"/>
                  </a:lnTo>
                  <a:lnTo>
                    <a:pt x="1406" y="308"/>
                  </a:lnTo>
                  <a:lnTo>
                    <a:pt x="1407" y="310"/>
                  </a:lnTo>
                  <a:lnTo>
                    <a:pt x="1407" y="311"/>
                  </a:lnTo>
                  <a:lnTo>
                    <a:pt x="1402" y="313"/>
                  </a:lnTo>
                  <a:lnTo>
                    <a:pt x="1391" y="314"/>
                  </a:lnTo>
                  <a:lnTo>
                    <a:pt x="1390" y="316"/>
                  </a:lnTo>
                  <a:lnTo>
                    <a:pt x="1382" y="310"/>
                  </a:lnTo>
                  <a:lnTo>
                    <a:pt x="1371" y="303"/>
                  </a:lnTo>
                  <a:lnTo>
                    <a:pt x="1364" y="305"/>
                  </a:lnTo>
                  <a:lnTo>
                    <a:pt x="1342" y="318"/>
                  </a:lnTo>
                  <a:lnTo>
                    <a:pt x="1331" y="318"/>
                  </a:lnTo>
                  <a:lnTo>
                    <a:pt x="1323" y="316"/>
                  </a:lnTo>
                  <a:lnTo>
                    <a:pt x="1313" y="318"/>
                  </a:lnTo>
                  <a:lnTo>
                    <a:pt x="1304" y="321"/>
                  </a:lnTo>
                  <a:lnTo>
                    <a:pt x="1300" y="327"/>
                  </a:lnTo>
                  <a:lnTo>
                    <a:pt x="1296" y="330"/>
                  </a:lnTo>
                  <a:lnTo>
                    <a:pt x="1284" y="330"/>
                  </a:lnTo>
                  <a:lnTo>
                    <a:pt x="1278" y="329"/>
                  </a:lnTo>
                  <a:lnTo>
                    <a:pt x="1286" y="329"/>
                  </a:lnTo>
                  <a:lnTo>
                    <a:pt x="1286" y="324"/>
                  </a:lnTo>
                  <a:lnTo>
                    <a:pt x="1283" y="318"/>
                  </a:lnTo>
                  <a:lnTo>
                    <a:pt x="1284" y="316"/>
                  </a:lnTo>
                  <a:lnTo>
                    <a:pt x="1288" y="313"/>
                  </a:lnTo>
                  <a:lnTo>
                    <a:pt x="1288" y="305"/>
                  </a:lnTo>
                  <a:lnTo>
                    <a:pt x="1281" y="305"/>
                  </a:lnTo>
                  <a:lnTo>
                    <a:pt x="1272" y="306"/>
                  </a:lnTo>
                  <a:lnTo>
                    <a:pt x="1264" y="310"/>
                  </a:lnTo>
                  <a:lnTo>
                    <a:pt x="1257" y="314"/>
                  </a:lnTo>
                  <a:lnTo>
                    <a:pt x="1256" y="319"/>
                  </a:lnTo>
                  <a:lnTo>
                    <a:pt x="1256" y="322"/>
                  </a:lnTo>
                  <a:lnTo>
                    <a:pt x="1254" y="322"/>
                  </a:lnTo>
                  <a:lnTo>
                    <a:pt x="1254" y="321"/>
                  </a:lnTo>
                  <a:lnTo>
                    <a:pt x="1251" y="318"/>
                  </a:lnTo>
                  <a:lnTo>
                    <a:pt x="1241" y="318"/>
                  </a:lnTo>
                  <a:lnTo>
                    <a:pt x="1227" y="321"/>
                  </a:lnTo>
                  <a:lnTo>
                    <a:pt x="1214" y="326"/>
                  </a:lnTo>
                  <a:lnTo>
                    <a:pt x="1209" y="327"/>
                  </a:lnTo>
                  <a:lnTo>
                    <a:pt x="1206" y="330"/>
                  </a:lnTo>
                  <a:lnTo>
                    <a:pt x="1201" y="334"/>
                  </a:lnTo>
                  <a:lnTo>
                    <a:pt x="1195" y="337"/>
                  </a:lnTo>
                  <a:lnTo>
                    <a:pt x="1190" y="338"/>
                  </a:lnTo>
                  <a:lnTo>
                    <a:pt x="1187" y="343"/>
                  </a:lnTo>
                  <a:lnTo>
                    <a:pt x="1187" y="343"/>
                  </a:lnTo>
                  <a:lnTo>
                    <a:pt x="1182" y="345"/>
                  </a:lnTo>
                  <a:lnTo>
                    <a:pt x="1176" y="345"/>
                  </a:lnTo>
                  <a:lnTo>
                    <a:pt x="1169" y="346"/>
                  </a:lnTo>
                  <a:lnTo>
                    <a:pt x="1165" y="351"/>
                  </a:lnTo>
                  <a:lnTo>
                    <a:pt x="1165" y="364"/>
                  </a:lnTo>
                  <a:lnTo>
                    <a:pt x="1163" y="367"/>
                  </a:lnTo>
                  <a:lnTo>
                    <a:pt x="1160" y="369"/>
                  </a:lnTo>
                  <a:lnTo>
                    <a:pt x="1154" y="370"/>
                  </a:lnTo>
                  <a:lnTo>
                    <a:pt x="1138" y="370"/>
                  </a:lnTo>
                  <a:lnTo>
                    <a:pt x="1136" y="369"/>
                  </a:lnTo>
                  <a:lnTo>
                    <a:pt x="1133" y="369"/>
                  </a:lnTo>
                  <a:lnTo>
                    <a:pt x="1126" y="361"/>
                  </a:lnTo>
                  <a:lnTo>
                    <a:pt x="1123" y="356"/>
                  </a:lnTo>
                  <a:lnTo>
                    <a:pt x="1122" y="354"/>
                  </a:lnTo>
                  <a:lnTo>
                    <a:pt x="1125" y="350"/>
                  </a:lnTo>
                  <a:lnTo>
                    <a:pt x="1126" y="350"/>
                  </a:lnTo>
                  <a:lnTo>
                    <a:pt x="1131" y="348"/>
                  </a:lnTo>
                  <a:lnTo>
                    <a:pt x="1139" y="345"/>
                  </a:lnTo>
                  <a:lnTo>
                    <a:pt x="1142" y="346"/>
                  </a:lnTo>
                  <a:lnTo>
                    <a:pt x="1154" y="346"/>
                  </a:lnTo>
                  <a:lnTo>
                    <a:pt x="1154" y="340"/>
                  </a:lnTo>
                  <a:lnTo>
                    <a:pt x="1152" y="338"/>
                  </a:lnTo>
                  <a:lnTo>
                    <a:pt x="1147" y="334"/>
                  </a:lnTo>
                  <a:lnTo>
                    <a:pt x="1144" y="329"/>
                  </a:lnTo>
                  <a:lnTo>
                    <a:pt x="1142" y="324"/>
                  </a:lnTo>
                  <a:lnTo>
                    <a:pt x="1141" y="321"/>
                  </a:lnTo>
                  <a:lnTo>
                    <a:pt x="1138" y="318"/>
                  </a:lnTo>
                  <a:lnTo>
                    <a:pt x="1123" y="314"/>
                  </a:lnTo>
                  <a:lnTo>
                    <a:pt x="1117" y="316"/>
                  </a:lnTo>
                  <a:lnTo>
                    <a:pt x="1104" y="316"/>
                  </a:lnTo>
                  <a:lnTo>
                    <a:pt x="1096" y="313"/>
                  </a:lnTo>
                  <a:lnTo>
                    <a:pt x="1090" y="313"/>
                  </a:lnTo>
                  <a:lnTo>
                    <a:pt x="1085" y="318"/>
                  </a:lnTo>
                  <a:lnTo>
                    <a:pt x="1091" y="324"/>
                  </a:lnTo>
                  <a:lnTo>
                    <a:pt x="1096" y="327"/>
                  </a:lnTo>
                  <a:lnTo>
                    <a:pt x="1099" y="327"/>
                  </a:lnTo>
                  <a:lnTo>
                    <a:pt x="1099" y="329"/>
                  </a:lnTo>
                  <a:lnTo>
                    <a:pt x="1099" y="340"/>
                  </a:lnTo>
                  <a:lnTo>
                    <a:pt x="1098" y="343"/>
                  </a:lnTo>
                  <a:lnTo>
                    <a:pt x="1093" y="354"/>
                  </a:lnTo>
                  <a:lnTo>
                    <a:pt x="1090" y="359"/>
                  </a:lnTo>
                  <a:lnTo>
                    <a:pt x="1093" y="366"/>
                  </a:lnTo>
                  <a:lnTo>
                    <a:pt x="1102" y="366"/>
                  </a:lnTo>
                  <a:lnTo>
                    <a:pt x="1104" y="367"/>
                  </a:lnTo>
                  <a:lnTo>
                    <a:pt x="1104" y="383"/>
                  </a:lnTo>
                  <a:lnTo>
                    <a:pt x="1102" y="385"/>
                  </a:lnTo>
                  <a:lnTo>
                    <a:pt x="1099" y="388"/>
                  </a:lnTo>
                  <a:lnTo>
                    <a:pt x="1099" y="389"/>
                  </a:lnTo>
                  <a:lnTo>
                    <a:pt x="1096" y="388"/>
                  </a:lnTo>
                  <a:lnTo>
                    <a:pt x="1093" y="388"/>
                  </a:lnTo>
                  <a:lnTo>
                    <a:pt x="1093" y="385"/>
                  </a:lnTo>
                  <a:lnTo>
                    <a:pt x="1088" y="381"/>
                  </a:lnTo>
                  <a:lnTo>
                    <a:pt x="1083" y="380"/>
                  </a:lnTo>
                  <a:lnTo>
                    <a:pt x="1063" y="380"/>
                  </a:lnTo>
                  <a:lnTo>
                    <a:pt x="1051" y="391"/>
                  </a:lnTo>
                  <a:lnTo>
                    <a:pt x="1043" y="393"/>
                  </a:lnTo>
                  <a:lnTo>
                    <a:pt x="1039" y="394"/>
                  </a:lnTo>
                  <a:lnTo>
                    <a:pt x="1034" y="397"/>
                  </a:lnTo>
                  <a:lnTo>
                    <a:pt x="1024" y="407"/>
                  </a:lnTo>
                  <a:lnTo>
                    <a:pt x="1021" y="409"/>
                  </a:lnTo>
                  <a:lnTo>
                    <a:pt x="1019" y="415"/>
                  </a:lnTo>
                  <a:lnTo>
                    <a:pt x="1021" y="420"/>
                  </a:lnTo>
                  <a:lnTo>
                    <a:pt x="1026" y="425"/>
                  </a:lnTo>
                  <a:lnTo>
                    <a:pt x="1029" y="429"/>
                  </a:lnTo>
                  <a:lnTo>
                    <a:pt x="1031" y="434"/>
                  </a:lnTo>
                  <a:lnTo>
                    <a:pt x="1032" y="436"/>
                  </a:lnTo>
                  <a:lnTo>
                    <a:pt x="1024" y="437"/>
                  </a:lnTo>
                  <a:lnTo>
                    <a:pt x="1019" y="436"/>
                  </a:lnTo>
                  <a:lnTo>
                    <a:pt x="1015" y="433"/>
                  </a:lnTo>
                  <a:lnTo>
                    <a:pt x="1011" y="431"/>
                  </a:lnTo>
                  <a:lnTo>
                    <a:pt x="1007" y="429"/>
                  </a:lnTo>
                  <a:lnTo>
                    <a:pt x="996" y="429"/>
                  </a:lnTo>
                  <a:lnTo>
                    <a:pt x="992" y="428"/>
                  </a:lnTo>
                  <a:lnTo>
                    <a:pt x="986" y="425"/>
                  </a:lnTo>
                  <a:lnTo>
                    <a:pt x="981" y="418"/>
                  </a:lnTo>
                  <a:lnTo>
                    <a:pt x="975" y="417"/>
                  </a:lnTo>
                  <a:lnTo>
                    <a:pt x="968" y="418"/>
                  </a:lnTo>
                  <a:lnTo>
                    <a:pt x="965" y="421"/>
                  </a:lnTo>
                  <a:lnTo>
                    <a:pt x="960" y="429"/>
                  </a:lnTo>
                  <a:lnTo>
                    <a:pt x="960" y="436"/>
                  </a:lnTo>
                  <a:lnTo>
                    <a:pt x="967" y="442"/>
                  </a:lnTo>
                  <a:lnTo>
                    <a:pt x="970" y="447"/>
                  </a:lnTo>
                  <a:lnTo>
                    <a:pt x="976" y="449"/>
                  </a:lnTo>
                  <a:lnTo>
                    <a:pt x="984" y="450"/>
                  </a:lnTo>
                  <a:lnTo>
                    <a:pt x="986" y="450"/>
                  </a:lnTo>
                  <a:lnTo>
                    <a:pt x="984" y="456"/>
                  </a:lnTo>
                  <a:lnTo>
                    <a:pt x="981" y="458"/>
                  </a:lnTo>
                  <a:lnTo>
                    <a:pt x="978" y="458"/>
                  </a:lnTo>
                  <a:lnTo>
                    <a:pt x="972" y="455"/>
                  </a:lnTo>
                  <a:lnTo>
                    <a:pt x="967" y="455"/>
                  </a:lnTo>
                  <a:lnTo>
                    <a:pt x="964" y="453"/>
                  </a:lnTo>
                  <a:lnTo>
                    <a:pt x="962" y="450"/>
                  </a:lnTo>
                  <a:lnTo>
                    <a:pt x="957" y="445"/>
                  </a:lnTo>
                  <a:lnTo>
                    <a:pt x="951" y="444"/>
                  </a:lnTo>
                  <a:lnTo>
                    <a:pt x="946" y="442"/>
                  </a:lnTo>
                  <a:lnTo>
                    <a:pt x="940" y="442"/>
                  </a:lnTo>
                  <a:lnTo>
                    <a:pt x="938" y="441"/>
                  </a:lnTo>
                  <a:lnTo>
                    <a:pt x="938" y="436"/>
                  </a:lnTo>
                  <a:lnTo>
                    <a:pt x="936" y="429"/>
                  </a:lnTo>
                  <a:lnTo>
                    <a:pt x="933" y="425"/>
                  </a:lnTo>
                  <a:lnTo>
                    <a:pt x="932" y="417"/>
                  </a:lnTo>
                  <a:lnTo>
                    <a:pt x="932" y="413"/>
                  </a:lnTo>
                  <a:lnTo>
                    <a:pt x="932" y="412"/>
                  </a:lnTo>
                  <a:lnTo>
                    <a:pt x="936" y="410"/>
                  </a:lnTo>
                  <a:lnTo>
                    <a:pt x="936" y="405"/>
                  </a:lnTo>
                  <a:lnTo>
                    <a:pt x="935" y="399"/>
                  </a:lnTo>
                  <a:lnTo>
                    <a:pt x="933" y="394"/>
                  </a:lnTo>
                  <a:lnTo>
                    <a:pt x="928" y="391"/>
                  </a:lnTo>
                  <a:lnTo>
                    <a:pt x="925" y="388"/>
                  </a:lnTo>
                  <a:lnTo>
                    <a:pt x="916" y="385"/>
                  </a:lnTo>
                  <a:lnTo>
                    <a:pt x="913" y="381"/>
                  </a:lnTo>
                  <a:lnTo>
                    <a:pt x="909" y="378"/>
                  </a:lnTo>
                  <a:lnTo>
                    <a:pt x="905" y="375"/>
                  </a:lnTo>
                  <a:lnTo>
                    <a:pt x="900" y="374"/>
                  </a:lnTo>
                  <a:lnTo>
                    <a:pt x="906" y="375"/>
                  </a:lnTo>
                  <a:lnTo>
                    <a:pt x="913" y="378"/>
                  </a:lnTo>
                  <a:lnTo>
                    <a:pt x="930" y="381"/>
                  </a:lnTo>
                  <a:lnTo>
                    <a:pt x="943" y="388"/>
                  </a:lnTo>
                  <a:lnTo>
                    <a:pt x="996" y="397"/>
                  </a:lnTo>
                  <a:lnTo>
                    <a:pt x="1003" y="397"/>
                  </a:lnTo>
                  <a:lnTo>
                    <a:pt x="1013" y="396"/>
                  </a:lnTo>
                  <a:lnTo>
                    <a:pt x="1021" y="393"/>
                  </a:lnTo>
                  <a:lnTo>
                    <a:pt x="1042" y="380"/>
                  </a:lnTo>
                  <a:lnTo>
                    <a:pt x="1050" y="372"/>
                  </a:lnTo>
                  <a:lnTo>
                    <a:pt x="1053" y="370"/>
                  </a:lnTo>
                  <a:lnTo>
                    <a:pt x="1053" y="359"/>
                  </a:lnTo>
                  <a:lnTo>
                    <a:pt x="1050" y="348"/>
                  </a:lnTo>
                  <a:lnTo>
                    <a:pt x="1047" y="345"/>
                  </a:lnTo>
                  <a:lnTo>
                    <a:pt x="1040" y="340"/>
                  </a:lnTo>
                  <a:lnTo>
                    <a:pt x="1032" y="334"/>
                  </a:lnTo>
                  <a:lnTo>
                    <a:pt x="1029" y="330"/>
                  </a:lnTo>
                  <a:lnTo>
                    <a:pt x="1023" y="329"/>
                  </a:lnTo>
                  <a:lnTo>
                    <a:pt x="1018" y="327"/>
                  </a:lnTo>
                  <a:lnTo>
                    <a:pt x="1015" y="326"/>
                  </a:lnTo>
                  <a:lnTo>
                    <a:pt x="1011" y="324"/>
                  </a:lnTo>
                  <a:lnTo>
                    <a:pt x="1007" y="321"/>
                  </a:lnTo>
                  <a:lnTo>
                    <a:pt x="1002" y="321"/>
                  </a:lnTo>
                  <a:lnTo>
                    <a:pt x="999" y="319"/>
                  </a:lnTo>
                  <a:lnTo>
                    <a:pt x="968" y="300"/>
                  </a:lnTo>
                  <a:lnTo>
                    <a:pt x="956" y="295"/>
                  </a:lnTo>
                  <a:lnTo>
                    <a:pt x="944" y="292"/>
                  </a:lnTo>
                  <a:lnTo>
                    <a:pt x="938" y="291"/>
                  </a:lnTo>
                  <a:lnTo>
                    <a:pt x="933" y="292"/>
                  </a:lnTo>
                  <a:lnTo>
                    <a:pt x="932" y="292"/>
                  </a:lnTo>
                  <a:lnTo>
                    <a:pt x="928" y="287"/>
                  </a:lnTo>
                  <a:lnTo>
                    <a:pt x="917" y="287"/>
                  </a:lnTo>
                  <a:lnTo>
                    <a:pt x="914" y="291"/>
                  </a:lnTo>
                  <a:lnTo>
                    <a:pt x="909" y="291"/>
                  </a:lnTo>
                  <a:lnTo>
                    <a:pt x="906" y="289"/>
                  </a:lnTo>
                  <a:lnTo>
                    <a:pt x="893" y="289"/>
                  </a:lnTo>
                  <a:lnTo>
                    <a:pt x="893" y="289"/>
                  </a:lnTo>
                  <a:lnTo>
                    <a:pt x="897" y="287"/>
                  </a:lnTo>
                  <a:lnTo>
                    <a:pt x="905" y="287"/>
                  </a:lnTo>
                  <a:lnTo>
                    <a:pt x="905" y="286"/>
                  </a:lnTo>
                  <a:lnTo>
                    <a:pt x="908" y="286"/>
                  </a:lnTo>
                  <a:lnTo>
                    <a:pt x="903" y="276"/>
                  </a:lnTo>
                  <a:lnTo>
                    <a:pt x="895" y="276"/>
                  </a:lnTo>
                  <a:lnTo>
                    <a:pt x="892" y="275"/>
                  </a:lnTo>
                  <a:lnTo>
                    <a:pt x="887" y="271"/>
                  </a:lnTo>
                  <a:lnTo>
                    <a:pt x="882" y="271"/>
                  </a:lnTo>
                  <a:lnTo>
                    <a:pt x="877" y="275"/>
                  </a:lnTo>
                  <a:lnTo>
                    <a:pt x="874" y="278"/>
                  </a:lnTo>
                  <a:lnTo>
                    <a:pt x="874" y="278"/>
                  </a:lnTo>
                  <a:lnTo>
                    <a:pt x="873" y="279"/>
                  </a:lnTo>
                  <a:lnTo>
                    <a:pt x="869" y="278"/>
                  </a:lnTo>
                  <a:lnTo>
                    <a:pt x="871" y="276"/>
                  </a:lnTo>
                  <a:lnTo>
                    <a:pt x="869" y="276"/>
                  </a:lnTo>
                  <a:lnTo>
                    <a:pt x="869" y="263"/>
                  </a:lnTo>
                  <a:lnTo>
                    <a:pt x="869" y="262"/>
                  </a:lnTo>
                  <a:lnTo>
                    <a:pt x="869" y="262"/>
                  </a:lnTo>
                  <a:lnTo>
                    <a:pt x="869" y="259"/>
                  </a:lnTo>
                  <a:lnTo>
                    <a:pt x="869" y="260"/>
                  </a:lnTo>
                  <a:lnTo>
                    <a:pt x="868" y="257"/>
                  </a:lnTo>
                  <a:lnTo>
                    <a:pt x="863" y="252"/>
                  </a:lnTo>
                  <a:lnTo>
                    <a:pt x="853" y="246"/>
                  </a:lnTo>
                  <a:lnTo>
                    <a:pt x="849" y="244"/>
                  </a:lnTo>
                  <a:lnTo>
                    <a:pt x="839" y="244"/>
                  </a:lnTo>
                  <a:lnTo>
                    <a:pt x="834" y="239"/>
                  </a:lnTo>
                  <a:lnTo>
                    <a:pt x="830" y="239"/>
                  </a:lnTo>
                  <a:lnTo>
                    <a:pt x="823" y="241"/>
                  </a:lnTo>
                  <a:lnTo>
                    <a:pt x="823" y="241"/>
                  </a:lnTo>
                  <a:lnTo>
                    <a:pt x="822" y="238"/>
                  </a:lnTo>
                  <a:lnTo>
                    <a:pt x="817" y="233"/>
                  </a:lnTo>
                  <a:lnTo>
                    <a:pt x="812" y="232"/>
                  </a:lnTo>
                  <a:lnTo>
                    <a:pt x="802" y="232"/>
                  </a:lnTo>
                  <a:lnTo>
                    <a:pt x="796" y="236"/>
                  </a:lnTo>
                  <a:lnTo>
                    <a:pt x="794" y="241"/>
                  </a:lnTo>
                  <a:lnTo>
                    <a:pt x="796" y="244"/>
                  </a:lnTo>
                  <a:lnTo>
                    <a:pt x="794" y="246"/>
                  </a:lnTo>
                  <a:lnTo>
                    <a:pt x="793" y="251"/>
                  </a:lnTo>
                  <a:lnTo>
                    <a:pt x="790" y="254"/>
                  </a:lnTo>
                  <a:lnTo>
                    <a:pt x="790" y="252"/>
                  </a:lnTo>
                  <a:lnTo>
                    <a:pt x="791" y="241"/>
                  </a:lnTo>
                  <a:lnTo>
                    <a:pt x="788" y="238"/>
                  </a:lnTo>
                  <a:lnTo>
                    <a:pt x="783" y="238"/>
                  </a:lnTo>
                  <a:lnTo>
                    <a:pt x="780" y="241"/>
                  </a:lnTo>
                  <a:lnTo>
                    <a:pt x="780" y="236"/>
                  </a:lnTo>
                  <a:lnTo>
                    <a:pt x="777" y="235"/>
                  </a:lnTo>
                  <a:lnTo>
                    <a:pt x="772" y="232"/>
                  </a:lnTo>
                  <a:lnTo>
                    <a:pt x="766" y="232"/>
                  </a:lnTo>
                  <a:lnTo>
                    <a:pt x="764" y="235"/>
                  </a:lnTo>
                  <a:lnTo>
                    <a:pt x="761" y="239"/>
                  </a:lnTo>
                  <a:lnTo>
                    <a:pt x="756" y="238"/>
                  </a:lnTo>
                  <a:lnTo>
                    <a:pt x="751" y="236"/>
                  </a:lnTo>
                  <a:lnTo>
                    <a:pt x="748" y="238"/>
                  </a:lnTo>
                  <a:lnTo>
                    <a:pt x="747" y="238"/>
                  </a:lnTo>
                  <a:lnTo>
                    <a:pt x="742" y="243"/>
                  </a:lnTo>
                  <a:lnTo>
                    <a:pt x="735" y="246"/>
                  </a:lnTo>
                  <a:lnTo>
                    <a:pt x="732" y="247"/>
                  </a:lnTo>
                  <a:lnTo>
                    <a:pt x="735" y="244"/>
                  </a:lnTo>
                  <a:lnTo>
                    <a:pt x="727" y="238"/>
                  </a:lnTo>
                  <a:lnTo>
                    <a:pt x="721" y="241"/>
                  </a:lnTo>
                  <a:lnTo>
                    <a:pt x="721" y="244"/>
                  </a:lnTo>
                  <a:lnTo>
                    <a:pt x="719" y="246"/>
                  </a:lnTo>
                  <a:lnTo>
                    <a:pt x="710" y="244"/>
                  </a:lnTo>
                  <a:lnTo>
                    <a:pt x="702" y="247"/>
                  </a:lnTo>
                  <a:lnTo>
                    <a:pt x="702" y="252"/>
                  </a:lnTo>
                  <a:lnTo>
                    <a:pt x="703" y="259"/>
                  </a:lnTo>
                  <a:lnTo>
                    <a:pt x="705" y="260"/>
                  </a:lnTo>
                  <a:lnTo>
                    <a:pt x="702" y="259"/>
                  </a:lnTo>
                  <a:lnTo>
                    <a:pt x="699" y="259"/>
                  </a:lnTo>
                  <a:lnTo>
                    <a:pt x="691" y="260"/>
                  </a:lnTo>
                  <a:lnTo>
                    <a:pt x="688" y="265"/>
                  </a:lnTo>
                  <a:lnTo>
                    <a:pt x="684" y="262"/>
                  </a:lnTo>
                  <a:lnTo>
                    <a:pt x="676" y="262"/>
                  </a:lnTo>
                  <a:lnTo>
                    <a:pt x="673" y="268"/>
                  </a:lnTo>
                  <a:lnTo>
                    <a:pt x="675" y="271"/>
                  </a:lnTo>
                  <a:lnTo>
                    <a:pt x="670" y="271"/>
                  </a:lnTo>
                  <a:lnTo>
                    <a:pt x="668" y="271"/>
                  </a:lnTo>
                  <a:lnTo>
                    <a:pt x="668" y="271"/>
                  </a:lnTo>
                  <a:lnTo>
                    <a:pt x="668" y="265"/>
                  </a:lnTo>
                  <a:lnTo>
                    <a:pt x="662" y="262"/>
                  </a:lnTo>
                  <a:lnTo>
                    <a:pt x="660" y="262"/>
                  </a:lnTo>
                  <a:lnTo>
                    <a:pt x="652" y="265"/>
                  </a:lnTo>
                  <a:lnTo>
                    <a:pt x="641" y="268"/>
                  </a:lnTo>
                  <a:lnTo>
                    <a:pt x="646" y="276"/>
                  </a:lnTo>
                  <a:lnTo>
                    <a:pt x="646" y="278"/>
                  </a:lnTo>
                  <a:lnTo>
                    <a:pt x="640" y="278"/>
                  </a:lnTo>
                  <a:lnTo>
                    <a:pt x="636" y="281"/>
                  </a:lnTo>
                  <a:lnTo>
                    <a:pt x="636" y="284"/>
                  </a:lnTo>
                  <a:lnTo>
                    <a:pt x="633" y="281"/>
                  </a:lnTo>
                  <a:lnTo>
                    <a:pt x="622" y="281"/>
                  </a:lnTo>
                  <a:lnTo>
                    <a:pt x="617" y="286"/>
                  </a:lnTo>
                  <a:lnTo>
                    <a:pt x="614" y="292"/>
                  </a:lnTo>
                  <a:lnTo>
                    <a:pt x="609" y="295"/>
                  </a:lnTo>
                  <a:lnTo>
                    <a:pt x="609" y="297"/>
                  </a:lnTo>
                  <a:lnTo>
                    <a:pt x="603" y="303"/>
                  </a:lnTo>
                  <a:lnTo>
                    <a:pt x="605" y="302"/>
                  </a:lnTo>
                  <a:lnTo>
                    <a:pt x="605" y="295"/>
                  </a:lnTo>
                  <a:lnTo>
                    <a:pt x="600" y="292"/>
                  </a:lnTo>
                  <a:lnTo>
                    <a:pt x="595" y="294"/>
                  </a:lnTo>
                  <a:lnTo>
                    <a:pt x="589" y="303"/>
                  </a:lnTo>
                  <a:lnTo>
                    <a:pt x="584" y="305"/>
                  </a:lnTo>
                  <a:lnTo>
                    <a:pt x="579" y="306"/>
                  </a:lnTo>
                  <a:lnTo>
                    <a:pt x="576" y="310"/>
                  </a:lnTo>
                  <a:lnTo>
                    <a:pt x="576" y="314"/>
                  </a:lnTo>
                  <a:lnTo>
                    <a:pt x="573" y="316"/>
                  </a:lnTo>
                  <a:lnTo>
                    <a:pt x="566" y="322"/>
                  </a:lnTo>
                  <a:lnTo>
                    <a:pt x="561" y="326"/>
                  </a:lnTo>
                  <a:lnTo>
                    <a:pt x="553" y="329"/>
                  </a:lnTo>
                  <a:lnTo>
                    <a:pt x="547" y="332"/>
                  </a:lnTo>
                  <a:lnTo>
                    <a:pt x="538" y="342"/>
                  </a:lnTo>
                  <a:lnTo>
                    <a:pt x="544" y="342"/>
                  </a:lnTo>
                  <a:lnTo>
                    <a:pt x="544" y="345"/>
                  </a:lnTo>
                  <a:lnTo>
                    <a:pt x="553" y="342"/>
                  </a:lnTo>
                  <a:lnTo>
                    <a:pt x="557" y="338"/>
                  </a:lnTo>
                  <a:lnTo>
                    <a:pt x="561" y="335"/>
                  </a:lnTo>
                  <a:lnTo>
                    <a:pt x="566" y="335"/>
                  </a:lnTo>
                  <a:lnTo>
                    <a:pt x="571" y="332"/>
                  </a:lnTo>
                  <a:lnTo>
                    <a:pt x="581" y="327"/>
                  </a:lnTo>
                  <a:lnTo>
                    <a:pt x="584" y="326"/>
                  </a:lnTo>
                  <a:lnTo>
                    <a:pt x="585" y="326"/>
                  </a:lnTo>
                  <a:lnTo>
                    <a:pt x="587" y="327"/>
                  </a:lnTo>
                  <a:lnTo>
                    <a:pt x="592" y="327"/>
                  </a:lnTo>
                  <a:lnTo>
                    <a:pt x="589" y="332"/>
                  </a:lnTo>
                  <a:lnTo>
                    <a:pt x="587" y="334"/>
                  </a:lnTo>
                  <a:lnTo>
                    <a:pt x="584" y="334"/>
                  </a:lnTo>
                  <a:lnTo>
                    <a:pt x="579" y="340"/>
                  </a:lnTo>
                  <a:lnTo>
                    <a:pt x="576" y="345"/>
                  </a:lnTo>
                  <a:lnTo>
                    <a:pt x="576" y="350"/>
                  </a:lnTo>
                  <a:lnTo>
                    <a:pt x="576" y="350"/>
                  </a:lnTo>
                  <a:lnTo>
                    <a:pt x="569" y="350"/>
                  </a:lnTo>
                  <a:lnTo>
                    <a:pt x="569" y="354"/>
                  </a:lnTo>
                  <a:lnTo>
                    <a:pt x="563" y="364"/>
                  </a:lnTo>
                  <a:lnTo>
                    <a:pt x="552" y="377"/>
                  </a:lnTo>
                  <a:lnTo>
                    <a:pt x="549" y="381"/>
                  </a:lnTo>
                  <a:lnTo>
                    <a:pt x="549" y="388"/>
                  </a:lnTo>
                  <a:lnTo>
                    <a:pt x="550" y="388"/>
                  </a:lnTo>
                  <a:lnTo>
                    <a:pt x="549" y="391"/>
                  </a:lnTo>
                  <a:lnTo>
                    <a:pt x="545" y="391"/>
                  </a:lnTo>
                  <a:lnTo>
                    <a:pt x="539" y="389"/>
                  </a:lnTo>
                  <a:lnTo>
                    <a:pt x="538" y="393"/>
                  </a:lnTo>
                  <a:lnTo>
                    <a:pt x="534" y="397"/>
                  </a:lnTo>
                  <a:lnTo>
                    <a:pt x="534" y="407"/>
                  </a:lnTo>
                  <a:lnTo>
                    <a:pt x="531" y="413"/>
                  </a:lnTo>
                  <a:lnTo>
                    <a:pt x="531" y="417"/>
                  </a:lnTo>
                  <a:lnTo>
                    <a:pt x="531" y="420"/>
                  </a:lnTo>
                  <a:lnTo>
                    <a:pt x="522" y="420"/>
                  </a:lnTo>
                  <a:lnTo>
                    <a:pt x="522" y="423"/>
                  </a:lnTo>
                  <a:lnTo>
                    <a:pt x="520" y="425"/>
                  </a:lnTo>
                  <a:lnTo>
                    <a:pt x="509" y="425"/>
                  </a:lnTo>
                  <a:lnTo>
                    <a:pt x="509" y="431"/>
                  </a:lnTo>
                  <a:lnTo>
                    <a:pt x="514" y="436"/>
                  </a:lnTo>
                  <a:lnTo>
                    <a:pt x="517" y="437"/>
                  </a:lnTo>
                  <a:lnTo>
                    <a:pt x="515" y="437"/>
                  </a:lnTo>
                  <a:lnTo>
                    <a:pt x="499" y="445"/>
                  </a:lnTo>
                  <a:lnTo>
                    <a:pt x="493" y="450"/>
                  </a:lnTo>
                  <a:lnTo>
                    <a:pt x="491" y="456"/>
                  </a:lnTo>
                  <a:lnTo>
                    <a:pt x="490" y="456"/>
                  </a:lnTo>
                  <a:lnTo>
                    <a:pt x="486" y="456"/>
                  </a:lnTo>
                  <a:lnTo>
                    <a:pt x="485" y="460"/>
                  </a:lnTo>
                  <a:lnTo>
                    <a:pt x="482" y="463"/>
                  </a:lnTo>
                  <a:lnTo>
                    <a:pt x="480" y="468"/>
                  </a:lnTo>
                  <a:lnTo>
                    <a:pt x="480" y="469"/>
                  </a:lnTo>
                  <a:lnTo>
                    <a:pt x="478" y="466"/>
                  </a:lnTo>
                  <a:lnTo>
                    <a:pt x="475" y="463"/>
                  </a:lnTo>
                  <a:lnTo>
                    <a:pt x="466" y="463"/>
                  </a:lnTo>
                  <a:lnTo>
                    <a:pt x="462" y="468"/>
                  </a:lnTo>
                  <a:lnTo>
                    <a:pt x="464" y="472"/>
                  </a:lnTo>
                  <a:lnTo>
                    <a:pt x="466" y="476"/>
                  </a:lnTo>
                  <a:lnTo>
                    <a:pt x="461" y="476"/>
                  </a:lnTo>
                  <a:lnTo>
                    <a:pt x="458" y="479"/>
                  </a:lnTo>
                  <a:lnTo>
                    <a:pt x="450" y="482"/>
                  </a:lnTo>
                  <a:lnTo>
                    <a:pt x="443" y="482"/>
                  </a:lnTo>
                  <a:lnTo>
                    <a:pt x="439" y="487"/>
                  </a:lnTo>
                  <a:lnTo>
                    <a:pt x="439" y="492"/>
                  </a:lnTo>
                  <a:lnTo>
                    <a:pt x="439" y="492"/>
                  </a:lnTo>
                  <a:lnTo>
                    <a:pt x="435" y="492"/>
                  </a:lnTo>
                  <a:lnTo>
                    <a:pt x="431" y="493"/>
                  </a:lnTo>
                  <a:lnTo>
                    <a:pt x="429" y="496"/>
                  </a:lnTo>
                  <a:lnTo>
                    <a:pt x="427" y="498"/>
                  </a:lnTo>
                  <a:lnTo>
                    <a:pt x="426" y="498"/>
                  </a:lnTo>
                  <a:lnTo>
                    <a:pt x="418" y="503"/>
                  </a:lnTo>
                  <a:lnTo>
                    <a:pt x="415" y="508"/>
                  </a:lnTo>
                  <a:lnTo>
                    <a:pt x="415" y="511"/>
                  </a:lnTo>
                  <a:lnTo>
                    <a:pt x="407" y="506"/>
                  </a:lnTo>
                  <a:lnTo>
                    <a:pt x="400" y="520"/>
                  </a:lnTo>
                  <a:lnTo>
                    <a:pt x="400" y="525"/>
                  </a:lnTo>
                  <a:lnTo>
                    <a:pt x="405" y="528"/>
                  </a:lnTo>
                  <a:lnTo>
                    <a:pt x="405" y="528"/>
                  </a:lnTo>
                  <a:lnTo>
                    <a:pt x="403" y="531"/>
                  </a:lnTo>
                  <a:lnTo>
                    <a:pt x="403" y="536"/>
                  </a:lnTo>
                  <a:lnTo>
                    <a:pt x="407" y="538"/>
                  </a:lnTo>
                  <a:lnTo>
                    <a:pt x="399" y="546"/>
                  </a:lnTo>
                  <a:lnTo>
                    <a:pt x="403" y="552"/>
                  </a:lnTo>
                  <a:lnTo>
                    <a:pt x="403" y="552"/>
                  </a:lnTo>
                  <a:lnTo>
                    <a:pt x="400" y="559"/>
                  </a:lnTo>
                  <a:lnTo>
                    <a:pt x="403" y="563"/>
                  </a:lnTo>
                  <a:lnTo>
                    <a:pt x="408" y="567"/>
                  </a:lnTo>
                  <a:lnTo>
                    <a:pt x="408" y="567"/>
                  </a:lnTo>
                  <a:lnTo>
                    <a:pt x="403" y="571"/>
                  </a:lnTo>
                  <a:lnTo>
                    <a:pt x="403" y="576"/>
                  </a:lnTo>
                  <a:lnTo>
                    <a:pt x="405" y="578"/>
                  </a:lnTo>
                  <a:lnTo>
                    <a:pt x="405" y="581"/>
                  </a:lnTo>
                  <a:lnTo>
                    <a:pt x="403" y="584"/>
                  </a:lnTo>
                  <a:lnTo>
                    <a:pt x="403" y="592"/>
                  </a:lnTo>
                  <a:lnTo>
                    <a:pt x="415" y="592"/>
                  </a:lnTo>
                  <a:lnTo>
                    <a:pt x="421" y="586"/>
                  </a:lnTo>
                  <a:lnTo>
                    <a:pt x="423" y="586"/>
                  </a:lnTo>
                  <a:lnTo>
                    <a:pt x="423" y="587"/>
                  </a:lnTo>
                  <a:lnTo>
                    <a:pt x="421" y="589"/>
                  </a:lnTo>
                  <a:lnTo>
                    <a:pt x="418" y="594"/>
                  </a:lnTo>
                  <a:lnTo>
                    <a:pt x="418" y="594"/>
                  </a:lnTo>
                  <a:lnTo>
                    <a:pt x="415" y="594"/>
                  </a:lnTo>
                  <a:lnTo>
                    <a:pt x="411" y="599"/>
                  </a:lnTo>
                  <a:lnTo>
                    <a:pt x="408" y="602"/>
                  </a:lnTo>
                  <a:lnTo>
                    <a:pt x="418" y="610"/>
                  </a:lnTo>
                  <a:lnTo>
                    <a:pt x="426" y="616"/>
                  </a:lnTo>
                  <a:lnTo>
                    <a:pt x="445" y="622"/>
                  </a:lnTo>
                  <a:lnTo>
                    <a:pt x="459" y="622"/>
                  </a:lnTo>
                  <a:lnTo>
                    <a:pt x="475" y="610"/>
                  </a:lnTo>
                  <a:lnTo>
                    <a:pt x="490" y="597"/>
                  </a:lnTo>
                  <a:lnTo>
                    <a:pt x="491" y="597"/>
                  </a:lnTo>
                  <a:lnTo>
                    <a:pt x="496" y="597"/>
                  </a:lnTo>
                  <a:lnTo>
                    <a:pt x="501" y="595"/>
                  </a:lnTo>
                  <a:lnTo>
                    <a:pt x="506" y="591"/>
                  </a:lnTo>
                  <a:lnTo>
                    <a:pt x="506" y="587"/>
                  </a:lnTo>
                  <a:lnTo>
                    <a:pt x="512" y="594"/>
                  </a:lnTo>
                  <a:lnTo>
                    <a:pt x="512" y="594"/>
                  </a:lnTo>
                  <a:lnTo>
                    <a:pt x="512" y="599"/>
                  </a:lnTo>
                  <a:lnTo>
                    <a:pt x="512" y="600"/>
                  </a:lnTo>
                  <a:lnTo>
                    <a:pt x="512" y="600"/>
                  </a:lnTo>
                  <a:lnTo>
                    <a:pt x="514" y="605"/>
                  </a:lnTo>
                  <a:lnTo>
                    <a:pt x="514" y="611"/>
                  </a:lnTo>
                  <a:lnTo>
                    <a:pt x="517" y="614"/>
                  </a:lnTo>
                  <a:lnTo>
                    <a:pt x="522" y="619"/>
                  </a:lnTo>
                  <a:lnTo>
                    <a:pt x="523" y="622"/>
                  </a:lnTo>
                  <a:lnTo>
                    <a:pt x="525" y="626"/>
                  </a:lnTo>
                  <a:lnTo>
                    <a:pt x="525" y="630"/>
                  </a:lnTo>
                  <a:lnTo>
                    <a:pt x="526" y="637"/>
                  </a:lnTo>
                  <a:lnTo>
                    <a:pt x="530" y="642"/>
                  </a:lnTo>
                  <a:lnTo>
                    <a:pt x="531" y="646"/>
                  </a:lnTo>
                  <a:lnTo>
                    <a:pt x="533" y="650"/>
                  </a:lnTo>
                  <a:lnTo>
                    <a:pt x="538" y="654"/>
                  </a:lnTo>
                  <a:lnTo>
                    <a:pt x="539" y="658"/>
                  </a:lnTo>
                  <a:lnTo>
                    <a:pt x="541" y="659"/>
                  </a:lnTo>
                  <a:lnTo>
                    <a:pt x="541" y="662"/>
                  </a:lnTo>
                  <a:lnTo>
                    <a:pt x="539" y="666"/>
                  </a:lnTo>
                  <a:lnTo>
                    <a:pt x="539" y="670"/>
                  </a:lnTo>
                  <a:lnTo>
                    <a:pt x="541" y="672"/>
                  </a:lnTo>
                  <a:lnTo>
                    <a:pt x="538" y="672"/>
                  </a:lnTo>
                  <a:lnTo>
                    <a:pt x="534" y="675"/>
                  </a:lnTo>
                  <a:lnTo>
                    <a:pt x="534" y="674"/>
                  </a:lnTo>
                  <a:lnTo>
                    <a:pt x="530" y="669"/>
                  </a:lnTo>
                  <a:lnTo>
                    <a:pt x="525" y="674"/>
                  </a:lnTo>
                  <a:lnTo>
                    <a:pt x="518" y="674"/>
                  </a:lnTo>
                  <a:lnTo>
                    <a:pt x="515" y="678"/>
                  </a:lnTo>
                  <a:lnTo>
                    <a:pt x="512" y="683"/>
                  </a:lnTo>
                  <a:lnTo>
                    <a:pt x="512" y="686"/>
                  </a:lnTo>
                  <a:lnTo>
                    <a:pt x="514" y="693"/>
                  </a:lnTo>
                  <a:lnTo>
                    <a:pt x="520" y="699"/>
                  </a:lnTo>
                  <a:lnTo>
                    <a:pt x="514" y="699"/>
                  </a:lnTo>
                  <a:lnTo>
                    <a:pt x="514" y="707"/>
                  </a:lnTo>
                  <a:lnTo>
                    <a:pt x="518" y="710"/>
                  </a:lnTo>
                  <a:lnTo>
                    <a:pt x="523" y="713"/>
                  </a:lnTo>
                  <a:lnTo>
                    <a:pt x="526" y="712"/>
                  </a:lnTo>
                  <a:lnTo>
                    <a:pt x="530" y="712"/>
                  </a:lnTo>
                  <a:lnTo>
                    <a:pt x="536" y="705"/>
                  </a:lnTo>
                  <a:lnTo>
                    <a:pt x="539" y="701"/>
                  </a:lnTo>
                  <a:lnTo>
                    <a:pt x="539" y="694"/>
                  </a:lnTo>
                  <a:lnTo>
                    <a:pt x="541" y="693"/>
                  </a:lnTo>
                  <a:lnTo>
                    <a:pt x="544" y="678"/>
                  </a:lnTo>
                  <a:lnTo>
                    <a:pt x="544" y="674"/>
                  </a:lnTo>
                  <a:lnTo>
                    <a:pt x="545" y="675"/>
                  </a:lnTo>
                  <a:lnTo>
                    <a:pt x="545" y="675"/>
                  </a:lnTo>
                  <a:lnTo>
                    <a:pt x="544" y="681"/>
                  </a:lnTo>
                  <a:lnTo>
                    <a:pt x="544" y="686"/>
                  </a:lnTo>
                  <a:lnTo>
                    <a:pt x="545" y="691"/>
                  </a:lnTo>
                  <a:lnTo>
                    <a:pt x="549" y="694"/>
                  </a:lnTo>
                  <a:lnTo>
                    <a:pt x="553" y="694"/>
                  </a:lnTo>
                  <a:lnTo>
                    <a:pt x="563" y="693"/>
                  </a:lnTo>
                  <a:lnTo>
                    <a:pt x="568" y="691"/>
                  </a:lnTo>
                  <a:lnTo>
                    <a:pt x="573" y="686"/>
                  </a:lnTo>
                  <a:lnTo>
                    <a:pt x="573" y="678"/>
                  </a:lnTo>
                  <a:lnTo>
                    <a:pt x="577" y="674"/>
                  </a:lnTo>
                  <a:lnTo>
                    <a:pt x="581" y="672"/>
                  </a:lnTo>
                  <a:lnTo>
                    <a:pt x="584" y="674"/>
                  </a:lnTo>
                  <a:lnTo>
                    <a:pt x="590" y="674"/>
                  </a:lnTo>
                  <a:lnTo>
                    <a:pt x="593" y="675"/>
                  </a:lnTo>
                  <a:lnTo>
                    <a:pt x="598" y="672"/>
                  </a:lnTo>
                  <a:lnTo>
                    <a:pt x="601" y="669"/>
                  </a:lnTo>
                  <a:lnTo>
                    <a:pt x="601" y="666"/>
                  </a:lnTo>
                  <a:lnTo>
                    <a:pt x="606" y="670"/>
                  </a:lnTo>
                  <a:lnTo>
                    <a:pt x="613" y="662"/>
                  </a:lnTo>
                  <a:lnTo>
                    <a:pt x="619" y="650"/>
                  </a:lnTo>
                  <a:lnTo>
                    <a:pt x="620" y="645"/>
                  </a:lnTo>
                  <a:lnTo>
                    <a:pt x="616" y="638"/>
                  </a:lnTo>
                  <a:lnTo>
                    <a:pt x="611" y="643"/>
                  </a:lnTo>
                  <a:lnTo>
                    <a:pt x="614" y="630"/>
                  </a:lnTo>
                  <a:lnTo>
                    <a:pt x="614" y="624"/>
                  </a:lnTo>
                  <a:lnTo>
                    <a:pt x="616" y="613"/>
                  </a:lnTo>
                  <a:lnTo>
                    <a:pt x="619" y="605"/>
                  </a:lnTo>
                  <a:lnTo>
                    <a:pt x="628" y="602"/>
                  </a:lnTo>
                  <a:lnTo>
                    <a:pt x="636" y="597"/>
                  </a:lnTo>
                  <a:lnTo>
                    <a:pt x="641" y="591"/>
                  </a:lnTo>
                  <a:lnTo>
                    <a:pt x="643" y="586"/>
                  </a:lnTo>
                  <a:lnTo>
                    <a:pt x="643" y="584"/>
                  </a:lnTo>
                  <a:lnTo>
                    <a:pt x="644" y="579"/>
                  </a:lnTo>
                  <a:lnTo>
                    <a:pt x="651" y="576"/>
                  </a:lnTo>
                  <a:lnTo>
                    <a:pt x="652" y="571"/>
                  </a:lnTo>
                  <a:lnTo>
                    <a:pt x="651" y="565"/>
                  </a:lnTo>
                  <a:lnTo>
                    <a:pt x="646" y="559"/>
                  </a:lnTo>
                  <a:lnTo>
                    <a:pt x="635" y="549"/>
                  </a:lnTo>
                  <a:lnTo>
                    <a:pt x="630" y="547"/>
                  </a:lnTo>
                  <a:lnTo>
                    <a:pt x="624" y="547"/>
                  </a:lnTo>
                  <a:lnTo>
                    <a:pt x="624" y="547"/>
                  </a:lnTo>
                  <a:lnTo>
                    <a:pt x="620" y="528"/>
                  </a:lnTo>
                  <a:lnTo>
                    <a:pt x="624" y="520"/>
                  </a:lnTo>
                  <a:lnTo>
                    <a:pt x="627" y="517"/>
                  </a:lnTo>
                  <a:lnTo>
                    <a:pt x="627" y="511"/>
                  </a:lnTo>
                  <a:lnTo>
                    <a:pt x="628" y="504"/>
                  </a:lnTo>
                  <a:lnTo>
                    <a:pt x="630" y="498"/>
                  </a:lnTo>
                  <a:lnTo>
                    <a:pt x="633" y="498"/>
                  </a:lnTo>
                  <a:lnTo>
                    <a:pt x="635" y="495"/>
                  </a:lnTo>
                  <a:lnTo>
                    <a:pt x="636" y="492"/>
                  </a:lnTo>
                  <a:lnTo>
                    <a:pt x="644" y="488"/>
                  </a:lnTo>
                  <a:lnTo>
                    <a:pt x="646" y="484"/>
                  </a:lnTo>
                  <a:lnTo>
                    <a:pt x="648" y="479"/>
                  </a:lnTo>
                  <a:lnTo>
                    <a:pt x="652" y="477"/>
                  </a:lnTo>
                  <a:lnTo>
                    <a:pt x="659" y="474"/>
                  </a:lnTo>
                  <a:lnTo>
                    <a:pt x="668" y="468"/>
                  </a:lnTo>
                  <a:lnTo>
                    <a:pt x="684" y="458"/>
                  </a:lnTo>
                  <a:lnTo>
                    <a:pt x="692" y="450"/>
                  </a:lnTo>
                  <a:lnTo>
                    <a:pt x="699" y="445"/>
                  </a:lnTo>
                  <a:lnTo>
                    <a:pt x="699" y="442"/>
                  </a:lnTo>
                  <a:lnTo>
                    <a:pt x="695" y="434"/>
                  </a:lnTo>
                  <a:lnTo>
                    <a:pt x="694" y="431"/>
                  </a:lnTo>
                  <a:lnTo>
                    <a:pt x="695" y="428"/>
                  </a:lnTo>
                  <a:lnTo>
                    <a:pt x="700" y="423"/>
                  </a:lnTo>
                  <a:lnTo>
                    <a:pt x="700" y="417"/>
                  </a:lnTo>
                  <a:lnTo>
                    <a:pt x="702" y="415"/>
                  </a:lnTo>
                  <a:lnTo>
                    <a:pt x="708" y="412"/>
                  </a:lnTo>
                  <a:lnTo>
                    <a:pt x="713" y="405"/>
                  </a:lnTo>
                  <a:lnTo>
                    <a:pt x="715" y="404"/>
                  </a:lnTo>
                  <a:lnTo>
                    <a:pt x="740" y="404"/>
                  </a:lnTo>
                  <a:lnTo>
                    <a:pt x="747" y="407"/>
                  </a:lnTo>
                  <a:lnTo>
                    <a:pt x="753" y="410"/>
                  </a:lnTo>
                  <a:lnTo>
                    <a:pt x="756" y="412"/>
                  </a:lnTo>
                  <a:lnTo>
                    <a:pt x="758" y="413"/>
                  </a:lnTo>
                  <a:lnTo>
                    <a:pt x="758" y="425"/>
                  </a:lnTo>
                  <a:lnTo>
                    <a:pt x="755" y="423"/>
                  </a:lnTo>
                  <a:lnTo>
                    <a:pt x="747" y="429"/>
                  </a:lnTo>
                  <a:lnTo>
                    <a:pt x="745" y="434"/>
                  </a:lnTo>
                  <a:lnTo>
                    <a:pt x="742" y="441"/>
                  </a:lnTo>
                  <a:lnTo>
                    <a:pt x="734" y="449"/>
                  </a:lnTo>
                  <a:lnTo>
                    <a:pt x="729" y="450"/>
                  </a:lnTo>
                  <a:lnTo>
                    <a:pt x="724" y="452"/>
                  </a:lnTo>
                  <a:lnTo>
                    <a:pt x="723" y="455"/>
                  </a:lnTo>
                  <a:lnTo>
                    <a:pt x="721" y="458"/>
                  </a:lnTo>
                  <a:lnTo>
                    <a:pt x="713" y="460"/>
                  </a:lnTo>
                  <a:lnTo>
                    <a:pt x="710" y="463"/>
                  </a:lnTo>
                  <a:lnTo>
                    <a:pt x="707" y="468"/>
                  </a:lnTo>
                  <a:lnTo>
                    <a:pt x="707" y="471"/>
                  </a:lnTo>
                  <a:lnTo>
                    <a:pt x="705" y="472"/>
                  </a:lnTo>
                  <a:lnTo>
                    <a:pt x="703" y="474"/>
                  </a:lnTo>
                  <a:lnTo>
                    <a:pt x="697" y="474"/>
                  </a:lnTo>
                  <a:lnTo>
                    <a:pt x="692" y="477"/>
                  </a:lnTo>
                  <a:lnTo>
                    <a:pt x="689" y="480"/>
                  </a:lnTo>
                  <a:lnTo>
                    <a:pt x="688" y="485"/>
                  </a:lnTo>
                  <a:lnTo>
                    <a:pt x="688" y="487"/>
                  </a:lnTo>
                  <a:lnTo>
                    <a:pt x="684" y="490"/>
                  </a:lnTo>
                  <a:lnTo>
                    <a:pt x="683" y="493"/>
                  </a:lnTo>
                  <a:lnTo>
                    <a:pt x="688" y="503"/>
                  </a:lnTo>
                  <a:lnTo>
                    <a:pt x="688" y="514"/>
                  </a:lnTo>
                  <a:lnTo>
                    <a:pt x="692" y="522"/>
                  </a:lnTo>
                  <a:lnTo>
                    <a:pt x="692" y="525"/>
                  </a:lnTo>
                  <a:lnTo>
                    <a:pt x="691" y="530"/>
                  </a:lnTo>
                  <a:lnTo>
                    <a:pt x="686" y="544"/>
                  </a:lnTo>
                  <a:lnTo>
                    <a:pt x="686" y="552"/>
                  </a:lnTo>
                  <a:lnTo>
                    <a:pt x="691" y="555"/>
                  </a:lnTo>
                  <a:lnTo>
                    <a:pt x="695" y="557"/>
                  </a:lnTo>
                  <a:lnTo>
                    <a:pt x="700" y="560"/>
                  </a:lnTo>
                  <a:lnTo>
                    <a:pt x="707" y="560"/>
                  </a:lnTo>
                  <a:lnTo>
                    <a:pt x="708" y="562"/>
                  </a:lnTo>
                  <a:lnTo>
                    <a:pt x="713" y="567"/>
                  </a:lnTo>
                  <a:lnTo>
                    <a:pt x="721" y="567"/>
                  </a:lnTo>
                  <a:lnTo>
                    <a:pt x="723" y="568"/>
                  </a:lnTo>
                  <a:lnTo>
                    <a:pt x="729" y="570"/>
                  </a:lnTo>
                  <a:lnTo>
                    <a:pt x="737" y="571"/>
                  </a:lnTo>
                  <a:lnTo>
                    <a:pt x="751" y="568"/>
                  </a:lnTo>
                  <a:lnTo>
                    <a:pt x="766" y="563"/>
                  </a:lnTo>
                  <a:lnTo>
                    <a:pt x="782" y="560"/>
                  </a:lnTo>
                  <a:lnTo>
                    <a:pt x="802" y="557"/>
                  </a:lnTo>
                  <a:lnTo>
                    <a:pt x="810" y="555"/>
                  </a:lnTo>
                  <a:lnTo>
                    <a:pt x="817" y="554"/>
                  </a:lnTo>
                  <a:lnTo>
                    <a:pt x="818" y="554"/>
                  </a:lnTo>
                  <a:lnTo>
                    <a:pt x="823" y="560"/>
                  </a:lnTo>
                  <a:lnTo>
                    <a:pt x="826" y="563"/>
                  </a:lnTo>
                  <a:lnTo>
                    <a:pt x="830" y="567"/>
                  </a:lnTo>
                  <a:lnTo>
                    <a:pt x="817" y="570"/>
                  </a:lnTo>
                  <a:lnTo>
                    <a:pt x="812" y="575"/>
                  </a:lnTo>
                  <a:lnTo>
                    <a:pt x="807" y="578"/>
                  </a:lnTo>
                  <a:lnTo>
                    <a:pt x="806" y="579"/>
                  </a:lnTo>
                  <a:lnTo>
                    <a:pt x="798" y="579"/>
                  </a:lnTo>
                  <a:lnTo>
                    <a:pt x="780" y="576"/>
                  </a:lnTo>
                  <a:lnTo>
                    <a:pt x="770" y="576"/>
                  </a:lnTo>
                  <a:lnTo>
                    <a:pt x="753" y="578"/>
                  </a:lnTo>
                  <a:lnTo>
                    <a:pt x="743" y="579"/>
                  </a:lnTo>
                  <a:lnTo>
                    <a:pt x="735" y="583"/>
                  </a:lnTo>
                  <a:lnTo>
                    <a:pt x="732" y="586"/>
                  </a:lnTo>
                  <a:lnTo>
                    <a:pt x="727" y="587"/>
                  </a:lnTo>
                  <a:lnTo>
                    <a:pt x="721" y="594"/>
                  </a:lnTo>
                  <a:lnTo>
                    <a:pt x="724" y="597"/>
                  </a:lnTo>
                  <a:lnTo>
                    <a:pt x="726" y="599"/>
                  </a:lnTo>
                  <a:lnTo>
                    <a:pt x="726" y="603"/>
                  </a:lnTo>
                  <a:lnTo>
                    <a:pt x="721" y="602"/>
                  </a:lnTo>
                  <a:lnTo>
                    <a:pt x="719" y="602"/>
                  </a:lnTo>
                  <a:lnTo>
                    <a:pt x="724" y="597"/>
                  </a:lnTo>
                  <a:lnTo>
                    <a:pt x="719" y="592"/>
                  </a:lnTo>
                  <a:lnTo>
                    <a:pt x="713" y="592"/>
                  </a:lnTo>
                  <a:lnTo>
                    <a:pt x="708" y="594"/>
                  </a:lnTo>
                  <a:lnTo>
                    <a:pt x="699" y="594"/>
                  </a:lnTo>
                  <a:lnTo>
                    <a:pt x="708" y="603"/>
                  </a:lnTo>
                  <a:lnTo>
                    <a:pt x="707" y="603"/>
                  </a:lnTo>
                  <a:lnTo>
                    <a:pt x="702" y="608"/>
                  </a:lnTo>
                  <a:lnTo>
                    <a:pt x="699" y="613"/>
                  </a:lnTo>
                  <a:lnTo>
                    <a:pt x="699" y="621"/>
                  </a:lnTo>
                  <a:lnTo>
                    <a:pt x="702" y="624"/>
                  </a:lnTo>
                  <a:lnTo>
                    <a:pt x="710" y="622"/>
                  </a:lnTo>
                  <a:lnTo>
                    <a:pt x="716" y="619"/>
                  </a:lnTo>
                  <a:lnTo>
                    <a:pt x="727" y="608"/>
                  </a:lnTo>
                  <a:lnTo>
                    <a:pt x="727" y="610"/>
                  </a:lnTo>
                  <a:lnTo>
                    <a:pt x="735" y="618"/>
                  </a:lnTo>
                  <a:lnTo>
                    <a:pt x="742" y="616"/>
                  </a:lnTo>
                  <a:lnTo>
                    <a:pt x="743" y="616"/>
                  </a:lnTo>
                  <a:lnTo>
                    <a:pt x="743" y="618"/>
                  </a:lnTo>
                  <a:lnTo>
                    <a:pt x="742" y="619"/>
                  </a:lnTo>
                  <a:lnTo>
                    <a:pt x="739" y="624"/>
                  </a:lnTo>
                  <a:lnTo>
                    <a:pt x="739" y="629"/>
                  </a:lnTo>
                  <a:lnTo>
                    <a:pt x="740" y="638"/>
                  </a:lnTo>
                  <a:lnTo>
                    <a:pt x="739" y="642"/>
                  </a:lnTo>
                  <a:lnTo>
                    <a:pt x="729" y="643"/>
                  </a:lnTo>
                  <a:lnTo>
                    <a:pt x="726" y="642"/>
                  </a:lnTo>
                  <a:lnTo>
                    <a:pt x="723" y="637"/>
                  </a:lnTo>
                  <a:lnTo>
                    <a:pt x="716" y="626"/>
                  </a:lnTo>
                  <a:lnTo>
                    <a:pt x="713" y="622"/>
                  </a:lnTo>
                  <a:lnTo>
                    <a:pt x="708" y="622"/>
                  </a:lnTo>
                  <a:lnTo>
                    <a:pt x="694" y="634"/>
                  </a:lnTo>
                  <a:lnTo>
                    <a:pt x="691" y="637"/>
                  </a:lnTo>
                  <a:lnTo>
                    <a:pt x="688" y="640"/>
                  </a:lnTo>
                  <a:lnTo>
                    <a:pt x="686" y="645"/>
                  </a:lnTo>
                  <a:lnTo>
                    <a:pt x="684" y="648"/>
                  </a:lnTo>
                  <a:lnTo>
                    <a:pt x="683" y="651"/>
                  </a:lnTo>
                  <a:lnTo>
                    <a:pt x="680" y="656"/>
                  </a:lnTo>
                  <a:lnTo>
                    <a:pt x="680" y="661"/>
                  </a:lnTo>
                  <a:lnTo>
                    <a:pt x="683" y="669"/>
                  </a:lnTo>
                  <a:lnTo>
                    <a:pt x="684" y="674"/>
                  </a:lnTo>
                  <a:lnTo>
                    <a:pt x="684" y="678"/>
                  </a:lnTo>
                  <a:lnTo>
                    <a:pt x="683" y="681"/>
                  </a:lnTo>
                  <a:lnTo>
                    <a:pt x="680" y="689"/>
                  </a:lnTo>
                  <a:lnTo>
                    <a:pt x="680" y="691"/>
                  </a:lnTo>
                  <a:lnTo>
                    <a:pt x="675" y="691"/>
                  </a:lnTo>
                  <a:lnTo>
                    <a:pt x="683" y="694"/>
                  </a:lnTo>
                  <a:lnTo>
                    <a:pt x="683" y="696"/>
                  </a:lnTo>
                  <a:lnTo>
                    <a:pt x="678" y="699"/>
                  </a:lnTo>
                  <a:lnTo>
                    <a:pt x="678" y="705"/>
                  </a:lnTo>
                  <a:lnTo>
                    <a:pt x="676" y="704"/>
                  </a:lnTo>
                  <a:lnTo>
                    <a:pt x="676" y="699"/>
                  </a:lnTo>
                  <a:lnTo>
                    <a:pt x="660" y="699"/>
                  </a:lnTo>
                  <a:lnTo>
                    <a:pt x="657" y="705"/>
                  </a:lnTo>
                  <a:lnTo>
                    <a:pt x="657" y="709"/>
                  </a:lnTo>
                  <a:lnTo>
                    <a:pt x="654" y="710"/>
                  </a:lnTo>
                  <a:lnTo>
                    <a:pt x="651" y="712"/>
                  </a:lnTo>
                  <a:lnTo>
                    <a:pt x="648" y="710"/>
                  </a:lnTo>
                  <a:lnTo>
                    <a:pt x="646" y="709"/>
                  </a:lnTo>
                  <a:lnTo>
                    <a:pt x="644" y="702"/>
                  </a:lnTo>
                  <a:lnTo>
                    <a:pt x="641" y="699"/>
                  </a:lnTo>
                  <a:lnTo>
                    <a:pt x="636" y="699"/>
                  </a:lnTo>
                  <a:lnTo>
                    <a:pt x="625" y="702"/>
                  </a:lnTo>
                  <a:lnTo>
                    <a:pt x="613" y="705"/>
                  </a:lnTo>
                  <a:lnTo>
                    <a:pt x="605" y="709"/>
                  </a:lnTo>
                  <a:lnTo>
                    <a:pt x="601" y="712"/>
                  </a:lnTo>
                  <a:lnTo>
                    <a:pt x="597" y="713"/>
                  </a:lnTo>
                  <a:lnTo>
                    <a:pt x="593" y="715"/>
                  </a:lnTo>
                  <a:lnTo>
                    <a:pt x="585" y="718"/>
                  </a:lnTo>
                  <a:lnTo>
                    <a:pt x="576" y="718"/>
                  </a:lnTo>
                  <a:lnTo>
                    <a:pt x="573" y="723"/>
                  </a:lnTo>
                  <a:lnTo>
                    <a:pt x="571" y="725"/>
                  </a:lnTo>
                  <a:lnTo>
                    <a:pt x="571" y="725"/>
                  </a:lnTo>
                  <a:lnTo>
                    <a:pt x="569" y="721"/>
                  </a:lnTo>
                  <a:lnTo>
                    <a:pt x="566" y="718"/>
                  </a:lnTo>
                  <a:lnTo>
                    <a:pt x="560" y="717"/>
                  </a:lnTo>
                  <a:lnTo>
                    <a:pt x="561" y="713"/>
                  </a:lnTo>
                  <a:lnTo>
                    <a:pt x="561" y="709"/>
                  </a:lnTo>
                  <a:lnTo>
                    <a:pt x="558" y="705"/>
                  </a:lnTo>
                  <a:lnTo>
                    <a:pt x="553" y="705"/>
                  </a:lnTo>
                  <a:lnTo>
                    <a:pt x="550" y="709"/>
                  </a:lnTo>
                  <a:lnTo>
                    <a:pt x="547" y="710"/>
                  </a:lnTo>
                  <a:lnTo>
                    <a:pt x="542" y="710"/>
                  </a:lnTo>
                  <a:lnTo>
                    <a:pt x="536" y="712"/>
                  </a:lnTo>
                  <a:lnTo>
                    <a:pt x="531" y="715"/>
                  </a:lnTo>
                  <a:lnTo>
                    <a:pt x="522" y="723"/>
                  </a:lnTo>
                  <a:lnTo>
                    <a:pt x="518" y="725"/>
                  </a:lnTo>
                  <a:lnTo>
                    <a:pt x="515" y="723"/>
                  </a:lnTo>
                  <a:lnTo>
                    <a:pt x="515" y="723"/>
                  </a:lnTo>
                  <a:lnTo>
                    <a:pt x="517" y="720"/>
                  </a:lnTo>
                  <a:lnTo>
                    <a:pt x="518" y="715"/>
                  </a:lnTo>
                  <a:lnTo>
                    <a:pt x="515" y="710"/>
                  </a:lnTo>
                  <a:lnTo>
                    <a:pt x="506" y="712"/>
                  </a:lnTo>
                  <a:lnTo>
                    <a:pt x="502" y="713"/>
                  </a:lnTo>
                  <a:lnTo>
                    <a:pt x="499" y="712"/>
                  </a:lnTo>
                  <a:lnTo>
                    <a:pt x="498" y="712"/>
                  </a:lnTo>
                  <a:lnTo>
                    <a:pt x="496" y="709"/>
                  </a:lnTo>
                  <a:lnTo>
                    <a:pt x="501" y="709"/>
                  </a:lnTo>
                  <a:lnTo>
                    <a:pt x="496" y="704"/>
                  </a:lnTo>
                  <a:lnTo>
                    <a:pt x="496" y="702"/>
                  </a:lnTo>
                  <a:lnTo>
                    <a:pt x="494" y="702"/>
                  </a:lnTo>
                  <a:lnTo>
                    <a:pt x="491" y="699"/>
                  </a:lnTo>
                  <a:lnTo>
                    <a:pt x="496" y="702"/>
                  </a:lnTo>
                  <a:lnTo>
                    <a:pt x="502" y="704"/>
                  </a:lnTo>
                  <a:lnTo>
                    <a:pt x="507" y="702"/>
                  </a:lnTo>
                  <a:lnTo>
                    <a:pt x="510" y="699"/>
                  </a:lnTo>
                  <a:lnTo>
                    <a:pt x="509" y="689"/>
                  </a:lnTo>
                  <a:lnTo>
                    <a:pt x="506" y="683"/>
                  </a:lnTo>
                  <a:lnTo>
                    <a:pt x="501" y="683"/>
                  </a:lnTo>
                  <a:lnTo>
                    <a:pt x="498" y="685"/>
                  </a:lnTo>
                  <a:lnTo>
                    <a:pt x="496" y="683"/>
                  </a:lnTo>
                  <a:lnTo>
                    <a:pt x="501" y="675"/>
                  </a:lnTo>
                  <a:lnTo>
                    <a:pt x="501" y="675"/>
                  </a:lnTo>
                  <a:lnTo>
                    <a:pt x="506" y="674"/>
                  </a:lnTo>
                  <a:lnTo>
                    <a:pt x="509" y="672"/>
                  </a:lnTo>
                  <a:lnTo>
                    <a:pt x="512" y="669"/>
                  </a:lnTo>
                  <a:lnTo>
                    <a:pt x="512" y="664"/>
                  </a:lnTo>
                  <a:lnTo>
                    <a:pt x="507" y="659"/>
                  </a:lnTo>
                  <a:lnTo>
                    <a:pt x="502" y="658"/>
                  </a:lnTo>
                  <a:lnTo>
                    <a:pt x="502" y="656"/>
                  </a:lnTo>
                  <a:lnTo>
                    <a:pt x="501" y="653"/>
                  </a:lnTo>
                  <a:lnTo>
                    <a:pt x="501" y="651"/>
                  </a:lnTo>
                  <a:lnTo>
                    <a:pt x="502" y="648"/>
                  </a:lnTo>
                  <a:lnTo>
                    <a:pt x="506" y="643"/>
                  </a:lnTo>
                  <a:lnTo>
                    <a:pt x="506" y="627"/>
                  </a:lnTo>
                  <a:lnTo>
                    <a:pt x="493" y="627"/>
                  </a:lnTo>
                  <a:lnTo>
                    <a:pt x="488" y="632"/>
                  </a:lnTo>
                  <a:lnTo>
                    <a:pt x="486" y="637"/>
                  </a:lnTo>
                  <a:lnTo>
                    <a:pt x="485" y="638"/>
                  </a:lnTo>
                  <a:lnTo>
                    <a:pt x="483" y="640"/>
                  </a:lnTo>
                  <a:lnTo>
                    <a:pt x="475" y="640"/>
                  </a:lnTo>
                  <a:lnTo>
                    <a:pt x="475" y="646"/>
                  </a:lnTo>
                  <a:lnTo>
                    <a:pt x="474" y="646"/>
                  </a:lnTo>
                  <a:lnTo>
                    <a:pt x="469" y="643"/>
                  </a:lnTo>
                  <a:lnTo>
                    <a:pt x="464" y="645"/>
                  </a:lnTo>
                  <a:lnTo>
                    <a:pt x="461" y="650"/>
                  </a:lnTo>
                  <a:lnTo>
                    <a:pt x="456" y="658"/>
                  </a:lnTo>
                  <a:lnTo>
                    <a:pt x="455" y="664"/>
                  </a:lnTo>
                  <a:lnTo>
                    <a:pt x="455" y="669"/>
                  </a:lnTo>
                  <a:lnTo>
                    <a:pt x="456" y="681"/>
                  </a:lnTo>
                  <a:lnTo>
                    <a:pt x="458" y="686"/>
                  </a:lnTo>
                  <a:lnTo>
                    <a:pt x="461" y="689"/>
                  </a:lnTo>
                  <a:lnTo>
                    <a:pt x="462" y="694"/>
                  </a:lnTo>
                  <a:lnTo>
                    <a:pt x="464" y="696"/>
                  </a:lnTo>
                  <a:lnTo>
                    <a:pt x="464" y="699"/>
                  </a:lnTo>
                  <a:lnTo>
                    <a:pt x="464" y="701"/>
                  </a:lnTo>
                  <a:lnTo>
                    <a:pt x="462" y="701"/>
                  </a:lnTo>
                  <a:lnTo>
                    <a:pt x="466" y="705"/>
                  </a:lnTo>
                  <a:lnTo>
                    <a:pt x="467" y="707"/>
                  </a:lnTo>
                  <a:lnTo>
                    <a:pt x="467" y="707"/>
                  </a:lnTo>
                  <a:lnTo>
                    <a:pt x="469" y="710"/>
                  </a:lnTo>
                  <a:lnTo>
                    <a:pt x="469" y="721"/>
                  </a:lnTo>
                  <a:lnTo>
                    <a:pt x="474" y="729"/>
                  </a:lnTo>
                  <a:lnTo>
                    <a:pt x="467" y="729"/>
                  </a:lnTo>
                  <a:lnTo>
                    <a:pt x="467" y="731"/>
                  </a:lnTo>
                  <a:lnTo>
                    <a:pt x="466" y="731"/>
                  </a:lnTo>
                  <a:lnTo>
                    <a:pt x="466" y="733"/>
                  </a:lnTo>
                  <a:lnTo>
                    <a:pt x="464" y="733"/>
                  </a:lnTo>
                  <a:lnTo>
                    <a:pt x="458" y="729"/>
                  </a:lnTo>
                  <a:lnTo>
                    <a:pt x="448" y="729"/>
                  </a:lnTo>
                  <a:lnTo>
                    <a:pt x="440" y="733"/>
                  </a:lnTo>
                  <a:lnTo>
                    <a:pt x="440" y="736"/>
                  </a:lnTo>
                  <a:lnTo>
                    <a:pt x="439" y="737"/>
                  </a:lnTo>
                  <a:lnTo>
                    <a:pt x="439" y="737"/>
                  </a:lnTo>
                  <a:lnTo>
                    <a:pt x="437" y="737"/>
                  </a:lnTo>
                  <a:lnTo>
                    <a:pt x="434" y="736"/>
                  </a:lnTo>
                  <a:lnTo>
                    <a:pt x="431" y="736"/>
                  </a:lnTo>
                  <a:lnTo>
                    <a:pt x="419" y="737"/>
                  </a:lnTo>
                  <a:lnTo>
                    <a:pt x="413" y="742"/>
                  </a:lnTo>
                  <a:lnTo>
                    <a:pt x="408" y="745"/>
                  </a:lnTo>
                  <a:lnTo>
                    <a:pt x="408" y="753"/>
                  </a:lnTo>
                  <a:lnTo>
                    <a:pt x="407" y="753"/>
                  </a:lnTo>
                  <a:lnTo>
                    <a:pt x="403" y="747"/>
                  </a:lnTo>
                  <a:lnTo>
                    <a:pt x="392" y="753"/>
                  </a:lnTo>
                  <a:lnTo>
                    <a:pt x="392" y="758"/>
                  </a:lnTo>
                  <a:lnTo>
                    <a:pt x="391" y="761"/>
                  </a:lnTo>
                  <a:lnTo>
                    <a:pt x="384" y="768"/>
                  </a:lnTo>
                  <a:lnTo>
                    <a:pt x="384" y="772"/>
                  </a:lnTo>
                  <a:lnTo>
                    <a:pt x="383" y="777"/>
                  </a:lnTo>
                  <a:lnTo>
                    <a:pt x="372" y="787"/>
                  </a:lnTo>
                  <a:lnTo>
                    <a:pt x="362" y="792"/>
                  </a:lnTo>
                  <a:lnTo>
                    <a:pt x="357" y="793"/>
                  </a:lnTo>
                  <a:lnTo>
                    <a:pt x="354" y="793"/>
                  </a:lnTo>
                  <a:lnTo>
                    <a:pt x="348" y="795"/>
                  </a:lnTo>
                  <a:lnTo>
                    <a:pt x="343" y="800"/>
                  </a:lnTo>
                  <a:lnTo>
                    <a:pt x="340" y="804"/>
                  </a:lnTo>
                  <a:lnTo>
                    <a:pt x="340" y="816"/>
                  </a:lnTo>
                  <a:lnTo>
                    <a:pt x="338" y="817"/>
                  </a:lnTo>
                  <a:lnTo>
                    <a:pt x="336" y="819"/>
                  </a:lnTo>
                  <a:lnTo>
                    <a:pt x="322" y="822"/>
                  </a:lnTo>
                  <a:lnTo>
                    <a:pt x="317" y="824"/>
                  </a:lnTo>
                  <a:lnTo>
                    <a:pt x="312" y="828"/>
                  </a:lnTo>
                  <a:lnTo>
                    <a:pt x="311" y="833"/>
                  </a:lnTo>
                  <a:lnTo>
                    <a:pt x="311" y="835"/>
                  </a:lnTo>
                  <a:lnTo>
                    <a:pt x="308" y="836"/>
                  </a:lnTo>
                  <a:lnTo>
                    <a:pt x="301" y="835"/>
                  </a:lnTo>
                  <a:lnTo>
                    <a:pt x="295" y="831"/>
                  </a:lnTo>
                  <a:lnTo>
                    <a:pt x="292" y="828"/>
                  </a:lnTo>
                  <a:lnTo>
                    <a:pt x="290" y="825"/>
                  </a:lnTo>
                  <a:lnTo>
                    <a:pt x="281" y="825"/>
                  </a:lnTo>
                  <a:lnTo>
                    <a:pt x="277" y="830"/>
                  </a:lnTo>
                  <a:lnTo>
                    <a:pt x="274" y="835"/>
                  </a:lnTo>
                  <a:lnTo>
                    <a:pt x="276" y="836"/>
                  </a:lnTo>
                  <a:lnTo>
                    <a:pt x="281" y="844"/>
                  </a:lnTo>
                  <a:lnTo>
                    <a:pt x="281" y="852"/>
                  </a:lnTo>
                  <a:lnTo>
                    <a:pt x="281" y="854"/>
                  </a:lnTo>
                  <a:lnTo>
                    <a:pt x="279" y="854"/>
                  </a:lnTo>
                  <a:lnTo>
                    <a:pt x="276" y="852"/>
                  </a:lnTo>
                  <a:lnTo>
                    <a:pt x="271" y="851"/>
                  </a:lnTo>
                  <a:lnTo>
                    <a:pt x="266" y="852"/>
                  </a:lnTo>
                  <a:lnTo>
                    <a:pt x="263" y="852"/>
                  </a:lnTo>
                  <a:lnTo>
                    <a:pt x="260" y="851"/>
                  </a:lnTo>
                  <a:lnTo>
                    <a:pt x="252" y="846"/>
                  </a:lnTo>
                  <a:lnTo>
                    <a:pt x="245" y="847"/>
                  </a:lnTo>
                  <a:lnTo>
                    <a:pt x="244" y="849"/>
                  </a:lnTo>
                  <a:lnTo>
                    <a:pt x="231" y="849"/>
                  </a:lnTo>
                  <a:lnTo>
                    <a:pt x="226" y="852"/>
                  </a:lnTo>
                  <a:lnTo>
                    <a:pt x="223" y="857"/>
                  </a:lnTo>
                  <a:lnTo>
                    <a:pt x="223" y="860"/>
                  </a:lnTo>
                  <a:lnTo>
                    <a:pt x="225" y="863"/>
                  </a:lnTo>
                  <a:lnTo>
                    <a:pt x="225" y="868"/>
                  </a:lnTo>
                  <a:lnTo>
                    <a:pt x="228" y="873"/>
                  </a:lnTo>
                  <a:lnTo>
                    <a:pt x="231" y="876"/>
                  </a:lnTo>
                  <a:lnTo>
                    <a:pt x="244" y="879"/>
                  </a:lnTo>
                  <a:lnTo>
                    <a:pt x="252" y="883"/>
                  </a:lnTo>
                  <a:lnTo>
                    <a:pt x="257" y="884"/>
                  </a:lnTo>
                  <a:lnTo>
                    <a:pt x="261" y="886"/>
                  </a:lnTo>
                  <a:lnTo>
                    <a:pt x="265" y="886"/>
                  </a:lnTo>
                  <a:lnTo>
                    <a:pt x="266" y="887"/>
                  </a:lnTo>
                  <a:lnTo>
                    <a:pt x="271" y="889"/>
                  </a:lnTo>
                  <a:lnTo>
                    <a:pt x="271" y="892"/>
                  </a:lnTo>
                  <a:lnTo>
                    <a:pt x="273" y="899"/>
                  </a:lnTo>
                  <a:lnTo>
                    <a:pt x="274" y="902"/>
                  </a:lnTo>
                  <a:lnTo>
                    <a:pt x="281" y="908"/>
                  </a:lnTo>
                  <a:lnTo>
                    <a:pt x="287" y="910"/>
                  </a:lnTo>
                  <a:lnTo>
                    <a:pt x="289" y="911"/>
                  </a:lnTo>
                  <a:lnTo>
                    <a:pt x="290" y="913"/>
                  </a:lnTo>
                  <a:lnTo>
                    <a:pt x="289" y="916"/>
                  </a:lnTo>
                  <a:lnTo>
                    <a:pt x="290" y="921"/>
                  </a:lnTo>
                  <a:lnTo>
                    <a:pt x="290" y="926"/>
                  </a:lnTo>
                  <a:lnTo>
                    <a:pt x="289" y="930"/>
                  </a:lnTo>
                  <a:lnTo>
                    <a:pt x="287" y="937"/>
                  </a:lnTo>
                  <a:lnTo>
                    <a:pt x="287" y="950"/>
                  </a:lnTo>
                  <a:lnTo>
                    <a:pt x="285" y="959"/>
                  </a:lnTo>
                  <a:lnTo>
                    <a:pt x="282" y="969"/>
                  </a:lnTo>
                  <a:lnTo>
                    <a:pt x="281" y="972"/>
                  </a:lnTo>
                  <a:lnTo>
                    <a:pt x="276" y="972"/>
                  </a:lnTo>
                  <a:lnTo>
                    <a:pt x="258" y="969"/>
                  </a:lnTo>
                  <a:lnTo>
                    <a:pt x="191" y="969"/>
                  </a:lnTo>
                  <a:lnTo>
                    <a:pt x="183" y="967"/>
                  </a:lnTo>
                  <a:lnTo>
                    <a:pt x="178" y="966"/>
                  </a:lnTo>
                  <a:lnTo>
                    <a:pt x="175" y="964"/>
                  </a:lnTo>
                  <a:lnTo>
                    <a:pt x="169" y="962"/>
                  </a:lnTo>
                  <a:lnTo>
                    <a:pt x="162" y="964"/>
                  </a:lnTo>
                  <a:lnTo>
                    <a:pt x="159" y="969"/>
                  </a:lnTo>
                  <a:lnTo>
                    <a:pt x="158" y="970"/>
                  </a:lnTo>
                  <a:lnTo>
                    <a:pt x="154" y="972"/>
                  </a:lnTo>
                  <a:lnTo>
                    <a:pt x="147" y="974"/>
                  </a:lnTo>
                  <a:lnTo>
                    <a:pt x="142" y="978"/>
                  </a:lnTo>
                  <a:lnTo>
                    <a:pt x="142" y="985"/>
                  </a:lnTo>
                  <a:lnTo>
                    <a:pt x="150" y="993"/>
                  </a:lnTo>
                  <a:lnTo>
                    <a:pt x="150" y="1002"/>
                  </a:lnTo>
                  <a:lnTo>
                    <a:pt x="150" y="1009"/>
                  </a:lnTo>
                  <a:lnTo>
                    <a:pt x="150" y="1018"/>
                  </a:lnTo>
                  <a:lnTo>
                    <a:pt x="151" y="1021"/>
                  </a:lnTo>
                  <a:lnTo>
                    <a:pt x="151" y="1026"/>
                  </a:lnTo>
                  <a:lnTo>
                    <a:pt x="145" y="1050"/>
                  </a:lnTo>
                  <a:lnTo>
                    <a:pt x="139" y="1060"/>
                  </a:lnTo>
                  <a:lnTo>
                    <a:pt x="137" y="1064"/>
                  </a:lnTo>
                  <a:lnTo>
                    <a:pt x="137" y="1071"/>
                  </a:lnTo>
                  <a:lnTo>
                    <a:pt x="142" y="1076"/>
                  </a:lnTo>
                  <a:lnTo>
                    <a:pt x="148" y="1079"/>
                  </a:lnTo>
                  <a:lnTo>
                    <a:pt x="148" y="1080"/>
                  </a:lnTo>
                  <a:lnTo>
                    <a:pt x="150" y="1084"/>
                  </a:lnTo>
                  <a:lnTo>
                    <a:pt x="150" y="1092"/>
                  </a:lnTo>
                  <a:lnTo>
                    <a:pt x="148" y="1109"/>
                  </a:lnTo>
                  <a:lnTo>
                    <a:pt x="151" y="1111"/>
                  </a:lnTo>
                  <a:lnTo>
                    <a:pt x="156" y="1114"/>
                  </a:lnTo>
                  <a:lnTo>
                    <a:pt x="166" y="1114"/>
                  </a:lnTo>
                  <a:lnTo>
                    <a:pt x="180" y="1111"/>
                  </a:lnTo>
                  <a:lnTo>
                    <a:pt x="185" y="1111"/>
                  </a:lnTo>
                  <a:lnTo>
                    <a:pt x="188" y="1112"/>
                  </a:lnTo>
                  <a:lnTo>
                    <a:pt x="191" y="1112"/>
                  </a:lnTo>
                  <a:lnTo>
                    <a:pt x="191" y="1116"/>
                  </a:lnTo>
                  <a:lnTo>
                    <a:pt x="202" y="1130"/>
                  </a:lnTo>
                  <a:lnTo>
                    <a:pt x="206" y="1131"/>
                  </a:lnTo>
                  <a:lnTo>
                    <a:pt x="209" y="1131"/>
                  </a:lnTo>
                  <a:lnTo>
                    <a:pt x="206" y="1133"/>
                  </a:lnTo>
                  <a:lnTo>
                    <a:pt x="201" y="1139"/>
                  </a:lnTo>
                  <a:lnTo>
                    <a:pt x="194" y="1151"/>
                  </a:lnTo>
                  <a:lnTo>
                    <a:pt x="188" y="1162"/>
                  </a:lnTo>
                  <a:lnTo>
                    <a:pt x="183" y="1171"/>
                  </a:lnTo>
                  <a:lnTo>
                    <a:pt x="180" y="1175"/>
                  </a:lnTo>
                  <a:lnTo>
                    <a:pt x="172" y="1179"/>
                  </a:lnTo>
                  <a:lnTo>
                    <a:pt x="166" y="1181"/>
                  </a:lnTo>
                  <a:lnTo>
                    <a:pt x="159" y="1183"/>
                  </a:lnTo>
                  <a:lnTo>
                    <a:pt x="158" y="1183"/>
                  </a:lnTo>
                  <a:lnTo>
                    <a:pt x="151" y="1186"/>
                  </a:lnTo>
                  <a:lnTo>
                    <a:pt x="150" y="1191"/>
                  </a:lnTo>
                  <a:lnTo>
                    <a:pt x="145" y="1200"/>
                  </a:lnTo>
                  <a:lnTo>
                    <a:pt x="140" y="1203"/>
                  </a:lnTo>
                  <a:lnTo>
                    <a:pt x="137" y="1213"/>
                  </a:lnTo>
                  <a:lnTo>
                    <a:pt x="132" y="1216"/>
                  </a:lnTo>
                  <a:lnTo>
                    <a:pt x="129" y="1224"/>
                  </a:lnTo>
                  <a:lnTo>
                    <a:pt x="129" y="1232"/>
                  </a:lnTo>
                  <a:lnTo>
                    <a:pt x="131" y="1240"/>
                  </a:lnTo>
                  <a:lnTo>
                    <a:pt x="132" y="1248"/>
                  </a:lnTo>
                  <a:lnTo>
                    <a:pt x="134" y="1250"/>
                  </a:lnTo>
                  <a:lnTo>
                    <a:pt x="132" y="1251"/>
                  </a:lnTo>
                  <a:lnTo>
                    <a:pt x="127" y="1259"/>
                  </a:lnTo>
                  <a:lnTo>
                    <a:pt x="121" y="1266"/>
                  </a:lnTo>
                  <a:lnTo>
                    <a:pt x="107" y="1278"/>
                  </a:lnTo>
                  <a:lnTo>
                    <a:pt x="102" y="1281"/>
                  </a:lnTo>
                  <a:lnTo>
                    <a:pt x="95" y="1286"/>
                  </a:lnTo>
                  <a:lnTo>
                    <a:pt x="79" y="1293"/>
                  </a:lnTo>
                  <a:lnTo>
                    <a:pt x="75" y="1296"/>
                  </a:lnTo>
                  <a:lnTo>
                    <a:pt x="73" y="1296"/>
                  </a:lnTo>
                  <a:lnTo>
                    <a:pt x="73" y="1296"/>
                  </a:lnTo>
                  <a:lnTo>
                    <a:pt x="62" y="1302"/>
                  </a:lnTo>
                  <a:lnTo>
                    <a:pt x="68" y="1302"/>
                  </a:lnTo>
                  <a:lnTo>
                    <a:pt x="67" y="1305"/>
                  </a:lnTo>
                  <a:lnTo>
                    <a:pt x="62" y="1315"/>
                  </a:lnTo>
                  <a:lnTo>
                    <a:pt x="59" y="1321"/>
                  </a:lnTo>
                  <a:lnTo>
                    <a:pt x="49" y="1329"/>
                  </a:lnTo>
                  <a:lnTo>
                    <a:pt x="41" y="1339"/>
                  </a:lnTo>
                  <a:lnTo>
                    <a:pt x="40" y="1342"/>
                  </a:lnTo>
                  <a:lnTo>
                    <a:pt x="38" y="1347"/>
                  </a:lnTo>
                  <a:lnTo>
                    <a:pt x="38" y="1353"/>
                  </a:lnTo>
                  <a:lnTo>
                    <a:pt x="35" y="1358"/>
                  </a:lnTo>
                  <a:lnTo>
                    <a:pt x="27" y="1371"/>
                  </a:lnTo>
                  <a:lnTo>
                    <a:pt x="17" y="1385"/>
                  </a:lnTo>
                  <a:lnTo>
                    <a:pt x="6" y="1403"/>
                  </a:lnTo>
                  <a:lnTo>
                    <a:pt x="3" y="1414"/>
                  </a:lnTo>
                  <a:lnTo>
                    <a:pt x="1" y="1419"/>
                  </a:lnTo>
                  <a:lnTo>
                    <a:pt x="1" y="1419"/>
                  </a:lnTo>
                  <a:lnTo>
                    <a:pt x="1" y="1422"/>
                  </a:lnTo>
                  <a:lnTo>
                    <a:pt x="1" y="1425"/>
                  </a:lnTo>
                  <a:lnTo>
                    <a:pt x="1" y="1425"/>
                  </a:lnTo>
                  <a:lnTo>
                    <a:pt x="1" y="1431"/>
                  </a:lnTo>
                  <a:lnTo>
                    <a:pt x="4" y="1436"/>
                  </a:lnTo>
                  <a:lnTo>
                    <a:pt x="12" y="1444"/>
                  </a:lnTo>
                  <a:lnTo>
                    <a:pt x="12" y="1446"/>
                  </a:lnTo>
                  <a:lnTo>
                    <a:pt x="12" y="1468"/>
                  </a:lnTo>
                  <a:lnTo>
                    <a:pt x="16" y="1473"/>
                  </a:lnTo>
                  <a:lnTo>
                    <a:pt x="19" y="1481"/>
                  </a:lnTo>
                  <a:lnTo>
                    <a:pt x="17" y="1489"/>
                  </a:lnTo>
                  <a:lnTo>
                    <a:pt x="14" y="1498"/>
                  </a:lnTo>
                  <a:lnTo>
                    <a:pt x="9" y="1505"/>
                  </a:lnTo>
                  <a:lnTo>
                    <a:pt x="8" y="1513"/>
                  </a:lnTo>
                  <a:lnTo>
                    <a:pt x="6" y="1522"/>
                  </a:lnTo>
                  <a:lnTo>
                    <a:pt x="4" y="1530"/>
                  </a:lnTo>
                  <a:lnTo>
                    <a:pt x="3" y="1535"/>
                  </a:lnTo>
                  <a:lnTo>
                    <a:pt x="0" y="1543"/>
                  </a:lnTo>
                  <a:lnTo>
                    <a:pt x="1" y="1551"/>
                  </a:lnTo>
                  <a:lnTo>
                    <a:pt x="6" y="1559"/>
                  </a:lnTo>
                  <a:lnTo>
                    <a:pt x="9" y="1564"/>
                  </a:lnTo>
                  <a:lnTo>
                    <a:pt x="11" y="1566"/>
                  </a:lnTo>
                  <a:lnTo>
                    <a:pt x="8" y="1573"/>
                  </a:lnTo>
                  <a:lnTo>
                    <a:pt x="8" y="1575"/>
                  </a:lnTo>
                  <a:lnTo>
                    <a:pt x="8" y="1577"/>
                  </a:lnTo>
                  <a:lnTo>
                    <a:pt x="6" y="1581"/>
                  </a:lnTo>
                  <a:lnTo>
                    <a:pt x="8" y="1581"/>
                  </a:lnTo>
                  <a:lnTo>
                    <a:pt x="8" y="1581"/>
                  </a:lnTo>
                  <a:lnTo>
                    <a:pt x="8" y="1583"/>
                  </a:lnTo>
                  <a:lnTo>
                    <a:pt x="8" y="1583"/>
                  </a:lnTo>
                  <a:lnTo>
                    <a:pt x="9" y="1585"/>
                  </a:lnTo>
                  <a:lnTo>
                    <a:pt x="9" y="1586"/>
                  </a:lnTo>
                  <a:lnTo>
                    <a:pt x="11" y="1588"/>
                  </a:lnTo>
                  <a:lnTo>
                    <a:pt x="17" y="1596"/>
                  </a:lnTo>
                  <a:lnTo>
                    <a:pt x="22" y="1599"/>
                  </a:lnTo>
                  <a:lnTo>
                    <a:pt x="28" y="1601"/>
                  </a:lnTo>
                  <a:lnTo>
                    <a:pt x="30" y="1602"/>
                  </a:lnTo>
                  <a:lnTo>
                    <a:pt x="30" y="1607"/>
                  </a:lnTo>
                  <a:lnTo>
                    <a:pt x="32" y="1612"/>
                  </a:lnTo>
                  <a:lnTo>
                    <a:pt x="35" y="1613"/>
                  </a:lnTo>
                  <a:lnTo>
                    <a:pt x="38" y="1617"/>
                  </a:lnTo>
                  <a:lnTo>
                    <a:pt x="40" y="1618"/>
                  </a:lnTo>
                  <a:lnTo>
                    <a:pt x="41" y="1623"/>
                  </a:lnTo>
                  <a:lnTo>
                    <a:pt x="51" y="1633"/>
                  </a:lnTo>
                  <a:lnTo>
                    <a:pt x="60" y="1639"/>
                  </a:lnTo>
                  <a:lnTo>
                    <a:pt x="65" y="1645"/>
                  </a:lnTo>
                  <a:lnTo>
                    <a:pt x="68" y="1652"/>
                  </a:lnTo>
                  <a:lnTo>
                    <a:pt x="68" y="1652"/>
                  </a:lnTo>
                  <a:lnTo>
                    <a:pt x="68" y="1653"/>
                  </a:lnTo>
                  <a:lnTo>
                    <a:pt x="70" y="1658"/>
                  </a:lnTo>
                  <a:lnTo>
                    <a:pt x="70" y="1656"/>
                  </a:lnTo>
                  <a:lnTo>
                    <a:pt x="72" y="1660"/>
                  </a:lnTo>
                  <a:lnTo>
                    <a:pt x="75" y="1668"/>
                  </a:lnTo>
                  <a:lnTo>
                    <a:pt x="78" y="1674"/>
                  </a:lnTo>
                  <a:lnTo>
                    <a:pt x="81" y="1679"/>
                  </a:lnTo>
                  <a:lnTo>
                    <a:pt x="99" y="1690"/>
                  </a:lnTo>
                  <a:lnTo>
                    <a:pt x="99" y="1690"/>
                  </a:lnTo>
                  <a:lnTo>
                    <a:pt x="103" y="1695"/>
                  </a:lnTo>
                  <a:lnTo>
                    <a:pt x="103" y="1695"/>
                  </a:lnTo>
                  <a:lnTo>
                    <a:pt x="103" y="1695"/>
                  </a:lnTo>
                  <a:lnTo>
                    <a:pt x="126" y="1709"/>
                  </a:lnTo>
                  <a:lnTo>
                    <a:pt x="148" y="1725"/>
                  </a:lnTo>
                  <a:lnTo>
                    <a:pt x="159" y="1731"/>
                  </a:lnTo>
                  <a:lnTo>
                    <a:pt x="167" y="1735"/>
                  </a:lnTo>
                  <a:lnTo>
                    <a:pt x="170" y="1735"/>
                  </a:lnTo>
                  <a:lnTo>
                    <a:pt x="169" y="1736"/>
                  </a:lnTo>
                  <a:lnTo>
                    <a:pt x="174" y="1736"/>
                  </a:lnTo>
                  <a:lnTo>
                    <a:pt x="175" y="1738"/>
                  </a:lnTo>
                  <a:lnTo>
                    <a:pt x="177" y="1736"/>
                  </a:lnTo>
                  <a:lnTo>
                    <a:pt x="183" y="1735"/>
                  </a:lnTo>
                  <a:lnTo>
                    <a:pt x="196" y="1731"/>
                  </a:lnTo>
                  <a:lnTo>
                    <a:pt x="212" y="1728"/>
                  </a:lnTo>
                  <a:lnTo>
                    <a:pt x="226" y="1723"/>
                  </a:lnTo>
                  <a:lnTo>
                    <a:pt x="245" y="1723"/>
                  </a:lnTo>
                  <a:lnTo>
                    <a:pt x="260" y="1727"/>
                  </a:lnTo>
                  <a:lnTo>
                    <a:pt x="274" y="1731"/>
                  </a:lnTo>
                  <a:lnTo>
                    <a:pt x="282" y="1730"/>
                  </a:lnTo>
                  <a:lnTo>
                    <a:pt x="292" y="1727"/>
                  </a:lnTo>
                  <a:lnTo>
                    <a:pt x="311" y="1717"/>
                  </a:lnTo>
                  <a:lnTo>
                    <a:pt x="332" y="1708"/>
                  </a:lnTo>
                  <a:lnTo>
                    <a:pt x="336" y="1706"/>
                  </a:lnTo>
                  <a:lnTo>
                    <a:pt x="340" y="1703"/>
                  </a:lnTo>
                  <a:lnTo>
                    <a:pt x="344" y="1701"/>
                  </a:lnTo>
                  <a:lnTo>
                    <a:pt x="356" y="1701"/>
                  </a:lnTo>
                  <a:lnTo>
                    <a:pt x="362" y="1700"/>
                  </a:lnTo>
                  <a:lnTo>
                    <a:pt x="367" y="1696"/>
                  </a:lnTo>
                  <a:lnTo>
                    <a:pt x="372" y="1700"/>
                  </a:lnTo>
                  <a:lnTo>
                    <a:pt x="394" y="1704"/>
                  </a:lnTo>
                  <a:lnTo>
                    <a:pt x="400" y="1708"/>
                  </a:lnTo>
                  <a:lnTo>
                    <a:pt x="408" y="1716"/>
                  </a:lnTo>
                  <a:lnTo>
                    <a:pt x="410" y="1719"/>
                  </a:lnTo>
                  <a:lnTo>
                    <a:pt x="410" y="1725"/>
                  </a:lnTo>
                  <a:lnTo>
                    <a:pt x="415" y="1730"/>
                  </a:lnTo>
                  <a:lnTo>
                    <a:pt x="421" y="1738"/>
                  </a:lnTo>
                  <a:lnTo>
                    <a:pt x="426" y="1738"/>
                  </a:lnTo>
                  <a:lnTo>
                    <a:pt x="431" y="1736"/>
                  </a:lnTo>
                  <a:lnTo>
                    <a:pt x="437" y="1735"/>
                  </a:lnTo>
                  <a:lnTo>
                    <a:pt x="440" y="1733"/>
                  </a:lnTo>
                  <a:lnTo>
                    <a:pt x="459" y="1733"/>
                  </a:lnTo>
                  <a:lnTo>
                    <a:pt x="466" y="1731"/>
                  </a:lnTo>
                  <a:lnTo>
                    <a:pt x="467" y="1733"/>
                  </a:lnTo>
                  <a:lnTo>
                    <a:pt x="474" y="1741"/>
                  </a:lnTo>
                  <a:lnTo>
                    <a:pt x="482" y="1744"/>
                  </a:lnTo>
                  <a:lnTo>
                    <a:pt x="486" y="1744"/>
                  </a:lnTo>
                  <a:lnTo>
                    <a:pt x="488" y="1746"/>
                  </a:lnTo>
                  <a:lnTo>
                    <a:pt x="491" y="1754"/>
                  </a:lnTo>
                  <a:lnTo>
                    <a:pt x="491" y="1759"/>
                  </a:lnTo>
                  <a:lnTo>
                    <a:pt x="488" y="1765"/>
                  </a:lnTo>
                  <a:lnTo>
                    <a:pt x="486" y="1770"/>
                  </a:lnTo>
                  <a:lnTo>
                    <a:pt x="486" y="1778"/>
                  </a:lnTo>
                  <a:lnTo>
                    <a:pt x="488" y="1778"/>
                  </a:lnTo>
                  <a:lnTo>
                    <a:pt x="488" y="1781"/>
                  </a:lnTo>
                  <a:lnTo>
                    <a:pt x="488" y="1783"/>
                  </a:lnTo>
                  <a:lnTo>
                    <a:pt x="485" y="1783"/>
                  </a:lnTo>
                  <a:lnTo>
                    <a:pt x="477" y="1791"/>
                  </a:lnTo>
                  <a:lnTo>
                    <a:pt x="483" y="1797"/>
                  </a:lnTo>
                  <a:lnTo>
                    <a:pt x="480" y="1800"/>
                  </a:lnTo>
                  <a:lnTo>
                    <a:pt x="480" y="1803"/>
                  </a:lnTo>
                  <a:lnTo>
                    <a:pt x="483" y="1808"/>
                  </a:lnTo>
                  <a:lnTo>
                    <a:pt x="486" y="1810"/>
                  </a:lnTo>
                  <a:lnTo>
                    <a:pt x="486" y="1811"/>
                  </a:lnTo>
                  <a:lnTo>
                    <a:pt x="483" y="1811"/>
                  </a:lnTo>
                  <a:lnTo>
                    <a:pt x="480" y="1813"/>
                  </a:lnTo>
                  <a:lnTo>
                    <a:pt x="477" y="1816"/>
                  </a:lnTo>
                  <a:lnTo>
                    <a:pt x="477" y="1822"/>
                  </a:lnTo>
                  <a:lnTo>
                    <a:pt x="475" y="1824"/>
                  </a:lnTo>
                  <a:lnTo>
                    <a:pt x="467" y="1832"/>
                  </a:lnTo>
                  <a:lnTo>
                    <a:pt x="470" y="1835"/>
                  </a:lnTo>
                  <a:lnTo>
                    <a:pt x="472" y="1840"/>
                  </a:lnTo>
                  <a:lnTo>
                    <a:pt x="477" y="1843"/>
                  </a:lnTo>
                  <a:lnTo>
                    <a:pt x="478" y="1846"/>
                  </a:lnTo>
                  <a:lnTo>
                    <a:pt x="478" y="1850"/>
                  </a:lnTo>
                  <a:lnTo>
                    <a:pt x="482" y="1853"/>
                  </a:lnTo>
                  <a:lnTo>
                    <a:pt x="491" y="1864"/>
                  </a:lnTo>
                  <a:lnTo>
                    <a:pt x="496" y="1870"/>
                  </a:lnTo>
                  <a:lnTo>
                    <a:pt x="504" y="1880"/>
                  </a:lnTo>
                  <a:lnTo>
                    <a:pt x="507" y="1885"/>
                  </a:lnTo>
                  <a:lnTo>
                    <a:pt x="507" y="1886"/>
                  </a:lnTo>
                  <a:lnTo>
                    <a:pt x="510" y="1888"/>
                  </a:lnTo>
                  <a:lnTo>
                    <a:pt x="512" y="1889"/>
                  </a:lnTo>
                  <a:lnTo>
                    <a:pt x="512" y="1888"/>
                  </a:lnTo>
                  <a:lnTo>
                    <a:pt x="514" y="1889"/>
                  </a:lnTo>
                  <a:lnTo>
                    <a:pt x="520" y="1897"/>
                  </a:lnTo>
                  <a:lnTo>
                    <a:pt x="526" y="1907"/>
                  </a:lnTo>
                  <a:lnTo>
                    <a:pt x="531" y="1917"/>
                  </a:lnTo>
                  <a:lnTo>
                    <a:pt x="533" y="1925"/>
                  </a:lnTo>
                  <a:lnTo>
                    <a:pt x="531" y="1925"/>
                  </a:lnTo>
                  <a:lnTo>
                    <a:pt x="533" y="1926"/>
                  </a:lnTo>
                  <a:lnTo>
                    <a:pt x="533" y="1931"/>
                  </a:lnTo>
                  <a:lnTo>
                    <a:pt x="534" y="1931"/>
                  </a:lnTo>
                  <a:lnTo>
                    <a:pt x="549" y="1966"/>
                  </a:lnTo>
                  <a:lnTo>
                    <a:pt x="550" y="1968"/>
                  </a:lnTo>
                  <a:lnTo>
                    <a:pt x="547" y="1977"/>
                  </a:lnTo>
                  <a:lnTo>
                    <a:pt x="547" y="1984"/>
                  </a:lnTo>
                  <a:lnTo>
                    <a:pt x="549" y="1993"/>
                  </a:lnTo>
                  <a:lnTo>
                    <a:pt x="552" y="2003"/>
                  </a:lnTo>
                  <a:lnTo>
                    <a:pt x="555" y="2014"/>
                  </a:lnTo>
                  <a:lnTo>
                    <a:pt x="558" y="2020"/>
                  </a:lnTo>
                  <a:lnTo>
                    <a:pt x="557" y="2027"/>
                  </a:lnTo>
                  <a:lnTo>
                    <a:pt x="553" y="2035"/>
                  </a:lnTo>
                  <a:lnTo>
                    <a:pt x="541" y="2052"/>
                  </a:lnTo>
                  <a:lnTo>
                    <a:pt x="536" y="2062"/>
                  </a:lnTo>
                  <a:lnTo>
                    <a:pt x="533" y="2073"/>
                  </a:lnTo>
                  <a:lnTo>
                    <a:pt x="530" y="2087"/>
                  </a:lnTo>
                  <a:lnTo>
                    <a:pt x="526" y="2095"/>
                  </a:lnTo>
                  <a:lnTo>
                    <a:pt x="523" y="2100"/>
                  </a:lnTo>
                  <a:lnTo>
                    <a:pt x="523" y="2106"/>
                  </a:lnTo>
                  <a:lnTo>
                    <a:pt x="520" y="2129"/>
                  </a:lnTo>
                  <a:lnTo>
                    <a:pt x="520" y="2129"/>
                  </a:lnTo>
                  <a:lnTo>
                    <a:pt x="520" y="2130"/>
                  </a:lnTo>
                  <a:lnTo>
                    <a:pt x="520" y="2137"/>
                  </a:lnTo>
                  <a:lnTo>
                    <a:pt x="520" y="2137"/>
                  </a:lnTo>
                  <a:lnTo>
                    <a:pt x="530" y="2158"/>
                  </a:lnTo>
                  <a:lnTo>
                    <a:pt x="539" y="2173"/>
                  </a:lnTo>
                  <a:lnTo>
                    <a:pt x="547" y="2194"/>
                  </a:lnTo>
                  <a:lnTo>
                    <a:pt x="557" y="2213"/>
                  </a:lnTo>
                  <a:lnTo>
                    <a:pt x="563" y="2223"/>
                  </a:lnTo>
                  <a:lnTo>
                    <a:pt x="566" y="2229"/>
                  </a:lnTo>
                  <a:lnTo>
                    <a:pt x="566" y="2260"/>
                  </a:lnTo>
                  <a:lnTo>
                    <a:pt x="571" y="2272"/>
                  </a:lnTo>
                  <a:lnTo>
                    <a:pt x="573" y="2288"/>
                  </a:lnTo>
                  <a:lnTo>
                    <a:pt x="576" y="2312"/>
                  </a:lnTo>
                  <a:lnTo>
                    <a:pt x="579" y="2323"/>
                  </a:lnTo>
                  <a:lnTo>
                    <a:pt x="587" y="2333"/>
                  </a:lnTo>
                  <a:lnTo>
                    <a:pt x="592" y="2339"/>
                  </a:lnTo>
                  <a:lnTo>
                    <a:pt x="597" y="2347"/>
                  </a:lnTo>
                  <a:lnTo>
                    <a:pt x="605" y="2362"/>
                  </a:lnTo>
                  <a:lnTo>
                    <a:pt x="611" y="2376"/>
                  </a:lnTo>
                  <a:lnTo>
                    <a:pt x="614" y="2387"/>
                  </a:lnTo>
                  <a:lnTo>
                    <a:pt x="619" y="2397"/>
                  </a:lnTo>
                  <a:lnTo>
                    <a:pt x="624" y="2405"/>
                  </a:lnTo>
                  <a:lnTo>
                    <a:pt x="627" y="2411"/>
                  </a:lnTo>
                  <a:lnTo>
                    <a:pt x="630" y="2421"/>
                  </a:lnTo>
                  <a:lnTo>
                    <a:pt x="630" y="2424"/>
                  </a:lnTo>
                  <a:lnTo>
                    <a:pt x="624" y="2427"/>
                  </a:lnTo>
                  <a:lnTo>
                    <a:pt x="624" y="2437"/>
                  </a:lnTo>
                  <a:lnTo>
                    <a:pt x="628" y="2443"/>
                  </a:lnTo>
                  <a:lnTo>
                    <a:pt x="630" y="2450"/>
                  </a:lnTo>
                  <a:lnTo>
                    <a:pt x="632" y="2453"/>
                  </a:lnTo>
                  <a:lnTo>
                    <a:pt x="632" y="2458"/>
                  </a:lnTo>
                  <a:lnTo>
                    <a:pt x="635" y="2461"/>
                  </a:lnTo>
                  <a:lnTo>
                    <a:pt x="638" y="2461"/>
                  </a:lnTo>
                  <a:lnTo>
                    <a:pt x="643" y="2465"/>
                  </a:lnTo>
                  <a:lnTo>
                    <a:pt x="646" y="2465"/>
                  </a:lnTo>
                  <a:lnTo>
                    <a:pt x="651" y="2470"/>
                  </a:lnTo>
                  <a:lnTo>
                    <a:pt x="654" y="2475"/>
                  </a:lnTo>
                  <a:lnTo>
                    <a:pt x="659" y="2475"/>
                  </a:lnTo>
                  <a:lnTo>
                    <a:pt x="667" y="2472"/>
                  </a:lnTo>
                  <a:lnTo>
                    <a:pt x="670" y="2469"/>
                  </a:lnTo>
                  <a:lnTo>
                    <a:pt x="673" y="2467"/>
                  </a:lnTo>
                  <a:lnTo>
                    <a:pt x="688" y="2465"/>
                  </a:lnTo>
                  <a:lnTo>
                    <a:pt x="692" y="2465"/>
                  </a:lnTo>
                  <a:lnTo>
                    <a:pt x="700" y="2462"/>
                  </a:lnTo>
                  <a:lnTo>
                    <a:pt x="705" y="2459"/>
                  </a:lnTo>
                  <a:lnTo>
                    <a:pt x="710" y="2458"/>
                  </a:lnTo>
                  <a:lnTo>
                    <a:pt x="724" y="2458"/>
                  </a:lnTo>
                  <a:lnTo>
                    <a:pt x="737" y="2461"/>
                  </a:lnTo>
                  <a:lnTo>
                    <a:pt x="742" y="2461"/>
                  </a:lnTo>
                  <a:lnTo>
                    <a:pt x="751" y="2456"/>
                  </a:lnTo>
                  <a:lnTo>
                    <a:pt x="755" y="2458"/>
                  </a:lnTo>
                  <a:lnTo>
                    <a:pt x="759" y="2458"/>
                  </a:lnTo>
                  <a:lnTo>
                    <a:pt x="763" y="2454"/>
                  </a:lnTo>
                  <a:lnTo>
                    <a:pt x="763" y="2451"/>
                  </a:lnTo>
                  <a:lnTo>
                    <a:pt x="763" y="2450"/>
                  </a:lnTo>
                  <a:lnTo>
                    <a:pt x="764" y="2450"/>
                  </a:lnTo>
                  <a:lnTo>
                    <a:pt x="775" y="2450"/>
                  </a:lnTo>
                  <a:lnTo>
                    <a:pt x="782" y="2448"/>
                  </a:lnTo>
                  <a:lnTo>
                    <a:pt x="793" y="2443"/>
                  </a:lnTo>
                  <a:lnTo>
                    <a:pt x="814" y="2424"/>
                  </a:lnTo>
                  <a:lnTo>
                    <a:pt x="826" y="2413"/>
                  </a:lnTo>
                  <a:lnTo>
                    <a:pt x="836" y="2398"/>
                  </a:lnTo>
                  <a:lnTo>
                    <a:pt x="850" y="2384"/>
                  </a:lnTo>
                  <a:lnTo>
                    <a:pt x="858" y="2373"/>
                  </a:lnTo>
                  <a:lnTo>
                    <a:pt x="863" y="2363"/>
                  </a:lnTo>
                  <a:lnTo>
                    <a:pt x="869" y="2357"/>
                  </a:lnTo>
                  <a:lnTo>
                    <a:pt x="882" y="2346"/>
                  </a:lnTo>
                  <a:lnTo>
                    <a:pt x="887" y="2339"/>
                  </a:lnTo>
                  <a:lnTo>
                    <a:pt x="892" y="2316"/>
                  </a:lnTo>
                  <a:lnTo>
                    <a:pt x="892" y="2316"/>
                  </a:lnTo>
                  <a:lnTo>
                    <a:pt x="892" y="2311"/>
                  </a:lnTo>
                  <a:lnTo>
                    <a:pt x="892" y="2309"/>
                  </a:lnTo>
                  <a:lnTo>
                    <a:pt x="892" y="2309"/>
                  </a:lnTo>
                  <a:lnTo>
                    <a:pt x="893" y="2303"/>
                  </a:lnTo>
                  <a:lnTo>
                    <a:pt x="892" y="2298"/>
                  </a:lnTo>
                  <a:lnTo>
                    <a:pt x="889" y="2295"/>
                  </a:lnTo>
                  <a:lnTo>
                    <a:pt x="885" y="2295"/>
                  </a:lnTo>
                  <a:lnTo>
                    <a:pt x="887" y="2293"/>
                  </a:lnTo>
                  <a:lnTo>
                    <a:pt x="892" y="2290"/>
                  </a:lnTo>
                  <a:lnTo>
                    <a:pt x="901" y="2284"/>
                  </a:lnTo>
                  <a:lnTo>
                    <a:pt x="928" y="2272"/>
                  </a:lnTo>
                  <a:lnTo>
                    <a:pt x="935" y="2268"/>
                  </a:lnTo>
                  <a:lnTo>
                    <a:pt x="936" y="2263"/>
                  </a:lnTo>
                  <a:lnTo>
                    <a:pt x="936" y="2242"/>
                  </a:lnTo>
                  <a:lnTo>
                    <a:pt x="938" y="2236"/>
                  </a:lnTo>
                  <a:lnTo>
                    <a:pt x="938" y="2228"/>
                  </a:lnTo>
                  <a:lnTo>
                    <a:pt x="933" y="2205"/>
                  </a:lnTo>
                  <a:lnTo>
                    <a:pt x="930" y="2197"/>
                  </a:lnTo>
                  <a:lnTo>
                    <a:pt x="925" y="2185"/>
                  </a:lnTo>
                  <a:lnTo>
                    <a:pt x="925" y="2181"/>
                  </a:lnTo>
                  <a:lnTo>
                    <a:pt x="927" y="2180"/>
                  </a:lnTo>
                  <a:lnTo>
                    <a:pt x="930" y="2180"/>
                  </a:lnTo>
                  <a:lnTo>
                    <a:pt x="932" y="2177"/>
                  </a:lnTo>
                  <a:lnTo>
                    <a:pt x="938" y="2169"/>
                  </a:lnTo>
                  <a:lnTo>
                    <a:pt x="940" y="2166"/>
                  </a:lnTo>
                  <a:lnTo>
                    <a:pt x="941" y="2164"/>
                  </a:lnTo>
                  <a:lnTo>
                    <a:pt x="946" y="2164"/>
                  </a:lnTo>
                  <a:lnTo>
                    <a:pt x="951" y="2159"/>
                  </a:lnTo>
                  <a:lnTo>
                    <a:pt x="957" y="2154"/>
                  </a:lnTo>
                  <a:lnTo>
                    <a:pt x="959" y="2150"/>
                  </a:lnTo>
                  <a:lnTo>
                    <a:pt x="970" y="2140"/>
                  </a:lnTo>
                  <a:lnTo>
                    <a:pt x="978" y="2135"/>
                  </a:lnTo>
                  <a:lnTo>
                    <a:pt x="988" y="2132"/>
                  </a:lnTo>
                  <a:lnTo>
                    <a:pt x="996" y="2129"/>
                  </a:lnTo>
                  <a:lnTo>
                    <a:pt x="1005" y="2124"/>
                  </a:lnTo>
                  <a:lnTo>
                    <a:pt x="1016" y="2114"/>
                  </a:lnTo>
                  <a:lnTo>
                    <a:pt x="1026" y="2103"/>
                  </a:lnTo>
                  <a:lnTo>
                    <a:pt x="1032" y="2092"/>
                  </a:lnTo>
                  <a:lnTo>
                    <a:pt x="1035" y="2089"/>
                  </a:lnTo>
                  <a:lnTo>
                    <a:pt x="1035" y="2084"/>
                  </a:lnTo>
                  <a:lnTo>
                    <a:pt x="1032" y="2068"/>
                  </a:lnTo>
                  <a:lnTo>
                    <a:pt x="1031" y="2057"/>
                  </a:lnTo>
                  <a:lnTo>
                    <a:pt x="1031" y="2028"/>
                  </a:lnTo>
                  <a:lnTo>
                    <a:pt x="1029" y="2006"/>
                  </a:lnTo>
                  <a:lnTo>
                    <a:pt x="1031" y="2006"/>
                  </a:lnTo>
                  <a:lnTo>
                    <a:pt x="1029" y="2004"/>
                  </a:lnTo>
                  <a:lnTo>
                    <a:pt x="1029" y="2000"/>
                  </a:lnTo>
                  <a:lnTo>
                    <a:pt x="1027" y="2000"/>
                  </a:lnTo>
                  <a:lnTo>
                    <a:pt x="1027" y="2000"/>
                  </a:lnTo>
                  <a:lnTo>
                    <a:pt x="1021" y="1993"/>
                  </a:lnTo>
                  <a:lnTo>
                    <a:pt x="1016" y="1992"/>
                  </a:lnTo>
                  <a:lnTo>
                    <a:pt x="1016" y="1992"/>
                  </a:lnTo>
                  <a:lnTo>
                    <a:pt x="1016" y="1988"/>
                  </a:lnTo>
                  <a:lnTo>
                    <a:pt x="1015" y="1982"/>
                  </a:lnTo>
                  <a:lnTo>
                    <a:pt x="1013" y="1977"/>
                  </a:lnTo>
                  <a:lnTo>
                    <a:pt x="1010" y="1974"/>
                  </a:lnTo>
                  <a:lnTo>
                    <a:pt x="1010" y="1961"/>
                  </a:lnTo>
                  <a:lnTo>
                    <a:pt x="1008" y="1956"/>
                  </a:lnTo>
                  <a:lnTo>
                    <a:pt x="1008" y="1953"/>
                  </a:lnTo>
                  <a:lnTo>
                    <a:pt x="1007" y="1952"/>
                  </a:lnTo>
                  <a:lnTo>
                    <a:pt x="1007" y="1952"/>
                  </a:lnTo>
                  <a:lnTo>
                    <a:pt x="1011" y="1944"/>
                  </a:lnTo>
                  <a:lnTo>
                    <a:pt x="1011" y="1936"/>
                  </a:lnTo>
                  <a:lnTo>
                    <a:pt x="1007" y="1933"/>
                  </a:lnTo>
                  <a:lnTo>
                    <a:pt x="1003" y="1929"/>
                  </a:lnTo>
                  <a:lnTo>
                    <a:pt x="1002" y="1926"/>
                  </a:lnTo>
                  <a:lnTo>
                    <a:pt x="1002" y="1923"/>
                  </a:lnTo>
                  <a:lnTo>
                    <a:pt x="1008" y="1901"/>
                  </a:lnTo>
                  <a:lnTo>
                    <a:pt x="1019" y="1877"/>
                  </a:lnTo>
                  <a:lnTo>
                    <a:pt x="1027" y="1862"/>
                  </a:lnTo>
                  <a:lnTo>
                    <a:pt x="1029" y="1859"/>
                  </a:lnTo>
                  <a:lnTo>
                    <a:pt x="1031" y="1858"/>
                  </a:lnTo>
                  <a:lnTo>
                    <a:pt x="1037" y="1854"/>
                  </a:lnTo>
                  <a:lnTo>
                    <a:pt x="1039" y="1853"/>
                  </a:lnTo>
                  <a:lnTo>
                    <a:pt x="1039" y="1853"/>
                  </a:lnTo>
                  <a:lnTo>
                    <a:pt x="1043" y="1851"/>
                  </a:lnTo>
                  <a:lnTo>
                    <a:pt x="1047" y="1848"/>
                  </a:lnTo>
                  <a:lnTo>
                    <a:pt x="1047" y="1848"/>
                  </a:lnTo>
                  <a:lnTo>
                    <a:pt x="1050" y="1845"/>
                  </a:lnTo>
                  <a:lnTo>
                    <a:pt x="1051" y="1843"/>
                  </a:lnTo>
                  <a:lnTo>
                    <a:pt x="1051" y="1843"/>
                  </a:lnTo>
                  <a:lnTo>
                    <a:pt x="1088" y="1802"/>
                  </a:lnTo>
                  <a:lnTo>
                    <a:pt x="1098" y="1794"/>
                  </a:lnTo>
                  <a:lnTo>
                    <a:pt x="1106" y="1787"/>
                  </a:lnTo>
                  <a:lnTo>
                    <a:pt x="1120" y="1779"/>
                  </a:lnTo>
                  <a:lnTo>
                    <a:pt x="1128" y="1773"/>
                  </a:lnTo>
                  <a:lnTo>
                    <a:pt x="1139" y="1762"/>
                  </a:lnTo>
                  <a:lnTo>
                    <a:pt x="1152" y="1747"/>
                  </a:lnTo>
                  <a:lnTo>
                    <a:pt x="1166" y="1735"/>
                  </a:lnTo>
                  <a:lnTo>
                    <a:pt x="1179" y="1716"/>
                  </a:lnTo>
                  <a:lnTo>
                    <a:pt x="1184" y="1708"/>
                  </a:lnTo>
                  <a:lnTo>
                    <a:pt x="1187" y="1701"/>
                  </a:lnTo>
                  <a:lnTo>
                    <a:pt x="1189" y="1693"/>
                  </a:lnTo>
                  <a:lnTo>
                    <a:pt x="1192" y="1687"/>
                  </a:lnTo>
                  <a:lnTo>
                    <a:pt x="1203" y="1672"/>
                  </a:lnTo>
                  <a:lnTo>
                    <a:pt x="1208" y="1664"/>
                  </a:lnTo>
                  <a:lnTo>
                    <a:pt x="1213" y="1655"/>
                  </a:lnTo>
                  <a:lnTo>
                    <a:pt x="1217" y="1642"/>
                  </a:lnTo>
                  <a:lnTo>
                    <a:pt x="1221" y="1629"/>
                  </a:lnTo>
                  <a:lnTo>
                    <a:pt x="1225" y="1604"/>
                  </a:lnTo>
                  <a:lnTo>
                    <a:pt x="1225" y="1601"/>
                  </a:lnTo>
                  <a:lnTo>
                    <a:pt x="1224" y="1596"/>
                  </a:lnTo>
                  <a:lnTo>
                    <a:pt x="1219" y="1591"/>
                  </a:lnTo>
                  <a:lnTo>
                    <a:pt x="1213" y="1591"/>
                  </a:lnTo>
                  <a:lnTo>
                    <a:pt x="1206" y="1597"/>
                  </a:lnTo>
                  <a:lnTo>
                    <a:pt x="1203" y="1599"/>
                  </a:lnTo>
                  <a:lnTo>
                    <a:pt x="1195" y="1602"/>
                  </a:lnTo>
                  <a:lnTo>
                    <a:pt x="1182" y="1605"/>
                  </a:lnTo>
                  <a:lnTo>
                    <a:pt x="1169" y="1605"/>
                  </a:lnTo>
                  <a:lnTo>
                    <a:pt x="1152" y="1607"/>
                  </a:lnTo>
                  <a:lnTo>
                    <a:pt x="1146" y="1609"/>
                  </a:lnTo>
                  <a:lnTo>
                    <a:pt x="1139" y="1613"/>
                  </a:lnTo>
                  <a:lnTo>
                    <a:pt x="1138" y="1613"/>
                  </a:lnTo>
                  <a:lnTo>
                    <a:pt x="1136" y="1615"/>
                  </a:lnTo>
                  <a:lnTo>
                    <a:pt x="1118" y="1615"/>
                  </a:lnTo>
                  <a:lnTo>
                    <a:pt x="1117" y="1617"/>
                  </a:lnTo>
                  <a:lnTo>
                    <a:pt x="1110" y="1620"/>
                  </a:lnTo>
                  <a:lnTo>
                    <a:pt x="1104" y="1623"/>
                  </a:lnTo>
                  <a:lnTo>
                    <a:pt x="1101" y="1621"/>
                  </a:lnTo>
                  <a:lnTo>
                    <a:pt x="1096" y="1621"/>
                  </a:lnTo>
                  <a:lnTo>
                    <a:pt x="1091" y="1617"/>
                  </a:lnTo>
                  <a:lnTo>
                    <a:pt x="1085" y="1610"/>
                  </a:lnTo>
                  <a:lnTo>
                    <a:pt x="1083" y="1607"/>
                  </a:lnTo>
                  <a:lnTo>
                    <a:pt x="1083" y="1605"/>
                  </a:lnTo>
                  <a:lnTo>
                    <a:pt x="1080" y="1604"/>
                  </a:lnTo>
                  <a:lnTo>
                    <a:pt x="1078" y="1602"/>
                  </a:lnTo>
                  <a:lnTo>
                    <a:pt x="1077" y="1604"/>
                  </a:lnTo>
                  <a:lnTo>
                    <a:pt x="1074" y="1602"/>
                  </a:lnTo>
                  <a:lnTo>
                    <a:pt x="1082" y="1597"/>
                  </a:lnTo>
                  <a:lnTo>
                    <a:pt x="1085" y="1594"/>
                  </a:lnTo>
                  <a:lnTo>
                    <a:pt x="1085" y="1591"/>
                  </a:lnTo>
                  <a:lnTo>
                    <a:pt x="1082" y="1583"/>
                  </a:lnTo>
                  <a:lnTo>
                    <a:pt x="1082" y="1583"/>
                  </a:lnTo>
                  <a:lnTo>
                    <a:pt x="1085" y="1585"/>
                  </a:lnTo>
                  <a:lnTo>
                    <a:pt x="1096" y="1585"/>
                  </a:lnTo>
                  <a:lnTo>
                    <a:pt x="1107" y="1583"/>
                  </a:lnTo>
                  <a:lnTo>
                    <a:pt x="1117" y="1580"/>
                  </a:lnTo>
                  <a:lnTo>
                    <a:pt x="1123" y="1577"/>
                  </a:lnTo>
                  <a:lnTo>
                    <a:pt x="1128" y="1573"/>
                  </a:lnTo>
                  <a:lnTo>
                    <a:pt x="1138" y="1572"/>
                  </a:lnTo>
                  <a:lnTo>
                    <a:pt x="1146" y="1572"/>
                  </a:lnTo>
                  <a:lnTo>
                    <a:pt x="1150" y="1569"/>
                  </a:lnTo>
                  <a:lnTo>
                    <a:pt x="1158" y="1562"/>
                  </a:lnTo>
                  <a:lnTo>
                    <a:pt x="1160" y="1561"/>
                  </a:lnTo>
                  <a:lnTo>
                    <a:pt x="1176" y="1561"/>
                  </a:lnTo>
                  <a:lnTo>
                    <a:pt x="1184" y="1558"/>
                  </a:lnTo>
                  <a:lnTo>
                    <a:pt x="1190" y="1551"/>
                  </a:lnTo>
                  <a:lnTo>
                    <a:pt x="1197" y="1546"/>
                  </a:lnTo>
                  <a:lnTo>
                    <a:pt x="1205" y="1545"/>
                  </a:lnTo>
                  <a:lnTo>
                    <a:pt x="1229" y="1538"/>
                  </a:lnTo>
                  <a:lnTo>
                    <a:pt x="1238" y="1534"/>
                  </a:lnTo>
                  <a:lnTo>
                    <a:pt x="1244" y="1527"/>
                  </a:lnTo>
                  <a:lnTo>
                    <a:pt x="1248" y="1518"/>
                  </a:lnTo>
                  <a:lnTo>
                    <a:pt x="1252" y="1516"/>
                  </a:lnTo>
                  <a:lnTo>
                    <a:pt x="1259" y="1514"/>
                  </a:lnTo>
                  <a:lnTo>
                    <a:pt x="1259" y="1516"/>
                  </a:lnTo>
                  <a:lnTo>
                    <a:pt x="1262" y="1514"/>
                  </a:lnTo>
                  <a:lnTo>
                    <a:pt x="1265" y="1514"/>
                  </a:lnTo>
                  <a:lnTo>
                    <a:pt x="1265" y="1513"/>
                  </a:lnTo>
                  <a:lnTo>
                    <a:pt x="1267" y="1511"/>
                  </a:lnTo>
                  <a:lnTo>
                    <a:pt x="1280" y="1508"/>
                  </a:lnTo>
                  <a:lnTo>
                    <a:pt x="1288" y="1508"/>
                  </a:lnTo>
                  <a:lnTo>
                    <a:pt x="1294" y="1506"/>
                  </a:lnTo>
                  <a:lnTo>
                    <a:pt x="1297" y="1506"/>
                  </a:lnTo>
                  <a:lnTo>
                    <a:pt x="1300" y="1503"/>
                  </a:lnTo>
                  <a:lnTo>
                    <a:pt x="1300" y="1495"/>
                  </a:lnTo>
                  <a:lnTo>
                    <a:pt x="1302" y="1492"/>
                  </a:lnTo>
                  <a:lnTo>
                    <a:pt x="1307" y="1491"/>
                  </a:lnTo>
                  <a:lnTo>
                    <a:pt x="1316" y="1491"/>
                  </a:lnTo>
                  <a:lnTo>
                    <a:pt x="1323" y="1489"/>
                  </a:lnTo>
                  <a:lnTo>
                    <a:pt x="1324" y="1486"/>
                  </a:lnTo>
                  <a:lnTo>
                    <a:pt x="1329" y="1479"/>
                  </a:lnTo>
                  <a:lnTo>
                    <a:pt x="1331" y="1475"/>
                  </a:lnTo>
                  <a:lnTo>
                    <a:pt x="1334" y="1473"/>
                  </a:lnTo>
                  <a:lnTo>
                    <a:pt x="1340" y="1471"/>
                  </a:lnTo>
                  <a:lnTo>
                    <a:pt x="1347" y="1468"/>
                  </a:lnTo>
                  <a:lnTo>
                    <a:pt x="1347" y="1451"/>
                  </a:lnTo>
                  <a:lnTo>
                    <a:pt x="1350" y="1444"/>
                  </a:lnTo>
                  <a:lnTo>
                    <a:pt x="1351" y="1443"/>
                  </a:lnTo>
                  <a:lnTo>
                    <a:pt x="1361" y="1439"/>
                  </a:lnTo>
                  <a:lnTo>
                    <a:pt x="1364" y="1435"/>
                  </a:lnTo>
                  <a:lnTo>
                    <a:pt x="1369" y="1428"/>
                  </a:lnTo>
                  <a:lnTo>
                    <a:pt x="1382" y="1411"/>
                  </a:lnTo>
                  <a:lnTo>
                    <a:pt x="1385" y="1406"/>
                  </a:lnTo>
                  <a:lnTo>
                    <a:pt x="1385" y="1400"/>
                  </a:lnTo>
                  <a:lnTo>
                    <a:pt x="1382" y="1396"/>
                  </a:lnTo>
                  <a:lnTo>
                    <a:pt x="1380" y="1396"/>
                  </a:lnTo>
                  <a:lnTo>
                    <a:pt x="1375" y="1395"/>
                  </a:lnTo>
                  <a:lnTo>
                    <a:pt x="1372" y="1388"/>
                  </a:lnTo>
                  <a:lnTo>
                    <a:pt x="1364" y="1379"/>
                  </a:lnTo>
                  <a:lnTo>
                    <a:pt x="1361" y="1374"/>
                  </a:lnTo>
                  <a:lnTo>
                    <a:pt x="1351" y="1374"/>
                  </a:lnTo>
                  <a:lnTo>
                    <a:pt x="1339" y="1369"/>
                  </a:lnTo>
                  <a:lnTo>
                    <a:pt x="1334" y="1368"/>
                  </a:lnTo>
                  <a:lnTo>
                    <a:pt x="1331" y="1363"/>
                  </a:lnTo>
                  <a:lnTo>
                    <a:pt x="1329" y="1360"/>
                  </a:lnTo>
                  <a:lnTo>
                    <a:pt x="1326" y="1349"/>
                  </a:lnTo>
                  <a:lnTo>
                    <a:pt x="1323" y="1334"/>
                  </a:lnTo>
                  <a:lnTo>
                    <a:pt x="1323" y="1328"/>
                  </a:lnTo>
                  <a:lnTo>
                    <a:pt x="1318" y="1325"/>
                  </a:lnTo>
                  <a:lnTo>
                    <a:pt x="1313" y="1326"/>
                  </a:lnTo>
                  <a:lnTo>
                    <a:pt x="1305" y="1334"/>
                  </a:lnTo>
                  <a:lnTo>
                    <a:pt x="1299" y="1342"/>
                  </a:lnTo>
                  <a:lnTo>
                    <a:pt x="1294" y="1350"/>
                  </a:lnTo>
                  <a:lnTo>
                    <a:pt x="1289" y="1355"/>
                  </a:lnTo>
                  <a:lnTo>
                    <a:pt x="1281" y="1361"/>
                  </a:lnTo>
                  <a:lnTo>
                    <a:pt x="1273" y="1364"/>
                  </a:lnTo>
                  <a:lnTo>
                    <a:pt x="1254" y="1364"/>
                  </a:lnTo>
                  <a:lnTo>
                    <a:pt x="1248" y="1366"/>
                  </a:lnTo>
                  <a:lnTo>
                    <a:pt x="1240" y="1369"/>
                  </a:lnTo>
                  <a:lnTo>
                    <a:pt x="1240" y="1371"/>
                  </a:lnTo>
                  <a:lnTo>
                    <a:pt x="1238" y="1369"/>
                  </a:lnTo>
                  <a:lnTo>
                    <a:pt x="1236" y="1366"/>
                  </a:lnTo>
                  <a:lnTo>
                    <a:pt x="1233" y="1361"/>
                  </a:lnTo>
                  <a:lnTo>
                    <a:pt x="1233" y="1355"/>
                  </a:lnTo>
                  <a:lnTo>
                    <a:pt x="1235" y="1350"/>
                  </a:lnTo>
                  <a:lnTo>
                    <a:pt x="1236" y="1342"/>
                  </a:lnTo>
                  <a:lnTo>
                    <a:pt x="1235" y="1334"/>
                  </a:lnTo>
                  <a:lnTo>
                    <a:pt x="1230" y="1329"/>
                  </a:lnTo>
                  <a:lnTo>
                    <a:pt x="1225" y="1329"/>
                  </a:lnTo>
                  <a:lnTo>
                    <a:pt x="1221" y="1331"/>
                  </a:lnTo>
                  <a:lnTo>
                    <a:pt x="1216" y="1337"/>
                  </a:lnTo>
                  <a:lnTo>
                    <a:pt x="1214" y="1344"/>
                  </a:lnTo>
                  <a:lnTo>
                    <a:pt x="1214" y="1345"/>
                  </a:lnTo>
                  <a:lnTo>
                    <a:pt x="1214" y="1345"/>
                  </a:lnTo>
                  <a:lnTo>
                    <a:pt x="1211" y="1339"/>
                  </a:lnTo>
                  <a:lnTo>
                    <a:pt x="1208" y="1334"/>
                  </a:lnTo>
                  <a:lnTo>
                    <a:pt x="1208" y="1331"/>
                  </a:lnTo>
                  <a:lnTo>
                    <a:pt x="1209" y="1326"/>
                  </a:lnTo>
                  <a:lnTo>
                    <a:pt x="1208" y="1320"/>
                  </a:lnTo>
                  <a:lnTo>
                    <a:pt x="1203" y="1315"/>
                  </a:lnTo>
                  <a:lnTo>
                    <a:pt x="1184" y="1294"/>
                  </a:lnTo>
                  <a:lnTo>
                    <a:pt x="1182" y="1289"/>
                  </a:lnTo>
                  <a:lnTo>
                    <a:pt x="1179" y="1281"/>
                  </a:lnTo>
                  <a:lnTo>
                    <a:pt x="1171" y="1261"/>
                  </a:lnTo>
                  <a:lnTo>
                    <a:pt x="1173" y="1259"/>
                  </a:lnTo>
                  <a:lnTo>
                    <a:pt x="1174" y="1258"/>
                  </a:lnTo>
                  <a:lnTo>
                    <a:pt x="1182" y="1254"/>
                  </a:lnTo>
                  <a:lnTo>
                    <a:pt x="1184" y="1254"/>
                  </a:lnTo>
                  <a:lnTo>
                    <a:pt x="1189" y="1253"/>
                  </a:lnTo>
                  <a:lnTo>
                    <a:pt x="1193" y="1254"/>
                  </a:lnTo>
                  <a:lnTo>
                    <a:pt x="1197" y="1254"/>
                  </a:lnTo>
                  <a:lnTo>
                    <a:pt x="1201" y="1253"/>
                  </a:lnTo>
                  <a:lnTo>
                    <a:pt x="1203" y="1254"/>
                  </a:lnTo>
                  <a:lnTo>
                    <a:pt x="1208" y="1261"/>
                  </a:lnTo>
                  <a:lnTo>
                    <a:pt x="1217" y="1278"/>
                  </a:lnTo>
                  <a:lnTo>
                    <a:pt x="1222" y="1289"/>
                  </a:lnTo>
                  <a:lnTo>
                    <a:pt x="1224" y="1293"/>
                  </a:lnTo>
                  <a:lnTo>
                    <a:pt x="1230" y="1297"/>
                  </a:lnTo>
                  <a:lnTo>
                    <a:pt x="1244" y="1302"/>
                  </a:lnTo>
                  <a:lnTo>
                    <a:pt x="1251" y="1307"/>
                  </a:lnTo>
                  <a:lnTo>
                    <a:pt x="1260" y="1313"/>
                  </a:lnTo>
                  <a:lnTo>
                    <a:pt x="1272" y="1320"/>
                  </a:lnTo>
                  <a:lnTo>
                    <a:pt x="1283" y="1323"/>
                  </a:lnTo>
                  <a:lnTo>
                    <a:pt x="1302" y="1323"/>
                  </a:lnTo>
                  <a:lnTo>
                    <a:pt x="1308" y="1318"/>
                  </a:lnTo>
                  <a:lnTo>
                    <a:pt x="1315" y="1317"/>
                  </a:lnTo>
                  <a:lnTo>
                    <a:pt x="1318" y="1315"/>
                  </a:lnTo>
                  <a:lnTo>
                    <a:pt x="1323" y="1315"/>
                  </a:lnTo>
                  <a:lnTo>
                    <a:pt x="1326" y="1317"/>
                  </a:lnTo>
                  <a:lnTo>
                    <a:pt x="1329" y="1325"/>
                  </a:lnTo>
                  <a:lnTo>
                    <a:pt x="1331" y="1331"/>
                  </a:lnTo>
                  <a:lnTo>
                    <a:pt x="1335" y="1337"/>
                  </a:lnTo>
                  <a:lnTo>
                    <a:pt x="1339" y="1342"/>
                  </a:lnTo>
                  <a:lnTo>
                    <a:pt x="1347" y="1344"/>
                  </a:lnTo>
                  <a:lnTo>
                    <a:pt x="1399" y="1352"/>
                  </a:lnTo>
                  <a:lnTo>
                    <a:pt x="1415" y="1353"/>
                  </a:lnTo>
                  <a:lnTo>
                    <a:pt x="1415" y="1353"/>
                  </a:lnTo>
                  <a:lnTo>
                    <a:pt x="1418" y="1353"/>
                  </a:lnTo>
                  <a:lnTo>
                    <a:pt x="1422" y="1353"/>
                  </a:lnTo>
                  <a:lnTo>
                    <a:pt x="1422" y="1353"/>
                  </a:lnTo>
                  <a:lnTo>
                    <a:pt x="1439" y="1352"/>
                  </a:lnTo>
                  <a:lnTo>
                    <a:pt x="1449" y="1352"/>
                  </a:lnTo>
                  <a:lnTo>
                    <a:pt x="1458" y="1347"/>
                  </a:lnTo>
                  <a:lnTo>
                    <a:pt x="1463" y="1347"/>
                  </a:lnTo>
                  <a:lnTo>
                    <a:pt x="1465" y="1349"/>
                  </a:lnTo>
                  <a:lnTo>
                    <a:pt x="1471" y="1350"/>
                  </a:lnTo>
                  <a:lnTo>
                    <a:pt x="1487" y="1350"/>
                  </a:lnTo>
                  <a:lnTo>
                    <a:pt x="1495" y="1349"/>
                  </a:lnTo>
                  <a:lnTo>
                    <a:pt x="1501" y="1345"/>
                  </a:lnTo>
                  <a:lnTo>
                    <a:pt x="1506" y="1347"/>
                  </a:lnTo>
                  <a:lnTo>
                    <a:pt x="1506" y="1349"/>
                  </a:lnTo>
                  <a:lnTo>
                    <a:pt x="1506" y="1353"/>
                  </a:lnTo>
                  <a:lnTo>
                    <a:pt x="1511" y="1356"/>
                  </a:lnTo>
                  <a:lnTo>
                    <a:pt x="1514" y="1360"/>
                  </a:lnTo>
                  <a:lnTo>
                    <a:pt x="1516" y="1361"/>
                  </a:lnTo>
                  <a:lnTo>
                    <a:pt x="1516" y="1364"/>
                  </a:lnTo>
                  <a:lnTo>
                    <a:pt x="1517" y="1368"/>
                  </a:lnTo>
                  <a:lnTo>
                    <a:pt x="1517" y="1372"/>
                  </a:lnTo>
                  <a:lnTo>
                    <a:pt x="1522" y="1377"/>
                  </a:lnTo>
                  <a:lnTo>
                    <a:pt x="1527" y="1377"/>
                  </a:lnTo>
                  <a:lnTo>
                    <a:pt x="1535" y="1380"/>
                  </a:lnTo>
                  <a:lnTo>
                    <a:pt x="1540" y="1385"/>
                  </a:lnTo>
                  <a:lnTo>
                    <a:pt x="1540" y="1385"/>
                  </a:lnTo>
                  <a:lnTo>
                    <a:pt x="1549" y="1395"/>
                  </a:lnTo>
                  <a:lnTo>
                    <a:pt x="1554" y="1398"/>
                  </a:lnTo>
                  <a:lnTo>
                    <a:pt x="1560" y="1400"/>
                  </a:lnTo>
                  <a:lnTo>
                    <a:pt x="1556" y="1400"/>
                  </a:lnTo>
                  <a:lnTo>
                    <a:pt x="1546" y="1403"/>
                  </a:lnTo>
                  <a:lnTo>
                    <a:pt x="1551" y="1412"/>
                  </a:lnTo>
                  <a:lnTo>
                    <a:pt x="1564" y="1425"/>
                  </a:lnTo>
                  <a:lnTo>
                    <a:pt x="1576" y="1435"/>
                  </a:lnTo>
                  <a:lnTo>
                    <a:pt x="1583" y="1438"/>
                  </a:lnTo>
                  <a:lnTo>
                    <a:pt x="1589" y="1439"/>
                  </a:lnTo>
                  <a:lnTo>
                    <a:pt x="1596" y="1438"/>
                  </a:lnTo>
                  <a:lnTo>
                    <a:pt x="1600" y="1435"/>
                  </a:lnTo>
                  <a:lnTo>
                    <a:pt x="1608" y="1428"/>
                  </a:lnTo>
                  <a:lnTo>
                    <a:pt x="1612" y="1420"/>
                  </a:lnTo>
                  <a:lnTo>
                    <a:pt x="1612" y="1417"/>
                  </a:lnTo>
                  <a:lnTo>
                    <a:pt x="1610" y="1414"/>
                  </a:lnTo>
                  <a:lnTo>
                    <a:pt x="1612" y="1412"/>
                  </a:lnTo>
                  <a:lnTo>
                    <a:pt x="1612" y="1412"/>
                  </a:lnTo>
                  <a:lnTo>
                    <a:pt x="1613" y="1417"/>
                  </a:lnTo>
                  <a:lnTo>
                    <a:pt x="1613" y="1422"/>
                  </a:lnTo>
                  <a:lnTo>
                    <a:pt x="1615" y="1428"/>
                  </a:lnTo>
                  <a:lnTo>
                    <a:pt x="1618" y="1433"/>
                  </a:lnTo>
                  <a:lnTo>
                    <a:pt x="1615" y="1443"/>
                  </a:lnTo>
                  <a:lnTo>
                    <a:pt x="1615" y="1457"/>
                  </a:lnTo>
                  <a:lnTo>
                    <a:pt x="1618" y="1475"/>
                  </a:lnTo>
                  <a:lnTo>
                    <a:pt x="1623" y="1489"/>
                  </a:lnTo>
                  <a:lnTo>
                    <a:pt x="1627" y="1505"/>
                  </a:lnTo>
                  <a:lnTo>
                    <a:pt x="1629" y="1516"/>
                  </a:lnTo>
                  <a:lnTo>
                    <a:pt x="1643" y="1556"/>
                  </a:lnTo>
                  <a:lnTo>
                    <a:pt x="1648" y="1567"/>
                  </a:lnTo>
                  <a:lnTo>
                    <a:pt x="1653" y="1581"/>
                  </a:lnTo>
                  <a:lnTo>
                    <a:pt x="1658" y="1594"/>
                  </a:lnTo>
                  <a:lnTo>
                    <a:pt x="1661" y="1602"/>
                  </a:lnTo>
                  <a:lnTo>
                    <a:pt x="1671" y="1618"/>
                  </a:lnTo>
                  <a:lnTo>
                    <a:pt x="1675" y="1629"/>
                  </a:lnTo>
                  <a:lnTo>
                    <a:pt x="1679" y="1637"/>
                  </a:lnTo>
                  <a:lnTo>
                    <a:pt x="1679" y="1642"/>
                  </a:lnTo>
                  <a:lnTo>
                    <a:pt x="1680" y="1648"/>
                  </a:lnTo>
                  <a:lnTo>
                    <a:pt x="1685" y="1658"/>
                  </a:lnTo>
                  <a:lnTo>
                    <a:pt x="1693" y="1666"/>
                  </a:lnTo>
                  <a:lnTo>
                    <a:pt x="1698" y="1671"/>
                  </a:lnTo>
                  <a:lnTo>
                    <a:pt x="1702" y="1674"/>
                  </a:lnTo>
                  <a:lnTo>
                    <a:pt x="1715" y="1666"/>
                  </a:lnTo>
                  <a:lnTo>
                    <a:pt x="1718" y="1660"/>
                  </a:lnTo>
                  <a:lnTo>
                    <a:pt x="1720" y="1656"/>
                  </a:lnTo>
                  <a:lnTo>
                    <a:pt x="1726" y="1653"/>
                  </a:lnTo>
                  <a:lnTo>
                    <a:pt x="1733" y="1648"/>
                  </a:lnTo>
                  <a:lnTo>
                    <a:pt x="1734" y="1645"/>
                  </a:lnTo>
                  <a:lnTo>
                    <a:pt x="1736" y="1644"/>
                  </a:lnTo>
                  <a:lnTo>
                    <a:pt x="1738" y="1636"/>
                  </a:lnTo>
                  <a:lnTo>
                    <a:pt x="1738" y="1633"/>
                  </a:lnTo>
                  <a:lnTo>
                    <a:pt x="1744" y="1631"/>
                  </a:lnTo>
                  <a:lnTo>
                    <a:pt x="1747" y="1628"/>
                  </a:lnTo>
                  <a:lnTo>
                    <a:pt x="1747" y="1617"/>
                  </a:lnTo>
                  <a:lnTo>
                    <a:pt x="1749" y="1605"/>
                  </a:lnTo>
                  <a:lnTo>
                    <a:pt x="1750" y="1601"/>
                  </a:lnTo>
                  <a:lnTo>
                    <a:pt x="1752" y="1596"/>
                  </a:lnTo>
                  <a:lnTo>
                    <a:pt x="1755" y="1589"/>
                  </a:lnTo>
                  <a:lnTo>
                    <a:pt x="1757" y="1580"/>
                  </a:lnTo>
                  <a:lnTo>
                    <a:pt x="1757" y="1572"/>
                  </a:lnTo>
                  <a:lnTo>
                    <a:pt x="1754" y="1559"/>
                  </a:lnTo>
                  <a:lnTo>
                    <a:pt x="1754" y="1554"/>
                  </a:lnTo>
                  <a:lnTo>
                    <a:pt x="1757" y="1542"/>
                  </a:lnTo>
                  <a:lnTo>
                    <a:pt x="1758" y="1534"/>
                  </a:lnTo>
                  <a:lnTo>
                    <a:pt x="1758" y="1530"/>
                  </a:lnTo>
                  <a:lnTo>
                    <a:pt x="1771" y="1527"/>
                  </a:lnTo>
                  <a:lnTo>
                    <a:pt x="1774" y="1521"/>
                  </a:lnTo>
                  <a:lnTo>
                    <a:pt x="1779" y="1518"/>
                  </a:lnTo>
                  <a:lnTo>
                    <a:pt x="1806" y="1497"/>
                  </a:lnTo>
                  <a:lnTo>
                    <a:pt x="1822" y="1484"/>
                  </a:lnTo>
                  <a:lnTo>
                    <a:pt x="1837" y="1465"/>
                  </a:lnTo>
                  <a:lnTo>
                    <a:pt x="1841" y="1462"/>
                  </a:lnTo>
                  <a:lnTo>
                    <a:pt x="1849" y="1457"/>
                  </a:lnTo>
                  <a:lnTo>
                    <a:pt x="1857" y="1454"/>
                  </a:lnTo>
                  <a:lnTo>
                    <a:pt x="1864" y="1449"/>
                  </a:lnTo>
                  <a:lnTo>
                    <a:pt x="1868" y="1443"/>
                  </a:lnTo>
                  <a:lnTo>
                    <a:pt x="1870" y="1438"/>
                  </a:lnTo>
                  <a:lnTo>
                    <a:pt x="1870" y="1427"/>
                  </a:lnTo>
                  <a:lnTo>
                    <a:pt x="1870" y="1425"/>
                  </a:lnTo>
                  <a:lnTo>
                    <a:pt x="1891" y="1419"/>
                  </a:lnTo>
                  <a:lnTo>
                    <a:pt x="1900" y="1419"/>
                  </a:lnTo>
                  <a:lnTo>
                    <a:pt x="1900" y="1420"/>
                  </a:lnTo>
                  <a:lnTo>
                    <a:pt x="1904" y="1419"/>
                  </a:lnTo>
                  <a:lnTo>
                    <a:pt x="1907" y="1419"/>
                  </a:lnTo>
                  <a:lnTo>
                    <a:pt x="1907" y="1419"/>
                  </a:lnTo>
                  <a:lnTo>
                    <a:pt x="1926" y="1414"/>
                  </a:lnTo>
                  <a:lnTo>
                    <a:pt x="1932" y="1412"/>
                  </a:lnTo>
                  <a:lnTo>
                    <a:pt x="1934" y="1406"/>
                  </a:lnTo>
                  <a:lnTo>
                    <a:pt x="1935" y="1401"/>
                  </a:lnTo>
                  <a:lnTo>
                    <a:pt x="1939" y="1400"/>
                  </a:lnTo>
                  <a:lnTo>
                    <a:pt x="1940" y="1400"/>
                  </a:lnTo>
                  <a:lnTo>
                    <a:pt x="1943" y="1408"/>
                  </a:lnTo>
                  <a:lnTo>
                    <a:pt x="1947" y="1414"/>
                  </a:lnTo>
                  <a:lnTo>
                    <a:pt x="1948" y="1420"/>
                  </a:lnTo>
                  <a:lnTo>
                    <a:pt x="1948" y="1425"/>
                  </a:lnTo>
                  <a:lnTo>
                    <a:pt x="1950" y="1428"/>
                  </a:lnTo>
                  <a:lnTo>
                    <a:pt x="1948" y="1430"/>
                  </a:lnTo>
                  <a:lnTo>
                    <a:pt x="1950" y="1431"/>
                  </a:lnTo>
                  <a:lnTo>
                    <a:pt x="1951" y="1435"/>
                  </a:lnTo>
                  <a:lnTo>
                    <a:pt x="1953" y="1435"/>
                  </a:lnTo>
                  <a:lnTo>
                    <a:pt x="1958" y="1443"/>
                  </a:lnTo>
                  <a:lnTo>
                    <a:pt x="1969" y="1449"/>
                  </a:lnTo>
                  <a:lnTo>
                    <a:pt x="1974" y="1455"/>
                  </a:lnTo>
                  <a:lnTo>
                    <a:pt x="1980" y="1465"/>
                  </a:lnTo>
                  <a:lnTo>
                    <a:pt x="1985" y="1476"/>
                  </a:lnTo>
                  <a:lnTo>
                    <a:pt x="1988" y="1484"/>
                  </a:lnTo>
                  <a:lnTo>
                    <a:pt x="1990" y="1492"/>
                  </a:lnTo>
                  <a:lnTo>
                    <a:pt x="1988" y="1500"/>
                  </a:lnTo>
                  <a:lnTo>
                    <a:pt x="1988" y="1506"/>
                  </a:lnTo>
                  <a:lnTo>
                    <a:pt x="1985" y="1511"/>
                  </a:lnTo>
                  <a:lnTo>
                    <a:pt x="1983" y="1516"/>
                  </a:lnTo>
                  <a:lnTo>
                    <a:pt x="1987" y="1522"/>
                  </a:lnTo>
                  <a:lnTo>
                    <a:pt x="1995" y="1526"/>
                  </a:lnTo>
                  <a:lnTo>
                    <a:pt x="2006" y="1529"/>
                  </a:lnTo>
                  <a:lnTo>
                    <a:pt x="2010" y="1527"/>
                  </a:lnTo>
                  <a:lnTo>
                    <a:pt x="2015" y="1524"/>
                  </a:lnTo>
                  <a:lnTo>
                    <a:pt x="2018" y="1518"/>
                  </a:lnTo>
                  <a:lnTo>
                    <a:pt x="2023" y="1514"/>
                  </a:lnTo>
                  <a:lnTo>
                    <a:pt x="2030" y="1510"/>
                  </a:lnTo>
                  <a:lnTo>
                    <a:pt x="2031" y="1505"/>
                  </a:lnTo>
                  <a:lnTo>
                    <a:pt x="2031" y="1505"/>
                  </a:lnTo>
                  <a:lnTo>
                    <a:pt x="2034" y="1511"/>
                  </a:lnTo>
                  <a:lnTo>
                    <a:pt x="2038" y="1514"/>
                  </a:lnTo>
                  <a:lnTo>
                    <a:pt x="2042" y="1530"/>
                  </a:lnTo>
                  <a:lnTo>
                    <a:pt x="2044" y="1550"/>
                  </a:lnTo>
                  <a:lnTo>
                    <a:pt x="2046" y="1561"/>
                  </a:lnTo>
                  <a:lnTo>
                    <a:pt x="2049" y="1567"/>
                  </a:lnTo>
                  <a:lnTo>
                    <a:pt x="2050" y="1570"/>
                  </a:lnTo>
                  <a:lnTo>
                    <a:pt x="2055" y="1577"/>
                  </a:lnTo>
                  <a:lnTo>
                    <a:pt x="2058" y="1583"/>
                  </a:lnTo>
                  <a:lnTo>
                    <a:pt x="2058" y="1597"/>
                  </a:lnTo>
                  <a:lnTo>
                    <a:pt x="2057" y="1602"/>
                  </a:lnTo>
                  <a:lnTo>
                    <a:pt x="2058" y="1607"/>
                  </a:lnTo>
                  <a:lnTo>
                    <a:pt x="2060" y="1613"/>
                  </a:lnTo>
                  <a:lnTo>
                    <a:pt x="2060" y="1623"/>
                  </a:lnTo>
                  <a:lnTo>
                    <a:pt x="2054" y="1650"/>
                  </a:lnTo>
                  <a:lnTo>
                    <a:pt x="2052" y="1661"/>
                  </a:lnTo>
                  <a:lnTo>
                    <a:pt x="2052" y="1666"/>
                  </a:lnTo>
                  <a:lnTo>
                    <a:pt x="2057" y="1669"/>
                  </a:lnTo>
                  <a:lnTo>
                    <a:pt x="2062" y="1671"/>
                  </a:lnTo>
                  <a:lnTo>
                    <a:pt x="2079" y="1690"/>
                  </a:lnTo>
                  <a:lnTo>
                    <a:pt x="2082" y="1696"/>
                  </a:lnTo>
                  <a:lnTo>
                    <a:pt x="2087" y="1706"/>
                  </a:lnTo>
                  <a:lnTo>
                    <a:pt x="2089" y="1712"/>
                  </a:lnTo>
                  <a:lnTo>
                    <a:pt x="2089" y="1725"/>
                  </a:lnTo>
                  <a:lnTo>
                    <a:pt x="2092" y="1736"/>
                  </a:lnTo>
                  <a:lnTo>
                    <a:pt x="2098" y="1746"/>
                  </a:lnTo>
                  <a:lnTo>
                    <a:pt x="2108" y="1762"/>
                  </a:lnTo>
                  <a:lnTo>
                    <a:pt x="2109" y="1767"/>
                  </a:lnTo>
                  <a:lnTo>
                    <a:pt x="2114" y="1770"/>
                  </a:lnTo>
                  <a:lnTo>
                    <a:pt x="2127" y="1779"/>
                  </a:lnTo>
                  <a:lnTo>
                    <a:pt x="2146" y="1792"/>
                  </a:lnTo>
                  <a:lnTo>
                    <a:pt x="2157" y="1797"/>
                  </a:lnTo>
                  <a:lnTo>
                    <a:pt x="2164" y="1797"/>
                  </a:lnTo>
                  <a:lnTo>
                    <a:pt x="2167" y="1794"/>
                  </a:lnTo>
                  <a:lnTo>
                    <a:pt x="2167" y="1791"/>
                  </a:lnTo>
                  <a:lnTo>
                    <a:pt x="2164" y="1781"/>
                  </a:lnTo>
                  <a:lnTo>
                    <a:pt x="2159" y="1773"/>
                  </a:lnTo>
                  <a:lnTo>
                    <a:pt x="2154" y="1767"/>
                  </a:lnTo>
                  <a:lnTo>
                    <a:pt x="2151" y="1762"/>
                  </a:lnTo>
                  <a:lnTo>
                    <a:pt x="2151" y="1754"/>
                  </a:lnTo>
                  <a:lnTo>
                    <a:pt x="2154" y="1733"/>
                  </a:lnTo>
                  <a:lnTo>
                    <a:pt x="2153" y="1730"/>
                  </a:lnTo>
                  <a:lnTo>
                    <a:pt x="2153" y="1725"/>
                  </a:lnTo>
                  <a:lnTo>
                    <a:pt x="2141" y="1719"/>
                  </a:lnTo>
                  <a:lnTo>
                    <a:pt x="2140" y="1714"/>
                  </a:lnTo>
                  <a:lnTo>
                    <a:pt x="2138" y="1709"/>
                  </a:lnTo>
                  <a:lnTo>
                    <a:pt x="2132" y="1706"/>
                  </a:lnTo>
                  <a:lnTo>
                    <a:pt x="2132" y="1706"/>
                  </a:lnTo>
                  <a:lnTo>
                    <a:pt x="2130" y="1703"/>
                  </a:lnTo>
                  <a:lnTo>
                    <a:pt x="2132" y="1703"/>
                  </a:lnTo>
                  <a:lnTo>
                    <a:pt x="2130" y="1701"/>
                  </a:lnTo>
                  <a:lnTo>
                    <a:pt x="2129" y="1698"/>
                  </a:lnTo>
                  <a:lnTo>
                    <a:pt x="2127" y="1698"/>
                  </a:lnTo>
                  <a:lnTo>
                    <a:pt x="2119" y="1693"/>
                  </a:lnTo>
                  <a:lnTo>
                    <a:pt x="2113" y="1690"/>
                  </a:lnTo>
                  <a:lnTo>
                    <a:pt x="2108" y="1688"/>
                  </a:lnTo>
                  <a:lnTo>
                    <a:pt x="2101" y="1685"/>
                  </a:lnTo>
                  <a:lnTo>
                    <a:pt x="2098" y="1682"/>
                  </a:lnTo>
                  <a:lnTo>
                    <a:pt x="2097" y="1677"/>
                  </a:lnTo>
                  <a:lnTo>
                    <a:pt x="2097" y="1671"/>
                  </a:lnTo>
                  <a:lnTo>
                    <a:pt x="2095" y="1664"/>
                  </a:lnTo>
                  <a:lnTo>
                    <a:pt x="2093" y="1661"/>
                  </a:lnTo>
                  <a:lnTo>
                    <a:pt x="2090" y="1656"/>
                  </a:lnTo>
                  <a:lnTo>
                    <a:pt x="2090" y="1655"/>
                  </a:lnTo>
                  <a:lnTo>
                    <a:pt x="2085" y="1645"/>
                  </a:lnTo>
                  <a:lnTo>
                    <a:pt x="2078" y="1642"/>
                  </a:lnTo>
                  <a:lnTo>
                    <a:pt x="2076" y="1642"/>
                  </a:lnTo>
                  <a:lnTo>
                    <a:pt x="2076" y="1641"/>
                  </a:lnTo>
                  <a:lnTo>
                    <a:pt x="2082" y="1610"/>
                  </a:lnTo>
                  <a:lnTo>
                    <a:pt x="2087" y="1601"/>
                  </a:lnTo>
                  <a:lnTo>
                    <a:pt x="2090" y="1589"/>
                  </a:lnTo>
                  <a:lnTo>
                    <a:pt x="2090" y="1577"/>
                  </a:lnTo>
                  <a:lnTo>
                    <a:pt x="2093" y="1575"/>
                  </a:lnTo>
                  <a:lnTo>
                    <a:pt x="2098" y="1575"/>
                  </a:lnTo>
                  <a:lnTo>
                    <a:pt x="2100" y="1577"/>
                  </a:lnTo>
                  <a:lnTo>
                    <a:pt x="2100" y="1583"/>
                  </a:lnTo>
                  <a:lnTo>
                    <a:pt x="2105" y="1586"/>
                  </a:lnTo>
                  <a:lnTo>
                    <a:pt x="2109" y="1589"/>
                  </a:lnTo>
                  <a:lnTo>
                    <a:pt x="2116" y="1589"/>
                  </a:lnTo>
                  <a:lnTo>
                    <a:pt x="2121" y="1591"/>
                  </a:lnTo>
                  <a:lnTo>
                    <a:pt x="2125" y="1593"/>
                  </a:lnTo>
                  <a:lnTo>
                    <a:pt x="2129" y="1597"/>
                  </a:lnTo>
                  <a:lnTo>
                    <a:pt x="2133" y="1601"/>
                  </a:lnTo>
                  <a:lnTo>
                    <a:pt x="2135" y="1601"/>
                  </a:lnTo>
                  <a:lnTo>
                    <a:pt x="2137" y="1602"/>
                  </a:lnTo>
                  <a:lnTo>
                    <a:pt x="2138" y="1605"/>
                  </a:lnTo>
                  <a:lnTo>
                    <a:pt x="2138" y="1613"/>
                  </a:lnTo>
                  <a:lnTo>
                    <a:pt x="2141" y="1620"/>
                  </a:lnTo>
                  <a:lnTo>
                    <a:pt x="2146" y="1620"/>
                  </a:lnTo>
                  <a:lnTo>
                    <a:pt x="2149" y="1620"/>
                  </a:lnTo>
                  <a:lnTo>
                    <a:pt x="2149" y="1626"/>
                  </a:lnTo>
                  <a:lnTo>
                    <a:pt x="2156" y="1629"/>
                  </a:lnTo>
                  <a:lnTo>
                    <a:pt x="2160" y="1628"/>
                  </a:lnTo>
                  <a:lnTo>
                    <a:pt x="2164" y="1628"/>
                  </a:lnTo>
                  <a:lnTo>
                    <a:pt x="2164" y="1628"/>
                  </a:lnTo>
                  <a:lnTo>
                    <a:pt x="2162" y="1629"/>
                  </a:lnTo>
                  <a:lnTo>
                    <a:pt x="2165" y="1631"/>
                  </a:lnTo>
                  <a:lnTo>
                    <a:pt x="2167" y="1634"/>
                  </a:lnTo>
                  <a:lnTo>
                    <a:pt x="2168" y="1633"/>
                  </a:lnTo>
                  <a:lnTo>
                    <a:pt x="2172" y="1634"/>
                  </a:lnTo>
                  <a:lnTo>
                    <a:pt x="2175" y="1637"/>
                  </a:lnTo>
                  <a:lnTo>
                    <a:pt x="2170" y="1644"/>
                  </a:lnTo>
                  <a:lnTo>
                    <a:pt x="2168" y="1650"/>
                  </a:lnTo>
                  <a:lnTo>
                    <a:pt x="2170" y="1658"/>
                  </a:lnTo>
                  <a:lnTo>
                    <a:pt x="2175" y="1661"/>
                  </a:lnTo>
                  <a:lnTo>
                    <a:pt x="2178" y="1663"/>
                  </a:lnTo>
                  <a:lnTo>
                    <a:pt x="2183" y="1661"/>
                  </a:lnTo>
                  <a:lnTo>
                    <a:pt x="2191" y="1653"/>
                  </a:lnTo>
                  <a:lnTo>
                    <a:pt x="2199" y="1648"/>
                  </a:lnTo>
                  <a:lnTo>
                    <a:pt x="2202" y="1645"/>
                  </a:lnTo>
                  <a:lnTo>
                    <a:pt x="2202" y="1642"/>
                  </a:lnTo>
                  <a:lnTo>
                    <a:pt x="2204" y="1642"/>
                  </a:lnTo>
                  <a:lnTo>
                    <a:pt x="2208" y="1637"/>
                  </a:lnTo>
                  <a:lnTo>
                    <a:pt x="2210" y="1631"/>
                  </a:lnTo>
                  <a:lnTo>
                    <a:pt x="2212" y="1629"/>
                  </a:lnTo>
                  <a:lnTo>
                    <a:pt x="2218" y="1631"/>
                  </a:lnTo>
                  <a:lnTo>
                    <a:pt x="2224" y="1629"/>
                  </a:lnTo>
                  <a:lnTo>
                    <a:pt x="2231" y="1626"/>
                  </a:lnTo>
                  <a:lnTo>
                    <a:pt x="2243" y="1618"/>
                  </a:lnTo>
                  <a:lnTo>
                    <a:pt x="2248" y="1613"/>
                  </a:lnTo>
                  <a:lnTo>
                    <a:pt x="2255" y="1609"/>
                  </a:lnTo>
                  <a:lnTo>
                    <a:pt x="2259" y="1591"/>
                  </a:lnTo>
                  <a:lnTo>
                    <a:pt x="2259" y="1578"/>
                  </a:lnTo>
                  <a:lnTo>
                    <a:pt x="2258" y="1566"/>
                  </a:lnTo>
                  <a:lnTo>
                    <a:pt x="2255" y="1550"/>
                  </a:lnTo>
                  <a:lnTo>
                    <a:pt x="2253" y="1543"/>
                  </a:lnTo>
                  <a:lnTo>
                    <a:pt x="2248" y="1532"/>
                  </a:lnTo>
                  <a:lnTo>
                    <a:pt x="2242" y="1524"/>
                  </a:lnTo>
                  <a:lnTo>
                    <a:pt x="2240" y="1521"/>
                  </a:lnTo>
                  <a:lnTo>
                    <a:pt x="2237" y="1519"/>
                  </a:lnTo>
                  <a:lnTo>
                    <a:pt x="2231" y="1514"/>
                  </a:lnTo>
                  <a:lnTo>
                    <a:pt x="2221" y="1510"/>
                  </a:lnTo>
                  <a:lnTo>
                    <a:pt x="2208" y="1495"/>
                  </a:lnTo>
                  <a:lnTo>
                    <a:pt x="2204" y="1486"/>
                  </a:lnTo>
                  <a:lnTo>
                    <a:pt x="2199" y="1481"/>
                  </a:lnTo>
                  <a:lnTo>
                    <a:pt x="2197" y="1478"/>
                  </a:lnTo>
                  <a:lnTo>
                    <a:pt x="2196" y="1473"/>
                  </a:lnTo>
                  <a:lnTo>
                    <a:pt x="2196" y="1465"/>
                  </a:lnTo>
                  <a:lnTo>
                    <a:pt x="2197" y="1460"/>
                  </a:lnTo>
                  <a:lnTo>
                    <a:pt x="2199" y="1455"/>
                  </a:lnTo>
                  <a:lnTo>
                    <a:pt x="2202" y="1452"/>
                  </a:lnTo>
                  <a:lnTo>
                    <a:pt x="2205" y="1449"/>
                  </a:lnTo>
                  <a:lnTo>
                    <a:pt x="2208" y="1446"/>
                  </a:lnTo>
                  <a:lnTo>
                    <a:pt x="2210" y="1444"/>
                  </a:lnTo>
                  <a:lnTo>
                    <a:pt x="2210" y="1438"/>
                  </a:lnTo>
                  <a:lnTo>
                    <a:pt x="2212" y="1436"/>
                  </a:lnTo>
                  <a:lnTo>
                    <a:pt x="2213" y="1436"/>
                  </a:lnTo>
                  <a:lnTo>
                    <a:pt x="2220" y="1435"/>
                  </a:lnTo>
                  <a:lnTo>
                    <a:pt x="2223" y="1433"/>
                  </a:lnTo>
                  <a:lnTo>
                    <a:pt x="2231" y="1425"/>
                  </a:lnTo>
                  <a:lnTo>
                    <a:pt x="2237" y="1425"/>
                  </a:lnTo>
                  <a:lnTo>
                    <a:pt x="2239" y="1423"/>
                  </a:lnTo>
                  <a:lnTo>
                    <a:pt x="2242" y="1422"/>
                  </a:lnTo>
                  <a:lnTo>
                    <a:pt x="2243" y="1419"/>
                  </a:lnTo>
                  <a:lnTo>
                    <a:pt x="2248" y="1420"/>
                  </a:lnTo>
                  <a:lnTo>
                    <a:pt x="2250" y="1425"/>
                  </a:lnTo>
                  <a:lnTo>
                    <a:pt x="2258" y="1425"/>
                  </a:lnTo>
                  <a:lnTo>
                    <a:pt x="2261" y="1422"/>
                  </a:lnTo>
                  <a:lnTo>
                    <a:pt x="2263" y="1422"/>
                  </a:lnTo>
                  <a:lnTo>
                    <a:pt x="2263" y="1422"/>
                  </a:lnTo>
                  <a:lnTo>
                    <a:pt x="2259" y="1430"/>
                  </a:lnTo>
                  <a:lnTo>
                    <a:pt x="2259" y="1435"/>
                  </a:lnTo>
                  <a:lnTo>
                    <a:pt x="2267" y="1446"/>
                  </a:lnTo>
                  <a:lnTo>
                    <a:pt x="2271" y="1447"/>
                  </a:lnTo>
                  <a:lnTo>
                    <a:pt x="2264" y="1447"/>
                  </a:lnTo>
                  <a:lnTo>
                    <a:pt x="2258" y="1449"/>
                  </a:lnTo>
                  <a:lnTo>
                    <a:pt x="2247" y="1455"/>
                  </a:lnTo>
                  <a:lnTo>
                    <a:pt x="2245" y="1459"/>
                  </a:lnTo>
                  <a:lnTo>
                    <a:pt x="2242" y="1463"/>
                  </a:lnTo>
                  <a:lnTo>
                    <a:pt x="2242" y="1470"/>
                  </a:lnTo>
                  <a:lnTo>
                    <a:pt x="2243" y="1476"/>
                  </a:lnTo>
                  <a:lnTo>
                    <a:pt x="2248" y="1483"/>
                  </a:lnTo>
                  <a:lnTo>
                    <a:pt x="2259" y="1486"/>
                  </a:lnTo>
                  <a:lnTo>
                    <a:pt x="2275" y="1481"/>
                  </a:lnTo>
                  <a:lnTo>
                    <a:pt x="2279" y="1476"/>
                  </a:lnTo>
                  <a:lnTo>
                    <a:pt x="2280" y="1475"/>
                  </a:lnTo>
                  <a:lnTo>
                    <a:pt x="2282" y="1470"/>
                  </a:lnTo>
                  <a:lnTo>
                    <a:pt x="2287" y="1463"/>
                  </a:lnTo>
                  <a:lnTo>
                    <a:pt x="2290" y="1455"/>
                  </a:lnTo>
                  <a:lnTo>
                    <a:pt x="2290" y="1449"/>
                  </a:lnTo>
                  <a:lnTo>
                    <a:pt x="2283" y="1446"/>
                  </a:lnTo>
                  <a:lnTo>
                    <a:pt x="2279" y="1446"/>
                  </a:lnTo>
                  <a:lnTo>
                    <a:pt x="2275" y="1446"/>
                  </a:lnTo>
                  <a:lnTo>
                    <a:pt x="2277" y="1444"/>
                  </a:lnTo>
                  <a:lnTo>
                    <a:pt x="2277" y="1433"/>
                  </a:lnTo>
                  <a:lnTo>
                    <a:pt x="2280" y="1431"/>
                  </a:lnTo>
                  <a:lnTo>
                    <a:pt x="2290" y="1427"/>
                  </a:lnTo>
                  <a:lnTo>
                    <a:pt x="2301" y="1423"/>
                  </a:lnTo>
                  <a:lnTo>
                    <a:pt x="2331" y="1406"/>
                  </a:lnTo>
                  <a:lnTo>
                    <a:pt x="2336" y="1401"/>
                  </a:lnTo>
                  <a:lnTo>
                    <a:pt x="2338" y="1401"/>
                  </a:lnTo>
                  <a:lnTo>
                    <a:pt x="2344" y="1404"/>
                  </a:lnTo>
                  <a:lnTo>
                    <a:pt x="2349" y="1404"/>
                  </a:lnTo>
                  <a:lnTo>
                    <a:pt x="2358" y="1400"/>
                  </a:lnTo>
                  <a:lnTo>
                    <a:pt x="2366" y="1400"/>
                  </a:lnTo>
                  <a:lnTo>
                    <a:pt x="2382" y="1398"/>
                  </a:lnTo>
                  <a:lnTo>
                    <a:pt x="2387" y="1396"/>
                  </a:lnTo>
                  <a:lnTo>
                    <a:pt x="2401" y="1382"/>
                  </a:lnTo>
                  <a:lnTo>
                    <a:pt x="2405" y="1380"/>
                  </a:lnTo>
                  <a:lnTo>
                    <a:pt x="2409" y="1377"/>
                  </a:lnTo>
                  <a:lnTo>
                    <a:pt x="2413" y="1374"/>
                  </a:lnTo>
                  <a:lnTo>
                    <a:pt x="2417" y="1368"/>
                  </a:lnTo>
                  <a:lnTo>
                    <a:pt x="2417" y="1368"/>
                  </a:lnTo>
                  <a:lnTo>
                    <a:pt x="2422" y="1366"/>
                  </a:lnTo>
                  <a:lnTo>
                    <a:pt x="2425" y="1363"/>
                  </a:lnTo>
                  <a:lnTo>
                    <a:pt x="2430" y="1360"/>
                  </a:lnTo>
                  <a:lnTo>
                    <a:pt x="2430" y="1358"/>
                  </a:lnTo>
                  <a:lnTo>
                    <a:pt x="2432" y="1358"/>
                  </a:lnTo>
                  <a:lnTo>
                    <a:pt x="2437" y="1352"/>
                  </a:lnTo>
                  <a:lnTo>
                    <a:pt x="2440" y="1349"/>
                  </a:lnTo>
                  <a:lnTo>
                    <a:pt x="2443" y="1349"/>
                  </a:lnTo>
                  <a:lnTo>
                    <a:pt x="2448" y="1339"/>
                  </a:lnTo>
                  <a:lnTo>
                    <a:pt x="2446" y="1336"/>
                  </a:lnTo>
                  <a:lnTo>
                    <a:pt x="2446" y="1333"/>
                  </a:lnTo>
                  <a:lnTo>
                    <a:pt x="2449" y="1331"/>
                  </a:lnTo>
                  <a:lnTo>
                    <a:pt x="2449" y="1323"/>
                  </a:lnTo>
                  <a:lnTo>
                    <a:pt x="2448" y="1321"/>
                  </a:lnTo>
                  <a:lnTo>
                    <a:pt x="2457" y="1318"/>
                  </a:lnTo>
                  <a:lnTo>
                    <a:pt x="2464" y="1310"/>
                  </a:lnTo>
                  <a:lnTo>
                    <a:pt x="2467" y="1304"/>
                  </a:lnTo>
                  <a:lnTo>
                    <a:pt x="2468" y="1299"/>
                  </a:lnTo>
                  <a:lnTo>
                    <a:pt x="2470" y="1297"/>
                  </a:lnTo>
                  <a:lnTo>
                    <a:pt x="2481" y="1291"/>
                  </a:lnTo>
                  <a:lnTo>
                    <a:pt x="2483" y="1286"/>
                  </a:lnTo>
                  <a:lnTo>
                    <a:pt x="2483" y="1275"/>
                  </a:lnTo>
                  <a:lnTo>
                    <a:pt x="2486" y="1272"/>
                  </a:lnTo>
                  <a:lnTo>
                    <a:pt x="2486" y="1267"/>
                  </a:lnTo>
                  <a:lnTo>
                    <a:pt x="2484" y="1267"/>
                  </a:lnTo>
                  <a:lnTo>
                    <a:pt x="2488" y="1264"/>
                  </a:lnTo>
                  <a:lnTo>
                    <a:pt x="2499" y="1258"/>
                  </a:lnTo>
                  <a:lnTo>
                    <a:pt x="2489" y="1253"/>
                  </a:lnTo>
                  <a:lnTo>
                    <a:pt x="2481" y="1253"/>
                  </a:lnTo>
                  <a:lnTo>
                    <a:pt x="2481" y="1253"/>
                  </a:lnTo>
                  <a:lnTo>
                    <a:pt x="2478" y="1253"/>
                  </a:lnTo>
                  <a:lnTo>
                    <a:pt x="2476" y="1248"/>
                  </a:lnTo>
                  <a:lnTo>
                    <a:pt x="2486" y="1243"/>
                  </a:lnTo>
                  <a:lnTo>
                    <a:pt x="2491" y="1238"/>
                  </a:lnTo>
                  <a:lnTo>
                    <a:pt x="2488" y="1235"/>
                  </a:lnTo>
                  <a:lnTo>
                    <a:pt x="2486" y="1232"/>
                  </a:lnTo>
                  <a:lnTo>
                    <a:pt x="2480" y="1227"/>
                  </a:lnTo>
                  <a:lnTo>
                    <a:pt x="2473" y="1227"/>
                  </a:lnTo>
                  <a:lnTo>
                    <a:pt x="2472" y="1226"/>
                  </a:lnTo>
                  <a:lnTo>
                    <a:pt x="2468" y="1222"/>
                  </a:lnTo>
                  <a:lnTo>
                    <a:pt x="2467" y="1221"/>
                  </a:lnTo>
                  <a:lnTo>
                    <a:pt x="2475" y="1224"/>
                  </a:lnTo>
                  <a:lnTo>
                    <a:pt x="2481" y="1226"/>
                  </a:lnTo>
                  <a:lnTo>
                    <a:pt x="2488" y="1222"/>
                  </a:lnTo>
                  <a:lnTo>
                    <a:pt x="2488" y="1218"/>
                  </a:lnTo>
                  <a:lnTo>
                    <a:pt x="2486" y="1216"/>
                  </a:lnTo>
                  <a:lnTo>
                    <a:pt x="2483" y="1211"/>
                  </a:lnTo>
                  <a:lnTo>
                    <a:pt x="2472" y="1202"/>
                  </a:lnTo>
                  <a:lnTo>
                    <a:pt x="2470" y="1200"/>
                  </a:lnTo>
                  <a:lnTo>
                    <a:pt x="2470" y="1195"/>
                  </a:lnTo>
                  <a:lnTo>
                    <a:pt x="2468" y="1191"/>
                  </a:lnTo>
                  <a:lnTo>
                    <a:pt x="2465" y="1187"/>
                  </a:lnTo>
                  <a:lnTo>
                    <a:pt x="2462" y="1183"/>
                  </a:lnTo>
                  <a:lnTo>
                    <a:pt x="2457" y="1170"/>
                  </a:lnTo>
                  <a:lnTo>
                    <a:pt x="2453" y="1163"/>
                  </a:lnTo>
                  <a:lnTo>
                    <a:pt x="2448" y="1162"/>
                  </a:lnTo>
                  <a:lnTo>
                    <a:pt x="2443" y="1159"/>
                  </a:lnTo>
                  <a:lnTo>
                    <a:pt x="2441" y="1159"/>
                  </a:lnTo>
                  <a:lnTo>
                    <a:pt x="2440" y="1155"/>
                  </a:lnTo>
                  <a:lnTo>
                    <a:pt x="2441" y="1152"/>
                  </a:lnTo>
                  <a:lnTo>
                    <a:pt x="2443" y="1147"/>
                  </a:lnTo>
                  <a:lnTo>
                    <a:pt x="2454" y="1141"/>
                  </a:lnTo>
                  <a:lnTo>
                    <a:pt x="2456" y="1136"/>
                  </a:lnTo>
                  <a:lnTo>
                    <a:pt x="2456" y="1136"/>
                  </a:lnTo>
                  <a:lnTo>
                    <a:pt x="2456" y="1136"/>
                  </a:lnTo>
                  <a:lnTo>
                    <a:pt x="2462" y="1136"/>
                  </a:lnTo>
                  <a:lnTo>
                    <a:pt x="2465" y="1131"/>
                  </a:lnTo>
                  <a:lnTo>
                    <a:pt x="2467" y="1128"/>
                  </a:lnTo>
                  <a:lnTo>
                    <a:pt x="2468" y="1125"/>
                  </a:lnTo>
                  <a:lnTo>
                    <a:pt x="2470" y="1125"/>
                  </a:lnTo>
                  <a:lnTo>
                    <a:pt x="2473" y="1125"/>
                  </a:lnTo>
                  <a:lnTo>
                    <a:pt x="2481" y="1122"/>
                  </a:lnTo>
                  <a:lnTo>
                    <a:pt x="2486" y="1120"/>
                  </a:lnTo>
                  <a:lnTo>
                    <a:pt x="2491" y="1120"/>
                  </a:lnTo>
                  <a:lnTo>
                    <a:pt x="2497" y="1119"/>
                  </a:lnTo>
                  <a:lnTo>
                    <a:pt x="2500" y="1116"/>
                  </a:lnTo>
                  <a:lnTo>
                    <a:pt x="2500" y="1111"/>
                  </a:lnTo>
                  <a:lnTo>
                    <a:pt x="2499" y="1106"/>
                  </a:lnTo>
                  <a:lnTo>
                    <a:pt x="2492" y="1101"/>
                  </a:lnTo>
                  <a:lnTo>
                    <a:pt x="2486" y="1100"/>
                  </a:lnTo>
                  <a:lnTo>
                    <a:pt x="2481" y="1101"/>
                  </a:lnTo>
                  <a:lnTo>
                    <a:pt x="2478" y="1100"/>
                  </a:lnTo>
                  <a:lnTo>
                    <a:pt x="2473" y="1098"/>
                  </a:lnTo>
                  <a:lnTo>
                    <a:pt x="2468" y="1092"/>
                  </a:lnTo>
                  <a:lnTo>
                    <a:pt x="2462" y="1092"/>
                  </a:lnTo>
                  <a:lnTo>
                    <a:pt x="2456" y="1096"/>
                  </a:lnTo>
                  <a:lnTo>
                    <a:pt x="2449" y="1106"/>
                  </a:lnTo>
                  <a:lnTo>
                    <a:pt x="2443" y="1109"/>
                  </a:lnTo>
                  <a:lnTo>
                    <a:pt x="2440" y="1109"/>
                  </a:lnTo>
                  <a:lnTo>
                    <a:pt x="2438" y="1108"/>
                  </a:lnTo>
                  <a:lnTo>
                    <a:pt x="2435" y="1103"/>
                  </a:lnTo>
                  <a:lnTo>
                    <a:pt x="2437" y="1100"/>
                  </a:lnTo>
                  <a:lnTo>
                    <a:pt x="2437" y="1092"/>
                  </a:lnTo>
                  <a:lnTo>
                    <a:pt x="2430" y="1088"/>
                  </a:lnTo>
                  <a:lnTo>
                    <a:pt x="2414" y="1088"/>
                  </a:lnTo>
                  <a:lnTo>
                    <a:pt x="2411" y="1087"/>
                  </a:lnTo>
                  <a:lnTo>
                    <a:pt x="2411" y="1080"/>
                  </a:lnTo>
                  <a:lnTo>
                    <a:pt x="2413" y="1074"/>
                  </a:lnTo>
                  <a:lnTo>
                    <a:pt x="2414" y="1072"/>
                  </a:lnTo>
                  <a:lnTo>
                    <a:pt x="2421" y="1072"/>
                  </a:lnTo>
                  <a:lnTo>
                    <a:pt x="2427" y="1074"/>
                  </a:lnTo>
                  <a:lnTo>
                    <a:pt x="2430" y="1072"/>
                  </a:lnTo>
                  <a:lnTo>
                    <a:pt x="2433" y="1072"/>
                  </a:lnTo>
                  <a:lnTo>
                    <a:pt x="2437" y="1068"/>
                  </a:lnTo>
                  <a:lnTo>
                    <a:pt x="2440" y="1064"/>
                  </a:lnTo>
                  <a:lnTo>
                    <a:pt x="2441" y="1060"/>
                  </a:lnTo>
                  <a:lnTo>
                    <a:pt x="2441" y="1060"/>
                  </a:lnTo>
                  <a:lnTo>
                    <a:pt x="2451" y="1056"/>
                  </a:lnTo>
                  <a:lnTo>
                    <a:pt x="2456" y="1055"/>
                  </a:lnTo>
                  <a:lnTo>
                    <a:pt x="2459" y="1049"/>
                  </a:lnTo>
                  <a:lnTo>
                    <a:pt x="2475" y="1037"/>
                  </a:lnTo>
                  <a:lnTo>
                    <a:pt x="2478" y="1036"/>
                  </a:lnTo>
                  <a:lnTo>
                    <a:pt x="2481" y="1036"/>
                  </a:lnTo>
                  <a:lnTo>
                    <a:pt x="2486" y="1039"/>
                  </a:lnTo>
                  <a:lnTo>
                    <a:pt x="2488" y="1041"/>
                  </a:lnTo>
                  <a:lnTo>
                    <a:pt x="2488" y="1042"/>
                  </a:lnTo>
                  <a:lnTo>
                    <a:pt x="2486" y="1044"/>
                  </a:lnTo>
                  <a:lnTo>
                    <a:pt x="2476" y="1053"/>
                  </a:lnTo>
                  <a:lnTo>
                    <a:pt x="2473" y="1058"/>
                  </a:lnTo>
                  <a:lnTo>
                    <a:pt x="2472" y="1063"/>
                  </a:lnTo>
                  <a:lnTo>
                    <a:pt x="2472" y="1071"/>
                  </a:lnTo>
                  <a:lnTo>
                    <a:pt x="2468" y="1077"/>
                  </a:lnTo>
                  <a:lnTo>
                    <a:pt x="2472" y="1082"/>
                  </a:lnTo>
                  <a:lnTo>
                    <a:pt x="2488" y="1077"/>
                  </a:lnTo>
                  <a:lnTo>
                    <a:pt x="2504" y="1066"/>
                  </a:lnTo>
                  <a:lnTo>
                    <a:pt x="2521" y="1058"/>
                  </a:lnTo>
                  <a:lnTo>
                    <a:pt x="2523" y="1056"/>
                  </a:lnTo>
                  <a:lnTo>
                    <a:pt x="2528" y="1056"/>
                  </a:lnTo>
                  <a:lnTo>
                    <a:pt x="2532" y="1058"/>
                  </a:lnTo>
                  <a:lnTo>
                    <a:pt x="2539" y="1061"/>
                  </a:lnTo>
                  <a:lnTo>
                    <a:pt x="2543" y="1063"/>
                  </a:lnTo>
                  <a:lnTo>
                    <a:pt x="2547" y="1068"/>
                  </a:lnTo>
                  <a:lnTo>
                    <a:pt x="2547" y="1068"/>
                  </a:lnTo>
                  <a:lnTo>
                    <a:pt x="2545" y="1072"/>
                  </a:lnTo>
                  <a:lnTo>
                    <a:pt x="2536" y="1082"/>
                  </a:lnTo>
                  <a:lnTo>
                    <a:pt x="2532" y="1087"/>
                  </a:lnTo>
                  <a:lnTo>
                    <a:pt x="2536" y="1092"/>
                  </a:lnTo>
                  <a:lnTo>
                    <a:pt x="2537" y="1093"/>
                  </a:lnTo>
                  <a:lnTo>
                    <a:pt x="2537" y="1095"/>
                  </a:lnTo>
                  <a:lnTo>
                    <a:pt x="2540" y="1100"/>
                  </a:lnTo>
                  <a:lnTo>
                    <a:pt x="2548" y="1104"/>
                  </a:lnTo>
                  <a:lnTo>
                    <a:pt x="2551" y="1101"/>
                  </a:lnTo>
                  <a:lnTo>
                    <a:pt x="2553" y="1100"/>
                  </a:lnTo>
                  <a:lnTo>
                    <a:pt x="2564" y="1100"/>
                  </a:lnTo>
                  <a:lnTo>
                    <a:pt x="2564" y="1100"/>
                  </a:lnTo>
                  <a:lnTo>
                    <a:pt x="2567" y="1104"/>
                  </a:lnTo>
                  <a:lnTo>
                    <a:pt x="2567" y="1111"/>
                  </a:lnTo>
                  <a:lnTo>
                    <a:pt x="2574" y="1111"/>
                  </a:lnTo>
                  <a:lnTo>
                    <a:pt x="2574" y="1111"/>
                  </a:lnTo>
                  <a:lnTo>
                    <a:pt x="2574" y="1112"/>
                  </a:lnTo>
                  <a:lnTo>
                    <a:pt x="2569" y="1112"/>
                  </a:lnTo>
                  <a:lnTo>
                    <a:pt x="2567" y="1116"/>
                  </a:lnTo>
                  <a:lnTo>
                    <a:pt x="2564" y="1120"/>
                  </a:lnTo>
                  <a:lnTo>
                    <a:pt x="2566" y="1127"/>
                  </a:lnTo>
                  <a:lnTo>
                    <a:pt x="2569" y="1133"/>
                  </a:lnTo>
                  <a:lnTo>
                    <a:pt x="2569" y="1138"/>
                  </a:lnTo>
                  <a:lnTo>
                    <a:pt x="2566" y="1143"/>
                  </a:lnTo>
                  <a:lnTo>
                    <a:pt x="2563" y="1151"/>
                  </a:lnTo>
                  <a:lnTo>
                    <a:pt x="2563" y="1154"/>
                  </a:lnTo>
                  <a:lnTo>
                    <a:pt x="2564" y="1157"/>
                  </a:lnTo>
                  <a:lnTo>
                    <a:pt x="2564" y="1163"/>
                  </a:lnTo>
                  <a:lnTo>
                    <a:pt x="2567" y="1170"/>
                  </a:lnTo>
                  <a:lnTo>
                    <a:pt x="2574" y="1170"/>
                  </a:lnTo>
                  <a:lnTo>
                    <a:pt x="2585" y="1168"/>
                  </a:lnTo>
                  <a:lnTo>
                    <a:pt x="2595" y="1165"/>
                  </a:lnTo>
                  <a:lnTo>
                    <a:pt x="2601" y="1162"/>
                  </a:lnTo>
                  <a:lnTo>
                    <a:pt x="2611" y="1152"/>
                  </a:lnTo>
                  <a:lnTo>
                    <a:pt x="2614" y="1151"/>
                  </a:lnTo>
                  <a:lnTo>
                    <a:pt x="2623" y="1151"/>
                  </a:lnTo>
                  <a:lnTo>
                    <a:pt x="2628" y="1147"/>
                  </a:lnTo>
                  <a:lnTo>
                    <a:pt x="2631" y="1143"/>
                  </a:lnTo>
                  <a:lnTo>
                    <a:pt x="2631" y="1139"/>
                  </a:lnTo>
                  <a:lnTo>
                    <a:pt x="2630" y="1135"/>
                  </a:lnTo>
                  <a:lnTo>
                    <a:pt x="2626" y="1122"/>
                  </a:lnTo>
                  <a:lnTo>
                    <a:pt x="2626" y="1114"/>
                  </a:lnTo>
                  <a:lnTo>
                    <a:pt x="2625" y="1108"/>
                  </a:lnTo>
                  <a:lnTo>
                    <a:pt x="2620" y="1098"/>
                  </a:lnTo>
                  <a:lnTo>
                    <a:pt x="2609" y="1084"/>
                  </a:lnTo>
                  <a:lnTo>
                    <a:pt x="2609" y="1084"/>
                  </a:lnTo>
                  <a:lnTo>
                    <a:pt x="2607" y="1082"/>
                  </a:lnTo>
                  <a:lnTo>
                    <a:pt x="2604" y="1079"/>
                  </a:lnTo>
                  <a:lnTo>
                    <a:pt x="2604" y="1079"/>
                  </a:lnTo>
                  <a:lnTo>
                    <a:pt x="2596" y="1071"/>
                  </a:lnTo>
                  <a:lnTo>
                    <a:pt x="2590" y="1068"/>
                  </a:lnTo>
                  <a:lnTo>
                    <a:pt x="2590" y="1066"/>
                  </a:lnTo>
                  <a:lnTo>
                    <a:pt x="2588" y="1064"/>
                  </a:lnTo>
                  <a:lnTo>
                    <a:pt x="2591" y="1058"/>
                  </a:lnTo>
                  <a:lnTo>
                    <a:pt x="2603" y="1053"/>
                  </a:lnTo>
                  <a:lnTo>
                    <a:pt x="2626" y="1037"/>
                  </a:lnTo>
                  <a:lnTo>
                    <a:pt x="2631" y="1031"/>
                  </a:lnTo>
                  <a:lnTo>
                    <a:pt x="2631" y="1025"/>
                  </a:lnTo>
                  <a:lnTo>
                    <a:pt x="2634" y="1013"/>
                  </a:lnTo>
                  <a:lnTo>
                    <a:pt x="2641" y="1004"/>
                  </a:lnTo>
                  <a:lnTo>
                    <a:pt x="2652" y="996"/>
                  </a:lnTo>
                  <a:lnTo>
                    <a:pt x="2654" y="996"/>
                  </a:lnTo>
                  <a:lnTo>
                    <a:pt x="2654" y="996"/>
                  </a:lnTo>
                  <a:lnTo>
                    <a:pt x="2660" y="991"/>
                  </a:lnTo>
                  <a:lnTo>
                    <a:pt x="2658" y="991"/>
                  </a:lnTo>
                  <a:lnTo>
                    <a:pt x="2666" y="986"/>
                  </a:lnTo>
                  <a:lnTo>
                    <a:pt x="2671" y="985"/>
                  </a:lnTo>
                  <a:lnTo>
                    <a:pt x="2674" y="986"/>
                  </a:lnTo>
                  <a:lnTo>
                    <a:pt x="2679" y="988"/>
                  </a:lnTo>
                  <a:lnTo>
                    <a:pt x="2684" y="994"/>
                  </a:lnTo>
                  <a:lnTo>
                    <a:pt x="2692" y="996"/>
                  </a:lnTo>
                  <a:lnTo>
                    <a:pt x="2697" y="994"/>
                  </a:lnTo>
                  <a:lnTo>
                    <a:pt x="2701" y="993"/>
                  </a:lnTo>
                  <a:lnTo>
                    <a:pt x="2716" y="985"/>
                  </a:lnTo>
                  <a:lnTo>
                    <a:pt x="2737" y="969"/>
                  </a:lnTo>
                  <a:lnTo>
                    <a:pt x="2740" y="962"/>
                  </a:lnTo>
                  <a:lnTo>
                    <a:pt x="2746" y="954"/>
                  </a:lnTo>
                  <a:lnTo>
                    <a:pt x="2765" y="935"/>
                  </a:lnTo>
                  <a:lnTo>
                    <a:pt x="2786" y="910"/>
                  </a:lnTo>
                  <a:lnTo>
                    <a:pt x="2792" y="900"/>
                  </a:lnTo>
                  <a:lnTo>
                    <a:pt x="2796" y="894"/>
                  </a:lnTo>
                  <a:lnTo>
                    <a:pt x="2800" y="887"/>
                  </a:lnTo>
                  <a:lnTo>
                    <a:pt x="2812" y="875"/>
                  </a:lnTo>
                  <a:lnTo>
                    <a:pt x="2815" y="868"/>
                  </a:lnTo>
                  <a:lnTo>
                    <a:pt x="2823" y="857"/>
                  </a:lnTo>
                  <a:lnTo>
                    <a:pt x="2826" y="843"/>
                  </a:lnTo>
                  <a:lnTo>
                    <a:pt x="2828" y="827"/>
                  </a:lnTo>
                  <a:lnTo>
                    <a:pt x="2829" y="814"/>
                  </a:lnTo>
                  <a:lnTo>
                    <a:pt x="2829" y="808"/>
                  </a:lnTo>
                  <a:lnTo>
                    <a:pt x="2831" y="804"/>
                  </a:lnTo>
                  <a:lnTo>
                    <a:pt x="2834" y="798"/>
                  </a:lnTo>
                  <a:lnTo>
                    <a:pt x="2836" y="792"/>
                  </a:lnTo>
                  <a:lnTo>
                    <a:pt x="2837" y="788"/>
                  </a:lnTo>
                  <a:lnTo>
                    <a:pt x="2839" y="785"/>
                  </a:lnTo>
                  <a:lnTo>
                    <a:pt x="2844" y="777"/>
                  </a:lnTo>
                  <a:lnTo>
                    <a:pt x="2844" y="771"/>
                  </a:lnTo>
                  <a:lnTo>
                    <a:pt x="2842" y="764"/>
                  </a:lnTo>
                  <a:lnTo>
                    <a:pt x="2842" y="758"/>
                  </a:lnTo>
                  <a:lnTo>
                    <a:pt x="2842" y="756"/>
                  </a:lnTo>
                  <a:lnTo>
                    <a:pt x="2842" y="755"/>
                  </a:lnTo>
                  <a:lnTo>
                    <a:pt x="2845" y="750"/>
                  </a:lnTo>
                  <a:lnTo>
                    <a:pt x="2842" y="745"/>
                  </a:lnTo>
                  <a:lnTo>
                    <a:pt x="2836" y="741"/>
                  </a:lnTo>
                  <a:lnTo>
                    <a:pt x="2829" y="737"/>
                  </a:lnTo>
                  <a:lnTo>
                    <a:pt x="2828" y="736"/>
                  </a:lnTo>
                  <a:lnTo>
                    <a:pt x="2824" y="729"/>
                  </a:lnTo>
                  <a:lnTo>
                    <a:pt x="2820" y="725"/>
                  </a:lnTo>
                  <a:lnTo>
                    <a:pt x="2815" y="721"/>
                  </a:lnTo>
                  <a:lnTo>
                    <a:pt x="2808" y="721"/>
                  </a:lnTo>
                  <a:lnTo>
                    <a:pt x="2799" y="720"/>
                  </a:lnTo>
                  <a:lnTo>
                    <a:pt x="2791" y="720"/>
                  </a:lnTo>
                  <a:lnTo>
                    <a:pt x="2791" y="728"/>
                  </a:lnTo>
                  <a:lnTo>
                    <a:pt x="2786" y="728"/>
                  </a:lnTo>
                  <a:lnTo>
                    <a:pt x="2783" y="731"/>
                  </a:lnTo>
                  <a:lnTo>
                    <a:pt x="2781" y="736"/>
                  </a:lnTo>
                  <a:lnTo>
                    <a:pt x="2778" y="736"/>
                  </a:lnTo>
                  <a:lnTo>
                    <a:pt x="2776" y="731"/>
                  </a:lnTo>
                  <a:lnTo>
                    <a:pt x="2775" y="729"/>
                  </a:lnTo>
                  <a:lnTo>
                    <a:pt x="2775" y="728"/>
                  </a:lnTo>
                  <a:lnTo>
                    <a:pt x="2776" y="721"/>
                  </a:lnTo>
                  <a:lnTo>
                    <a:pt x="2776" y="712"/>
                  </a:lnTo>
                  <a:lnTo>
                    <a:pt x="2770" y="718"/>
                  </a:lnTo>
                  <a:lnTo>
                    <a:pt x="2764" y="723"/>
                  </a:lnTo>
                  <a:lnTo>
                    <a:pt x="2762" y="726"/>
                  </a:lnTo>
                  <a:lnTo>
                    <a:pt x="2761" y="729"/>
                  </a:lnTo>
                  <a:lnTo>
                    <a:pt x="2759" y="726"/>
                  </a:lnTo>
                  <a:lnTo>
                    <a:pt x="2761" y="715"/>
                  </a:lnTo>
                  <a:lnTo>
                    <a:pt x="2761" y="710"/>
                  </a:lnTo>
                  <a:lnTo>
                    <a:pt x="2753" y="710"/>
                  </a:lnTo>
                  <a:lnTo>
                    <a:pt x="2745" y="712"/>
                  </a:lnTo>
                  <a:lnTo>
                    <a:pt x="2737" y="712"/>
                  </a:lnTo>
                  <a:lnTo>
                    <a:pt x="2733" y="710"/>
                  </a:lnTo>
                  <a:lnTo>
                    <a:pt x="2733" y="710"/>
                  </a:lnTo>
                  <a:lnTo>
                    <a:pt x="2735" y="707"/>
                  </a:lnTo>
                  <a:lnTo>
                    <a:pt x="2745" y="699"/>
                  </a:lnTo>
                  <a:lnTo>
                    <a:pt x="2749" y="694"/>
                  </a:lnTo>
                  <a:lnTo>
                    <a:pt x="2751" y="693"/>
                  </a:lnTo>
                  <a:lnTo>
                    <a:pt x="2762" y="688"/>
                  </a:lnTo>
                  <a:lnTo>
                    <a:pt x="2775" y="680"/>
                  </a:lnTo>
                  <a:lnTo>
                    <a:pt x="2781" y="672"/>
                  </a:lnTo>
                  <a:lnTo>
                    <a:pt x="2786" y="666"/>
                  </a:lnTo>
                  <a:lnTo>
                    <a:pt x="2788" y="662"/>
                  </a:lnTo>
                  <a:lnTo>
                    <a:pt x="2794" y="659"/>
                  </a:lnTo>
                  <a:lnTo>
                    <a:pt x="2810" y="646"/>
                  </a:lnTo>
                  <a:lnTo>
                    <a:pt x="2832" y="626"/>
                  </a:lnTo>
                  <a:lnTo>
                    <a:pt x="2834" y="621"/>
                  </a:lnTo>
                  <a:lnTo>
                    <a:pt x="2840" y="618"/>
                  </a:lnTo>
                  <a:lnTo>
                    <a:pt x="2847" y="614"/>
                  </a:lnTo>
                  <a:lnTo>
                    <a:pt x="2850" y="608"/>
                  </a:lnTo>
                  <a:lnTo>
                    <a:pt x="2853" y="606"/>
                  </a:lnTo>
                  <a:lnTo>
                    <a:pt x="2872" y="595"/>
                  </a:lnTo>
                  <a:lnTo>
                    <a:pt x="2882" y="592"/>
                  </a:lnTo>
                  <a:lnTo>
                    <a:pt x="2906" y="592"/>
                  </a:lnTo>
                  <a:lnTo>
                    <a:pt x="2915" y="595"/>
                  </a:lnTo>
                  <a:lnTo>
                    <a:pt x="2920" y="597"/>
                  </a:lnTo>
                  <a:lnTo>
                    <a:pt x="2922" y="600"/>
                  </a:lnTo>
                  <a:lnTo>
                    <a:pt x="2928" y="600"/>
                  </a:lnTo>
                  <a:lnTo>
                    <a:pt x="2933" y="595"/>
                  </a:lnTo>
                  <a:lnTo>
                    <a:pt x="2934" y="595"/>
                  </a:lnTo>
                  <a:lnTo>
                    <a:pt x="2936" y="595"/>
                  </a:lnTo>
                  <a:lnTo>
                    <a:pt x="2947" y="597"/>
                  </a:lnTo>
                  <a:lnTo>
                    <a:pt x="2954" y="597"/>
                  </a:lnTo>
                  <a:lnTo>
                    <a:pt x="2960" y="594"/>
                  </a:lnTo>
                  <a:lnTo>
                    <a:pt x="2963" y="595"/>
                  </a:lnTo>
                  <a:lnTo>
                    <a:pt x="2973" y="595"/>
                  </a:lnTo>
                  <a:lnTo>
                    <a:pt x="2978" y="594"/>
                  </a:lnTo>
                  <a:lnTo>
                    <a:pt x="2981" y="589"/>
                  </a:lnTo>
                  <a:lnTo>
                    <a:pt x="2982" y="586"/>
                  </a:lnTo>
                  <a:lnTo>
                    <a:pt x="2984" y="586"/>
                  </a:lnTo>
                  <a:lnTo>
                    <a:pt x="3000" y="586"/>
                  </a:lnTo>
                  <a:lnTo>
                    <a:pt x="3003" y="587"/>
                  </a:lnTo>
                  <a:lnTo>
                    <a:pt x="3009" y="592"/>
                  </a:lnTo>
                  <a:lnTo>
                    <a:pt x="3014" y="592"/>
                  </a:lnTo>
                  <a:lnTo>
                    <a:pt x="3021" y="591"/>
                  </a:lnTo>
                  <a:lnTo>
                    <a:pt x="3021" y="591"/>
                  </a:lnTo>
                  <a:lnTo>
                    <a:pt x="3025" y="594"/>
                  </a:lnTo>
                  <a:lnTo>
                    <a:pt x="3027" y="595"/>
                  </a:lnTo>
                  <a:lnTo>
                    <a:pt x="3024" y="595"/>
                  </a:lnTo>
                  <a:lnTo>
                    <a:pt x="3019" y="599"/>
                  </a:lnTo>
                  <a:lnTo>
                    <a:pt x="3014" y="605"/>
                  </a:lnTo>
                  <a:lnTo>
                    <a:pt x="3021" y="608"/>
                  </a:lnTo>
                  <a:lnTo>
                    <a:pt x="3027" y="610"/>
                  </a:lnTo>
                  <a:lnTo>
                    <a:pt x="3038" y="606"/>
                  </a:lnTo>
                  <a:lnTo>
                    <a:pt x="3040" y="605"/>
                  </a:lnTo>
                  <a:lnTo>
                    <a:pt x="3048" y="606"/>
                  </a:lnTo>
                  <a:lnTo>
                    <a:pt x="3054" y="605"/>
                  </a:lnTo>
                  <a:lnTo>
                    <a:pt x="3061" y="602"/>
                  </a:lnTo>
                  <a:lnTo>
                    <a:pt x="3065" y="602"/>
                  </a:lnTo>
                  <a:lnTo>
                    <a:pt x="3069" y="603"/>
                  </a:lnTo>
                  <a:lnTo>
                    <a:pt x="3077" y="600"/>
                  </a:lnTo>
                  <a:lnTo>
                    <a:pt x="3081" y="599"/>
                  </a:lnTo>
                  <a:lnTo>
                    <a:pt x="3091" y="597"/>
                  </a:lnTo>
                  <a:lnTo>
                    <a:pt x="3100" y="597"/>
                  </a:lnTo>
                  <a:lnTo>
                    <a:pt x="3089" y="586"/>
                  </a:lnTo>
                  <a:lnTo>
                    <a:pt x="3083" y="586"/>
                  </a:lnTo>
                  <a:lnTo>
                    <a:pt x="3080" y="584"/>
                  </a:lnTo>
                  <a:lnTo>
                    <a:pt x="3084" y="575"/>
                  </a:lnTo>
                  <a:lnTo>
                    <a:pt x="3096" y="563"/>
                  </a:lnTo>
                  <a:lnTo>
                    <a:pt x="3115" y="551"/>
                  </a:lnTo>
                  <a:lnTo>
                    <a:pt x="3120" y="549"/>
                  </a:lnTo>
                  <a:lnTo>
                    <a:pt x="3124" y="544"/>
                  </a:lnTo>
                  <a:lnTo>
                    <a:pt x="3124" y="539"/>
                  </a:lnTo>
                  <a:lnTo>
                    <a:pt x="3129" y="531"/>
                  </a:lnTo>
                  <a:lnTo>
                    <a:pt x="3131" y="530"/>
                  </a:lnTo>
                  <a:lnTo>
                    <a:pt x="3145" y="530"/>
                  </a:lnTo>
                  <a:lnTo>
                    <a:pt x="3163" y="527"/>
                  </a:lnTo>
                  <a:lnTo>
                    <a:pt x="3166" y="525"/>
                  </a:lnTo>
                  <a:lnTo>
                    <a:pt x="3167" y="525"/>
                  </a:lnTo>
                  <a:lnTo>
                    <a:pt x="3167" y="528"/>
                  </a:lnTo>
                  <a:lnTo>
                    <a:pt x="3171" y="531"/>
                  </a:lnTo>
                  <a:lnTo>
                    <a:pt x="3177" y="531"/>
                  </a:lnTo>
                  <a:lnTo>
                    <a:pt x="3180" y="528"/>
                  </a:lnTo>
                  <a:lnTo>
                    <a:pt x="3182" y="527"/>
                  </a:lnTo>
                  <a:lnTo>
                    <a:pt x="3174" y="538"/>
                  </a:lnTo>
                  <a:lnTo>
                    <a:pt x="3174" y="546"/>
                  </a:lnTo>
                  <a:lnTo>
                    <a:pt x="3177" y="549"/>
                  </a:lnTo>
                  <a:lnTo>
                    <a:pt x="3182" y="549"/>
                  </a:lnTo>
                  <a:lnTo>
                    <a:pt x="3177" y="554"/>
                  </a:lnTo>
                  <a:lnTo>
                    <a:pt x="3182" y="559"/>
                  </a:lnTo>
                  <a:lnTo>
                    <a:pt x="3188" y="559"/>
                  </a:lnTo>
                  <a:lnTo>
                    <a:pt x="3198" y="555"/>
                  </a:lnTo>
                  <a:lnTo>
                    <a:pt x="3206" y="547"/>
                  </a:lnTo>
                  <a:lnTo>
                    <a:pt x="3214" y="541"/>
                  </a:lnTo>
                  <a:lnTo>
                    <a:pt x="3222" y="536"/>
                  </a:lnTo>
                  <a:lnTo>
                    <a:pt x="3227" y="535"/>
                  </a:lnTo>
                  <a:lnTo>
                    <a:pt x="3233" y="535"/>
                  </a:lnTo>
                  <a:lnTo>
                    <a:pt x="3241" y="531"/>
                  </a:lnTo>
                  <a:lnTo>
                    <a:pt x="3241" y="511"/>
                  </a:lnTo>
                  <a:lnTo>
                    <a:pt x="3242" y="509"/>
                  </a:lnTo>
                  <a:lnTo>
                    <a:pt x="3250" y="506"/>
                  </a:lnTo>
                  <a:lnTo>
                    <a:pt x="3260" y="504"/>
                  </a:lnTo>
                  <a:lnTo>
                    <a:pt x="3257" y="506"/>
                  </a:lnTo>
                  <a:lnTo>
                    <a:pt x="3252" y="512"/>
                  </a:lnTo>
                  <a:lnTo>
                    <a:pt x="3250" y="520"/>
                  </a:lnTo>
                  <a:lnTo>
                    <a:pt x="3250" y="527"/>
                  </a:lnTo>
                  <a:lnTo>
                    <a:pt x="3247" y="533"/>
                  </a:lnTo>
                  <a:lnTo>
                    <a:pt x="3249" y="536"/>
                  </a:lnTo>
                  <a:lnTo>
                    <a:pt x="3246" y="539"/>
                  </a:lnTo>
                  <a:lnTo>
                    <a:pt x="3242" y="544"/>
                  </a:lnTo>
                  <a:lnTo>
                    <a:pt x="3242" y="547"/>
                  </a:lnTo>
                  <a:lnTo>
                    <a:pt x="3239" y="549"/>
                  </a:lnTo>
                  <a:lnTo>
                    <a:pt x="3227" y="552"/>
                  </a:lnTo>
                  <a:lnTo>
                    <a:pt x="3219" y="555"/>
                  </a:lnTo>
                  <a:lnTo>
                    <a:pt x="3214" y="560"/>
                  </a:lnTo>
                  <a:lnTo>
                    <a:pt x="3212" y="565"/>
                  </a:lnTo>
                  <a:lnTo>
                    <a:pt x="3204" y="570"/>
                  </a:lnTo>
                  <a:lnTo>
                    <a:pt x="3201" y="576"/>
                  </a:lnTo>
                  <a:lnTo>
                    <a:pt x="3195" y="581"/>
                  </a:lnTo>
                  <a:lnTo>
                    <a:pt x="3177" y="597"/>
                  </a:lnTo>
                  <a:lnTo>
                    <a:pt x="3171" y="602"/>
                  </a:lnTo>
                  <a:lnTo>
                    <a:pt x="3167" y="608"/>
                  </a:lnTo>
                  <a:lnTo>
                    <a:pt x="3158" y="616"/>
                  </a:lnTo>
                  <a:lnTo>
                    <a:pt x="3148" y="621"/>
                  </a:lnTo>
                  <a:lnTo>
                    <a:pt x="3140" y="624"/>
                  </a:lnTo>
                  <a:lnTo>
                    <a:pt x="3139" y="626"/>
                  </a:lnTo>
                  <a:lnTo>
                    <a:pt x="3136" y="627"/>
                  </a:lnTo>
                  <a:lnTo>
                    <a:pt x="3132" y="629"/>
                  </a:lnTo>
                  <a:lnTo>
                    <a:pt x="3121" y="629"/>
                  </a:lnTo>
                  <a:lnTo>
                    <a:pt x="3118" y="632"/>
                  </a:lnTo>
                  <a:lnTo>
                    <a:pt x="3118" y="646"/>
                  </a:lnTo>
                  <a:lnTo>
                    <a:pt x="3116" y="650"/>
                  </a:lnTo>
                  <a:lnTo>
                    <a:pt x="3113" y="653"/>
                  </a:lnTo>
                  <a:lnTo>
                    <a:pt x="3107" y="662"/>
                  </a:lnTo>
                  <a:lnTo>
                    <a:pt x="3102" y="672"/>
                  </a:lnTo>
                  <a:lnTo>
                    <a:pt x="3097" y="685"/>
                  </a:lnTo>
                  <a:lnTo>
                    <a:pt x="3097" y="696"/>
                  </a:lnTo>
                  <a:lnTo>
                    <a:pt x="3100" y="731"/>
                  </a:lnTo>
                  <a:lnTo>
                    <a:pt x="3104" y="750"/>
                  </a:lnTo>
                  <a:lnTo>
                    <a:pt x="3108" y="769"/>
                  </a:lnTo>
                  <a:lnTo>
                    <a:pt x="3110" y="779"/>
                  </a:lnTo>
                  <a:lnTo>
                    <a:pt x="3110" y="787"/>
                  </a:lnTo>
                  <a:lnTo>
                    <a:pt x="3115" y="796"/>
                  </a:lnTo>
                  <a:lnTo>
                    <a:pt x="3115" y="800"/>
                  </a:lnTo>
                  <a:lnTo>
                    <a:pt x="3120" y="811"/>
                  </a:lnTo>
                  <a:lnTo>
                    <a:pt x="3124" y="808"/>
                  </a:lnTo>
                  <a:lnTo>
                    <a:pt x="3129" y="803"/>
                  </a:lnTo>
                  <a:lnTo>
                    <a:pt x="3140" y="793"/>
                  </a:lnTo>
                  <a:lnTo>
                    <a:pt x="3147" y="788"/>
                  </a:lnTo>
                  <a:lnTo>
                    <a:pt x="3148" y="785"/>
                  </a:lnTo>
                  <a:lnTo>
                    <a:pt x="3148" y="784"/>
                  </a:lnTo>
                  <a:lnTo>
                    <a:pt x="3153" y="777"/>
                  </a:lnTo>
                  <a:lnTo>
                    <a:pt x="3155" y="771"/>
                  </a:lnTo>
                  <a:lnTo>
                    <a:pt x="3156" y="763"/>
                  </a:lnTo>
                  <a:lnTo>
                    <a:pt x="3156" y="760"/>
                  </a:lnTo>
                  <a:lnTo>
                    <a:pt x="3171" y="753"/>
                  </a:lnTo>
                  <a:lnTo>
                    <a:pt x="3182" y="753"/>
                  </a:lnTo>
                  <a:lnTo>
                    <a:pt x="3182" y="744"/>
                  </a:lnTo>
                  <a:lnTo>
                    <a:pt x="3180" y="734"/>
                  </a:lnTo>
                  <a:lnTo>
                    <a:pt x="3180" y="733"/>
                  </a:lnTo>
                  <a:lnTo>
                    <a:pt x="3183" y="729"/>
                  </a:lnTo>
                  <a:lnTo>
                    <a:pt x="3195" y="721"/>
                  </a:lnTo>
                  <a:lnTo>
                    <a:pt x="3199" y="720"/>
                  </a:lnTo>
                  <a:lnTo>
                    <a:pt x="3212" y="720"/>
                  </a:lnTo>
                  <a:lnTo>
                    <a:pt x="3217" y="717"/>
                  </a:lnTo>
                  <a:lnTo>
                    <a:pt x="3220" y="713"/>
                  </a:lnTo>
                  <a:lnTo>
                    <a:pt x="3222" y="712"/>
                  </a:lnTo>
                  <a:lnTo>
                    <a:pt x="3220" y="702"/>
                  </a:lnTo>
                  <a:lnTo>
                    <a:pt x="3217" y="699"/>
                  </a:lnTo>
                  <a:lnTo>
                    <a:pt x="3215" y="697"/>
                  </a:lnTo>
                  <a:lnTo>
                    <a:pt x="3215" y="693"/>
                  </a:lnTo>
                  <a:lnTo>
                    <a:pt x="3219" y="686"/>
                  </a:lnTo>
                  <a:lnTo>
                    <a:pt x="3222" y="680"/>
                  </a:lnTo>
                  <a:lnTo>
                    <a:pt x="3227" y="678"/>
                  </a:lnTo>
                  <a:lnTo>
                    <a:pt x="3231" y="678"/>
                  </a:lnTo>
                  <a:lnTo>
                    <a:pt x="3234" y="680"/>
                  </a:lnTo>
                  <a:lnTo>
                    <a:pt x="3242" y="675"/>
                  </a:lnTo>
                  <a:lnTo>
                    <a:pt x="3242" y="670"/>
                  </a:lnTo>
                  <a:lnTo>
                    <a:pt x="3241" y="662"/>
                  </a:lnTo>
                  <a:lnTo>
                    <a:pt x="3234" y="661"/>
                  </a:lnTo>
                  <a:lnTo>
                    <a:pt x="3231" y="659"/>
                  </a:lnTo>
                  <a:lnTo>
                    <a:pt x="3230" y="654"/>
                  </a:lnTo>
                  <a:lnTo>
                    <a:pt x="3234" y="646"/>
                  </a:lnTo>
                  <a:lnTo>
                    <a:pt x="3239" y="640"/>
                  </a:lnTo>
                  <a:lnTo>
                    <a:pt x="3242" y="635"/>
                  </a:lnTo>
                  <a:lnTo>
                    <a:pt x="3239" y="630"/>
                  </a:lnTo>
                  <a:lnTo>
                    <a:pt x="3234" y="629"/>
                  </a:lnTo>
                  <a:lnTo>
                    <a:pt x="3227" y="629"/>
                  </a:lnTo>
                  <a:lnTo>
                    <a:pt x="3222" y="630"/>
                  </a:lnTo>
                  <a:lnTo>
                    <a:pt x="3222" y="630"/>
                  </a:lnTo>
                  <a:lnTo>
                    <a:pt x="3220" y="627"/>
                  </a:lnTo>
                  <a:lnTo>
                    <a:pt x="3220" y="621"/>
                  </a:lnTo>
                  <a:lnTo>
                    <a:pt x="3223" y="616"/>
                  </a:lnTo>
                  <a:lnTo>
                    <a:pt x="3227" y="613"/>
                  </a:lnTo>
                  <a:lnTo>
                    <a:pt x="3231" y="608"/>
                  </a:lnTo>
                  <a:lnTo>
                    <a:pt x="3236" y="605"/>
                  </a:lnTo>
                  <a:lnTo>
                    <a:pt x="3238" y="600"/>
                  </a:lnTo>
                  <a:lnTo>
                    <a:pt x="3244" y="587"/>
                  </a:lnTo>
                  <a:lnTo>
                    <a:pt x="3250" y="579"/>
                  </a:lnTo>
                  <a:lnTo>
                    <a:pt x="3252" y="578"/>
                  </a:lnTo>
                  <a:lnTo>
                    <a:pt x="3263" y="578"/>
                  </a:lnTo>
                  <a:lnTo>
                    <a:pt x="3263" y="579"/>
                  </a:lnTo>
                  <a:lnTo>
                    <a:pt x="3268" y="583"/>
                  </a:lnTo>
                  <a:lnTo>
                    <a:pt x="3273" y="581"/>
                  </a:lnTo>
                  <a:lnTo>
                    <a:pt x="3281" y="570"/>
                  </a:lnTo>
                  <a:lnTo>
                    <a:pt x="3286" y="567"/>
                  </a:lnTo>
                  <a:lnTo>
                    <a:pt x="3289" y="565"/>
                  </a:lnTo>
                  <a:lnTo>
                    <a:pt x="3289" y="571"/>
                  </a:lnTo>
                  <a:lnTo>
                    <a:pt x="3290" y="578"/>
                  </a:lnTo>
                  <a:lnTo>
                    <a:pt x="3294" y="584"/>
                  </a:lnTo>
                  <a:lnTo>
                    <a:pt x="3311" y="570"/>
                  </a:lnTo>
                  <a:lnTo>
                    <a:pt x="3321" y="567"/>
                  </a:lnTo>
                  <a:lnTo>
                    <a:pt x="3333" y="565"/>
                  </a:lnTo>
                  <a:lnTo>
                    <a:pt x="3346" y="565"/>
                  </a:lnTo>
                  <a:lnTo>
                    <a:pt x="3353" y="567"/>
                  </a:lnTo>
                  <a:lnTo>
                    <a:pt x="3357" y="568"/>
                  </a:lnTo>
                  <a:lnTo>
                    <a:pt x="3361" y="573"/>
                  </a:lnTo>
                  <a:lnTo>
                    <a:pt x="3364" y="578"/>
                  </a:lnTo>
                  <a:lnTo>
                    <a:pt x="3370" y="578"/>
                  </a:lnTo>
                  <a:lnTo>
                    <a:pt x="3372" y="575"/>
                  </a:lnTo>
                  <a:lnTo>
                    <a:pt x="3375" y="570"/>
                  </a:lnTo>
                  <a:lnTo>
                    <a:pt x="3375" y="568"/>
                  </a:lnTo>
                  <a:lnTo>
                    <a:pt x="3389" y="562"/>
                  </a:lnTo>
                  <a:lnTo>
                    <a:pt x="3404" y="554"/>
                  </a:lnTo>
                  <a:lnTo>
                    <a:pt x="3410" y="547"/>
                  </a:lnTo>
                  <a:lnTo>
                    <a:pt x="3416" y="543"/>
                  </a:lnTo>
                  <a:lnTo>
                    <a:pt x="3418" y="541"/>
                  </a:lnTo>
                  <a:lnTo>
                    <a:pt x="3423" y="541"/>
                  </a:lnTo>
                  <a:lnTo>
                    <a:pt x="3428" y="536"/>
                  </a:lnTo>
                  <a:lnTo>
                    <a:pt x="3434" y="531"/>
                  </a:lnTo>
                  <a:lnTo>
                    <a:pt x="3440" y="528"/>
                  </a:lnTo>
                  <a:lnTo>
                    <a:pt x="3466" y="522"/>
                  </a:lnTo>
                  <a:lnTo>
                    <a:pt x="3480" y="516"/>
                  </a:lnTo>
                  <a:lnTo>
                    <a:pt x="3488" y="511"/>
                  </a:lnTo>
                  <a:lnTo>
                    <a:pt x="3493" y="508"/>
                  </a:lnTo>
                  <a:lnTo>
                    <a:pt x="3493" y="504"/>
                  </a:lnTo>
                  <a:lnTo>
                    <a:pt x="3493" y="504"/>
                  </a:lnTo>
                  <a:lnTo>
                    <a:pt x="3495" y="504"/>
                  </a:lnTo>
                  <a:lnTo>
                    <a:pt x="3498" y="508"/>
                  </a:lnTo>
                  <a:lnTo>
                    <a:pt x="3503" y="508"/>
                  </a:lnTo>
                  <a:lnTo>
                    <a:pt x="3512" y="509"/>
                  </a:lnTo>
                  <a:lnTo>
                    <a:pt x="3523" y="512"/>
                  </a:lnTo>
                  <a:lnTo>
                    <a:pt x="3530" y="511"/>
                  </a:lnTo>
                  <a:lnTo>
                    <a:pt x="3535" y="508"/>
                  </a:lnTo>
                  <a:lnTo>
                    <a:pt x="3539" y="500"/>
                  </a:lnTo>
                  <a:lnTo>
                    <a:pt x="3536" y="493"/>
                  </a:lnTo>
                  <a:lnTo>
                    <a:pt x="3536" y="490"/>
                  </a:lnTo>
                  <a:lnTo>
                    <a:pt x="3535" y="485"/>
                  </a:lnTo>
                  <a:lnTo>
                    <a:pt x="3530" y="480"/>
                  </a:lnTo>
                  <a:lnTo>
                    <a:pt x="3525" y="476"/>
                  </a:lnTo>
                  <a:lnTo>
                    <a:pt x="3525" y="474"/>
                  </a:lnTo>
                  <a:lnTo>
                    <a:pt x="3525" y="466"/>
                  </a:lnTo>
                  <a:lnTo>
                    <a:pt x="3520" y="460"/>
                  </a:lnTo>
                  <a:lnTo>
                    <a:pt x="3515" y="453"/>
                  </a:lnTo>
                  <a:lnTo>
                    <a:pt x="3507" y="453"/>
                  </a:lnTo>
                  <a:lnTo>
                    <a:pt x="3504" y="452"/>
                  </a:lnTo>
                  <a:lnTo>
                    <a:pt x="3503" y="449"/>
                  </a:lnTo>
                  <a:lnTo>
                    <a:pt x="3501" y="444"/>
                  </a:lnTo>
                  <a:lnTo>
                    <a:pt x="3504" y="447"/>
                  </a:lnTo>
                  <a:lnTo>
                    <a:pt x="3509" y="449"/>
                  </a:lnTo>
                  <a:lnTo>
                    <a:pt x="3515" y="449"/>
                  </a:lnTo>
                  <a:lnTo>
                    <a:pt x="3523" y="447"/>
                  </a:lnTo>
                  <a:lnTo>
                    <a:pt x="3541" y="441"/>
                  </a:lnTo>
                  <a:lnTo>
                    <a:pt x="3547" y="437"/>
                  </a:lnTo>
                  <a:lnTo>
                    <a:pt x="3554" y="433"/>
                  </a:lnTo>
                  <a:lnTo>
                    <a:pt x="3555" y="428"/>
                  </a:lnTo>
                  <a:lnTo>
                    <a:pt x="3555" y="425"/>
                  </a:lnTo>
                  <a:lnTo>
                    <a:pt x="3557" y="425"/>
                  </a:lnTo>
                  <a:lnTo>
                    <a:pt x="3562" y="418"/>
                  </a:lnTo>
                  <a:lnTo>
                    <a:pt x="3560" y="413"/>
                  </a:lnTo>
                  <a:lnTo>
                    <a:pt x="3554" y="407"/>
                  </a:lnTo>
                  <a:lnTo>
                    <a:pt x="3552" y="405"/>
                  </a:lnTo>
                  <a:lnTo>
                    <a:pt x="3555" y="405"/>
                  </a:lnTo>
                  <a:lnTo>
                    <a:pt x="3562" y="399"/>
                  </a:lnTo>
                  <a:lnTo>
                    <a:pt x="3566" y="399"/>
                  </a:lnTo>
                  <a:lnTo>
                    <a:pt x="3565" y="404"/>
                  </a:lnTo>
                  <a:lnTo>
                    <a:pt x="3563" y="409"/>
                  </a:lnTo>
                  <a:lnTo>
                    <a:pt x="3566" y="413"/>
                  </a:lnTo>
                  <a:lnTo>
                    <a:pt x="3570" y="417"/>
                  </a:lnTo>
                  <a:lnTo>
                    <a:pt x="3573" y="420"/>
                  </a:lnTo>
                  <a:lnTo>
                    <a:pt x="3574" y="421"/>
                  </a:lnTo>
                  <a:lnTo>
                    <a:pt x="3579" y="423"/>
                  </a:lnTo>
                  <a:lnTo>
                    <a:pt x="3587" y="423"/>
                  </a:lnTo>
                  <a:lnTo>
                    <a:pt x="3594" y="421"/>
                  </a:lnTo>
                  <a:lnTo>
                    <a:pt x="3595" y="420"/>
                  </a:lnTo>
                  <a:lnTo>
                    <a:pt x="3600" y="420"/>
                  </a:lnTo>
                  <a:lnTo>
                    <a:pt x="3614" y="426"/>
                  </a:lnTo>
                  <a:lnTo>
                    <a:pt x="3618" y="428"/>
                  </a:lnTo>
                  <a:lnTo>
                    <a:pt x="3618" y="428"/>
                  </a:lnTo>
                  <a:lnTo>
                    <a:pt x="3619" y="433"/>
                  </a:lnTo>
                  <a:lnTo>
                    <a:pt x="3621" y="436"/>
                  </a:lnTo>
                  <a:lnTo>
                    <a:pt x="3625" y="442"/>
                  </a:lnTo>
                  <a:lnTo>
                    <a:pt x="3632" y="445"/>
                  </a:lnTo>
                  <a:lnTo>
                    <a:pt x="3638" y="447"/>
                  </a:lnTo>
                  <a:lnTo>
                    <a:pt x="3648" y="450"/>
                  </a:lnTo>
                  <a:lnTo>
                    <a:pt x="3649" y="453"/>
                  </a:lnTo>
                  <a:lnTo>
                    <a:pt x="3653" y="456"/>
                  </a:lnTo>
                  <a:lnTo>
                    <a:pt x="3664" y="456"/>
                  </a:lnTo>
                  <a:lnTo>
                    <a:pt x="3665" y="458"/>
                  </a:lnTo>
                  <a:lnTo>
                    <a:pt x="3669" y="460"/>
                  </a:lnTo>
                  <a:lnTo>
                    <a:pt x="3673" y="458"/>
                  </a:lnTo>
                  <a:lnTo>
                    <a:pt x="3675" y="456"/>
                  </a:lnTo>
                  <a:lnTo>
                    <a:pt x="3675" y="456"/>
                  </a:lnTo>
                  <a:lnTo>
                    <a:pt x="3678" y="458"/>
                  </a:lnTo>
                  <a:lnTo>
                    <a:pt x="3683" y="456"/>
                  </a:lnTo>
                  <a:lnTo>
                    <a:pt x="3688" y="452"/>
                  </a:lnTo>
                  <a:lnTo>
                    <a:pt x="3686" y="450"/>
                  </a:lnTo>
                  <a:lnTo>
                    <a:pt x="3686" y="439"/>
                  </a:lnTo>
                  <a:lnTo>
                    <a:pt x="3688" y="437"/>
                  </a:lnTo>
                  <a:lnTo>
                    <a:pt x="3688" y="428"/>
                  </a:lnTo>
                  <a:lnTo>
                    <a:pt x="3686" y="421"/>
                  </a:lnTo>
                  <a:lnTo>
                    <a:pt x="3686" y="420"/>
                  </a:lnTo>
                  <a:lnTo>
                    <a:pt x="3696" y="423"/>
                  </a:lnTo>
                  <a:lnTo>
                    <a:pt x="3712" y="423"/>
                  </a:lnTo>
                  <a:lnTo>
                    <a:pt x="3712" y="420"/>
                  </a:lnTo>
                  <a:lnTo>
                    <a:pt x="3713" y="420"/>
                  </a:lnTo>
                  <a:lnTo>
                    <a:pt x="3716" y="420"/>
                  </a:lnTo>
                  <a:lnTo>
                    <a:pt x="3718" y="417"/>
                  </a:lnTo>
                  <a:lnTo>
                    <a:pt x="3723" y="410"/>
                  </a:lnTo>
                  <a:lnTo>
                    <a:pt x="3724" y="409"/>
                  </a:lnTo>
                  <a:lnTo>
                    <a:pt x="3731" y="409"/>
                  </a:lnTo>
                  <a:lnTo>
                    <a:pt x="3734" y="405"/>
                  </a:lnTo>
                  <a:lnTo>
                    <a:pt x="3734" y="401"/>
                  </a:lnTo>
                  <a:lnTo>
                    <a:pt x="3729" y="397"/>
                  </a:lnTo>
                  <a:close/>
                  <a:moveTo>
                    <a:pt x="3490" y="437"/>
                  </a:moveTo>
                  <a:lnTo>
                    <a:pt x="3495" y="439"/>
                  </a:lnTo>
                  <a:lnTo>
                    <a:pt x="3496" y="439"/>
                  </a:lnTo>
                  <a:lnTo>
                    <a:pt x="3490" y="442"/>
                  </a:lnTo>
                  <a:lnTo>
                    <a:pt x="3485" y="442"/>
                  </a:lnTo>
                  <a:lnTo>
                    <a:pt x="3482" y="441"/>
                  </a:lnTo>
                  <a:lnTo>
                    <a:pt x="3482" y="441"/>
                  </a:lnTo>
                  <a:lnTo>
                    <a:pt x="3482" y="439"/>
                  </a:lnTo>
                  <a:lnTo>
                    <a:pt x="3485" y="437"/>
                  </a:lnTo>
                  <a:lnTo>
                    <a:pt x="3490" y="437"/>
                  </a:lnTo>
                  <a:close/>
                  <a:moveTo>
                    <a:pt x="2907" y="201"/>
                  </a:moveTo>
                  <a:lnTo>
                    <a:pt x="2907" y="201"/>
                  </a:lnTo>
                  <a:lnTo>
                    <a:pt x="2909" y="200"/>
                  </a:lnTo>
                  <a:lnTo>
                    <a:pt x="2914" y="201"/>
                  </a:lnTo>
                  <a:lnTo>
                    <a:pt x="2914" y="201"/>
                  </a:lnTo>
                  <a:lnTo>
                    <a:pt x="2907" y="201"/>
                  </a:lnTo>
                  <a:close/>
                  <a:moveTo>
                    <a:pt x="1720" y="238"/>
                  </a:moveTo>
                  <a:lnTo>
                    <a:pt x="1725" y="241"/>
                  </a:lnTo>
                  <a:lnTo>
                    <a:pt x="1728" y="244"/>
                  </a:lnTo>
                  <a:lnTo>
                    <a:pt x="1728" y="244"/>
                  </a:lnTo>
                  <a:lnTo>
                    <a:pt x="1728" y="244"/>
                  </a:lnTo>
                  <a:lnTo>
                    <a:pt x="1725" y="243"/>
                  </a:lnTo>
                  <a:lnTo>
                    <a:pt x="1720" y="239"/>
                  </a:lnTo>
                  <a:lnTo>
                    <a:pt x="1714" y="236"/>
                  </a:lnTo>
                  <a:lnTo>
                    <a:pt x="1720" y="238"/>
                  </a:lnTo>
                  <a:close/>
                  <a:moveTo>
                    <a:pt x="724" y="267"/>
                  </a:moveTo>
                  <a:lnTo>
                    <a:pt x="724" y="267"/>
                  </a:lnTo>
                  <a:lnTo>
                    <a:pt x="723" y="265"/>
                  </a:lnTo>
                  <a:lnTo>
                    <a:pt x="723" y="263"/>
                  </a:lnTo>
                  <a:lnTo>
                    <a:pt x="724" y="265"/>
                  </a:lnTo>
                  <a:lnTo>
                    <a:pt x="724" y="267"/>
                  </a:lnTo>
                  <a:close/>
                  <a:moveTo>
                    <a:pt x="1019" y="975"/>
                  </a:moveTo>
                  <a:lnTo>
                    <a:pt x="1021" y="975"/>
                  </a:lnTo>
                  <a:lnTo>
                    <a:pt x="1021" y="975"/>
                  </a:lnTo>
                  <a:lnTo>
                    <a:pt x="1027" y="980"/>
                  </a:lnTo>
                  <a:lnTo>
                    <a:pt x="1035" y="981"/>
                  </a:lnTo>
                  <a:lnTo>
                    <a:pt x="1043" y="985"/>
                  </a:lnTo>
                  <a:lnTo>
                    <a:pt x="1050" y="999"/>
                  </a:lnTo>
                  <a:lnTo>
                    <a:pt x="1053" y="1002"/>
                  </a:lnTo>
                  <a:lnTo>
                    <a:pt x="1051" y="1005"/>
                  </a:lnTo>
                  <a:lnTo>
                    <a:pt x="1048" y="1012"/>
                  </a:lnTo>
                  <a:lnTo>
                    <a:pt x="1042" y="1015"/>
                  </a:lnTo>
                  <a:lnTo>
                    <a:pt x="1024" y="1021"/>
                  </a:lnTo>
                  <a:lnTo>
                    <a:pt x="1018" y="1021"/>
                  </a:lnTo>
                  <a:lnTo>
                    <a:pt x="1011" y="1020"/>
                  </a:lnTo>
                  <a:lnTo>
                    <a:pt x="1003" y="1020"/>
                  </a:lnTo>
                  <a:lnTo>
                    <a:pt x="986" y="1021"/>
                  </a:lnTo>
                  <a:lnTo>
                    <a:pt x="981" y="1020"/>
                  </a:lnTo>
                  <a:lnTo>
                    <a:pt x="976" y="1018"/>
                  </a:lnTo>
                  <a:lnTo>
                    <a:pt x="972" y="1015"/>
                  </a:lnTo>
                  <a:lnTo>
                    <a:pt x="965" y="1015"/>
                  </a:lnTo>
                  <a:lnTo>
                    <a:pt x="962" y="1013"/>
                  </a:lnTo>
                  <a:lnTo>
                    <a:pt x="959" y="1012"/>
                  </a:lnTo>
                  <a:lnTo>
                    <a:pt x="956" y="1009"/>
                  </a:lnTo>
                  <a:lnTo>
                    <a:pt x="951" y="1007"/>
                  </a:lnTo>
                  <a:lnTo>
                    <a:pt x="944" y="1007"/>
                  </a:lnTo>
                  <a:lnTo>
                    <a:pt x="938" y="1002"/>
                  </a:lnTo>
                  <a:lnTo>
                    <a:pt x="922" y="1001"/>
                  </a:lnTo>
                  <a:lnTo>
                    <a:pt x="913" y="999"/>
                  </a:lnTo>
                  <a:lnTo>
                    <a:pt x="895" y="1002"/>
                  </a:lnTo>
                  <a:lnTo>
                    <a:pt x="874" y="1010"/>
                  </a:lnTo>
                  <a:lnTo>
                    <a:pt x="866" y="1017"/>
                  </a:lnTo>
                  <a:lnTo>
                    <a:pt x="861" y="1020"/>
                  </a:lnTo>
                  <a:lnTo>
                    <a:pt x="846" y="1020"/>
                  </a:lnTo>
                  <a:lnTo>
                    <a:pt x="834" y="1018"/>
                  </a:lnTo>
                  <a:lnTo>
                    <a:pt x="830" y="1020"/>
                  </a:lnTo>
                  <a:lnTo>
                    <a:pt x="823" y="1015"/>
                  </a:lnTo>
                  <a:lnTo>
                    <a:pt x="814" y="1009"/>
                  </a:lnTo>
                  <a:lnTo>
                    <a:pt x="812" y="1005"/>
                  </a:lnTo>
                  <a:lnTo>
                    <a:pt x="810" y="1004"/>
                  </a:lnTo>
                  <a:lnTo>
                    <a:pt x="812" y="1004"/>
                  </a:lnTo>
                  <a:lnTo>
                    <a:pt x="810" y="1001"/>
                  </a:lnTo>
                  <a:lnTo>
                    <a:pt x="809" y="997"/>
                  </a:lnTo>
                  <a:lnTo>
                    <a:pt x="809" y="997"/>
                  </a:lnTo>
                  <a:lnTo>
                    <a:pt x="809" y="997"/>
                  </a:lnTo>
                  <a:lnTo>
                    <a:pt x="806" y="994"/>
                  </a:lnTo>
                  <a:lnTo>
                    <a:pt x="802" y="988"/>
                  </a:lnTo>
                  <a:lnTo>
                    <a:pt x="807" y="983"/>
                  </a:lnTo>
                  <a:lnTo>
                    <a:pt x="812" y="974"/>
                  </a:lnTo>
                  <a:lnTo>
                    <a:pt x="817" y="972"/>
                  </a:lnTo>
                  <a:lnTo>
                    <a:pt x="820" y="970"/>
                  </a:lnTo>
                  <a:lnTo>
                    <a:pt x="822" y="970"/>
                  </a:lnTo>
                  <a:lnTo>
                    <a:pt x="822" y="969"/>
                  </a:lnTo>
                  <a:lnTo>
                    <a:pt x="822" y="964"/>
                  </a:lnTo>
                  <a:lnTo>
                    <a:pt x="822" y="956"/>
                  </a:lnTo>
                  <a:lnTo>
                    <a:pt x="825" y="948"/>
                  </a:lnTo>
                  <a:lnTo>
                    <a:pt x="826" y="946"/>
                  </a:lnTo>
                  <a:lnTo>
                    <a:pt x="831" y="943"/>
                  </a:lnTo>
                  <a:lnTo>
                    <a:pt x="836" y="943"/>
                  </a:lnTo>
                  <a:lnTo>
                    <a:pt x="841" y="938"/>
                  </a:lnTo>
                  <a:lnTo>
                    <a:pt x="841" y="937"/>
                  </a:lnTo>
                  <a:lnTo>
                    <a:pt x="841" y="929"/>
                  </a:lnTo>
                  <a:lnTo>
                    <a:pt x="841" y="926"/>
                  </a:lnTo>
                  <a:lnTo>
                    <a:pt x="842" y="924"/>
                  </a:lnTo>
                  <a:lnTo>
                    <a:pt x="847" y="921"/>
                  </a:lnTo>
                  <a:lnTo>
                    <a:pt x="853" y="913"/>
                  </a:lnTo>
                  <a:lnTo>
                    <a:pt x="858" y="903"/>
                  </a:lnTo>
                  <a:lnTo>
                    <a:pt x="863" y="902"/>
                  </a:lnTo>
                  <a:lnTo>
                    <a:pt x="871" y="900"/>
                  </a:lnTo>
                  <a:lnTo>
                    <a:pt x="874" y="899"/>
                  </a:lnTo>
                  <a:lnTo>
                    <a:pt x="881" y="899"/>
                  </a:lnTo>
                  <a:lnTo>
                    <a:pt x="882" y="899"/>
                  </a:lnTo>
                  <a:lnTo>
                    <a:pt x="877" y="903"/>
                  </a:lnTo>
                  <a:lnTo>
                    <a:pt x="877" y="908"/>
                  </a:lnTo>
                  <a:lnTo>
                    <a:pt x="882" y="911"/>
                  </a:lnTo>
                  <a:lnTo>
                    <a:pt x="890" y="913"/>
                  </a:lnTo>
                  <a:lnTo>
                    <a:pt x="908" y="913"/>
                  </a:lnTo>
                  <a:lnTo>
                    <a:pt x="898" y="916"/>
                  </a:lnTo>
                  <a:lnTo>
                    <a:pt x="890" y="919"/>
                  </a:lnTo>
                  <a:lnTo>
                    <a:pt x="884" y="926"/>
                  </a:lnTo>
                  <a:lnTo>
                    <a:pt x="889" y="930"/>
                  </a:lnTo>
                  <a:lnTo>
                    <a:pt x="895" y="932"/>
                  </a:lnTo>
                  <a:lnTo>
                    <a:pt x="905" y="935"/>
                  </a:lnTo>
                  <a:lnTo>
                    <a:pt x="905" y="937"/>
                  </a:lnTo>
                  <a:lnTo>
                    <a:pt x="905" y="940"/>
                  </a:lnTo>
                  <a:lnTo>
                    <a:pt x="903" y="945"/>
                  </a:lnTo>
                  <a:lnTo>
                    <a:pt x="906" y="951"/>
                  </a:lnTo>
                  <a:lnTo>
                    <a:pt x="913" y="951"/>
                  </a:lnTo>
                  <a:lnTo>
                    <a:pt x="927" y="945"/>
                  </a:lnTo>
                  <a:lnTo>
                    <a:pt x="941" y="940"/>
                  </a:lnTo>
                  <a:lnTo>
                    <a:pt x="946" y="937"/>
                  </a:lnTo>
                  <a:lnTo>
                    <a:pt x="967" y="937"/>
                  </a:lnTo>
                  <a:lnTo>
                    <a:pt x="967" y="937"/>
                  </a:lnTo>
                  <a:lnTo>
                    <a:pt x="967" y="937"/>
                  </a:lnTo>
                  <a:lnTo>
                    <a:pt x="968" y="940"/>
                  </a:lnTo>
                  <a:lnTo>
                    <a:pt x="975" y="945"/>
                  </a:lnTo>
                  <a:lnTo>
                    <a:pt x="981" y="948"/>
                  </a:lnTo>
                  <a:lnTo>
                    <a:pt x="989" y="951"/>
                  </a:lnTo>
                  <a:lnTo>
                    <a:pt x="999" y="958"/>
                  </a:lnTo>
                  <a:lnTo>
                    <a:pt x="1007" y="962"/>
                  </a:lnTo>
                  <a:lnTo>
                    <a:pt x="1015" y="972"/>
                  </a:lnTo>
                  <a:lnTo>
                    <a:pt x="1015" y="972"/>
                  </a:lnTo>
                  <a:lnTo>
                    <a:pt x="1015" y="972"/>
                  </a:lnTo>
                  <a:lnTo>
                    <a:pt x="1019" y="975"/>
                  </a:lnTo>
                  <a:close/>
                  <a:moveTo>
                    <a:pt x="960" y="926"/>
                  </a:moveTo>
                  <a:lnTo>
                    <a:pt x="944" y="926"/>
                  </a:lnTo>
                  <a:lnTo>
                    <a:pt x="941" y="924"/>
                  </a:lnTo>
                  <a:lnTo>
                    <a:pt x="938" y="924"/>
                  </a:lnTo>
                  <a:lnTo>
                    <a:pt x="938" y="922"/>
                  </a:lnTo>
                  <a:lnTo>
                    <a:pt x="936" y="921"/>
                  </a:lnTo>
                  <a:lnTo>
                    <a:pt x="933" y="916"/>
                  </a:lnTo>
                  <a:lnTo>
                    <a:pt x="933" y="914"/>
                  </a:lnTo>
                  <a:lnTo>
                    <a:pt x="940" y="908"/>
                  </a:lnTo>
                  <a:lnTo>
                    <a:pt x="948" y="905"/>
                  </a:lnTo>
                  <a:lnTo>
                    <a:pt x="954" y="902"/>
                  </a:lnTo>
                  <a:lnTo>
                    <a:pt x="965" y="900"/>
                  </a:lnTo>
                  <a:lnTo>
                    <a:pt x="976" y="895"/>
                  </a:lnTo>
                  <a:lnTo>
                    <a:pt x="991" y="892"/>
                  </a:lnTo>
                  <a:lnTo>
                    <a:pt x="1002" y="891"/>
                  </a:lnTo>
                  <a:lnTo>
                    <a:pt x="999" y="892"/>
                  </a:lnTo>
                  <a:lnTo>
                    <a:pt x="983" y="899"/>
                  </a:lnTo>
                  <a:lnTo>
                    <a:pt x="983" y="903"/>
                  </a:lnTo>
                  <a:lnTo>
                    <a:pt x="989" y="910"/>
                  </a:lnTo>
                  <a:lnTo>
                    <a:pt x="986" y="911"/>
                  </a:lnTo>
                  <a:lnTo>
                    <a:pt x="980" y="918"/>
                  </a:lnTo>
                  <a:lnTo>
                    <a:pt x="980" y="924"/>
                  </a:lnTo>
                  <a:lnTo>
                    <a:pt x="978" y="926"/>
                  </a:lnTo>
                  <a:lnTo>
                    <a:pt x="967" y="926"/>
                  </a:lnTo>
                  <a:lnTo>
                    <a:pt x="965" y="927"/>
                  </a:lnTo>
                  <a:lnTo>
                    <a:pt x="960" y="926"/>
                  </a:lnTo>
                  <a:close/>
                  <a:moveTo>
                    <a:pt x="798" y="1031"/>
                  </a:moveTo>
                  <a:lnTo>
                    <a:pt x="802" y="1028"/>
                  </a:lnTo>
                  <a:lnTo>
                    <a:pt x="820" y="1028"/>
                  </a:lnTo>
                  <a:lnTo>
                    <a:pt x="823" y="1026"/>
                  </a:lnTo>
                  <a:lnTo>
                    <a:pt x="822" y="1031"/>
                  </a:lnTo>
                  <a:lnTo>
                    <a:pt x="818" y="1033"/>
                  </a:lnTo>
                  <a:lnTo>
                    <a:pt x="810" y="1034"/>
                  </a:lnTo>
                  <a:lnTo>
                    <a:pt x="794" y="1034"/>
                  </a:lnTo>
                  <a:lnTo>
                    <a:pt x="798" y="1031"/>
                  </a:lnTo>
                  <a:close/>
                  <a:moveTo>
                    <a:pt x="1367" y="924"/>
                  </a:moveTo>
                  <a:lnTo>
                    <a:pt x="1369" y="922"/>
                  </a:lnTo>
                  <a:lnTo>
                    <a:pt x="1372" y="922"/>
                  </a:lnTo>
                  <a:lnTo>
                    <a:pt x="1375" y="924"/>
                  </a:lnTo>
                  <a:lnTo>
                    <a:pt x="1380" y="929"/>
                  </a:lnTo>
                  <a:lnTo>
                    <a:pt x="1385" y="924"/>
                  </a:lnTo>
                  <a:lnTo>
                    <a:pt x="1385" y="919"/>
                  </a:lnTo>
                  <a:lnTo>
                    <a:pt x="1386" y="918"/>
                  </a:lnTo>
                  <a:lnTo>
                    <a:pt x="1386" y="918"/>
                  </a:lnTo>
                  <a:lnTo>
                    <a:pt x="1386" y="929"/>
                  </a:lnTo>
                  <a:lnTo>
                    <a:pt x="1391" y="929"/>
                  </a:lnTo>
                  <a:lnTo>
                    <a:pt x="1393" y="930"/>
                  </a:lnTo>
                  <a:lnTo>
                    <a:pt x="1396" y="935"/>
                  </a:lnTo>
                  <a:lnTo>
                    <a:pt x="1398" y="942"/>
                  </a:lnTo>
                  <a:lnTo>
                    <a:pt x="1398" y="950"/>
                  </a:lnTo>
                  <a:lnTo>
                    <a:pt x="1396" y="951"/>
                  </a:lnTo>
                  <a:lnTo>
                    <a:pt x="1394" y="954"/>
                  </a:lnTo>
                  <a:lnTo>
                    <a:pt x="1386" y="959"/>
                  </a:lnTo>
                  <a:lnTo>
                    <a:pt x="1377" y="959"/>
                  </a:lnTo>
                  <a:lnTo>
                    <a:pt x="1377" y="953"/>
                  </a:lnTo>
                  <a:lnTo>
                    <a:pt x="1380" y="946"/>
                  </a:lnTo>
                  <a:lnTo>
                    <a:pt x="1380" y="935"/>
                  </a:lnTo>
                  <a:lnTo>
                    <a:pt x="1379" y="929"/>
                  </a:lnTo>
                  <a:lnTo>
                    <a:pt x="1372" y="922"/>
                  </a:lnTo>
                  <a:lnTo>
                    <a:pt x="1369" y="927"/>
                  </a:lnTo>
                  <a:lnTo>
                    <a:pt x="1366" y="930"/>
                  </a:lnTo>
                  <a:lnTo>
                    <a:pt x="1364" y="940"/>
                  </a:lnTo>
                  <a:lnTo>
                    <a:pt x="1364" y="950"/>
                  </a:lnTo>
                  <a:lnTo>
                    <a:pt x="1364" y="950"/>
                  </a:lnTo>
                  <a:lnTo>
                    <a:pt x="1363" y="945"/>
                  </a:lnTo>
                  <a:lnTo>
                    <a:pt x="1363" y="935"/>
                  </a:lnTo>
                  <a:lnTo>
                    <a:pt x="1366" y="927"/>
                  </a:lnTo>
                  <a:lnTo>
                    <a:pt x="1367" y="924"/>
                  </a:lnTo>
                  <a:close/>
                  <a:moveTo>
                    <a:pt x="1677" y="905"/>
                  </a:moveTo>
                  <a:lnTo>
                    <a:pt x="1669" y="906"/>
                  </a:lnTo>
                  <a:lnTo>
                    <a:pt x="1663" y="908"/>
                  </a:lnTo>
                  <a:lnTo>
                    <a:pt x="1655" y="914"/>
                  </a:lnTo>
                  <a:lnTo>
                    <a:pt x="1648" y="919"/>
                  </a:lnTo>
                  <a:lnTo>
                    <a:pt x="1647" y="926"/>
                  </a:lnTo>
                  <a:lnTo>
                    <a:pt x="1645" y="934"/>
                  </a:lnTo>
                  <a:lnTo>
                    <a:pt x="1645" y="935"/>
                  </a:lnTo>
                  <a:lnTo>
                    <a:pt x="1645" y="935"/>
                  </a:lnTo>
                  <a:lnTo>
                    <a:pt x="1643" y="927"/>
                  </a:lnTo>
                  <a:lnTo>
                    <a:pt x="1643" y="918"/>
                  </a:lnTo>
                  <a:lnTo>
                    <a:pt x="1645" y="914"/>
                  </a:lnTo>
                  <a:lnTo>
                    <a:pt x="1647" y="913"/>
                  </a:lnTo>
                  <a:lnTo>
                    <a:pt x="1650" y="911"/>
                  </a:lnTo>
                  <a:lnTo>
                    <a:pt x="1655" y="908"/>
                  </a:lnTo>
                  <a:lnTo>
                    <a:pt x="1664" y="905"/>
                  </a:lnTo>
                  <a:lnTo>
                    <a:pt x="1679" y="905"/>
                  </a:lnTo>
                  <a:lnTo>
                    <a:pt x="1679" y="905"/>
                  </a:lnTo>
                  <a:lnTo>
                    <a:pt x="1677" y="905"/>
                  </a:lnTo>
                  <a:close/>
                  <a:moveTo>
                    <a:pt x="1410" y="910"/>
                  </a:moveTo>
                  <a:lnTo>
                    <a:pt x="1404" y="908"/>
                  </a:lnTo>
                  <a:lnTo>
                    <a:pt x="1399" y="906"/>
                  </a:lnTo>
                  <a:lnTo>
                    <a:pt x="1404" y="906"/>
                  </a:lnTo>
                  <a:lnTo>
                    <a:pt x="1412" y="910"/>
                  </a:lnTo>
                  <a:lnTo>
                    <a:pt x="1412" y="910"/>
                  </a:lnTo>
                  <a:lnTo>
                    <a:pt x="1410" y="910"/>
                  </a:lnTo>
                  <a:close/>
                  <a:moveTo>
                    <a:pt x="2259" y="712"/>
                  </a:moveTo>
                  <a:lnTo>
                    <a:pt x="2256" y="721"/>
                  </a:lnTo>
                  <a:lnTo>
                    <a:pt x="2251" y="733"/>
                  </a:lnTo>
                  <a:lnTo>
                    <a:pt x="2247" y="741"/>
                  </a:lnTo>
                  <a:lnTo>
                    <a:pt x="2243" y="747"/>
                  </a:lnTo>
                  <a:lnTo>
                    <a:pt x="2237" y="750"/>
                  </a:lnTo>
                  <a:lnTo>
                    <a:pt x="2229" y="755"/>
                  </a:lnTo>
                  <a:lnTo>
                    <a:pt x="2215" y="761"/>
                  </a:lnTo>
                  <a:lnTo>
                    <a:pt x="2202" y="766"/>
                  </a:lnTo>
                  <a:lnTo>
                    <a:pt x="2197" y="772"/>
                  </a:lnTo>
                  <a:lnTo>
                    <a:pt x="2194" y="779"/>
                  </a:lnTo>
                  <a:lnTo>
                    <a:pt x="2192" y="780"/>
                  </a:lnTo>
                  <a:lnTo>
                    <a:pt x="2186" y="784"/>
                  </a:lnTo>
                  <a:lnTo>
                    <a:pt x="2181" y="785"/>
                  </a:lnTo>
                  <a:lnTo>
                    <a:pt x="2172" y="787"/>
                  </a:lnTo>
                  <a:lnTo>
                    <a:pt x="2186" y="780"/>
                  </a:lnTo>
                  <a:lnTo>
                    <a:pt x="2192" y="776"/>
                  </a:lnTo>
                  <a:lnTo>
                    <a:pt x="2197" y="769"/>
                  </a:lnTo>
                  <a:lnTo>
                    <a:pt x="2200" y="763"/>
                  </a:lnTo>
                  <a:lnTo>
                    <a:pt x="2204" y="760"/>
                  </a:lnTo>
                  <a:lnTo>
                    <a:pt x="2231" y="737"/>
                  </a:lnTo>
                  <a:lnTo>
                    <a:pt x="2239" y="731"/>
                  </a:lnTo>
                  <a:lnTo>
                    <a:pt x="2245" y="723"/>
                  </a:lnTo>
                  <a:lnTo>
                    <a:pt x="2251" y="712"/>
                  </a:lnTo>
                  <a:lnTo>
                    <a:pt x="2261" y="689"/>
                  </a:lnTo>
                  <a:lnTo>
                    <a:pt x="2263" y="689"/>
                  </a:lnTo>
                  <a:lnTo>
                    <a:pt x="2263" y="694"/>
                  </a:lnTo>
                  <a:lnTo>
                    <a:pt x="2259" y="712"/>
                  </a:lnTo>
                  <a:close/>
                  <a:moveTo>
                    <a:pt x="1586" y="386"/>
                  </a:moveTo>
                  <a:lnTo>
                    <a:pt x="1583" y="388"/>
                  </a:lnTo>
                  <a:lnTo>
                    <a:pt x="1580" y="386"/>
                  </a:lnTo>
                  <a:lnTo>
                    <a:pt x="1576" y="385"/>
                  </a:lnTo>
                  <a:lnTo>
                    <a:pt x="1580" y="383"/>
                  </a:lnTo>
                  <a:lnTo>
                    <a:pt x="1583" y="383"/>
                  </a:lnTo>
                  <a:lnTo>
                    <a:pt x="1584" y="385"/>
                  </a:lnTo>
                  <a:lnTo>
                    <a:pt x="1586" y="386"/>
                  </a:lnTo>
                  <a:close/>
                  <a:moveTo>
                    <a:pt x="1564" y="383"/>
                  </a:moveTo>
                  <a:lnTo>
                    <a:pt x="1562" y="383"/>
                  </a:lnTo>
                  <a:lnTo>
                    <a:pt x="1562" y="381"/>
                  </a:lnTo>
                  <a:lnTo>
                    <a:pt x="1562" y="380"/>
                  </a:lnTo>
                  <a:lnTo>
                    <a:pt x="1562" y="380"/>
                  </a:lnTo>
                  <a:lnTo>
                    <a:pt x="1564" y="380"/>
                  </a:lnTo>
                  <a:lnTo>
                    <a:pt x="1565" y="383"/>
                  </a:lnTo>
                  <a:lnTo>
                    <a:pt x="1564" y="383"/>
                  </a:lnTo>
                  <a:close/>
                  <a:moveTo>
                    <a:pt x="695" y="1077"/>
                  </a:moveTo>
                  <a:lnTo>
                    <a:pt x="697" y="1077"/>
                  </a:lnTo>
                  <a:lnTo>
                    <a:pt x="700" y="1079"/>
                  </a:lnTo>
                  <a:lnTo>
                    <a:pt x="700" y="1079"/>
                  </a:lnTo>
                  <a:lnTo>
                    <a:pt x="694" y="1079"/>
                  </a:lnTo>
                  <a:lnTo>
                    <a:pt x="695" y="1077"/>
                  </a:lnTo>
                  <a:close/>
                  <a:moveTo>
                    <a:pt x="1185" y="1077"/>
                  </a:moveTo>
                  <a:lnTo>
                    <a:pt x="1189" y="1072"/>
                  </a:lnTo>
                  <a:lnTo>
                    <a:pt x="1193" y="1063"/>
                  </a:lnTo>
                  <a:lnTo>
                    <a:pt x="1198" y="1052"/>
                  </a:lnTo>
                  <a:lnTo>
                    <a:pt x="1200" y="1041"/>
                  </a:lnTo>
                  <a:lnTo>
                    <a:pt x="1200" y="1036"/>
                  </a:lnTo>
                  <a:lnTo>
                    <a:pt x="1198" y="1031"/>
                  </a:lnTo>
                  <a:lnTo>
                    <a:pt x="1192" y="1021"/>
                  </a:lnTo>
                  <a:lnTo>
                    <a:pt x="1182" y="1010"/>
                  </a:lnTo>
                  <a:lnTo>
                    <a:pt x="1168" y="991"/>
                  </a:lnTo>
                  <a:lnTo>
                    <a:pt x="1163" y="983"/>
                  </a:lnTo>
                  <a:lnTo>
                    <a:pt x="1161" y="980"/>
                  </a:lnTo>
                  <a:lnTo>
                    <a:pt x="1163" y="974"/>
                  </a:lnTo>
                  <a:lnTo>
                    <a:pt x="1163" y="967"/>
                  </a:lnTo>
                  <a:lnTo>
                    <a:pt x="1161" y="961"/>
                  </a:lnTo>
                  <a:lnTo>
                    <a:pt x="1155" y="954"/>
                  </a:lnTo>
                  <a:lnTo>
                    <a:pt x="1152" y="950"/>
                  </a:lnTo>
                  <a:lnTo>
                    <a:pt x="1150" y="948"/>
                  </a:lnTo>
                  <a:lnTo>
                    <a:pt x="1150" y="946"/>
                  </a:lnTo>
                  <a:lnTo>
                    <a:pt x="1158" y="938"/>
                  </a:lnTo>
                  <a:lnTo>
                    <a:pt x="1163" y="930"/>
                  </a:lnTo>
                  <a:lnTo>
                    <a:pt x="1169" y="927"/>
                  </a:lnTo>
                  <a:lnTo>
                    <a:pt x="1185" y="918"/>
                  </a:lnTo>
                  <a:lnTo>
                    <a:pt x="1200" y="910"/>
                  </a:lnTo>
                  <a:lnTo>
                    <a:pt x="1200" y="910"/>
                  </a:lnTo>
                  <a:lnTo>
                    <a:pt x="1206" y="905"/>
                  </a:lnTo>
                  <a:lnTo>
                    <a:pt x="1216" y="900"/>
                  </a:lnTo>
                  <a:lnTo>
                    <a:pt x="1224" y="899"/>
                  </a:lnTo>
                  <a:lnTo>
                    <a:pt x="1233" y="899"/>
                  </a:lnTo>
                  <a:lnTo>
                    <a:pt x="1243" y="900"/>
                  </a:lnTo>
                  <a:lnTo>
                    <a:pt x="1256" y="900"/>
                  </a:lnTo>
                  <a:lnTo>
                    <a:pt x="1259" y="902"/>
                  </a:lnTo>
                  <a:lnTo>
                    <a:pt x="1259" y="903"/>
                  </a:lnTo>
                  <a:lnTo>
                    <a:pt x="1260" y="906"/>
                  </a:lnTo>
                  <a:lnTo>
                    <a:pt x="1260" y="927"/>
                  </a:lnTo>
                  <a:lnTo>
                    <a:pt x="1259" y="929"/>
                  </a:lnTo>
                  <a:lnTo>
                    <a:pt x="1238" y="929"/>
                  </a:lnTo>
                  <a:lnTo>
                    <a:pt x="1230" y="930"/>
                  </a:lnTo>
                  <a:lnTo>
                    <a:pt x="1224" y="935"/>
                  </a:lnTo>
                  <a:lnTo>
                    <a:pt x="1221" y="937"/>
                  </a:lnTo>
                  <a:lnTo>
                    <a:pt x="1221" y="940"/>
                  </a:lnTo>
                  <a:lnTo>
                    <a:pt x="1222" y="946"/>
                  </a:lnTo>
                  <a:lnTo>
                    <a:pt x="1217" y="945"/>
                  </a:lnTo>
                  <a:lnTo>
                    <a:pt x="1214" y="945"/>
                  </a:lnTo>
                  <a:lnTo>
                    <a:pt x="1209" y="946"/>
                  </a:lnTo>
                  <a:lnTo>
                    <a:pt x="1206" y="950"/>
                  </a:lnTo>
                  <a:lnTo>
                    <a:pt x="1206" y="959"/>
                  </a:lnTo>
                  <a:lnTo>
                    <a:pt x="1213" y="959"/>
                  </a:lnTo>
                  <a:lnTo>
                    <a:pt x="1214" y="961"/>
                  </a:lnTo>
                  <a:lnTo>
                    <a:pt x="1219" y="962"/>
                  </a:lnTo>
                  <a:lnTo>
                    <a:pt x="1221" y="966"/>
                  </a:lnTo>
                  <a:lnTo>
                    <a:pt x="1222" y="969"/>
                  </a:lnTo>
                  <a:lnTo>
                    <a:pt x="1224" y="977"/>
                  </a:lnTo>
                  <a:lnTo>
                    <a:pt x="1225" y="981"/>
                  </a:lnTo>
                  <a:lnTo>
                    <a:pt x="1229" y="985"/>
                  </a:lnTo>
                  <a:lnTo>
                    <a:pt x="1233" y="985"/>
                  </a:lnTo>
                  <a:lnTo>
                    <a:pt x="1233" y="986"/>
                  </a:lnTo>
                  <a:lnTo>
                    <a:pt x="1238" y="991"/>
                  </a:lnTo>
                  <a:lnTo>
                    <a:pt x="1243" y="993"/>
                  </a:lnTo>
                  <a:lnTo>
                    <a:pt x="1249" y="993"/>
                  </a:lnTo>
                  <a:lnTo>
                    <a:pt x="1251" y="994"/>
                  </a:lnTo>
                  <a:lnTo>
                    <a:pt x="1249" y="996"/>
                  </a:lnTo>
                  <a:lnTo>
                    <a:pt x="1248" y="1001"/>
                  </a:lnTo>
                  <a:lnTo>
                    <a:pt x="1248" y="1005"/>
                  </a:lnTo>
                  <a:lnTo>
                    <a:pt x="1249" y="1013"/>
                  </a:lnTo>
                  <a:lnTo>
                    <a:pt x="1254" y="1023"/>
                  </a:lnTo>
                  <a:lnTo>
                    <a:pt x="1262" y="1023"/>
                  </a:lnTo>
                  <a:lnTo>
                    <a:pt x="1262" y="1013"/>
                  </a:lnTo>
                  <a:lnTo>
                    <a:pt x="1264" y="1009"/>
                  </a:lnTo>
                  <a:lnTo>
                    <a:pt x="1265" y="1009"/>
                  </a:lnTo>
                  <a:lnTo>
                    <a:pt x="1270" y="1007"/>
                  </a:lnTo>
                  <a:lnTo>
                    <a:pt x="1273" y="1009"/>
                  </a:lnTo>
                  <a:lnTo>
                    <a:pt x="1275" y="1015"/>
                  </a:lnTo>
                  <a:lnTo>
                    <a:pt x="1276" y="1020"/>
                  </a:lnTo>
                  <a:lnTo>
                    <a:pt x="1281" y="1025"/>
                  </a:lnTo>
                  <a:lnTo>
                    <a:pt x="1286" y="1026"/>
                  </a:lnTo>
                  <a:lnTo>
                    <a:pt x="1289" y="1028"/>
                  </a:lnTo>
                  <a:lnTo>
                    <a:pt x="1289" y="1028"/>
                  </a:lnTo>
                  <a:lnTo>
                    <a:pt x="1278" y="1033"/>
                  </a:lnTo>
                  <a:lnTo>
                    <a:pt x="1273" y="1033"/>
                  </a:lnTo>
                  <a:lnTo>
                    <a:pt x="1264" y="1028"/>
                  </a:lnTo>
                  <a:lnTo>
                    <a:pt x="1256" y="1028"/>
                  </a:lnTo>
                  <a:lnTo>
                    <a:pt x="1256" y="1033"/>
                  </a:lnTo>
                  <a:lnTo>
                    <a:pt x="1254" y="1034"/>
                  </a:lnTo>
                  <a:lnTo>
                    <a:pt x="1252" y="1039"/>
                  </a:lnTo>
                  <a:lnTo>
                    <a:pt x="1252" y="1050"/>
                  </a:lnTo>
                  <a:lnTo>
                    <a:pt x="1259" y="1053"/>
                  </a:lnTo>
                  <a:lnTo>
                    <a:pt x="1264" y="1053"/>
                  </a:lnTo>
                  <a:lnTo>
                    <a:pt x="1264" y="1053"/>
                  </a:lnTo>
                  <a:lnTo>
                    <a:pt x="1260" y="1060"/>
                  </a:lnTo>
                  <a:lnTo>
                    <a:pt x="1252" y="1066"/>
                  </a:lnTo>
                  <a:lnTo>
                    <a:pt x="1268" y="1066"/>
                  </a:lnTo>
                  <a:lnTo>
                    <a:pt x="1268" y="1066"/>
                  </a:lnTo>
                  <a:lnTo>
                    <a:pt x="1270" y="1071"/>
                  </a:lnTo>
                  <a:lnTo>
                    <a:pt x="1272" y="1072"/>
                  </a:lnTo>
                  <a:lnTo>
                    <a:pt x="1273" y="1074"/>
                  </a:lnTo>
                  <a:lnTo>
                    <a:pt x="1273" y="1080"/>
                  </a:lnTo>
                  <a:lnTo>
                    <a:pt x="1272" y="1092"/>
                  </a:lnTo>
                  <a:lnTo>
                    <a:pt x="1273" y="1104"/>
                  </a:lnTo>
                  <a:lnTo>
                    <a:pt x="1273" y="1109"/>
                  </a:lnTo>
                  <a:lnTo>
                    <a:pt x="1272" y="1111"/>
                  </a:lnTo>
                  <a:lnTo>
                    <a:pt x="1260" y="1116"/>
                  </a:lnTo>
                  <a:lnTo>
                    <a:pt x="1236" y="1119"/>
                  </a:lnTo>
                  <a:lnTo>
                    <a:pt x="1229" y="1116"/>
                  </a:lnTo>
                  <a:lnTo>
                    <a:pt x="1222" y="1109"/>
                  </a:lnTo>
                  <a:lnTo>
                    <a:pt x="1214" y="1104"/>
                  </a:lnTo>
                  <a:lnTo>
                    <a:pt x="1211" y="1100"/>
                  </a:lnTo>
                  <a:lnTo>
                    <a:pt x="1203" y="1100"/>
                  </a:lnTo>
                  <a:lnTo>
                    <a:pt x="1200" y="1098"/>
                  </a:lnTo>
                  <a:lnTo>
                    <a:pt x="1197" y="1096"/>
                  </a:lnTo>
                  <a:lnTo>
                    <a:pt x="1190" y="1093"/>
                  </a:lnTo>
                  <a:lnTo>
                    <a:pt x="1187" y="1087"/>
                  </a:lnTo>
                  <a:lnTo>
                    <a:pt x="1185" y="1080"/>
                  </a:lnTo>
                  <a:lnTo>
                    <a:pt x="1185" y="1077"/>
                  </a:lnTo>
                  <a:close/>
                  <a:moveTo>
                    <a:pt x="906" y="1830"/>
                  </a:moveTo>
                  <a:lnTo>
                    <a:pt x="905" y="1835"/>
                  </a:lnTo>
                  <a:lnTo>
                    <a:pt x="903" y="1840"/>
                  </a:lnTo>
                  <a:lnTo>
                    <a:pt x="895" y="1848"/>
                  </a:lnTo>
                  <a:lnTo>
                    <a:pt x="895" y="1853"/>
                  </a:lnTo>
                  <a:lnTo>
                    <a:pt x="898" y="1856"/>
                  </a:lnTo>
                  <a:lnTo>
                    <a:pt x="895" y="1856"/>
                  </a:lnTo>
                  <a:lnTo>
                    <a:pt x="889" y="1854"/>
                  </a:lnTo>
                  <a:lnTo>
                    <a:pt x="879" y="1853"/>
                  </a:lnTo>
                  <a:lnTo>
                    <a:pt x="873" y="1854"/>
                  </a:lnTo>
                  <a:lnTo>
                    <a:pt x="871" y="1854"/>
                  </a:lnTo>
                  <a:lnTo>
                    <a:pt x="871" y="1850"/>
                  </a:lnTo>
                  <a:lnTo>
                    <a:pt x="873" y="1842"/>
                  </a:lnTo>
                  <a:lnTo>
                    <a:pt x="876" y="1832"/>
                  </a:lnTo>
                  <a:lnTo>
                    <a:pt x="881" y="1819"/>
                  </a:lnTo>
                  <a:lnTo>
                    <a:pt x="887" y="1813"/>
                  </a:lnTo>
                  <a:lnTo>
                    <a:pt x="897" y="1813"/>
                  </a:lnTo>
                  <a:lnTo>
                    <a:pt x="909" y="1814"/>
                  </a:lnTo>
                  <a:lnTo>
                    <a:pt x="916" y="1816"/>
                  </a:lnTo>
                  <a:lnTo>
                    <a:pt x="913" y="1818"/>
                  </a:lnTo>
                  <a:lnTo>
                    <a:pt x="906" y="1824"/>
                  </a:lnTo>
                  <a:lnTo>
                    <a:pt x="906" y="1830"/>
                  </a:lnTo>
                  <a:close/>
                  <a:moveTo>
                    <a:pt x="852" y="1964"/>
                  </a:moveTo>
                  <a:lnTo>
                    <a:pt x="849" y="1958"/>
                  </a:lnTo>
                  <a:lnTo>
                    <a:pt x="842" y="1947"/>
                  </a:lnTo>
                  <a:lnTo>
                    <a:pt x="839" y="1942"/>
                  </a:lnTo>
                  <a:lnTo>
                    <a:pt x="833" y="1939"/>
                  </a:lnTo>
                  <a:lnTo>
                    <a:pt x="831" y="1936"/>
                  </a:lnTo>
                  <a:lnTo>
                    <a:pt x="830" y="1929"/>
                  </a:lnTo>
                  <a:lnTo>
                    <a:pt x="826" y="1907"/>
                  </a:lnTo>
                  <a:lnTo>
                    <a:pt x="825" y="1889"/>
                  </a:lnTo>
                  <a:lnTo>
                    <a:pt x="826" y="1894"/>
                  </a:lnTo>
                  <a:lnTo>
                    <a:pt x="831" y="1917"/>
                  </a:lnTo>
                  <a:lnTo>
                    <a:pt x="834" y="1925"/>
                  </a:lnTo>
                  <a:lnTo>
                    <a:pt x="838" y="1931"/>
                  </a:lnTo>
                  <a:lnTo>
                    <a:pt x="842" y="1937"/>
                  </a:lnTo>
                  <a:lnTo>
                    <a:pt x="846" y="1944"/>
                  </a:lnTo>
                  <a:lnTo>
                    <a:pt x="847" y="1952"/>
                  </a:lnTo>
                  <a:lnTo>
                    <a:pt x="853" y="1964"/>
                  </a:lnTo>
                  <a:lnTo>
                    <a:pt x="852" y="1964"/>
                  </a:lnTo>
                  <a:close/>
                  <a:moveTo>
                    <a:pt x="928" y="2070"/>
                  </a:moveTo>
                  <a:lnTo>
                    <a:pt x="922" y="2063"/>
                  </a:lnTo>
                  <a:lnTo>
                    <a:pt x="917" y="2052"/>
                  </a:lnTo>
                  <a:lnTo>
                    <a:pt x="914" y="2044"/>
                  </a:lnTo>
                  <a:lnTo>
                    <a:pt x="914" y="2035"/>
                  </a:lnTo>
                  <a:lnTo>
                    <a:pt x="917" y="2028"/>
                  </a:lnTo>
                  <a:lnTo>
                    <a:pt x="917" y="2016"/>
                  </a:lnTo>
                  <a:lnTo>
                    <a:pt x="916" y="2011"/>
                  </a:lnTo>
                  <a:lnTo>
                    <a:pt x="911" y="1998"/>
                  </a:lnTo>
                  <a:lnTo>
                    <a:pt x="911" y="1992"/>
                  </a:lnTo>
                  <a:lnTo>
                    <a:pt x="911" y="1992"/>
                  </a:lnTo>
                  <a:lnTo>
                    <a:pt x="917" y="2003"/>
                  </a:lnTo>
                  <a:lnTo>
                    <a:pt x="921" y="2012"/>
                  </a:lnTo>
                  <a:lnTo>
                    <a:pt x="921" y="2020"/>
                  </a:lnTo>
                  <a:lnTo>
                    <a:pt x="921" y="2027"/>
                  </a:lnTo>
                  <a:lnTo>
                    <a:pt x="921" y="2030"/>
                  </a:lnTo>
                  <a:lnTo>
                    <a:pt x="919" y="2035"/>
                  </a:lnTo>
                  <a:lnTo>
                    <a:pt x="921" y="2039"/>
                  </a:lnTo>
                  <a:lnTo>
                    <a:pt x="922" y="2051"/>
                  </a:lnTo>
                  <a:lnTo>
                    <a:pt x="925" y="2062"/>
                  </a:lnTo>
                  <a:lnTo>
                    <a:pt x="928" y="2068"/>
                  </a:lnTo>
                  <a:lnTo>
                    <a:pt x="928" y="2070"/>
                  </a:lnTo>
                  <a:close/>
                  <a:moveTo>
                    <a:pt x="897" y="1278"/>
                  </a:moveTo>
                  <a:lnTo>
                    <a:pt x="892" y="1269"/>
                  </a:lnTo>
                  <a:lnTo>
                    <a:pt x="889" y="1261"/>
                  </a:lnTo>
                  <a:lnTo>
                    <a:pt x="889" y="1256"/>
                  </a:lnTo>
                  <a:lnTo>
                    <a:pt x="889" y="1258"/>
                  </a:lnTo>
                  <a:lnTo>
                    <a:pt x="893" y="1272"/>
                  </a:lnTo>
                  <a:lnTo>
                    <a:pt x="901" y="1285"/>
                  </a:lnTo>
                  <a:lnTo>
                    <a:pt x="897" y="1278"/>
                  </a:lnTo>
                  <a:close/>
                  <a:moveTo>
                    <a:pt x="761" y="262"/>
                  </a:moveTo>
                  <a:lnTo>
                    <a:pt x="759" y="263"/>
                  </a:lnTo>
                  <a:lnTo>
                    <a:pt x="759" y="262"/>
                  </a:lnTo>
                  <a:lnTo>
                    <a:pt x="761" y="260"/>
                  </a:lnTo>
                  <a:lnTo>
                    <a:pt x="764" y="257"/>
                  </a:lnTo>
                  <a:lnTo>
                    <a:pt x="769" y="254"/>
                  </a:lnTo>
                  <a:lnTo>
                    <a:pt x="766" y="259"/>
                  </a:lnTo>
                  <a:lnTo>
                    <a:pt x="761" y="262"/>
                  </a:lnTo>
                  <a:close/>
                  <a:moveTo>
                    <a:pt x="721" y="259"/>
                  </a:moveTo>
                  <a:lnTo>
                    <a:pt x="719" y="259"/>
                  </a:lnTo>
                  <a:lnTo>
                    <a:pt x="719" y="257"/>
                  </a:lnTo>
                  <a:lnTo>
                    <a:pt x="719" y="255"/>
                  </a:lnTo>
                  <a:lnTo>
                    <a:pt x="721" y="255"/>
                  </a:lnTo>
                  <a:lnTo>
                    <a:pt x="724" y="255"/>
                  </a:lnTo>
                  <a:lnTo>
                    <a:pt x="721" y="259"/>
                  </a:lnTo>
                  <a:close/>
                  <a:moveTo>
                    <a:pt x="598" y="324"/>
                  </a:moveTo>
                  <a:lnTo>
                    <a:pt x="603" y="321"/>
                  </a:lnTo>
                  <a:lnTo>
                    <a:pt x="603" y="322"/>
                  </a:lnTo>
                  <a:lnTo>
                    <a:pt x="603" y="330"/>
                  </a:lnTo>
                  <a:lnTo>
                    <a:pt x="600" y="326"/>
                  </a:lnTo>
                  <a:lnTo>
                    <a:pt x="597" y="326"/>
                  </a:lnTo>
                  <a:lnTo>
                    <a:pt x="598" y="324"/>
                  </a:lnTo>
                  <a:close/>
                  <a:moveTo>
                    <a:pt x="1709" y="343"/>
                  </a:moveTo>
                  <a:lnTo>
                    <a:pt x="1707" y="340"/>
                  </a:lnTo>
                  <a:lnTo>
                    <a:pt x="1707" y="338"/>
                  </a:lnTo>
                  <a:lnTo>
                    <a:pt x="1709" y="335"/>
                  </a:lnTo>
                  <a:lnTo>
                    <a:pt x="1709" y="343"/>
                  </a:lnTo>
                  <a:close/>
                  <a:moveTo>
                    <a:pt x="898" y="372"/>
                  </a:moveTo>
                  <a:lnTo>
                    <a:pt x="895" y="369"/>
                  </a:lnTo>
                  <a:lnTo>
                    <a:pt x="893" y="367"/>
                  </a:lnTo>
                  <a:lnTo>
                    <a:pt x="897" y="369"/>
                  </a:lnTo>
                  <a:lnTo>
                    <a:pt x="900" y="374"/>
                  </a:lnTo>
                  <a:lnTo>
                    <a:pt x="898" y="372"/>
                  </a:lnTo>
                  <a:close/>
                  <a:moveTo>
                    <a:pt x="217" y="1130"/>
                  </a:moveTo>
                  <a:lnTo>
                    <a:pt x="217" y="1127"/>
                  </a:lnTo>
                  <a:lnTo>
                    <a:pt x="218" y="1125"/>
                  </a:lnTo>
                  <a:lnTo>
                    <a:pt x="220" y="1125"/>
                  </a:lnTo>
                  <a:lnTo>
                    <a:pt x="226" y="1127"/>
                  </a:lnTo>
                  <a:lnTo>
                    <a:pt x="231" y="1125"/>
                  </a:lnTo>
                  <a:lnTo>
                    <a:pt x="233" y="1124"/>
                  </a:lnTo>
                  <a:lnTo>
                    <a:pt x="237" y="1120"/>
                  </a:lnTo>
                  <a:lnTo>
                    <a:pt x="242" y="1120"/>
                  </a:lnTo>
                  <a:lnTo>
                    <a:pt x="265" y="1119"/>
                  </a:lnTo>
                  <a:lnTo>
                    <a:pt x="269" y="1119"/>
                  </a:lnTo>
                  <a:lnTo>
                    <a:pt x="276" y="1117"/>
                  </a:lnTo>
                  <a:lnTo>
                    <a:pt x="281" y="1111"/>
                  </a:lnTo>
                  <a:lnTo>
                    <a:pt x="284" y="1108"/>
                  </a:lnTo>
                  <a:lnTo>
                    <a:pt x="285" y="1106"/>
                  </a:lnTo>
                  <a:lnTo>
                    <a:pt x="289" y="1104"/>
                  </a:lnTo>
                  <a:lnTo>
                    <a:pt x="298" y="1101"/>
                  </a:lnTo>
                  <a:lnTo>
                    <a:pt x="301" y="1096"/>
                  </a:lnTo>
                  <a:lnTo>
                    <a:pt x="303" y="1088"/>
                  </a:lnTo>
                  <a:lnTo>
                    <a:pt x="305" y="1085"/>
                  </a:lnTo>
                  <a:lnTo>
                    <a:pt x="308" y="1084"/>
                  </a:lnTo>
                  <a:lnTo>
                    <a:pt x="311" y="1077"/>
                  </a:lnTo>
                  <a:lnTo>
                    <a:pt x="316" y="1072"/>
                  </a:lnTo>
                  <a:lnTo>
                    <a:pt x="314" y="1068"/>
                  </a:lnTo>
                  <a:lnTo>
                    <a:pt x="312" y="1063"/>
                  </a:lnTo>
                  <a:lnTo>
                    <a:pt x="312" y="1055"/>
                  </a:lnTo>
                  <a:lnTo>
                    <a:pt x="314" y="1053"/>
                  </a:lnTo>
                  <a:lnTo>
                    <a:pt x="316" y="1049"/>
                  </a:lnTo>
                  <a:lnTo>
                    <a:pt x="319" y="1042"/>
                  </a:lnTo>
                  <a:lnTo>
                    <a:pt x="324" y="1039"/>
                  </a:lnTo>
                  <a:lnTo>
                    <a:pt x="330" y="1034"/>
                  </a:lnTo>
                  <a:lnTo>
                    <a:pt x="330" y="1029"/>
                  </a:lnTo>
                  <a:lnTo>
                    <a:pt x="332" y="1028"/>
                  </a:lnTo>
                  <a:lnTo>
                    <a:pt x="333" y="1026"/>
                  </a:lnTo>
                  <a:lnTo>
                    <a:pt x="346" y="1023"/>
                  </a:lnTo>
                  <a:lnTo>
                    <a:pt x="356" y="1020"/>
                  </a:lnTo>
                  <a:lnTo>
                    <a:pt x="372" y="1009"/>
                  </a:lnTo>
                  <a:lnTo>
                    <a:pt x="375" y="1001"/>
                  </a:lnTo>
                  <a:lnTo>
                    <a:pt x="375" y="997"/>
                  </a:lnTo>
                  <a:lnTo>
                    <a:pt x="376" y="997"/>
                  </a:lnTo>
                  <a:lnTo>
                    <a:pt x="375" y="994"/>
                  </a:lnTo>
                  <a:lnTo>
                    <a:pt x="375" y="991"/>
                  </a:lnTo>
                  <a:lnTo>
                    <a:pt x="373" y="991"/>
                  </a:lnTo>
                  <a:lnTo>
                    <a:pt x="373" y="991"/>
                  </a:lnTo>
                  <a:lnTo>
                    <a:pt x="373" y="985"/>
                  </a:lnTo>
                  <a:lnTo>
                    <a:pt x="375" y="980"/>
                  </a:lnTo>
                  <a:lnTo>
                    <a:pt x="380" y="978"/>
                  </a:lnTo>
                  <a:lnTo>
                    <a:pt x="384" y="975"/>
                  </a:lnTo>
                  <a:lnTo>
                    <a:pt x="392" y="975"/>
                  </a:lnTo>
                  <a:lnTo>
                    <a:pt x="403" y="978"/>
                  </a:lnTo>
                  <a:lnTo>
                    <a:pt x="410" y="980"/>
                  </a:lnTo>
                  <a:lnTo>
                    <a:pt x="416" y="983"/>
                  </a:lnTo>
                  <a:lnTo>
                    <a:pt x="421" y="985"/>
                  </a:lnTo>
                  <a:lnTo>
                    <a:pt x="429" y="985"/>
                  </a:lnTo>
                  <a:lnTo>
                    <a:pt x="434" y="981"/>
                  </a:lnTo>
                  <a:lnTo>
                    <a:pt x="440" y="975"/>
                  </a:lnTo>
                  <a:lnTo>
                    <a:pt x="447" y="970"/>
                  </a:lnTo>
                  <a:lnTo>
                    <a:pt x="453" y="969"/>
                  </a:lnTo>
                  <a:lnTo>
                    <a:pt x="453" y="969"/>
                  </a:lnTo>
                  <a:lnTo>
                    <a:pt x="461" y="966"/>
                  </a:lnTo>
                  <a:lnTo>
                    <a:pt x="466" y="959"/>
                  </a:lnTo>
                  <a:lnTo>
                    <a:pt x="467" y="958"/>
                  </a:lnTo>
                  <a:lnTo>
                    <a:pt x="470" y="956"/>
                  </a:lnTo>
                  <a:lnTo>
                    <a:pt x="478" y="956"/>
                  </a:lnTo>
                  <a:lnTo>
                    <a:pt x="485" y="958"/>
                  </a:lnTo>
                  <a:lnTo>
                    <a:pt x="491" y="961"/>
                  </a:lnTo>
                  <a:lnTo>
                    <a:pt x="493" y="964"/>
                  </a:lnTo>
                  <a:lnTo>
                    <a:pt x="498" y="970"/>
                  </a:lnTo>
                  <a:lnTo>
                    <a:pt x="499" y="974"/>
                  </a:lnTo>
                  <a:lnTo>
                    <a:pt x="499" y="980"/>
                  </a:lnTo>
                  <a:lnTo>
                    <a:pt x="502" y="985"/>
                  </a:lnTo>
                  <a:lnTo>
                    <a:pt x="507" y="991"/>
                  </a:lnTo>
                  <a:lnTo>
                    <a:pt x="517" y="999"/>
                  </a:lnTo>
                  <a:lnTo>
                    <a:pt x="526" y="1004"/>
                  </a:lnTo>
                  <a:lnTo>
                    <a:pt x="538" y="1017"/>
                  </a:lnTo>
                  <a:lnTo>
                    <a:pt x="542" y="1020"/>
                  </a:lnTo>
                  <a:lnTo>
                    <a:pt x="552" y="1023"/>
                  </a:lnTo>
                  <a:lnTo>
                    <a:pt x="555" y="1025"/>
                  </a:lnTo>
                  <a:lnTo>
                    <a:pt x="566" y="1033"/>
                  </a:lnTo>
                  <a:lnTo>
                    <a:pt x="574" y="1037"/>
                  </a:lnTo>
                  <a:lnTo>
                    <a:pt x="577" y="1039"/>
                  </a:lnTo>
                  <a:lnTo>
                    <a:pt x="579" y="1042"/>
                  </a:lnTo>
                  <a:lnTo>
                    <a:pt x="584" y="1045"/>
                  </a:lnTo>
                  <a:lnTo>
                    <a:pt x="590" y="1050"/>
                  </a:lnTo>
                  <a:lnTo>
                    <a:pt x="590" y="1052"/>
                  </a:lnTo>
                  <a:lnTo>
                    <a:pt x="592" y="1056"/>
                  </a:lnTo>
                  <a:lnTo>
                    <a:pt x="595" y="1064"/>
                  </a:lnTo>
                  <a:lnTo>
                    <a:pt x="595" y="1071"/>
                  </a:lnTo>
                  <a:lnTo>
                    <a:pt x="593" y="1074"/>
                  </a:lnTo>
                  <a:lnTo>
                    <a:pt x="590" y="1077"/>
                  </a:lnTo>
                  <a:lnTo>
                    <a:pt x="590" y="1084"/>
                  </a:lnTo>
                  <a:lnTo>
                    <a:pt x="587" y="1082"/>
                  </a:lnTo>
                  <a:lnTo>
                    <a:pt x="582" y="1082"/>
                  </a:lnTo>
                  <a:lnTo>
                    <a:pt x="576" y="1084"/>
                  </a:lnTo>
                  <a:lnTo>
                    <a:pt x="563" y="1085"/>
                  </a:lnTo>
                  <a:lnTo>
                    <a:pt x="558" y="1085"/>
                  </a:lnTo>
                  <a:lnTo>
                    <a:pt x="549" y="1082"/>
                  </a:lnTo>
                  <a:lnTo>
                    <a:pt x="542" y="1084"/>
                  </a:lnTo>
                  <a:lnTo>
                    <a:pt x="536" y="1088"/>
                  </a:lnTo>
                  <a:lnTo>
                    <a:pt x="536" y="1093"/>
                  </a:lnTo>
                  <a:lnTo>
                    <a:pt x="539" y="1098"/>
                  </a:lnTo>
                  <a:lnTo>
                    <a:pt x="542" y="1101"/>
                  </a:lnTo>
                  <a:lnTo>
                    <a:pt x="547" y="1104"/>
                  </a:lnTo>
                  <a:lnTo>
                    <a:pt x="563" y="1111"/>
                  </a:lnTo>
                  <a:lnTo>
                    <a:pt x="569" y="1114"/>
                  </a:lnTo>
                  <a:lnTo>
                    <a:pt x="573" y="1119"/>
                  </a:lnTo>
                  <a:lnTo>
                    <a:pt x="577" y="1120"/>
                  </a:lnTo>
                  <a:lnTo>
                    <a:pt x="582" y="1117"/>
                  </a:lnTo>
                  <a:lnTo>
                    <a:pt x="587" y="1109"/>
                  </a:lnTo>
                  <a:lnTo>
                    <a:pt x="585" y="1104"/>
                  </a:lnTo>
                  <a:lnTo>
                    <a:pt x="585" y="1100"/>
                  </a:lnTo>
                  <a:lnTo>
                    <a:pt x="592" y="1090"/>
                  </a:lnTo>
                  <a:lnTo>
                    <a:pt x="597" y="1093"/>
                  </a:lnTo>
                  <a:lnTo>
                    <a:pt x="603" y="1090"/>
                  </a:lnTo>
                  <a:lnTo>
                    <a:pt x="605" y="1085"/>
                  </a:lnTo>
                  <a:lnTo>
                    <a:pt x="611" y="1072"/>
                  </a:lnTo>
                  <a:lnTo>
                    <a:pt x="611" y="1072"/>
                  </a:lnTo>
                  <a:lnTo>
                    <a:pt x="614" y="1071"/>
                  </a:lnTo>
                  <a:lnTo>
                    <a:pt x="617" y="1066"/>
                  </a:lnTo>
                  <a:lnTo>
                    <a:pt x="620" y="1061"/>
                  </a:lnTo>
                  <a:lnTo>
                    <a:pt x="620" y="1058"/>
                  </a:lnTo>
                  <a:lnTo>
                    <a:pt x="616" y="1055"/>
                  </a:lnTo>
                  <a:lnTo>
                    <a:pt x="614" y="1053"/>
                  </a:lnTo>
                  <a:lnTo>
                    <a:pt x="611" y="1049"/>
                  </a:lnTo>
                  <a:lnTo>
                    <a:pt x="611" y="1047"/>
                  </a:lnTo>
                  <a:lnTo>
                    <a:pt x="614" y="1044"/>
                  </a:lnTo>
                  <a:lnTo>
                    <a:pt x="619" y="1042"/>
                  </a:lnTo>
                  <a:lnTo>
                    <a:pt x="624" y="1045"/>
                  </a:lnTo>
                  <a:lnTo>
                    <a:pt x="635" y="1052"/>
                  </a:lnTo>
                  <a:lnTo>
                    <a:pt x="641" y="1049"/>
                  </a:lnTo>
                  <a:lnTo>
                    <a:pt x="641" y="1037"/>
                  </a:lnTo>
                  <a:lnTo>
                    <a:pt x="636" y="1033"/>
                  </a:lnTo>
                  <a:lnTo>
                    <a:pt x="625" y="1025"/>
                  </a:lnTo>
                  <a:lnTo>
                    <a:pt x="605" y="1015"/>
                  </a:lnTo>
                  <a:lnTo>
                    <a:pt x="603" y="1012"/>
                  </a:lnTo>
                  <a:lnTo>
                    <a:pt x="601" y="1009"/>
                  </a:lnTo>
                  <a:lnTo>
                    <a:pt x="597" y="1004"/>
                  </a:lnTo>
                  <a:lnTo>
                    <a:pt x="585" y="1004"/>
                  </a:lnTo>
                  <a:lnTo>
                    <a:pt x="582" y="1002"/>
                  </a:lnTo>
                  <a:lnTo>
                    <a:pt x="574" y="997"/>
                  </a:lnTo>
                  <a:lnTo>
                    <a:pt x="569" y="988"/>
                  </a:lnTo>
                  <a:lnTo>
                    <a:pt x="565" y="977"/>
                  </a:lnTo>
                  <a:lnTo>
                    <a:pt x="563" y="972"/>
                  </a:lnTo>
                  <a:lnTo>
                    <a:pt x="560" y="967"/>
                  </a:lnTo>
                  <a:lnTo>
                    <a:pt x="550" y="959"/>
                  </a:lnTo>
                  <a:lnTo>
                    <a:pt x="544" y="954"/>
                  </a:lnTo>
                  <a:lnTo>
                    <a:pt x="541" y="953"/>
                  </a:lnTo>
                  <a:lnTo>
                    <a:pt x="539" y="951"/>
                  </a:lnTo>
                  <a:lnTo>
                    <a:pt x="539" y="943"/>
                  </a:lnTo>
                  <a:lnTo>
                    <a:pt x="541" y="940"/>
                  </a:lnTo>
                  <a:lnTo>
                    <a:pt x="541" y="934"/>
                  </a:lnTo>
                  <a:lnTo>
                    <a:pt x="539" y="930"/>
                  </a:lnTo>
                  <a:lnTo>
                    <a:pt x="545" y="927"/>
                  </a:lnTo>
                  <a:lnTo>
                    <a:pt x="552" y="926"/>
                  </a:lnTo>
                  <a:lnTo>
                    <a:pt x="555" y="926"/>
                  </a:lnTo>
                  <a:lnTo>
                    <a:pt x="557" y="929"/>
                  </a:lnTo>
                  <a:lnTo>
                    <a:pt x="557" y="935"/>
                  </a:lnTo>
                  <a:lnTo>
                    <a:pt x="560" y="938"/>
                  </a:lnTo>
                  <a:lnTo>
                    <a:pt x="563" y="938"/>
                  </a:lnTo>
                  <a:lnTo>
                    <a:pt x="569" y="940"/>
                  </a:lnTo>
                  <a:lnTo>
                    <a:pt x="573" y="940"/>
                  </a:lnTo>
                  <a:lnTo>
                    <a:pt x="579" y="956"/>
                  </a:lnTo>
                  <a:lnTo>
                    <a:pt x="590" y="970"/>
                  </a:lnTo>
                  <a:lnTo>
                    <a:pt x="600" y="974"/>
                  </a:lnTo>
                  <a:lnTo>
                    <a:pt x="603" y="974"/>
                  </a:lnTo>
                  <a:lnTo>
                    <a:pt x="603" y="977"/>
                  </a:lnTo>
                  <a:lnTo>
                    <a:pt x="609" y="983"/>
                  </a:lnTo>
                  <a:lnTo>
                    <a:pt x="616" y="985"/>
                  </a:lnTo>
                  <a:lnTo>
                    <a:pt x="622" y="986"/>
                  </a:lnTo>
                  <a:lnTo>
                    <a:pt x="624" y="986"/>
                  </a:lnTo>
                  <a:lnTo>
                    <a:pt x="638" y="996"/>
                  </a:lnTo>
                  <a:lnTo>
                    <a:pt x="649" y="1004"/>
                  </a:lnTo>
                  <a:lnTo>
                    <a:pt x="649" y="1004"/>
                  </a:lnTo>
                  <a:lnTo>
                    <a:pt x="651" y="1005"/>
                  </a:lnTo>
                  <a:lnTo>
                    <a:pt x="654" y="1007"/>
                  </a:lnTo>
                  <a:lnTo>
                    <a:pt x="654" y="1007"/>
                  </a:lnTo>
                  <a:lnTo>
                    <a:pt x="656" y="1007"/>
                  </a:lnTo>
                  <a:lnTo>
                    <a:pt x="656" y="1009"/>
                  </a:lnTo>
                  <a:lnTo>
                    <a:pt x="657" y="1010"/>
                  </a:lnTo>
                  <a:lnTo>
                    <a:pt x="656" y="1012"/>
                  </a:lnTo>
                  <a:lnTo>
                    <a:pt x="651" y="1020"/>
                  </a:lnTo>
                  <a:lnTo>
                    <a:pt x="651" y="1036"/>
                  </a:lnTo>
                  <a:lnTo>
                    <a:pt x="652" y="1041"/>
                  </a:lnTo>
                  <a:lnTo>
                    <a:pt x="657" y="1045"/>
                  </a:lnTo>
                  <a:lnTo>
                    <a:pt x="660" y="1050"/>
                  </a:lnTo>
                  <a:lnTo>
                    <a:pt x="662" y="1055"/>
                  </a:lnTo>
                  <a:lnTo>
                    <a:pt x="667" y="1058"/>
                  </a:lnTo>
                  <a:lnTo>
                    <a:pt x="668" y="1058"/>
                  </a:lnTo>
                  <a:lnTo>
                    <a:pt x="672" y="1061"/>
                  </a:lnTo>
                  <a:lnTo>
                    <a:pt x="673" y="1063"/>
                  </a:lnTo>
                  <a:lnTo>
                    <a:pt x="676" y="1068"/>
                  </a:lnTo>
                  <a:lnTo>
                    <a:pt x="676" y="1071"/>
                  </a:lnTo>
                  <a:lnTo>
                    <a:pt x="678" y="1077"/>
                  </a:lnTo>
                  <a:lnTo>
                    <a:pt x="686" y="1082"/>
                  </a:lnTo>
                  <a:lnTo>
                    <a:pt x="684" y="1084"/>
                  </a:lnTo>
                  <a:lnTo>
                    <a:pt x="684" y="1087"/>
                  </a:lnTo>
                  <a:lnTo>
                    <a:pt x="686" y="1092"/>
                  </a:lnTo>
                  <a:lnTo>
                    <a:pt x="689" y="1096"/>
                  </a:lnTo>
                  <a:lnTo>
                    <a:pt x="689" y="1103"/>
                  </a:lnTo>
                  <a:lnTo>
                    <a:pt x="691" y="1108"/>
                  </a:lnTo>
                  <a:lnTo>
                    <a:pt x="697" y="1112"/>
                  </a:lnTo>
                  <a:lnTo>
                    <a:pt x="700" y="1114"/>
                  </a:lnTo>
                  <a:lnTo>
                    <a:pt x="705" y="1116"/>
                  </a:lnTo>
                  <a:lnTo>
                    <a:pt x="715" y="1122"/>
                  </a:lnTo>
                  <a:lnTo>
                    <a:pt x="723" y="1122"/>
                  </a:lnTo>
                  <a:lnTo>
                    <a:pt x="723" y="1116"/>
                  </a:lnTo>
                  <a:lnTo>
                    <a:pt x="721" y="1108"/>
                  </a:lnTo>
                  <a:lnTo>
                    <a:pt x="719" y="1104"/>
                  </a:lnTo>
                  <a:lnTo>
                    <a:pt x="724" y="1104"/>
                  </a:lnTo>
                  <a:lnTo>
                    <a:pt x="732" y="1101"/>
                  </a:lnTo>
                  <a:lnTo>
                    <a:pt x="732" y="1098"/>
                  </a:lnTo>
                  <a:lnTo>
                    <a:pt x="731" y="1095"/>
                  </a:lnTo>
                  <a:lnTo>
                    <a:pt x="735" y="1093"/>
                  </a:lnTo>
                  <a:lnTo>
                    <a:pt x="742" y="1092"/>
                  </a:lnTo>
                  <a:lnTo>
                    <a:pt x="745" y="1085"/>
                  </a:lnTo>
                  <a:lnTo>
                    <a:pt x="745" y="1080"/>
                  </a:lnTo>
                  <a:lnTo>
                    <a:pt x="742" y="1076"/>
                  </a:lnTo>
                  <a:lnTo>
                    <a:pt x="739" y="1071"/>
                  </a:lnTo>
                  <a:lnTo>
                    <a:pt x="727" y="1071"/>
                  </a:lnTo>
                  <a:lnTo>
                    <a:pt x="724" y="1072"/>
                  </a:lnTo>
                  <a:lnTo>
                    <a:pt x="721" y="1071"/>
                  </a:lnTo>
                  <a:lnTo>
                    <a:pt x="724" y="1071"/>
                  </a:lnTo>
                  <a:lnTo>
                    <a:pt x="727" y="1068"/>
                  </a:lnTo>
                  <a:lnTo>
                    <a:pt x="727" y="1064"/>
                  </a:lnTo>
                  <a:lnTo>
                    <a:pt x="726" y="1058"/>
                  </a:lnTo>
                  <a:lnTo>
                    <a:pt x="723" y="1053"/>
                  </a:lnTo>
                  <a:lnTo>
                    <a:pt x="711" y="1042"/>
                  </a:lnTo>
                  <a:lnTo>
                    <a:pt x="711" y="1041"/>
                  </a:lnTo>
                  <a:lnTo>
                    <a:pt x="713" y="1041"/>
                  </a:lnTo>
                  <a:lnTo>
                    <a:pt x="716" y="1041"/>
                  </a:lnTo>
                  <a:lnTo>
                    <a:pt x="718" y="1042"/>
                  </a:lnTo>
                  <a:lnTo>
                    <a:pt x="721" y="1045"/>
                  </a:lnTo>
                  <a:lnTo>
                    <a:pt x="729" y="1045"/>
                  </a:lnTo>
                  <a:lnTo>
                    <a:pt x="734" y="1044"/>
                  </a:lnTo>
                  <a:lnTo>
                    <a:pt x="739" y="1044"/>
                  </a:lnTo>
                  <a:lnTo>
                    <a:pt x="739" y="1039"/>
                  </a:lnTo>
                  <a:lnTo>
                    <a:pt x="737" y="1034"/>
                  </a:lnTo>
                  <a:lnTo>
                    <a:pt x="737" y="1033"/>
                  </a:lnTo>
                  <a:lnTo>
                    <a:pt x="739" y="1031"/>
                  </a:lnTo>
                  <a:lnTo>
                    <a:pt x="742" y="1029"/>
                  </a:lnTo>
                  <a:lnTo>
                    <a:pt x="743" y="1031"/>
                  </a:lnTo>
                  <a:lnTo>
                    <a:pt x="747" y="1034"/>
                  </a:lnTo>
                  <a:lnTo>
                    <a:pt x="751" y="1034"/>
                  </a:lnTo>
                  <a:lnTo>
                    <a:pt x="755" y="1031"/>
                  </a:lnTo>
                  <a:lnTo>
                    <a:pt x="758" y="1029"/>
                  </a:lnTo>
                  <a:lnTo>
                    <a:pt x="761" y="1028"/>
                  </a:lnTo>
                  <a:lnTo>
                    <a:pt x="766" y="1029"/>
                  </a:lnTo>
                  <a:lnTo>
                    <a:pt x="769" y="1031"/>
                  </a:lnTo>
                  <a:lnTo>
                    <a:pt x="769" y="1031"/>
                  </a:lnTo>
                  <a:lnTo>
                    <a:pt x="772" y="1034"/>
                  </a:lnTo>
                  <a:lnTo>
                    <a:pt x="774" y="1036"/>
                  </a:lnTo>
                  <a:lnTo>
                    <a:pt x="774" y="1036"/>
                  </a:lnTo>
                  <a:lnTo>
                    <a:pt x="777" y="1037"/>
                  </a:lnTo>
                  <a:lnTo>
                    <a:pt x="778" y="1037"/>
                  </a:lnTo>
                  <a:lnTo>
                    <a:pt x="774" y="1041"/>
                  </a:lnTo>
                  <a:lnTo>
                    <a:pt x="772" y="1045"/>
                  </a:lnTo>
                  <a:lnTo>
                    <a:pt x="772" y="1053"/>
                  </a:lnTo>
                  <a:lnTo>
                    <a:pt x="778" y="1056"/>
                  </a:lnTo>
                  <a:lnTo>
                    <a:pt x="782" y="1056"/>
                  </a:lnTo>
                  <a:lnTo>
                    <a:pt x="782" y="1060"/>
                  </a:lnTo>
                  <a:lnTo>
                    <a:pt x="783" y="1066"/>
                  </a:lnTo>
                  <a:lnTo>
                    <a:pt x="785" y="1068"/>
                  </a:lnTo>
                  <a:lnTo>
                    <a:pt x="782" y="1074"/>
                  </a:lnTo>
                  <a:lnTo>
                    <a:pt x="782" y="1082"/>
                  </a:lnTo>
                  <a:lnTo>
                    <a:pt x="785" y="1085"/>
                  </a:lnTo>
                  <a:lnTo>
                    <a:pt x="788" y="1090"/>
                  </a:lnTo>
                  <a:lnTo>
                    <a:pt x="786" y="1090"/>
                  </a:lnTo>
                  <a:lnTo>
                    <a:pt x="783" y="1090"/>
                  </a:lnTo>
                  <a:lnTo>
                    <a:pt x="783" y="1096"/>
                  </a:lnTo>
                  <a:lnTo>
                    <a:pt x="788" y="1101"/>
                  </a:lnTo>
                  <a:lnTo>
                    <a:pt x="793" y="1103"/>
                  </a:lnTo>
                  <a:lnTo>
                    <a:pt x="793" y="1104"/>
                  </a:lnTo>
                  <a:lnTo>
                    <a:pt x="796" y="1108"/>
                  </a:lnTo>
                  <a:lnTo>
                    <a:pt x="801" y="1109"/>
                  </a:lnTo>
                  <a:lnTo>
                    <a:pt x="806" y="1111"/>
                  </a:lnTo>
                  <a:lnTo>
                    <a:pt x="806" y="1116"/>
                  </a:lnTo>
                  <a:lnTo>
                    <a:pt x="818" y="1116"/>
                  </a:lnTo>
                  <a:lnTo>
                    <a:pt x="820" y="1117"/>
                  </a:lnTo>
                  <a:lnTo>
                    <a:pt x="825" y="1125"/>
                  </a:lnTo>
                  <a:lnTo>
                    <a:pt x="828" y="1127"/>
                  </a:lnTo>
                  <a:lnTo>
                    <a:pt x="833" y="1130"/>
                  </a:lnTo>
                  <a:lnTo>
                    <a:pt x="841" y="1130"/>
                  </a:lnTo>
                  <a:lnTo>
                    <a:pt x="850" y="1127"/>
                  </a:lnTo>
                  <a:lnTo>
                    <a:pt x="855" y="1122"/>
                  </a:lnTo>
                  <a:lnTo>
                    <a:pt x="855" y="1117"/>
                  </a:lnTo>
                  <a:lnTo>
                    <a:pt x="860" y="1116"/>
                  </a:lnTo>
                  <a:lnTo>
                    <a:pt x="866" y="1116"/>
                  </a:lnTo>
                  <a:lnTo>
                    <a:pt x="871" y="1119"/>
                  </a:lnTo>
                  <a:lnTo>
                    <a:pt x="879" y="1124"/>
                  </a:lnTo>
                  <a:lnTo>
                    <a:pt x="889" y="1130"/>
                  </a:lnTo>
                  <a:lnTo>
                    <a:pt x="895" y="1131"/>
                  </a:lnTo>
                  <a:lnTo>
                    <a:pt x="909" y="1127"/>
                  </a:lnTo>
                  <a:lnTo>
                    <a:pt x="916" y="1127"/>
                  </a:lnTo>
                  <a:lnTo>
                    <a:pt x="921" y="1122"/>
                  </a:lnTo>
                  <a:lnTo>
                    <a:pt x="927" y="1117"/>
                  </a:lnTo>
                  <a:lnTo>
                    <a:pt x="928" y="1117"/>
                  </a:lnTo>
                  <a:lnTo>
                    <a:pt x="930" y="1119"/>
                  </a:lnTo>
                  <a:lnTo>
                    <a:pt x="935" y="1120"/>
                  </a:lnTo>
                  <a:lnTo>
                    <a:pt x="940" y="1120"/>
                  </a:lnTo>
                  <a:lnTo>
                    <a:pt x="949" y="1117"/>
                  </a:lnTo>
                  <a:lnTo>
                    <a:pt x="949" y="1117"/>
                  </a:lnTo>
                  <a:lnTo>
                    <a:pt x="948" y="1119"/>
                  </a:lnTo>
                  <a:lnTo>
                    <a:pt x="946" y="1122"/>
                  </a:lnTo>
                  <a:lnTo>
                    <a:pt x="944" y="1125"/>
                  </a:lnTo>
                  <a:lnTo>
                    <a:pt x="946" y="1128"/>
                  </a:lnTo>
                  <a:lnTo>
                    <a:pt x="946" y="1133"/>
                  </a:lnTo>
                  <a:lnTo>
                    <a:pt x="944" y="1136"/>
                  </a:lnTo>
                  <a:lnTo>
                    <a:pt x="944" y="1143"/>
                  </a:lnTo>
                  <a:lnTo>
                    <a:pt x="946" y="1144"/>
                  </a:lnTo>
                  <a:lnTo>
                    <a:pt x="948" y="1146"/>
                  </a:lnTo>
                  <a:lnTo>
                    <a:pt x="946" y="1147"/>
                  </a:lnTo>
                  <a:lnTo>
                    <a:pt x="946" y="1151"/>
                  </a:lnTo>
                  <a:lnTo>
                    <a:pt x="944" y="1151"/>
                  </a:lnTo>
                  <a:lnTo>
                    <a:pt x="944" y="1155"/>
                  </a:lnTo>
                  <a:lnTo>
                    <a:pt x="944" y="1157"/>
                  </a:lnTo>
                  <a:lnTo>
                    <a:pt x="944" y="1157"/>
                  </a:lnTo>
                  <a:lnTo>
                    <a:pt x="944" y="1159"/>
                  </a:lnTo>
                  <a:lnTo>
                    <a:pt x="943" y="1162"/>
                  </a:lnTo>
                  <a:lnTo>
                    <a:pt x="940" y="1168"/>
                  </a:lnTo>
                  <a:lnTo>
                    <a:pt x="932" y="1183"/>
                  </a:lnTo>
                  <a:lnTo>
                    <a:pt x="930" y="1181"/>
                  </a:lnTo>
                  <a:lnTo>
                    <a:pt x="930" y="1184"/>
                  </a:lnTo>
                  <a:lnTo>
                    <a:pt x="928" y="1187"/>
                  </a:lnTo>
                  <a:lnTo>
                    <a:pt x="930" y="1187"/>
                  </a:lnTo>
                  <a:lnTo>
                    <a:pt x="928" y="1192"/>
                  </a:lnTo>
                  <a:lnTo>
                    <a:pt x="925" y="1200"/>
                  </a:lnTo>
                  <a:lnTo>
                    <a:pt x="922" y="1210"/>
                  </a:lnTo>
                  <a:lnTo>
                    <a:pt x="917" y="1218"/>
                  </a:lnTo>
                  <a:lnTo>
                    <a:pt x="917" y="1218"/>
                  </a:lnTo>
                  <a:lnTo>
                    <a:pt x="914" y="1224"/>
                  </a:lnTo>
                  <a:lnTo>
                    <a:pt x="914" y="1226"/>
                  </a:lnTo>
                  <a:lnTo>
                    <a:pt x="914" y="1226"/>
                  </a:lnTo>
                  <a:lnTo>
                    <a:pt x="914" y="1226"/>
                  </a:lnTo>
                  <a:lnTo>
                    <a:pt x="908" y="1226"/>
                  </a:lnTo>
                  <a:lnTo>
                    <a:pt x="901" y="1224"/>
                  </a:lnTo>
                  <a:lnTo>
                    <a:pt x="897" y="1224"/>
                  </a:lnTo>
                  <a:lnTo>
                    <a:pt x="890" y="1226"/>
                  </a:lnTo>
                  <a:lnTo>
                    <a:pt x="885" y="1224"/>
                  </a:lnTo>
                  <a:lnTo>
                    <a:pt x="874" y="1219"/>
                  </a:lnTo>
                  <a:lnTo>
                    <a:pt x="869" y="1219"/>
                  </a:lnTo>
                  <a:lnTo>
                    <a:pt x="865" y="1218"/>
                  </a:lnTo>
                  <a:lnTo>
                    <a:pt x="852" y="1219"/>
                  </a:lnTo>
                  <a:lnTo>
                    <a:pt x="841" y="1222"/>
                  </a:lnTo>
                  <a:lnTo>
                    <a:pt x="836" y="1224"/>
                  </a:lnTo>
                  <a:lnTo>
                    <a:pt x="831" y="1229"/>
                  </a:lnTo>
                  <a:lnTo>
                    <a:pt x="828" y="1230"/>
                  </a:lnTo>
                  <a:lnTo>
                    <a:pt x="817" y="1227"/>
                  </a:lnTo>
                  <a:lnTo>
                    <a:pt x="802" y="1222"/>
                  </a:lnTo>
                  <a:lnTo>
                    <a:pt x="794" y="1219"/>
                  </a:lnTo>
                  <a:lnTo>
                    <a:pt x="783" y="1218"/>
                  </a:lnTo>
                  <a:lnTo>
                    <a:pt x="764" y="1216"/>
                  </a:lnTo>
                  <a:lnTo>
                    <a:pt x="761" y="1214"/>
                  </a:lnTo>
                  <a:lnTo>
                    <a:pt x="761" y="1214"/>
                  </a:lnTo>
                  <a:lnTo>
                    <a:pt x="763" y="1211"/>
                  </a:lnTo>
                  <a:lnTo>
                    <a:pt x="758" y="1211"/>
                  </a:lnTo>
                  <a:lnTo>
                    <a:pt x="756" y="1210"/>
                  </a:lnTo>
                  <a:lnTo>
                    <a:pt x="755" y="1210"/>
                  </a:lnTo>
                  <a:lnTo>
                    <a:pt x="755" y="1210"/>
                  </a:lnTo>
                  <a:lnTo>
                    <a:pt x="748" y="1208"/>
                  </a:lnTo>
                  <a:lnTo>
                    <a:pt x="732" y="1205"/>
                  </a:lnTo>
                  <a:lnTo>
                    <a:pt x="727" y="1203"/>
                  </a:lnTo>
                  <a:lnTo>
                    <a:pt x="724" y="1202"/>
                  </a:lnTo>
                  <a:lnTo>
                    <a:pt x="719" y="1197"/>
                  </a:lnTo>
                  <a:lnTo>
                    <a:pt x="715" y="1194"/>
                  </a:lnTo>
                  <a:lnTo>
                    <a:pt x="703" y="1191"/>
                  </a:lnTo>
                  <a:lnTo>
                    <a:pt x="697" y="1191"/>
                  </a:lnTo>
                  <a:lnTo>
                    <a:pt x="688" y="1192"/>
                  </a:lnTo>
                  <a:lnTo>
                    <a:pt x="675" y="1197"/>
                  </a:lnTo>
                  <a:lnTo>
                    <a:pt x="665" y="1206"/>
                  </a:lnTo>
                  <a:lnTo>
                    <a:pt x="660" y="1210"/>
                  </a:lnTo>
                  <a:lnTo>
                    <a:pt x="660" y="1219"/>
                  </a:lnTo>
                  <a:lnTo>
                    <a:pt x="664" y="1226"/>
                  </a:lnTo>
                  <a:lnTo>
                    <a:pt x="664" y="1235"/>
                  </a:lnTo>
                  <a:lnTo>
                    <a:pt x="662" y="1237"/>
                  </a:lnTo>
                  <a:lnTo>
                    <a:pt x="659" y="1238"/>
                  </a:lnTo>
                  <a:lnTo>
                    <a:pt x="652" y="1240"/>
                  </a:lnTo>
                  <a:lnTo>
                    <a:pt x="646" y="1240"/>
                  </a:lnTo>
                  <a:lnTo>
                    <a:pt x="632" y="1229"/>
                  </a:lnTo>
                  <a:lnTo>
                    <a:pt x="624" y="1226"/>
                  </a:lnTo>
                  <a:lnTo>
                    <a:pt x="605" y="1222"/>
                  </a:lnTo>
                  <a:lnTo>
                    <a:pt x="598" y="1222"/>
                  </a:lnTo>
                  <a:lnTo>
                    <a:pt x="593" y="1221"/>
                  </a:lnTo>
                  <a:lnTo>
                    <a:pt x="590" y="1216"/>
                  </a:lnTo>
                  <a:lnTo>
                    <a:pt x="590" y="1208"/>
                  </a:lnTo>
                  <a:lnTo>
                    <a:pt x="585" y="1205"/>
                  </a:lnTo>
                  <a:lnTo>
                    <a:pt x="568" y="1197"/>
                  </a:lnTo>
                  <a:lnTo>
                    <a:pt x="563" y="1195"/>
                  </a:lnTo>
                  <a:lnTo>
                    <a:pt x="553" y="1192"/>
                  </a:lnTo>
                  <a:lnTo>
                    <a:pt x="542" y="1194"/>
                  </a:lnTo>
                  <a:lnTo>
                    <a:pt x="536" y="1194"/>
                  </a:lnTo>
                  <a:lnTo>
                    <a:pt x="523" y="1189"/>
                  </a:lnTo>
                  <a:lnTo>
                    <a:pt x="520" y="1186"/>
                  </a:lnTo>
                  <a:lnTo>
                    <a:pt x="517" y="1179"/>
                  </a:lnTo>
                  <a:lnTo>
                    <a:pt x="514" y="1178"/>
                  </a:lnTo>
                  <a:lnTo>
                    <a:pt x="509" y="1175"/>
                  </a:lnTo>
                  <a:lnTo>
                    <a:pt x="507" y="1175"/>
                  </a:lnTo>
                  <a:lnTo>
                    <a:pt x="504" y="1176"/>
                  </a:lnTo>
                  <a:lnTo>
                    <a:pt x="501" y="1176"/>
                  </a:lnTo>
                  <a:lnTo>
                    <a:pt x="499" y="1175"/>
                  </a:lnTo>
                  <a:lnTo>
                    <a:pt x="496" y="1171"/>
                  </a:lnTo>
                  <a:lnTo>
                    <a:pt x="498" y="1170"/>
                  </a:lnTo>
                  <a:lnTo>
                    <a:pt x="499" y="1168"/>
                  </a:lnTo>
                  <a:lnTo>
                    <a:pt x="504" y="1167"/>
                  </a:lnTo>
                  <a:lnTo>
                    <a:pt x="509" y="1163"/>
                  </a:lnTo>
                  <a:lnTo>
                    <a:pt x="515" y="1155"/>
                  </a:lnTo>
                  <a:lnTo>
                    <a:pt x="517" y="1147"/>
                  </a:lnTo>
                  <a:lnTo>
                    <a:pt x="515" y="1141"/>
                  </a:lnTo>
                  <a:lnTo>
                    <a:pt x="509" y="1133"/>
                  </a:lnTo>
                  <a:lnTo>
                    <a:pt x="507" y="1130"/>
                  </a:lnTo>
                  <a:lnTo>
                    <a:pt x="507" y="1128"/>
                  </a:lnTo>
                  <a:lnTo>
                    <a:pt x="514" y="1122"/>
                  </a:lnTo>
                  <a:lnTo>
                    <a:pt x="517" y="1117"/>
                  </a:lnTo>
                  <a:lnTo>
                    <a:pt x="517" y="1112"/>
                  </a:lnTo>
                  <a:lnTo>
                    <a:pt x="510" y="1109"/>
                  </a:lnTo>
                  <a:lnTo>
                    <a:pt x="507" y="1111"/>
                  </a:lnTo>
                  <a:lnTo>
                    <a:pt x="506" y="1112"/>
                  </a:lnTo>
                  <a:lnTo>
                    <a:pt x="504" y="1112"/>
                  </a:lnTo>
                  <a:lnTo>
                    <a:pt x="504" y="1111"/>
                  </a:lnTo>
                  <a:lnTo>
                    <a:pt x="501" y="1106"/>
                  </a:lnTo>
                  <a:lnTo>
                    <a:pt x="498" y="1103"/>
                  </a:lnTo>
                  <a:lnTo>
                    <a:pt x="490" y="1101"/>
                  </a:lnTo>
                  <a:lnTo>
                    <a:pt x="482" y="1103"/>
                  </a:lnTo>
                  <a:lnTo>
                    <a:pt x="474" y="1106"/>
                  </a:lnTo>
                  <a:lnTo>
                    <a:pt x="466" y="1109"/>
                  </a:lnTo>
                  <a:lnTo>
                    <a:pt x="455" y="1108"/>
                  </a:lnTo>
                  <a:lnTo>
                    <a:pt x="448" y="1106"/>
                  </a:lnTo>
                  <a:lnTo>
                    <a:pt x="440" y="1106"/>
                  </a:lnTo>
                  <a:lnTo>
                    <a:pt x="431" y="1108"/>
                  </a:lnTo>
                  <a:lnTo>
                    <a:pt x="416" y="1111"/>
                  </a:lnTo>
                  <a:lnTo>
                    <a:pt x="410" y="1114"/>
                  </a:lnTo>
                  <a:lnTo>
                    <a:pt x="402" y="1111"/>
                  </a:lnTo>
                  <a:lnTo>
                    <a:pt x="395" y="1111"/>
                  </a:lnTo>
                  <a:lnTo>
                    <a:pt x="338" y="1116"/>
                  </a:lnTo>
                  <a:lnTo>
                    <a:pt x="327" y="1119"/>
                  </a:lnTo>
                  <a:lnTo>
                    <a:pt x="314" y="1128"/>
                  </a:lnTo>
                  <a:lnTo>
                    <a:pt x="308" y="1131"/>
                  </a:lnTo>
                  <a:lnTo>
                    <a:pt x="301" y="1133"/>
                  </a:lnTo>
                  <a:lnTo>
                    <a:pt x="293" y="1136"/>
                  </a:lnTo>
                  <a:lnTo>
                    <a:pt x="287" y="1139"/>
                  </a:lnTo>
                  <a:lnTo>
                    <a:pt x="281" y="1146"/>
                  </a:lnTo>
                  <a:lnTo>
                    <a:pt x="277" y="1147"/>
                  </a:lnTo>
                  <a:lnTo>
                    <a:pt x="274" y="1149"/>
                  </a:lnTo>
                  <a:lnTo>
                    <a:pt x="260" y="1144"/>
                  </a:lnTo>
                  <a:lnTo>
                    <a:pt x="253" y="1144"/>
                  </a:lnTo>
                  <a:lnTo>
                    <a:pt x="237" y="1146"/>
                  </a:lnTo>
                  <a:lnTo>
                    <a:pt x="231" y="1144"/>
                  </a:lnTo>
                  <a:lnTo>
                    <a:pt x="225" y="1141"/>
                  </a:lnTo>
                  <a:lnTo>
                    <a:pt x="220" y="1136"/>
                  </a:lnTo>
                  <a:lnTo>
                    <a:pt x="215" y="1133"/>
                  </a:lnTo>
                  <a:lnTo>
                    <a:pt x="214" y="1133"/>
                  </a:lnTo>
                  <a:lnTo>
                    <a:pt x="217" y="1130"/>
                  </a:lnTo>
                  <a:close/>
                  <a:moveTo>
                    <a:pt x="1075" y="1577"/>
                  </a:moveTo>
                  <a:lnTo>
                    <a:pt x="1075" y="1577"/>
                  </a:lnTo>
                  <a:lnTo>
                    <a:pt x="1075" y="1577"/>
                  </a:lnTo>
                  <a:lnTo>
                    <a:pt x="1071" y="1572"/>
                  </a:lnTo>
                  <a:lnTo>
                    <a:pt x="1058" y="1559"/>
                  </a:lnTo>
                  <a:lnTo>
                    <a:pt x="1050" y="1550"/>
                  </a:lnTo>
                  <a:lnTo>
                    <a:pt x="1042" y="1543"/>
                  </a:lnTo>
                  <a:lnTo>
                    <a:pt x="1035" y="1538"/>
                  </a:lnTo>
                  <a:lnTo>
                    <a:pt x="1029" y="1538"/>
                  </a:lnTo>
                  <a:lnTo>
                    <a:pt x="1027" y="1537"/>
                  </a:lnTo>
                  <a:lnTo>
                    <a:pt x="1026" y="1537"/>
                  </a:lnTo>
                  <a:lnTo>
                    <a:pt x="1024" y="1534"/>
                  </a:lnTo>
                  <a:lnTo>
                    <a:pt x="1023" y="1530"/>
                  </a:lnTo>
                  <a:lnTo>
                    <a:pt x="1018" y="1527"/>
                  </a:lnTo>
                  <a:lnTo>
                    <a:pt x="1015" y="1524"/>
                  </a:lnTo>
                  <a:lnTo>
                    <a:pt x="1011" y="1518"/>
                  </a:lnTo>
                  <a:lnTo>
                    <a:pt x="1008" y="1511"/>
                  </a:lnTo>
                  <a:lnTo>
                    <a:pt x="1007" y="1502"/>
                  </a:lnTo>
                  <a:lnTo>
                    <a:pt x="1003" y="1492"/>
                  </a:lnTo>
                  <a:lnTo>
                    <a:pt x="997" y="1483"/>
                  </a:lnTo>
                  <a:lnTo>
                    <a:pt x="999" y="1483"/>
                  </a:lnTo>
                  <a:lnTo>
                    <a:pt x="997" y="1481"/>
                  </a:lnTo>
                  <a:lnTo>
                    <a:pt x="994" y="1478"/>
                  </a:lnTo>
                  <a:lnTo>
                    <a:pt x="994" y="1478"/>
                  </a:lnTo>
                  <a:lnTo>
                    <a:pt x="989" y="1473"/>
                  </a:lnTo>
                  <a:lnTo>
                    <a:pt x="981" y="1468"/>
                  </a:lnTo>
                  <a:lnTo>
                    <a:pt x="978" y="1462"/>
                  </a:lnTo>
                  <a:lnTo>
                    <a:pt x="975" y="1454"/>
                  </a:lnTo>
                  <a:lnTo>
                    <a:pt x="975" y="1435"/>
                  </a:lnTo>
                  <a:lnTo>
                    <a:pt x="973" y="1425"/>
                  </a:lnTo>
                  <a:lnTo>
                    <a:pt x="970" y="1414"/>
                  </a:lnTo>
                  <a:lnTo>
                    <a:pt x="968" y="1409"/>
                  </a:lnTo>
                  <a:lnTo>
                    <a:pt x="964" y="1404"/>
                  </a:lnTo>
                  <a:lnTo>
                    <a:pt x="954" y="1393"/>
                  </a:lnTo>
                  <a:lnTo>
                    <a:pt x="949" y="1392"/>
                  </a:lnTo>
                  <a:lnTo>
                    <a:pt x="948" y="1388"/>
                  </a:lnTo>
                  <a:lnTo>
                    <a:pt x="946" y="1385"/>
                  </a:lnTo>
                  <a:lnTo>
                    <a:pt x="944" y="1382"/>
                  </a:lnTo>
                  <a:lnTo>
                    <a:pt x="944" y="1371"/>
                  </a:lnTo>
                  <a:lnTo>
                    <a:pt x="943" y="1364"/>
                  </a:lnTo>
                  <a:lnTo>
                    <a:pt x="940" y="1361"/>
                  </a:lnTo>
                  <a:lnTo>
                    <a:pt x="936" y="1353"/>
                  </a:lnTo>
                  <a:lnTo>
                    <a:pt x="932" y="1344"/>
                  </a:lnTo>
                  <a:lnTo>
                    <a:pt x="925" y="1334"/>
                  </a:lnTo>
                  <a:lnTo>
                    <a:pt x="921" y="1325"/>
                  </a:lnTo>
                  <a:lnTo>
                    <a:pt x="917" y="1317"/>
                  </a:lnTo>
                  <a:lnTo>
                    <a:pt x="916" y="1312"/>
                  </a:lnTo>
                  <a:lnTo>
                    <a:pt x="913" y="1309"/>
                  </a:lnTo>
                  <a:lnTo>
                    <a:pt x="909" y="1304"/>
                  </a:lnTo>
                  <a:lnTo>
                    <a:pt x="909" y="1301"/>
                  </a:lnTo>
                  <a:lnTo>
                    <a:pt x="908" y="1294"/>
                  </a:lnTo>
                  <a:lnTo>
                    <a:pt x="906" y="1293"/>
                  </a:lnTo>
                  <a:lnTo>
                    <a:pt x="911" y="1297"/>
                  </a:lnTo>
                  <a:lnTo>
                    <a:pt x="917" y="1297"/>
                  </a:lnTo>
                  <a:lnTo>
                    <a:pt x="919" y="1294"/>
                  </a:lnTo>
                  <a:lnTo>
                    <a:pt x="924" y="1285"/>
                  </a:lnTo>
                  <a:lnTo>
                    <a:pt x="925" y="1288"/>
                  </a:lnTo>
                  <a:lnTo>
                    <a:pt x="928" y="1294"/>
                  </a:lnTo>
                  <a:lnTo>
                    <a:pt x="932" y="1297"/>
                  </a:lnTo>
                  <a:lnTo>
                    <a:pt x="957" y="1331"/>
                  </a:lnTo>
                  <a:lnTo>
                    <a:pt x="964" y="1342"/>
                  </a:lnTo>
                  <a:lnTo>
                    <a:pt x="967" y="1350"/>
                  </a:lnTo>
                  <a:lnTo>
                    <a:pt x="970" y="1360"/>
                  </a:lnTo>
                  <a:lnTo>
                    <a:pt x="976" y="1366"/>
                  </a:lnTo>
                  <a:lnTo>
                    <a:pt x="983" y="1369"/>
                  </a:lnTo>
                  <a:lnTo>
                    <a:pt x="988" y="1376"/>
                  </a:lnTo>
                  <a:lnTo>
                    <a:pt x="991" y="1380"/>
                  </a:lnTo>
                  <a:lnTo>
                    <a:pt x="994" y="1387"/>
                  </a:lnTo>
                  <a:lnTo>
                    <a:pt x="1000" y="1393"/>
                  </a:lnTo>
                  <a:lnTo>
                    <a:pt x="1002" y="1396"/>
                  </a:lnTo>
                  <a:lnTo>
                    <a:pt x="1002" y="1409"/>
                  </a:lnTo>
                  <a:lnTo>
                    <a:pt x="1005" y="1425"/>
                  </a:lnTo>
                  <a:lnTo>
                    <a:pt x="1010" y="1435"/>
                  </a:lnTo>
                  <a:lnTo>
                    <a:pt x="1018" y="1441"/>
                  </a:lnTo>
                  <a:lnTo>
                    <a:pt x="1024" y="1446"/>
                  </a:lnTo>
                  <a:lnTo>
                    <a:pt x="1029" y="1451"/>
                  </a:lnTo>
                  <a:lnTo>
                    <a:pt x="1034" y="1457"/>
                  </a:lnTo>
                  <a:lnTo>
                    <a:pt x="1045" y="1479"/>
                  </a:lnTo>
                  <a:lnTo>
                    <a:pt x="1053" y="1492"/>
                  </a:lnTo>
                  <a:lnTo>
                    <a:pt x="1056" y="1495"/>
                  </a:lnTo>
                  <a:lnTo>
                    <a:pt x="1058" y="1497"/>
                  </a:lnTo>
                  <a:lnTo>
                    <a:pt x="1058" y="1500"/>
                  </a:lnTo>
                  <a:lnTo>
                    <a:pt x="1066" y="1516"/>
                  </a:lnTo>
                  <a:lnTo>
                    <a:pt x="1067" y="1521"/>
                  </a:lnTo>
                  <a:lnTo>
                    <a:pt x="1067" y="1526"/>
                  </a:lnTo>
                  <a:lnTo>
                    <a:pt x="1066" y="1530"/>
                  </a:lnTo>
                  <a:lnTo>
                    <a:pt x="1069" y="1548"/>
                  </a:lnTo>
                  <a:lnTo>
                    <a:pt x="1072" y="1556"/>
                  </a:lnTo>
                  <a:lnTo>
                    <a:pt x="1075" y="1562"/>
                  </a:lnTo>
                  <a:lnTo>
                    <a:pt x="1077" y="1569"/>
                  </a:lnTo>
                  <a:lnTo>
                    <a:pt x="1077" y="1577"/>
                  </a:lnTo>
                  <a:lnTo>
                    <a:pt x="1078" y="1580"/>
                  </a:lnTo>
                  <a:lnTo>
                    <a:pt x="1075" y="1577"/>
                  </a:lnTo>
                  <a:close/>
                  <a:moveTo>
                    <a:pt x="3641" y="370"/>
                  </a:moveTo>
                  <a:lnTo>
                    <a:pt x="3643" y="375"/>
                  </a:lnTo>
                  <a:lnTo>
                    <a:pt x="3646" y="377"/>
                  </a:lnTo>
                  <a:lnTo>
                    <a:pt x="3649" y="380"/>
                  </a:lnTo>
                  <a:lnTo>
                    <a:pt x="3651" y="381"/>
                  </a:lnTo>
                  <a:lnTo>
                    <a:pt x="3648" y="388"/>
                  </a:lnTo>
                  <a:lnTo>
                    <a:pt x="3648" y="388"/>
                  </a:lnTo>
                  <a:lnTo>
                    <a:pt x="3643" y="385"/>
                  </a:lnTo>
                  <a:lnTo>
                    <a:pt x="3641" y="381"/>
                  </a:lnTo>
                  <a:lnTo>
                    <a:pt x="3640" y="377"/>
                  </a:lnTo>
                  <a:lnTo>
                    <a:pt x="3641" y="370"/>
                  </a:lnTo>
                  <a:close/>
                  <a:moveTo>
                    <a:pt x="2781" y="233"/>
                  </a:moveTo>
                  <a:lnTo>
                    <a:pt x="2780" y="235"/>
                  </a:lnTo>
                  <a:lnTo>
                    <a:pt x="2776" y="235"/>
                  </a:lnTo>
                  <a:lnTo>
                    <a:pt x="2775" y="233"/>
                  </a:lnTo>
                  <a:lnTo>
                    <a:pt x="2773" y="232"/>
                  </a:lnTo>
                  <a:lnTo>
                    <a:pt x="2773" y="232"/>
                  </a:lnTo>
                  <a:lnTo>
                    <a:pt x="2781" y="233"/>
                  </a:lnTo>
                  <a:close/>
                  <a:moveTo>
                    <a:pt x="1875" y="112"/>
                  </a:moveTo>
                  <a:lnTo>
                    <a:pt x="1875" y="113"/>
                  </a:lnTo>
                  <a:lnTo>
                    <a:pt x="1875" y="113"/>
                  </a:lnTo>
                  <a:lnTo>
                    <a:pt x="1870" y="112"/>
                  </a:lnTo>
                  <a:lnTo>
                    <a:pt x="1875" y="112"/>
                  </a:lnTo>
                  <a:close/>
                  <a:moveTo>
                    <a:pt x="1714" y="348"/>
                  </a:moveTo>
                  <a:lnTo>
                    <a:pt x="1717" y="350"/>
                  </a:lnTo>
                  <a:lnTo>
                    <a:pt x="1714" y="350"/>
                  </a:lnTo>
                  <a:lnTo>
                    <a:pt x="1712" y="348"/>
                  </a:lnTo>
                  <a:lnTo>
                    <a:pt x="1710" y="346"/>
                  </a:lnTo>
                  <a:lnTo>
                    <a:pt x="1714" y="348"/>
                  </a:lnTo>
                  <a:close/>
                  <a:moveTo>
                    <a:pt x="1388" y="318"/>
                  </a:moveTo>
                  <a:lnTo>
                    <a:pt x="1388" y="322"/>
                  </a:lnTo>
                  <a:lnTo>
                    <a:pt x="1388" y="324"/>
                  </a:lnTo>
                  <a:lnTo>
                    <a:pt x="1386" y="324"/>
                  </a:lnTo>
                  <a:lnTo>
                    <a:pt x="1383" y="322"/>
                  </a:lnTo>
                  <a:lnTo>
                    <a:pt x="1382" y="322"/>
                  </a:lnTo>
                  <a:lnTo>
                    <a:pt x="1383" y="318"/>
                  </a:lnTo>
                  <a:lnTo>
                    <a:pt x="1388" y="318"/>
                  </a:lnTo>
                  <a:close/>
                  <a:moveTo>
                    <a:pt x="865" y="273"/>
                  </a:moveTo>
                  <a:lnTo>
                    <a:pt x="863" y="273"/>
                  </a:lnTo>
                  <a:lnTo>
                    <a:pt x="852" y="273"/>
                  </a:lnTo>
                  <a:lnTo>
                    <a:pt x="849" y="278"/>
                  </a:lnTo>
                  <a:lnTo>
                    <a:pt x="847" y="278"/>
                  </a:lnTo>
                  <a:lnTo>
                    <a:pt x="846" y="275"/>
                  </a:lnTo>
                  <a:lnTo>
                    <a:pt x="855" y="270"/>
                  </a:lnTo>
                  <a:lnTo>
                    <a:pt x="858" y="267"/>
                  </a:lnTo>
                  <a:lnTo>
                    <a:pt x="866" y="267"/>
                  </a:lnTo>
                  <a:lnTo>
                    <a:pt x="866" y="265"/>
                  </a:lnTo>
                  <a:lnTo>
                    <a:pt x="865" y="273"/>
                  </a:lnTo>
                  <a:close/>
                  <a:moveTo>
                    <a:pt x="780" y="241"/>
                  </a:moveTo>
                  <a:lnTo>
                    <a:pt x="774" y="247"/>
                  </a:lnTo>
                  <a:lnTo>
                    <a:pt x="770" y="252"/>
                  </a:lnTo>
                  <a:lnTo>
                    <a:pt x="772" y="247"/>
                  </a:lnTo>
                  <a:lnTo>
                    <a:pt x="775" y="244"/>
                  </a:lnTo>
                  <a:lnTo>
                    <a:pt x="780" y="241"/>
                  </a:lnTo>
                  <a:close/>
                  <a:moveTo>
                    <a:pt x="691" y="268"/>
                  </a:moveTo>
                  <a:lnTo>
                    <a:pt x="691" y="270"/>
                  </a:lnTo>
                  <a:lnTo>
                    <a:pt x="691" y="270"/>
                  </a:lnTo>
                  <a:lnTo>
                    <a:pt x="689" y="268"/>
                  </a:lnTo>
                  <a:lnTo>
                    <a:pt x="689" y="268"/>
                  </a:lnTo>
                  <a:lnTo>
                    <a:pt x="688" y="267"/>
                  </a:lnTo>
                  <a:lnTo>
                    <a:pt x="691" y="268"/>
                  </a:lnTo>
                  <a:close/>
                  <a:moveTo>
                    <a:pt x="619" y="302"/>
                  </a:moveTo>
                  <a:lnTo>
                    <a:pt x="622" y="302"/>
                  </a:lnTo>
                  <a:lnTo>
                    <a:pt x="622" y="305"/>
                  </a:lnTo>
                  <a:lnTo>
                    <a:pt x="619" y="303"/>
                  </a:lnTo>
                  <a:lnTo>
                    <a:pt x="614" y="306"/>
                  </a:lnTo>
                  <a:lnTo>
                    <a:pt x="613" y="308"/>
                  </a:lnTo>
                  <a:lnTo>
                    <a:pt x="609" y="306"/>
                  </a:lnTo>
                  <a:lnTo>
                    <a:pt x="619" y="302"/>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42" name="Google Shape;942;p98"/>
            <p:cNvSpPr/>
            <p:nvPr/>
          </p:nvSpPr>
          <p:spPr>
            <a:xfrm>
              <a:off x="5523440" y="1611779"/>
              <a:ext cx="65032" cy="43790"/>
            </a:xfrm>
            <a:custGeom>
              <a:avLst/>
              <a:gdLst/>
              <a:ahLst/>
              <a:cxnLst/>
              <a:rect l="l" t="t" r="r" b="b"/>
              <a:pathLst>
                <a:path w="46" h="31" extrusionOk="0">
                  <a:moveTo>
                    <a:pt x="6" y="26"/>
                  </a:moveTo>
                  <a:lnTo>
                    <a:pt x="11" y="29"/>
                  </a:lnTo>
                  <a:lnTo>
                    <a:pt x="17" y="31"/>
                  </a:lnTo>
                  <a:lnTo>
                    <a:pt x="28" y="27"/>
                  </a:lnTo>
                  <a:lnTo>
                    <a:pt x="36" y="23"/>
                  </a:lnTo>
                  <a:lnTo>
                    <a:pt x="43" y="19"/>
                  </a:lnTo>
                  <a:lnTo>
                    <a:pt x="46" y="16"/>
                  </a:lnTo>
                  <a:lnTo>
                    <a:pt x="46" y="12"/>
                  </a:lnTo>
                  <a:lnTo>
                    <a:pt x="41" y="8"/>
                  </a:lnTo>
                  <a:lnTo>
                    <a:pt x="35" y="4"/>
                  </a:lnTo>
                  <a:lnTo>
                    <a:pt x="27" y="0"/>
                  </a:lnTo>
                  <a:lnTo>
                    <a:pt x="16" y="0"/>
                  </a:lnTo>
                  <a:lnTo>
                    <a:pt x="9" y="2"/>
                  </a:lnTo>
                  <a:lnTo>
                    <a:pt x="3" y="10"/>
                  </a:lnTo>
                  <a:lnTo>
                    <a:pt x="0" y="15"/>
                  </a:lnTo>
                  <a:lnTo>
                    <a:pt x="1" y="21"/>
                  </a:lnTo>
                  <a:lnTo>
                    <a:pt x="6" y="2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43" name="Google Shape;943;p98"/>
            <p:cNvSpPr/>
            <p:nvPr/>
          </p:nvSpPr>
          <p:spPr>
            <a:xfrm>
              <a:off x="5604023" y="1247330"/>
              <a:ext cx="465117" cy="324897"/>
            </a:xfrm>
            <a:custGeom>
              <a:avLst/>
              <a:gdLst/>
              <a:ahLst/>
              <a:cxnLst/>
              <a:rect l="l" t="t" r="r" b="b"/>
              <a:pathLst>
                <a:path w="329" h="230" extrusionOk="0">
                  <a:moveTo>
                    <a:pt x="6" y="195"/>
                  </a:moveTo>
                  <a:lnTo>
                    <a:pt x="14" y="195"/>
                  </a:lnTo>
                  <a:lnTo>
                    <a:pt x="21" y="196"/>
                  </a:lnTo>
                  <a:lnTo>
                    <a:pt x="19" y="201"/>
                  </a:lnTo>
                  <a:lnTo>
                    <a:pt x="19" y="206"/>
                  </a:lnTo>
                  <a:lnTo>
                    <a:pt x="29" y="210"/>
                  </a:lnTo>
                  <a:lnTo>
                    <a:pt x="34" y="210"/>
                  </a:lnTo>
                  <a:lnTo>
                    <a:pt x="37" y="207"/>
                  </a:lnTo>
                  <a:lnTo>
                    <a:pt x="35" y="201"/>
                  </a:lnTo>
                  <a:lnTo>
                    <a:pt x="42" y="204"/>
                  </a:lnTo>
                  <a:lnTo>
                    <a:pt x="43" y="206"/>
                  </a:lnTo>
                  <a:lnTo>
                    <a:pt x="45" y="207"/>
                  </a:lnTo>
                  <a:lnTo>
                    <a:pt x="43" y="209"/>
                  </a:lnTo>
                  <a:lnTo>
                    <a:pt x="42" y="210"/>
                  </a:lnTo>
                  <a:lnTo>
                    <a:pt x="42" y="217"/>
                  </a:lnTo>
                  <a:lnTo>
                    <a:pt x="50" y="222"/>
                  </a:lnTo>
                  <a:lnTo>
                    <a:pt x="61" y="225"/>
                  </a:lnTo>
                  <a:lnTo>
                    <a:pt x="69" y="226"/>
                  </a:lnTo>
                  <a:lnTo>
                    <a:pt x="96" y="230"/>
                  </a:lnTo>
                  <a:lnTo>
                    <a:pt x="110" y="230"/>
                  </a:lnTo>
                  <a:lnTo>
                    <a:pt x="121" y="225"/>
                  </a:lnTo>
                  <a:lnTo>
                    <a:pt x="118" y="218"/>
                  </a:lnTo>
                  <a:lnTo>
                    <a:pt x="110" y="212"/>
                  </a:lnTo>
                  <a:lnTo>
                    <a:pt x="102" y="206"/>
                  </a:lnTo>
                  <a:lnTo>
                    <a:pt x="94" y="199"/>
                  </a:lnTo>
                  <a:lnTo>
                    <a:pt x="86" y="190"/>
                  </a:lnTo>
                  <a:lnTo>
                    <a:pt x="83" y="179"/>
                  </a:lnTo>
                  <a:lnTo>
                    <a:pt x="81" y="175"/>
                  </a:lnTo>
                  <a:lnTo>
                    <a:pt x="81" y="171"/>
                  </a:lnTo>
                  <a:lnTo>
                    <a:pt x="86" y="166"/>
                  </a:lnTo>
                  <a:lnTo>
                    <a:pt x="93" y="161"/>
                  </a:lnTo>
                  <a:lnTo>
                    <a:pt x="94" y="158"/>
                  </a:lnTo>
                  <a:lnTo>
                    <a:pt x="97" y="148"/>
                  </a:lnTo>
                  <a:lnTo>
                    <a:pt x="105" y="139"/>
                  </a:lnTo>
                  <a:lnTo>
                    <a:pt x="109" y="135"/>
                  </a:lnTo>
                  <a:lnTo>
                    <a:pt x="112" y="131"/>
                  </a:lnTo>
                  <a:lnTo>
                    <a:pt x="113" y="126"/>
                  </a:lnTo>
                  <a:lnTo>
                    <a:pt x="115" y="126"/>
                  </a:lnTo>
                  <a:lnTo>
                    <a:pt x="118" y="124"/>
                  </a:lnTo>
                  <a:lnTo>
                    <a:pt x="123" y="124"/>
                  </a:lnTo>
                  <a:lnTo>
                    <a:pt x="123" y="115"/>
                  </a:lnTo>
                  <a:lnTo>
                    <a:pt x="125" y="113"/>
                  </a:lnTo>
                  <a:lnTo>
                    <a:pt x="129" y="113"/>
                  </a:lnTo>
                  <a:lnTo>
                    <a:pt x="139" y="104"/>
                  </a:lnTo>
                  <a:lnTo>
                    <a:pt x="139" y="94"/>
                  </a:lnTo>
                  <a:lnTo>
                    <a:pt x="142" y="94"/>
                  </a:lnTo>
                  <a:lnTo>
                    <a:pt x="147" y="92"/>
                  </a:lnTo>
                  <a:lnTo>
                    <a:pt x="150" y="92"/>
                  </a:lnTo>
                  <a:lnTo>
                    <a:pt x="155" y="89"/>
                  </a:lnTo>
                  <a:lnTo>
                    <a:pt x="156" y="88"/>
                  </a:lnTo>
                  <a:lnTo>
                    <a:pt x="158" y="88"/>
                  </a:lnTo>
                  <a:lnTo>
                    <a:pt x="166" y="86"/>
                  </a:lnTo>
                  <a:lnTo>
                    <a:pt x="174" y="84"/>
                  </a:lnTo>
                  <a:lnTo>
                    <a:pt x="180" y="78"/>
                  </a:lnTo>
                  <a:lnTo>
                    <a:pt x="182" y="75"/>
                  </a:lnTo>
                  <a:lnTo>
                    <a:pt x="192" y="70"/>
                  </a:lnTo>
                  <a:lnTo>
                    <a:pt x="217" y="59"/>
                  </a:lnTo>
                  <a:lnTo>
                    <a:pt x="249" y="49"/>
                  </a:lnTo>
                  <a:lnTo>
                    <a:pt x="279" y="41"/>
                  </a:lnTo>
                  <a:lnTo>
                    <a:pt x="302" y="35"/>
                  </a:lnTo>
                  <a:lnTo>
                    <a:pt x="311" y="30"/>
                  </a:lnTo>
                  <a:lnTo>
                    <a:pt x="319" y="25"/>
                  </a:lnTo>
                  <a:lnTo>
                    <a:pt x="324" y="22"/>
                  </a:lnTo>
                  <a:lnTo>
                    <a:pt x="329" y="16"/>
                  </a:lnTo>
                  <a:lnTo>
                    <a:pt x="329" y="9"/>
                  </a:lnTo>
                  <a:lnTo>
                    <a:pt x="326" y="5"/>
                  </a:lnTo>
                  <a:lnTo>
                    <a:pt x="318" y="0"/>
                  </a:lnTo>
                  <a:lnTo>
                    <a:pt x="303" y="0"/>
                  </a:lnTo>
                  <a:lnTo>
                    <a:pt x="294" y="1"/>
                  </a:lnTo>
                  <a:lnTo>
                    <a:pt x="276" y="8"/>
                  </a:lnTo>
                  <a:lnTo>
                    <a:pt x="267" y="14"/>
                  </a:lnTo>
                  <a:lnTo>
                    <a:pt x="263" y="16"/>
                  </a:lnTo>
                  <a:lnTo>
                    <a:pt x="260" y="17"/>
                  </a:lnTo>
                  <a:lnTo>
                    <a:pt x="254" y="17"/>
                  </a:lnTo>
                  <a:lnTo>
                    <a:pt x="246" y="19"/>
                  </a:lnTo>
                  <a:lnTo>
                    <a:pt x="238" y="21"/>
                  </a:lnTo>
                  <a:lnTo>
                    <a:pt x="230" y="24"/>
                  </a:lnTo>
                  <a:lnTo>
                    <a:pt x="211" y="27"/>
                  </a:lnTo>
                  <a:lnTo>
                    <a:pt x="209" y="25"/>
                  </a:lnTo>
                  <a:lnTo>
                    <a:pt x="204" y="24"/>
                  </a:lnTo>
                  <a:lnTo>
                    <a:pt x="200" y="22"/>
                  </a:lnTo>
                  <a:lnTo>
                    <a:pt x="196" y="22"/>
                  </a:lnTo>
                  <a:lnTo>
                    <a:pt x="187" y="25"/>
                  </a:lnTo>
                  <a:lnTo>
                    <a:pt x="180" y="29"/>
                  </a:lnTo>
                  <a:lnTo>
                    <a:pt x="177" y="30"/>
                  </a:lnTo>
                  <a:lnTo>
                    <a:pt x="169" y="30"/>
                  </a:lnTo>
                  <a:lnTo>
                    <a:pt x="164" y="33"/>
                  </a:lnTo>
                  <a:lnTo>
                    <a:pt x="158" y="35"/>
                  </a:lnTo>
                  <a:lnTo>
                    <a:pt x="155" y="37"/>
                  </a:lnTo>
                  <a:lnTo>
                    <a:pt x="147" y="37"/>
                  </a:lnTo>
                  <a:lnTo>
                    <a:pt x="133" y="43"/>
                  </a:lnTo>
                  <a:lnTo>
                    <a:pt x="126" y="49"/>
                  </a:lnTo>
                  <a:lnTo>
                    <a:pt x="115" y="54"/>
                  </a:lnTo>
                  <a:lnTo>
                    <a:pt x="115" y="56"/>
                  </a:lnTo>
                  <a:lnTo>
                    <a:pt x="112" y="60"/>
                  </a:lnTo>
                  <a:lnTo>
                    <a:pt x="110" y="62"/>
                  </a:lnTo>
                  <a:lnTo>
                    <a:pt x="105" y="62"/>
                  </a:lnTo>
                  <a:lnTo>
                    <a:pt x="99" y="59"/>
                  </a:lnTo>
                  <a:lnTo>
                    <a:pt x="96" y="59"/>
                  </a:lnTo>
                  <a:lnTo>
                    <a:pt x="91" y="64"/>
                  </a:lnTo>
                  <a:lnTo>
                    <a:pt x="91" y="75"/>
                  </a:lnTo>
                  <a:lnTo>
                    <a:pt x="94" y="78"/>
                  </a:lnTo>
                  <a:lnTo>
                    <a:pt x="93" y="80"/>
                  </a:lnTo>
                  <a:lnTo>
                    <a:pt x="86" y="81"/>
                  </a:lnTo>
                  <a:lnTo>
                    <a:pt x="81" y="86"/>
                  </a:lnTo>
                  <a:lnTo>
                    <a:pt x="85" y="89"/>
                  </a:lnTo>
                  <a:lnTo>
                    <a:pt x="83" y="89"/>
                  </a:lnTo>
                  <a:lnTo>
                    <a:pt x="78" y="94"/>
                  </a:lnTo>
                  <a:lnTo>
                    <a:pt x="78" y="100"/>
                  </a:lnTo>
                  <a:lnTo>
                    <a:pt x="66" y="104"/>
                  </a:lnTo>
                  <a:lnTo>
                    <a:pt x="59" y="108"/>
                  </a:lnTo>
                  <a:lnTo>
                    <a:pt x="54" y="116"/>
                  </a:lnTo>
                  <a:lnTo>
                    <a:pt x="59" y="123"/>
                  </a:lnTo>
                  <a:lnTo>
                    <a:pt x="59" y="123"/>
                  </a:lnTo>
                  <a:lnTo>
                    <a:pt x="56" y="126"/>
                  </a:lnTo>
                  <a:lnTo>
                    <a:pt x="56" y="131"/>
                  </a:lnTo>
                  <a:lnTo>
                    <a:pt x="51" y="132"/>
                  </a:lnTo>
                  <a:lnTo>
                    <a:pt x="45" y="132"/>
                  </a:lnTo>
                  <a:lnTo>
                    <a:pt x="40" y="137"/>
                  </a:lnTo>
                  <a:lnTo>
                    <a:pt x="40" y="142"/>
                  </a:lnTo>
                  <a:lnTo>
                    <a:pt x="40" y="142"/>
                  </a:lnTo>
                  <a:lnTo>
                    <a:pt x="37" y="143"/>
                  </a:lnTo>
                  <a:lnTo>
                    <a:pt x="24" y="143"/>
                  </a:lnTo>
                  <a:lnTo>
                    <a:pt x="24" y="148"/>
                  </a:lnTo>
                  <a:lnTo>
                    <a:pt x="26" y="153"/>
                  </a:lnTo>
                  <a:lnTo>
                    <a:pt x="32" y="156"/>
                  </a:lnTo>
                  <a:lnTo>
                    <a:pt x="34" y="159"/>
                  </a:lnTo>
                  <a:lnTo>
                    <a:pt x="30" y="159"/>
                  </a:lnTo>
                  <a:lnTo>
                    <a:pt x="24" y="164"/>
                  </a:lnTo>
                  <a:lnTo>
                    <a:pt x="24" y="167"/>
                  </a:lnTo>
                  <a:lnTo>
                    <a:pt x="22" y="171"/>
                  </a:lnTo>
                  <a:lnTo>
                    <a:pt x="22" y="171"/>
                  </a:lnTo>
                  <a:lnTo>
                    <a:pt x="16" y="172"/>
                  </a:lnTo>
                  <a:lnTo>
                    <a:pt x="6" y="172"/>
                  </a:lnTo>
                  <a:lnTo>
                    <a:pt x="3" y="177"/>
                  </a:lnTo>
                  <a:lnTo>
                    <a:pt x="0" y="182"/>
                  </a:lnTo>
                  <a:lnTo>
                    <a:pt x="0" y="190"/>
                  </a:lnTo>
                  <a:lnTo>
                    <a:pt x="5" y="193"/>
                  </a:lnTo>
                  <a:lnTo>
                    <a:pt x="6" y="19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44" name="Google Shape;944;p98"/>
            <p:cNvSpPr/>
            <p:nvPr/>
          </p:nvSpPr>
          <p:spPr>
            <a:xfrm>
              <a:off x="2291655" y="3102064"/>
              <a:ext cx="28275" cy="52265"/>
            </a:xfrm>
            <a:custGeom>
              <a:avLst/>
              <a:gdLst/>
              <a:ahLst/>
              <a:cxnLst/>
              <a:rect l="l" t="t" r="r" b="b"/>
              <a:pathLst>
                <a:path w="20" h="37" extrusionOk="0">
                  <a:moveTo>
                    <a:pt x="13" y="7"/>
                  </a:moveTo>
                  <a:lnTo>
                    <a:pt x="7" y="0"/>
                  </a:lnTo>
                  <a:lnTo>
                    <a:pt x="0" y="7"/>
                  </a:lnTo>
                  <a:lnTo>
                    <a:pt x="0" y="18"/>
                  </a:lnTo>
                  <a:lnTo>
                    <a:pt x="4" y="22"/>
                  </a:lnTo>
                  <a:lnTo>
                    <a:pt x="5" y="24"/>
                  </a:lnTo>
                  <a:lnTo>
                    <a:pt x="5" y="26"/>
                  </a:lnTo>
                  <a:lnTo>
                    <a:pt x="10" y="34"/>
                  </a:lnTo>
                  <a:lnTo>
                    <a:pt x="15" y="37"/>
                  </a:lnTo>
                  <a:lnTo>
                    <a:pt x="20" y="37"/>
                  </a:lnTo>
                  <a:lnTo>
                    <a:pt x="20" y="30"/>
                  </a:lnTo>
                  <a:lnTo>
                    <a:pt x="18" y="26"/>
                  </a:lnTo>
                  <a:lnTo>
                    <a:pt x="15" y="21"/>
                  </a:lnTo>
                  <a:lnTo>
                    <a:pt x="15" y="13"/>
                  </a:lnTo>
                  <a:lnTo>
                    <a:pt x="13" y="7"/>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45" name="Google Shape;945;p98"/>
            <p:cNvSpPr/>
            <p:nvPr/>
          </p:nvSpPr>
          <p:spPr>
            <a:xfrm>
              <a:off x="7221329" y="3979284"/>
              <a:ext cx="83410" cy="35314"/>
            </a:xfrm>
            <a:custGeom>
              <a:avLst/>
              <a:gdLst/>
              <a:ahLst/>
              <a:cxnLst/>
              <a:rect l="l" t="t" r="r" b="b"/>
              <a:pathLst>
                <a:path w="59" h="25" extrusionOk="0">
                  <a:moveTo>
                    <a:pt x="59" y="13"/>
                  </a:moveTo>
                  <a:lnTo>
                    <a:pt x="58" y="8"/>
                  </a:lnTo>
                  <a:lnTo>
                    <a:pt x="55" y="5"/>
                  </a:lnTo>
                  <a:lnTo>
                    <a:pt x="43" y="1"/>
                  </a:lnTo>
                  <a:lnTo>
                    <a:pt x="34" y="0"/>
                  </a:lnTo>
                  <a:lnTo>
                    <a:pt x="29" y="0"/>
                  </a:lnTo>
                  <a:lnTo>
                    <a:pt x="27" y="1"/>
                  </a:lnTo>
                  <a:lnTo>
                    <a:pt x="24" y="3"/>
                  </a:lnTo>
                  <a:lnTo>
                    <a:pt x="21" y="5"/>
                  </a:lnTo>
                  <a:lnTo>
                    <a:pt x="16" y="5"/>
                  </a:lnTo>
                  <a:lnTo>
                    <a:pt x="10" y="1"/>
                  </a:lnTo>
                  <a:lnTo>
                    <a:pt x="7" y="1"/>
                  </a:lnTo>
                  <a:lnTo>
                    <a:pt x="4" y="6"/>
                  </a:lnTo>
                  <a:lnTo>
                    <a:pt x="0" y="11"/>
                  </a:lnTo>
                  <a:lnTo>
                    <a:pt x="0" y="17"/>
                  </a:lnTo>
                  <a:lnTo>
                    <a:pt x="12" y="24"/>
                  </a:lnTo>
                  <a:lnTo>
                    <a:pt x="21" y="25"/>
                  </a:lnTo>
                  <a:lnTo>
                    <a:pt x="24" y="25"/>
                  </a:lnTo>
                  <a:lnTo>
                    <a:pt x="32" y="24"/>
                  </a:lnTo>
                  <a:lnTo>
                    <a:pt x="39" y="21"/>
                  </a:lnTo>
                  <a:lnTo>
                    <a:pt x="47" y="19"/>
                  </a:lnTo>
                  <a:lnTo>
                    <a:pt x="51" y="19"/>
                  </a:lnTo>
                  <a:lnTo>
                    <a:pt x="56" y="17"/>
                  </a:lnTo>
                  <a:lnTo>
                    <a:pt x="59" y="1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46" name="Google Shape;946;p98"/>
            <p:cNvSpPr/>
            <p:nvPr/>
          </p:nvSpPr>
          <p:spPr>
            <a:xfrm>
              <a:off x="6951306" y="3919955"/>
              <a:ext cx="268609" cy="81930"/>
            </a:xfrm>
            <a:custGeom>
              <a:avLst/>
              <a:gdLst/>
              <a:ahLst/>
              <a:cxnLst/>
              <a:rect l="l" t="t" r="r" b="b"/>
              <a:pathLst>
                <a:path w="190" h="58" extrusionOk="0">
                  <a:moveTo>
                    <a:pt x="153" y="56"/>
                  </a:moveTo>
                  <a:lnTo>
                    <a:pt x="163" y="56"/>
                  </a:lnTo>
                  <a:lnTo>
                    <a:pt x="164" y="55"/>
                  </a:lnTo>
                  <a:lnTo>
                    <a:pt x="166" y="55"/>
                  </a:lnTo>
                  <a:lnTo>
                    <a:pt x="171" y="56"/>
                  </a:lnTo>
                  <a:lnTo>
                    <a:pt x="177" y="58"/>
                  </a:lnTo>
                  <a:lnTo>
                    <a:pt x="180" y="58"/>
                  </a:lnTo>
                  <a:lnTo>
                    <a:pt x="187" y="56"/>
                  </a:lnTo>
                  <a:lnTo>
                    <a:pt x="190" y="50"/>
                  </a:lnTo>
                  <a:lnTo>
                    <a:pt x="190" y="45"/>
                  </a:lnTo>
                  <a:lnTo>
                    <a:pt x="172" y="42"/>
                  </a:lnTo>
                  <a:lnTo>
                    <a:pt x="169" y="40"/>
                  </a:lnTo>
                  <a:lnTo>
                    <a:pt x="169" y="35"/>
                  </a:lnTo>
                  <a:lnTo>
                    <a:pt x="143" y="35"/>
                  </a:lnTo>
                  <a:lnTo>
                    <a:pt x="137" y="34"/>
                  </a:lnTo>
                  <a:lnTo>
                    <a:pt x="155" y="27"/>
                  </a:lnTo>
                  <a:lnTo>
                    <a:pt x="158" y="24"/>
                  </a:lnTo>
                  <a:lnTo>
                    <a:pt x="158" y="20"/>
                  </a:lnTo>
                  <a:lnTo>
                    <a:pt x="151" y="16"/>
                  </a:lnTo>
                  <a:lnTo>
                    <a:pt x="142" y="18"/>
                  </a:lnTo>
                  <a:lnTo>
                    <a:pt x="132" y="21"/>
                  </a:lnTo>
                  <a:lnTo>
                    <a:pt x="118" y="21"/>
                  </a:lnTo>
                  <a:lnTo>
                    <a:pt x="108" y="18"/>
                  </a:lnTo>
                  <a:lnTo>
                    <a:pt x="99" y="15"/>
                  </a:lnTo>
                  <a:lnTo>
                    <a:pt x="94" y="15"/>
                  </a:lnTo>
                  <a:lnTo>
                    <a:pt x="91" y="18"/>
                  </a:lnTo>
                  <a:lnTo>
                    <a:pt x="89" y="20"/>
                  </a:lnTo>
                  <a:lnTo>
                    <a:pt x="80" y="16"/>
                  </a:lnTo>
                  <a:lnTo>
                    <a:pt x="67" y="12"/>
                  </a:lnTo>
                  <a:lnTo>
                    <a:pt x="57" y="8"/>
                  </a:lnTo>
                  <a:lnTo>
                    <a:pt x="49" y="4"/>
                  </a:lnTo>
                  <a:lnTo>
                    <a:pt x="35" y="0"/>
                  </a:lnTo>
                  <a:lnTo>
                    <a:pt x="22" y="0"/>
                  </a:lnTo>
                  <a:lnTo>
                    <a:pt x="16" y="2"/>
                  </a:lnTo>
                  <a:lnTo>
                    <a:pt x="8" y="10"/>
                  </a:lnTo>
                  <a:lnTo>
                    <a:pt x="6" y="12"/>
                  </a:lnTo>
                  <a:lnTo>
                    <a:pt x="0" y="12"/>
                  </a:lnTo>
                  <a:lnTo>
                    <a:pt x="3" y="21"/>
                  </a:lnTo>
                  <a:lnTo>
                    <a:pt x="6" y="26"/>
                  </a:lnTo>
                  <a:lnTo>
                    <a:pt x="19" y="26"/>
                  </a:lnTo>
                  <a:lnTo>
                    <a:pt x="19" y="29"/>
                  </a:lnTo>
                  <a:lnTo>
                    <a:pt x="24" y="32"/>
                  </a:lnTo>
                  <a:lnTo>
                    <a:pt x="27" y="35"/>
                  </a:lnTo>
                  <a:lnTo>
                    <a:pt x="56" y="40"/>
                  </a:lnTo>
                  <a:lnTo>
                    <a:pt x="59" y="39"/>
                  </a:lnTo>
                  <a:lnTo>
                    <a:pt x="62" y="39"/>
                  </a:lnTo>
                  <a:lnTo>
                    <a:pt x="64" y="37"/>
                  </a:lnTo>
                  <a:lnTo>
                    <a:pt x="65" y="35"/>
                  </a:lnTo>
                  <a:lnTo>
                    <a:pt x="73" y="37"/>
                  </a:lnTo>
                  <a:lnTo>
                    <a:pt x="83" y="40"/>
                  </a:lnTo>
                  <a:lnTo>
                    <a:pt x="97" y="50"/>
                  </a:lnTo>
                  <a:lnTo>
                    <a:pt x="115" y="55"/>
                  </a:lnTo>
                  <a:lnTo>
                    <a:pt x="147" y="55"/>
                  </a:lnTo>
                  <a:lnTo>
                    <a:pt x="153" y="56"/>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47" name="Google Shape;947;p98"/>
            <p:cNvSpPr/>
            <p:nvPr/>
          </p:nvSpPr>
          <p:spPr>
            <a:xfrm>
              <a:off x="7287774" y="3726431"/>
              <a:ext cx="172475" cy="200588"/>
            </a:xfrm>
            <a:custGeom>
              <a:avLst/>
              <a:gdLst/>
              <a:ahLst/>
              <a:cxnLst/>
              <a:rect l="l" t="t" r="r" b="b"/>
              <a:pathLst>
                <a:path w="122" h="142" extrusionOk="0">
                  <a:moveTo>
                    <a:pt x="19" y="40"/>
                  </a:moveTo>
                  <a:lnTo>
                    <a:pt x="19" y="43"/>
                  </a:lnTo>
                  <a:lnTo>
                    <a:pt x="14" y="50"/>
                  </a:lnTo>
                  <a:lnTo>
                    <a:pt x="11" y="58"/>
                  </a:lnTo>
                  <a:lnTo>
                    <a:pt x="8" y="67"/>
                  </a:lnTo>
                  <a:lnTo>
                    <a:pt x="3" y="80"/>
                  </a:lnTo>
                  <a:lnTo>
                    <a:pt x="0" y="85"/>
                  </a:lnTo>
                  <a:lnTo>
                    <a:pt x="0" y="93"/>
                  </a:lnTo>
                  <a:lnTo>
                    <a:pt x="3" y="99"/>
                  </a:lnTo>
                  <a:lnTo>
                    <a:pt x="17" y="102"/>
                  </a:lnTo>
                  <a:lnTo>
                    <a:pt x="19" y="102"/>
                  </a:lnTo>
                  <a:lnTo>
                    <a:pt x="19" y="102"/>
                  </a:lnTo>
                  <a:lnTo>
                    <a:pt x="20" y="105"/>
                  </a:lnTo>
                  <a:lnTo>
                    <a:pt x="20" y="112"/>
                  </a:lnTo>
                  <a:lnTo>
                    <a:pt x="19" y="118"/>
                  </a:lnTo>
                  <a:lnTo>
                    <a:pt x="17" y="133"/>
                  </a:lnTo>
                  <a:lnTo>
                    <a:pt x="17" y="139"/>
                  </a:lnTo>
                  <a:lnTo>
                    <a:pt x="20" y="142"/>
                  </a:lnTo>
                  <a:lnTo>
                    <a:pt x="27" y="142"/>
                  </a:lnTo>
                  <a:lnTo>
                    <a:pt x="32" y="139"/>
                  </a:lnTo>
                  <a:lnTo>
                    <a:pt x="36" y="133"/>
                  </a:lnTo>
                  <a:lnTo>
                    <a:pt x="38" y="125"/>
                  </a:lnTo>
                  <a:lnTo>
                    <a:pt x="38" y="121"/>
                  </a:lnTo>
                  <a:lnTo>
                    <a:pt x="35" y="118"/>
                  </a:lnTo>
                  <a:lnTo>
                    <a:pt x="35" y="115"/>
                  </a:lnTo>
                  <a:lnTo>
                    <a:pt x="33" y="105"/>
                  </a:lnTo>
                  <a:lnTo>
                    <a:pt x="33" y="96"/>
                  </a:lnTo>
                  <a:lnTo>
                    <a:pt x="35" y="89"/>
                  </a:lnTo>
                  <a:lnTo>
                    <a:pt x="40" y="89"/>
                  </a:lnTo>
                  <a:lnTo>
                    <a:pt x="40" y="89"/>
                  </a:lnTo>
                  <a:lnTo>
                    <a:pt x="41" y="93"/>
                  </a:lnTo>
                  <a:lnTo>
                    <a:pt x="40" y="96"/>
                  </a:lnTo>
                  <a:lnTo>
                    <a:pt x="40" y="102"/>
                  </a:lnTo>
                  <a:lnTo>
                    <a:pt x="47" y="110"/>
                  </a:lnTo>
                  <a:lnTo>
                    <a:pt x="47" y="110"/>
                  </a:lnTo>
                  <a:lnTo>
                    <a:pt x="49" y="113"/>
                  </a:lnTo>
                  <a:lnTo>
                    <a:pt x="49" y="118"/>
                  </a:lnTo>
                  <a:lnTo>
                    <a:pt x="54" y="123"/>
                  </a:lnTo>
                  <a:lnTo>
                    <a:pt x="57" y="123"/>
                  </a:lnTo>
                  <a:lnTo>
                    <a:pt x="70" y="120"/>
                  </a:lnTo>
                  <a:lnTo>
                    <a:pt x="76" y="115"/>
                  </a:lnTo>
                  <a:lnTo>
                    <a:pt x="78" y="110"/>
                  </a:lnTo>
                  <a:lnTo>
                    <a:pt x="76" y="105"/>
                  </a:lnTo>
                  <a:lnTo>
                    <a:pt x="73" y="101"/>
                  </a:lnTo>
                  <a:lnTo>
                    <a:pt x="71" y="99"/>
                  </a:lnTo>
                  <a:lnTo>
                    <a:pt x="71" y="82"/>
                  </a:lnTo>
                  <a:lnTo>
                    <a:pt x="68" y="78"/>
                  </a:lnTo>
                  <a:lnTo>
                    <a:pt x="62" y="75"/>
                  </a:lnTo>
                  <a:lnTo>
                    <a:pt x="60" y="70"/>
                  </a:lnTo>
                  <a:lnTo>
                    <a:pt x="60" y="70"/>
                  </a:lnTo>
                  <a:lnTo>
                    <a:pt x="70" y="67"/>
                  </a:lnTo>
                  <a:lnTo>
                    <a:pt x="79" y="61"/>
                  </a:lnTo>
                  <a:lnTo>
                    <a:pt x="87" y="53"/>
                  </a:lnTo>
                  <a:lnTo>
                    <a:pt x="91" y="51"/>
                  </a:lnTo>
                  <a:lnTo>
                    <a:pt x="91" y="45"/>
                  </a:lnTo>
                  <a:lnTo>
                    <a:pt x="84" y="42"/>
                  </a:lnTo>
                  <a:lnTo>
                    <a:pt x="81" y="42"/>
                  </a:lnTo>
                  <a:lnTo>
                    <a:pt x="68" y="43"/>
                  </a:lnTo>
                  <a:lnTo>
                    <a:pt x="55" y="48"/>
                  </a:lnTo>
                  <a:lnTo>
                    <a:pt x="49" y="53"/>
                  </a:lnTo>
                  <a:lnTo>
                    <a:pt x="47" y="58"/>
                  </a:lnTo>
                  <a:lnTo>
                    <a:pt x="41" y="58"/>
                  </a:lnTo>
                  <a:lnTo>
                    <a:pt x="35" y="54"/>
                  </a:lnTo>
                  <a:lnTo>
                    <a:pt x="33" y="50"/>
                  </a:lnTo>
                  <a:lnTo>
                    <a:pt x="32" y="46"/>
                  </a:lnTo>
                  <a:lnTo>
                    <a:pt x="32" y="40"/>
                  </a:lnTo>
                  <a:lnTo>
                    <a:pt x="35" y="35"/>
                  </a:lnTo>
                  <a:lnTo>
                    <a:pt x="38" y="34"/>
                  </a:lnTo>
                  <a:lnTo>
                    <a:pt x="46" y="30"/>
                  </a:lnTo>
                  <a:lnTo>
                    <a:pt x="54" y="27"/>
                  </a:lnTo>
                  <a:lnTo>
                    <a:pt x="81" y="27"/>
                  </a:lnTo>
                  <a:lnTo>
                    <a:pt x="87" y="30"/>
                  </a:lnTo>
                  <a:lnTo>
                    <a:pt x="97" y="30"/>
                  </a:lnTo>
                  <a:lnTo>
                    <a:pt x="103" y="29"/>
                  </a:lnTo>
                  <a:lnTo>
                    <a:pt x="108" y="26"/>
                  </a:lnTo>
                  <a:lnTo>
                    <a:pt x="116" y="19"/>
                  </a:lnTo>
                  <a:lnTo>
                    <a:pt x="122" y="10"/>
                  </a:lnTo>
                  <a:lnTo>
                    <a:pt x="122" y="0"/>
                  </a:lnTo>
                  <a:lnTo>
                    <a:pt x="113" y="3"/>
                  </a:lnTo>
                  <a:lnTo>
                    <a:pt x="99" y="13"/>
                  </a:lnTo>
                  <a:lnTo>
                    <a:pt x="95" y="14"/>
                  </a:lnTo>
                  <a:lnTo>
                    <a:pt x="91" y="14"/>
                  </a:lnTo>
                  <a:lnTo>
                    <a:pt x="67" y="11"/>
                  </a:lnTo>
                  <a:lnTo>
                    <a:pt x="52" y="7"/>
                  </a:lnTo>
                  <a:lnTo>
                    <a:pt x="46" y="7"/>
                  </a:lnTo>
                  <a:lnTo>
                    <a:pt x="41" y="10"/>
                  </a:lnTo>
                  <a:lnTo>
                    <a:pt x="38" y="14"/>
                  </a:lnTo>
                  <a:lnTo>
                    <a:pt x="36" y="16"/>
                  </a:lnTo>
                  <a:lnTo>
                    <a:pt x="33" y="16"/>
                  </a:lnTo>
                  <a:lnTo>
                    <a:pt x="28" y="18"/>
                  </a:lnTo>
                  <a:lnTo>
                    <a:pt x="24" y="22"/>
                  </a:lnTo>
                  <a:lnTo>
                    <a:pt x="22" y="30"/>
                  </a:lnTo>
                  <a:lnTo>
                    <a:pt x="19" y="4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48" name="Google Shape;948;p98"/>
            <p:cNvSpPr/>
            <p:nvPr/>
          </p:nvSpPr>
          <p:spPr>
            <a:xfrm>
              <a:off x="7511144" y="3719366"/>
              <a:ext cx="46654" cy="70630"/>
            </a:xfrm>
            <a:custGeom>
              <a:avLst/>
              <a:gdLst/>
              <a:ahLst/>
              <a:cxnLst/>
              <a:rect l="l" t="t" r="r" b="b"/>
              <a:pathLst>
                <a:path w="33" h="50" extrusionOk="0">
                  <a:moveTo>
                    <a:pt x="28" y="13"/>
                  </a:moveTo>
                  <a:lnTo>
                    <a:pt x="22" y="13"/>
                  </a:lnTo>
                  <a:lnTo>
                    <a:pt x="19" y="4"/>
                  </a:lnTo>
                  <a:lnTo>
                    <a:pt x="16" y="0"/>
                  </a:lnTo>
                  <a:lnTo>
                    <a:pt x="9" y="0"/>
                  </a:lnTo>
                  <a:lnTo>
                    <a:pt x="3" y="7"/>
                  </a:lnTo>
                  <a:lnTo>
                    <a:pt x="0" y="12"/>
                  </a:lnTo>
                  <a:lnTo>
                    <a:pt x="0" y="26"/>
                  </a:lnTo>
                  <a:lnTo>
                    <a:pt x="1" y="34"/>
                  </a:lnTo>
                  <a:lnTo>
                    <a:pt x="6" y="45"/>
                  </a:lnTo>
                  <a:lnTo>
                    <a:pt x="11" y="50"/>
                  </a:lnTo>
                  <a:lnTo>
                    <a:pt x="20" y="50"/>
                  </a:lnTo>
                  <a:lnTo>
                    <a:pt x="20" y="35"/>
                  </a:lnTo>
                  <a:lnTo>
                    <a:pt x="30" y="35"/>
                  </a:lnTo>
                  <a:lnTo>
                    <a:pt x="33" y="32"/>
                  </a:lnTo>
                  <a:lnTo>
                    <a:pt x="32" y="19"/>
                  </a:lnTo>
                  <a:lnTo>
                    <a:pt x="32" y="16"/>
                  </a:lnTo>
                  <a:lnTo>
                    <a:pt x="28" y="1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49" name="Google Shape;949;p98"/>
            <p:cNvSpPr/>
            <p:nvPr/>
          </p:nvSpPr>
          <p:spPr>
            <a:xfrm>
              <a:off x="7528107" y="3842262"/>
              <a:ext cx="79169" cy="38140"/>
            </a:xfrm>
            <a:custGeom>
              <a:avLst/>
              <a:gdLst/>
              <a:ahLst/>
              <a:cxnLst/>
              <a:rect l="l" t="t" r="r" b="b"/>
              <a:pathLst>
                <a:path w="56" h="27" extrusionOk="0">
                  <a:moveTo>
                    <a:pt x="15" y="1"/>
                  </a:moveTo>
                  <a:lnTo>
                    <a:pt x="4" y="3"/>
                  </a:lnTo>
                  <a:lnTo>
                    <a:pt x="0" y="9"/>
                  </a:lnTo>
                  <a:lnTo>
                    <a:pt x="0" y="12"/>
                  </a:lnTo>
                  <a:lnTo>
                    <a:pt x="5" y="17"/>
                  </a:lnTo>
                  <a:lnTo>
                    <a:pt x="10" y="19"/>
                  </a:lnTo>
                  <a:lnTo>
                    <a:pt x="35" y="19"/>
                  </a:lnTo>
                  <a:lnTo>
                    <a:pt x="40" y="22"/>
                  </a:lnTo>
                  <a:lnTo>
                    <a:pt x="45" y="25"/>
                  </a:lnTo>
                  <a:lnTo>
                    <a:pt x="53" y="27"/>
                  </a:lnTo>
                  <a:lnTo>
                    <a:pt x="56" y="23"/>
                  </a:lnTo>
                  <a:lnTo>
                    <a:pt x="56" y="20"/>
                  </a:lnTo>
                  <a:lnTo>
                    <a:pt x="55" y="14"/>
                  </a:lnTo>
                  <a:lnTo>
                    <a:pt x="48" y="6"/>
                  </a:lnTo>
                  <a:lnTo>
                    <a:pt x="45" y="4"/>
                  </a:lnTo>
                  <a:lnTo>
                    <a:pt x="40" y="1"/>
                  </a:lnTo>
                  <a:lnTo>
                    <a:pt x="27" y="0"/>
                  </a:lnTo>
                  <a:lnTo>
                    <a:pt x="15" y="1"/>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50" name="Google Shape;950;p98"/>
            <p:cNvSpPr/>
            <p:nvPr/>
          </p:nvSpPr>
          <p:spPr>
            <a:xfrm>
              <a:off x="7296256" y="4014599"/>
              <a:ext cx="53722" cy="29664"/>
            </a:xfrm>
            <a:custGeom>
              <a:avLst/>
              <a:gdLst/>
              <a:ahLst/>
              <a:cxnLst/>
              <a:rect l="l" t="t" r="r" b="b"/>
              <a:pathLst>
                <a:path w="38" h="21" extrusionOk="0">
                  <a:moveTo>
                    <a:pt x="8" y="13"/>
                  </a:moveTo>
                  <a:lnTo>
                    <a:pt x="18" y="16"/>
                  </a:lnTo>
                  <a:lnTo>
                    <a:pt x="21" y="20"/>
                  </a:lnTo>
                  <a:lnTo>
                    <a:pt x="29" y="21"/>
                  </a:lnTo>
                  <a:lnTo>
                    <a:pt x="35" y="21"/>
                  </a:lnTo>
                  <a:lnTo>
                    <a:pt x="38" y="18"/>
                  </a:lnTo>
                  <a:lnTo>
                    <a:pt x="38" y="15"/>
                  </a:lnTo>
                  <a:lnTo>
                    <a:pt x="37" y="10"/>
                  </a:lnTo>
                  <a:lnTo>
                    <a:pt x="32" y="7"/>
                  </a:lnTo>
                  <a:lnTo>
                    <a:pt x="19" y="0"/>
                  </a:lnTo>
                  <a:lnTo>
                    <a:pt x="0" y="0"/>
                  </a:lnTo>
                  <a:lnTo>
                    <a:pt x="0" y="7"/>
                  </a:lnTo>
                  <a:lnTo>
                    <a:pt x="5" y="10"/>
                  </a:lnTo>
                  <a:lnTo>
                    <a:pt x="8" y="13"/>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51" name="Google Shape;951;p98"/>
            <p:cNvSpPr/>
            <p:nvPr/>
          </p:nvSpPr>
          <p:spPr>
            <a:xfrm>
              <a:off x="7034716" y="3596472"/>
              <a:ext cx="277091" cy="285344"/>
            </a:xfrm>
            <a:custGeom>
              <a:avLst/>
              <a:gdLst/>
              <a:ahLst/>
              <a:cxnLst/>
              <a:rect l="l" t="t" r="r" b="b"/>
              <a:pathLst>
                <a:path w="196" h="202" extrusionOk="0">
                  <a:moveTo>
                    <a:pt x="1" y="99"/>
                  </a:moveTo>
                  <a:lnTo>
                    <a:pt x="0" y="108"/>
                  </a:lnTo>
                  <a:lnTo>
                    <a:pt x="0" y="111"/>
                  </a:lnTo>
                  <a:lnTo>
                    <a:pt x="1" y="116"/>
                  </a:lnTo>
                  <a:lnTo>
                    <a:pt x="6" y="122"/>
                  </a:lnTo>
                  <a:lnTo>
                    <a:pt x="11" y="142"/>
                  </a:lnTo>
                  <a:lnTo>
                    <a:pt x="16" y="145"/>
                  </a:lnTo>
                  <a:lnTo>
                    <a:pt x="22" y="150"/>
                  </a:lnTo>
                  <a:lnTo>
                    <a:pt x="24" y="153"/>
                  </a:lnTo>
                  <a:lnTo>
                    <a:pt x="27" y="159"/>
                  </a:lnTo>
                  <a:lnTo>
                    <a:pt x="29" y="167"/>
                  </a:lnTo>
                  <a:lnTo>
                    <a:pt x="32" y="177"/>
                  </a:lnTo>
                  <a:lnTo>
                    <a:pt x="40" y="185"/>
                  </a:lnTo>
                  <a:lnTo>
                    <a:pt x="46" y="185"/>
                  </a:lnTo>
                  <a:lnTo>
                    <a:pt x="51" y="183"/>
                  </a:lnTo>
                  <a:lnTo>
                    <a:pt x="54" y="185"/>
                  </a:lnTo>
                  <a:lnTo>
                    <a:pt x="56" y="186"/>
                  </a:lnTo>
                  <a:lnTo>
                    <a:pt x="57" y="189"/>
                  </a:lnTo>
                  <a:lnTo>
                    <a:pt x="61" y="193"/>
                  </a:lnTo>
                  <a:lnTo>
                    <a:pt x="65" y="193"/>
                  </a:lnTo>
                  <a:lnTo>
                    <a:pt x="80" y="189"/>
                  </a:lnTo>
                  <a:lnTo>
                    <a:pt x="84" y="189"/>
                  </a:lnTo>
                  <a:lnTo>
                    <a:pt x="96" y="193"/>
                  </a:lnTo>
                  <a:lnTo>
                    <a:pt x="105" y="197"/>
                  </a:lnTo>
                  <a:lnTo>
                    <a:pt x="105" y="199"/>
                  </a:lnTo>
                  <a:lnTo>
                    <a:pt x="108" y="202"/>
                  </a:lnTo>
                  <a:lnTo>
                    <a:pt x="120" y="201"/>
                  </a:lnTo>
                  <a:lnTo>
                    <a:pt x="136" y="196"/>
                  </a:lnTo>
                  <a:lnTo>
                    <a:pt x="140" y="191"/>
                  </a:lnTo>
                  <a:lnTo>
                    <a:pt x="142" y="185"/>
                  </a:lnTo>
                  <a:lnTo>
                    <a:pt x="144" y="174"/>
                  </a:lnTo>
                  <a:lnTo>
                    <a:pt x="147" y="162"/>
                  </a:lnTo>
                  <a:lnTo>
                    <a:pt x="148" y="158"/>
                  </a:lnTo>
                  <a:lnTo>
                    <a:pt x="151" y="154"/>
                  </a:lnTo>
                  <a:lnTo>
                    <a:pt x="156" y="148"/>
                  </a:lnTo>
                  <a:lnTo>
                    <a:pt x="159" y="142"/>
                  </a:lnTo>
                  <a:lnTo>
                    <a:pt x="161" y="132"/>
                  </a:lnTo>
                  <a:lnTo>
                    <a:pt x="161" y="124"/>
                  </a:lnTo>
                  <a:lnTo>
                    <a:pt x="163" y="121"/>
                  </a:lnTo>
                  <a:lnTo>
                    <a:pt x="172" y="118"/>
                  </a:lnTo>
                  <a:lnTo>
                    <a:pt x="179" y="114"/>
                  </a:lnTo>
                  <a:lnTo>
                    <a:pt x="187" y="113"/>
                  </a:lnTo>
                  <a:lnTo>
                    <a:pt x="190" y="110"/>
                  </a:lnTo>
                  <a:lnTo>
                    <a:pt x="190" y="103"/>
                  </a:lnTo>
                  <a:lnTo>
                    <a:pt x="180" y="94"/>
                  </a:lnTo>
                  <a:lnTo>
                    <a:pt x="175" y="92"/>
                  </a:lnTo>
                  <a:lnTo>
                    <a:pt x="174" y="91"/>
                  </a:lnTo>
                  <a:lnTo>
                    <a:pt x="172" y="87"/>
                  </a:lnTo>
                  <a:lnTo>
                    <a:pt x="172" y="84"/>
                  </a:lnTo>
                  <a:lnTo>
                    <a:pt x="171" y="79"/>
                  </a:lnTo>
                  <a:lnTo>
                    <a:pt x="166" y="75"/>
                  </a:lnTo>
                  <a:lnTo>
                    <a:pt x="163" y="70"/>
                  </a:lnTo>
                  <a:lnTo>
                    <a:pt x="163" y="68"/>
                  </a:lnTo>
                  <a:lnTo>
                    <a:pt x="167" y="62"/>
                  </a:lnTo>
                  <a:lnTo>
                    <a:pt x="166" y="57"/>
                  </a:lnTo>
                  <a:lnTo>
                    <a:pt x="164" y="54"/>
                  </a:lnTo>
                  <a:lnTo>
                    <a:pt x="175" y="47"/>
                  </a:lnTo>
                  <a:lnTo>
                    <a:pt x="175" y="47"/>
                  </a:lnTo>
                  <a:lnTo>
                    <a:pt x="175" y="47"/>
                  </a:lnTo>
                  <a:lnTo>
                    <a:pt x="180" y="43"/>
                  </a:lnTo>
                  <a:lnTo>
                    <a:pt x="180" y="39"/>
                  </a:lnTo>
                  <a:lnTo>
                    <a:pt x="182" y="39"/>
                  </a:lnTo>
                  <a:lnTo>
                    <a:pt x="188" y="38"/>
                  </a:lnTo>
                  <a:lnTo>
                    <a:pt x="193" y="36"/>
                  </a:lnTo>
                  <a:lnTo>
                    <a:pt x="196" y="33"/>
                  </a:lnTo>
                  <a:lnTo>
                    <a:pt x="196" y="25"/>
                  </a:lnTo>
                  <a:lnTo>
                    <a:pt x="191" y="20"/>
                  </a:lnTo>
                  <a:lnTo>
                    <a:pt x="187" y="19"/>
                  </a:lnTo>
                  <a:lnTo>
                    <a:pt x="171" y="19"/>
                  </a:lnTo>
                  <a:lnTo>
                    <a:pt x="167" y="17"/>
                  </a:lnTo>
                  <a:lnTo>
                    <a:pt x="166" y="11"/>
                  </a:lnTo>
                  <a:lnTo>
                    <a:pt x="161" y="4"/>
                  </a:lnTo>
                  <a:lnTo>
                    <a:pt x="155" y="1"/>
                  </a:lnTo>
                  <a:lnTo>
                    <a:pt x="148" y="0"/>
                  </a:lnTo>
                  <a:lnTo>
                    <a:pt x="142" y="4"/>
                  </a:lnTo>
                  <a:lnTo>
                    <a:pt x="136" y="9"/>
                  </a:lnTo>
                  <a:lnTo>
                    <a:pt x="132" y="14"/>
                  </a:lnTo>
                  <a:lnTo>
                    <a:pt x="131" y="20"/>
                  </a:lnTo>
                  <a:lnTo>
                    <a:pt x="131" y="22"/>
                  </a:lnTo>
                  <a:lnTo>
                    <a:pt x="126" y="24"/>
                  </a:lnTo>
                  <a:lnTo>
                    <a:pt x="121" y="28"/>
                  </a:lnTo>
                  <a:lnTo>
                    <a:pt x="121" y="33"/>
                  </a:lnTo>
                  <a:lnTo>
                    <a:pt x="121" y="35"/>
                  </a:lnTo>
                  <a:lnTo>
                    <a:pt x="118" y="35"/>
                  </a:lnTo>
                  <a:lnTo>
                    <a:pt x="113" y="36"/>
                  </a:lnTo>
                  <a:lnTo>
                    <a:pt x="108" y="39"/>
                  </a:lnTo>
                  <a:lnTo>
                    <a:pt x="108" y="39"/>
                  </a:lnTo>
                  <a:lnTo>
                    <a:pt x="100" y="38"/>
                  </a:lnTo>
                  <a:lnTo>
                    <a:pt x="100" y="38"/>
                  </a:lnTo>
                  <a:lnTo>
                    <a:pt x="99" y="38"/>
                  </a:lnTo>
                  <a:lnTo>
                    <a:pt x="91" y="36"/>
                  </a:lnTo>
                  <a:lnTo>
                    <a:pt x="94" y="39"/>
                  </a:lnTo>
                  <a:lnTo>
                    <a:pt x="92" y="39"/>
                  </a:lnTo>
                  <a:lnTo>
                    <a:pt x="86" y="47"/>
                  </a:lnTo>
                  <a:lnTo>
                    <a:pt x="80" y="63"/>
                  </a:lnTo>
                  <a:lnTo>
                    <a:pt x="78" y="68"/>
                  </a:lnTo>
                  <a:lnTo>
                    <a:pt x="75" y="70"/>
                  </a:lnTo>
                  <a:lnTo>
                    <a:pt x="57" y="70"/>
                  </a:lnTo>
                  <a:lnTo>
                    <a:pt x="51" y="71"/>
                  </a:lnTo>
                  <a:lnTo>
                    <a:pt x="48" y="75"/>
                  </a:lnTo>
                  <a:lnTo>
                    <a:pt x="43" y="83"/>
                  </a:lnTo>
                  <a:lnTo>
                    <a:pt x="43" y="91"/>
                  </a:lnTo>
                  <a:lnTo>
                    <a:pt x="41" y="95"/>
                  </a:lnTo>
                  <a:lnTo>
                    <a:pt x="21" y="86"/>
                  </a:lnTo>
                  <a:lnTo>
                    <a:pt x="19" y="86"/>
                  </a:lnTo>
                  <a:lnTo>
                    <a:pt x="17" y="86"/>
                  </a:lnTo>
                  <a:lnTo>
                    <a:pt x="11" y="83"/>
                  </a:lnTo>
                  <a:lnTo>
                    <a:pt x="13" y="87"/>
                  </a:lnTo>
                  <a:lnTo>
                    <a:pt x="11" y="87"/>
                  </a:lnTo>
                  <a:lnTo>
                    <a:pt x="1" y="99"/>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52" name="Google Shape;952;p98"/>
            <p:cNvSpPr/>
            <p:nvPr/>
          </p:nvSpPr>
          <p:spPr>
            <a:xfrm>
              <a:off x="7477213" y="3847914"/>
              <a:ext cx="39584" cy="29664"/>
            </a:xfrm>
            <a:custGeom>
              <a:avLst/>
              <a:gdLst/>
              <a:ahLst/>
              <a:cxnLst/>
              <a:rect l="l" t="t" r="r" b="b"/>
              <a:pathLst>
                <a:path w="28" h="21" extrusionOk="0">
                  <a:moveTo>
                    <a:pt x="11" y="0"/>
                  </a:moveTo>
                  <a:lnTo>
                    <a:pt x="6" y="0"/>
                  </a:lnTo>
                  <a:lnTo>
                    <a:pt x="0" y="3"/>
                  </a:lnTo>
                  <a:lnTo>
                    <a:pt x="0" y="8"/>
                  </a:lnTo>
                  <a:lnTo>
                    <a:pt x="1" y="13"/>
                  </a:lnTo>
                  <a:lnTo>
                    <a:pt x="4" y="15"/>
                  </a:lnTo>
                  <a:lnTo>
                    <a:pt x="11" y="19"/>
                  </a:lnTo>
                  <a:lnTo>
                    <a:pt x="19" y="21"/>
                  </a:lnTo>
                  <a:lnTo>
                    <a:pt x="28" y="16"/>
                  </a:lnTo>
                  <a:lnTo>
                    <a:pt x="28" y="10"/>
                  </a:lnTo>
                  <a:lnTo>
                    <a:pt x="24" y="7"/>
                  </a:lnTo>
                  <a:lnTo>
                    <a:pt x="16" y="2"/>
                  </a:lnTo>
                  <a:lnTo>
                    <a:pt x="11" y="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53" name="Google Shape;953;p98"/>
            <p:cNvSpPr/>
            <p:nvPr/>
          </p:nvSpPr>
          <p:spPr>
            <a:xfrm>
              <a:off x="7316048" y="3980697"/>
              <a:ext cx="120167" cy="29664"/>
            </a:xfrm>
            <a:custGeom>
              <a:avLst/>
              <a:gdLst/>
              <a:ahLst/>
              <a:cxnLst/>
              <a:rect l="l" t="t" r="r" b="b"/>
              <a:pathLst>
                <a:path w="85" h="21" extrusionOk="0">
                  <a:moveTo>
                    <a:pt x="43" y="20"/>
                  </a:moveTo>
                  <a:lnTo>
                    <a:pt x="51" y="16"/>
                  </a:lnTo>
                  <a:lnTo>
                    <a:pt x="61" y="15"/>
                  </a:lnTo>
                  <a:lnTo>
                    <a:pt x="71" y="13"/>
                  </a:lnTo>
                  <a:lnTo>
                    <a:pt x="80" y="10"/>
                  </a:lnTo>
                  <a:lnTo>
                    <a:pt x="85" y="10"/>
                  </a:lnTo>
                  <a:lnTo>
                    <a:pt x="85" y="2"/>
                  </a:lnTo>
                  <a:lnTo>
                    <a:pt x="75" y="0"/>
                  </a:lnTo>
                  <a:lnTo>
                    <a:pt x="64" y="0"/>
                  </a:lnTo>
                  <a:lnTo>
                    <a:pt x="55" y="4"/>
                  </a:lnTo>
                  <a:lnTo>
                    <a:pt x="47" y="5"/>
                  </a:lnTo>
                  <a:lnTo>
                    <a:pt x="42" y="5"/>
                  </a:lnTo>
                  <a:lnTo>
                    <a:pt x="37" y="4"/>
                  </a:lnTo>
                  <a:lnTo>
                    <a:pt x="31" y="2"/>
                  </a:lnTo>
                  <a:lnTo>
                    <a:pt x="13" y="2"/>
                  </a:lnTo>
                  <a:lnTo>
                    <a:pt x="4" y="5"/>
                  </a:lnTo>
                  <a:lnTo>
                    <a:pt x="0" y="8"/>
                  </a:lnTo>
                  <a:lnTo>
                    <a:pt x="0" y="13"/>
                  </a:lnTo>
                  <a:lnTo>
                    <a:pt x="5" y="18"/>
                  </a:lnTo>
                  <a:lnTo>
                    <a:pt x="13" y="20"/>
                  </a:lnTo>
                  <a:lnTo>
                    <a:pt x="32" y="21"/>
                  </a:lnTo>
                  <a:lnTo>
                    <a:pt x="43" y="20"/>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54" name="Google Shape;954;p98"/>
            <p:cNvSpPr/>
            <p:nvPr/>
          </p:nvSpPr>
          <p:spPr>
            <a:xfrm>
              <a:off x="7410768" y="3980697"/>
              <a:ext cx="122995" cy="63566"/>
            </a:xfrm>
            <a:custGeom>
              <a:avLst/>
              <a:gdLst/>
              <a:ahLst/>
              <a:cxnLst/>
              <a:rect l="l" t="t" r="r" b="b"/>
              <a:pathLst>
                <a:path w="87" h="45" extrusionOk="0">
                  <a:moveTo>
                    <a:pt x="5" y="45"/>
                  </a:moveTo>
                  <a:lnTo>
                    <a:pt x="12" y="45"/>
                  </a:lnTo>
                  <a:lnTo>
                    <a:pt x="20" y="42"/>
                  </a:lnTo>
                  <a:lnTo>
                    <a:pt x="26" y="36"/>
                  </a:lnTo>
                  <a:lnTo>
                    <a:pt x="37" y="26"/>
                  </a:lnTo>
                  <a:lnTo>
                    <a:pt x="47" y="21"/>
                  </a:lnTo>
                  <a:lnTo>
                    <a:pt x="59" y="16"/>
                  </a:lnTo>
                  <a:lnTo>
                    <a:pt x="87" y="2"/>
                  </a:lnTo>
                  <a:lnTo>
                    <a:pt x="74" y="2"/>
                  </a:lnTo>
                  <a:lnTo>
                    <a:pt x="72" y="0"/>
                  </a:lnTo>
                  <a:lnTo>
                    <a:pt x="64" y="2"/>
                  </a:lnTo>
                  <a:lnTo>
                    <a:pt x="55" y="2"/>
                  </a:lnTo>
                  <a:lnTo>
                    <a:pt x="47" y="4"/>
                  </a:lnTo>
                  <a:lnTo>
                    <a:pt x="40" y="4"/>
                  </a:lnTo>
                  <a:lnTo>
                    <a:pt x="37" y="7"/>
                  </a:lnTo>
                  <a:lnTo>
                    <a:pt x="31" y="13"/>
                  </a:lnTo>
                  <a:lnTo>
                    <a:pt x="29" y="12"/>
                  </a:lnTo>
                  <a:lnTo>
                    <a:pt x="28" y="13"/>
                  </a:lnTo>
                  <a:lnTo>
                    <a:pt x="21" y="13"/>
                  </a:lnTo>
                  <a:lnTo>
                    <a:pt x="24" y="16"/>
                  </a:lnTo>
                  <a:lnTo>
                    <a:pt x="23" y="16"/>
                  </a:lnTo>
                  <a:lnTo>
                    <a:pt x="21" y="16"/>
                  </a:lnTo>
                  <a:lnTo>
                    <a:pt x="16" y="18"/>
                  </a:lnTo>
                  <a:lnTo>
                    <a:pt x="15" y="16"/>
                  </a:lnTo>
                  <a:lnTo>
                    <a:pt x="13" y="18"/>
                  </a:lnTo>
                  <a:lnTo>
                    <a:pt x="8" y="20"/>
                  </a:lnTo>
                  <a:lnTo>
                    <a:pt x="10" y="21"/>
                  </a:lnTo>
                  <a:lnTo>
                    <a:pt x="7" y="23"/>
                  </a:lnTo>
                  <a:lnTo>
                    <a:pt x="0" y="31"/>
                  </a:lnTo>
                  <a:lnTo>
                    <a:pt x="0" y="37"/>
                  </a:lnTo>
                  <a:lnTo>
                    <a:pt x="2" y="42"/>
                  </a:lnTo>
                  <a:lnTo>
                    <a:pt x="5" y="45"/>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55" name="Google Shape;955;p98"/>
            <p:cNvSpPr/>
            <p:nvPr/>
          </p:nvSpPr>
          <p:spPr>
            <a:xfrm>
              <a:off x="6695421" y="3624725"/>
              <a:ext cx="296883" cy="305120"/>
            </a:xfrm>
            <a:custGeom>
              <a:avLst/>
              <a:gdLst/>
              <a:ahLst/>
              <a:cxnLst/>
              <a:rect l="l" t="t" r="r" b="b"/>
              <a:pathLst>
                <a:path w="210" h="216" extrusionOk="0">
                  <a:moveTo>
                    <a:pt x="190" y="214"/>
                  </a:moveTo>
                  <a:lnTo>
                    <a:pt x="194" y="209"/>
                  </a:lnTo>
                  <a:lnTo>
                    <a:pt x="195" y="201"/>
                  </a:lnTo>
                  <a:lnTo>
                    <a:pt x="195" y="192"/>
                  </a:lnTo>
                  <a:lnTo>
                    <a:pt x="197" y="185"/>
                  </a:lnTo>
                  <a:lnTo>
                    <a:pt x="197" y="174"/>
                  </a:lnTo>
                  <a:lnTo>
                    <a:pt x="198" y="166"/>
                  </a:lnTo>
                  <a:lnTo>
                    <a:pt x="198" y="165"/>
                  </a:lnTo>
                  <a:lnTo>
                    <a:pt x="206" y="165"/>
                  </a:lnTo>
                  <a:lnTo>
                    <a:pt x="210" y="158"/>
                  </a:lnTo>
                  <a:lnTo>
                    <a:pt x="210" y="152"/>
                  </a:lnTo>
                  <a:lnTo>
                    <a:pt x="205" y="147"/>
                  </a:lnTo>
                  <a:lnTo>
                    <a:pt x="200" y="142"/>
                  </a:lnTo>
                  <a:lnTo>
                    <a:pt x="194" y="136"/>
                  </a:lnTo>
                  <a:lnTo>
                    <a:pt x="189" y="133"/>
                  </a:lnTo>
                  <a:lnTo>
                    <a:pt x="182" y="134"/>
                  </a:lnTo>
                  <a:lnTo>
                    <a:pt x="179" y="141"/>
                  </a:lnTo>
                  <a:lnTo>
                    <a:pt x="178" y="141"/>
                  </a:lnTo>
                  <a:lnTo>
                    <a:pt x="173" y="138"/>
                  </a:lnTo>
                  <a:lnTo>
                    <a:pt x="171" y="138"/>
                  </a:lnTo>
                  <a:lnTo>
                    <a:pt x="170" y="136"/>
                  </a:lnTo>
                  <a:lnTo>
                    <a:pt x="170" y="136"/>
                  </a:lnTo>
                  <a:lnTo>
                    <a:pt x="166" y="130"/>
                  </a:lnTo>
                  <a:lnTo>
                    <a:pt x="162" y="125"/>
                  </a:lnTo>
                  <a:lnTo>
                    <a:pt x="160" y="122"/>
                  </a:lnTo>
                  <a:lnTo>
                    <a:pt x="155" y="122"/>
                  </a:lnTo>
                  <a:lnTo>
                    <a:pt x="152" y="120"/>
                  </a:lnTo>
                  <a:lnTo>
                    <a:pt x="151" y="118"/>
                  </a:lnTo>
                  <a:lnTo>
                    <a:pt x="152" y="117"/>
                  </a:lnTo>
                  <a:lnTo>
                    <a:pt x="155" y="114"/>
                  </a:lnTo>
                  <a:lnTo>
                    <a:pt x="155" y="106"/>
                  </a:lnTo>
                  <a:lnTo>
                    <a:pt x="146" y="96"/>
                  </a:lnTo>
                  <a:lnTo>
                    <a:pt x="146" y="91"/>
                  </a:lnTo>
                  <a:lnTo>
                    <a:pt x="143" y="88"/>
                  </a:lnTo>
                  <a:lnTo>
                    <a:pt x="138" y="88"/>
                  </a:lnTo>
                  <a:lnTo>
                    <a:pt x="136" y="86"/>
                  </a:lnTo>
                  <a:lnTo>
                    <a:pt x="136" y="85"/>
                  </a:lnTo>
                  <a:lnTo>
                    <a:pt x="131" y="82"/>
                  </a:lnTo>
                  <a:lnTo>
                    <a:pt x="128" y="79"/>
                  </a:lnTo>
                  <a:lnTo>
                    <a:pt x="122" y="72"/>
                  </a:lnTo>
                  <a:lnTo>
                    <a:pt x="119" y="72"/>
                  </a:lnTo>
                  <a:lnTo>
                    <a:pt x="114" y="69"/>
                  </a:lnTo>
                  <a:lnTo>
                    <a:pt x="111" y="67"/>
                  </a:lnTo>
                  <a:lnTo>
                    <a:pt x="107" y="64"/>
                  </a:lnTo>
                  <a:lnTo>
                    <a:pt x="99" y="63"/>
                  </a:lnTo>
                  <a:lnTo>
                    <a:pt x="98" y="64"/>
                  </a:lnTo>
                  <a:lnTo>
                    <a:pt x="96" y="63"/>
                  </a:lnTo>
                  <a:lnTo>
                    <a:pt x="90" y="56"/>
                  </a:lnTo>
                  <a:lnTo>
                    <a:pt x="85" y="47"/>
                  </a:lnTo>
                  <a:lnTo>
                    <a:pt x="69" y="35"/>
                  </a:lnTo>
                  <a:lnTo>
                    <a:pt x="60" y="29"/>
                  </a:lnTo>
                  <a:lnTo>
                    <a:pt x="58" y="26"/>
                  </a:lnTo>
                  <a:lnTo>
                    <a:pt x="52" y="16"/>
                  </a:lnTo>
                  <a:lnTo>
                    <a:pt x="45" y="11"/>
                  </a:lnTo>
                  <a:lnTo>
                    <a:pt x="37" y="10"/>
                  </a:lnTo>
                  <a:lnTo>
                    <a:pt x="28" y="8"/>
                  </a:lnTo>
                  <a:lnTo>
                    <a:pt x="21" y="8"/>
                  </a:lnTo>
                  <a:lnTo>
                    <a:pt x="13" y="4"/>
                  </a:lnTo>
                  <a:lnTo>
                    <a:pt x="8" y="0"/>
                  </a:lnTo>
                  <a:lnTo>
                    <a:pt x="4" y="0"/>
                  </a:lnTo>
                  <a:lnTo>
                    <a:pt x="0" y="4"/>
                  </a:lnTo>
                  <a:lnTo>
                    <a:pt x="0" y="15"/>
                  </a:lnTo>
                  <a:lnTo>
                    <a:pt x="7" y="26"/>
                  </a:lnTo>
                  <a:lnTo>
                    <a:pt x="18" y="37"/>
                  </a:lnTo>
                  <a:lnTo>
                    <a:pt x="26" y="43"/>
                  </a:lnTo>
                  <a:lnTo>
                    <a:pt x="29" y="45"/>
                  </a:lnTo>
                  <a:lnTo>
                    <a:pt x="31" y="47"/>
                  </a:lnTo>
                  <a:lnTo>
                    <a:pt x="36" y="56"/>
                  </a:lnTo>
                  <a:lnTo>
                    <a:pt x="47" y="67"/>
                  </a:lnTo>
                  <a:lnTo>
                    <a:pt x="52" y="69"/>
                  </a:lnTo>
                  <a:lnTo>
                    <a:pt x="55" y="71"/>
                  </a:lnTo>
                  <a:lnTo>
                    <a:pt x="56" y="72"/>
                  </a:lnTo>
                  <a:lnTo>
                    <a:pt x="60" y="85"/>
                  </a:lnTo>
                  <a:lnTo>
                    <a:pt x="64" y="96"/>
                  </a:lnTo>
                  <a:lnTo>
                    <a:pt x="66" y="101"/>
                  </a:lnTo>
                  <a:lnTo>
                    <a:pt x="74" y="106"/>
                  </a:lnTo>
                  <a:lnTo>
                    <a:pt x="77" y="109"/>
                  </a:lnTo>
                  <a:lnTo>
                    <a:pt x="85" y="118"/>
                  </a:lnTo>
                  <a:lnTo>
                    <a:pt x="96" y="144"/>
                  </a:lnTo>
                  <a:lnTo>
                    <a:pt x="98" y="149"/>
                  </a:lnTo>
                  <a:lnTo>
                    <a:pt x="103" y="154"/>
                  </a:lnTo>
                  <a:lnTo>
                    <a:pt x="111" y="163"/>
                  </a:lnTo>
                  <a:lnTo>
                    <a:pt x="119" y="168"/>
                  </a:lnTo>
                  <a:lnTo>
                    <a:pt x="130" y="184"/>
                  </a:lnTo>
                  <a:lnTo>
                    <a:pt x="141" y="193"/>
                  </a:lnTo>
                  <a:lnTo>
                    <a:pt x="151" y="200"/>
                  </a:lnTo>
                  <a:lnTo>
                    <a:pt x="155" y="203"/>
                  </a:lnTo>
                  <a:lnTo>
                    <a:pt x="160" y="211"/>
                  </a:lnTo>
                  <a:lnTo>
                    <a:pt x="163" y="216"/>
                  </a:lnTo>
                  <a:lnTo>
                    <a:pt x="168" y="216"/>
                  </a:lnTo>
                  <a:lnTo>
                    <a:pt x="171" y="213"/>
                  </a:lnTo>
                  <a:lnTo>
                    <a:pt x="176" y="213"/>
                  </a:lnTo>
                  <a:lnTo>
                    <a:pt x="187" y="214"/>
                  </a:lnTo>
                  <a:lnTo>
                    <a:pt x="190" y="214"/>
                  </a:lnTo>
                  <a:close/>
                  <a:moveTo>
                    <a:pt x="182" y="144"/>
                  </a:moveTo>
                  <a:lnTo>
                    <a:pt x="187" y="147"/>
                  </a:lnTo>
                  <a:lnTo>
                    <a:pt x="182" y="147"/>
                  </a:lnTo>
                  <a:lnTo>
                    <a:pt x="181" y="147"/>
                  </a:lnTo>
                  <a:lnTo>
                    <a:pt x="179" y="142"/>
                  </a:lnTo>
                  <a:lnTo>
                    <a:pt x="182" y="144"/>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sp>
          <p:nvSpPr>
            <p:cNvPr id="956" name="Google Shape;956;p98"/>
            <p:cNvSpPr/>
            <p:nvPr/>
          </p:nvSpPr>
          <p:spPr>
            <a:xfrm>
              <a:off x="4509801" y="2648620"/>
              <a:ext cx="52308" cy="74867"/>
            </a:xfrm>
            <a:custGeom>
              <a:avLst/>
              <a:gdLst/>
              <a:ahLst/>
              <a:cxnLst/>
              <a:rect l="l" t="t" r="r" b="b"/>
              <a:pathLst>
                <a:path w="37" h="53" extrusionOk="0">
                  <a:moveTo>
                    <a:pt x="8" y="28"/>
                  </a:moveTo>
                  <a:lnTo>
                    <a:pt x="6" y="31"/>
                  </a:lnTo>
                  <a:lnTo>
                    <a:pt x="6" y="39"/>
                  </a:lnTo>
                  <a:lnTo>
                    <a:pt x="8" y="47"/>
                  </a:lnTo>
                  <a:lnTo>
                    <a:pt x="11" y="53"/>
                  </a:lnTo>
                  <a:lnTo>
                    <a:pt x="18" y="53"/>
                  </a:lnTo>
                  <a:lnTo>
                    <a:pt x="19" y="51"/>
                  </a:lnTo>
                  <a:lnTo>
                    <a:pt x="24" y="48"/>
                  </a:lnTo>
                  <a:lnTo>
                    <a:pt x="26" y="47"/>
                  </a:lnTo>
                  <a:lnTo>
                    <a:pt x="29" y="47"/>
                  </a:lnTo>
                  <a:lnTo>
                    <a:pt x="34" y="42"/>
                  </a:lnTo>
                  <a:lnTo>
                    <a:pt x="35" y="35"/>
                  </a:lnTo>
                  <a:lnTo>
                    <a:pt x="35" y="20"/>
                  </a:lnTo>
                  <a:lnTo>
                    <a:pt x="37" y="12"/>
                  </a:lnTo>
                  <a:lnTo>
                    <a:pt x="37" y="7"/>
                  </a:lnTo>
                  <a:lnTo>
                    <a:pt x="34" y="4"/>
                  </a:lnTo>
                  <a:lnTo>
                    <a:pt x="29" y="0"/>
                  </a:lnTo>
                  <a:lnTo>
                    <a:pt x="22" y="0"/>
                  </a:lnTo>
                  <a:lnTo>
                    <a:pt x="16" y="2"/>
                  </a:lnTo>
                  <a:lnTo>
                    <a:pt x="13" y="4"/>
                  </a:lnTo>
                  <a:lnTo>
                    <a:pt x="6" y="4"/>
                  </a:lnTo>
                  <a:lnTo>
                    <a:pt x="0" y="7"/>
                  </a:lnTo>
                  <a:lnTo>
                    <a:pt x="0" y="15"/>
                  </a:lnTo>
                  <a:lnTo>
                    <a:pt x="3" y="20"/>
                  </a:lnTo>
                  <a:lnTo>
                    <a:pt x="8" y="28"/>
                  </a:lnTo>
                  <a:close/>
                </a:path>
              </a:pathLst>
            </a:custGeom>
            <a:solidFill>
              <a:schemeClr val="lt2">
                <a:alpha val="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F3F3F"/>
                </a:solidFill>
                <a:latin typeface="Arial"/>
                <a:ea typeface="Arial"/>
                <a:cs typeface="Arial"/>
                <a:sym typeface="Arial"/>
              </a:endParaRPr>
            </a:p>
          </p:txBody>
        </p:sp>
      </p:grpSp>
      <p:sp>
        <p:nvSpPr>
          <p:cNvPr id="957" name="Google Shape;957;p98"/>
          <p:cNvSpPr txBox="1">
            <a:spLocks noGrp="1"/>
          </p:cNvSpPr>
          <p:nvPr>
            <p:ph type="body" idx="1"/>
          </p:nvPr>
        </p:nvSpPr>
        <p:spPr>
          <a:xfrm>
            <a:off x="2983177" y="5116390"/>
            <a:ext cx="8883385" cy="471610"/>
          </a:xfrm>
          <a:prstGeom prst="rect">
            <a:avLst/>
          </a:prstGeom>
          <a:noFill/>
          <a:ln>
            <a:noFill/>
          </a:ln>
        </p:spPr>
        <p:txBody>
          <a:bodyPr spcFirstLastPara="1" wrap="square" lIns="91375" tIns="45675" rIns="91375" bIns="45675" anchor="ctr" anchorCtr="0">
            <a:normAutofit/>
          </a:bodyPr>
          <a:lstStyle>
            <a:lvl1pPr marL="457200" lvl="0" indent="-228600" algn="r">
              <a:lnSpc>
                <a:spcPct val="90000"/>
              </a:lnSpc>
              <a:spcBef>
                <a:spcPts val="1000"/>
              </a:spcBef>
              <a:spcAft>
                <a:spcPts val="0"/>
              </a:spcAft>
              <a:buClr>
                <a:schemeClr val="lt1"/>
              </a:buClr>
              <a:buSzPts val="2000"/>
              <a:buFont typeface="Georgia"/>
              <a:buNone/>
              <a:defRPr sz="2000">
                <a:solidFill>
                  <a:schemeClr val="lt1"/>
                </a:solidFill>
                <a:latin typeface="+mj-lt"/>
              </a:defRPr>
            </a:lvl1pPr>
            <a:lvl2pPr marL="914400" lvl="1" indent="-382079" algn="l">
              <a:lnSpc>
                <a:spcPct val="90000"/>
              </a:lnSpc>
              <a:spcBef>
                <a:spcPts val="500"/>
              </a:spcBef>
              <a:spcAft>
                <a:spcPts val="0"/>
              </a:spcAft>
              <a:buClr>
                <a:schemeClr val="lt1"/>
              </a:buClr>
              <a:buSzPts val="2417"/>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4995" algn="l">
              <a:lnSpc>
                <a:spcPct val="90000"/>
              </a:lnSpc>
              <a:spcBef>
                <a:spcPts val="500"/>
              </a:spcBef>
              <a:spcAft>
                <a:spcPts val="0"/>
              </a:spcAft>
              <a:buClr>
                <a:schemeClr val="lt1"/>
              </a:buClr>
              <a:buSzPts val="1833"/>
              <a:buChar char="•"/>
              <a:defRPr>
                <a:solidFill>
                  <a:schemeClr val="lt1"/>
                </a:solidFill>
              </a:defRPr>
            </a:lvl4pPr>
            <a:lvl5pPr marL="2286000" lvl="4" indent="-344995" algn="l">
              <a:lnSpc>
                <a:spcPct val="90000"/>
              </a:lnSpc>
              <a:spcBef>
                <a:spcPts val="500"/>
              </a:spcBef>
              <a:spcAft>
                <a:spcPts val="0"/>
              </a:spcAft>
              <a:buClr>
                <a:schemeClr val="lt1"/>
              </a:buClr>
              <a:buSzPts val="1833"/>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58" name="Google Shape;958;p98"/>
          <p:cNvGrpSpPr/>
          <p:nvPr/>
        </p:nvGrpSpPr>
        <p:grpSpPr>
          <a:xfrm>
            <a:off x="188609" y="5779302"/>
            <a:ext cx="2132051" cy="818027"/>
            <a:chOff x="-1784" y="1304"/>
            <a:chExt cx="5760" cy="2210"/>
          </a:xfrm>
        </p:grpSpPr>
        <p:sp>
          <p:nvSpPr>
            <p:cNvPr id="959" name="Google Shape;959;p98"/>
            <p:cNvSpPr/>
            <p:nvPr/>
          </p:nvSpPr>
          <p:spPr>
            <a:xfrm>
              <a:off x="-1784" y="1496"/>
              <a:ext cx="207" cy="344"/>
            </a:xfrm>
            <a:custGeom>
              <a:avLst/>
              <a:gdLst/>
              <a:ahLst/>
              <a:cxnLst/>
              <a:rect l="l" t="t" r="r" b="b"/>
              <a:pathLst>
                <a:path w="99" h="164" extrusionOk="0">
                  <a:moveTo>
                    <a:pt x="46" y="0"/>
                  </a:moveTo>
                  <a:cubicBezTo>
                    <a:pt x="46" y="0"/>
                    <a:pt x="46" y="0"/>
                    <a:pt x="46" y="1"/>
                  </a:cubicBezTo>
                  <a:cubicBezTo>
                    <a:pt x="46" y="5"/>
                    <a:pt x="45" y="24"/>
                    <a:pt x="45" y="27"/>
                  </a:cubicBezTo>
                  <a:cubicBezTo>
                    <a:pt x="61" y="27"/>
                    <a:pt x="81" y="25"/>
                    <a:pt x="95" y="25"/>
                  </a:cubicBezTo>
                  <a:cubicBezTo>
                    <a:pt x="98" y="25"/>
                    <a:pt x="99" y="26"/>
                    <a:pt x="99" y="28"/>
                  </a:cubicBezTo>
                  <a:cubicBezTo>
                    <a:pt x="98" y="32"/>
                    <a:pt x="98" y="34"/>
                    <a:pt x="96" y="40"/>
                  </a:cubicBezTo>
                  <a:cubicBezTo>
                    <a:pt x="96" y="43"/>
                    <a:pt x="94" y="43"/>
                    <a:pt x="91" y="43"/>
                  </a:cubicBezTo>
                  <a:cubicBezTo>
                    <a:pt x="80" y="44"/>
                    <a:pt x="65" y="44"/>
                    <a:pt x="46" y="45"/>
                  </a:cubicBezTo>
                  <a:cubicBezTo>
                    <a:pt x="45" y="45"/>
                    <a:pt x="44" y="45"/>
                    <a:pt x="44" y="49"/>
                  </a:cubicBezTo>
                  <a:cubicBezTo>
                    <a:pt x="43" y="63"/>
                    <a:pt x="42" y="101"/>
                    <a:pt x="42" y="122"/>
                  </a:cubicBezTo>
                  <a:cubicBezTo>
                    <a:pt x="42" y="137"/>
                    <a:pt x="52" y="146"/>
                    <a:pt x="69" y="146"/>
                  </a:cubicBezTo>
                  <a:cubicBezTo>
                    <a:pt x="78" y="146"/>
                    <a:pt x="83" y="143"/>
                    <a:pt x="92" y="137"/>
                  </a:cubicBezTo>
                  <a:cubicBezTo>
                    <a:pt x="93" y="137"/>
                    <a:pt x="94" y="137"/>
                    <a:pt x="94" y="138"/>
                  </a:cubicBezTo>
                  <a:cubicBezTo>
                    <a:pt x="95" y="140"/>
                    <a:pt x="95" y="142"/>
                    <a:pt x="95" y="144"/>
                  </a:cubicBezTo>
                  <a:cubicBezTo>
                    <a:pt x="95" y="146"/>
                    <a:pt x="94" y="147"/>
                    <a:pt x="92" y="148"/>
                  </a:cubicBezTo>
                  <a:cubicBezTo>
                    <a:pt x="80" y="155"/>
                    <a:pt x="66" y="164"/>
                    <a:pt x="50" y="164"/>
                  </a:cubicBezTo>
                  <a:cubicBezTo>
                    <a:pt x="44" y="164"/>
                    <a:pt x="31" y="161"/>
                    <a:pt x="24" y="153"/>
                  </a:cubicBezTo>
                  <a:cubicBezTo>
                    <a:pt x="20" y="147"/>
                    <a:pt x="19" y="141"/>
                    <a:pt x="19" y="127"/>
                  </a:cubicBezTo>
                  <a:cubicBezTo>
                    <a:pt x="20" y="110"/>
                    <a:pt x="21" y="60"/>
                    <a:pt x="21" y="50"/>
                  </a:cubicBezTo>
                  <a:cubicBezTo>
                    <a:pt x="22" y="48"/>
                    <a:pt x="19" y="45"/>
                    <a:pt x="18" y="45"/>
                  </a:cubicBezTo>
                  <a:cubicBezTo>
                    <a:pt x="13" y="45"/>
                    <a:pt x="5" y="45"/>
                    <a:pt x="3" y="45"/>
                  </a:cubicBezTo>
                  <a:cubicBezTo>
                    <a:pt x="2" y="45"/>
                    <a:pt x="0" y="42"/>
                    <a:pt x="1" y="41"/>
                  </a:cubicBezTo>
                  <a:cubicBezTo>
                    <a:pt x="15" y="29"/>
                    <a:pt x="37" y="8"/>
                    <a:pt x="42" y="1"/>
                  </a:cubicBezTo>
                  <a:cubicBezTo>
                    <a:pt x="44" y="0"/>
                    <a:pt x="45" y="0"/>
                    <a:pt x="45" y="0"/>
                  </a:cubicBezTo>
                  <a:lnTo>
                    <a:pt x="46"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60" name="Google Shape;960;p98"/>
            <p:cNvSpPr/>
            <p:nvPr/>
          </p:nvSpPr>
          <p:spPr>
            <a:xfrm>
              <a:off x="-1552" y="1304"/>
              <a:ext cx="336" cy="531"/>
            </a:xfrm>
            <a:custGeom>
              <a:avLst/>
              <a:gdLst/>
              <a:ahLst/>
              <a:cxnLst/>
              <a:rect l="l" t="t" r="r" b="b"/>
              <a:pathLst>
                <a:path w="161" h="254" extrusionOk="0">
                  <a:moveTo>
                    <a:pt x="1" y="248"/>
                  </a:moveTo>
                  <a:cubicBezTo>
                    <a:pt x="0" y="246"/>
                    <a:pt x="0" y="246"/>
                    <a:pt x="2" y="245"/>
                  </a:cubicBezTo>
                  <a:cubicBezTo>
                    <a:pt x="20" y="236"/>
                    <a:pt x="21" y="235"/>
                    <a:pt x="21" y="202"/>
                  </a:cubicBezTo>
                  <a:cubicBezTo>
                    <a:pt x="21" y="58"/>
                    <a:pt x="21" y="58"/>
                    <a:pt x="21" y="58"/>
                  </a:cubicBezTo>
                  <a:cubicBezTo>
                    <a:pt x="21" y="37"/>
                    <a:pt x="20" y="37"/>
                    <a:pt x="8" y="26"/>
                  </a:cubicBezTo>
                  <a:cubicBezTo>
                    <a:pt x="7" y="25"/>
                    <a:pt x="7" y="23"/>
                    <a:pt x="9" y="22"/>
                  </a:cubicBezTo>
                  <a:cubicBezTo>
                    <a:pt x="13" y="18"/>
                    <a:pt x="32" y="7"/>
                    <a:pt x="41" y="1"/>
                  </a:cubicBezTo>
                  <a:cubicBezTo>
                    <a:pt x="43" y="0"/>
                    <a:pt x="45" y="1"/>
                    <a:pt x="46" y="2"/>
                  </a:cubicBezTo>
                  <a:cubicBezTo>
                    <a:pt x="47" y="2"/>
                    <a:pt x="47" y="3"/>
                    <a:pt x="47" y="5"/>
                  </a:cubicBezTo>
                  <a:cubicBezTo>
                    <a:pt x="47" y="29"/>
                    <a:pt x="46" y="52"/>
                    <a:pt x="46" y="73"/>
                  </a:cubicBezTo>
                  <a:cubicBezTo>
                    <a:pt x="46" y="131"/>
                    <a:pt x="46" y="131"/>
                    <a:pt x="46" y="131"/>
                  </a:cubicBezTo>
                  <a:cubicBezTo>
                    <a:pt x="46" y="131"/>
                    <a:pt x="47" y="133"/>
                    <a:pt x="48" y="133"/>
                  </a:cubicBezTo>
                  <a:cubicBezTo>
                    <a:pt x="55" y="130"/>
                    <a:pt x="76" y="120"/>
                    <a:pt x="86" y="117"/>
                  </a:cubicBezTo>
                  <a:cubicBezTo>
                    <a:pt x="93" y="114"/>
                    <a:pt x="99" y="113"/>
                    <a:pt x="105" y="113"/>
                  </a:cubicBezTo>
                  <a:cubicBezTo>
                    <a:pt x="137" y="113"/>
                    <a:pt x="143" y="142"/>
                    <a:pt x="143" y="169"/>
                  </a:cubicBezTo>
                  <a:cubicBezTo>
                    <a:pt x="143" y="179"/>
                    <a:pt x="143" y="201"/>
                    <a:pt x="142" y="226"/>
                  </a:cubicBezTo>
                  <a:cubicBezTo>
                    <a:pt x="142" y="237"/>
                    <a:pt x="144" y="238"/>
                    <a:pt x="158" y="242"/>
                  </a:cubicBezTo>
                  <a:cubicBezTo>
                    <a:pt x="161" y="243"/>
                    <a:pt x="161" y="243"/>
                    <a:pt x="161" y="244"/>
                  </a:cubicBezTo>
                  <a:cubicBezTo>
                    <a:pt x="161" y="250"/>
                    <a:pt x="161" y="250"/>
                    <a:pt x="161" y="250"/>
                  </a:cubicBezTo>
                  <a:cubicBezTo>
                    <a:pt x="161" y="252"/>
                    <a:pt x="161" y="252"/>
                    <a:pt x="158" y="252"/>
                  </a:cubicBezTo>
                  <a:cubicBezTo>
                    <a:pt x="134" y="252"/>
                    <a:pt x="134" y="252"/>
                    <a:pt x="134" y="252"/>
                  </a:cubicBezTo>
                  <a:cubicBezTo>
                    <a:pt x="117" y="252"/>
                    <a:pt x="103" y="254"/>
                    <a:pt x="101" y="254"/>
                  </a:cubicBezTo>
                  <a:cubicBezTo>
                    <a:pt x="99" y="254"/>
                    <a:pt x="99" y="254"/>
                    <a:pt x="98" y="250"/>
                  </a:cubicBezTo>
                  <a:cubicBezTo>
                    <a:pt x="98" y="246"/>
                    <a:pt x="98" y="245"/>
                    <a:pt x="99" y="244"/>
                  </a:cubicBezTo>
                  <a:cubicBezTo>
                    <a:pt x="100" y="244"/>
                    <a:pt x="106" y="242"/>
                    <a:pt x="110" y="240"/>
                  </a:cubicBezTo>
                  <a:cubicBezTo>
                    <a:pt x="116" y="237"/>
                    <a:pt x="117" y="235"/>
                    <a:pt x="118" y="226"/>
                  </a:cubicBezTo>
                  <a:cubicBezTo>
                    <a:pt x="120" y="211"/>
                    <a:pt x="120" y="201"/>
                    <a:pt x="120" y="187"/>
                  </a:cubicBezTo>
                  <a:cubicBezTo>
                    <a:pt x="120" y="154"/>
                    <a:pt x="114" y="145"/>
                    <a:pt x="106" y="139"/>
                  </a:cubicBezTo>
                  <a:cubicBezTo>
                    <a:pt x="97" y="132"/>
                    <a:pt x="91" y="132"/>
                    <a:pt x="84" y="132"/>
                  </a:cubicBezTo>
                  <a:cubicBezTo>
                    <a:pt x="73" y="132"/>
                    <a:pt x="60" y="137"/>
                    <a:pt x="49" y="142"/>
                  </a:cubicBezTo>
                  <a:cubicBezTo>
                    <a:pt x="46" y="144"/>
                    <a:pt x="45" y="146"/>
                    <a:pt x="45" y="153"/>
                  </a:cubicBezTo>
                  <a:cubicBezTo>
                    <a:pt x="45" y="191"/>
                    <a:pt x="45" y="191"/>
                    <a:pt x="45" y="191"/>
                  </a:cubicBezTo>
                  <a:cubicBezTo>
                    <a:pt x="45" y="209"/>
                    <a:pt x="46" y="218"/>
                    <a:pt x="47" y="228"/>
                  </a:cubicBezTo>
                  <a:cubicBezTo>
                    <a:pt x="48" y="237"/>
                    <a:pt x="50" y="239"/>
                    <a:pt x="66" y="240"/>
                  </a:cubicBezTo>
                  <a:cubicBezTo>
                    <a:pt x="67" y="240"/>
                    <a:pt x="68" y="241"/>
                    <a:pt x="68" y="250"/>
                  </a:cubicBezTo>
                  <a:cubicBezTo>
                    <a:pt x="68" y="251"/>
                    <a:pt x="68" y="252"/>
                    <a:pt x="66" y="252"/>
                  </a:cubicBezTo>
                  <a:cubicBezTo>
                    <a:pt x="39" y="252"/>
                    <a:pt x="21" y="252"/>
                    <a:pt x="6" y="254"/>
                  </a:cubicBezTo>
                  <a:cubicBezTo>
                    <a:pt x="4" y="254"/>
                    <a:pt x="3" y="254"/>
                    <a:pt x="3" y="253"/>
                  </a:cubicBezTo>
                  <a:lnTo>
                    <a:pt x="1" y="2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61" name="Google Shape;961;p98"/>
            <p:cNvSpPr/>
            <p:nvPr/>
          </p:nvSpPr>
          <p:spPr>
            <a:xfrm>
              <a:off x="-1182" y="1540"/>
              <a:ext cx="250" cy="298"/>
            </a:xfrm>
            <a:custGeom>
              <a:avLst/>
              <a:gdLst/>
              <a:ahLst/>
              <a:cxnLst/>
              <a:rect l="l" t="t" r="r" b="b"/>
              <a:pathLst>
                <a:path w="120" h="142" extrusionOk="0">
                  <a:moveTo>
                    <a:pt x="67" y="0"/>
                  </a:moveTo>
                  <a:cubicBezTo>
                    <a:pt x="78" y="0"/>
                    <a:pt x="89" y="6"/>
                    <a:pt x="95" y="12"/>
                  </a:cubicBezTo>
                  <a:cubicBezTo>
                    <a:pt x="101" y="18"/>
                    <a:pt x="105" y="25"/>
                    <a:pt x="108" y="34"/>
                  </a:cubicBezTo>
                  <a:cubicBezTo>
                    <a:pt x="111" y="34"/>
                    <a:pt x="119" y="32"/>
                    <a:pt x="120" y="33"/>
                  </a:cubicBezTo>
                  <a:cubicBezTo>
                    <a:pt x="120" y="34"/>
                    <a:pt x="120" y="35"/>
                    <a:pt x="120" y="36"/>
                  </a:cubicBezTo>
                  <a:cubicBezTo>
                    <a:pt x="119" y="39"/>
                    <a:pt x="117" y="45"/>
                    <a:pt x="114" y="46"/>
                  </a:cubicBezTo>
                  <a:cubicBezTo>
                    <a:pt x="88" y="52"/>
                    <a:pt x="44" y="60"/>
                    <a:pt x="29" y="65"/>
                  </a:cubicBezTo>
                  <a:cubicBezTo>
                    <a:pt x="27" y="65"/>
                    <a:pt x="27" y="67"/>
                    <a:pt x="27" y="71"/>
                  </a:cubicBezTo>
                  <a:cubicBezTo>
                    <a:pt x="28" y="108"/>
                    <a:pt x="47" y="123"/>
                    <a:pt x="70" y="123"/>
                  </a:cubicBezTo>
                  <a:cubicBezTo>
                    <a:pt x="86" y="123"/>
                    <a:pt x="100" y="116"/>
                    <a:pt x="112" y="106"/>
                  </a:cubicBezTo>
                  <a:cubicBezTo>
                    <a:pt x="113" y="104"/>
                    <a:pt x="117" y="104"/>
                    <a:pt x="117" y="105"/>
                  </a:cubicBezTo>
                  <a:cubicBezTo>
                    <a:pt x="117" y="113"/>
                    <a:pt x="116" y="115"/>
                    <a:pt x="114" y="117"/>
                  </a:cubicBezTo>
                  <a:cubicBezTo>
                    <a:pt x="100" y="130"/>
                    <a:pt x="83" y="136"/>
                    <a:pt x="71" y="140"/>
                  </a:cubicBezTo>
                  <a:cubicBezTo>
                    <a:pt x="67" y="141"/>
                    <a:pt x="62" y="142"/>
                    <a:pt x="59" y="142"/>
                  </a:cubicBezTo>
                  <a:cubicBezTo>
                    <a:pt x="35" y="142"/>
                    <a:pt x="20" y="127"/>
                    <a:pt x="15" y="123"/>
                  </a:cubicBezTo>
                  <a:cubicBezTo>
                    <a:pt x="10" y="117"/>
                    <a:pt x="0" y="101"/>
                    <a:pt x="0" y="78"/>
                  </a:cubicBezTo>
                  <a:cubicBezTo>
                    <a:pt x="0" y="48"/>
                    <a:pt x="18" y="24"/>
                    <a:pt x="35" y="11"/>
                  </a:cubicBezTo>
                  <a:cubicBezTo>
                    <a:pt x="44" y="5"/>
                    <a:pt x="56" y="0"/>
                    <a:pt x="66" y="0"/>
                  </a:cubicBezTo>
                  <a:lnTo>
                    <a:pt x="67" y="0"/>
                  </a:lnTo>
                  <a:close/>
                  <a:moveTo>
                    <a:pt x="83" y="37"/>
                  </a:moveTo>
                  <a:cubicBezTo>
                    <a:pt x="83" y="29"/>
                    <a:pt x="69" y="13"/>
                    <a:pt x="54" y="13"/>
                  </a:cubicBezTo>
                  <a:cubicBezTo>
                    <a:pt x="52" y="13"/>
                    <a:pt x="48" y="14"/>
                    <a:pt x="45" y="16"/>
                  </a:cubicBezTo>
                  <a:cubicBezTo>
                    <a:pt x="34" y="24"/>
                    <a:pt x="29" y="41"/>
                    <a:pt x="30" y="55"/>
                  </a:cubicBezTo>
                  <a:cubicBezTo>
                    <a:pt x="45" y="50"/>
                    <a:pt x="62" y="47"/>
                    <a:pt x="80" y="43"/>
                  </a:cubicBezTo>
                  <a:cubicBezTo>
                    <a:pt x="82" y="43"/>
                    <a:pt x="83" y="41"/>
                    <a:pt x="83" y="3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62" name="Google Shape;962;p98"/>
            <p:cNvSpPr/>
            <p:nvPr/>
          </p:nvSpPr>
          <p:spPr>
            <a:xfrm>
              <a:off x="-781" y="1348"/>
              <a:ext cx="495" cy="485"/>
            </a:xfrm>
            <a:custGeom>
              <a:avLst/>
              <a:gdLst/>
              <a:ahLst/>
              <a:cxnLst/>
              <a:rect l="l" t="t" r="r" b="b"/>
              <a:pathLst>
                <a:path w="237" h="232" extrusionOk="0">
                  <a:moveTo>
                    <a:pt x="237" y="116"/>
                  </a:moveTo>
                  <a:cubicBezTo>
                    <a:pt x="237" y="135"/>
                    <a:pt x="228" y="166"/>
                    <a:pt x="203" y="190"/>
                  </a:cubicBezTo>
                  <a:cubicBezTo>
                    <a:pt x="179" y="213"/>
                    <a:pt x="162" y="220"/>
                    <a:pt x="143" y="226"/>
                  </a:cubicBezTo>
                  <a:cubicBezTo>
                    <a:pt x="125" y="231"/>
                    <a:pt x="113" y="232"/>
                    <a:pt x="88" y="232"/>
                  </a:cubicBezTo>
                  <a:cubicBezTo>
                    <a:pt x="69" y="232"/>
                    <a:pt x="34" y="230"/>
                    <a:pt x="26" y="230"/>
                  </a:cubicBezTo>
                  <a:cubicBezTo>
                    <a:pt x="19" y="230"/>
                    <a:pt x="6" y="231"/>
                    <a:pt x="2" y="231"/>
                  </a:cubicBezTo>
                  <a:cubicBezTo>
                    <a:pt x="2" y="230"/>
                    <a:pt x="0" y="221"/>
                    <a:pt x="1" y="220"/>
                  </a:cubicBezTo>
                  <a:cubicBezTo>
                    <a:pt x="18" y="215"/>
                    <a:pt x="21" y="213"/>
                    <a:pt x="21" y="206"/>
                  </a:cubicBezTo>
                  <a:cubicBezTo>
                    <a:pt x="23" y="177"/>
                    <a:pt x="23" y="118"/>
                    <a:pt x="23" y="76"/>
                  </a:cubicBezTo>
                  <a:cubicBezTo>
                    <a:pt x="23" y="36"/>
                    <a:pt x="23" y="27"/>
                    <a:pt x="22" y="23"/>
                  </a:cubicBezTo>
                  <a:cubicBezTo>
                    <a:pt x="21" y="18"/>
                    <a:pt x="19" y="15"/>
                    <a:pt x="3" y="13"/>
                  </a:cubicBezTo>
                  <a:cubicBezTo>
                    <a:pt x="2" y="13"/>
                    <a:pt x="1" y="12"/>
                    <a:pt x="1" y="10"/>
                  </a:cubicBezTo>
                  <a:cubicBezTo>
                    <a:pt x="1" y="2"/>
                    <a:pt x="1" y="2"/>
                    <a:pt x="1" y="2"/>
                  </a:cubicBezTo>
                  <a:cubicBezTo>
                    <a:pt x="13" y="2"/>
                    <a:pt x="24" y="2"/>
                    <a:pt x="42" y="1"/>
                  </a:cubicBezTo>
                  <a:cubicBezTo>
                    <a:pt x="66" y="1"/>
                    <a:pt x="79" y="0"/>
                    <a:pt x="95" y="0"/>
                  </a:cubicBezTo>
                  <a:cubicBezTo>
                    <a:pt x="121" y="0"/>
                    <a:pt x="166" y="4"/>
                    <a:pt x="198" y="32"/>
                  </a:cubicBezTo>
                  <a:cubicBezTo>
                    <a:pt x="224" y="56"/>
                    <a:pt x="237" y="84"/>
                    <a:pt x="237" y="116"/>
                  </a:cubicBezTo>
                  <a:close/>
                  <a:moveTo>
                    <a:pt x="96" y="13"/>
                  </a:moveTo>
                  <a:cubicBezTo>
                    <a:pt x="81" y="13"/>
                    <a:pt x="58" y="17"/>
                    <a:pt x="55" y="19"/>
                  </a:cubicBezTo>
                  <a:cubicBezTo>
                    <a:pt x="53" y="21"/>
                    <a:pt x="53" y="23"/>
                    <a:pt x="53" y="26"/>
                  </a:cubicBezTo>
                  <a:cubicBezTo>
                    <a:pt x="51" y="43"/>
                    <a:pt x="50" y="75"/>
                    <a:pt x="50" y="104"/>
                  </a:cubicBezTo>
                  <a:cubicBezTo>
                    <a:pt x="50" y="156"/>
                    <a:pt x="51" y="192"/>
                    <a:pt x="55" y="209"/>
                  </a:cubicBezTo>
                  <a:cubicBezTo>
                    <a:pt x="56" y="212"/>
                    <a:pt x="57" y="214"/>
                    <a:pt x="61" y="215"/>
                  </a:cubicBezTo>
                  <a:cubicBezTo>
                    <a:pt x="68" y="217"/>
                    <a:pt x="82" y="220"/>
                    <a:pt x="92" y="220"/>
                  </a:cubicBezTo>
                  <a:cubicBezTo>
                    <a:pt x="111" y="220"/>
                    <a:pt x="133" y="217"/>
                    <a:pt x="158" y="201"/>
                  </a:cubicBezTo>
                  <a:cubicBezTo>
                    <a:pt x="189" y="182"/>
                    <a:pt x="203" y="149"/>
                    <a:pt x="203" y="114"/>
                  </a:cubicBezTo>
                  <a:cubicBezTo>
                    <a:pt x="203" y="77"/>
                    <a:pt x="186" y="52"/>
                    <a:pt x="170" y="38"/>
                  </a:cubicBezTo>
                  <a:cubicBezTo>
                    <a:pt x="146" y="16"/>
                    <a:pt x="115" y="13"/>
                    <a:pt x="96" y="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63" name="Google Shape;963;p98"/>
            <p:cNvSpPr/>
            <p:nvPr/>
          </p:nvSpPr>
          <p:spPr>
            <a:xfrm>
              <a:off x="-242" y="1536"/>
              <a:ext cx="267" cy="304"/>
            </a:xfrm>
            <a:custGeom>
              <a:avLst/>
              <a:gdLst/>
              <a:ahLst/>
              <a:cxnLst/>
              <a:rect l="l" t="t" r="r" b="b"/>
              <a:pathLst>
                <a:path w="128" h="145" extrusionOk="0">
                  <a:moveTo>
                    <a:pt x="16" y="43"/>
                  </a:moveTo>
                  <a:cubicBezTo>
                    <a:pt x="14" y="44"/>
                    <a:pt x="12" y="44"/>
                    <a:pt x="10" y="44"/>
                  </a:cubicBezTo>
                  <a:cubicBezTo>
                    <a:pt x="8" y="44"/>
                    <a:pt x="6" y="41"/>
                    <a:pt x="6" y="40"/>
                  </a:cubicBezTo>
                  <a:cubicBezTo>
                    <a:pt x="6" y="38"/>
                    <a:pt x="7" y="35"/>
                    <a:pt x="8" y="33"/>
                  </a:cubicBezTo>
                  <a:cubicBezTo>
                    <a:pt x="14" y="23"/>
                    <a:pt x="39" y="7"/>
                    <a:pt x="49" y="4"/>
                  </a:cubicBezTo>
                  <a:cubicBezTo>
                    <a:pt x="56" y="2"/>
                    <a:pt x="61" y="0"/>
                    <a:pt x="65" y="0"/>
                  </a:cubicBezTo>
                  <a:cubicBezTo>
                    <a:pt x="80" y="0"/>
                    <a:pt x="87" y="7"/>
                    <a:pt x="93" y="13"/>
                  </a:cubicBezTo>
                  <a:cubicBezTo>
                    <a:pt x="99" y="19"/>
                    <a:pt x="99" y="26"/>
                    <a:pt x="99" y="29"/>
                  </a:cubicBezTo>
                  <a:cubicBezTo>
                    <a:pt x="99" y="54"/>
                    <a:pt x="98" y="78"/>
                    <a:pt x="98" y="103"/>
                  </a:cubicBezTo>
                  <a:cubicBezTo>
                    <a:pt x="98" y="122"/>
                    <a:pt x="102" y="128"/>
                    <a:pt x="107" y="128"/>
                  </a:cubicBezTo>
                  <a:cubicBezTo>
                    <a:pt x="113" y="128"/>
                    <a:pt x="124" y="124"/>
                    <a:pt x="125" y="124"/>
                  </a:cubicBezTo>
                  <a:cubicBezTo>
                    <a:pt x="125" y="123"/>
                    <a:pt x="128" y="126"/>
                    <a:pt x="128" y="126"/>
                  </a:cubicBezTo>
                  <a:cubicBezTo>
                    <a:pt x="128" y="134"/>
                    <a:pt x="128" y="134"/>
                    <a:pt x="128" y="134"/>
                  </a:cubicBezTo>
                  <a:cubicBezTo>
                    <a:pt x="128" y="135"/>
                    <a:pt x="127" y="136"/>
                    <a:pt x="126" y="137"/>
                  </a:cubicBezTo>
                  <a:cubicBezTo>
                    <a:pt x="121" y="140"/>
                    <a:pt x="99" y="145"/>
                    <a:pt x="88" y="145"/>
                  </a:cubicBezTo>
                  <a:cubicBezTo>
                    <a:pt x="82" y="145"/>
                    <a:pt x="77" y="142"/>
                    <a:pt x="74" y="127"/>
                  </a:cubicBezTo>
                  <a:cubicBezTo>
                    <a:pt x="63" y="133"/>
                    <a:pt x="41" y="143"/>
                    <a:pt x="29" y="143"/>
                  </a:cubicBezTo>
                  <a:cubicBezTo>
                    <a:pt x="25" y="143"/>
                    <a:pt x="18" y="143"/>
                    <a:pt x="9" y="137"/>
                  </a:cubicBezTo>
                  <a:cubicBezTo>
                    <a:pt x="5" y="134"/>
                    <a:pt x="0" y="125"/>
                    <a:pt x="0" y="111"/>
                  </a:cubicBezTo>
                  <a:cubicBezTo>
                    <a:pt x="0" y="104"/>
                    <a:pt x="5" y="98"/>
                    <a:pt x="15" y="93"/>
                  </a:cubicBezTo>
                  <a:cubicBezTo>
                    <a:pt x="33" y="84"/>
                    <a:pt x="54" y="78"/>
                    <a:pt x="75" y="74"/>
                  </a:cubicBezTo>
                  <a:cubicBezTo>
                    <a:pt x="76" y="71"/>
                    <a:pt x="76" y="55"/>
                    <a:pt x="76" y="48"/>
                  </a:cubicBezTo>
                  <a:cubicBezTo>
                    <a:pt x="76" y="33"/>
                    <a:pt x="73" y="25"/>
                    <a:pt x="70" y="22"/>
                  </a:cubicBezTo>
                  <a:cubicBezTo>
                    <a:pt x="67" y="19"/>
                    <a:pt x="58" y="17"/>
                    <a:pt x="50" y="17"/>
                  </a:cubicBezTo>
                  <a:cubicBezTo>
                    <a:pt x="45" y="17"/>
                    <a:pt x="39" y="18"/>
                    <a:pt x="37" y="19"/>
                  </a:cubicBezTo>
                  <a:cubicBezTo>
                    <a:pt x="36" y="20"/>
                    <a:pt x="35" y="22"/>
                    <a:pt x="35" y="33"/>
                  </a:cubicBezTo>
                  <a:cubicBezTo>
                    <a:pt x="35" y="36"/>
                    <a:pt x="35" y="37"/>
                    <a:pt x="33" y="38"/>
                  </a:cubicBezTo>
                  <a:lnTo>
                    <a:pt x="16" y="43"/>
                  </a:lnTo>
                  <a:close/>
                  <a:moveTo>
                    <a:pt x="43" y="127"/>
                  </a:moveTo>
                  <a:cubicBezTo>
                    <a:pt x="47" y="127"/>
                    <a:pt x="57" y="124"/>
                    <a:pt x="66" y="120"/>
                  </a:cubicBezTo>
                  <a:cubicBezTo>
                    <a:pt x="71" y="117"/>
                    <a:pt x="74" y="114"/>
                    <a:pt x="74" y="110"/>
                  </a:cubicBezTo>
                  <a:cubicBezTo>
                    <a:pt x="75" y="106"/>
                    <a:pt x="75" y="93"/>
                    <a:pt x="75" y="88"/>
                  </a:cubicBezTo>
                  <a:cubicBezTo>
                    <a:pt x="75" y="86"/>
                    <a:pt x="75" y="84"/>
                    <a:pt x="74" y="84"/>
                  </a:cubicBezTo>
                  <a:cubicBezTo>
                    <a:pt x="52" y="88"/>
                    <a:pt x="38" y="92"/>
                    <a:pt x="30" y="98"/>
                  </a:cubicBezTo>
                  <a:cubicBezTo>
                    <a:pt x="28" y="100"/>
                    <a:pt x="27" y="103"/>
                    <a:pt x="27" y="109"/>
                  </a:cubicBezTo>
                  <a:cubicBezTo>
                    <a:pt x="27" y="121"/>
                    <a:pt x="30" y="127"/>
                    <a:pt x="43" y="1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64" name="Google Shape;964;p98"/>
            <p:cNvSpPr/>
            <p:nvPr/>
          </p:nvSpPr>
          <p:spPr>
            <a:xfrm>
              <a:off x="19" y="1545"/>
              <a:ext cx="278" cy="293"/>
            </a:xfrm>
            <a:custGeom>
              <a:avLst/>
              <a:gdLst/>
              <a:ahLst/>
              <a:cxnLst/>
              <a:rect l="l" t="t" r="r" b="b"/>
              <a:pathLst>
                <a:path w="133" h="140" extrusionOk="0">
                  <a:moveTo>
                    <a:pt x="58" y="5"/>
                  </a:moveTo>
                  <a:cubicBezTo>
                    <a:pt x="58" y="7"/>
                    <a:pt x="57" y="8"/>
                    <a:pt x="56" y="9"/>
                  </a:cubicBezTo>
                  <a:cubicBezTo>
                    <a:pt x="52" y="11"/>
                    <a:pt x="43" y="15"/>
                    <a:pt x="41" y="18"/>
                  </a:cubicBezTo>
                  <a:cubicBezTo>
                    <a:pt x="40" y="19"/>
                    <a:pt x="39" y="20"/>
                    <a:pt x="42" y="30"/>
                  </a:cubicBezTo>
                  <a:cubicBezTo>
                    <a:pt x="46" y="45"/>
                    <a:pt x="60" y="91"/>
                    <a:pt x="65" y="101"/>
                  </a:cubicBezTo>
                  <a:cubicBezTo>
                    <a:pt x="66" y="103"/>
                    <a:pt x="67" y="102"/>
                    <a:pt x="69" y="100"/>
                  </a:cubicBezTo>
                  <a:cubicBezTo>
                    <a:pt x="80" y="79"/>
                    <a:pt x="93" y="50"/>
                    <a:pt x="98" y="37"/>
                  </a:cubicBezTo>
                  <a:cubicBezTo>
                    <a:pt x="101" y="29"/>
                    <a:pt x="103" y="24"/>
                    <a:pt x="104" y="20"/>
                  </a:cubicBezTo>
                  <a:cubicBezTo>
                    <a:pt x="104" y="16"/>
                    <a:pt x="101" y="13"/>
                    <a:pt x="87" y="10"/>
                  </a:cubicBezTo>
                  <a:cubicBezTo>
                    <a:pt x="86" y="10"/>
                    <a:pt x="86" y="8"/>
                    <a:pt x="88" y="4"/>
                  </a:cubicBezTo>
                  <a:cubicBezTo>
                    <a:pt x="89" y="1"/>
                    <a:pt x="89" y="1"/>
                    <a:pt x="91" y="1"/>
                  </a:cubicBezTo>
                  <a:cubicBezTo>
                    <a:pt x="103" y="1"/>
                    <a:pt x="118" y="0"/>
                    <a:pt x="127" y="0"/>
                  </a:cubicBezTo>
                  <a:cubicBezTo>
                    <a:pt x="129" y="0"/>
                    <a:pt x="130" y="0"/>
                    <a:pt x="131" y="2"/>
                  </a:cubicBezTo>
                  <a:cubicBezTo>
                    <a:pt x="132" y="3"/>
                    <a:pt x="132" y="4"/>
                    <a:pt x="133" y="5"/>
                  </a:cubicBezTo>
                  <a:cubicBezTo>
                    <a:pt x="133" y="7"/>
                    <a:pt x="133" y="9"/>
                    <a:pt x="132" y="10"/>
                  </a:cubicBezTo>
                  <a:cubicBezTo>
                    <a:pt x="113" y="37"/>
                    <a:pt x="88" y="87"/>
                    <a:pt x="74" y="116"/>
                  </a:cubicBezTo>
                  <a:cubicBezTo>
                    <a:pt x="68" y="127"/>
                    <a:pt x="66" y="134"/>
                    <a:pt x="66" y="135"/>
                  </a:cubicBezTo>
                  <a:cubicBezTo>
                    <a:pt x="65" y="138"/>
                    <a:pt x="64" y="139"/>
                    <a:pt x="63" y="139"/>
                  </a:cubicBezTo>
                  <a:cubicBezTo>
                    <a:pt x="61" y="140"/>
                    <a:pt x="59" y="140"/>
                    <a:pt x="57" y="140"/>
                  </a:cubicBezTo>
                  <a:cubicBezTo>
                    <a:pt x="55" y="140"/>
                    <a:pt x="54" y="138"/>
                    <a:pt x="53" y="135"/>
                  </a:cubicBezTo>
                  <a:cubicBezTo>
                    <a:pt x="50" y="128"/>
                    <a:pt x="37" y="88"/>
                    <a:pt x="20" y="39"/>
                  </a:cubicBezTo>
                  <a:cubicBezTo>
                    <a:pt x="14" y="21"/>
                    <a:pt x="12" y="15"/>
                    <a:pt x="1" y="11"/>
                  </a:cubicBezTo>
                  <a:cubicBezTo>
                    <a:pt x="0" y="11"/>
                    <a:pt x="4" y="1"/>
                    <a:pt x="5" y="1"/>
                  </a:cubicBezTo>
                  <a:cubicBezTo>
                    <a:pt x="18" y="1"/>
                    <a:pt x="46" y="1"/>
                    <a:pt x="57" y="0"/>
                  </a:cubicBezTo>
                  <a:cubicBezTo>
                    <a:pt x="58" y="0"/>
                    <a:pt x="58" y="0"/>
                    <a:pt x="58" y="1"/>
                  </a:cubicBezTo>
                  <a:lnTo>
                    <a:pt x="58" y="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65" name="Google Shape;965;p98"/>
            <p:cNvSpPr/>
            <p:nvPr/>
          </p:nvSpPr>
          <p:spPr>
            <a:xfrm>
              <a:off x="330" y="1373"/>
              <a:ext cx="142" cy="460"/>
            </a:xfrm>
            <a:custGeom>
              <a:avLst/>
              <a:gdLst/>
              <a:ahLst/>
              <a:cxnLst/>
              <a:rect l="l" t="t" r="r" b="b"/>
              <a:pathLst>
                <a:path w="68" h="220" extrusionOk="0">
                  <a:moveTo>
                    <a:pt x="36" y="218"/>
                  </a:moveTo>
                  <a:cubicBezTo>
                    <a:pt x="19" y="218"/>
                    <a:pt x="5" y="220"/>
                    <a:pt x="4" y="220"/>
                  </a:cubicBezTo>
                  <a:cubicBezTo>
                    <a:pt x="2" y="220"/>
                    <a:pt x="1" y="220"/>
                    <a:pt x="1" y="219"/>
                  </a:cubicBezTo>
                  <a:cubicBezTo>
                    <a:pt x="0" y="216"/>
                    <a:pt x="0" y="213"/>
                    <a:pt x="0" y="211"/>
                  </a:cubicBezTo>
                  <a:cubicBezTo>
                    <a:pt x="0" y="209"/>
                    <a:pt x="1" y="209"/>
                    <a:pt x="2" y="209"/>
                  </a:cubicBezTo>
                  <a:cubicBezTo>
                    <a:pt x="15" y="208"/>
                    <a:pt x="18" y="206"/>
                    <a:pt x="20" y="197"/>
                  </a:cubicBezTo>
                  <a:cubicBezTo>
                    <a:pt x="21" y="191"/>
                    <a:pt x="22" y="167"/>
                    <a:pt x="22" y="144"/>
                  </a:cubicBezTo>
                  <a:cubicBezTo>
                    <a:pt x="22" y="125"/>
                    <a:pt x="22" y="114"/>
                    <a:pt x="21" y="107"/>
                  </a:cubicBezTo>
                  <a:cubicBezTo>
                    <a:pt x="21" y="105"/>
                    <a:pt x="19" y="105"/>
                    <a:pt x="2" y="102"/>
                  </a:cubicBezTo>
                  <a:cubicBezTo>
                    <a:pt x="1" y="102"/>
                    <a:pt x="0" y="101"/>
                    <a:pt x="1" y="99"/>
                  </a:cubicBezTo>
                  <a:cubicBezTo>
                    <a:pt x="4" y="93"/>
                    <a:pt x="4" y="92"/>
                    <a:pt x="6" y="92"/>
                  </a:cubicBezTo>
                  <a:cubicBezTo>
                    <a:pt x="20" y="87"/>
                    <a:pt x="30" y="82"/>
                    <a:pt x="45" y="77"/>
                  </a:cubicBezTo>
                  <a:cubicBezTo>
                    <a:pt x="47" y="76"/>
                    <a:pt x="47" y="77"/>
                    <a:pt x="47" y="79"/>
                  </a:cubicBezTo>
                  <a:cubicBezTo>
                    <a:pt x="46" y="103"/>
                    <a:pt x="44" y="152"/>
                    <a:pt x="44" y="170"/>
                  </a:cubicBezTo>
                  <a:cubicBezTo>
                    <a:pt x="44" y="189"/>
                    <a:pt x="44" y="195"/>
                    <a:pt x="44" y="199"/>
                  </a:cubicBezTo>
                  <a:cubicBezTo>
                    <a:pt x="45" y="204"/>
                    <a:pt x="46" y="206"/>
                    <a:pt x="49" y="206"/>
                  </a:cubicBezTo>
                  <a:cubicBezTo>
                    <a:pt x="61" y="204"/>
                    <a:pt x="63" y="204"/>
                    <a:pt x="64" y="204"/>
                  </a:cubicBezTo>
                  <a:cubicBezTo>
                    <a:pt x="66" y="204"/>
                    <a:pt x="68" y="206"/>
                    <a:pt x="67" y="207"/>
                  </a:cubicBezTo>
                  <a:cubicBezTo>
                    <a:pt x="66" y="216"/>
                    <a:pt x="66" y="216"/>
                    <a:pt x="66" y="216"/>
                  </a:cubicBezTo>
                  <a:cubicBezTo>
                    <a:pt x="66" y="218"/>
                    <a:pt x="65" y="218"/>
                    <a:pt x="64" y="218"/>
                  </a:cubicBezTo>
                  <a:lnTo>
                    <a:pt x="36" y="218"/>
                  </a:lnTo>
                  <a:close/>
                  <a:moveTo>
                    <a:pt x="40" y="0"/>
                  </a:moveTo>
                  <a:cubicBezTo>
                    <a:pt x="48" y="0"/>
                    <a:pt x="53" y="7"/>
                    <a:pt x="53" y="15"/>
                  </a:cubicBezTo>
                  <a:cubicBezTo>
                    <a:pt x="53" y="26"/>
                    <a:pt x="46" y="32"/>
                    <a:pt x="37" y="32"/>
                  </a:cubicBezTo>
                  <a:cubicBezTo>
                    <a:pt x="29" y="32"/>
                    <a:pt x="23" y="26"/>
                    <a:pt x="23" y="18"/>
                  </a:cubicBezTo>
                  <a:cubicBezTo>
                    <a:pt x="23" y="6"/>
                    <a:pt x="32" y="0"/>
                    <a:pt x="39" y="0"/>
                  </a:cubicBezTo>
                  <a:lnTo>
                    <a:pt x="4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66" name="Google Shape;966;p98"/>
            <p:cNvSpPr/>
            <p:nvPr/>
          </p:nvSpPr>
          <p:spPr>
            <a:xfrm>
              <a:off x="497" y="1306"/>
              <a:ext cx="332" cy="538"/>
            </a:xfrm>
            <a:custGeom>
              <a:avLst/>
              <a:gdLst/>
              <a:ahLst/>
              <a:cxnLst/>
              <a:rect l="l" t="t" r="r" b="b"/>
              <a:pathLst>
                <a:path w="159" h="257" extrusionOk="0">
                  <a:moveTo>
                    <a:pt x="0" y="192"/>
                  </a:moveTo>
                  <a:cubicBezTo>
                    <a:pt x="0" y="175"/>
                    <a:pt x="5" y="155"/>
                    <a:pt x="24" y="136"/>
                  </a:cubicBezTo>
                  <a:cubicBezTo>
                    <a:pt x="35" y="126"/>
                    <a:pt x="58" y="112"/>
                    <a:pt x="78" y="112"/>
                  </a:cubicBezTo>
                  <a:cubicBezTo>
                    <a:pt x="87" y="112"/>
                    <a:pt x="100" y="115"/>
                    <a:pt x="104" y="117"/>
                  </a:cubicBezTo>
                  <a:cubicBezTo>
                    <a:pt x="105" y="117"/>
                    <a:pt x="108" y="116"/>
                    <a:pt x="108" y="114"/>
                  </a:cubicBezTo>
                  <a:cubicBezTo>
                    <a:pt x="108" y="109"/>
                    <a:pt x="108" y="103"/>
                    <a:pt x="108" y="89"/>
                  </a:cubicBezTo>
                  <a:cubicBezTo>
                    <a:pt x="108" y="56"/>
                    <a:pt x="108" y="45"/>
                    <a:pt x="107" y="36"/>
                  </a:cubicBezTo>
                  <a:cubicBezTo>
                    <a:pt x="107" y="31"/>
                    <a:pt x="106" y="30"/>
                    <a:pt x="91" y="28"/>
                  </a:cubicBezTo>
                  <a:cubicBezTo>
                    <a:pt x="89" y="28"/>
                    <a:pt x="88" y="26"/>
                    <a:pt x="88" y="25"/>
                  </a:cubicBezTo>
                  <a:cubicBezTo>
                    <a:pt x="87" y="23"/>
                    <a:pt x="87" y="23"/>
                    <a:pt x="87" y="23"/>
                  </a:cubicBezTo>
                  <a:cubicBezTo>
                    <a:pt x="86" y="21"/>
                    <a:pt x="87" y="21"/>
                    <a:pt x="87" y="20"/>
                  </a:cubicBezTo>
                  <a:cubicBezTo>
                    <a:pt x="102" y="14"/>
                    <a:pt x="114" y="9"/>
                    <a:pt x="127" y="1"/>
                  </a:cubicBezTo>
                  <a:cubicBezTo>
                    <a:pt x="128" y="0"/>
                    <a:pt x="129" y="0"/>
                    <a:pt x="130" y="0"/>
                  </a:cubicBezTo>
                  <a:cubicBezTo>
                    <a:pt x="132" y="1"/>
                    <a:pt x="133" y="3"/>
                    <a:pt x="133" y="6"/>
                  </a:cubicBezTo>
                  <a:cubicBezTo>
                    <a:pt x="132" y="38"/>
                    <a:pt x="131" y="109"/>
                    <a:pt x="131" y="150"/>
                  </a:cubicBezTo>
                  <a:cubicBezTo>
                    <a:pt x="131" y="196"/>
                    <a:pt x="131" y="196"/>
                    <a:pt x="131" y="196"/>
                  </a:cubicBezTo>
                  <a:cubicBezTo>
                    <a:pt x="131" y="207"/>
                    <a:pt x="131" y="225"/>
                    <a:pt x="133" y="233"/>
                  </a:cubicBezTo>
                  <a:cubicBezTo>
                    <a:pt x="134" y="238"/>
                    <a:pt x="135" y="239"/>
                    <a:pt x="137" y="239"/>
                  </a:cubicBezTo>
                  <a:cubicBezTo>
                    <a:pt x="141" y="239"/>
                    <a:pt x="150" y="235"/>
                    <a:pt x="154" y="233"/>
                  </a:cubicBezTo>
                  <a:cubicBezTo>
                    <a:pt x="155" y="233"/>
                    <a:pt x="157" y="233"/>
                    <a:pt x="157" y="234"/>
                  </a:cubicBezTo>
                  <a:cubicBezTo>
                    <a:pt x="158" y="237"/>
                    <a:pt x="159" y="241"/>
                    <a:pt x="159" y="244"/>
                  </a:cubicBezTo>
                  <a:cubicBezTo>
                    <a:pt x="159" y="247"/>
                    <a:pt x="157" y="247"/>
                    <a:pt x="155" y="247"/>
                  </a:cubicBezTo>
                  <a:cubicBezTo>
                    <a:pt x="145" y="251"/>
                    <a:pt x="118" y="257"/>
                    <a:pt x="114" y="257"/>
                  </a:cubicBezTo>
                  <a:cubicBezTo>
                    <a:pt x="112" y="257"/>
                    <a:pt x="109" y="254"/>
                    <a:pt x="108" y="250"/>
                  </a:cubicBezTo>
                  <a:cubicBezTo>
                    <a:pt x="108" y="245"/>
                    <a:pt x="108" y="236"/>
                    <a:pt x="108" y="233"/>
                  </a:cubicBezTo>
                  <a:cubicBezTo>
                    <a:pt x="83" y="245"/>
                    <a:pt x="67" y="253"/>
                    <a:pt x="55" y="253"/>
                  </a:cubicBezTo>
                  <a:cubicBezTo>
                    <a:pt x="41" y="253"/>
                    <a:pt x="27" y="245"/>
                    <a:pt x="19" y="238"/>
                  </a:cubicBezTo>
                  <a:cubicBezTo>
                    <a:pt x="6" y="225"/>
                    <a:pt x="0" y="205"/>
                    <a:pt x="0" y="192"/>
                  </a:cubicBezTo>
                  <a:close/>
                  <a:moveTo>
                    <a:pt x="63" y="128"/>
                  </a:moveTo>
                  <a:cubicBezTo>
                    <a:pt x="58" y="128"/>
                    <a:pt x="43" y="131"/>
                    <a:pt x="36" y="139"/>
                  </a:cubicBezTo>
                  <a:cubicBezTo>
                    <a:pt x="28" y="147"/>
                    <a:pt x="24" y="159"/>
                    <a:pt x="24" y="173"/>
                  </a:cubicBezTo>
                  <a:cubicBezTo>
                    <a:pt x="24" y="180"/>
                    <a:pt x="25" y="206"/>
                    <a:pt x="43" y="222"/>
                  </a:cubicBezTo>
                  <a:cubicBezTo>
                    <a:pt x="54" y="232"/>
                    <a:pt x="64" y="233"/>
                    <a:pt x="73" y="233"/>
                  </a:cubicBezTo>
                  <a:cubicBezTo>
                    <a:pt x="84" y="233"/>
                    <a:pt x="97" y="228"/>
                    <a:pt x="103" y="224"/>
                  </a:cubicBezTo>
                  <a:cubicBezTo>
                    <a:pt x="106" y="222"/>
                    <a:pt x="107" y="221"/>
                    <a:pt x="107" y="219"/>
                  </a:cubicBezTo>
                  <a:cubicBezTo>
                    <a:pt x="109" y="206"/>
                    <a:pt x="109" y="159"/>
                    <a:pt x="107" y="147"/>
                  </a:cubicBezTo>
                  <a:cubicBezTo>
                    <a:pt x="106" y="143"/>
                    <a:pt x="106" y="142"/>
                    <a:pt x="101" y="138"/>
                  </a:cubicBezTo>
                  <a:cubicBezTo>
                    <a:pt x="91" y="132"/>
                    <a:pt x="77" y="128"/>
                    <a:pt x="64" y="128"/>
                  </a:cubicBezTo>
                  <a:lnTo>
                    <a:pt x="63" y="12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67" name="Google Shape;967;p98"/>
            <p:cNvSpPr/>
            <p:nvPr/>
          </p:nvSpPr>
          <p:spPr>
            <a:xfrm>
              <a:off x="-1778" y="2053"/>
              <a:ext cx="378" cy="488"/>
            </a:xfrm>
            <a:custGeom>
              <a:avLst/>
              <a:gdLst/>
              <a:ahLst/>
              <a:cxnLst/>
              <a:rect l="l" t="t" r="r" b="b"/>
              <a:pathLst>
                <a:path w="181" h="233" extrusionOk="0">
                  <a:moveTo>
                    <a:pt x="170" y="175"/>
                  </a:moveTo>
                  <a:cubicBezTo>
                    <a:pt x="171" y="175"/>
                    <a:pt x="178" y="177"/>
                    <a:pt x="180" y="178"/>
                  </a:cubicBezTo>
                  <a:cubicBezTo>
                    <a:pt x="181" y="179"/>
                    <a:pt x="181" y="180"/>
                    <a:pt x="181" y="182"/>
                  </a:cubicBezTo>
                  <a:cubicBezTo>
                    <a:pt x="177" y="196"/>
                    <a:pt x="173" y="210"/>
                    <a:pt x="170" y="226"/>
                  </a:cubicBezTo>
                  <a:cubicBezTo>
                    <a:pt x="170" y="229"/>
                    <a:pt x="167" y="231"/>
                    <a:pt x="164" y="231"/>
                  </a:cubicBezTo>
                  <a:cubicBezTo>
                    <a:pt x="161" y="231"/>
                    <a:pt x="157" y="231"/>
                    <a:pt x="142" y="231"/>
                  </a:cubicBezTo>
                  <a:cubicBezTo>
                    <a:pt x="128" y="231"/>
                    <a:pt x="110" y="230"/>
                    <a:pt x="52" y="230"/>
                  </a:cubicBezTo>
                  <a:cubicBezTo>
                    <a:pt x="33" y="230"/>
                    <a:pt x="17" y="232"/>
                    <a:pt x="12" y="232"/>
                  </a:cubicBezTo>
                  <a:cubicBezTo>
                    <a:pt x="8" y="233"/>
                    <a:pt x="6" y="233"/>
                    <a:pt x="5" y="233"/>
                  </a:cubicBezTo>
                  <a:cubicBezTo>
                    <a:pt x="4" y="232"/>
                    <a:pt x="1" y="224"/>
                    <a:pt x="1" y="222"/>
                  </a:cubicBezTo>
                  <a:cubicBezTo>
                    <a:pt x="19" y="220"/>
                    <a:pt x="28" y="217"/>
                    <a:pt x="31" y="206"/>
                  </a:cubicBezTo>
                  <a:cubicBezTo>
                    <a:pt x="32" y="202"/>
                    <a:pt x="33" y="188"/>
                    <a:pt x="33" y="152"/>
                  </a:cubicBezTo>
                  <a:cubicBezTo>
                    <a:pt x="33" y="80"/>
                    <a:pt x="33" y="80"/>
                    <a:pt x="33" y="80"/>
                  </a:cubicBezTo>
                  <a:cubicBezTo>
                    <a:pt x="33" y="50"/>
                    <a:pt x="32" y="31"/>
                    <a:pt x="32" y="24"/>
                  </a:cubicBezTo>
                  <a:cubicBezTo>
                    <a:pt x="31" y="16"/>
                    <a:pt x="28" y="14"/>
                    <a:pt x="3" y="14"/>
                  </a:cubicBezTo>
                  <a:cubicBezTo>
                    <a:pt x="1" y="14"/>
                    <a:pt x="0" y="12"/>
                    <a:pt x="1" y="10"/>
                  </a:cubicBezTo>
                  <a:cubicBezTo>
                    <a:pt x="4" y="4"/>
                    <a:pt x="4" y="4"/>
                    <a:pt x="4" y="4"/>
                  </a:cubicBezTo>
                  <a:cubicBezTo>
                    <a:pt x="5" y="2"/>
                    <a:pt x="5" y="2"/>
                    <a:pt x="6" y="2"/>
                  </a:cubicBezTo>
                  <a:cubicBezTo>
                    <a:pt x="32" y="3"/>
                    <a:pt x="61" y="2"/>
                    <a:pt x="91" y="0"/>
                  </a:cubicBezTo>
                  <a:cubicBezTo>
                    <a:pt x="92" y="1"/>
                    <a:pt x="93" y="7"/>
                    <a:pt x="93" y="10"/>
                  </a:cubicBezTo>
                  <a:cubicBezTo>
                    <a:pt x="70" y="13"/>
                    <a:pt x="63" y="14"/>
                    <a:pt x="62" y="29"/>
                  </a:cubicBezTo>
                  <a:cubicBezTo>
                    <a:pt x="61" y="39"/>
                    <a:pt x="60" y="65"/>
                    <a:pt x="60" y="91"/>
                  </a:cubicBezTo>
                  <a:cubicBezTo>
                    <a:pt x="60" y="134"/>
                    <a:pt x="60" y="134"/>
                    <a:pt x="60" y="134"/>
                  </a:cubicBezTo>
                  <a:cubicBezTo>
                    <a:pt x="60" y="190"/>
                    <a:pt x="61" y="201"/>
                    <a:pt x="61" y="206"/>
                  </a:cubicBezTo>
                  <a:cubicBezTo>
                    <a:pt x="62" y="212"/>
                    <a:pt x="64" y="215"/>
                    <a:pt x="68" y="216"/>
                  </a:cubicBezTo>
                  <a:cubicBezTo>
                    <a:pt x="74" y="217"/>
                    <a:pt x="86" y="217"/>
                    <a:pt x="102" y="217"/>
                  </a:cubicBezTo>
                  <a:cubicBezTo>
                    <a:pt x="125" y="217"/>
                    <a:pt x="147" y="217"/>
                    <a:pt x="159" y="200"/>
                  </a:cubicBezTo>
                  <a:cubicBezTo>
                    <a:pt x="163" y="195"/>
                    <a:pt x="166" y="188"/>
                    <a:pt x="169" y="177"/>
                  </a:cubicBezTo>
                  <a:cubicBezTo>
                    <a:pt x="169" y="176"/>
                    <a:pt x="169" y="175"/>
                    <a:pt x="170" y="17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68" name="Google Shape;968;p98"/>
            <p:cNvSpPr/>
            <p:nvPr/>
          </p:nvSpPr>
          <p:spPr>
            <a:xfrm>
              <a:off x="-1375" y="2244"/>
              <a:ext cx="332" cy="299"/>
            </a:xfrm>
            <a:custGeom>
              <a:avLst/>
              <a:gdLst/>
              <a:ahLst/>
              <a:cxnLst/>
              <a:rect l="l" t="t" r="r" b="b"/>
              <a:pathLst>
                <a:path w="159" h="143" extrusionOk="0">
                  <a:moveTo>
                    <a:pt x="38" y="0"/>
                  </a:moveTo>
                  <a:cubicBezTo>
                    <a:pt x="41" y="0"/>
                    <a:pt x="41" y="2"/>
                    <a:pt x="42" y="6"/>
                  </a:cubicBezTo>
                  <a:cubicBezTo>
                    <a:pt x="42" y="9"/>
                    <a:pt x="42" y="16"/>
                    <a:pt x="42" y="30"/>
                  </a:cubicBezTo>
                  <a:cubicBezTo>
                    <a:pt x="41" y="46"/>
                    <a:pt x="40" y="80"/>
                    <a:pt x="40" y="101"/>
                  </a:cubicBezTo>
                  <a:cubicBezTo>
                    <a:pt x="40" y="117"/>
                    <a:pt x="57" y="125"/>
                    <a:pt x="69" y="125"/>
                  </a:cubicBezTo>
                  <a:cubicBezTo>
                    <a:pt x="83" y="124"/>
                    <a:pt x="94" y="118"/>
                    <a:pt x="104" y="112"/>
                  </a:cubicBezTo>
                  <a:cubicBezTo>
                    <a:pt x="106" y="110"/>
                    <a:pt x="107" y="108"/>
                    <a:pt x="108" y="104"/>
                  </a:cubicBezTo>
                  <a:cubicBezTo>
                    <a:pt x="109" y="94"/>
                    <a:pt x="110" y="79"/>
                    <a:pt x="110" y="61"/>
                  </a:cubicBezTo>
                  <a:cubicBezTo>
                    <a:pt x="110" y="38"/>
                    <a:pt x="109" y="29"/>
                    <a:pt x="106" y="25"/>
                  </a:cubicBezTo>
                  <a:cubicBezTo>
                    <a:pt x="104" y="21"/>
                    <a:pt x="100" y="20"/>
                    <a:pt x="87" y="17"/>
                  </a:cubicBezTo>
                  <a:cubicBezTo>
                    <a:pt x="86" y="17"/>
                    <a:pt x="85" y="16"/>
                    <a:pt x="85" y="15"/>
                  </a:cubicBezTo>
                  <a:cubicBezTo>
                    <a:pt x="85" y="14"/>
                    <a:pt x="84" y="9"/>
                    <a:pt x="84" y="8"/>
                  </a:cubicBezTo>
                  <a:cubicBezTo>
                    <a:pt x="84" y="8"/>
                    <a:pt x="84" y="8"/>
                    <a:pt x="85" y="7"/>
                  </a:cubicBezTo>
                  <a:cubicBezTo>
                    <a:pt x="86" y="7"/>
                    <a:pt x="114" y="4"/>
                    <a:pt x="129" y="4"/>
                  </a:cubicBezTo>
                  <a:cubicBezTo>
                    <a:pt x="132" y="4"/>
                    <a:pt x="132" y="5"/>
                    <a:pt x="133" y="8"/>
                  </a:cubicBezTo>
                  <a:cubicBezTo>
                    <a:pt x="134" y="11"/>
                    <a:pt x="134" y="13"/>
                    <a:pt x="134" y="23"/>
                  </a:cubicBezTo>
                  <a:cubicBezTo>
                    <a:pt x="133" y="34"/>
                    <a:pt x="132" y="45"/>
                    <a:pt x="132" y="67"/>
                  </a:cubicBezTo>
                  <a:cubicBezTo>
                    <a:pt x="132" y="101"/>
                    <a:pt x="132" y="101"/>
                    <a:pt x="132" y="101"/>
                  </a:cubicBezTo>
                  <a:cubicBezTo>
                    <a:pt x="132" y="112"/>
                    <a:pt x="133" y="120"/>
                    <a:pt x="134" y="122"/>
                  </a:cubicBezTo>
                  <a:cubicBezTo>
                    <a:pt x="134" y="124"/>
                    <a:pt x="135" y="125"/>
                    <a:pt x="137" y="124"/>
                  </a:cubicBezTo>
                  <a:cubicBezTo>
                    <a:pt x="139" y="124"/>
                    <a:pt x="147" y="122"/>
                    <a:pt x="156" y="120"/>
                  </a:cubicBezTo>
                  <a:cubicBezTo>
                    <a:pt x="157" y="120"/>
                    <a:pt x="159" y="122"/>
                    <a:pt x="159" y="123"/>
                  </a:cubicBezTo>
                  <a:cubicBezTo>
                    <a:pt x="156" y="134"/>
                    <a:pt x="156" y="135"/>
                    <a:pt x="154" y="135"/>
                  </a:cubicBezTo>
                  <a:cubicBezTo>
                    <a:pt x="137" y="136"/>
                    <a:pt x="115" y="143"/>
                    <a:pt x="112" y="143"/>
                  </a:cubicBezTo>
                  <a:cubicBezTo>
                    <a:pt x="111" y="143"/>
                    <a:pt x="110" y="143"/>
                    <a:pt x="109" y="142"/>
                  </a:cubicBezTo>
                  <a:cubicBezTo>
                    <a:pt x="107" y="139"/>
                    <a:pt x="106" y="138"/>
                    <a:pt x="106" y="137"/>
                  </a:cubicBezTo>
                  <a:cubicBezTo>
                    <a:pt x="107" y="122"/>
                    <a:pt x="107" y="122"/>
                    <a:pt x="107" y="122"/>
                  </a:cubicBezTo>
                  <a:cubicBezTo>
                    <a:pt x="97" y="126"/>
                    <a:pt x="83" y="134"/>
                    <a:pt x="74" y="138"/>
                  </a:cubicBezTo>
                  <a:cubicBezTo>
                    <a:pt x="68" y="142"/>
                    <a:pt x="58" y="143"/>
                    <a:pt x="52" y="143"/>
                  </a:cubicBezTo>
                  <a:cubicBezTo>
                    <a:pt x="41" y="143"/>
                    <a:pt x="29" y="139"/>
                    <a:pt x="21" y="127"/>
                  </a:cubicBezTo>
                  <a:cubicBezTo>
                    <a:pt x="18" y="122"/>
                    <a:pt x="17" y="113"/>
                    <a:pt x="17" y="105"/>
                  </a:cubicBezTo>
                  <a:cubicBezTo>
                    <a:pt x="17" y="66"/>
                    <a:pt x="18" y="42"/>
                    <a:pt x="18" y="33"/>
                  </a:cubicBezTo>
                  <a:cubicBezTo>
                    <a:pt x="18" y="27"/>
                    <a:pt x="17" y="25"/>
                    <a:pt x="3" y="19"/>
                  </a:cubicBezTo>
                  <a:cubicBezTo>
                    <a:pt x="2" y="18"/>
                    <a:pt x="1" y="17"/>
                    <a:pt x="0" y="14"/>
                  </a:cubicBezTo>
                  <a:cubicBezTo>
                    <a:pt x="0" y="10"/>
                    <a:pt x="0" y="9"/>
                    <a:pt x="2" y="9"/>
                  </a:cubicBezTo>
                  <a:cubicBezTo>
                    <a:pt x="7" y="7"/>
                    <a:pt x="34" y="0"/>
                    <a:pt x="38"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69" name="Google Shape;969;p98"/>
            <p:cNvSpPr/>
            <p:nvPr/>
          </p:nvSpPr>
          <p:spPr>
            <a:xfrm>
              <a:off x="-1013" y="2241"/>
              <a:ext cx="240" cy="300"/>
            </a:xfrm>
            <a:custGeom>
              <a:avLst/>
              <a:gdLst/>
              <a:ahLst/>
              <a:cxnLst/>
              <a:rect l="l" t="t" r="r" b="b"/>
              <a:pathLst>
                <a:path w="115" h="143" extrusionOk="0">
                  <a:moveTo>
                    <a:pt x="80" y="0"/>
                  </a:moveTo>
                  <a:cubicBezTo>
                    <a:pt x="92" y="0"/>
                    <a:pt x="106" y="5"/>
                    <a:pt x="113" y="12"/>
                  </a:cubicBezTo>
                  <a:cubicBezTo>
                    <a:pt x="115" y="14"/>
                    <a:pt x="115" y="15"/>
                    <a:pt x="115" y="16"/>
                  </a:cubicBezTo>
                  <a:cubicBezTo>
                    <a:pt x="115" y="21"/>
                    <a:pt x="108" y="26"/>
                    <a:pt x="105" y="29"/>
                  </a:cubicBezTo>
                  <a:cubicBezTo>
                    <a:pt x="102" y="30"/>
                    <a:pt x="98" y="31"/>
                    <a:pt x="97" y="30"/>
                  </a:cubicBezTo>
                  <a:cubicBezTo>
                    <a:pt x="95" y="29"/>
                    <a:pt x="93" y="28"/>
                    <a:pt x="89" y="26"/>
                  </a:cubicBezTo>
                  <a:cubicBezTo>
                    <a:pt x="82" y="21"/>
                    <a:pt x="71" y="18"/>
                    <a:pt x="64" y="18"/>
                  </a:cubicBezTo>
                  <a:cubicBezTo>
                    <a:pt x="52" y="18"/>
                    <a:pt x="43" y="22"/>
                    <a:pt x="38" y="27"/>
                  </a:cubicBezTo>
                  <a:cubicBezTo>
                    <a:pt x="28" y="37"/>
                    <a:pt x="25" y="50"/>
                    <a:pt x="25" y="68"/>
                  </a:cubicBezTo>
                  <a:cubicBezTo>
                    <a:pt x="25" y="89"/>
                    <a:pt x="32" y="103"/>
                    <a:pt x="36" y="109"/>
                  </a:cubicBezTo>
                  <a:cubicBezTo>
                    <a:pt x="47" y="122"/>
                    <a:pt x="62" y="126"/>
                    <a:pt x="70" y="126"/>
                  </a:cubicBezTo>
                  <a:cubicBezTo>
                    <a:pt x="81" y="126"/>
                    <a:pt x="98" y="117"/>
                    <a:pt x="106" y="112"/>
                  </a:cubicBezTo>
                  <a:cubicBezTo>
                    <a:pt x="106" y="112"/>
                    <a:pt x="110" y="113"/>
                    <a:pt x="110" y="114"/>
                  </a:cubicBezTo>
                  <a:cubicBezTo>
                    <a:pt x="110" y="117"/>
                    <a:pt x="108" y="123"/>
                    <a:pt x="105" y="125"/>
                  </a:cubicBezTo>
                  <a:cubicBezTo>
                    <a:pt x="101" y="128"/>
                    <a:pt x="88" y="135"/>
                    <a:pt x="76" y="140"/>
                  </a:cubicBezTo>
                  <a:cubicBezTo>
                    <a:pt x="69" y="142"/>
                    <a:pt x="61" y="143"/>
                    <a:pt x="57" y="143"/>
                  </a:cubicBezTo>
                  <a:cubicBezTo>
                    <a:pt x="45" y="143"/>
                    <a:pt x="30" y="138"/>
                    <a:pt x="19" y="129"/>
                  </a:cubicBezTo>
                  <a:cubicBezTo>
                    <a:pt x="11" y="124"/>
                    <a:pt x="0" y="107"/>
                    <a:pt x="0" y="85"/>
                  </a:cubicBezTo>
                  <a:cubicBezTo>
                    <a:pt x="0" y="48"/>
                    <a:pt x="15" y="36"/>
                    <a:pt x="21" y="30"/>
                  </a:cubicBezTo>
                  <a:cubicBezTo>
                    <a:pt x="28" y="22"/>
                    <a:pt x="44" y="12"/>
                    <a:pt x="52" y="8"/>
                  </a:cubicBezTo>
                  <a:cubicBezTo>
                    <a:pt x="60" y="4"/>
                    <a:pt x="69" y="0"/>
                    <a:pt x="8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70" name="Google Shape;970;p98"/>
            <p:cNvSpPr/>
            <p:nvPr/>
          </p:nvSpPr>
          <p:spPr>
            <a:xfrm>
              <a:off x="-733" y="2078"/>
              <a:ext cx="140" cy="461"/>
            </a:xfrm>
            <a:custGeom>
              <a:avLst/>
              <a:gdLst/>
              <a:ahLst/>
              <a:cxnLst/>
              <a:rect l="l" t="t" r="r" b="b"/>
              <a:pathLst>
                <a:path w="67" h="220" extrusionOk="0">
                  <a:moveTo>
                    <a:pt x="36" y="218"/>
                  </a:moveTo>
                  <a:cubicBezTo>
                    <a:pt x="19" y="218"/>
                    <a:pt x="4" y="220"/>
                    <a:pt x="3" y="220"/>
                  </a:cubicBezTo>
                  <a:cubicBezTo>
                    <a:pt x="2" y="220"/>
                    <a:pt x="1" y="220"/>
                    <a:pt x="1" y="218"/>
                  </a:cubicBezTo>
                  <a:cubicBezTo>
                    <a:pt x="0" y="216"/>
                    <a:pt x="0" y="212"/>
                    <a:pt x="0" y="210"/>
                  </a:cubicBezTo>
                  <a:cubicBezTo>
                    <a:pt x="0" y="209"/>
                    <a:pt x="1" y="209"/>
                    <a:pt x="2" y="209"/>
                  </a:cubicBezTo>
                  <a:cubicBezTo>
                    <a:pt x="15" y="207"/>
                    <a:pt x="18" y="206"/>
                    <a:pt x="20" y="197"/>
                  </a:cubicBezTo>
                  <a:cubicBezTo>
                    <a:pt x="21" y="191"/>
                    <a:pt x="22" y="166"/>
                    <a:pt x="22" y="144"/>
                  </a:cubicBezTo>
                  <a:cubicBezTo>
                    <a:pt x="22" y="125"/>
                    <a:pt x="22" y="114"/>
                    <a:pt x="21" y="107"/>
                  </a:cubicBezTo>
                  <a:cubicBezTo>
                    <a:pt x="21" y="105"/>
                    <a:pt x="19" y="104"/>
                    <a:pt x="2" y="102"/>
                  </a:cubicBezTo>
                  <a:cubicBezTo>
                    <a:pt x="0" y="101"/>
                    <a:pt x="0" y="101"/>
                    <a:pt x="1" y="99"/>
                  </a:cubicBezTo>
                  <a:cubicBezTo>
                    <a:pt x="3" y="93"/>
                    <a:pt x="4" y="92"/>
                    <a:pt x="5" y="92"/>
                  </a:cubicBezTo>
                  <a:cubicBezTo>
                    <a:pt x="19" y="87"/>
                    <a:pt x="29" y="82"/>
                    <a:pt x="45" y="77"/>
                  </a:cubicBezTo>
                  <a:cubicBezTo>
                    <a:pt x="47" y="76"/>
                    <a:pt x="47" y="76"/>
                    <a:pt x="47" y="79"/>
                  </a:cubicBezTo>
                  <a:cubicBezTo>
                    <a:pt x="46" y="103"/>
                    <a:pt x="44" y="152"/>
                    <a:pt x="44" y="170"/>
                  </a:cubicBezTo>
                  <a:cubicBezTo>
                    <a:pt x="44" y="189"/>
                    <a:pt x="44" y="195"/>
                    <a:pt x="44" y="199"/>
                  </a:cubicBezTo>
                  <a:cubicBezTo>
                    <a:pt x="45" y="204"/>
                    <a:pt x="46" y="206"/>
                    <a:pt x="49" y="205"/>
                  </a:cubicBezTo>
                  <a:cubicBezTo>
                    <a:pt x="60" y="204"/>
                    <a:pt x="63" y="204"/>
                    <a:pt x="64" y="204"/>
                  </a:cubicBezTo>
                  <a:cubicBezTo>
                    <a:pt x="65" y="204"/>
                    <a:pt x="67" y="206"/>
                    <a:pt x="67" y="207"/>
                  </a:cubicBezTo>
                  <a:cubicBezTo>
                    <a:pt x="66" y="216"/>
                    <a:pt x="66" y="216"/>
                    <a:pt x="66" y="216"/>
                  </a:cubicBezTo>
                  <a:cubicBezTo>
                    <a:pt x="66" y="218"/>
                    <a:pt x="65" y="218"/>
                    <a:pt x="63" y="218"/>
                  </a:cubicBezTo>
                  <a:lnTo>
                    <a:pt x="36" y="218"/>
                  </a:lnTo>
                  <a:close/>
                  <a:moveTo>
                    <a:pt x="39" y="0"/>
                  </a:moveTo>
                  <a:cubicBezTo>
                    <a:pt x="47" y="0"/>
                    <a:pt x="53" y="7"/>
                    <a:pt x="53" y="15"/>
                  </a:cubicBezTo>
                  <a:cubicBezTo>
                    <a:pt x="53" y="25"/>
                    <a:pt x="45" y="32"/>
                    <a:pt x="37" y="32"/>
                  </a:cubicBezTo>
                  <a:cubicBezTo>
                    <a:pt x="29" y="32"/>
                    <a:pt x="23" y="26"/>
                    <a:pt x="23" y="17"/>
                  </a:cubicBezTo>
                  <a:cubicBezTo>
                    <a:pt x="23" y="6"/>
                    <a:pt x="31" y="0"/>
                    <a:pt x="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71" name="Google Shape;971;p98"/>
            <p:cNvSpPr/>
            <p:nvPr/>
          </p:nvSpPr>
          <p:spPr>
            <a:xfrm>
              <a:off x="-558" y="2013"/>
              <a:ext cx="149" cy="528"/>
            </a:xfrm>
            <a:custGeom>
              <a:avLst/>
              <a:gdLst/>
              <a:ahLst/>
              <a:cxnLst/>
              <a:rect l="l" t="t" r="r" b="b"/>
              <a:pathLst>
                <a:path w="71" h="252" extrusionOk="0">
                  <a:moveTo>
                    <a:pt x="0" y="247"/>
                  </a:moveTo>
                  <a:cubicBezTo>
                    <a:pt x="0" y="245"/>
                    <a:pt x="1" y="242"/>
                    <a:pt x="2" y="241"/>
                  </a:cubicBezTo>
                  <a:cubicBezTo>
                    <a:pt x="4" y="240"/>
                    <a:pt x="8" y="239"/>
                    <a:pt x="11" y="238"/>
                  </a:cubicBezTo>
                  <a:cubicBezTo>
                    <a:pt x="17" y="236"/>
                    <a:pt x="18" y="234"/>
                    <a:pt x="19" y="230"/>
                  </a:cubicBezTo>
                  <a:cubicBezTo>
                    <a:pt x="21" y="180"/>
                    <a:pt x="22" y="109"/>
                    <a:pt x="22" y="84"/>
                  </a:cubicBezTo>
                  <a:cubicBezTo>
                    <a:pt x="22" y="67"/>
                    <a:pt x="22" y="48"/>
                    <a:pt x="21" y="39"/>
                  </a:cubicBezTo>
                  <a:cubicBezTo>
                    <a:pt x="21" y="29"/>
                    <a:pt x="18" y="29"/>
                    <a:pt x="2" y="27"/>
                  </a:cubicBezTo>
                  <a:cubicBezTo>
                    <a:pt x="1" y="27"/>
                    <a:pt x="1" y="27"/>
                    <a:pt x="3" y="20"/>
                  </a:cubicBezTo>
                  <a:cubicBezTo>
                    <a:pt x="3" y="19"/>
                    <a:pt x="4" y="18"/>
                    <a:pt x="6" y="18"/>
                  </a:cubicBezTo>
                  <a:cubicBezTo>
                    <a:pt x="18" y="14"/>
                    <a:pt x="31" y="8"/>
                    <a:pt x="46" y="1"/>
                  </a:cubicBezTo>
                  <a:cubicBezTo>
                    <a:pt x="48" y="0"/>
                    <a:pt x="49" y="0"/>
                    <a:pt x="49" y="3"/>
                  </a:cubicBezTo>
                  <a:cubicBezTo>
                    <a:pt x="45" y="48"/>
                    <a:pt x="44" y="118"/>
                    <a:pt x="44" y="182"/>
                  </a:cubicBezTo>
                  <a:cubicBezTo>
                    <a:pt x="44" y="231"/>
                    <a:pt x="46" y="237"/>
                    <a:pt x="54" y="237"/>
                  </a:cubicBezTo>
                  <a:cubicBezTo>
                    <a:pt x="60" y="237"/>
                    <a:pt x="69" y="236"/>
                    <a:pt x="70" y="236"/>
                  </a:cubicBezTo>
                  <a:cubicBezTo>
                    <a:pt x="71" y="236"/>
                    <a:pt x="71" y="237"/>
                    <a:pt x="71" y="238"/>
                  </a:cubicBezTo>
                  <a:cubicBezTo>
                    <a:pt x="71" y="242"/>
                    <a:pt x="71" y="245"/>
                    <a:pt x="70" y="248"/>
                  </a:cubicBezTo>
                  <a:cubicBezTo>
                    <a:pt x="70" y="249"/>
                    <a:pt x="69" y="249"/>
                    <a:pt x="68" y="249"/>
                  </a:cubicBezTo>
                  <a:cubicBezTo>
                    <a:pt x="59" y="249"/>
                    <a:pt x="12" y="250"/>
                    <a:pt x="2" y="252"/>
                  </a:cubicBezTo>
                  <a:cubicBezTo>
                    <a:pt x="0" y="252"/>
                    <a:pt x="0" y="252"/>
                    <a:pt x="0" y="250"/>
                  </a:cubicBezTo>
                  <a:lnTo>
                    <a:pt x="0" y="24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72" name="Google Shape;972;p98"/>
            <p:cNvSpPr/>
            <p:nvPr/>
          </p:nvSpPr>
          <p:spPr>
            <a:xfrm>
              <a:off x="-384" y="2244"/>
              <a:ext cx="250" cy="297"/>
            </a:xfrm>
            <a:custGeom>
              <a:avLst/>
              <a:gdLst/>
              <a:ahLst/>
              <a:cxnLst/>
              <a:rect l="l" t="t" r="r" b="b"/>
              <a:pathLst>
                <a:path w="120" h="142" extrusionOk="0">
                  <a:moveTo>
                    <a:pt x="67" y="0"/>
                  </a:moveTo>
                  <a:cubicBezTo>
                    <a:pt x="78" y="0"/>
                    <a:pt x="89" y="7"/>
                    <a:pt x="95" y="13"/>
                  </a:cubicBezTo>
                  <a:cubicBezTo>
                    <a:pt x="101" y="19"/>
                    <a:pt x="105" y="26"/>
                    <a:pt x="108" y="35"/>
                  </a:cubicBezTo>
                  <a:cubicBezTo>
                    <a:pt x="111" y="35"/>
                    <a:pt x="118" y="33"/>
                    <a:pt x="120" y="34"/>
                  </a:cubicBezTo>
                  <a:cubicBezTo>
                    <a:pt x="120" y="34"/>
                    <a:pt x="120" y="35"/>
                    <a:pt x="120" y="36"/>
                  </a:cubicBezTo>
                  <a:cubicBezTo>
                    <a:pt x="119" y="40"/>
                    <a:pt x="117" y="46"/>
                    <a:pt x="114" y="47"/>
                  </a:cubicBezTo>
                  <a:cubicBezTo>
                    <a:pt x="88" y="53"/>
                    <a:pt x="44" y="61"/>
                    <a:pt x="29" y="65"/>
                  </a:cubicBezTo>
                  <a:cubicBezTo>
                    <a:pt x="27" y="66"/>
                    <a:pt x="26" y="68"/>
                    <a:pt x="26" y="72"/>
                  </a:cubicBezTo>
                  <a:cubicBezTo>
                    <a:pt x="28" y="109"/>
                    <a:pt x="47" y="123"/>
                    <a:pt x="70" y="123"/>
                  </a:cubicBezTo>
                  <a:cubicBezTo>
                    <a:pt x="86" y="123"/>
                    <a:pt x="100" y="116"/>
                    <a:pt x="111" y="106"/>
                  </a:cubicBezTo>
                  <a:cubicBezTo>
                    <a:pt x="113" y="105"/>
                    <a:pt x="117" y="105"/>
                    <a:pt x="117" y="106"/>
                  </a:cubicBezTo>
                  <a:cubicBezTo>
                    <a:pt x="116" y="113"/>
                    <a:pt x="116" y="116"/>
                    <a:pt x="114" y="118"/>
                  </a:cubicBezTo>
                  <a:cubicBezTo>
                    <a:pt x="100" y="130"/>
                    <a:pt x="83" y="137"/>
                    <a:pt x="71" y="141"/>
                  </a:cubicBezTo>
                  <a:cubicBezTo>
                    <a:pt x="66" y="142"/>
                    <a:pt x="62" y="142"/>
                    <a:pt x="59" y="142"/>
                  </a:cubicBezTo>
                  <a:cubicBezTo>
                    <a:pt x="35" y="142"/>
                    <a:pt x="19" y="127"/>
                    <a:pt x="15" y="123"/>
                  </a:cubicBezTo>
                  <a:cubicBezTo>
                    <a:pt x="10" y="117"/>
                    <a:pt x="0" y="102"/>
                    <a:pt x="0" y="79"/>
                  </a:cubicBezTo>
                  <a:cubicBezTo>
                    <a:pt x="0" y="48"/>
                    <a:pt x="18" y="25"/>
                    <a:pt x="35" y="12"/>
                  </a:cubicBezTo>
                  <a:cubicBezTo>
                    <a:pt x="44" y="5"/>
                    <a:pt x="56" y="0"/>
                    <a:pt x="66" y="0"/>
                  </a:cubicBezTo>
                  <a:lnTo>
                    <a:pt x="67" y="0"/>
                  </a:lnTo>
                  <a:close/>
                  <a:moveTo>
                    <a:pt x="83" y="38"/>
                  </a:moveTo>
                  <a:cubicBezTo>
                    <a:pt x="83" y="30"/>
                    <a:pt x="69" y="13"/>
                    <a:pt x="54" y="13"/>
                  </a:cubicBezTo>
                  <a:cubicBezTo>
                    <a:pt x="52" y="13"/>
                    <a:pt x="48" y="14"/>
                    <a:pt x="45" y="17"/>
                  </a:cubicBezTo>
                  <a:cubicBezTo>
                    <a:pt x="34" y="24"/>
                    <a:pt x="29" y="41"/>
                    <a:pt x="30" y="55"/>
                  </a:cubicBezTo>
                  <a:cubicBezTo>
                    <a:pt x="45" y="51"/>
                    <a:pt x="62" y="48"/>
                    <a:pt x="79" y="44"/>
                  </a:cubicBezTo>
                  <a:cubicBezTo>
                    <a:pt x="82" y="43"/>
                    <a:pt x="83" y="42"/>
                    <a:pt x="83" y="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73" name="Google Shape;973;p98"/>
            <p:cNvSpPr/>
            <p:nvPr/>
          </p:nvSpPr>
          <p:spPr>
            <a:xfrm>
              <a:off x="-46" y="2032"/>
              <a:ext cx="727" cy="980"/>
            </a:xfrm>
            <a:custGeom>
              <a:avLst/>
              <a:gdLst/>
              <a:ahLst/>
              <a:cxnLst/>
              <a:rect l="l" t="t" r="r" b="b"/>
              <a:pathLst>
                <a:path w="348" h="468" extrusionOk="0">
                  <a:moveTo>
                    <a:pt x="1" y="457"/>
                  </a:moveTo>
                  <a:cubicBezTo>
                    <a:pt x="29" y="451"/>
                    <a:pt x="45" y="443"/>
                    <a:pt x="49" y="420"/>
                  </a:cubicBezTo>
                  <a:cubicBezTo>
                    <a:pt x="51" y="407"/>
                    <a:pt x="53" y="368"/>
                    <a:pt x="53" y="298"/>
                  </a:cubicBezTo>
                  <a:cubicBezTo>
                    <a:pt x="53" y="177"/>
                    <a:pt x="53" y="177"/>
                    <a:pt x="53" y="177"/>
                  </a:cubicBezTo>
                  <a:cubicBezTo>
                    <a:pt x="53" y="72"/>
                    <a:pt x="53" y="46"/>
                    <a:pt x="46" y="29"/>
                  </a:cubicBezTo>
                  <a:cubicBezTo>
                    <a:pt x="42" y="17"/>
                    <a:pt x="35" y="15"/>
                    <a:pt x="3" y="12"/>
                  </a:cubicBezTo>
                  <a:cubicBezTo>
                    <a:pt x="0" y="11"/>
                    <a:pt x="0" y="11"/>
                    <a:pt x="0" y="8"/>
                  </a:cubicBezTo>
                  <a:cubicBezTo>
                    <a:pt x="0" y="6"/>
                    <a:pt x="2" y="2"/>
                    <a:pt x="4" y="0"/>
                  </a:cubicBezTo>
                  <a:cubicBezTo>
                    <a:pt x="13" y="0"/>
                    <a:pt x="45" y="3"/>
                    <a:pt x="69" y="3"/>
                  </a:cubicBezTo>
                  <a:cubicBezTo>
                    <a:pt x="82" y="3"/>
                    <a:pt x="150" y="1"/>
                    <a:pt x="159" y="1"/>
                  </a:cubicBezTo>
                  <a:cubicBezTo>
                    <a:pt x="197" y="1"/>
                    <a:pt x="250" y="8"/>
                    <a:pt x="297" y="42"/>
                  </a:cubicBezTo>
                  <a:cubicBezTo>
                    <a:pt x="337" y="73"/>
                    <a:pt x="348" y="120"/>
                    <a:pt x="348" y="141"/>
                  </a:cubicBezTo>
                  <a:cubicBezTo>
                    <a:pt x="348" y="187"/>
                    <a:pt x="329" y="215"/>
                    <a:pt x="300" y="244"/>
                  </a:cubicBezTo>
                  <a:cubicBezTo>
                    <a:pt x="261" y="284"/>
                    <a:pt x="190" y="298"/>
                    <a:pt x="136" y="298"/>
                  </a:cubicBezTo>
                  <a:cubicBezTo>
                    <a:pt x="126" y="298"/>
                    <a:pt x="112" y="298"/>
                    <a:pt x="105" y="298"/>
                  </a:cubicBezTo>
                  <a:cubicBezTo>
                    <a:pt x="100" y="298"/>
                    <a:pt x="98" y="300"/>
                    <a:pt x="98" y="309"/>
                  </a:cubicBezTo>
                  <a:cubicBezTo>
                    <a:pt x="98" y="349"/>
                    <a:pt x="100" y="376"/>
                    <a:pt x="102" y="399"/>
                  </a:cubicBezTo>
                  <a:cubicBezTo>
                    <a:pt x="104" y="418"/>
                    <a:pt x="106" y="435"/>
                    <a:pt x="125" y="443"/>
                  </a:cubicBezTo>
                  <a:cubicBezTo>
                    <a:pt x="131" y="446"/>
                    <a:pt x="151" y="450"/>
                    <a:pt x="165" y="452"/>
                  </a:cubicBezTo>
                  <a:cubicBezTo>
                    <a:pt x="169" y="453"/>
                    <a:pt x="170" y="454"/>
                    <a:pt x="170" y="456"/>
                  </a:cubicBezTo>
                  <a:cubicBezTo>
                    <a:pt x="170" y="460"/>
                    <a:pt x="169" y="462"/>
                    <a:pt x="168" y="465"/>
                  </a:cubicBezTo>
                  <a:cubicBezTo>
                    <a:pt x="112" y="465"/>
                    <a:pt x="75" y="464"/>
                    <a:pt x="67" y="464"/>
                  </a:cubicBezTo>
                  <a:cubicBezTo>
                    <a:pt x="38" y="464"/>
                    <a:pt x="24" y="466"/>
                    <a:pt x="7" y="468"/>
                  </a:cubicBezTo>
                  <a:cubicBezTo>
                    <a:pt x="4" y="468"/>
                    <a:pt x="4" y="467"/>
                    <a:pt x="3" y="462"/>
                  </a:cubicBezTo>
                  <a:lnTo>
                    <a:pt x="1" y="457"/>
                  </a:lnTo>
                  <a:close/>
                  <a:moveTo>
                    <a:pt x="289" y="147"/>
                  </a:moveTo>
                  <a:cubicBezTo>
                    <a:pt x="289" y="129"/>
                    <a:pt x="290" y="20"/>
                    <a:pt x="157" y="20"/>
                  </a:cubicBezTo>
                  <a:cubicBezTo>
                    <a:pt x="125" y="20"/>
                    <a:pt x="115" y="23"/>
                    <a:pt x="111" y="25"/>
                  </a:cubicBezTo>
                  <a:cubicBezTo>
                    <a:pt x="108" y="27"/>
                    <a:pt x="105" y="30"/>
                    <a:pt x="104" y="43"/>
                  </a:cubicBezTo>
                  <a:cubicBezTo>
                    <a:pt x="103" y="69"/>
                    <a:pt x="100" y="219"/>
                    <a:pt x="100" y="262"/>
                  </a:cubicBezTo>
                  <a:cubicBezTo>
                    <a:pt x="100" y="271"/>
                    <a:pt x="101" y="272"/>
                    <a:pt x="109" y="275"/>
                  </a:cubicBezTo>
                  <a:cubicBezTo>
                    <a:pt x="118" y="277"/>
                    <a:pt x="130" y="280"/>
                    <a:pt x="144" y="280"/>
                  </a:cubicBezTo>
                  <a:cubicBezTo>
                    <a:pt x="168" y="280"/>
                    <a:pt x="192" y="274"/>
                    <a:pt x="206" y="269"/>
                  </a:cubicBezTo>
                  <a:cubicBezTo>
                    <a:pt x="242" y="257"/>
                    <a:pt x="289" y="216"/>
                    <a:pt x="289" y="148"/>
                  </a:cubicBezTo>
                  <a:lnTo>
                    <a:pt x="289" y="14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74" name="Google Shape;974;p98"/>
            <p:cNvSpPr/>
            <p:nvPr/>
          </p:nvSpPr>
          <p:spPr>
            <a:xfrm>
              <a:off x="683" y="2421"/>
              <a:ext cx="512" cy="603"/>
            </a:xfrm>
            <a:custGeom>
              <a:avLst/>
              <a:gdLst/>
              <a:ahLst/>
              <a:cxnLst/>
              <a:rect l="l" t="t" r="r" b="b"/>
              <a:pathLst>
                <a:path w="245" h="288" extrusionOk="0">
                  <a:moveTo>
                    <a:pt x="31" y="81"/>
                  </a:moveTo>
                  <a:cubicBezTo>
                    <a:pt x="27" y="82"/>
                    <a:pt x="23"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3" y="252"/>
                    <a:pt x="245" y="255"/>
                    <a:pt x="245" y="258"/>
                  </a:cubicBezTo>
                  <a:cubicBezTo>
                    <a:pt x="244" y="266"/>
                    <a:pt x="244" y="266"/>
                    <a:pt x="244" y="266"/>
                  </a:cubicBezTo>
                  <a:cubicBezTo>
                    <a:pt x="244" y="268"/>
                    <a:pt x="243" y="270"/>
                    <a:pt x="239" y="272"/>
                  </a:cubicBezTo>
                  <a:cubicBezTo>
                    <a:pt x="232" y="277"/>
                    <a:pt x="195" y="288"/>
                    <a:pt x="173" y="288"/>
                  </a:cubicBezTo>
                  <a:cubicBezTo>
                    <a:pt x="160" y="288"/>
                    <a:pt x="149" y="282"/>
                    <a:pt x="145" y="254"/>
                  </a:cubicBezTo>
                  <a:cubicBezTo>
                    <a:pt x="122" y="264"/>
                    <a:pt x="79" y="284"/>
                    <a:pt x="56" y="284"/>
                  </a:cubicBezTo>
                  <a:cubicBezTo>
                    <a:pt x="49" y="284"/>
                    <a:pt x="36" y="283"/>
                    <a:pt x="18" y="271"/>
                  </a:cubicBezTo>
                  <a:cubicBezTo>
                    <a:pt x="9" y="265"/>
                    <a:pt x="0" y="248"/>
                    <a:pt x="0" y="222"/>
                  </a:cubicBezTo>
                  <a:cubicBezTo>
                    <a:pt x="0" y="209"/>
                    <a:pt x="10" y="198"/>
                    <a:pt x="27" y="188"/>
                  </a:cubicBezTo>
                  <a:cubicBezTo>
                    <a:pt x="65" y="167"/>
                    <a:pt x="105" y="159"/>
                    <a:pt x="147" y="152"/>
                  </a:cubicBezTo>
                  <a:cubicBezTo>
                    <a:pt x="149" y="130"/>
                    <a:pt x="148" y="109"/>
                    <a:pt x="148" y="92"/>
                  </a:cubicBezTo>
                  <a:cubicBezTo>
                    <a:pt x="148" y="62"/>
                    <a:pt x="144" y="46"/>
                    <a:pt x="137" y="40"/>
                  </a:cubicBezTo>
                  <a:cubicBezTo>
                    <a:pt x="131" y="35"/>
                    <a:pt x="110" y="30"/>
                    <a:pt x="95" y="30"/>
                  </a:cubicBezTo>
                  <a:cubicBezTo>
                    <a:pt x="83" y="30"/>
                    <a:pt x="75" y="32"/>
                    <a:pt x="71"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75" name="Google Shape;975;p98"/>
            <p:cNvSpPr/>
            <p:nvPr/>
          </p:nvSpPr>
          <p:spPr>
            <a:xfrm>
              <a:off x="1212" y="2417"/>
              <a:ext cx="468" cy="601"/>
            </a:xfrm>
            <a:custGeom>
              <a:avLst/>
              <a:gdLst/>
              <a:ahLst/>
              <a:cxnLst/>
              <a:rect l="l" t="t" r="r" b="b"/>
              <a:pathLst>
                <a:path w="224" h="287" extrusionOk="0">
                  <a:moveTo>
                    <a:pt x="157" y="0"/>
                  </a:moveTo>
                  <a:cubicBezTo>
                    <a:pt x="180" y="0"/>
                    <a:pt x="206" y="9"/>
                    <a:pt x="221" y="23"/>
                  </a:cubicBezTo>
                  <a:cubicBezTo>
                    <a:pt x="222" y="25"/>
                    <a:pt x="224" y="28"/>
                    <a:pt x="224" y="32"/>
                  </a:cubicBezTo>
                  <a:cubicBezTo>
                    <a:pt x="224" y="39"/>
                    <a:pt x="215" y="46"/>
                    <a:pt x="208" y="50"/>
                  </a:cubicBezTo>
                  <a:cubicBezTo>
                    <a:pt x="203" y="54"/>
                    <a:pt x="197" y="56"/>
                    <a:pt x="194" y="54"/>
                  </a:cubicBezTo>
                  <a:cubicBezTo>
                    <a:pt x="190" y="53"/>
                    <a:pt x="184" y="50"/>
                    <a:pt x="177" y="46"/>
                  </a:cubicBezTo>
                  <a:cubicBezTo>
                    <a:pt x="161" y="35"/>
                    <a:pt x="146" y="30"/>
                    <a:pt x="127" y="30"/>
                  </a:cubicBezTo>
                  <a:cubicBezTo>
                    <a:pt x="101" y="30"/>
                    <a:pt x="82" y="44"/>
                    <a:pt x="72" y="54"/>
                  </a:cubicBezTo>
                  <a:cubicBezTo>
                    <a:pt x="52" y="73"/>
                    <a:pt x="47" y="99"/>
                    <a:pt x="47" y="136"/>
                  </a:cubicBezTo>
                  <a:cubicBezTo>
                    <a:pt x="47" y="178"/>
                    <a:pt x="59" y="211"/>
                    <a:pt x="71" y="224"/>
                  </a:cubicBezTo>
                  <a:cubicBezTo>
                    <a:pt x="94" y="248"/>
                    <a:pt x="119" y="258"/>
                    <a:pt x="137" y="258"/>
                  </a:cubicBezTo>
                  <a:cubicBezTo>
                    <a:pt x="167" y="258"/>
                    <a:pt x="194" y="241"/>
                    <a:pt x="209" y="230"/>
                  </a:cubicBezTo>
                  <a:cubicBezTo>
                    <a:pt x="212" y="230"/>
                    <a:pt x="215" y="231"/>
                    <a:pt x="215" y="233"/>
                  </a:cubicBezTo>
                  <a:cubicBezTo>
                    <a:pt x="215" y="236"/>
                    <a:pt x="212" y="244"/>
                    <a:pt x="207" y="249"/>
                  </a:cubicBezTo>
                  <a:cubicBezTo>
                    <a:pt x="198" y="256"/>
                    <a:pt x="173" y="272"/>
                    <a:pt x="148" y="280"/>
                  </a:cubicBezTo>
                  <a:cubicBezTo>
                    <a:pt x="135" y="284"/>
                    <a:pt x="120" y="287"/>
                    <a:pt x="112" y="287"/>
                  </a:cubicBezTo>
                  <a:cubicBezTo>
                    <a:pt x="90" y="287"/>
                    <a:pt x="59" y="276"/>
                    <a:pt x="40" y="260"/>
                  </a:cubicBezTo>
                  <a:cubicBezTo>
                    <a:pt x="23" y="247"/>
                    <a:pt x="0" y="212"/>
                    <a:pt x="0" y="169"/>
                  </a:cubicBezTo>
                  <a:cubicBezTo>
                    <a:pt x="0" y="97"/>
                    <a:pt x="30" y="70"/>
                    <a:pt x="42" y="60"/>
                  </a:cubicBezTo>
                  <a:cubicBezTo>
                    <a:pt x="56" y="44"/>
                    <a:pt x="88" y="24"/>
                    <a:pt x="103" y="17"/>
                  </a:cubicBezTo>
                  <a:cubicBezTo>
                    <a:pt x="120" y="8"/>
                    <a:pt x="139" y="0"/>
                    <a:pt x="157"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76" name="Google Shape;976;p98"/>
            <p:cNvSpPr/>
            <p:nvPr/>
          </p:nvSpPr>
          <p:spPr>
            <a:xfrm>
              <a:off x="1694" y="1946"/>
              <a:ext cx="646" cy="1064"/>
            </a:xfrm>
            <a:custGeom>
              <a:avLst/>
              <a:gdLst/>
              <a:ahLst/>
              <a:cxnLst/>
              <a:rect l="l" t="t" r="r" b="b"/>
              <a:pathLst>
                <a:path w="309" h="508" extrusionOk="0">
                  <a:moveTo>
                    <a:pt x="3" y="498"/>
                  </a:moveTo>
                  <a:cubicBezTo>
                    <a:pt x="4" y="495"/>
                    <a:pt x="5" y="495"/>
                    <a:pt x="7" y="495"/>
                  </a:cubicBezTo>
                  <a:cubicBezTo>
                    <a:pt x="26" y="491"/>
                    <a:pt x="35" y="488"/>
                    <a:pt x="36" y="479"/>
                  </a:cubicBezTo>
                  <a:cubicBezTo>
                    <a:pt x="40" y="463"/>
                    <a:pt x="42" y="403"/>
                    <a:pt x="42" y="284"/>
                  </a:cubicBezTo>
                  <a:cubicBezTo>
                    <a:pt x="42" y="224"/>
                    <a:pt x="43" y="127"/>
                    <a:pt x="42" y="76"/>
                  </a:cubicBezTo>
                  <a:cubicBezTo>
                    <a:pt x="41" y="61"/>
                    <a:pt x="39" y="59"/>
                    <a:pt x="30" y="53"/>
                  </a:cubicBezTo>
                  <a:cubicBezTo>
                    <a:pt x="21" y="48"/>
                    <a:pt x="16" y="45"/>
                    <a:pt x="13" y="43"/>
                  </a:cubicBezTo>
                  <a:cubicBezTo>
                    <a:pt x="10" y="40"/>
                    <a:pt x="9" y="36"/>
                    <a:pt x="11" y="34"/>
                  </a:cubicBezTo>
                  <a:cubicBezTo>
                    <a:pt x="14" y="30"/>
                    <a:pt x="72" y="3"/>
                    <a:pt x="79" y="1"/>
                  </a:cubicBezTo>
                  <a:cubicBezTo>
                    <a:pt x="84" y="0"/>
                    <a:pt x="86" y="2"/>
                    <a:pt x="86" y="12"/>
                  </a:cubicBezTo>
                  <a:cubicBezTo>
                    <a:pt x="86" y="21"/>
                    <a:pt x="86" y="46"/>
                    <a:pt x="86" y="118"/>
                  </a:cubicBezTo>
                  <a:cubicBezTo>
                    <a:pt x="83" y="348"/>
                    <a:pt x="83" y="348"/>
                    <a:pt x="83" y="348"/>
                  </a:cubicBezTo>
                  <a:cubicBezTo>
                    <a:pt x="83" y="355"/>
                    <a:pt x="83" y="356"/>
                    <a:pt x="89" y="356"/>
                  </a:cubicBezTo>
                  <a:cubicBezTo>
                    <a:pt x="97" y="356"/>
                    <a:pt x="104" y="352"/>
                    <a:pt x="114" y="343"/>
                  </a:cubicBezTo>
                  <a:cubicBezTo>
                    <a:pt x="134" y="328"/>
                    <a:pt x="175" y="286"/>
                    <a:pt x="195" y="261"/>
                  </a:cubicBezTo>
                  <a:cubicBezTo>
                    <a:pt x="202" y="252"/>
                    <a:pt x="197" y="250"/>
                    <a:pt x="187" y="250"/>
                  </a:cubicBezTo>
                  <a:cubicBezTo>
                    <a:pt x="180" y="250"/>
                    <a:pt x="176" y="250"/>
                    <a:pt x="172" y="250"/>
                  </a:cubicBezTo>
                  <a:cubicBezTo>
                    <a:pt x="170" y="250"/>
                    <a:pt x="168" y="249"/>
                    <a:pt x="169" y="246"/>
                  </a:cubicBezTo>
                  <a:cubicBezTo>
                    <a:pt x="172" y="240"/>
                    <a:pt x="172" y="240"/>
                    <a:pt x="172" y="240"/>
                  </a:cubicBezTo>
                  <a:cubicBezTo>
                    <a:pt x="173" y="238"/>
                    <a:pt x="174" y="236"/>
                    <a:pt x="177" y="236"/>
                  </a:cubicBezTo>
                  <a:cubicBezTo>
                    <a:pt x="204" y="236"/>
                    <a:pt x="251" y="234"/>
                    <a:pt x="285" y="230"/>
                  </a:cubicBezTo>
                  <a:cubicBezTo>
                    <a:pt x="288" y="230"/>
                    <a:pt x="288" y="231"/>
                    <a:pt x="288" y="232"/>
                  </a:cubicBezTo>
                  <a:cubicBezTo>
                    <a:pt x="288" y="234"/>
                    <a:pt x="288" y="236"/>
                    <a:pt x="288" y="238"/>
                  </a:cubicBezTo>
                  <a:cubicBezTo>
                    <a:pt x="288" y="240"/>
                    <a:pt x="287" y="242"/>
                    <a:pt x="281" y="243"/>
                  </a:cubicBezTo>
                  <a:cubicBezTo>
                    <a:pt x="256" y="247"/>
                    <a:pt x="245" y="252"/>
                    <a:pt x="224" y="267"/>
                  </a:cubicBezTo>
                  <a:cubicBezTo>
                    <a:pt x="205" y="279"/>
                    <a:pt x="176" y="305"/>
                    <a:pt x="145" y="336"/>
                  </a:cubicBezTo>
                  <a:cubicBezTo>
                    <a:pt x="142" y="339"/>
                    <a:pt x="142" y="341"/>
                    <a:pt x="147" y="348"/>
                  </a:cubicBezTo>
                  <a:cubicBezTo>
                    <a:pt x="165" y="370"/>
                    <a:pt x="211" y="424"/>
                    <a:pt x="234" y="448"/>
                  </a:cubicBezTo>
                  <a:cubicBezTo>
                    <a:pt x="267" y="483"/>
                    <a:pt x="277" y="490"/>
                    <a:pt x="305" y="495"/>
                  </a:cubicBezTo>
                  <a:cubicBezTo>
                    <a:pt x="308" y="495"/>
                    <a:pt x="309" y="498"/>
                    <a:pt x="309" y="502"/>
                  </a:cubicBezTo>
                  <a:cubicBezTo>
                    <a:pt x="309" y="507"/>
                    <a:pt x="308" y="506"/>
                    <a:pt x="303" y="506"/>
                  </a:cubicBezTo>
                  <a:cubicBezTo>
                    <a:pt x="296" y="506"/>
                    <a:pt x="284" y="506"/>
                    <a:pt x="260" y="506"/>
                  </a:cubicBezTo>
                  <a:cubicBezTo>
                    <a:pt x="235" y="506"/>
                    <a:pt x="221" y="508"/>
                    <a:pt x="196" y="508"/>
                  </a:cubicBezTo>
                  <a:cubicBezTo>
                    <a:pt x="192" y="508"/>
                    <a:pt x="192" y="506"/>
                    <a:pt x="191" y="504"/>
                  </a:cubicBezTo>
                  <a:cubicBezTo>
                    <a:pt x="189" y="500"/>
                    <a:pt x="189" y="500"/>
                    <a:pt x="189" y="500"/>
                  </a:cubicBezTo>
                  <a:cubicBezTo>
                    <a:pt x="189" y="497"/>
                    <a:pt x="189" y="496"/>
                    <a:pt x="191" y="496"/>
                  </a:cubicBezTo>
                  <a:cubicBezTo>
                    <a:pt x="211" y="492"/>
                    <a:pt x="213" y="490"/>
                    <a:pt x="208" y="484"/>
                  </a:cubicBezTo>
                  <a:cubicBezTo>
                    <a:pt x="176" y="446"/>
                    <a:pt x="151" y="415"/>
                    <a:pt x="117" y="379"/>
                  </a:cubicBezTo>
                  <a:cubicBezTo>
                    <a:pt x="109" y="372"/>
                    <a:pt x="104" y="369"/>
                    <a:pt x="91" y="369"/>
                  </a:cubicBezTo>
                  <a:cubicBezTo>
                    <a:pt x="83" y="369"/>
                    <a:pt x="83" y="370"/>
                    <a:pt x="82" y="378"/>
                  </a:cubicBezTo>
                  <a:cubicBezTo>
                    <a:pt x="81" y="384"/>
                    <a:pt x="81" y="400"/>
                    <a:pt x="82" y="444"/>
                  </a:cubicBezTo>
                  <a:cubicBezTo>
                    <a:pt x="82" y="481"/>
                    <a:pt x="85" y="490"/>
                    <a:pt x="89" y="490"/>
                  </a:cubicBezTo>
                  <a:cubicBezTo>
                    <a:pt x="95" y="490"/>
                    <a:pt x="105" y="489"/>
                    <a:pt x="112" y="489"/>
                  </a:cubicBezTo>
                  <a:cubicBezTo>
                    <a:pt x="116" y="489"/>
                    <a:pt x="116" y="490"/>
                    <a:pt x="116" y="493"/>
                  </a:cubicBezTo>
                  <a:cubicBezTo>
                    <a:pt x="116" y="495"/>
                    <a:pt x="115" y="498"/>
                    <a:pt x="113" y="503"/>
                  </a:cubicBezTo>
                  <a:cubicBezTo>
                    <a:pt x="112" y="505"/>
                    <a:pt x="110" y="507"/>
                    <a:pt x="106" y="507"/>
                  </a:cubicBezTo>
                  <a:cubicBezTo>
                    <a:pt x="102" y="507"/>
                    <a:pt x="90" y="505"/>
                    <a:pt x="64" y="505"/>
                  </a:cubicBezTo>
                  <a:cubicBezTo>
                    <a:pt x="42" y="505"/>
                    <a:pt x="13" y="507"/>
                    <a:pt x="5" y="507"/>
                  </a:cubicBezTo>
                  <a:cubicBezTo>
                    <a:pt x="2" y="507"/>
                    <a:pt x="0" y="505"/>
                    <a:pt x="1" y="502"/>
                  </a:cubicBezTo>
                  <a:lnTo>
                    <a:pt x="3" y="4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77" name="Google Shape;977;p98"/>
            <p:cNvSpPr/>
            <p:nvPr/>
          </p:nvSpPr>
          <p:spPr>
            <a:xfrm>
              <a:off x="2376" y="2421"/>
              <a:ext cx="514" cy="603"/>
            </a:xfrm>
            <a:custGeom>
              <a:avLst/>
              <a:gdLst/>
              <a:ahLst/>
              <a:cxnLst/>
              <a:rect l="l" t="t" r="r" b="b"/>
              <a:pathLst>
                <a:path w="246" h="288" extrusionOk="0">
                  <a:moveTo>
                    <a:pt x="31" y="81"/>
                  </a:moveTo>
                  <a:cubicBezTo>
                    <a:pt x="27" y="82"/>
                    <a:pt x="24"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4" y="252"/>
                    <a:pt x="246" y="255"/>
                    <a:pt x="246" y="258"/>
                  </a:cubicBezTo>
                  <a:cubicBezTo>
                    <a:pt x="245" y="266"/>
                    <a:pt x="245" y="266"/>
                    <a:pt x="245" y="266"/>
                  </a:cubicBezTo>
                  <a:cubicBezTo>
                    <a:pt x="244" y="268"/>
                    <a:pt x="243" y="270"/>
                    <a:pt x="239" y="272"/>
                  </a:cubicBezTo>
                  <a:cubicBezTo>
                    <a:pt x="232" y="277"/>
                    <a:pt x="196" y="288"/>
                    <a:pt x="174" y="288"/>
                  </a:cubicBezTo>
                  <a:cubicBezTo>
                    <a:pt x="160" y="288"/>
                    <a:pt x="149" y="282"/>
                    <a:pt x="145" y="254"/>
                  </a:cubicBezTo>
                  <a:cubicBezTo>
                    <a:pt x="122" y="264"/>
                    <a:pt x="79" y="284"/>
                    <a:pt x="56" y="284"/>
                  </a:cubicBezTo>
                  <a:cubicBezTo>
                    <a:pt x="49" y="284"/>
                    <a:pt x="37" y="283"/>
                    <a:pt x="18" y="271"/>
                  </a:cubicBezTo>
                  <a:cubicBezTo>
                    <a:pt x="9" y="265"/>
                    <a:pt x="0" y="248"/>
                    <a:pt x="0" y="222"/>
                  </a:cubicBezTo>
                  <a:cubicBezTo>
                    <a:pt x="0" y="209"/>
                    <a:pt x="10" y="198"/>
                    <a:pt x="28" y="188"/>
                  </a:cubicBezTo>
                  <a:cubicBezTo>
                    <a:pt x="66" y="167"/>
                    <a:pt x="106" y="159"/>
                    <a:pt x="147" y="152"/>
                  </a:cubicBezTo>
                  <a:cubicBezTo>
                    <a:pt x="149" y="130"/>
                    <a:pt x="148" y="109"/>
                    <a:pt x="148" y="92"/>
                  </a:cubicBezTo>
                  <a:cubicBezTo>
                    <a:pt x="148" y="62"/>
                    <a:pt x="144" y="46"/>
                    <a:pt x="137" y="40"/>
                  </a:cubicBezTo>
                  <a:cubicBezTo>
                    <a:pt x="131" y="35"/>
                    <a:pt x="110" y="30"/>
                    <a:pt x="95" y="30"/>
                  </a:cubicBezTo>
                  <a:cubicBezTo>
                    <a:pt x="84" y="30"/>
                    <a:pt x="75" y="32"/>
                    <a:pt x="72"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78" name="Google Shape;978;p98"/>
            <p:cNvSpPr/>
            <p:nvPr/>
          </p:nvSpPr>
          <p:spPr>
            <a:xfrm>
              <a:off x="2938" y="2417"/>
              <a:ext cx="405" cy="590"/>
            </a:xfrm>
            <a:custGeom>
              <a:avLst/>
              <a:gdLst/>
              <a:ahLst/>
              <a:cxnLst/>
              <a:rect l="l" t="t" r="r" b="b"/>
              <a:pathLst>
                <a:path w="194" h="282" extrusionOk="0">
                  <a:moveTo>
                    <a:pt x="5" y="270"/>
                  </a:moveTo>
                  <a:cubicBezTo>
                    <a:pt x="23" y="265"/>
                    <a:pt x="27" y="262"/>
                    <a:pt x="28" y="252"/>
                  </a:cubicBezTo>
                  <a:cubicBezTo>
                    <a:pt x="30" y="244"/>
                    <a:pt x="30" y="228"/>
                    <a:pt x="30" y="157"/>
                  </a:cubicBezTo>
                  <a:cubicBezTo>
                    <a:pt x="30" y="84"/>
                    <a:pt x="30" y="84"/>
                    <a:pt x="30" y="84"/>
                  </a:cubicBezTo>
                  <a:cubicBezTo>
                    <a:pt x="30" y="64"/>
                    <a:pt x="26" y="60"/>
                    <a:pt x="11" y="53"/>
                  </a:cubicBezTo>
                  <a:cubicBezTo>
                    <a:pt x="5" y="50"/>
                    <a:pt x="2" y="48"/>
                    <a:pt x="3" y="43"/>
                  </a:cubicBezTo>
                  <a:cubicBezTo>
                    <a:pt x="24" y="29"/>
                    <a:pt x="39" y="19"/>
                    <a:pt x="62" y="3"/>
                  </a:cubicBezTo>
                  <a:cubicBezTo>
                    <a:pt x="65" y="0"/>
                    <a:pt x="67" y="0"/>
                    <a:pt x="71" y="0"/>
                  </a:cubicBezTo>
                  <a:cubicBezTo>
                    <a:pt x="73" y="0"/>
                    <a:pt x="74" y="3"/>
                    <a:pt x="74" y="8"/>
                  </a:cubicBezTo>
                  <a:cubicBezTo>
                    <a:pt x="73" y="30"/>
                    <a:pt x="71" y="45"/>
                    <a:pt x="71" y="65"/>
                  </a:cubicBezTo>
                  <a:cubicBezTo>
                    <a:pt x="87" y="58"/>
                    <a:pt x="135" y="22"/>
                    <a:pt x="141" y="17"/>
                  </a:cubicBezTo>
                  <a:cubicBezTo>
                    <a:pt x="149" y="11"/>
                    <a:pt x="154" y="9"/>
                    <a:pt x="159" y="9"/>
                  </a:cubicBezTo>
                  <a:cubicBezTo>
                    <a:pt x="176" y="9"/>
                    <a:pt x="194" y="24"/>
                    <a:pt x="194" y="39"/>
                  </a:cubicBezTo>
                  <a:cubicBezTo>
                    <a:pt x="194" y="47"/>
                    <a:pt x="182" y="59"/>
                    <a:pt x="175" y="66"/>
                  </a:cubicBezTo>
                  <a:cubicBezTo>
                    <a:pt x="172" y="68"/>
                    <a:pt x="168" y="70"/>
                    <a:pt x="164" y="70"/>
                  </a:cubicBezTo>
                  <a:cubicBezTo>
                    <a:pt x="160" y="70"/>
                    <a:pt x="159" y="69"/>
                    <a:pt x="156" y="68"/>
                  </a:cubicBezTo>
                  <a:cubicBezTo>
                    <a:pt x="150" y="63"/>
                    <a:pt x="139" y="54"/>
                    <a:pt x="123" y="54"/>
                  </a:cubicBezTo>
                  <a:cubicBezTo>
                    <a:pt x="110" y="54"/>
                    <a:pt x="89" y="70"/>
                    <a:pt x="83" y="78"/>
                  </a:cubicBezTo>
                  <a:cubicBezTo>
                    <a:pt x="73" y="89"/>
                    <a:pt x="71" y="94"/>
                    <a:pt x="71" y="130"/>
                  </a:cubicBezTo>
                  <a:cubicBezTo>
                    <a:pt x="71" y="231"/>
                    <a:pt x="71" y="231"/>
                    <a:pt x="71" y="231"/>
                  </a:cubicBezTo>
                  <a:cubicBezTo>
                    <a:pt x="71" y="249"/>
                    <a:pt x="71" y="256"/>
                    <a:pt x="74" y="259"/>
                  </a:cubicBezTo>
                  <a:cubicBezTo>
                    <a:pt x="76" y="262"/>
                    <a:pt x="79" y="265"/>
                    <a:pt x="86" y="264"/>
                  </a:cubicBezTo>
                  <a:cubicBezTo>
                    <a:pt x="120" y="263"/>
                    <a:pt x="120" y="263"/>
                    <a:pt x="120" y="263"/>
                  </a:cubicBezTo>
                  <a:cubicBezTo>
                    <a:pt x="123" y="263"/>
                    <a:pt x="126" y="266"/>
                    <a:pt x="126" y="269"/>
                  </a:cubicBezTo>
                  <a:cubicBezTo>
                    <a:pt x="123" y="280"/>
                    <a:pt x="123" y="280"/>
                    <a:pt x="123" y="280"/>
                  </a:cubicBezTo>
                  <a:cubicBezTo>
                    <a:pt x="39" y="280"/>
                    <a:pt x="39" y="280"/>
                    <a:pt x="39" y="280"/>
                  </a:cubicBezTo>
                  <a:cubicBezTo>
                    <a:pt x="24" y="280"/>
                    <a:pt x="10" y="282"/>
                    <a:pt x="4" y="282"/>
                  </a:cubicBezTo>
                  <a:cubicBezTo>
                    <a:pt x="1" y="282"/>
                    <a:pt x="0" y="280"/>
                    <a:pt x="2" y="275"/>
                  </a:cubicBezTo>
                  <a:lnTo>
                    <a:pt x="5" y="2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79" name="Google Shape;979;p98"/>
            <p:cNvSpPr/>
            <p:nvPr/>
          </p:nvSpPr>
          <p:spPr>
            <a:xfrm>
              <a:off x="3337" y="1942"/>
              <a:ext cx="639" cy="1091"/>
            </a:xfrm>
            <a:custGeom>
              <a:avLst/>
              <a:gdLst/>
              <a:ahLst/>
              <a:cxnLst/>
              <a:rect l="l" t="t" r="r" b="b"/>
              <a:pathLst>
                <a:path w="306" h="521" extrusionOk="0">
                  <a:moveTo>
                    <a:pt x="0" y="390"/>
                  </a:moveTo>
                  <a:cubicBezTo>
                    <a:pt x="0" y="358"/>
                    <a:pt x="9" y="320"/>
                    <a:pt x="50" y="281"/>
                  </a:cubicBezTo>
                  <a:cubicBezTo>
                    <a:pt x="71" y="259"/>
                    <a:pt x="113" y="233"/>
                    <a:pt x="152" y="233"/>
                  </a:cubicBezTo>
                  <a:cubicBezTo>
                    <a:pt x="170" y="233"/>
                    <a:pt x="195" y="237"/>
                    <a:pt x="204" y="241"/>
                  </a:cubicBezTo>
                  <a:cubicBezTo>
                    <a:pt x="206" y="241"/>
                    <a:pt x="211" y="239"/>
                    <a:pt x="211" y="236"/>
                  </a:cubicBezTo>
                  <a:cubicBezTo>
                    <a:pt x="212" y="225"/>
                    <a:pt x="212" y="213"/>
                    <a:pt x="213" y="178"/>
                  </a:cubicBezTo>
                  <a:cubicBezTo>
                    <a:pt x="213" y="116"/>
                    <a:pt x="211" y="84"/>
                    <a:pt x="210" y="72"/>
                  </a:cubicBezTo>
                  <a:cubicBezTo>
                    <a:pt x="209" y="61"/>
                    <a:pt x="207" y="58"/>
                    <a:pt x="184" y="53"/>
                  </a:cubicBezTo>
                  <a:cubicBezTo>
                    <a:pt x="180" y="52"/>
                    <a:pt x="177" y="50"/>
                    <a:pt x="177" y="49"/>
                  </a:cubicBezTo>
                  <a:cubicBezTo>
                    <a:pt x="176" y="46"/>
                    <a:pt x="176" y="46"/>
                    <a:pt x="176" y="46"/>
                  </a:cubicBezTo>
                  <a:cubicBezTo>
                    <a:pt x="175" y="43"/>
                    <a:pt x="176" y="43"/>
                    <a:pt x="178" y="42"/>
                  </a:cubicBezTo>
                  <a:cubicBezTo>
                    <a:pt x="201" y="30"/>
                    <a:pt x="224" y="17"/>
                    <a:pt x="247" y="1"/>
                  </a:cubicBezTo>
                  <a:cubicBezTo>
                    <a:pt x="248" y="0"/>
                    <a:pt x="251" y="0"/>
                    <a:pt x="253" y="1"/>
                  </a:cubicBezTo>
                  <a:cubicBezTo>
                    <a:pt x="256" y="2"/>
                    <a:pt x="257" y="8"/>
                    <a:pt x="257" y="13"/>
                  </a:cubicBezTo>
                  <a:cubicBezTo>
                    <a:pt x="256" y="43"/>
                    <a:pt x="253" y="148"/>
                    <a:pt x="253" y="300"/>
                  </a:cubicBezTo>
                  <a:cubicBezTo>
                    <a:pt x="253" y="395"/>
                    <a:pt x="253" y="395"/>
                    <a:pt x="253" y="395"/>
                  </a:cubicBezTo>
                  <a:cubicBezTo>
                    <a:pt x="253" y="435"/>
                    <a:pt x="255" y="460"/>
                    <a:pt x="259" y="482"/>
                  </a:cubicBezTo>
                  <a:cubicBezTo>
                    <a:pt x="260" y="490"/>
                    <a:pt x="262" y="492"/>
                    <a:pt x="266" y="492"/>
                  </a:cubicBezTo>
                  <a:cubicBezTo>
                    <a:pt x="274" y="492"/>
                    <a:pt x="289" y="486"/>
                    <a:pt x="298" y="482"/>
                  </a:cubicBezTo>
                  <a:cubicBezTo>
                    <a:pt x="301" y="481"/>
                    <a:pt x="302" y="482"/>
                    <a:pt x="303" y="485"/>
                  </a:cubicBezTo>
                  <a:cubicBezTo>
                    <a:pt x="305" y="489"/>
                    <a:pt x="306" y="492"/>
                    <a:pt x="306" y="496"/>
                  </a:cubicBezTo>
                  <a:cubicBezTo>
                    <a:pt x="306" y="498"/>
                    <a:pt x="305" y="499"/>
                    <a:pt x="301" y="501"/>
                  </a:cubicBezTo>
                  <a:cubicBezTo>
                    <a:pt x="288" y="504"/>
                    <a:pt x="234" y="518"/>
                    <a:pt x="225" y="520"/>
                  </a:cubicBezTo>
                  <a:cubicBezTo>
                    <a:pt x="221" y="521"/>
                    <a:pt x="214" y="517"/>
                    <a:pt x="213" y="510"/>
                  </a:cubicBezTo>
                  <a:cubicBezTo>
                    <a:pt x="210" y="501"/>
                    <a:pt x="212" y="482"/>
                    <a:pt x="212" y="474"/>
                  </a:cubicBezTo>
                  <a:cubicBezTo>
                    <a:pt x="162" y="497"/>
                    <a:pt x="130" y="513"/>
                    <a:pt x="108" y="513"/>
                  </a:cubicBezTo>
                  <a:cubicBezTo>
                    <a:pt x="82" y="513"/>
                    <a:pt x="53" y="496"/>
                    <a:pt x="39" y="482"/>
                  </a:cubicBezTo>
                  <a:cubicBezTo>
                    <a:pt x="12" y="456"/>
                    <a:pt x="0" y="419"/>
                    <a:pt x="0" y="391"/>
                  </a:cubicBezTo>
                  <a:lnTo>
                    <a:pt x="0" y="390"/>
                  </a:lnTo>
                  <a:close/>
                  <a:moveTo>
                    <a:pt x="124" y="259"/>
                  </a:moveTo>
                  <a:cubicBezTo>
                    <a:pt x="113" y="259"/>
                    <a:pt x="85" y="265"/>
                    <a:pt x="69" y="281"/>
                  </a:cubicBezTo>
                  <a:cubicBezTo>
                    <a:pt x="53" y="296"/>
                    <a:pt x="45" y="322"/>
                    <a:pt x="45" y="354"/>
                  </a:cubicBezTo>
                  <a:cubicBezTo>
                    <a:pt x="45" y="382"/>
                    <a:pt x="48" y="425"/>
                    <a:pt x="82" y="455"/>
                  </a:cubicBezTo>
                  <a:cubicBezTo>
                    <a:pt x="105" y="475"/>
                    <a:pt x="124" y="479"/>
                    <a:pt x="145" y="479"/>
                  </a:cubicBezTo>
                  <a:cubicBezTo>
                    <a:pt x="166" y="479"/>
                    <a:pt x="190" y="469"/>
                    <a:pt x="202" y="462"/>
                  </a:cubicBezTo>
                  <a:cubicBezTo>
                    <a:pt x="209" y="458"/>
                    <a:pt x="209" y="454"/>
                    <a:pt x="209" y="449"/>
                  </a:cubicBezTo>
                  <a:cubicBezTo>
                    <a:pt x="214" y="417"/>
                    <a:pt x="214" y="322"/>
                    <a:pt x="209" y="297"/>
                  </a:cubicBezTo>
                  <a:cubicBezTo>
                    <a:pt x="209" y="290"/>
                    <a:pt x="208" y="288"/>
                    <a:pt x="198" y="280"/>
                  </a:cubicBezTo>
                  <a:cubicBezTo>
                    <a:pt x="181" y="267"/>
                    <a:pt x="151" y="259"/>
                    <a:pt x="124" y="25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80" name="Google Shape;980;p98"/>
            <p:cNvSpPr/>
            <p:nvPr/>
          </p:nvSpPr>
          <p:spPr>
            <a:xfrm>
              <a:off x="967" y="1716"/>
              <a:ext cx="587" cy="553"/>
            </a:xfrm>
            <a:custGeom>
              <a:avLst/>
              <a:gdLst/>
              <a:ahLst/>
              <a:cxnLst/>
              <a:rect l="l" t="t" r="r" b="b"/>
              <a:pathLst>
                <a:path w="281" h="264" extrusionOk="0">
                  <a:moveTo>
                    <a:pt x="134" y="36"/>
                  </a:moveTo>
                  <a:cubicBezTo>
                    <a:pt x="133" y="36"/>
                    <a:pt x="130" y="34"/>
                    <a:pt x="127" y="29"/>
                  </a:cubicBezTo>
                  <a:cubicBezTo>
                    <a:pt x="119" y="16"/>
                    <a:pt x="108" y="11"/>
                    <a:pt x="90" y="11"/>
                  </a:cubicBezTo>
                  <a:cubicBezTo>
                    <a:pt x="68" y="11"/>
                    <a:pt x="57" y="32"/>
                    <a:pt x="57" y="50"/>
                  </a:cubicBezTo>
                  <a:cubicBezTo>
                    <a:pt x="57" y="76"/>
                    <a:pt x="67" y="83"/>
                    <a:pt x="70" y="86"/>
                  </a:cubicBezTo>
                  <a:cubicBezTo>
                    <a:pt x="73" y="88"/>
                    <a:pt x="79" y="89"/>
                    <a:pt x="81" y="89"/>
                  </a:cubicBezTo>
                  <a:cubicBezTo>
                    <a:pt x="88" y="88"/>
                    <a:pt x="117" y="82"/>
                    <a:pt x="121" y="82"/>
                  </a:cubicBezTo>
                  <a:cubicBezTo>
                    <a:pt x="127" y="82"/>
                    <a:pt x="128" y="84"/>
                    <a:pt x="128" y="88"/>
                  </a:cubicBezTo>
                  <a:cubicBezTo>
                    <a:pt x="128" y="100"/>
                    <a:pt x="124" y="105"/>
                    <a:pt x="118" y="104"/>
                  </a:cubicBezTo>
                  <a:cubicBezTo>
                    <a:pt x="109" y="104"/>
                    <a:pt x="88" y="102"/>
                    <a:pt x="82" y="101"/>
                  </a:cubicBezTo>
                  <a:cubicBezTo>
                    <a:pt x="78" y="101"/>
                    <a:pt x="74" y="102"/>
                    <a:pt x="68" y="105"/>
                  </a:cubicBezTo>
                  <a:cubicBezTo>
                    <a:pt x="53" y="113"/>
                    <a:pt x="28" y="134"/>
                    <a:pt x="28" y="169"/>
                  </a:cubicBezTo>
                  <a:cubicBezTo>
                    <a:pt x="28" y="198"/>
                    <a:pt x="40" y="213"/>
                    <a:pt x="54" y="225"/>
                  </a:cubicBezTo>
                  <a:cubicBezTo>
                    <a:pt x="68" y="237"/>
                    <a:pt x="91" y="245"/>
                    <a:pt x="110" y="245"/>
                  </a:cubicBezTo>
                  <a:cubicBezTo>
                    <a:pt x="133" y="245"/>
                    <a:pt x="157" y="240"/>
                    <a:pt x="177" y="223"/>
                  </a:cubicBezTo>
                  <a:cubicBezTo>
                    <a:pt x="194" y="209"/>
                    <a:pt x="202" y="188"/>
                    <a:pt x="202" y="174"/>
                  </a:cubicBezTo>
                  <a:cubicBezTo>
                    <a:pt x="202" y="168"/>
                    <a:pt x="200" y="156"/>
                    <a:pt x="194" y="156"/>
                  </a:cubicBezTo>
                  <a:cubicBezTo>
                    <a:pt x="183" y="156"/>
                    <a:pt x="164" y="159"/>
                    <a:pt x="152" y="163"/>
                  </a:cubicBezTo>
                  <a:cubicBezTo>
                    <a:pt x="146" y="165"/>
                    <a:pt x="143" y="167"/>
                    <a:pt x="139" y="184"/>
                  </a:cubicBezTo>
                  <a:cubicBezTo>
                    <a:pt x="139" y="185"/>
                    <a:pt x="134" y="186"/>
                    <a:pt x="132" y="185"/>
                  </a:cubicBezTo>
                  <a:cubicBezTo>
                    <a:pt x="128" y="185"/>
                    <a:pt x="124" y="181"/>
                    <a:pt x="124" y="178"/>
                  </a:cubicBezTo>
                  <a:cubicBezTo>
                    <a:pt x="124" y="167"/>
                    <a:pt x="149" y="150"/>
                    <a:pt x="171" y="144"/>
                  </a:cubicBezTo>
                  <a:cubicBezTo>
                    <a:pt x="191" y="139"/>
                    <a:pt x="217" y="135"/>
                    <a:pt x="242" y="131"/>
                  </a:cubicBezTo>
                  <a:cubicBezTo>
                    <a:pt x="258" y="128"/>
                    <a:pt x="267" y="123"/>
                    <a:pt x="260" y="107"/>
                  </a:cubicBezTo>
                  <a:cubicBezTo>
                    <a:pt x="258" y="104"/>
                    <a:pt x="260" y="102"/>
                    <a:pt x="262" y="102"/>
                  </a:cubicBezTo>
                  <a:cubicBezTo>
                    <a:pt x="268" y="102"/>
                    <a:pt x="280" y="113"/>
                    <a:pt x="281" y="124"/>
                  </a:cubicBezTo>
                  <a:cubicBezTo>
                    <a:pt x="281" y="132"/>
                    <a:pt x="272" y="142"/>
                    <a:pt x="263" y="145"/>
                  </a:cubicBezTo>
                  <a:cubicBezTo>
                    <a:pt x="252" y="148"/>
                    <a:pt x="216" y="154"/>
                    <a:pt x="208" y="155"/>
                  </a:cubicBezTo>
                  <a:cubicBezTo>
                    <a:pt x="210" y="161"/>
                    <a:pt x="214" y="179"/>
                    <a:pt x="214" y="184"/>
                  </a:cubicBezTo>
                  <a:cubicBezTo>
                    <a:pt x="214" y="207"/>
                    <a:pt x="200" y="225"/>
                    <a:pt x="181" y="239"/>
                  </a:cubicBezTo>
                  <a:cubicBezTo>
                    <a:pt x="156" y="258"/>
                    <a:pt x="126" y="264"/>
                    <a:pt x="102" y="264"/>
                  </a:cubicBezTo>
                  <a:cubicBezTo>
                    <a:pt x="84" y="264"/>
                    <a:pt x="52" y="260"/>
                    <a:pt x="30" y="240"/>
                  </a:cubicBezTo>
                  <a:cubicBezTo>
                    <a:pt x="10" y="222"/>
                    <a:pt x="0" y="204"/>
                    <a:pt x="0" y="175"/>
                  </a:cubicBezTo>
                  <a:cubicBezTo>
                    <a:pt x="0" y="154"/>
                    <a:pt x="10" y="135"/>
                    <a:pt x="19" y="126"/>
                  </a:cubicBezTo>
                  <a:cubicBezTo>
                    <a:pt x="28" y="118"/>
                    <a:pt x="43" y="108"/>
                    <a:pt x="61" y="99"/>
                  </a:cubicBezTo>
                  <a:cubicBezTo>
                    <a:pt x="64" y="97"/>
                    <a:pt x="66" y="96"/>
                    <a:pt x="63" y="94"/>
                  </a:cubicBezTo>
                  <a:cubicBezTo>
                    <a:pt x="44" y="85"/>
                    <a:pt x="31" y="74"/>
                    <a:pt x="31" y="52"/>
                  </a:cubicBezTo>
                  <a:cubicBezTo>
                    <a:pt x="31" y="44"/>
                    <a:pt x="33" y="34"/>
                    <a:pt x="42" y="25"/>
                  </a:cubicBezTo>
                  <a:cubicBezTo>
                    <a:pt x="56" y="12"/>
                    <a:pt x="81" y="0"/>
                    <a:pt x="105" y="0"/>
                  </a:cubicBezTo>
                  <a:cubicBezTo>
                    <a:pt x="121" y="0"/>
                    <a:pt x="150" y="8"/>
                    <a:pt x="150" y="21"/>
                  </a:cubicBezTo>
                  <a:cubicBezTo>
                    <a:pt x="150" y="28"/>
                    <a:pt x="140" y="36"/>
                    <a:pt x="134" y="3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81" name="Google Shape;981;p98"/>
            <p:cNvSpPr/>
            <p:nvPr/>
          </p:nvSpPr>
          <p:spPr>
            <a:xfrm>
              <a:off x="38" y="3231"/>
              <a:ext cx="196" cy="275"/>
            </a:xfrm>
            <a:custGeom>
              <a:avLst/>
              <a:gdLst/>
              <a:ahLst/>
              <a:cxnLst/>
              <a:rect l="l" t="t" r="r" b="b"/>
              <a:pathLst>
                <a:path w="94" h="131" extrusionOk="0">
                  <a:moveTo>
                    <a:pt x="7" y="123"/>
                  </a:moveTo>
                  <a:cubicBezTo>
                    <a:pt x="10" y="123"/>
                    <a:pt x="11" y="122"/>
                    <a:pt x="12" y="119"/>
                  </a:cubicBezTo>
                  <a:cubicBezTo>
                    <a:pt x="12" y="111"/>
                    <a:pt x="13" y="90"/>
                    <a:pt x="13" y="71"/>
                  </a:cubicBezTo>
                  <a:cubicBezTo>
                    <a:pt x="13" y="51"/>
                    <a:pt x="13" y="51"/>
                    <a:pt x="13" y="51"/>
                  </a:cubicBezTo>
                  <a:cubicBezTo>
                    <a:pt x="13" y="38"/>
                    <a:pt x="13" y="27"/>
                    <a:pt x="13" y="18"/>
                  </a:cubicBezTo>
                  <a:cubicBezTo>
                    <a:pt x="12" y="10"/>
                    <a:pt x="11" y="9"/>
                    <a:pt x="0" y="7"/>
                  </a:cubicBezTo>
                  <a:cubicBezTo>
                    <a:pt x="0" y="6"/>
                    <a:pt x="0" y="4"/>
                    <a:pt x="0" y="2"/>
                  </a:cubicBezTo>
                  <a:cubicBezTo>
                    <a:pt x="1" y="1"/>
                    <a:pt x="1" y="1"/>
                    <a:pt x="2" y="1"/>
                  </a:cubicBezTo>
                  <a:cubicBezTo>
                    <a:pt x="4" y="1"/>
                    <a:pt x="17" y="2"/>
                    <a:pt x="25" y="2"/>
                  </a:cubicBezTo>
                  <a:cubicBezTo>
                    <a:pt x="62" y="2"/>
                    <a:pt x="62" y="2"/>
                    <a:pt x="62" y="2"/>
                  </a:cubicBezTo>
                  <a:cubicBezTo>
                    <a:pt x="78" y="2"/>
                    <a:pt x="89" y="1"/>
                    <a:pt x="93" y="0"/>
                  </a:cubicBezTo>
                  <a:cubicBezTo>
                    <a:pt x="93" y="0"/>
                    <a:pt x="94" y="1"/>
                    <a:pt x="94" y="3"/>
                  </a:cubicBezTo>
                  <a:cubicBezTo>
                    <a:pt x="94" y="17"/>
                    <a:pt x="94" y="26"/>
                    <a:pt x="94" y="30"/>
                  </a:cubicBezTo>
                  <a:cubicBezTo>
                    <a:pt x="94" y="31"/>
                    <a:pt x="93" y="31"/>
                    <a:pt x="91" y="31"/>
                  </a:cubicBezTo>
                  <a:cubicBezTo>
                    <a:pt x="87" y="30"/>
                    <a:pt x="87" y="30"/>
                    <a:pt x="87" y="29"/>
                  </a:cubicBezTo>
                  <a:cubicBezTo>
                    <a:pt x="85" y="19"/>
                    <a:pt x="82" y="14"/>
                    <a:pt x="76" y="12"/>
                  </a:cubicBezTo>
                  <a:cubicBezTo>
                    <a:pt x="71" y="10"/>
                    <a:pt x="66" y="10"/>
                    <a:pt x="54" y="10"/>
                  </a:cubicBezTo>
                  <a:cubicBezTo>
                    <a:pt x="45" y="10"/>
                    <a:pt x="43" y="10"/>
                    <a:pt x="39" y="11"/>
                  </a:cubicBezTo>
                  <a:cubicBezTo>
                    <a:pt x="37" y="11"/>
                    <a:pt x="36" y="12"/>
                    <a:pt x="35" y="18"/>
                  </a:cubicBezTo>
                  <a:cubicBezTo>
                    <a:pt x="34" y="36"/>
                    <a:pt x="34" y="59"/>
                    <a:pt x="34" y="61"/>
                  </a:cubicBezTo>
                  <a:cubicBezTo>
                    <a:pt x="34" y="62"/>
                    <a:pt x="35" y="63"/>
                    <a:pt x="36" y="63"/>
                  </a:cubicBezTo>
                  <a:cubicBezTo>
                    <a:pt x="37" y="63"/>
                    <a:pt x="40" y="64"/>
                    <a:pt x="50" y="64"/>
                  </a:cubicBezTo>
                  <a:cubicBezTo>
                    <a:pt x="60" y="64"/>
                    <a:pt x="65" y="63"/>
                    <a:pt x="70" y="63"/>
                  </a:cubicBezTo>
                  <a:cubicBezTo>
                    <a:pt x="76" y="63"/>
                    <a:pt x="77" y="62"/>
                    <a:pt x="79" y="52"/>
                  </a:cubicBezTo>
                  <a:cubicBezTo>
                    <a:pt x="80" y="51"/>
                    <a:pt x="85" y="49"/>
                    <a:pt x="86" y="50"/>
                  </a:cubicBezTo>
                  <a:cubicBezTo>
                    <a:pt x="86" y="57"/>
                    <a:pt x="86" y="62"/>
                    <a:pt x="86" y="67"/>
                  </a:cubicBezTo>
                  <a:cubicBezTo>
                    <a:pt x="86" y="73"/>
                    <a:pt x="87" y="82"/>
                    <a:pt x="87" y="86"/>
                  </a:cubicBezTo>
                  <a:cubicBezTo>
                    <a:pt x="86" y="87"/>
                    <a:pt x="81" y="87"/>
                    <a:pt x="80" y="86"/>
                  </a:cubicBezTo>
                  <a:cubicBezTo>
                    <a:pt x="79" y="81"/>
                    <a:pt x="78" y="77"/>
                    <a:pt x="75" y="75"/>
                  </a:cubicBezTo>
                  <a:cubicBezTo>
                    <a:pt x="71" y="73"/>
                    <a:pt x="67" y="72"/>
                    <a:pt x="51" y="72"/>
                  </a:cubicBezTo>
                  <a:cubicBezTo>
                    <a:pt x="42" y="72"/>
                    <a:pt x="39" y="72"/>
                    <a:pt x="36" y="73"/>
                  </a:cubicBezTo>
                  <a:cubicBezTo>
                    <a:pt x="35" y="73"/>
                    <a:pt x="34" y="75"/>
                    <a:pt x="34" y="81"/>
                  </a:cubicBezTo>
                  <a:cubicBezTo>
                    <a:pt x="34" y="95"/>
                    <a:pt x="34" y="95"/>
                    <a:pt x="34" y="95"/>
                  </a:cubicBezTo>
                  <a:cubicBezTo>
                    <a:pt x="34" y="104"/>
                    <a:pt x="34" y="111"/>
                    <a:pt x="35" y="115"/>
                  </a:cubicBezTo>
                  <a:cubicBezTo>
                    <a:pt x="36" y="122"/>
                    <a:pt x="41" y="123"/>
                    <a:pt x="53" y="123"/>
                  </a:cubicBezTo>
                  <a:cubicBezTo>
                    <a:pt x="55" y="123"/>
                    <a:pt x="55" y="124"/>
                    <a:pt x="55" y="125"/>
                  </a:cubicBezTo>
                  <a:cubicBezTo>
                    <a:pt x="53" y="131"/>
                    <a:pt x="53" y="131"/>
                    <a:pt x="53" y="131"/>
                  </a:cubicBezTo>
                  <a:cubicBezTo>
                    <a:pt x="48" y="131"/>
                    <a:pt x="48" y="131"/>
                    <a:pt x="48" y="131"/>
                  </a:cubicBezTo>
                  <a:cubicBezTo>
                    <a:pt x="40" y="131"/>
                    <a:pt x="33" y="130"/>
                    <a:pt x="24" y="130"/>
                  </a:cubicBezTo>
                  <a:cubicBezTo>
                    <a:pt x="16" y="130"/>
                    <a:pt x="4" y="131"/>
                    <a:pt x="4" y="131"/>
                  </a:cubicBezTo>
                  <a:cubicBezTo>
                    <a:pt x="3" y="131"/>
                    <a:pt x="2" y="130"/>
                    <a:pt x="2" y="129"/>
                  </a:cubicBezTo>
                  <a:cubicBezTo>
                    <a:pt x="1" y="126"/>
                    <a:pt x="1" y="124"/>
                    <a:pt x="2" y="123"/>
                  </a:cubicBezTo>
                  <a:lnTo>
                    <a:pt x="7" y="1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82" name="Google Shape;982;p98"/>
            <p:cNvSpPr/>
            <p:nvPr/>
          </p:nvSpPr>
          <p:spPr>
            <a:xfrm>
              <a:off x="301" y="3227"/>
              <a:ext cx="294" cy="285"/>
            </a:xfrm>
            <a:custGeom>
              <a:avLst/>
              <a:gdLst/>
              <a:ahLst/>
              <a:cxnLst/>
              <a:rect l="l" t="t" r="r" b="b"/>
              <a:pathLst>
                <a:path w="141" h="136" extrusionOk="0">
                  <a:moveTo>
                    <a:pt x="72" y="0"/>
                  </a:moveTo>
                  <a:cubicBezTo>
                    <a:pt x="108" y="0"/>
                    <a:pt x="141" y="29"/>
                    <a:pt x="141" y="65"/>
                  </a:cubicBezTo>
                  <a:cubicBezTo>
                    <a:pt x="141" y="89"/>
                    <a:pt x="130" y="108"/>
                    <a:pt x="118" y="118"/>
                  </a:cubicBezTo>
                  <a:cubicBezTo>
                    <a:pt x="104" y="131"/>
                    <a:pt x="86" y="136"/>
                    <a:pt x="76"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7" y="128"/>
                    <a:pt x="117" y="108"/>
                    <a:pt x="117" y="73"/>
                  </a:cubicBezTo>
                  <a:cubicBezTo>
                    <a:pt x="117" y="56"/>
                    <a:pt x="113" y="37"/>
                    <a:pt x="100" y="23"/>
                  </a:cubicBezTo>
                  <a:cubicBezTo>
                    <a:pt x="93" y="15"/>
                    <a:pt x="82" y="8"/>
                    <a:pt x="67"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83" name="Google Shape;983;p98"/>
            <p:cNvSpPr/>
            <p:nvPr/>
          </p:nvSpPr>
          <p:spPr>
            <a:xfrm>
              <a:off x="660" y="3231"/>
              <a:ext cx="289" cy="281"/>
            </a:xfrm>
            <a:custGeom>
              <a:avLst/>
              <a:gdLst/>
              <a:ahLst/>
              <a:cxnLst/>
              <a:rect l="l" t="t" r="r" b="b"/>
              <a:pathLst>
                <a:path w="138" h="134" extrusionOk="0">
                  <a:moveTo>
                    <a:pt x="136" y="8"/>
                  </a:moveTo>
                  <a:cubicBezTo>
                    <a:pt x="134" y="8"/>
                    <a:pt x="131" y="9"/>
                    <a:pt x="129" y="9"/>
                  </a:cubicBezTo>
                  <a:cubicBezTo>
                    <a:pt x="127" y="9"/>
                    <a:pt x="126" y="10"/>
                    <a:pt x="125" y="13"/>
                  </a:cubicBezTo>
                  <a:cubicBezTo>
                    <a:pt x="124" y="18"/>
                    <a:pt x="124" y="30"/>
                    <a:pt x="123" y="65"/>
                  </a:cubicBezTo>
                  <a:cubicBezTo>
                    <a:pt x="122" y="87"/>
                    <a:pt x="120" y="99"/>
                    <a:pt x="111" y="112"/>
                  </a:cubicBezTo>
                  <a:cubicBezTo>
                    <a:pt x="101" y="125"/>
                    <a:pt x="82" y="134"/>
                    <a:pt x="66" y="134"/>
                  </a:cubicBezTo>
                  <a:cubicBezTo>
                    <a:pt x="45" y="134"/>
                    <a:pt x="30" y="126"/>
                    <a:pt x="25" y="120"/>
                  </a:cubicBezTo>
                  <a:cubicBezTo>
                    <a:pt x="13" y="109"/>
                    <a:pt x="12" y="98"/>
                    <a:pt x="12" y="85"/>
                  </a:cubicBezTo>
                  <a:cubicBezTo>
                    <a:pt x="12" y="72"/>
                    <a:pt x="12" y="59"/>
                    <a:pt x="12" y="43"/>
                  </a:cubicBezTo>
                  <a:cubicBezTo>
                    <a:pt x="13" y="18"/>
                    <a:pt x="13" y="14"/>
                    <a:pt x="12" y="12"/>
                  </a:cubicBezTo>
                  <a:cubicBezTo>
                    <a:pt x="10" y="9"/>
                    <a:pt x="7" y="8"/>
                    <a:pt x="0" y="7"/>
                  </a:cubicBezTo>
                  <a:cubicBezTo>
                    <a:pt x="1" y="3"/>
                    <a:pt x="1" y="3"/>
                    <a:pt x="1" y="3"/>
                  </a:cubicBezTo>
                  <a:cubicBezTo>
                    <a:pt x="1" y="1"/>
                    <a:pt x="2" y="1"/>
                    <a:pt x="4" y="1"/>
                  </a:cubicBezTo>
                  <a:cubicBezTo>
                    <a:pt x="9" y="1"/>
                    <a:pt x="20" y="2"/>
                    <a:pt x="24" y="2"/>
                  </a:cubicBezTo>
                  <a:cubicBezTo>
                    <a:pt x="34" y="1"/>
                    <a:pt x="43" y="0"/>
                    <a:pt x="53" y="0"/>
                  </a:cubicBezTo>
                  <a:cubicBezTo>
                    <a:pt x="54" y="0"/>
                    <a:pt x="54" y="0"/>
                    <a:pt x="54" y="1"/>
                  </a:cubicBezTo>
                  <a:cubicBezTo>
                    <a:pt x="54" y="2"/>
                    <a:pt x="54" y="6"/>
                    <a:pt x="54" y="7"/>
                  </a:cubicBezTo>
                  <a:cubicBezTo>
                    <a:pt x="42" y="8"/>
                    <a:pt x="37" y="10"/>
                    <a:pt x="36" y="15"/>
                  </a:cubicBezTo>
                  <a:cubicBezTo>
                    <a:pt x="35" y="18"/>
                    <a:pt x="34" y="24"/>
                    <a:pt x="34" y="34"/>
                  </a:cubicBezTo>
                  <a:cubicBezTo>
                    <a:pt x="34" y="45"/>
                    <a:pt x="33" y="65"/>
                    <a:pt x="33" y="85"/>
                  </a:cubicBezTo>
                  <a:cubicBezTo>
                    <a:pt x="33" y="98"/>
                    <a:pt x="37" y="106"/>
                    <a:pt x="46" y="112"/>
                  </a:cubicBezTo>
                  <a:cubicBezTo>
                    <a:pt x="53" y="118"/>
                    <a:pt x="64" y="120"/>
                    <a:pt x="72" y="120"/>
                  </a:cubicBezTo>
                  <a:cubicBezTo>
                    <a:pt x="91" y="120"/>
                    <a:pt x="99" y="112"/>
                    <a:pt x="103" y="107"/>
                  </a:cubicBezTo>
                  <a:cubicBezTo>
                    <a:pt x="110" y="98"/>
                    <a:pt x="113" y="82"/>
                    <a:pt x="113" y="64"/>
                  </a:cubicBezTo>
                  <a:cubicBezTo>
                    <a:pt x="113" y="44"/>
                    <a:pt x="112" y="25"/>
                    <a:pt x="111" y="16"/>
                  </a:cubicBezTo>
                  <a:cubicBezTo>
                    <a:pt x="110" y="9"/>
                    <a:pt x="108" y="9"/>
                    <a:pt x="93" y="9"/>
                  </a:cubicBezTo>
                  <a:cubicBezTo>
                    <a:pt x="92" y="9"/>
                    <a:pt x="91" y="7"/>
                    <a:pt x="91" y="6"/>
                  </a:cubicBezTo>
                  <a:cubicBezTo>
                    <a:pt x="92" y="5"/>
                    <a:pt x="93" y="3"/>
                    <a:pt x="94" y="2"/>
                  </a:cubicBezTo>
                  <a:cubicBezTo>
                    <a:pt x="94" y="2"/>
                    <a:pt x="95" y="2"/>
                    <a:pt x="97" y="2"/>
                  </a:cubicBezTo>
                  <a:cubicBezTo>
                    <a:pt x="100" y="2"/>
                    <a:pt x="110" y="2"/>
                    <a:pt x="115" y="2"/>
                  </a:cubicBezTo>
                  <a:cubicBezTo>
                    <a:pt x="122" y="2"/>
                    <a:pt x="133" y="1"/>
                    <a:pt x="137" y="1"/>
                  </a:cubicBezTo>
                  <a:cubicBezTo>
                    <a:pt x="138" y="1"/>
                    <a:pt x="138" y="1"/>
                    <a:pt x="138" y="3"/>
                  </a:cubicBezTo>
                  <a:lnTo>
                    <a:pt x="136" y="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84" name="Google Shape;984;p98"/>
            <p:cNvSpPr/>
            <p:nvPr/>
          </p:nvSpPr>
          <p:spPr>
            <a:xfrm>
              <a:off x="992" y="3233"/>
              <a:ext cx="320" cy="281"/>
            </a:xfrm>
            <a:custGeom>
              <a:avLst/>
              <a:gdLst/>
              <a:ahLst/>
              <a:cxnLst/>
              <a:rect l="l" t="t" r="r" b="b"/>
              <a:pathLst>
                <a:path w="153" h="134" extrusionOk="0">
                  <a:moveTo>
                    <a:pt x="0" y="0"/>
                  </a:moveTo>
                  <a:cubicBezTo>
                    <a:pt x="9" y="0"/>
                    <a:pt x="13" y="1"/>
                    <a:pt x="31" y="1"/>
                  </a:cubicBezTo>
                  <a:cubicBezTo>
                    <a:pt x="32" y="1"/>
                    <a:pt x="34" y="1"/>
                    <a:pt x="34" y="1"/>
                  </a:cubicBezTo>
                  <a:cubicBezTo>
                    <a:pt x="35" y="2"/>
                    <a:pt x="36" y="3"/>
                    <a:pt x="36" y="4"/>
                  </a:cubicBezTo>
                  <a:cubicBezTo>
                    <a:pt x="37" y="7"/>
                    <a:pt x="45" y="17"/>
                    <a:pt x="49" y="21"/>
                  </a:cubicBezTo>
                  <a:cubicBezTo>
                    <a:pt x="60" y="32"/>
                    <a:pt x="85" y="58"/>
                    <a:pt x="124" y="94"/>
                  </a:cubicBezTo>
                  <a:cubicBezTo>
                    <a:pt x="124" y="87"/>
                    <a:pt x="124" y="75"/>
                    <a:pt x="124" y="60"/>
                  </a:cubicBezTo>
                  <a:cubicBezTo>
                    <a:pt x="124" y="39"/>
                    <a:pt x="125" y="28"/>
                    <a:pt x="124" y="19"/>
                  </a:cubicBezTo>
                  <a:cubicBezTo>
                    <a:pt x="123" y="15"/>
                    <a:pt x="123" y="10"/>
                    <a:pt x="119" y="9"/>
                  </a:cubicBezTo>
                  <a:cubicBezTo>
                    <a:pt x="117" y="9"/>
                    <a:pt x="110" y="8"/>
                    <a:pt x="107" y="7"/>
                  </a:cubicBezTo>
                  <a:cubicBezTo>
                    <a:pt x="107" y="7"/>
                    <a:pt x="106" y="7"/>
                    <a:pt x="106" y="6"/>
                  </a:cubicBezTo>
                  <a:cubicBezTo>
                    <a:pt x="106" y="1"/>
                    <a:pt x="106" y="1"/>
                    <a:pt x="106" y="1"/>
                  </a:cubicBezTo>
                  <a:cubicBezTo>
                    <a:pt x="128" y="1"/>
                    <a:pt x="128" y="1"/>
                    <a:pt x="128" y="1"/>
                  </a:cubicBezTo>
                  <a:cubicBezTo>
                    <a:pt x="136" y="1"/>
                    <a:pt x="145" y="0"/>
                    <a:pt x="150" y="0"/>
                  </a:cubicBezTo>
                  <a:cubicBezTo>
                    <a:pt x="151" y="0"/>
                    <a:pt x="152" y="0"/>
                    <a:pt x="152" y="1"/>
                  </a:cubicBezTo>
                  <a:cubicBezTo>
                    <a:pt x="153" y="5"/>
                    <a:pt x="153" y="5"/>
                    <a:pt x="153" y="5"/>
                  </a:cubicBezTo>
                  <a:cubicBezTo>
                    <a:pt x="147" y="7"/>
                    <a:pt x="144" y="8"/>
                    <a:pt x="141" y="10"/>
                  </a:cubicBezTo>
                  <a:cubicBezTo>
                    <a:pt x="137" y="12"/>
                    <a:pt x="136" y="18"/>
                    <a:pt x="135" y="44"/>
                  </a:cubicBezTo>
                  <a:cubicBezTo>
                    <a:pt x="134" y="63"/>
                    <a:pt x="134" y="76"/>
                    <a:pt x="134" y="98"/>
                  </a:cubicBezTo>
                  <a:cubicBezTo>
                    <a:pt x="134" y="113"/>
                    <a:pt x="134" y="125"/>
                    <a:pt x="134" y="128"/>
                  </a:cubicBezTo>
                  <a:cubicBezTo>
                    <a:pt x="134" y="130"/>
                    <a:pt x="133" y="131"/>
                    <a:pt x="129" y="134"/>
                  </a:cubicBezTo>
                  <a:cubicBezTo>
                    <a:pt x="128" y="134"/>
                    <a:pt x="127" y="134"/>
                    <a:pt x="126" y="132"/>
                  </a:cubicBezTo>
                  <a:cubicBezTo>
                    <a:pt x="115" y="116"/>
                    <a:pt x="98" y="99"/>
                    <a:pt x="77" y="78"/>
                  </a:cubicBezTo>
                  <a:cubicBezTo>
                    <a:pt x="58" y="59"/>
                    <a:pt x="43" y="44"/>
                    <a:pt x="30" y="31"/>
                  </a:cubicBezTo>
                  <a:cubicBezTo>
                    <a:pt x="29" y="41"/>
                    <a:pt x="29" y="52"/>
                    <a:pt x="29" y="64"/>
                  </a:cubicBezTo>
                  <a:cubicBezTo>
                    <a:pt x="29" y="78"/>
                    <a:pt x="29" y="107"/>
                    <a:pt x="31" y="115"/>
                  </a:cubicBezTo>
                  <a:cubicBezTo>
                    <a:pt x="32" y="120"/>
                    <a:pt x="41" y="122"/>
                    <a:pt x="47" y="123"/>
                  </a:cubicBezTo>
                  <a:cubicBezTo>
                    <a:pt x="48" y="128"/>
                    <a:pt x="48" y="128"/>
                    <a:pt x="48" y="128"/>
                  </a:cubicBezTo>
                  <a:cubicBezTo>
                    <a:pt x="49" y="129"/>
                    <a:pt x="47" y="130"/>
                    <a:pt x="47" y="130"/>
                  </a:cubicBezTo>
                  <a:cubicBezTo>
                    <a:pt x="39" y="130"/>
                    <a:pt x="29" y="129"/>
                    <a:pt x="21" y="129"/>
                  </a:cubicBezTo>
                  <a:cubicBezTo>
                    <a:pt x="14" y="129"/>
                    <a:pt x="8" y="130"/>
                    <a:pt x="5" y="130"/>
                  </a:cubicBezTo>
                  <a:cubicBezTo>
                    <a:pt x="3" y="124"/>
                    <a:pt x="3" y="124"/>
                    <a:pt x="3" y="124"/>
                  </a:cubicBezTo>
                  <a:cubicBezTo>
                    <a:pt x="16" y="121"/>
                    <a:pt x="16" y="119"/>
                    <a:pt x="17" y="112"/>
                  </a:cubicBezTo>
                  <a:cubicBezTo>
                    <a:pt x="18" y="107"/>
                    <a:pt x="19" y="89"/>
                    <a:pt x="19" y="66"/>
                  </a:cubicBezTo>
                  <a:cubicBezTo>
                    <a:pt x="19" y="44"/>
                    <a:pt x="19" y="44"/>
                    <a:pt x="19" y="44"/>
                  </a:cubicBezTo>
                  <a:cubicBezTo>
                    <a:pt x="19" y="20"/>
                    <a:pt x="19" y="16"/>
                    <a:pt x="16" y="13"/>
                  </a:cubicBezTo>
                  <a:cubicBezTo>
                    <a:pt x="12" y="9"/>
                    <a:pt x="10" y="8"/>
                    <a:pt x="2" y="7"/>
                  </a:cubicBezTo>
                  <a:cubicBezTo>
                    <a:pt x="1" y="6"/>
                    <a:pt x="0" y="6"/>
                    <a:pt x="0" y="5"/>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85" name="Google Shape;985;p98"/>
            <p:cNvSpPr/>
            <p:nvPr/>
          </p:nvSpPr>
          <p:spPr>
            <a:xfrm>
              <a:off x="1366" y="3231"/>
              <a:ext cx="289" cy="275"/>
            </a:xfrm>
            <a:custGeom>
              <a:avLst/>
              <a:gdLst/>
              <a:ahLst/>
              <a:cxnLst/>
              <a:rect l="l" t="t" r="r" b="b"/>
              <a:pathLst>
                <a:path w="138" h="131" extrusionOk="0">
                  <a:moveTo>
                    <a:pt x="138" y="66"/>
                  </a:moveTo>
                  <a:cubicBezTo>
                    <a:pt x="138" y="77"/>
                    <a:pt x="133" y="94"/>
                    <a:pt x="119" y="108"/>
                  </a:cubicBezTo>
                  <a:cubicBezTo>
                    <a:pt x="105" y="121"/>
                    <a:pt x="95" y="125"/>
                    <a:pt x="85" y="128"/>
                  </a:cubicBezTo>
                  <a:cubicBezTo>
                    <a:pt x="74" y="131"/>
                    <a:pt x="67" y="131"/>
                    <a:pt x="53" y="131"/>
                  </a:cubicBezTo>
                  <a:cubicBezTo>
                    <a:pt x="42" y="131"/>
                    <a:pt x="23" y="130"/>
                    <a:pt x="19" y="130"/>
                  </a:cubicBezTo>
                  <a:cubicBezTo>
                    <a:pt x="13" y="130"/>
                    <a:pt x="6" y="130"/>
                    <a:pt x="2" y="131"/>
                  </a:cubicBezTo>
                  <a:cubicBezTo>
                    <a:pt x="1" y="129"/>
                    <a:pt x="1" y="125"/>
                    <a:pt x="1" y="124"/>
                  </a:cubicBezTo>
                  <a:cubicBezTo>
                    <a:pt x="10" y="121"/>
                    <a:pt x="12" y="120"/>
                    <a:pt x="12" y="116"/>
                  </a:cubicBezTo>
                  <a:cubicBezTo>
                    <a:pt x="13" y="101"/>
                    <a:pt x="13" y="67"/>
                    <a:pt x="13" y="43"/>
                  </a:cubicBezTo>
                  <a:cubicBezTo>
                    <a:pt x="13" y="22"/>
                    <a:pt x="13" y="17"/>
                    <a:pt x="13" y="15"/>
                  </a:cubicBezTo>
                  <a:cubicBezTo>
                    <a:pt x="12" y="12"/>
                    <a:pt x="11" y="10"/>
                    <a:pt x="2" y="8"/>
                  </a:cubicBezTo>
                  <a:cubicBezTo>
                    <a:pt x="1" y="8"/>
                    <a:pt x="1" y="8"/>
                    <a:pt x="1" y="5"/>
                  </a:cubicBezTo>
                  <a:cubicBezTo>
                    <a:pt x="0" y="2"/>
                    <a:pt x="0" y="2"/>
                    <a:pt x="0" y="2"/>
                  </a:cubicBezTo>
                  <a:cubicBezTo>
                    <a:pt x="8" y="2"/>
                    <a:pt x="16" y="1"/>
                    <a:pt x="27" y="1"/>
                  </a:cubicBezTo>
                  <a:cubicBezTo>
                    <a:pt x="41" y="1"/>
                    <a:pt x="48" y="0"/>
                    <a:pt x="57" y="0"/>
                  </a:cubicBezTo>
                  <a:cubicBezTo>
                    <a:pt x="72" y="0"/>
                    <a:pt x="98" y="2"/>
                    <a:pt x="116" y="19"/>
                  </a:cubicBezTo>
                  <a:cubicBezTo>
                    <a:pt x="131" y="32"/>
                    <a:pt x="138" y="48"/>
                    <a:pt x="138" y="66"/>
                  </a:cubicBezTo>
                  <a:close/>
                  <a:moveTo>
                    <a:pt x="55" y="8"/>
                  </a:moveTo>
                  <a:cubicBezTo>
                    <a:pt x="50" y="8"/>
                    <a:pt x="39" y="10"/>
                    <a:pt x="37" y="12"/>
                  </a:cubicBezTo>
                  <a:cubicBezTo>
                    <a:pt x="36" y="12"/>
                    <a:pt x="36" y="14"/>
                    <a:pt x="36" y="16"/>
                  </a:cubicBezTo>
                  <a:cubicBezTo>
                    <a:pt x="35" y="24"/>
                    <a:pt x="34" y="42"/>
                    <a:pt x="34" y="58"/>
                  </a:cubicBezTo>
                  <a:cubicBezTo>
                    <a:pt x="34" y="87"/>
                    <a:pt x="35" y="107"/>
                    <a:pt x="38" y="118"/>
                  </a:cubicBezTo>
                  <a:cubicBezTo>
                    <a:pt x="38" y="120"/>
                    <a:pt x="39" y="120"/>
                    <a:pt x="40" y="121"/>
                  </a:cubicBezTo>
                  <a:cubicBezTo>
                    <a:pt x="45" y="122"/>
                    <a:pt x="50" y="123"/>
                    <a:pt x="56" y="123"/>
                  </a:cubicBezTo>
                  <a:cubicBezTo>
                    <a:pt x="64" y="123"/>
                    <a:pt x="75" y="122"/>
                    <a:pt x="88" y="114"/>
                  </a:cubicBezTo>
                  <a:cubicBezTo>
                    <a:pt x="104" y="104"/>
                    <a:pt x="112" y="85"/>
                    <a:pt x="112" y="64"/>
                  </a:cubicBezTo>
                  <a:cubicBezTo>
                    <a:pt x="112" y="43"/>
                    <a:pt x="103" y="28"/>
                    <a:pt x="93" y="21"/>
                  </a:cubicBezTo>
                  <a:cubicBezTo>
                    <a:pt x="80" y="10"/>
                    <a:pt x="65" y="8"/>
                    <a:pt x="56" y="8"/>
                  </a:cubicBezTo>
                  <a:lnTo>
                    <a:pt x="55" y="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86" name="Google Shape;986;p98"/>
            <p:cNvSpPr/>
            <p:nvPr/>
          </p:nvSpPr>
          <p:spPr>
            <a:xfrm>
              <a:off x="1680" y="3227"/>
              <a:ext cx="280" cy="281"/>
            </a:xfrm>
            <a:custGeom>
              <a:avLst/>
              <a:gdLst/>
              <a:ahLst/>
              <a:cxnLst/>
              <a:rect l="l" t="t" r="r" b="b"/>
              <a:pathLst>
                <a:path w="134" h="134" extrusionOk="0">
                  <a:moveTo>
                    <a:pt x="70" y="0"/>
                  </a:moveTo>
                  <a:cubicBezTo>
                    <a:pt x="72" y="0"/>
                    <a:pt x="72" y="1"/>
                    <a:pt x="73" y="4"/>
                  </a:cubicBezTo>
                  <a:cubicBezTo>
                    <a:pt x="79" y="22"/>
                    <a:pt x="83" y="32"/>
                    <a:pt x="90" y="51"/>
                  </a:cubicBezTo>
                  <a:cubicBezTo>
                    <a:pt x="97" y="69"/>
                    <a:pt x="112" y="104"/>
                    <a:pt x="115" y="110"/>
                  </a:cubicBezTo>
                  <a:cubicBezTo>
                    <a:pt x="119" y="120"/>
                    <a:pt x="122" y="125"/>
                    <a:pt x="134" y="127"/>
                  </a:cubicBezTo>
                  <a:cubicBezTo>
                    <a:pt x="134" y="127"/>
                    <a:pt x="133" y="133"/>
                    <a:pt x="131" y="133"/>
                  </a:cubicBezTo>
                  <a:cubicBezTo>
                    <a:pt x="113" y="133"/>
                    <a:pt x="109" y="133"/>
                    <a:pt x="102" y="133"/>
                  </a:cubicBezTo>
                  <a:cubicBezTo>
                    <a:pt x="96" y="133"/>
                    <a:pt x="89" y="134"/>
                    <a:pt x="87" y="134"/>
                  </a:cubicBezTo>
                  <a:cubicBezTo>
                    <a:pt x="86" y="134"/>
                    <a:pt x="86" y="133"/>
                    <a:pt x="86" y="133"/>
                  </a:cubicBezTo>
                  <a:cubicBezTo>
                    <a:pt x="85" y="132"/>
                    <a:pt x="84" y="128"/>
                    <a:pt x="84" y="127"/>
                  </a:cubicBezTo>
                  <a:cubicBezTo>
                    <a:pt x="93" y="125"/>
                    <a:pt x="94" y="124"/>
                    <a:pt x="93" y="118"/>
                  </a:cubicBezTo>
                  <a:cubicBezTo>
                    <a:pt x="93" y="114"/>
                    <a:pt x="86" y="96"/>
                    <a:pt x="84" y="92"/>
                  </a:cubicBezTo>
                  <a:cubicBezTo>
                    <a:pt x="83" y="89"/>
                    <a:pt x="82" y="88"/>
                    <a:pt x="80" y="88"/>
                  </a:cubicBezTo>
                  <a:cubicBezTo>
                    <a:pt x="70" y="88"/>
                    <a:pt x="50" y="88"/>
                    <a:pt x="40" y="89"/>
                  </a:cubicBezTo>
                  <a:cubicBezTo>
                    <a:pt x="37" y="89"/>
                    <a:pt x="36" y="90"/>
                    <a:pt x="35" y="93"/>
                  </a:cubicBezTo>
                  <a:cubicBezTo>
                    <a:pt x="33" y="98"/>
                    <a:pt x="27" y="112"/>
                    <a:pt x="27" y="118"/>
                  </a:cubicBezTo>
                  <a:cubicBezTo>
                    <a:pt x="27" y="122"/>
                    <a:pt x="29" y="124"/>
                    <a:pt x="39" y="126"/>
                  </a:cubicBezTo>
                  <a:cubicBezTo>
                    <a:pt x="40" y="127"/>
                    <a:pt x="38" y="132"/>
                    <a:pt x="37" y="133"/>
                  </a:cubicBezTo>
                  <a:cubicBezTo>
                    <a:pt x="26" y="132"/>
                    <a:pt x="14" y="132"/>
                    <a:pt x="10" y="132"/>
                  </a:cubicBezTo>
                  <a:cubicBezTo>
                    <a:pt x="7" y="132"/>
                    <a:pt x="4" y="133"/>
                    <a:pt x="3" y="133"/>
                  </a:cubicBezTo>
                  <a:cubicBezTo>
                    <a:pt x="2" y="133"/>
                    <a:pt x="2" y="132"/>
                    <a:pt x="2" y="132"/>
                  </a:cubicBezTo>
                  <a:cubicBezTo>
                    <a:pt x="1" y="131"/>
                    <a:pt x="0" y="127"/>
                    <a:pt x="1" y="126"/>
                  </a:cubicBezTo>
                  <a:cubicBezTo>
                    <a:pt x="10" y="124"/>
                    <a:pt x="12" y="117"/>
                    <a:pt x="17" y="107"/>
                  </a:cubicBezTo>
                  <a:cubicBezTo>
                    <a:pt x="22" y="97"/>
                    <a:pt x="45" y="42"/>
                    <a:pt x="56" y="16"/>
                  </a:cubicBezTo>
                  <a:cubicBezTo>
                    <a:pt x="58" y="11"/>
                    <a:pt x="60" y="7"/>
                    <a:pt x="61" y="4"/>
                  </a:cubicBezTo>
                  <a:cubicBezTo>
                    <a:pt x="61" y="3"/>
                    <a:pt x="62" y="3"/>
                    <a:pt x="63" y="2"/>
                  </a:cubicBezTo>
                  <a:cubicBezTo>
                    <a:pt x="64" y="1"/>
                    <a:pt x="68" y="0"/>
                    <a:pt x="70" y="0"/>
                  </a:cubicBezTo>
                  <a:close/>
                  <a:moveTo>
                    <a:pt x="46" y="78"/>
                  </a:moveTo>
                  <a:cubicBezTo>
                    <a:pt x="47" y="78"/>
                    <a:pt x="51" y="79"/>
                    <a:pt x="59" y="79"/>
                  </a:cubicBezTo>
                  <a:cubicBezTo>
                    <a:pt x="66" y="79"/>
                    <a:pt x="71" y="79"/>
                    <a:pt x="76" y="78"/>
                  </a:cubicBezTo>
                  <a:cubicBezTo>
                    <a:pt x="78" y="78"/>
                    <a:pt x="79" y="77"/>
                    <a:pt x="78" y="76"/>
                  </a:cubicBezTo>
                  <a:cubicBezTo>
                    <a:pt x="71" y="54"/>
                    <a:pt x="67" y="43"/>
                    <a:pt x="62" y="31"/>
                  </a:cubicBezTo>
                  <a:cubicBezTo>
                    <a:pt x="62" y="30"/>
                    <a:pt x="61" y="30"/>
                    <a:pt x="60" y="31"/>
                  </a:cubicBezTo>
                  <a:cubicBezTo>
                    <a:pt x="52" y="49"/>
                    <a:pt x="49" y="56"/>
                    <a:pt x="42" y="76"/>
                  </a:cubicBezTo>
                  <a:cubicBezTo>
                    <a:pt x="41" y="77"/>
                    <a:pt x="43" y="78"/>
                    <a:pt x="45" y="78"/>
                  </a:cubicBezTo>
                  <a:lnTo>
                    <a:pt x="46" y="7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87" name="Google Shape;987;p98"/>
            <p:cNvSpPr/>
            <p:nvPr/>
          </p:nvSpPr>
          <p:spPr>
            <a:xfrm>
              <a:off x="1949" y="3215"/>
              <a:ext cx="282" cy="291"/>
            </a:xfrm>
            <a:custGeom>
              <a:avLst/>
              <a:gdLst/>
              <a:ahLst/>
              <a:cxnLst/>
              <a:rect l="l" t="t" r="r" b="b"/>
              <a:pathLst>
                <a:path w="135" h="139" extrusionOk="0">
                  <a:moveTo>
                    <a:pt x="36" y="133"/>
                  </a:moveTo>
                  <a:cubicBezTo>
                    <a:pt x="40" y="132"/>
                    <a:pt x="45" y="131"/>
                    <a:pt x="48" y="131"/>
                  </a:cubicBezTo>
                  <a:cubicBezTo>
                    <a:pt x="53" y="130"/>
                    <a:pt x="56" y="128"/>
                    <a:pt x="56" y="124"/>
                  </a:cubicBezTo>
                  <a:cubicBezTo>
                    <a:pt x="57" y="121"/>
                    <a:pt x="58" y="107"/>
                    <a:pt x="58" y="80"/>
                  </a:cubicBezTo>
                  <a:cubicBezTo>
                    <a:pt x="58" y="60"/>
                    <a:pt x="58" y="60"/>
                    <a:pt x="58" y="60"/>
                  </a:cubicBezTo>
                  <a:cubicBezTo>
                    <a:pt x="58" y="24"/>
                    <a:pt x="58" y="18"/>
                    <a:pt x="57" y="18"/>
                  </a:cubicBezTo>
                  <a:cubicBezTo>
                    <a:pt x="45" y="18"/>
                    <a:pt x="45" y="18"/>
                    <a:pt x="45" y="18"/>
                  </a:cubicBezTo>
                  <a:cubicBezTo>
                    <a:pt x="27" y="18"/>
                    <a:pt x="16" y="21"/>
                    <a:pt x="14" y="22"/>
                  </a:cubicBezTo>
                  <a:cubicBezTo>
                    <a:pt x="12" y="23"/>
                    <a:pt x="10" y="27"/>
                    <a:pt x="7" y="36"/>
                  </a:cubicBezTo>
                  <a:cubicBezTo>
                    <a:pt x="7" y="37"/>
                    <a:pt x="6" y="37"/>
                    <a:pt x="5" y="36"/>
                  </a:cubicBezTo>
                  <a:cubicBezTo>
                    <a:pt x="3" y="35"/>
                    <a:pt x="1" y="33"/>
                    <a:pt x="0" y="32"/>
                  </a:cubicBezTo>
                  <a:cubicBezTo>
                    <a:pt x="3" y="26"/>
                    <a:pt x="7" y="17"/>
                    <a:pt x="12" y="1"/>
                  </a:cubicBezTo>
                  <a:cubicBezTo>
                    <a:pt x="13" y="0"/>
                    <a:pt x="14" y="0"/>
                    <a:pt x="16" y="1"/>
                  </a:cubicBezTo>
                  <a:cubicBezTo>
                    <a:pt x="17" y="1"/>
                    <a:pt x="17" y="1"/>
                    <a:pt x="18" y="2"/>
                  </a:cubicBezTo>
                  <a:cubicBezTo>
                    <a:pt x="18" y="7"/>
                    <a:pt x="19" y="8"/>
                    <a:pt x="20" y="8"/>
                  </a:cubicBezTo>
                  <a:cubicBezTo>
                    <a:pt x="22" y="9"/>
                    <a:pt x="25" y="9"/>
                    <a:pt x="29" y="9"/>
                  </a:cubicBezTo>
                  <a:cubicBezTo>
                    <a:pt x="35" y="10"/>
                    <a:pt x="41" y="10"/>
                    <a:pt x="61" y="10"/>
                  </a:cubicBezTo>
                  <a:cubicBezTo>
                    <a:pt x="83" y="10"/>
                    <a:pt x="102" y="9"/>
                    <a:pt x="114" y="9"/>
                  </a:cubicBezTo>
                  <a:cubicBezTo>
                    <a:pt x="119" y="9"/>
                    <a:pt x="122" y="9"/>
                    <a:pt x="124" y="8"/>
                  </a:cubicBezTo>
                  <a:cubicBezTo>
                    <a:pt x="125" y="8"/>
                    <a:pt x="127" y="5"/>
                    <a:pt x="128" y="2"/>
                  </a:cubicBezTo>
                  <a:cubicBezTo>
                    <a:pt x="129" y="1"/>
                    <a:pt x="129" y="1"/>
                    <a:pt x="130" y="1"/>
                  </a:cubicBezTo>
                  <a:cubicBezTo>
                    <a:pt x="131" y="1"/>
                    <a:pt x="133" y="2"/>
                    <a:pt x="134" y="3"/>
                  </a:cubicBezTo>
                  <a:cubicBezTo>
                    <a:pt x="135" y="3"/>
                    <a:pt x="135" y="4"/>
                    <a:pt x="135" y="5"/>
                  </a:cubicBezTo>
                  <a:cubicBezTo>
                    <a:pt x="131" y="16"/>
                    <a:pt x="131" y="21"/>
                    <a:pt x="130" y="34"/>
                  </a:cubicBezTo>
                  <a:cubicBezTo>
                    <a:pt x="130" y="35"/>
                    <a:pt x="129" y="36"/>
                    <a:pt x="127" y="36"/>
                  </a:cubicBezTo>
                  <a:cubicBezTo>
                    <a:pt x="126" y="36"/>
                    <a:pt x="124" y="36"/>
                    <a:pt x="123" y="35"/>
                  </a:cubicBezTo>
                  <a:cubicBezTo>
                    <a:pt x="123" y="35"/>
                    <a:pt x="122" y="34"/>
                    <a:pt x="122" y="34"/>
                  </a:cubicBezTo>
                  <a:cubicBezTo>
                    <a:pt x="122" y="33"/>
                    <a:pt x="123" y="25"/>
                    <a:pt x="123" y="24"/>
                  </a:cubicBezTo>
                  <a:cubicBezTo>
                    <a:pt x="123" y="22"/>
                    <a:pt x="122" y="21"/>
                    <a:pt x="120" y="20"/>
                  </a:cubicBezTo>
                  <a:cubicBezTo>
                    <a:pt x="118" y="19"/>
                    <a:pt x="107" y="18"/>
                    <a:pt x="94" y="18"/>
                  </a:cubicBezTo>
                  <a:cubicBezTo>
                    <a:pt x="84" y="18"/>
                    <a:pt x="84" y="18"/>
                    <a:pt x="84" y="18"/>
                  </a:cubicBezTo>
                  <a:cubicBezTo>
                    <a:pt x="81" y="18"/>
                    <a:pt x="80" y="19"/>
                    <a:pt x="80" y="22"/>
                  </a:cubicBezTo>
                  <a:cubicBezTo>
                    <a:pt x="80" y="26"/>
                    <a:pt x="80" y="36"/>
                    <a:pt x="80" y="61"/>
                  </a:cubicBezTo>
                  <a:cubicBezTo>
                    <a:pt x="80" y="82"/>
                    <a:pt x="80" y="82"/>
                    <a:pt x="80" y="82"/>
                  </a:cubicBezTo>
                  <a:cubicBezTo>
                    <a:pt x="80" y="109"/>
                    <a:pt x="80" y="118"/>
                    <a:pt x="81" y="122"/>
                  </a:cubicBezTo>
                  <a:cubicBezTo>
                    <a:pt x="82" y="125"/>
                    <a:pt x="83" y="128"/>
                    <a:pt x="86" y="129"/>
                  </a:cubicBezTo>
                  <a:cubicBezTo>
                    <a:pt x="89" y="131"/>
                    <a:pt x="98" y="132"/>
                    <a:pt x="103" y="132"/>
                  </a:cubicBezTo>
                  <a:cubicBezTo>
                    <a:pt x="104" y="132"/>
                    <a:pt x="104" y="133"/>
                    <a:pt x="104" y="134"/>
                  </a:cubicBezTo>
                  <a:cubicBezTo>
                    <a:pt x="103" y="138"/>
                    <a:pt x="103" y="138"/>
                    <a:pt x="103" y="138"/>
                  </a:cubicBezTo>
                  <a:cubicBezTo>
                    <a:pt x="103" y="139"/>
                    <a:pt x="103" y="139"/>
                    <a:pt x="100" y="139"/>
                  </a:cubicBezTo>
                  <a:cubicBezTo>
                    <a:pt x="96" y="139"/>
                    <a:pt x="81" y="138"/>
                    <a:pt x="71" y="138"/>
                  </a:cubicBezTo>
                  <a:cubicBezTo>
                    <a:pt x="58" y="138"/>
                    <a:pt x="41" y="139"/>
                    <a:pt x="40" y="139"/>
                  </a:cubicBezTo>
                  <a:cubicBezTo>
                    <a:pt x="38" y="139"/>
                    <a:pt x="37" y="139"/>
                    <a:pt x="37" y="138"/>
                  </a:cubicBezTo>
                  <a:lnTo>
                    <a:pt x="3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88" name="Google Shape;988;p98"/>
            <p:cNvSpPr/>
            <p:nvPr/>
          </p:nvSpPr>
          <p:spPr>
            <a:xfrm>
              <a:off x="2275" y="3233"/>
              <a:ext cx="132" cy="273"/>
            </a:xfrm>
            <a:custGeom>
              <a:avLst/>
              <a:gdLst/>
              <a:ahLst/>
              <a:cxnLst/>
              <a:rect l="l" t="t" r="r" b="b"/>
              <a:pathLst>
                <a:path w="63" h="130" extrusionOk="0">
                  <a:moveTo>
                    <a:pt x="63" y="6"/>
                  </a:moveTo>
                  <a:cubicBezTo>
                    <a:pt x="45" y="8"/>
                    <a:pt x="44" y="10"/>
                    <a:pt x="43" y="13"/>
                  </a:cubicBezTo>
                  <a:cubicBezTo>
                    <a:pt x="42" y="17"/>
                    <a:pt x="41" y="25"/>
                    <a:pt x="41" y="46"/>
                  </a:cubicBezTo>
                  <a:cubicBezTo>
                    <a:pt x="41" y="82"/>
                    <a:pt x="41" y="82"/>
                    <a:pt x="41" y="82"/>
                  </a:cubicBezTo>
                  <a:cubicBezTo>
                    <a:pt x="41" y="96"/>
                    <a:pt x="42" y="108"/>
                    <a:pt x="43" y="115"/>
                  </a:cubicBezTo>
                  <a:cubicBezTo>
                    <a:pt x="43" y="120"/>
                    <a:pt x="45" y="121"/>
                    <a:pt x="47" y="121"/>
                  </a:cubicBezTo>
                  <a:cubicBezTo>
                    <a:pt x="49" y="122"/>
                    <a:pt x="55" y="122"/>
                    <a:pt x="58" y="123"/>
                  </a:cubicBezTo>
                  <a:cubicBezTo>
                    <a:pt x="59" y="123"/>
                    <a:pt x="59" y="123"/>
                    <a:pt x="59" y="124"/>
                  </a:cubicBezTo>
                  <a:cubicBezTo>
                    <a:pt x="59" y="125"/>
                    <a:pt x="59" y="129"/>
                    <a:pt x="58" y="130"/>
                  </a:cubicBezTo>
                  <a:cubicBezTo>
                    <a:pt x="43" y="130"/>
                    <a:pt x="35" y="129"/>
                    <a:pt x="27" y="129"/>
                  </a:cubicBezTo>
                  <a:cubicBezTo>
                    <a:pt x="14" y="129"/>
                    <a:pt x="4" y="130"/>
                    <a:pt x="3" y="130"/>
                  </a:cubicBezTo>
                  <a:cubicBezTo>
                    <a:pt x="2" y="130"/>
                    <a:pt x="1" y="129"/>
                    <a:pt x="1" y="129"/>
                  </a:cubicBezTo>
                  <a:cubicBezTo>
                    <a:pt x="1" y="127"/>
                    <a:pt x="0" y="125"/>
                    <a:pt x="0" y="123"/>
                  </a:cubicBezTo>
                  <a:cubicBezTo>
                    <a:pt x="13" y="122"/>
                    <a:pt x="17" y="122"/>
                    <a:pt x="19" y="116"/>
                  </a:cubicBezTo>
                  <a:cubicBezTo>
                    <a:pt x="19" y="113"/>
                    <a:pt x="20" y="106"/>
                    <a:pt x="20" y="82"/>
                  </a:cubicBezTo>
                  <a:cubicBezTo>
                    <a:pt x="20" y="38"/>
                    <a:pt x="20" y="38"/>
                    <a:pt x="20" y="38"/>
                  </a:cubicBezTo>
                  <a:cubicBezTo>
                    <a:pt x="20" y="11"/>
                    <a:pt x="20" y="9"/>
                    <a:pt x="13" y="8"/>
                  </a:cubicBezTo>
                  <a:cubicBezTo>
                    <a:pt x="10" y="8"/>
                    <a:pt x="7" y="7"/>
                    <a:pt x="3" y="7"/>
                  </a:cubicBezTo>
                  <a:cubicBezTo>
                    <a:pt x="2" y="7"/>
                    <a:pt x="2" y="7"/>
                    <a:pt x="2" y="6"/>
                  </a:cubicBezTo>
                  <a:cubicBezTo>
                    <a:pt x="2" y="5"/>
                    <a:pt x="2" y="4"/>
                    <a:pt x="3" y="2"/>
                  </a:cubicBezTo>
                  <a:cubicBezTo>
                    <a:pt x="4" y="1"/>
                    <a:pt x="4" y="1"/>
                    <a:pt x="5" y="1"/>
                  </a:cubicBezTo>
                  <a:cubicBezTo>
                    <a:pt x="6" y="0"/>
                    <a:pt x="8" y="0"/>
                    <a:pt x="10" y="0"/>
                  </a:cubicBezTo>
                  <a:cubicBezTo>
                    <a:pt x="13" y="0"/>
                    <a:pt x="19" y="1"/>
                    <a:pt x="33" y="1"/>
                  </a:cubicBezTo>
                  <a:cubicBezTo>
                    <a:pt x="43" y="0"/>
                    <a:pt x="56" y="0"/>
                    <a:pt x="58" y="0"/>
                  </a:cubicBezTo>
                  <a:cubicBezTo>
                    <a:pt x="61" y="0"/>
                    <a:pt x="61" y="0"/>
                    <a:pt x="61" y="1"/>
                  </a:cubicBezTo>
                  <a:lnTo>
                    <a:pt x="63"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89" name="Google Shape;989;p98"/>
            <p:cNvSpPr/>
            <p:nvPr/>
          </p:nvSpPr>
          <p:spPr>
            <a:xfrm>
              <a:off x="2457" y="3227"/>
              <a:ext cx="295" cy="285"/>
            </a:xfrm>
            <a:custGeom>
              <a:avLst/>
              <a:gdLst/>
              <a:ahLst/>
              <a:cxnLst/>
              <a:rect l="l" t="t" r="r" b="b"/>
              <a:pathLst>
                <a:path w="141" h="136" extrusionOk="0">
                  <a:moveTo>
                    <a:pt x="72" y="0"/>
                  </a:moveTo>
                  <a:cubicBezTo>
                    <a:pt x="108" y="0"/>
                    <a:pt x="141" y="29"/>
                    <a:pt x="141" y="65"/>
                  </a:cubicBezTo>
                  <a:cubicBezTo>
                    <a:pt x="141" y="89"/>
                    <a:pt x="130" y="108"/>
                    <a:pt x="118" y="118"/>
                  </a:cubicBezTo>
                  <a:cubicBezTo>
                    <a:pt x="103" y="131"/>
                    <a:pt x="86" y="136"/>
                    <a:pt x="75"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6" y="128"/>
                    <a:pt x="117" y="108"/>
                    <a:pt x="117" y="73"/>
                  </a:cubicBezTo>
                  <a:cubicBezTo>
                    <a:pt x="117" y="56"/>
                    <a:pt x="113" y="37"/>
                    <a:pt x="100" y="23"/>
                  </a:cubicBezTo>
                  <a:cubicBezTo>
                    <a:pt x="92" y="15"/>
                    <a:pt x="82" y="8"/>
                    <a:pt x="67"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990" name="Google Shape;990;p98"/>
            <p:cNvSpPr/>
            <p:nvPr/>
          </p:nvSpPr>
          <p:spPr>
            <a:xfrm>
              <a:off x="2804" y="3233"/>
              <a:ext cx="320" cy="281"/>
            </a:xfrm>
            <a:custGeom>
              <a:avLst/>
              <a:gdLst/>
              <a:ahLst/>
              <a:cxnLst/>
              <a:rect l="l" t="t" r="r" b="b"/>
              <a:pathLst>
                <a:path w="153" h="134" extrusionOk="0">
                  <a:moveTo>
                    <a:pt x="0" y="0"/>
                  </a:moveTo>
                  <a:cubicBezTo>
                    <a:pt x="9" y="0"/>
                    <a:pt x="13" y="1"/>
                    <a:pt x="30" y="1"/>
                  </a:cubicBezTo>
                  <a:cubicBezTo>
                    <a:pt x="32" y="1"/>
                    <a:pt x="33" y="1"/>
                    <a:pt x="34" y="1"/>
                  </a:cubicBezTo>
                  <a:cubicBezTo>
                    <a:pt x="35" y="2"/>
                    <a:pt x="35" y="3"/>
                    <a:pt x="36" y="4"/>
                  </a:cubicBezTo>
                  <a:cubicBezTo>
                    <a:pt x="37" y="7"/>
                    <a:pt x="45" y="17"/>
                    <a:pt x="48" y="21"/>
                  </a:cubicBezTo>
                  <a:cubicBezTo>
                    <a:pt x="59" y="32"/>
                    <a:pt x="85" y="58"/>
                    <a:pt x="124" y="94"/>
                  </a:cubicBezTo>
                  <a:cubicBezTo>
                    <a:pt x="124" y="87"/>
                    <a:pt x="124" y="75"/>
                    <a:pt x="124" y="60"/>
                  </a:cubicBezTo>
                  <a:cubicBezTo>
                    <a:pt x="124" y="39"/>
                    <a:pt x="124" y="28"/>
                    <a:pt x="123" y="19"/>
                  </a:cubicBezTo>
                  <a:cubicBezTo>
                    <a:pt x="123" y="15"/>
                    <a:pt x="122" y="10"/>
                    <a:pt x="118" y="9"/>
                  </a:cubicBezTo>
                  <a:cubicBezTo>
                    <a:pt x="116" y="9"/>
                    <a:pt x="109" y="8"/>
                    <a:pt x="107" y="7"/>
                  </a:cubicBezTo>
                  <a:cubicBezTo>
                    <a:pt x="106" y="7"/>
                    <a:pt x="105" y="7"/>
                    <a:pt x="105" y="6"/>
                  </a:cubicBezTo>
                  <a:cubicBezTo>
                    <a:pt x="105" y="1"/>
                    <a:pt x="105" y="1"/>
                    <a:pt x="105" y="1"/>
                  </a:cubicBezTo>
                  <a:cubicBezTo>
                    <a:pt x="128" y="1"/>
                    <a:pt x="128" y="1"/>
                    <a:pt x="128" y="1"/>
                  </a:cubicBezTo>
                  <a:cubicBezTo>
                    <a:pt x="135" y="1"/>
                    <a:pt x="144" y="0"/>
                    <a:pt x="150" y="0"/>
                  </a:cubicBezTo>
                  <a:cubicBezTo>
                    <a:pt x="151" y="0"/>
                    <a:pt x="151" y="0"/>
                    <a:pt x="152" y="1"/>
                  </a:cubicBezTo>
                  <a:cubicBezTo>
                    <a:pt x="153" y="5"/>
                    <a:pt x="153" y="5"/>
                    <a:pt x="153" y="5"/>
                  </a:cubicBezTo>
                  <a:cubicBezTo>
                    <a:pt x="147" y="7"/>
                    <a:pt x="144" y="8"/>
                    <a:pt x="141" y="10"/>
                  </a:cubicBezTo>
                  <a:cubicBezTo>
                    <a:pt x="137" y="12"/>
                    <a:pt x="135" y="18"/>
                    <a:pt x="134" y="44"/>
                  </a:cubicBezTo>
                  <a:cubicBezTo>
                    <a:pt x="133" y="63"/>
                    <a:pt x="133" y="76"/>
                    <a:pt x="133" y="98"/>
                  </a:cubicBezTo>
                  <a:cubicBezTo>
                    <a:pt x="133" y="113"/>
                    <a:pt x="134" y="125"/>
                    <a:pt x="134" y="128"/>
                  </a:cubicBezTo>
                  <a:cubicBezTo>
                    <a:pt x="134" y="130"/>
                    <a:pt x="133" y="131"/>
                    <a:pt x="128" y="134"/>
                  </a:cubicBezTo>
                  <a:cubicBezTo>
                    <a:pt x="127" y="134"/>
                    <a:pt x="126" y="134"/>
                    <a:pt x="125" y="132"/>
                  </a:cubicBezTo>
                  <a:cubicBezTo>
                    <a:pt x="114" y="116"/>
                    <a:pt x="98" y="99"/>
                    <a:pt x="77" y="78"/>
                  </a:cubicBezTo>
                  <a:cubicBezTo>
                    <a:pt x="57" y="59"/>
                    <a:pt x="42" y="44"/>
                    <a:pt x="29" y="31"/>
                  </a:cubicBezTo>
                  <a:cubicBezTo>
                    <a:pt x="29" y="41"/>
                    <a:pt x="28" y="52"/>
                    <a:pt x="28" y="64"/>
                  </a:cubicBezTo>
                  <a:cubicBezTo>
                    <a:pt x="28" y="78"/>
                    <a:pt x="28" y="107"/>
                    <a:pt x="30" y="115"/>
                  </a:cubicBezTo>
                  <a:cubicBezTo>
                    <a:pt x="32" y="120"/>
                    <a:pt x="40" y="122"/>
                    <a:pt x="47" y="123"/>
                  </a:cubicBezTo>
                  <a:cubicBezTo>
                    <a:pt x="48" y="128"/>
                    <a:pt x="48" y="128"/>
                    <a:pt x="48" y="128"/>
                  </a:cubicBezTo>
                  <a:cubicBezTo>
                    <a:pt x="48" y="129"/>
                    <a:pt x="47" y="130"/>
                    <a:pt x="46" y="130"/>
                  </a:cubicBezTo>
                  <a:cubicBezTo>
                    <a:pt x="39" y="130"/>
                    <a:pt x="29" y="129"/>
                    <a:pt x="21" y="129"/>
                  </a:cubicBezTo>
                  <a:cubicBezTo>
                    <a:pt x="14" y="129"/>
                    <a:pt x="8" y="130"/>
                    <a:pt x="4" y="130"/>
                  </a:cubicBezTo>
                  <a:cubicBezTo>
                    <a:pt x="2" y="124"/>
                    <a:pt x="2" y="124"/>
                    <a:pt x="2" y="124"/>
                  </a:cubicBezTo>
                  <a:cubicBezTo>
                    <a:pt x="15" y="121"/>
                    <a:pt x="15" y="119"/>
                    <a:pt x="16" y="112"/>
                  </a:cubicBezTo>
                  <a:cubicBezTo>
                    <a:pt x="17" y="107"/>
                    <a:pt x="19" y="89"/>
                    <a:pt x="19" y="66"/>
                  </a:cubicBezTo>
                  <a:cubicBezTo>
                    <a:pt x="19" y="44"/>
                    <a:pt x="19" y="44"/>
                    <a:pt x="19" y="44"/>
                  </a:cubicBezTo>
                  <a:cubicBezTo>
                    <a:pt x="19" y="20"/>
                    <a:pt x="18" y="16"/>
                    <a:pt x="15" y="13"/>
                  </a:cubicBezTo>
                  <a:cubicBezTo>
                    <a:pt x="12" y="9"/>
                    <a:pt x="9" y="8"/>
                    <a:pt x="2" y="7"/>
                  </a:cubicBezTo>
                  <a:cubicBezTo>
                    <a:pt x="0" y="6"/>
                    <a:pt x="0" y="6"/>
                    <a:pt x="0" y="5"/>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grpSp>
      <p:grpSp>
        <p:nvGrpSpPr>
          <p:cNvPr id="991" name="Google Shape;991;p98"/>
          <p:cNvGrpSpPr/>
          <p:nvPr/>
        </p:nvGrpSpPr>
        <p:grpSpPr>
          <a:xfrm rot="-5400000">
            <a:off x="7222199" y="1580083"/>
            <a:ext cx="158218" cy="9781385"/>
            <a:chOff x="4151080" y="1431046"/>
            <a:chExt cx="178353" cy="9052498"/>
          </a:xfrm>
        </p:grpSpPr>
        <p:sp>
          <p:nvSpPr>
            <p:cNvPr id="992" name="Google Shape;992;p98"/>
            <p:cNvSpPr/>
            <p:nvPr/>
          </p:nvSpPr>
          <p:spPr>
            <a:xfrm rot="-5400000">
              <a:off x="-285991" y="5868121"/>
              <a:ext cx="9052498" cy="17834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993" name="Google Shape;993;p98"/>
            <p:cNvSpPr/>
            <p:nvPr/>
          </p:nvSpPr>
          <p:spPr>
            <a:xfrm rot="-5400000" flipH="1">
              <a:off x="3807330" y="2020806"/>
              <a:ext cx="865848" cy="17834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994" name="Google Shape;994;p98"/>
            <p:cNvSpPr/>
            <p:nvPr/>
          </p:nvSpPr>
          <p:spPr>
            <a:xfrm rot="-5400000" flipH="1">
              <a:off x="3807329" y="2886654"/>
              <a:ext cx="865848" cy="178346"/>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995" name="Google Shape;995;p98"/>
            <p:cNvSpPr/>
            <p:nvPr/>
          </p:nvSpPr>
          <p:spPr>
            <a:xfrm rot="-5400000" flipH="1">
              <a:off x="3807329" y="3752502"/>
              <a:ext cx="865848" cy="17834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996" name="Google Shape;996;p98"/>
            <p:cNvSpPr/>
            <p:nvPr/>
          </p:nvSpPr>
          <p:spPr>
            <a:xfrm rot="-5400000" flipH="1">
              <a:off x="3807329" y="4618350"/>
              <a:ext cx="865848" cy="178346"/>
            </a:xfrm>
            <a:prstGeom prst="rect">
              <a:avLst/>
            </a:prstGeom>
            <a:solidFill>
              <a:srgbClr val="9F3B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997" name="Google Shape;997;p98"/>
            <p:cNvSpPr/>
            <p:nvPr/>
          </p:nvSpPr>
          <p:spPr>
            <a:xfrm rot="-5400000" flipH="1">
              <a:off x="3807332" y="5484197"/>
              <a:ext cx="865848" cy="17834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Rectangle 1"/>
          <p:cNvSpPr/>
          <p:nvPr userDrawn="1"/>
        </p:nvSpPr>
        <p:spPr>
          <a:xfrm>
            <a:off x="1" y="5604934"/>
            <a:ext cx="4447823" cy="660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pPr>
            <a:endParaRPr lang="en-US" sz="1800">
              <a:latin typeface="Franklin Gothic Book" charset="0"/>
              <a:ea typeface="Franklin Gothic Book" charset="0"/>
              <a:cs typeface="Franklin Gothic Book" charset="0"/>
            </a:endParaRPr>
          </a:p>
        </p:txBody>
      </p:sp>
      <p:sp>
        <p:nvSpPr>
          <p:cNvPr id="23" name="Rectangle 22"/>
          <p:cNvSpPr/>
          <p:nvPr userDrawn="1"/>
        </p:nvSpPr>
        <p:spPr>
          <a:xfrm>
            <a:off x="0" y="0"/>
            <a:ext cx="12192000" cy="61806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pPr>
            <a:endParaRPr lang="en-US" sz="1800">
              <a:latin typeface="Franklin Gothic Book" charset="0"/>
              <a:ea typeface="Franklin Gothic Book" charset="0"/>
              <a:cs typeface="Franklin Gothic Book" charset="0"/>
            </a:endParaRPr>
          </a:p>
        </p:txBody>
      </p:sp>
      <p:sp>
        <p:nvSpPr>
          <p:cNvPr id="27" name="Picture Placeholder 26"/>
          <p:cNvSpPr>
            <a:spLocks noGrp="1"/>
          </p:cNvSpPr>
          <p:nvPr>
            <p:ph type="pic" sz="quarter" idx="14"/>
          </p:nvPr>
        </p:nvSpPr>
        <p:spPr>
          <a:xfrm>
            <a:off x="0" y="0"/>
            <a:ext cx="12192000" cy="6180138"/>
          </a:xfrm>
          <a:prstGeom prst="rect">
            <a:avLst/>
          </a:prstGeom>
          <a:solidFill>
            <a:schemeClr val="accent4"/>
          </a:solidFill>
          <a:ln>
            <a:noFill/>
          </a:ln>
        </p:spPr>
        <p:txBody>
          <a:bodyPr/>
          <a:lstStyle>
            <a:lvl1pPr marL="0" indent="0">
              <a:lnSpc>
                <a:spcPct val="100000"/>
              </a:lnSpc>
              <a:spcBef>
                <a:spcPts val="0"/>
              </a:spcBef>
              <a:buNone/>
              <a:defRPr>
                <a:latin typeface="Franklin Gothic Book" charset="0"/>
                <a:ea typeface="Franklin Gothic Book" charset="0"/>
                <a:cs typeface="Franklin Gothic Book" charset="0"/>
              </a:defRPr>
            </a:lvl1pPr>
          </a:lstStyle>
          <a:p>
            <a:r>
              <a:rPr lang="en-US"/>
              <a:t>Click icon to add picture</a:t>
            </a:r>
            <a:endParaRPr lang="en-US" dirty="0"/>
          </a:p>
        </p:txBody>
      </p:sp>
      <p:sp>
        <p:nvSpPr>
          <p:cNvPr id="10" name="Rectangle 9">
            <a:extLst>
              <a:ext uri="{FF2B5EF4-FFF2-40B4-BE49-F238E27FC236}">
                <a16:creationId xmlns:a16="http://schemas.microsoft.com/office/drawing/2014/main" id="{A98D179D-42CA-894B-A250-8A01F94A3CB8}"/>
              </a:ext>
            </a:extLst>
          </p:cNvPr>
          <p:cNvSpPr/>
          <p:nvPr userDrawn="1"/>
        </p:nvSpPr>
        <p:spPr>
          <a:xfrm>
            <a:off x="1" y="6180138"/>
            <a:ext cx="4447823" cy="394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pPr>
            <a:endParaRPr lang="en-US" sz="1800">
              <a:latin typeface="Franklin Gothic Book" charset="0"/>
              <a:ea typeface="Franklin Gothic Book" charset="0"/>
              <a:cs typeface="Franklin Gothic Book" charset="0"/>
            </a:endParaRPr>
          </a:p>
        </p:txBody>
      </p:sp>
      <p:sp>
        <p:nvSpPr>
          <p:cNvPr id="5" name="Rectangle 4"/>
          <p:cNvSpPr/>
          <p:nvPr userDrawn="1"/>
        </p:nvSpPr>
        <p:spPr>
          <a:xfrm>
            <a:off x="3996267" y="6180665"/>
            <a:ext cx="8195733" cy="169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pPr>
            <a:endParaRPr lang="en-US" sz="1800">
              <a:latin typeface="Franklin Gothic Book" charset="0"/>
              <a:ea typeface="Franklin Gothic Book" charset="0"/>
              <a:cs typeface="Franklin Gothic Book" charset="0"/>
            </a:endParaRPr>
          </a:p>
        </p:txBody>
      </p:sp>
      <p:sp>
        <p:nvSpPr>
          <p:cNvPr id="22" name="Text Placeholder 14"/>
          <p:cNvSpPr>
            <a:spLocks noGrp="1"/>
          </p:cNvSpPr>
          <p:nvPr>
            <p:ph type="body" sz="quarter" idx="12" hasCustomPrompt="1"/>
          </p:nvPr>
        </p:nvSpPr>
        <p:spPr>
          <a:xfrm>
            <a:off x="183444" y="6349997"/>
            <a:ext cx="8147051" cy="300966"/>
          </a:xfrm>
          <a:prstGeom prst="rect">
            <a:avLst/>
          </a:prstGeom>
        </p:spPr>
        <p:txBody>
          <a:bodyPr anchor="ctr" anchorCtr="0"/>
          <a:lstStyle>
            <a:lvl1pPr marL="0" indent="0">
              <a:lnSpc>
                <a:spcPct val="100000"/>
              </a:lnSpc>
              <a:spcBef>
                <a:spcPts val="0"/>
              </a:spcBef>
              <a:buNone/>
              <a:defRPr sz="1800" b="1" cap="all" baseline="0">
                <a:solidFill>
                  <a:schemeClr val="accent5"/>
                </a:solidFill>
                <a:latin typeface="Franklin Gothic Book" charset="0"/>
                <a:ea typeface="Franklin Gothic Book" charset="0"/>
                <a:cs typeface="Franklin Gothic Book"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Date</a:t>
            </a:r>
          </a:p>
        </p:txBody>
      </p:sp>
      <p:sp>
        <p:nvSpPr>
          <p:cNvPr id="25" name="Text Placeholder 24"/>
          <p:cNvSpPr>
            <a:spLocks noGrp="1"/>
          </p:cNvSpPr>
          <p:nvPr>
            <p:ph type="body" sz="quarter" idx="13" hasCustomPrompt="1"/>
          </p:nvPr>
        </p:nvSpPr>
        <p:spPr>
          <a:xfrm>
            <a:off x="184151" y="2006600"/>
            <a:ext cx="8329788" cy="3429000"/>
          </a:xfrm>
          <a:prstGeom prst="rect">
            <a:avLst/>
          </a:prstGeom>
        </p:spPr>
        <p:txBody>
          <a:bodyPr/>
          <a:lstStyle>
            <a:lvl1pPr marL="0" indent="0">
              <a:lnSpc>
                <a:spcPct val="100000"/>
              </a:lnSpc>
              <a:spcBef>
                <a:spcPts val="0"/>
              </a:spcBef>
              <a:buNone/>
              <a:defRPr sz="6600" b="1" cap="all" baseline="0">
                <a:solidFill>
                  <a:schemeClr val="bg1"/>
                </a:solidFill>
                <a:latin typeface="Franklin Gothic Book" charset="0"/>
                <a:ea typeface="Franklin Gothic Book" charset="0"/>
                <a:cs typeface="Franklin Gothic Book" charset="0"/>
              </a:defRPr>
            </a:lvl1pPr>
            <a:lvl2pPr marL="342900" indent="0">
              <a:buNone/>
              <a:defRPr sz="6600" b="1"/>
            </a:lvl2pPr>
            <a:lvl3pPr marL="685800" indent="0">
              <a:buNone/>
              <a:defRPr sz="6600" b="1"/>
            </a:lvl3pPr>
            <a:lvl4pPr marL="1028700" indent="0">
              <a:buNone/>
              <a:defRPr sz="6600" b="1"/>
            </a:lvl4pPr>
            <a:lvl5pPr marL="1371600" indent="0">
              <a:buNone/>
              <a:defRPr sz="6600" b="1"/>
            </a:lvl5pPr>
          </a:lstStyle>
          <a:p>
            <a:pPr lvl="0"/>
            <a:r>
              <a:rPr lang="en-US" cap="all" baseline="0" dirty="0"/>
              <a:t>Presentation slide title</a:t>
            </a:r>
            <a:endParaRPr lang="en-US" dirty="0"/>
          </a:p>
        </p:txBody>
      </p:sp>
      <p:pic>
        <p:nvPicPr>
          <p:cNvPr id="14" name="Picture 13">
            <a:extLst>
              <a:ext uri="{FF2B5EF4-FFF2-40B4-BE49-F238E27FC236}">
                <a16:creationId xmlns:a16="http://schemas.microsoft.com/office/drawing/2014/main" id="{9BD9A030-F1C2-BC4D-A531-0EA5E5D1B7E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5315" y="765918"/>
            <a:ext cx="2673350" cy="612643"/>
          </a:xfrm>
          <a:prstGeom prst="rect">
            <a:avLst/>
          </a:prstGeom>
        </p:spPr>
      </p:pic>
      <p:cxnSp>
        <p:nvCxnSpPr>
          <p:cNvPr id="8" name="Straight Connector 7"/>
          <p:cNvCxnSpPr>
            <a:cxnSpLocks/>
          </p:cNvCxnSpPr>
          <p:nvPr userDrawn="1"/>
        </p:nvCxnSpPr>
        <p:spPr>
          <a:xfrm>
            <a:off x="3162925" y="1066009"/>
            <a:ext cx="902907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7357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sz="1800">
                <a:solidFill>
                  <a:schemeClr val="accent5"/>
                </a:solidFill>
              </a:defRPr>
            </a:lvl1pPr>
          </a:lstStyle>
          <a:p>
            <a:fld id="{64BC17F8-45B0-7A4A-9108-D69E38C839AA}" type="slidenum">
              <a:rPr lang="en-US" smtClean="0"/>
              <a:pPr/>
              <a:t>‹#›</a:t>
            </a:fld>
            <a:endParaRPr lang="en-US" dirty="0"/>
          </a:p>
        </p:txBody>
      </p:sp>
      <p:sp>
        <p:nvSpPr>
          <p:cNvPr id="5" name="Footer Placeholder 4">
            <a:extLst>
              <a:ext uri="{FF2B5EF4-FFF2-40B4-BE49-F238E27FC236}">
                <a16:creationId xmlns:a16="http://schemas.microsoft.com/office/drawing/2014/main" id="{535BFDFB-CFA1-9449-90D5-160ADCB32E23}"/>
              </a:ext>
            </a:extLst>
          </p:cNvPr>
          <p:cNvSpPr>
            <a:spLocks noGrp="1"/>
          </p:cNvSpPr>
          <p:nvPr>
            <p:ph type="ftr" sz="quarter" idx="3"/>
          </p:nvPr>
        </p:nvSpPr>
        <p:spPr>
          <a:xfrm>
            <a:off x="425683" y="6438206"/>
            <a:ext cx="3609525" cy="419794"/>
          </a:xfrm>
          <a:prstGeom prst="rect">
            <a:avLst/>
          </a:prstGeom>
        </p:spPr>
        <p:txBody>
          <a:bodyPr vert="horz" lIns="91440" tIns="45720" rIns="91440" bIns="45720" rtlCol="0" anchor="ctr"/>
          <a:lstStyle>
            <a:lvl1pPr algn="l">
              <a:defRPr sz="1800">
                <a:solidFill>
                  <a:schemeClr val="accent5"/>
                </a:solidFill>
              </a:defRPr>
            </a:lvl1pPr>
          </a:lstStyle>
          <a:p>
            <a:r>
              <a:rPr lang="en-US"/>
              <a:t>Presentation Title</a:t>
            </a:r>
            <a:endParaRPr lang="en-US" dirty="0"/>
          </a:p>
        </p:txBody>
      </p:sp>
    </p:spTree>
    <p:extLst>
      <p:ext uri="{BB962C8B-B14F-4D97-AF65-F5344CB8AC3E}">
        <p14:creationId xmlns:p14="http://schemas.microsoft.com/office/powerpoint/2010/main" val="4244111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2145405" y="2155347"/>
            <a:ext cx="2029968" cy="2032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8" name="Content Placeholder 6"/>
          <p:cNvSpPr>
            <a:spLocks noGrp="1"/>
          </p:cNvSpPr>
          <p:nvPr>
            <p:ph sz="quarter" idx="13" hasCustomPrompt="1"/>
          </p:nvPr>
        </p:nvSpPr>
        <p:spPr>
          <a:xfrm>
            <a:off x="5164872" y="2155347"/>
            <a:ext cx="2029968" cy="2029968"/>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10" name="Text Placeholder 19"/>
          <p:cNvSpPr>
            <a:spLocks noGrp="1"/>
          </p:cNvSpPr>
          <p:nvPr>
            <p:ph type="body" sz="quarter" idx="15" hasCustomPrompt="1"/>
          </p:nvPr>
        </p:nvSpPr>
        <p:spPr>
          <a:xfrm>
            <a:off x="160868" y="609599"/>
            <a:ext cx="8637332" cy="999068"/>
          </a:xfrm>
          <a:prstGeom prst="rect">
            <a:avLst/>
          </a:prstGeom>
        </p:spPr>
        <p:txBody>
          <a:bodyPr/>
          <a:lstStyle>
            <a:lvl1pPr marL="0" indent="0">
              <a:spcBef>
                <a:spcPts val="0"/>
              </a:spcBef>
              <a:buNone/>
              <a:defRPr sz="3300" b="1" cap="all" baseline="0">
                <a:solidFill>
                  <a:schemeClr val="accent4"/>
                </a:solidFill>
                <a:latin typeface="Franklin Gothic Book" charset="0"/>
                <a:ea typeface="Franklin Gothic Book" charset="0"/>
                <a:cs typeface="Franklin Gothic Book" charset="0"/>
              </a:defRPr>
            </a:lvl1pPr>
            <a:lvl2pPr marL="342900" indent="0">
              <a:buNone/>
              <a:defRPr sz="4400"/>
            </a:lvl2pPr>
            <a:lvl3pPr marL="685800" indent="0">
              <a:buNone/>
              <a:defRPr sz="4400"/>
            </a:lvl3pPr>
            <a:lvl4pPr marL="1028700" indent="0">
              <a:buNone/>
              <a:defRPr sz="4400"/>
            </a:lvl4pPr>
            <a:lvl5pPr marL="1371600" indent="0">
              <a:buNone/>
              <a:defRPr sz="4400"/>
            </a:lvl5pPr>
          </a:lstStyle>
          <a:p>
            <a:pPr lvl="0"/>
            <a:r>
              <a:rPr lang="en-US" dirty="0"/>
              <a:t>Click to edit the slide title</a:t>
            </a:r>
          </a:p>
        </p:txBody>
      </p:sp>
      <p:sp>
        <p:nvSpPr>
          <p:cNvPr id="3" name="Text Placeholder 2">
            <a:extLst>
              <a:ext uri="{FF2B5EF4-FFF2-40B4-BE49-F238E27FC236}">
                <a16:creationId xmlns:a16="http://schemas.microsoft.com/office/drawing/2014/main" id="{E9F3D870-1151-3742-95B6-B60C4D1AC4FB}"/>
              </a:ext>
            </a:extLst>
          </p:cNvPr>
          <p:cNvSpPr>
            <a:spLocks noGrp="1"/>
          </p:cNvSpPr>
          <p:nvPr>
            <p:ph type="body" sz="quarter" idx="16" hasCustomPrompt="1"/>
          </p:nvPr>
        </p:nvSpPr>
        <p:spPr>
          <a:xfrm>
            <a:off x="2121324" y="4348163"/>
            <a:ext cx="2774949" cy="820996"/>
          </a:xfrm>
          <a:prstGeom prst="rect">
            <a:avLst/>
          </a:prstGeom>
        </p:spPr>
        <p:txBody>
          <a:bodyPr/>
          <a:lstStyle>
            <a:lvl1pPr marL="0" indent="0">
              <a:buNone/>
              <a:defRPr sz="2400"/>
            </a:lvl1pPr>
            <a:lvl2pPr>
              <a:defRPr sz="2100"/>
            </a:lvl2pPr>
            <a:lvl3pPr>
              <a:defRPr sz="2100"/>
            </a:lvl3pPr>
            <a:lvl4pPr>
              <a:defRPr sz="2100"/>
            </a:lvl4pPr>
            <a:lvl5pPr>
              <a:defRPr sz="2100"/>
            </a:lvl5pPr>
          </a:lstStyle>
          <a:p>
            <a:pPr lvl="0"/>
            <a:r>
              <a:rPr lang="en-US" dirty="0"/>
              <a:t>Name</a:t>
            </a:r>
          </a:p>
          <a:p>
            <a:pPr lvl="0"/>
            <a:r>
              <a:rPr lang="en-US" dirty="0"/>
              <a:t>Title</a:t>
            </a:r>
          </a:p>
        </p:txBody>
      </p:sp>
      <p:sp>
        <p:nvSpPr>
          <p:cNvPr id="11" name="Text Placeholder 2">
            <a:extLst>
              <a:ext uri="{FF2B5EF4-FFF2-40B4-BE49-F238E27FC236}">
                <a16:creationId xmlns:a16="http://schemas.microsoft.com/office/drawing/2014/main" id="{D4672BB7-9C0F-814F-B56C-160765091BB4}"/>
              </a:ext>
            </a:extLst>
          </p:cNvPr>
          <p:cNvSpPr>
            <a:spLocks noGrp="1"/>
          </p:cNvSpPr>
          <p:nvPr>
            <p:ph type="body" sz="quarter" idx="17" hasCustomPrompt="1"/>
          </p:nvPr>
        </p:nvSpPr>
        <p:spPr>
          <a:xfrm>
            <a:off x="5164872" y="4348163"/>
            <a:ext cx="2774949" cy="820996"/>
          </a:xfrm>
          <a:prstGeom prst="rect">
            <a:avLst/>
          </a:prstGeom>
        </p:spPr>
        <p:txBody>
          <a:bodyPr/>
          <a:lstStyle>
            <a:lvl1pPr marL="0" indent="0">
              <a:buNone/>
              <a:defRPr sz="2400"/>
            </a:lvl1pPr>
            <a:lvl2pPr>
              <a:defRPr sz="2100"/>
            </a:lvl2pPr>
            <a:lvl3pPr>
              <a:defRPr sz="2100"/>
            </a:lvl3pPr>
            <a:lvl4pPr>
              <a:defRPr sz="2100"/>
            </a:lvl4pPr>
            <a:lvl5pPr>
              <a:defRPr sz="2100"/>
            </a:lvl5pPr>
          </a:lstStyle>
          <a:p>
            <a:pPr lvl="0"/>
            <a:r>
              <a:rPr lang="en-US" dirty="0"/>
              <a:t>Name</a:t>
            </a:r>
          </a:p>
          <a:p>
            <a:pPr lvl="0"/>
            <a:r>
              <a:rPr lang="en-US" dirty="0"/>
              <a:t>Title</a:t>
            </a:r>
          </a:p>
        </p:txBody>
      </p:sp>
      <p:sp>
        <p:nvSpPr>
          <p:cNvPr id="14" name="Footer Placeholder 4">
            <a:extLst>
              <a:ext uri="{FF2B5EF4-FFF2-40B4-BE49-F238E27FC236}">
                <a16:creationId xmlns:a16="http://schemas.microsoft.com/office/drawing/2014/main" id="{F09C13E4-9D5D-3E45-BAF1-B4F14040F482}"/>
              </a:ext>
            </a:extLst>
          </p:cNvPr>
          <p:cNvSpPr>
            <a:spLocks noGrp="1"/>
          </p:cNvSpPr>
          <p:nvPr>
            <p:ph type="ftr" sz="quarter" idx="3"/>
          </p:nvPr>
        </p:nvSpPr>
        <p:spPr>
          <a:xfrm>
            <a:off x="425683" y="6438206"/>
            <a:ext cx="3609525" cy="419794"/>
          </a:xfrm>
          <a:prstGeom prst="rect">
            <a:avLst/>
          </a:prstGeom>
        </p:spPr>
        <p:txBody>
          <a:bodyPr vert="horz" lIns="91440" tIns="45720" rIns="91440" bIns="45720" rtlCol="0" anchor="ctr"/>
          <a:lstStyle>
            <a:lvl1pPr algn="l">
              <a:defRPr sz="1800">
                <a:solidFill>
                  <a:schemeClr val="accent5"/>
                </a:solidFill>
              </a:defRPr>
            </a:lvl1pPr>
          </a:lstStyle>
          <a:p>
            <a:r>
              <a:rPr lang="en-US"/>
              <a:t>Presentation Title</a:t>
            </a:r>
            <a:endParaRPr lang="en-US" dirty="0"/>
          </a:p>
        </p:txBody>
      </p:sp>
      <p:sp>
        <p:nvSpPr>
          <p:cNvPr id="17" name="Content Placeholder 6">
            <a:extLst>
              <a:ext uri="{FF2B5EF4-FFF2-40B4-BE49-F238E27FC236}">
                <a16:creationId xmlns:a16="http://schemas.microsoft.com/office/drawing/2014/main" id="{F29C97B0-3D54-274A-92EE-F9D5FCADC48B}"/>
              </a:ext>
            </a:extLst>
          </p:cNvPr>
          <p:cNvSpPr>
            <a:spLocks noGrp="1"/>
          </p:cNvSpPr>
          <p:nvPr>
            <p:ph sz="quarter" idx="18" hasCustomPrompt="1"/>
          </p:nvPr>
        </p:nvSpPr>
        <p:spPr>
          <a:xfrm>
            <a:off x="8184340" y="2155347"/>
            <a:ext cx="2029968" cy="2029968"/>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18" name="Text Placeholder 2">
            <a:extLst>
              <a:ext uri="{FF2B5EF4-FFF2-40B4-BE49-F238E27FC236}">
                <a16:creationId xmlns:a16="http://schemas.microsoft.com/office/drawing/2014/main" id="{3EAB042D-931C-2B45-BE87-E493D1C46AB3}"/>
              </a:ext>
            </a:extLst>
          </p:cNvPr>
          <p:cNvSpPr>
            <a:spLocks noGrp="1"/>
          </p:cNvSpPr>
          <p:nvPr>
            <p:ph type="body" sz="quarter" idx="19" hasCustomPrompt="1"/>
          </p:nvPr>
        </p:nvSpPr>
        <p:spPr>
          <a:xfrm>
            <a:off x="8184340" y="4348163"/>
            <a:ext cx="2774949" cy="820996"/>
          </a:xfrm>
          <a:prstGeom prst="rect">
            <a:avLst/>
          </a:prstGeom>
        </p:spPr>
        <p:txBody>
          <a:bodyPr/>
          <a:lstStyle>
            <a:lvl1pPr marL="0" indent="0">
              <a:buNone/>
              <a:defRPr sz="2400"/>
            </a:lvl1pPr>
            <a:lvl2pPr>
              <a:defRPr sz="2100"/>
            </a:lvl2pPr>
            <a:lvl3pPr>
              <a:defRPr sz="2100"/>
            </a:lvl3pPr>
            <a:lvl4pPr>
              <a:defRPr sz="2100"/>
            </a:lvl4pPr>
            <a:lvl5pPr>
              <a:defRPr sz="2100"/>
            </a:lvl5pPr>
          </a:lstStyle>
          <a:p>
            <a:pPr lvl="0"/>
            <a:r>
              <a:rPr lang="en-US" dirty="0"/>
              <a:t>Name</a:t>
            </a:r>
          </a:p>
          <a:p>
            <a:pPr lvl="0"/>
            <a:r>
              <a:rPr lang="en-US" dirty="0"/>
              <a:t>Title</a:t>
            </a:r>
          </a:p>
        </p:txBody>
      </p:sp>
      <p:sp>
        <p:nvSpPr>
          <p:cNvPr id="19" name="Slide Number Placeholder 5">
            <a:extLst>
              <a:ext uri="{FF2B5EF4-FFF2-40B4-BE49-F238E27FC236}">
                <a16:creationId xmlns:a16="http://schemas.microsoft.com/office/drawing/2014/main" id="{4C808935-9050-5740-B98D-4DFDF273AD3B}"/>
              </a:ext>
            </a:extLst>
          </p:cNvPr>
          <p:cNvSpPr>
            <a:spLocks noGrp="1"/>
          </p:cNvSpPr>
          <p:nvPr>
            <p:ph type="sldNum" sz="quarter" idx="4"/>
          </p:nvPr>
        </p:nvSpPr>
        <p:spPr>
          <a:xfrm>
            <a:off x="2174579" y="6041371"/>
            <a:ext cx="853440" cy="365125"/>
          </a:xfrm>
          <a:prstGeom prst="rect">
            <a:avLst/>
          </a:prstGeom>
        </p:spPr>
        <p:txBody>
          <a:bodyPr vert="horz" lIns="91440" tIns="45720" rIns="91440" bIns="45720" rtlCol="0" anchor="ctr"/>
          <a:lstStyle>
            <a:lvl1pPr algn="r">
              <a:defRPr sz="1800">
                <a:solidFill>
                  <a:schemeClr val="accent5"/>
                </a:solidFill>
              </a:defRPr>
            </a:lvl1pPr>
          </a:lstStyle>
          <a:p>
            <a:fld id="{64BC17F8-45B0-7A4A-9108-D69E38C839AA}" type="slidenum">
              <a:rPr lang="en-US" smtClean="0"/>
              <a:pPr/>
              <a:t>‹#›</a:t>
            </a:fld>
            <a:endParaRPr lang="en-US" dirty="0"/>
          </a:p>
        </p:txBody>
      </p:sp>
    </p:spTree>
    <p:extLst>
      <p:ext uri="{BB962C8B-B14F-4D97-AF65-F5344CB8AC3E}">
        <p14:creationId xmlns:p14="http://schemas.microsoft.com/office/powerpoint/2010/main" val="1567859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028019" y="609600"/>
            <a:ext cx="8107341" cy="4992161"/>
          </a:xfrm>
          <a:prstGeom prst="rect">
            <a:avLst/>
          </a:prstGeom>
        </p:spPr>
        <p:txBody>
          <a:bodyPr/>
          <a:lstStyle>
            <a:lvl1pPr>
              <a:lnSpc>
                <a:spcPct val="100000"/>
              </a:lnSpc>
              <a:spcBef>
                <a:spcPts val="0"/>
              </a:spcBef>
              <a:spcAft>
                <a:spcPts val="1200"/>
              </a:spcAft>
              <a:defRPr sz="3200">
                <a:latin typeface="Franklin Gothic Book" charset="0"/>
                <a:ea typeface="Franklin Gothic Book" charset="0"/>
                <a:cs typeface="Franklin Gothic Book" charset="0"/>
              </a:defRPr>
            </a:lvl1pPr>
            <a:lvl2pPr>
              <a:lnSpc>
                <a:spcPct val="100000"/>
              </a:lnSpc>
              <a:spcBef>
                <a:spcPts val="0"/>
              </a:spcBef>
              <a:spcAft>
                <a:spcPts val="1200"/>
              </a:spcAft>
              <a:defRPr sz="2800">
                <a:latin typeface="Franklin Gothic Book" charset="0"/>
                <a:ea typeface="Franklin Gothic Book" charset="0"/>
                <a:cs typeface="Franklin Gothic Book" charset="0"/>
              </a:defRPr>
            </a:lvl2pPr>
            <a:lvl3pPr>
              <a:lnSpc>
                <a:spcPct val="100000"/>
              </a:lnSpc>
              <a:spcBef>
                <a:spcPts val="0"/>
              </a:spcBef>
              <a:spcAft>
                <a:spcPts val="1200"/>
              </a:spcAft>
              <a:defRPr sz="2400">
                <a:latin typeface="Franklin Gothic Book" charset="0"/>
                <a:ea typeface="Franklin Gothic Book" charset="0"/>
                <a:cs typeface="Franklin Gothic Book" charset="0"/>
              </a:defRPr>
            </a:lvl3pPr>
            <a:lvl4pPr>
              <a:lnSpc>
                <a:spcPct val="100000"/>
              </a:lnSpc>
              <a:spcBef>
                <a:spcPts val="0"/>
              </a:spcBef>
              <a:spcAft>
                <a:spcPts val="1200"/>
              </a:spcAft>
              <a:defRPr sz="1800">
                <a:latin typeface="Franklin Gothic Book" charset="0"/>
                <a:ea typeface="Franklin Gothic Book" charset="0"/>
                <a:cs typeface="Franklin Gothic Book" charset="0"/>
              </a:defRPr>
            </a:lvl4pPr>
            <a:lvl5pPr>
              <a:lnSpc>
                <a:spcPct val="100000"/>
              </a:lnSpc>
              <a:spcBef>
                <a:spcPts val="0"/>
              </a:spcBef>
              <a:spcAft>
                <a:spcPts val="1200"/>
              </a:spcAft>
              <a:defRPr sz="1800">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9"/>
          <p:cNvSpPr>
            <a:spLocks noGrp="1"/>
          </p:cNvSpPr>
          <p:nvPr>
            <p:ph type="body" sz="quarter" idx="15" hasCustomPrompt="1"/>
          </p:nvPr>
        </p:nvSpPr>
        <p:spPr>
          <a:xfrm>
            <a:off x="160868" y="609599"/>
            <a:ext cx="2565399" cy="1439334"/>
          </a:xfrm>
          <a:prstGeom prst="rect">
            <a:avLst/>
          </a:prstGeom>
        </p:spPr>
        <p:txBody>
          <a:bodyPr/>
          <a:lstStyle>
            <a:lvl1pPr marL="0" indent="0">
              <a:spcBef>
                <a:spcPts val="0"/>
              </a:spcBef>
              <a:buNone/>
              <a:defRPr sz="3300" b="1" cap="all" baseline="0">
                <a:solidFill>
                  <a:schemeClr val="accent4"/>
                </a:solidFill>
                <a:latin typeface="Franklin Gothic Book" charset="0"/>
                <a:ea typeface="Franklin Gothic Book" charset="0"/>
                <a:cs typeface="Franklin Gothic Book" charset="0"/>
              </a:defRPr>
            </a:lvl1pPr>
            <a:lvl2pPr marL="342900" indent="0">
              <a:buNone/>
              <a:defRPr sz="4400"/>
            </a:lvl2pPr>
            <a:lvl3pPr marL="685800" indent="0">
              <a:buNone/>
              <a:defRPr sz="4400"/>
            </a:lvl3pPr>
            <a:lvl4pPr marL="1028700" indent="0">
              <a:buNone/>
              <a:defRPr sz="4400"/>
            </a:lvl4pPr>
            <a:lvl5pPr marL="1371600" indent="0">
              <a:buNone/>
              <a:defRPr sz="4400"/>
            </a:lvl5pPr>
          </a:lstStyle>
          <a:p>
            <a:pPr lvl="0"/>
            <a:r>
              <a:rPr lang="en-US" dirty="0"/>
              <a:t>Click to edit the slide title</a:t>
            </a:r>
          </a:p>
        </p:txBody>
      </p:sp>
      <p:sp>
        <p:nvSpPr>
          <p:cNvPr id="15" name="Footer Placeholder 4">
            <a:extLst>
              <a:ext uri="{FF2B5EF4-FFF2-40B4-BE49-F238E27FC236}">
                <a16:creationId xmlns:a16="http://schemas.microsoft.com/office/drawing/2014/main" id="{DFAEC687-20B3-B547-8B81-4E614F2E4B49}"/>
              </a:ext>
            </a:extLst>
          </p:cNvPr>
          <p:cNvSpPr>
            <a:spLocks noGrp="1"/>
          </p:cNvSpPr>
          <p:nvPr>
            <p:ph type="ftr" sz="quarter" idx="3"/>
          </p:nvPr>
        </p:nvSpPr>
        <p:spPr>
          <a:xfrm>
            <a:off x="425683" y="6438206"/>
            <a:ext cx="3609525" cy="419794"/>
          </a:xfrm>
          <a:prstGeom prst="rect">
            <a:avLst/>
          </a:prstGeom>
        </p:spPr>
        <p:txBody>
          <a:bodyPr vert="horz" lIns="91440" tIns="45720" rIns="91440" bIns="45720" rtlCol="0" anchor="ctr"/>
          <a:lstStyle>
            <a:lvl1pPr algn="l">
              <a:defRPr sz="1800">
                <a:solidFill>
                  <a:schemeClr val="accent5"/>
                </a:solidFill>
              </a:defRPr>
            </a:lvl1pPr>
          </a:lstStyle>
          <a:p>
            <a:r>
              <a:rPr lang="en-US"/>
              <a:t>Presentation Title</a:t>
            </a:r>
            <a:endParaRPr lang="en-US" dirty="0"/>
          </a:p>
        </p:txBody>
      </p:sp>
      <p:sp>
        <p:nvSpPr>
          <p:cNvPr id="16" name="Slide Number Placeholder 5">
            <a:extLst>
              <a:ext uri="{FF2B5EF4-FFF2-40B4-BE49-F238E27FC236}">
                <a16:creationId xmlns:a16="http://schemas.microsoft.com/office/drawing/2014/main" id="{EE76CB55-D87F-CB4E-AD1F-B098BD1A24EB}"/>
              </a:ext>
            </a:extLst>
          </p:cNvPr>
          <p:cNvSpPr>
            <a:spLocks noGrp="1"/>
          </p:cNvSpPr>
          <p:nvPr>
            <p:ph type="sldNum" sz="quarter" idx="4"/>
          </p:nvPr>
        </p:nvSpPr>
        <p:spPr>
          <a:xfrm>
            <a:off x="2174579" y="6041371"/>
            <a:ext cx="853440" cy="365125"/>
          </a:xfrm>
          <a:prstGeom prst="rect">
            <a:avLst/>
          </a:prstGeom>
        </p:spPr>
        <p:txBody>
          <a:bodyPr vert="horz" lIns="91440" tIns="45720" rIns="91440" bIns="45720" rtlCol="0" anchor="ctr"/>
          <a:lstStyle>
            <a:lvl1pPr algn="r">
              <a:defRPr sz="1800">
                <a:solidFill>
                  <a:schemeClr val="accent5"/>
                </a:solidFill>
              </a:defRPr>
            </a:lvl1pPr>
          </a:lstStyle>
          <a:p>
            <a:fld id="{64BC17F8-45B0-7A4A-9108-D69E38C839AA}" type="slidenum">
              <a:rPr lang="en-US" smtClean="0"/>
              <a:pPr/>
              <a:t>‹#›</a:t>
            </a:fld>
            <a:endParaRPr lang="en-US" dirty="0"/>
          </a:p>
        </p:txBody>
      </p:sp>
    </p:spTree>
    <p:extLst>
      <p:ext uri="{BB962C8B-B14F-4D97-AF65-F5344CB8AC3E}">
        <p14:creationId xmlns:p14="http://schemas.microsoft.com/office/powerpoint/2010/main" val="62068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9" name="Text Placeholder 19"/>
          <p:cNvSpPr>
            <a:spLocks noGrp="1"/>
          </p:cNvSpPr>
          <p:nvPr>
            <p:ph type="body" sz="quarter" idx="15" hasCustomPrompt="1"/>
          </p:nvPr>
        </p:nvSpPr>
        <p:spPr>
          <a:xfrm>
            <a:off x="160868" y="609599"/>
            <a:ext cx="2565399" cy="1439334"/>
          </a:xfrm>
          <a:prstGeom prst="rect">
            <a:avLst/>
          </a:prstGeom>
        </p:spPr>
        <p:txBody>
          <a:bodyPr/>
          <a:lstStyle>
            <a:lvl1pPr marL="0" indent="0">
              <a:spcBef>
                <a:spcPts val="0"/>
              </a:spcBef>
              <a:buNone/>
              <a:defRPr sz="3300" b="1" cap="all" baseline="0">
                <a:solidFill>
                  <a:schemeClr val="accent4"/>
                </a:solidFill>
                <a:latin typeface="Franklin Gothic Book" charset="0"/>
                <a:ea typeface="Franklin Gothic Book" charset="0"/>
                <a:cs typeface="Franklin Gothic Book" charset="0"/>
              </a:defRPr>
            </a:lvl1pPr>
            <a:lvl2pPr marL="342900" indent="0">
              <a:buNone/>
              <a:defRPr sz="4400"/>
            </a:lvl2pPr>
            <a:lvl3pPr marL="685800" indent="0">
              <a:buNone/>
              <a:defRPr sz="4400"/>
            </a:lvl3pPr>
            <a:lvl4pPr marL="1028700" indent="0">
              <a:buNone/>
              <a:defRPr sz="4400"/>
            </a:lvl4pPr>
            <a:lvl5pPr marL="1371600" indent="0">
              <a:buNone/>
              <a:defRPr sz="4400"/>
            </a:lvl5pPr>
          </a:lstStyle>
          <a:p>
            <a:pPr lvl="0"/>
            <a:r>
              <a:rPr lang="en-US" dirty="0"/>
              <a:t>Click to edit the slide title</a:t>
            </a:r>
          </a:p>
        </p:txBody>
      </p:sp>
      <p:sp>
        <p:nvSpPr>
          <p:cNvPr id="15" name="Footer Placeholder 4">
            <a:extLst>
              <a:ext uri="{FF2B5EF4-FFF2-40B4-BE49-F238E27FC236}">
                <a16:creationId xmlns:a16="http://schemas.microsoft.com/office/drawing/2014/main" id="{DFAEC687-20B3-B547-8B81-4E614F2E4B49}"/>
              </a:ext>
            </a:extLst>
          </p:cNvPr>
          <p:cNvSpPr>
            <a:spLocks noGrp="1"/>
          </p:cNvSpPr>
          <p:nvPr>
            <p:ph type="ftr" sz="quarter" idx="3"/>
          </p:nvPr>
        </p:nvSpPr>
        <p:spPr>
          <a:xfrm>
            <a:off x="425683" y="6438206"/>
            <a:ext cx="3609525" cy="419794"/>
          </a:xfrm>
          <a:prstGeom prst="rect">
            <a:avLst/>
          </a:prstGeom>
        </p:spPr>
        <p:txBody>
          <a:bodyPr vert="horz" lIns="91440" tIns="45720" rIns="91440" bIns="45720" rtlCol="0" anchor="ctr"/>
          <a:lstStyle>
            <a:lvl1pPr algn="l">
              <a:defRPr sz="1800">
                <a:solidFill>
                  <a:schemeClr val="accent5"/>
                </a:solidFill>
              </a:defRPr>
            </a:lvl1pPr>
          </a:lstStyle>
          <a:p>
            <a:r>
              <a:rPr lang="en-US"/>
              <a:t>Presentation Title</a:t>
            </a:r>
            <a:endParaRPr lang="en-US" dirty="0"/>
          </a:p>
        </p:txBody>
      </p:sp>
      <p:sp>
        <p:nvSpPr>
          <p:cNvPr id="16" name="Slide Number Placeholder 5">
            <a:extLst>
              <a:ext uri="{FF2B5EF4-FFF2-40B4-BE49-F238E27FC236}">
                <a16:creationId xmlns:a16="http://schemas.microsoft.com/office/drawing/2014/main" id="{EE76CB55-D87F-CB4E-AD1F-B098BD1A24EB}"/>
              </a:ext>
            </a:extLst>
          </p:cNvPr>
          <p:cNvSpPr>
            <a:spLocks noGrp="1"/>
          </p:cNvSpPr>
          <p:nvPr>
            <p:ph type="sldNum" sz="quarter" idx="4"/>
          </p:nvPr>
        </p:nvSpPr>
        <p:spPr>
          <a:xfrm>
            <a:off x="2174579" y="6041371"/>
            <a:ext cx="853440" cy="365125"/>
          </a:xfrm>
          <a:prstGeom prst="rect">
            <a:avLst/>
          </a:prstGeom>
        </p:spPr>
        <p:txBody>
          <a:bodyPr vert="horz" lIns="91440" tIns="45720" rIns="91440" bIns="45720" rtlCol="0" anchor="ctr"/>
          <a:lstStyle>
            <a:lvl1pPr algn="r">
              <a:defRPr sz="1800">
                <a:solidFill>
                  <a:schemeClr val="accent5"/>
                </a:solidFill>
              </a:defRPr>
            </a:lvl1pPr>
          </a:lstStyle>
          <a:p>
            <a:fld id="{64BC17F8-45B0-7A4A-9108-D69E38C839AA}" type="slidenum">
              <a:rPr lang="en-US" smtClean="0"/>
              <a:pPr/>
              <a:t>‹#›</a:t>
            </a:fld>
            <a:endParaRPr lang="en-US" dirty="0"/>
          </a:p>
        </p:txBody>
      </p:sp>
      <p:sp>
        <p:nvSpPr>
          <p:cNvPr id="5" name="Chart Placeholder 4">
            <a:extLst>
              <a:ext uri="{FF2B5EF4-FFF2-40B4-BE49-F238E27FC236}">
                <a16:creationId xmlns:a16="http://schemas.microsoft.com/office/drawing/2014/main" id="{0058EE22-5703-9A4B-8675-260883C31E9B}"/>
              </a:ext>
            </a:extLst>
          </p:cNvPr>
          <p:cNvSpPr>
            <a:spLocks noGrp="1"/>
          </p:cNvSpPr>
          <p:nvPr>
            <p:ph type="chart" sz="quarter" idx="17"/>
          </p:nvPr>
        </p:nvSpPr>
        <p:spPr>
          <a:xfrm>
            <a:off x="3027362" y="609600"/>
            <a:ext cx="8107997" cy="4992688"/>
          </a:xfrm>
          <a:prstGeom prst="rect">
            <a:avLst/>
          </a:prstGeom>
        </p:spPr>
        <p:txBody>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507849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reserve="1">
  <p:cSld name="1_Blank">
    <p:spTree>
      <p:nvGrpSpPr>
        <p:cNvPr id="1" name="Shape 96"/>
        <p:cNvGrpSpPr/>
        <p:nvPr/>
      </p:nvGrpSpPr>
      <p:grpSpPr>
        <a:xfrm>
          <a:off x="0" y="0"/>
          <a:ext cx="0" cy="0"/>
          <a:chOff x="0" y="0"/>
          <a:chExt cx="0" cy="0"/>
        </a:xfrm>
      </p:grpSpPr>
      <p:sp>
        <p:nvSpPr>
          <p:cNvPr id="97" name="Google Shape;97;p31"/>
          <p:cNvSpPr/>
          <p:nvPr/>
        </p:nvSpPr>
        <p:spPr>
          <a:xfrm>
            <a:off x="-1241774" y="-14520"/>
            <a:ext cx="1241777" cy="230772"/>
          </a:xfrm>
          <a:prstGeom prst="rect">
            <a:avLst/>
          </a:prstGeom>
          <a:noFill/>
          <a:ln>
            <a:noFill/>
          </a:ln>
        </p:spPr>
        <p:txBody>
          <a:bodyPr spcFirstLastPara="1" wrap="square" lIns="76125" tIns="38050" rIns="76125" bIns="3805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a:solidFill>
                  <a:srgbClr val="7F7F7F"/>
                </a:solidFill>
                <a:latin typeface="+mj-lt"/>
                <a:ea typeface="Georgia"/>
                <a:cs typeface="Georgia"/>
                <a:sym typeface="Georgia"/>
              </a:rPr>
              <a:t>Blank Slide Layout</a:t>
            </a:r>
            <a:endParaRPr sz="1400" b="0" i="0" u="none" strike="noStrike" cap="none" dirty="0">
              <a:solidFill>
                <a:srgbClr val="000000"/>
              </a:solidFill>
              <a:latin typeface="+mj-lt"/>
              <a:ea typeface="Arial"/>
              <a:cs typeface="Arial"/>
              <a:sym typeface="Arial"/>
            </a:endParaRPr>
          </a:p>
        </p:txBody>
      </p:sp>
      <p:sp>
        <p:nvSpPr>
          <p:cNvPr id="98" name="Google Shape;98;p31"/>
          <p:cNvSpPr txBox="1">
            <a:spLocks noGrp="1"/>
          </p:cNvSpPr>
          <p:nvPr>
            <p:ph type="body" idx="1"/>
          </p:nvPr>
        </p:nvSpPr>
        <p:spPr>
          <a:xfrm>
            <a:off x="2588386" y="5900969"/>
            <a:ext cx="9434286" cy="433423"/>
          </a:xfrm>
          <a:prstGeom prst="rect">
            <a:avLst/>
          </a:prstGeom>
          <a:noFill/>
          <a:ln>
            <a:noFill/>
          </a:ln>
        </p:spPr>
        <p:txBody>
          <a:bodyPr spcFirstLastPara="1" wrap="square" lIns="91375" tIns="45675" rIns="91375" bIns="45675" anchor="b" anchorCtr="0">
            <a:noAutofit/>
          </a:bodyPr>
          <a:lstStyle>
            <a:lvl1pPr marL="457200" lvl="0" indent="-228600" algn="l">
              <a:lnSpc>
                <a:spcPct val="90000"/>
              </a:lnSpc>
              <a:spcBef>
                <a:spcPts val="1000"/>
              </a:spcBef>
              <a:spcAft>
                <a:spcPts val="0"/>
              </a:spcAft>
              <a:buClr>
                <a:schemeClr val="dk1"/>
              </a:buClr>
              <a:buSzPts val="1000"/>
              <a:buFont typeface="Georgia"/>
              <a:buNone/>
              <a:defRPr sz="1000">
                <a:solidFill>
                  <a:schemeClr val="dk1"/>
                </a:solidFill>
                <a:latin typeface="+mj-lt"/>
              </a:defRPr>
            </a:lvl1pPr>
            <a:lvl2pPr marL="914400" lvl="1" indent="-344995" algn="l">
              <a:lnSpc>
                <a:spcPct val="90000"/>
              </a:lnSpc>
              <a:spcBef>
                <a:spcPts val="500"/>
              </a:spcBef>
              <a:spcAft>
                <a:spcPts val="0"/>
              </a:spcAft>
              <a:buClr>
                <a:schemeClr val="dk1"/>
              </a:buClr>
              <a:buSzPts val="1833"/>
              <a:buChar char="•"/>
              <a:defRPr sz="1833">
                <a:solidFill>
                  <a:schemeClr val="dk1"/>
                </a:solidFill>
              </a:defRPr>
            </a:lvl2pPr>
            <a:lvl3pPr marL="1371600" lvl="2" indent="-329120" algn="l">
              <a:lnSpc>
                <a:spcPct val="90000"/>
              </a:lnSpc>
              <a:spcBef>
                <a:spcPts val="500"/>
              </a:spcBef>
              <a:spcAft>
                <a:spcPts val="0"/>
              </a:spcAft>
              <a:buClr>
                <a:schemeClr val="dk1"/>
              </a:buClr>
              <a:buSzPts val="1583"/>
              <a:buChar char="•"/>
              <a:defRPr sz="1583">
                <a:solidFill>
                  <a:schemeClr val="dk1"/>
                </a:solidFill>
              </a:defRPr>
            </a:lvl3pPr>
            <a:lvl4pPr marL="1828800" lvl="3" indent="-318579" algn="l">
              <a:lnSpc>
                <a:spcPct val="90000"/>
              </a:lnSpc>
              <a:spcBef>
                <a:spcPts val="500"/>
              </a:spcBef>
              <a:spcAft>
                <a:spcPts val="0"/>
              </a:spcAft>
              <a:buClr>
                <a:schemeClr val="dk1"/>
              </a:buClr>
              <a:buSzPts val="1417"/>
              <a:buChar char="•"/>
              <a:defRPr sz="1417">
                <a:solidFill>
                  <a:schemeClr val="dk1"/>
                </a:solidFill>
              </a:defRPr>
            </a:lvl4pPr>
            <a:lvl5pPr marL="2286000" lvl="4" indent="-318579" algn="l">
              <a:lnSpc>
                <a:spcPct val="90000"/>
              </a:lnSpc>
              <a:spcBef>
                <a:spcPts val="500"/>
              </a:spcBef>
              <a:spcAft>
                <a:spcPts val="0"/>
              </a:spcAft>
              <a:buClr>
                <a:schemeClr val="dk1"/>
              </a:buClr>
              <a:buSzPts val="1417"/>
              <a:buChar char="•"/>
              <a:defRPr sz="1417">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902883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319670" y="1828800"/>
            <a:ext cx="7815690" cy="3772961"/>
          </a:xfrm>
          <a:prstGeom prst="rect">
            <a:avLst/>
          </a:prstGeom>
        </p:spPr>
        <p:txBody>
          <a:bodyPr/>
          <a:lstStyle>
            <a:lvl1pPr>
              <a:lnSpc>
                <a:spcPct val="100000"/>
              </a:lnSpc>
              <a:spcBef>
                <a:spcPts val="0"/>
              </a:spcBef>
              <a:spcAft>
                <a:spcPts val="1200"/>
              </a:spcAft>
              <a:defRPr sz="3200">
                <a:latin typeface="Franklin Gothic Book" charset="0"/>
                <a:ea typeface="Franklin Gothic Book" charset="0"/>
                <a:cs typeface="Franklin Gothic Book" charset="0"/>
              </a:defRPr>
            </a:lvl1pPr>
            <a:lvl2pPr>
              <a:lnSpc>
                <a:spcPct val="100000"/>
              </a:lnSpc>
              <a:spcBef>
                <a:spcPts val="0"/>
              </a:spcBef>
              <a:spcAft>
                <a:spcPts val="1200"/>
              </a:spcAft>
              <a:defRPr sz="2800">
                <a:latin typeface="Franklin Gothic Book" charset="0"/>
                <a:ea typeface="Franklin Gothic Book" charset="0"/>
                <a:cs typeface="Franklin Gothic Book" charset="0"/>
              </a:defRPr>
            </a:lvl2pPr>
            <a:lvl3pPr>
              <a:lnSpc>
                <a:spcPct val="100000"/>
              </a:lnSpc>
              <a:spcBef>
                <a:spcPts val="0"/>
              </a:spcBef>
              <a:spcAft>
                <a:spcPts val="1200"/>
              </a:spcAft>
              <a:defRPr sz="2400">
                <a:latin typeface="Franklin Gothic Book" charset="0"/>
                <a:ea typeface="Franklin Gothic Book" charset="0"/>
                <a:cs typeface="Franklin Gothic Book" charset="0"/>
              </a:defRPr>
            </a:lvl3pPr>
            <a:lvl4pPr>
              <a:lnSpc>
                <a:spcPct val="100000"/>
              </a:lnSpc>
              <a:spcBef>
                <a:spcPts val="0"/>
              </a:spcBef>
              <a:spcAft>
                <a:spcPts val="1200"/>
              </a:spcAft>
              <a:defRPr sz="1800">
                <a:latin typeface="Franklin Gothic Book" charset="0"/>
                <a:ea typeface="Franklin Gothic Book" charset="0"/>
                <a:cs typeface="Franklin Gothic Book" charset="0"/>
              </a:defRPr>
            </a:lvl4pPr>
            <a:lvl5pPr>
              <a:lnSpc>
                <a:spcPct val="100000"/>
              </a:lnSpc>
              <a:spcBef>
                <a:spcPts val="0"/>
              </a:spcBef>
              <a:spcAft>
                <a:spcPts val="1200"/>
              </a:spcAft>
              <a:defRPr sz="1800">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9"/>
          <p:cNvSpPr>
            <a:spLocks noGrp="1"/>
          </p:cNvSpPr>
          <p:nvPr>
            <p:ph type="body" sz="quarter" idx="15" hasCustomPrompt="1"/>
          </p:nvPr>
        </p:nvSpPr>
        <p:spPr>
          <a:xfrm>
            <a:off x="3319670" y="609599"/>
            <a:ext cx="7815690" cy="1219201"/>
          </a:xfrm>
          <a:prstGeom prst="rect">
            <a:avLst/>
          </a:prstGeom>
        </p:spPr>
        <p:txBody>
          <a:bodyPr/>
          <a:lstStyle>
            <a:lvl1pPr marL="0" indent="0">
              <a:spcBef>
                <a:spcPts val="0"/>
              </a:spcBef>
              <a:buNone/>
              <a:defRPr sz="3300" b="1" cap="all" baseline="0">
                <a:solidFill>
                  <a:schemeClr val="accent4"/>
                </a:solidFill>
                <a:latin typeface="Franklin Gothic Book" charset="0"/>
                <a:ea typeface="Franklin Gothic Book" charset="0"/>
                <a:cs typeface="Franklin Gothic Book" charset="0"/>
              </a:defRPr>
            </a:lvl1pPr>
            <a:lvl2pPr marL="342900" indent="0">
              <a:buNone/>
              <a:defRPr sz="4400"/>
            </a:lvl2pPr>
            <a:lvl3pPr marL="685800" indent="0">
              <a:buNone/>
              <a:defRPr sz="4400"/>
            </a:lvl3pPr>
            <a:lvl4pPr marL="1028700" indent="0">
              <a:buNone/>
              <a:defRPr sz="4400"/>
            </a:lvl4pPr>
            <a:lvl5pPr marL="1371600" indent="0">
              <a:buNone/>
              <a:defRPr sz="4400"/>
            </a:lvl5pPr>
          </a:lstStyle>
          <a:p>
            <a:pPr lvl="0"/>
            <a:r>
              <a:rPr lang="en-US" dirty="0"/>
              <a:t>Click to edit the title</a:t>
            </a:r>
          </a:p>
        </p:txBody>
      </p:sp>
      <p:sp>
        <p:nvSpPr>
          <p:cNvPr id="15" name="Footer Placeholder 4">
            <a:extLst>
              <a:ext uri="{FF2B5EF4-FFF2-40B4-BE49-F238E27FC236}">
                <a16:creationId xmlns:a16="http://schemas.microsoft.com/office/drawing/2014/main" id="{DFAEC687-20B3-B547-8B81-4E614F2E4B49}"/>
              </a:ext>
            </a:extLst>
          </p:cNvPr>
          <p:cNvSpPr>
            <a:spLocks noGrp="1"/>
          </p:cNvSpPr>
          <p:nvPr>
            <p:ph type="ftr" sz="quarter" idx="3"/>
          </p:nvPr>
        </p:nvSpPr>
        <p:spPr>
          <a:xfrm>
            <a:off x="425683" y="6438206"/>
            <a:ext cx="3609525" cy="419794"/>
          </a:xfrm>
          <a:prstGeom prst="rect">
            <a:avLst/>
          </a:prstGeom>
        </p:spPr>
        <p:txBody>
          <a:bodyPr vert="horz" lIns="91440" tIns="45720" rIns="91440" bIns="45720" rtlCol="0" anchor="ctr"/>
          <a:lstStyle>
            <a:lvl1pPr algn="l">
              <a:defRPr sz="1800">
                <a:solidFill>
                  <a:schemeClr val="accent5"/>
                </a:solidFill>
              </a:defRPr>
            </a:lvl1pPr>
          </a:lstStyle>
          <a:p>
            <a:r>
              <a:rPr lang="en-US"/>
              <a:t>Presentation Title</a:t>
            </a:r>
            <a:endParaRPr lang="en-US" dirty="0"/>
          </a:p>
        </p:txBody>
      </p:sp>
      <p:sp>
        <p:nvSpPr>
          <p:cNvPr id="16" name="Slide Number Placeholder 5">
            <a:extLst>
              <a:ext uri="{FF2B5EF4-FFF2-40B4-BE49-F238E27FC236}">
                <a16:creationId xmlns:a16="http://schemas.microsoft.com/office/drawing/2014/main" id="{EE76CB55-D87F-CB4E-AD1F-B098BD1A24EB}"/>
              </a:ext>
            </a:extLst>
          </p:cNvPr>
          <p:cNvSpPr>
            <a:spLocks noGrp="1"/>
          </p:cNvSpPr>
          <p:nvPr>
            <p:ph type="sldNum" sz="quarter" idx="4"/>
          </p:nvPr>
        </p:nvSpPr>
        <p:spPr>
          <a:xfrm>
            <a:off x="2174579" y="6041371"/>
            <a:ext cx="853440" cy="365125"/>
          </a:xfrm>
          <a:prstGeom prst="rect">
            <a:avLst/>
          </a:prstGeom>
        </p:spPr>
        <p:txBody>
          <a:bodyPr vert="horz" lIns="91440" tIns="45720" rIns="91440" bIns="45720" rtlCol="0" anchor="ctr"/>
          <a:lstStyle>
            <a:lvl1pPr algn="r">
              <a:defRPr sz="1800">
                <a:solidFill>
                  <a:schemeClr val="accent5"/>
                </a:solidFill>
              </a:defRPr>
            </a:lvl1pPr>
          </a:lstStyle>
          <a:p>
            <a:fld id="{64BC17F8-45B0-7A4A-9108-D69E38C839AA}" type="slidenum">
              <a:rPr lang="en-US" smtClean="0"/>
              <a:pPr/>
              <a:t>‹#›</a:t>
            </a:fld>
            <a:endParaRPr lang="en-US" dirty="0"/>
          </a:p>
        </p:txBody>
      </p:sp>
      <p:sp>
        <p:nvSpPr>
          <p:cNvPr id="3" name="Picture Placeholder 2">
            <a:extLst>
              <a:ext uri="{FF2B5EF4-FFF2-40B4-BE49-F238E27FC236}">
                <a16:creationId xmlns:a16="http://schemas.microsoft.com/office/drawing/2014/main" id="{4B582A1B-0ADE-4642-9FBA-F770BE101640}"/>
              </a:ext>
            </a:extLst>
          </p:cNvPr>
          <p:cNvSpPr>
            <a:spLocks noGrp="1"/>
          </p:cNvSpPr>
          <p:nvPr>
            <p:ph type="pic" sz="quarter" idx="17"/>
          </p:nvPr>
        </p:nvSpPr>
        <p:spPr>
          <a:xfrm>
            <a:off x="-7939" y="609600"/>
            <a:ext cx="3035957" cy="4992688"/>
          </a:xfrm>
          <a:prstGeom prst="rect">
            <a:avLst/>
          </a:prstGeo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005206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1877908" y="2153315"/>
            <a:ext cx="2651760" cy="265176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8" name="Content Placeholder 6"/>
          <p:cNvSpPr>
            <a:spLocks noGrp="1"/>
          </p:cNvSpPr>
          <p:nvPr>
            <p:ph sz="quarter" idx="13" hasCustomPrompt="1"/>
          </p:nvPr>
        </p:nvSpPr>
        <p:spPr>
          <a:xfrm>
            <a:off x="4870694" y="2155347"/>
            <a:ext cx="2651760" cy="265176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10" name="Text Placeholder 19"/>
          <p:cNvSpPr>
            <a:spLocks noGrp="1"/>
          </p:cNvSpPr>
          <p:nvPr>
            <p:ph type="body" sz="quarter" idx="15" hasCustomPrompt="1"/>
          </p:nvPr>
        </p:nvSpPr>
        <p:spPr>
          <a:xfrm>
            <a:off x="160868" y="609599"/>
            <a:ext cx="8637332" cy="999068"/>
          </a:xfrm>
          <a:prstGeom prst="rect">
            <a:avLst/>
          </a:prstGeom>
        </p:spPr>
        <p:txBody>
          <a:bodyPr/>
          <a:lstStyle>
            <a:lvl1pPr marL="0" indent="0">
              <a:spcBef>
                <a:spcPts val="0"/>
              </a:spcBef>
              <a:buNone/>
              <a:defRPr sz="3300" b="1" cap="all" baseline="0">
                <a:solidFill>
                  <a:schemeClr val="accent4"/>
                </a:solidFill>
                <a:latin typeface="Franklin Gothic Book" charset="0"/>
                <a:ea typeface="Franklin Gothic Book" charset="0"/>
                <a:cs typeface="Franklin Gothic Book" charset="0"/>
              </a:defRPr>
            </a:lvl1pPr>
            <a:lvl2pPr marL="342900" indent="0">
              <a:buNone/>
              <a:defRPr sz="4400"/>
            </a:lvl2pPr>
            <a:lvl3pPr marL="685800" indent="0">
              <a:buNone/>
              <a:defRPr sz="4400"/>
            </a:lvl3pPr>
            <a:lvl4pPr marL="1028700" indent="0">
              <a:buNone/>
              <a:defRPr sz="4400"/>
            </a:lvl4pPr>
            <a:lvl5pPr marL="1371600" indent="0">
              <a:buNone/>
              <a:defRPr sz="4400"/>
            </a:lvl5pPr>
          </a:lstStyle>
          <a:p>
            <a:pPr lvl="0"/>
            <a:r>
              <a:rPr lang="en-US" dirty="0"/>
              <a:t>Click to edit the slide title</a:t>
            </a:r>
          </a:p>
        </p:txBody>
      </p:sp>
      <p:sp>
        <p:nvSpPr>
          <p:cNvPr id="17" name="Content Placeholder 6">
            <a:extLst>
              <a:ext uri="{FF2B5EF4-FFF2-40B4-BE49-F238E27FC236}">
                <a16:creationId xmlns:a16="http://schemas.microsoft.com/office/drawing/2014/main" id="{F29C97B0-3D54-274A-92EE-F9D5FCADC48B}"/>
              </a:ext>
            </a:extLst>
          </p:cNvPr>
          <p:cNvSpPr>
            <a:spLocks noGrp="1"/>
          </p:cNvSpPr>
          <p:nvPr>
            <p:ph sz="quarter" idx="18" hasCustomPrompt="1"/>
          </p:nvPr>
        </p:nvSpPr>
        <p:spPr>
          <a:xfrm>
            <a:off x="7863480" y="2155347"/>
            <a:ext cx="2651760" cy="265176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9" name="Footer Placeholder 4">
            <a:extLst>
              <a:ext uri="{FF2B5EF4-FFF2-40B4-BE49-F238E27FC236}">
                <a16:creationId xmlns:a16="http://schemas.microsoft.com/office/drawing/2014/main" id="{87C99853-7C91-42F4-8675-0A5675FF1C21}"/>
              </a:ext>
            </a:extLst>
          </p:cNvPr>
          <p:cNvSpPr>
            <a:spLocks noGrp="1"/>
          </p:cNvSpPr>
          <p:nvPr>
            <p:ph type="ftr" sz="quarter" idx="3"/>
          </p:nvPr>
        </p:nvSpPr>
        <p:spPr>
          <a:xfrm>
            <a:off x="425683" y="6438206"/>
            <a:ext cx="3609525" cy="419794"/>
          </a:xfrm>
          <a:prstGeom prst="rect">
            <a:avLst/>
          </a:prstGeom>
        </p:spPr>
        <p:txBody>
          <a:bodyPr vert="horz" lIns="91440" tIns="45720" rIns="91440" bIns="45720" rtlCol="0" anchor="ctr"/>
          <a:lstStyle>
            <a:lvl1pPr algn="l">
              <a:defRPr sz="1800">
                <a:solidFill>
                  <a:schemeClr val="accent5"/>
                </a:solidFill>
              </a:defRPr>
            </a:lvl1pPr>
          </a:lstStyle>
          <a:p>
            <a:r>
              <a:rPr lang="en-US"/>
              <a:t>Presentation Title</a:t>
            </a:r>
            <a:endParaRPr lang="en-US" dirty="0"/>
          </a:p>
        </p:txBody>
      </p:sp>
      <p:sp>
        <p:nvSpPr>
          <p:cNvPr id="11" name="Slide Number Placeholder 5">
            <a:extLst>
              <a:ext uri="{FF2B5EF4-FFF2-40B4-BE49-F238E27FC236}">
                <a16:creationId xmlns:a16="http://schemas.microsoft.com/office/drawing/2014/main" id="{35CBE92D-AFA7-4CA9-B1C6-4D9647357AD9}"/>
              </a:ext>
            </a:extLst>
          </p:cNvPr>
          <p:cNvSpPr>
            <a:spLocks noGrp="1"/>
          </p:cNvSpPr>
          <p:nvPr>
            <p:ph type="sldNum" sz="quarter" idx="4"/>
          </p:nvPr>
        </p:nvSpPr>
        <p:spPr>
          <a:xfrm>
            <a:off x="2174579" y="6041371"/>
            <a:ext cx="853440" cy="365125"/>
          </a:xfrm>
          <a:prstGeom prst="rect">
            <a:avLst/>
          </a:prstGeom>
        </p:spPr>
        <p:txBody>
          <a:bodyPr vert="horz" lIns="91440" tIns="45720" rIns="91440" bIns="45720" rtlCol="0" anchor="ctr"/>
          <a:lstStyle>
            <a:lvl1pPr algn="r">
              <a:defRPr sz="1800">
                <a:solidFill>
                  <a:schemeClr val="accent5"/>
                </a:solidFill>
              </a:defRPr>
            </a:lvl1pPr>
          </a:lstStyle>
          <a:p>
            <a:fld id="{64BC17F8-45B0-7A4A-9108-D69E38C839AA}" type="slidenum">
              <a:rPr lang="en-US" smtClean="0"/>
              <a:pPr/>
              <a:t>‹#›</a:t>
            </a:fld>
            <a:endParaRPr lang="en-US" dirty="0"/>
          </a:p>
        </p:txBody>
      </p:sp>
    </p:spTree>
    <p:extLst>
      <p:ext uri="{BB962C8B-B14F-4D97-AF65-F5344CB8AC3E}">
        <p14:creationId xmlns:p14="http://schemas.microsoft.com/office/powerpoint/2010/main" val="6277677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ext Placeholder 19"/>
          <p:cNvSpPr>
            <a:spLocks noGrp="1"/>
          </p:cNvSpPr>
          <p:nvPr>
            <p:ph type="body" sz="quarter" idx="15" hasCustomPrompt="1"/>
          </p:nvPr>
        </p:nvSpPr>
        <p:spPr>
          <a:xfrm>
            <a:off x="160868" y="609599"/>
            <a:ext cx="8637332" cy="999068"/>
          </a:xfrm>
          <a:prstGeom prst="rect">
            <a:avLst/>
          </a:prstGeom>
        </p:spPr>
        <p:txBody>
          <a:bodyPr/>
          <a:lstStyle>
            <a:lvl1pPr marL="0" indent="0">
              <a:spcBef>
                <a:spcPts val="0"/>
              </a:spcBef>
              <a:buNone/>
              <a:defRPr sz="3300" b="1" cap="all" baseline="0">
                <a:solidFill>
                  <a:schemeClr val="accent4"/>
                </a:solidFill>
                <a:latin typeface="Franklin Gothic Book" charset="0"/>
                <a:ea typeface="Franklin Gothic Book" charset="0"/>
                <a:cs typeface="Franklin Gothic Book" charset="0"/>
              </a:defRPr>
            </a:lvl1pPr>
            <a:lvl2pPr marL="342900" indent="0">
              <a:buNone/>
              <a:defRPr sz="4400"/>
            </a:lvl2pPr>
            <a:lvl3pPr marL="685800" indent="0">
              <a:buNone/>
              <a:defRPr sz="4400"/>
            </a:lvl3pPr>
            <a:lvl4pPr marL="1028700" indent="0">
              <a:buNone/>
              <a:defRPr sz="4400"/>
            </a:lvl4pPr>
            <a:lvl5pPr marL="1371600" indent="0">
              <a:buNone/>
              <a:defRPr sz="4400"/>
            </a:lvl5pPr>
          </a:lstStyle>
          <a:p>
            <a:pPr lvl="0"/>
            <a:r>
              <a:rPr lang="en-US" dirty="0"/>
              <a:t>Click to edit the slide title</a:t>
            </a:r>
          </a:p>
        </p:txBody>
      </p:sp>
      <p:sp>
        <p:nvSpPr>
          <p:cNvPr id="7" name="Footer Placeholder 4">
            <a:extLst>
              <a:ext uri="{FF2B5EF4-FFF2-40B4-BE49-F238E27FC236}">
                <a16:creationId xmlns:a16="http://schemas.microsoft.com/office/drawing/2014/main" id="{F6E959BA-DC6F-CD47-8247-63860BA30765}"/>
              </a:ext>
            </a:extLst>
          </p:cNvPr>
          <p:cNvSpPr>
            <a:spLocks noGrp="1"/>
          </p:cNvSpPr>
          <p:nvPr>
            <p:ph type="ftr" sz="quarter" idx="3"/>
          </p:nvPr>
        </p:nvSpPr>
        <p:spPr>
          <a:xfrm>
            <a:off x="425683" y="6438206"/>
            <a:ext cx="3609525" cy="419794"/>
          </a:xfrm>
          <a:prstGeom prst="rect">
            <a:avLst/>
          </a:prstGeom>
        </p:spPr>
        <p:txBody>
          <a:bodyPr vert="horz" lIns="91440" tIns="45720" rIns="91440" bIns="45720" rtlCol="0" anchor="ctr"/>
          <a:lstStyle>
            <a:lvl1pPr algn="l">
              <a:defRPr sz="1800">
                <a:solidFill>
                  <a:schemeClr val="accent5"/>
                </a:solidFill>
              </a:defRPr>
            </a:lvl1pPr>
          </a:lstStyle>
          <a:p>
            <a:r>
              <a:rPr lang="en-US"/>
              <a:t>Presentation Title</a:t>
            </a:r>
            <a:endParaRPr lang="en-US" dirty="0"/>
          </a:p>
        </p:txBody>
      </p:sp>
      <p:sp>
        <p:nvSpPr>
          <p:cNvPr id="8" name="Slide Number Placeholder 5">
            <a:extLst>
              <a:ext uri="{FF2B5EF4-FFF2-40B4-BE49-F238E27FC236}">
                <a16:creationId xmlns:a16="http://schemas.microsoft.com/office/drawing/2014/main" id="{57543783-3470-0A4D-849B-22A5ADD950FC}"/>
              </a:ext>
            </a:extLst>
          </p:cNvPr>
          <p:cNvSpPr>
            <a:spLocks noGrp="1"/>
          </p:cNvSpPr>
          <p:nvPr>
            <p:ph type="sldNum" sz="quarter" idx="4"/>
          </p:nvPr>
        </p:nvSpPr>
        <p:spPr>
          <a:xfrm>
            <a:off x="2174579" y="6041371"/>
            <a:ext cx="853440" cy="365125"/>
          </a:xfrm>
          <a:prstGeom prst="rect">
            <a:avLst/>
          </a:prstGeom>
        </p:spPr>
        <p:txBody>
          <a:bodyPr vert="horz" lIns="91440" tIns="45720" rIns="91440" bIns="45720" rtlCol="0" anchor="ctr"/>
          <a:lstStyle>
            <a:lvl1pPr algn="r">
              <a:defRPr sz="1800">
                <a:solidFill>
                  <a:schemeClr val="accent5"/>
                </a:solidFill>
              </a:defRPr>
            </a:lvl1pPr>
          </a:lstStyle>
          <a:p>
            <a:fld id="{64BC17F8-45B0-7A4A-9108-D69E38C839AA}" type="slidenum">
              <a:rPr lang="en-US" smtClean="0"/>
              <a:pPr/>
              <a:t>‹#›</a:t>
            </a:fld>
            <a:endParaRPr lang="en-US" dirty="0"/>
          </a:p>
        </p:txBody>
      </p:sp>
    </p:spTree>
    <p:extLst>
      <p:ext uri="{BB962C8B-B14F-4D97-AF65-F5344CB8AC3E}">
        <p14:creationId xmlns:p14="http://schemas.microsoft.com/office/powerpoint/2010/main" val="957652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mphas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59901-C1C0-FA48-85C0-0A66CF6CB6BB}"/>
              </a:ext>
            </a:extLst>
          </p:cNvPr>
          <p:cNvSpPr/>
          <p:nvPr userDrawn="1"/>
        </p:nvSpPr>
        <p:spPr>
          <a:xfrm>
            <a:off x="1" y="5913856"/>
            <a:ext cx="4447823" cy="660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pPr>
            <a:endParaRPr lang="en-US" sz="1800">
              <a:latin typeface="Franklin Gothic Book" charset="0"/>
              <a:ea typeface="Franklin Gothic Book" charset="0"/>
              <a:cs typeface="Franklin Gothic Book" charset="0"/>
            </a:endParaRPr>
          </a:p>
        </p:txBody>
      </p:sp>
      <p:sp>
        <p:nvSpPr>
          <p:cNvPr id="6" name="Rectangle 5"/>
          <p:cNvSpPr/>
          <p:nvPr userDrawn="1"/>
        </p:nvSpPr>
        <p:spPr>
          <a:xfrm>
            <a:off x="1" y="5604934"/>
            <a:ext cx="4447823" cy="660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800">
              <a:latin typeface="Franklin Gothic Book" charset="0"/>
              <a:ea typeface="Franklin Gothic Book" charset="0"/>
              <a:cs typeface="Franklin Gothic Book" charset="0"/>
            </a:endParaRPr>
          </a:p>
        </p:txBody>
      </p:sp>
      <p:sp>
        <p:nvSpPr>
          <p:cNvPr id="13" name="Rectangle 12"/>
          <p:cNvSpPr/>
          <p:nvPr userDrawn="1"/>
        </p:nvSpPr>
        <p:spPr>
          <a:xfrm>
            <a:off x="3996267" y="6180665"/>
            <a:ext cx="8195733" cy="169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800">
              <a:latin typeface="Franklin Gothic Book" charset="0"/>
              <a:ea typeface="Franklin Gothic Book" charset="0"/>
              <a:cs typeface="Franklin Gothic Book" charset="0"/>
            </a:endParaRPr>
          </a:p>
        </p:txBody>
      </p:sp>
      <p:sp>
        <p:nvSpPr>
          <p:cNvPr id="8" name="Rectangle 7"/>
          <p:cNvSpPr/>
          <p:nvPr userDrawn="1"/>
        </p:nvSpPr>
        <p:spPr>
          <a:xfrm>
            <a:off x="1" y="1"/>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800">
              <a:latin typeface="Franklin Gothic Book" charset="0"/>
              <a:ea typeface="Franklin Gothic Book" charset="0"/>
              <a:cs typeface="Franklin Gothic Book" charset="0"/>
            </a:endParaRPr>
          </a:p>
        </p:txBody>
      </p:sp>
      <p:sp>
        <p:nvSpPr>
          <p:cNvPr id="12" name="Picture Placeholder 11"/>
          <p:cNvSpPr>
            <a:spLocks noGrp="1"/>
          </p:cNvSpPr>
          <p:nvPr>
            <p:ph type="pic" sz="quarter" idx="12"/>
          </p:nvPr>
        </p:nvSpPr>
        <p:spPr>
          <a:xfrm>
            <a:off x="-1" y="0"/>
            <a:ext cx="12191999" cy="6858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r>
              <a:rPr lang="en-US"/>
              <a:t>Click icon to add picture</a:t>
            </a:r>
            <a:endParaRPr lang="en-US" dirty="0"/>
          </a:p>
        </p:txBody>
      </p:sp>
      <p:sp>
        <p:nvSpPr>
          <p:cNvPr id="17" name="Text Placeholder 24">
            <a:extLst>
              <a:ext uri="{FF2B5EF4-FFF2-40B4-BE49-F238E27FC236}">
                <a16:creationId xmlns:a16="http://schemas.microsoft.com/office/drawing/2014/main" id="{4D0C95D5-C26E-8149-B3E3-4E25A6FF9FF9}"/>
              </a:ext>
            </a:extLst>
          </p:cNvPr>
          <p:cNvSpPr>
            <a:spLocks noGrp="1"/>
          </p:cNvSpPr>
          <p:nvPr>
            <p:ph type="body" sz="quarter" idx="13" hasCustomPrompt="1"/>
          </p:nvPr>
        </p:nvSpPr>
        <p:spPr>
          <a:xfrm>
            <a:off x="184151" y="178904"/>
            <a:ext cx="8329788" cy="6539948"/>
          </a:xfrm>
          <a:prstGeom prst="rect">
            <a:avLst/>
          </a:prstGeom>
        </p:spPr>
        <p:txBody>
          <a:bodyPr anchor="ctr"/>
          <a:lstStyle>
            <a:lvl1pPr marL="0" indent="0">
              <a:spcBef>
                <a:spcPts val="0"/>
              </a:spcBef>
              <a:buNone/>
              <a:defRPr sz="6600" b="1" cap="all" baseline="0">
                <a:solidFill>
                  <a:schemeClr val="bg1"/>
                </a:solidFill>
                <a:latin typeface="Franklin Gothic Book" charset="0"/>
                <a:ea typeface="Franklin Gothic Book" charset="0"/>
                <a:cs typeface="Franklin Gothic Book" charset="0"/>
              </a:defRPr>
            </a:lvl1pPr>
            <a:lvl2pPr marL="342900" indent="0">
              <a:buNone/>
              <a:defRPr sz="6600" b="1"/>
            </a:lvl2pPr>
            <a:lvl3pPr marL="685800" indent="0">
              <a:buNone/>
              <a:defRPr sz="6600" b="1"/>
            </a:lvl3pPr>
            <a:lvl4pPr marL="1028700" indent="0">
              <a:buNone/>
              <a:defRPr sz="6600" b="1"/>
            </a:lvl4pPr>
            <a:lvl5pPr marL="1371600" indent="0">
              <a:buNone/>
              <a:defRPr sz="6600" b="1"/>
            </a:lvl5pPr>
          </a:lstStyle>
          <a:p>
            <a:pPr lvl="0"/>
            <a:r>
              <a:rPr lang="en-US" cap="all" baseline="0" dirty="0"/>
              <a:t>Emphasis text</a:t>
            </a:r>
            <a:endParaRPr lang="en-US" dirty="0"/>
          </a:p>
        </p:txBody>
      </p:sp>
    </p:spTree>
    <p:extLst>
      <p:ext uri="{BB962C8B-B14F-4D97-AF65-F5344CB8AC3E}">
        <p14:creationId xmlns:p14="http://schemas.microsoft.com/office/powerpoint/2010/main" val="392284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59901-C1C0-FA48-85C0-0A66CF6CB6BB}"/>
              </a:ext>
            </a:extLst>
          </p:cNvPr>
          <p:cNvSpPr/>
          <p:nvPr userDrawn="1"/>
        </p:nvSpPr>
        <p:spPr>
          <a:xfrm>
            <a:off x="1" y="5913856"/>
            <a:ext cx="4447823" cy="660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pPr>
            <a:endParaRPr lang="en-US" sz="1800">
              <a:latin typeface="Franklin Gothic Book" charset="0"/>
              <a:ea typeface="Franklin Gothic Book" charset="0"/>
              <a:cs typeface="Franklin Gothic Book" charset="0"/>
            </a:endParaRPr>
          </a:p>
        </p:txBody>
      </p:sp>
      <p:sp>
        <p:nvSpPr>
          <p:cNvPr id="6" name="Rectangle 5"/>
          <p:cNvSpPr/>
          <p:nvPr userDrawn="1"/>
        </p:nvSpPr>
        <p:spPr>
          <a:xfrm>
            <a:off x="1" y="5604934"/>
            <a:ext cx="4447823" cy="660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800">
              <a:latin typeface="Franklin Gothic Book" charset="0"/>
              <a:ea typeface="Franklin Gothic Book" charset="0"/>
              <a:cs typeface="Franklin Gothic Book" charset="0"/>
            </a:endParaRPr>
          </a:p>
        </p:txBody>
      </p:sp>
      <p:sp>
        <p:nvSpPr>
          <p:cNvPr id="13" name="Rectangle 12"/>
          <p:cNvSpPr/>
          <p:nvPr userDrawn="1"/>
        </p:nvSpPr>
        <p:spPr>
          <a:xfrm>
            <a:off x="3996267" y="6180665"/>
            <a:ext cx="8195733" cy="169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800">
              <a:latin typeface="Franklin Gothic Book" charset="0"/>
              <a:ea typeface="Franklin Gothic Book" charset="0"/>
              <a:cs typeface="Franklin Gothic Book" charset="0"/>
            </a:endParaRPr>
          </a:p>
        </p:txBody>
      </p:sp>
      <p:sp>
        <p:nvSpPr>
          <p:cNvPr id="8" name="Rectangle 7"/>
          <p:cNvSpPr/>
          <p:nvPr userDrawn="1"/>
        </p:nvSpPr>
        <p:spPr>
          <a:xfrm>
            <a:off x="0" y="635532"/>
            <a:ext cx="12192000" cy="55620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800">
              <a:latin typeface="Franklin Gothic Book" charset="0"/>
              <a:ea typeface="Franklin Gothic Book" charset="0"/>
              <a:cs typeface="Franklin Gothic Book" charset="0"/>
            </a:endParaRPr>
          </a:p>
        </p:txBody>
      </p:sp>
      <p:sp>
        <p:nvSpPr>
          <p:cNvPr id="12" name="Picture Placeholder 11"/>
          <p:cNvSpPr>
            <a:spLocks noGrp="1"/>
          </p:cNvSpPr>
          <p:nvPr>
            <p:ph type="pic" sz="quarter" idx="12"/>
          </p:nvPr>
        </p:nvSpPr>
        <p:spPr>
          <a:xfrm>
            <a:off x="-1" y="635532"/>
            <a:ext cx="12191999" cy="5541264"/>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r>
              <a:rPr lang="en-US"/>
              <a:t>Click icon to add picture</a:t>
            </a:r>
            <a:endParaRPr lang="en-US" dirty="0"/>
          </a:p>
        </p:txBody>
      </p:sp>
      <p:sp>
        <p:nvSpPr>
          <p:cNvPr id="18" name="Text Placeholder 24"/>
          <p:cNvSpPr>
            <a:spLocks noGrp="1"/>
          </p:cNvSpPr>
          <p:nvPr>
            <p:ph type="body" sz="quarter" idx="13" hasCustomPrompt="1"/>
          </p:nvPr>
        </p:nvSpPr>
        <p:spPr>
          <a:xfrm>
            <a:off x="184151" y="2006600"/>
            <a:ext cx="8329788" cy="3429000"/>
          </a:xfrm>
          <a:prstGeom prst="rect">
            <a:avLst/>
          </a:prstGeom>
        </p:spPr>
        <p:txBody>
          <a:bodyPr/>
          <a:lstStyle>
            <a:lvl1pPr marL="0" indent="0">
              <a:spcBef>
                <a:spcPts val="0"/>
              </a:spcBef>
              <a:buNone/>
              <a:defRPr sz="6600" b="1" cap="all" baseline="0">
                <a:solidFill>
                  <a:schemeClr val="bg1"/>
                </a:solidFill>
                <a:latin typeface="Franklin Gothic Book" charset="0"/>
                <a:ea typeface="Franklin Gothic Book" charset="0"/>
                <a:cs typeface="Franklin Gothic Book" charset="0"/>
              </a:defRPr>
            </a:lvl1pPr>
            <a:lvl2pPr marL="342900" indent="0">
              <a:buNone/>
              <a:defRPr sz="6600" b="1"/>
            </a:lvl2pPr>
            <a:lvl3pPr marL="685800" indent="0">
              <a:buNone/>
              <a:defRPr sz="6600" b="1"/>
            </a:lvl3pPr>
            <a:lvl4pPr marL="1028700" indent="0">
              <a:buNone/>
              <a:defRPr sz="6600" b="1"/>
            </a:lvl4pPr>
            <a:lvl5pPr marL="1371600" indent="0">
              <a:buNone/>
              <a:defRPr sz="6600" b="1"/>
            </a:lvl5pPr>
          </a:lstStyle>
          <a:p>
            <a:pPr lvl="0"/>
            <a:r>
              <a:rPr lang="en-US" cap="all" baseline="0" dirty="0"/>
              <a:t>Transition slide title</a:t>
            </a:r>
            <a:endParaRPr lang="en-US" dirty="0"/>
          </a:p>
        </p:txBody>
      </p:sp>
      <p:sp>
        <p:nvSpPr>
          <p:cNvPr id="9" name="Rectangle 8">
            <a:extLst>
              <a:ext uri="{FF2B5EF4-FFF2-40B4-BE49-F238E27FC236}">
                <a16:creationId xmlns:a16="http://schemas.microsoft.com/office/drawing/2014/main" id="{54227274-AA59-574E-A2B0-0C4DE1C8A9D8}"/>
              </a:ext>
            </a:extLst>
          </p:cNvPr>
          <p:cNvSpPr/>
          <p:nvPr userDrawn="1"/>
        </p:nvSpPr>
        <p:spPr>
          <a:xfrm>
            <a:off x="8798199" y="635532"/>
            <a:ext cx="1139727" cy="5537202"/>
          </a:xfrm>
          <a:prstGeom prst="rect">
            <a:avLst/>
          </a:prstGeom>
          <a:gradFill flip="none" rotWithShape="1">
            <a:gsLst>
              <a:gs pos="0">
                <a:schemeClr val="accent4"/>
              </a:gs>
              <a:gs pos="100000">
                <a:schemeClr val="accent4">
                  <a:alpha val="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8148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with Speaker">
    <p:spTree>
      <p:nvGrpSpPr>
        <p:cNvPr id="1" name=""/>
        <p:cNvGrpSpPr/>
        <p:nvPr/>
      </p:nvGrpSpPr>
      <p:grpSpPr>
        <a:xfrm>
          <a:off x="0" y="0"/>
          <a:ext cx="0" cy="0"/>
          <a:chOff x="0" y="0"/>
          <a:chExt cx="0" cy="0"/>
        </a:xfrm>
      </p:grpSpPr>
      <p:sp>
        <p:nvSpPr>
          <p:cNvPr id="12" name="Picture Placeholder 11"/>
          <p:cNvSpPr>
            <a:spLocks noGrp="1"/>
          </p:cNvSpPr>
          <p:nvPr>
            <p:ph type="pic" sz="quarter" idx="12"/>
          </p:nvPr>
        </p:nvSpPr>
        <p:spPr>
          <a:xfrm>
            <a:off x="-1" y="666012"/>
            <a:ext cx="12191999" cy="5545133"/>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r>
              <a:rPr lang="en-US"/>
              <a:t>Click icon to add picture</a:t>
            </a:r>
            <a:endParaRPr lang="en-US" dirty="0"/>
          </a:p>
        </p:txBody>
      </p:sp>
      <p:sp>
        <p:nvSpPr>
          <p:cNvPr id="10" name="Rectangle 9">
            <a:extLst>
              <a:ext uri="{FF2B5EF4-FFF2-40B4-BE49-F238E27FC236}">
                <a16:creationId xmlns:a16="http://schemas.microsoft.com/office/drawing/2014/main" id="{2239B049-B020-6A4F-BD1E-5929230A440A}"/>
              </a:ext>
            </a:extLst>
          </p:cNvPr>
          <p:cNvSpPr/>
          <p:nvPr userDrawn="1"/>
        </p:nvSpPr>
        <p:spPr>
          <a:xfrm>
            <a:off x="1" y="5913856"/>
            <a:ext cx="4447823" cy="660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pPr>
            <a:endParaRPr lang="en-US" sz="1800">
              <a:latin typeface="Franklin Gothic Book" charset="0"/>
              <a:ea typeface="Franklin Gothic Book" charset="0"/>
              <a:cs typeface="Franklin Gothic Book" charset="0"/>
            </a:endParaRPr>
          </a:p>
        </p:txBody>
      </p:sp>
      <p:sp>
        <p:nvSpPr>
          <p:cNvPr id="6" name="Rectangle 5"/>
          <p:cNvSpPr/>
          <p:nvPr userDrawn="1"/>
        </p:nvSpPr>
        <p:spPr>
          <a:xfrm>
            <a:off x="1" y="5604934"/>
            <a:ext cx="4447823" cy="660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800">
              <a:latin typeface="Franklin Gothic Book" charset="0"/>
              <a:ea typeface="Franklin Gothic Book" charset="0"/>
              <a:cs typeface="Franklin Gothic Book" charset="0"/>
            </a:endParaRPr>
          </a:p>
        </p:txBody>
      </p:sp>
      <p:sp>
        <p:nvSpPr>
          <p:cNvPr id="13" name="Rectangle 12"/>
          <p:cNvSpPr/>
          <p:nvPr userDrawn="1"/>
        </p:nvSpPr>
        <p:spPr>
          <a:xfrm>
            <a:off x="3996267" y="6180665"/>
            <a:ext cx="8195733" cy="169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800">
              <a:latin typeface="Franklin Gothic Book" charset="0"/>
              <a:ea typeface="Franklin Gothic Book" charset="0"/>
              <a:cs typeface="Franklin Gothic Book" charset="0"/>
            </a:endParaRPr>
          </a:p>
        </p:txBody>
      </p:sp>
      <p:sp>
        <p:nvSpPr>
          <p:cNvPr id="8" name="Rectangle 7"/>
          <p:cNvSpPr/>
          <p:nvPr userDrawn="1"/>
        </p:nvSpPr>
        <p:spPr>
          <a:xfrm>
            <a:off x="1" y="660399"/>
            <a:ext cx="12192000" cy="55620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800">
              <a:latin typeface="Franklin Gothic Book" charset="0"/>
              <a:ea typeface="Franklin Gothic Book" charset="0"/>
              <a:cs typeface="Franklin Gothic Book" charset="0"/>
            </a:endParaRPr>
          </a:p>
        </p:txBody>
      </p:sp>
      <p:sp>
        <p:nvSpPr>
          <p:cNvPr id="18" name="Text Placeholder 24"/>
          <p:cNvSpPr>
            <a:spLocks noGrp="1"/>
          </p:cNvSpPr>
          <p:nvPr>
            <p:ph type="body" sz="quarter" idx="13" hasCustomPrompt="1"/>
          </p:nvPr>
        </p:nvSpPr>
        <p:spPr>
          <a:xfrm>
            <a:off x="184151" y="2650439"/>
            <a:ext cx="8329788" cy="3429000"/>
          </a:xfrm>
          <a:prstGeom prst="rect">
            <a:avLst/>
          </a:prstGeom>
        </p:spPr>
        <p:txBody>
          <a:bodyPr/>
          <a:lstStyle>
            <a:lvl1pPr marL="0" indent="0">
              <a:spcBef>
                <a:spcPts val="0"/>
              </a:spcBef>
              <a:buNone/>
              <a:defRPr sz="6600" b="1" cap="all" baseline="0">
                <a:solidFill>
                  <a:schemeClr val="bg1"/>
                </a:solidFill>
                <a:latin typeface="Franklin Gothic Book" charset="0"/>
                <a:ea typeface="Franklin Gothic Book" charset="0"/>
                <a:cs typeface="Franklin Gothic Book" charset="0"/>
              </a:defRPr>
            </a:lvl1pPr>
            <a:lvl2pPr marL="342900" indent="0">
              <a:buNone/>
              <a:defRPr sz="6600" b="1"/>
            </a:lvl2pPr>
            <a:lvl3pPr marL="685800" indent="0">
              <a:buNone/>
              <a:defRPr sz="6600" b="1"/>
            </a:lvl3pPr>
            <a:lvl4pPr marL="1028700" indent="0">
              <a:buNone/>
              <a:defRPr sz="6600" b="1"/>
            </a:lvl4pPr>
            <a:lvl5pPr marL="1371600" indent="0">
              <a:buNone/>
              <a:defRPr sz="6600" b="1"/>
            </a:lvl5pPr>
          </a:lstStyle>
          <a:p>
            <a:pPr lvl="0"/>
            <a:r>
              <a:rPr lang="en-US" cap="all" baseline="0" dirty="0"/>
              <a:t>Transition slide title</a:t>
            </a:r>
            <a:endParaRPr lang="en-US" dirty="0"/>
          </a:p>
        </p:txBody>
      </p:sp>
      <p:sp>
        <p:nvSpPr>
          <p:cNvPr id="3" name="Text Placeholder 2">
            <a:extLst>
              <a:ext uri="{FF2B5EF4-FFF2-40B4-BE49-F238E27FC236}">
                <a16:creationId xmlns:a16="http://schemas.microsoft.com/office/drawing/2014/main" id="{E8E26977-FD1B-9040-8AA7-6207AFBF1A5D}"/>
              </a:ext>
            </a:extLst>
          </p:cNvPr>
          <p:cNvSpPr>
            <a:spLocks noGrp="1"/>
          </p:cNvSpPr>
          <p:nvPr>
            <p:ph type="body" sz="quarter" idx="14" hasCustomPrompt="1"/>
          </p:nvPr>
        </p:nvSpPr>
        <p:spPr>
          <a:xfrm>
            <a:off x="1349979" y="1325564"/>
            <a:ext cx="2295534" cy="661987"/>
          </a:xfrm>
          <a:prstGeom prst="rect">
            <a:avLst/>
          </a:prstGeom>
        </p:spPr>
        <p:txBody>
          <a:bodyPr/>
          <a:lstStyle>
            <a:lvl1pPr marL="0" indent="0">
              <a:buNone/>
              <a:defRPr sz="2400" b="1">
                <a:solidFill>
                  <a:schemeClr val="bg1"/>
                </a:solidFill>
              </a:defRPr>
            </a:lvl1pPr>
          </a:lstStyle>
          <a:p>
            <a:pPr lvl="0"/>
            <a:r>
              <a:rPr lang="en-US" dirty="0"/>
              <a:t>Name</a:t>
            </a:r>
          </a:p>
        </p:txBody>
      </p:sp>
      <p:sp>
        <p:nvSpPr>
          <p:cNvPr id="5" name="Picture Placeholder 4">
            <a:extLst>
              <a:ext uri="{FF2B5EF4-FFF2-40B4-BE49-F238E27FC236}">
                <a16:creationId xmlns:a16="http://schemas.microsoft.com/office/drawing/2014/main" id="{92A19CB5-C70D-7D46-9EDC-9919D55DB633}"/>
              </a:ext>
            </a:extLst>
          </p:cNvPr>
          <p:cNvSpPr>
            <a:spLocks noGrp="1" noChangeAspect="1"/>
          </p:cNvSpPr>
          <p:nvPr>
            <p:ph type="pic" sz="quarter" idx="15" hasCustomPrompt="1"/>
          </p:nvPr>
        </p:nvSpPr>
        <p:spPr>
          <a:xfrm>
            <a:off x="184151" y="1004982"/>
            <a:ext cx="1096445" cy="1097280"/>
          </a:xfrm>
          <a:prstGeom prst="rect">
            <a:avLst/>
          </a:prstGeom>
        </p:spPr>
        <p:txBody>
          <a:bodyPr/>
          <a:lstStyle>
            <a:lvl1pPr marL="0" indent="0">
              <a:buNone/>
              <a:defRPr sz="1800"/>
            </a:lvl1pPr>
          </a:lstStyle>
          <a:p>
            <a:r>
              <a:rPr lang="en-US" dirty="0"/>
              <a:t>Image</a:t>
            </a:r>
          </a:p>
        </p:txBody>
      </p:sp>
      <p:cxnSp>
        <p:nvCxnSpPr>
          <p:cNvPr id="11" name="Straight Connector 10">
            <a:extLst>
              <a:ext uri="{FF2B5EF4-FFF2-40B4-BE49-F238E27FC236}">
                <a16:creationId xmlns:a16="http://schemas.microsoft.com/office/drawing/2014/main" id="{B1772327-7E8E-2143-B0FF-107ED3D80FF1}"/>
              </a:ext>
            </a:extLst>
          </p:cNvPr>
          <p:cNvCxnSpPr>
            <a:cxnSpLocks/>
          </p:cNvCxnSpPr>
          <p:nvPr userDrawn="1"/>
        </p:nvCxnSpPr>
        <p:spPr>
          <a:xfrm>
            <a:off x="3725024" y="1554083"/>
            <a:ext cx="846697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77498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5" name="Rectangle 4"/>
          <p:cNvSpPr/>
          <p:nvPr userDrawn="1"/>
        </p:nvSpPr>
        <p:spPr>
          <a:xfrm>
            <a:off x="0" y="1659466"/>
            <a:ext cx="12192000" cy="2862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800">
              <a:latin typeface="Franklin Gothic Book" charset="0"/>
              <a:ea typeface="Franklin Gothic Book" charset="0"/>
              <a:cs typeface="Franklin Gothic Book" charset="0"/>
            </a:endParaRPr>
          </a:p>
        </p:txBody>
      </p:sp>
      <p:sp>
        <p:nvSpPr>
          <p:cNvPr id="6" name="Picture Placeholder 11"/>
          <p:cNvSpPr>
            <a:spLocks noGrp="1"/>
          </p:cNvSpPr>
          <p:nvPr>
            <p:ph type="pic" sz="quarter" idx="12"/>
          </p:nvPr>
        </p:nvSpPr>
        <p:spPr>
          <a:xfrm>
            <a:off x="0" y="1659466"/>
            <a:ext cx="12192000" cy="2843784"/>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r>
              <a:rPr lang="en-US"/>
              <a:t>Click icon to add picture</a:t>
            </a:r>
            <a:endParaRPr lang="en-US" dirty="0"/>
          </a:p>
        </p:txBody>
      </p:sp>
      <p:sp>
        <p:nvSpPr>
          <p:cNvPr id="10" name="Text Placeholder 5"/>
          <p:cNvSpPr>
            <a:spLocks noGrp="1"/>
          </p:cNvSpPr>
          <p:nvPr>
            <p:ph type="body" sz="quarter" idx="13" hasCustomPrompt="1"/>
          </p:nvPr>
        </p:nvSpPr>
        <p:spPr>
          <a:xfrm>
            <a:off x="160868" y="1659465"/>
            <a:ext cx="8637332" cy="2843783"/>
          </a:xfrm>
          <a:prstGeom prst="rect">
            <a:avLst/>
          </a:prstGeom>
        </p:spPr>
        <p:txBody>
          <a:bodyPr anchor="ctr" anchorCtr="0"/>
          <a:lstStyle>
            <a:lvl1pPr marL="0" indent="0">
              <a:spcBef>
                <a:spcPts val="0"/>
              </a:spcBef>
              <a:buFontTx/>
              <a:buNone/>
              <a:defRPr sz="6600" b="1" cap="all" baseline="0">
                <a:solidFill>
                  <a:schemeClr val="bg1"/>
                </a:solidFill>
                <a:latin typeface="Franklin Gothic Book" charset="0"/>
                <a:ea typeface="Franklin Gothic Book" charset="0"/>
                <a:cs typeface="Franklin Gothic Book" charset="0"/>
              </a:defRPr>
            </a:lvl1pPr>
          </a:lstStyle>
          <a:p>
            <a:pPr lvl="0"/>
            <a:r>
              <a:rPr lang="en-US" dirty="0"/>
              <a:t>Thank you</a:t>
            </a:r>
          </a:p>
        </p:txBody>
      </p:sp>
      <p:sp>
        <p:nvSpPr>
          <p:cNvPr id="14" name="Footer Placeholder 4">
            <a:extLst>
              <a:ext uri="{FF2B5EF4-FFF2-40B4-BE49-F238E27FC236}">
                <a16:creationId xmlns:a16="http://schemas.microsoft.com/office/drawing/2014/main" id="{BF0809A2-01EE-3A41-B554-1DB1B95C162F}"/>
              </a:ext>
            </a:extLst>
          </p:cNvPr>
          <p:cNvSpPr>
            <a:spLocks noGrp="1"/>
          </p:cNvSpPr>
          <p:nvPr>
            <p:ph type="ftr" sz="quarter" idx="3"/>
          </p:nvPr>
        </p:nvSpPr>
        <p:spPr>
          <a:xfrm>
            <a:off x="425683" y="6438206"/>
            <a:ext cx="3609525" cy="419794"/>
          </a:xfrm>
          <a:prstGeom prst="rect">
            <a:avLst/>
          </a:prstGeom>
        </p:spPr>
        <p:txBody>
          <a:bodyPr vert="horz" lIns="91440" tIns="45720" rIns="91440" bIns="45720" rtlCol="0" anchor="ctr"/>
          <a:lstStyle>
            <a:lvl1pPr algn="l">
              <a:defRPr sz="1800">
                <a:solidFill>
                  <a:schemeClr val="accent5"/>
                </a:solidFill>
              </a:defRPr>
            </a:lvl1pPr>
          </a:lstStyle>
          <a:p>
            <a:r>
              <a:rPr lang="en-US"/>
              <a:t>Presentation Title</a:t>
            </a:r>
            <a:endParaRPr lang="en-US" dirty="0"/>
          </a:p>
        </p:txBody>
      </p:sp>
      <p:sp>
        <p:nvSpPr>
          <p:cNvPr id="15" name="Slide Number Placeholder 5">
            <a:extLst>
              <a:ext uri="{FF2B5EF4-FFF2-40B4-BE49-F238E27FC236}">
                <a16:creationId xmlns:a16="http://schemas.microsoft.com/office/drawing/2014/main" id="{A1A8E62D-A2DC-8345-9E3F-D17A2D290FE7}"/>
              </a:ext>
            </a:extLst>
          </p:cNvPr>
          <p:cNvSpPr>
            <a:spLocks noGrp="1"/>
          </p:cNvSpPr>
          <p:nvPr>
            <p:ph type="sldNum" sz="quarter" idx="4"/>
          </p:nvPr>
        </p:nvSpPr>
        <p:spPr>
          <a:xfrm>
            <a:off x="2174579" y="6041371"/>
            <a:ext cx="853440" cy="365125"/>
          </a:xfrm>
          <a:prstGeom prst="rect">
            <a:avLst/>
          </a:prstGeom>
        </p:spPr>
        <p:txBody>
          <a:bodyPr vert="horz" lIns="91440" tIns="45720" rIns="91440" bIns="45720" rtlCol="0" anchor="ctr"/>
          <a:lstStyle>
            <a:lvl1pPr algn="r">
              <a:defRPr sz="1800">
                <a:solidFill>
                  <a:schemeClr val="accent5"/>
                </a:solidFill>
              </a:defRPr>
            </a:lvl1pPr>
          </a:lstStyle>
          <a:p>
            <a:fld id="{64BC17F8-45B0-7A4A-9108-D69E38C839AA}" type="slidenum">
              <a:rPr lang="en-US" smtClean="0"/>
              <a:pPr/>
              <a:t>‹#›</a:t>
            </a:fld>
            <a:endParaRPr lang="en-US" dirty="0"/>
          </a:p>
        </p:txBody>
      </p:sp>
    </p:spTree>
    <p:extLst>
      <p:ext uri="{BB962C8B-B14F-4D97-AF65-F5344CB8AC3E}">
        <p14:creationId xmlns:p14="http://schemas.microsoft.com/office/powerpoint/2010/main" val="2560510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lternate Text">
    <p:spTree>
      <p:nvGrpSpPr>
        <p:cNvPr id="1" name=""/>
        <p:cNvGrpSpPr/>
        <p:nvPr/>
      </p:nvGrpSpPr>
      <p:grpSpPr>
        <a:xfrm>
          <a:off x="0" y="0"/>
          <a:ext cx="0" cy="0"/>
          <a:chOff x="0" y="0"/>
          <a:chExt cx="0" cy="0"/>
        </a:xfrm>
      </p:grpSpPr>
      <p:sp>
        <p:nvSpPr>
          <p:cNvPr id="2" name="Rectangle 1"/>
          <p:cNvSpPr/>
          <p:nvPr userDrawn="1"/>
        </p:nvSpPr>
        <p:spPr>
          <a:xfrm>
            <a:off x="0" y="1"/>
            <a:ext cx="12192000" cy="6609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800">
              <a:latin typeface="Franklin Gothic Book" charset="0"/>
              <a:ea typeface="Franklin Gothic Book" charset="0"/>
              <a:cs typeface="Franklin Gothic Book" charset="0"/>
            </a:endParaRPr>
          </a:p>
        </p:txBody>
      </p:sp>
      <p:sp>
        <p:nvSpPr>
          <p:cNvPr id="6" name="Text Placeholder 5"/>
          <p:cNvSpPr>
            <a:spLocks noGrp="1"/>
          </p:cNvSpPr>
          <p:nvPr>
            <p:ph type="body" sz="quarter" idx="12"/>
          </p:nvPr>
        </p:nvSpPr>
        <p:spPr>
          <a:xfrm>
            <a:off x="160866" y="846668"/>
            <a:ext cx="11777134" cy="4755093"/>
          </a:xfrm>
          <a:prstGeom prst="rect">
            <a:avLst/>
          </a:prstGeom>
        </p:spPr>
        <p:txBody>
          <a:bodyPr/>
          <a:lstStyle>
            <a:lvl1pPr>
              <a:spcBef>
                <a:spcPts val="0"/>
              </a:spcBef>
              <a:spcAft>
                <a:spcPts val="1200"/>
              </a:spcAft>
              <a:defRPr sz="3200">
                <a:latin typeface="Franklin Gothic Book" charset="0"/>
                <a:ea typeface="Franklin Gothic Book" charset="0"/>
                <a:cs typeface="Franklin Gothic Book" charset="0"/>
              </a:defRPr>
            </a:lvl1pPr>
            <a:lvl2pPr>
              <a:spcBef>
                <a:spcPts val="0"/>
              </a:spcBef>
              <a:spcAft>
                <a:spcPts val="1200"/>
              </a:spcAft>
              <a:defRPr sz="2800">
                <a:latin typeface="Franklin Gothic Book" charset="0"/>
                <a:ea typeface="Franklin Gothic Book" charset="0"/>
                <a:cs typeface="Franklin Gothic Book" charset="0"/>
              </a:defRPr>
            </a:lvl2pPr>
            <a:lvl3pPr>
              <a:spcBef>
                <a:spcPts val="0"/>
              </a:spcBef>
              <a:spcAft>
                <a:spcPts val="1200"/>
              </a:spcAft>
              <a:defRPr sz="2400">
                <a:latin typeface="Franklin Gothic Book" charset="0"/>
                <a:ea typeface="Franklin Gothic Book" charset="0"/>
                <a:cs typeface="Franklin Gothic Book" charset="0"/>
              </a:defRPr>
            </a:lvl3pPr>
            <a:lvl4pPr>
              <a:spcBef>
                <a:spcPts val="0"/>
              </a:spcBef>
              <a:spcAft>
                <a:spcPts val="1200"/>
              </a:spcAft>
              <a:defRPr sz="1800">
                <a:latin typeface="Franklin Gothic Book" charset="0"/>
                <a:ea typeface="Franklin Gothic Book" charset="0"/>
                <a:cs typeface="Franklin Gothic Book" charset="0"/>
              </a:defRPr>
            </a:lvl4pPr>
            <a:lvl5pPr>
              <a:spcBef>
                <a:spcPts val="0"/>
              </a:spcBef>
              <a:spcAft>
                <a:spcPts val="1200"/>
              </a:spcAft>
              <a:defRPr sz="1800">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9"/>
          <p:cNvSpPr>
            <a:spLocks noGrp="1"/>
          </p:cNvSpPr>
          <p:nvPr>
            <p:ph type="body" sz="quarter" idx="15" hasCustomPrompt="1"/>
          </p:nvPr>
        </p:nvSpPr>
        <p:spPr>
          <a:xfrm>
            <a:off x="160866" y="3"/>
            <a:ext cx="11777133" cy="660928"/>
          </a:xfrm>
          <a:prstGeom prst="rect">
            <a:avLst/>
          </a:prstGeom>
        </p:spPr>
        <p:txBody>
          <a:bodyPr anchor="ctr" anchorCtr="0"/>
          <a:lstStyle>
            <a:lvl1pPr marL="0" indent="0">
              <a:spcBef>
                <a:spcPts val="0"/>
              </a:spcBef>
              <a:buNone/>
              <a:defRPr sz="3300" b="1" cap="all" baseline="0">
                <a:solidFill>
                  <a:schemeClr val="bg1"/>
                </a:solidFill>
                <a:latin typeface="Franklin Gothic Book" charset="0"/>
                <a:ea typeface="Franklin Gothic Book" charset="0"/>
                <a:cs typeface="Franklin Gothic Book" charset="0"/>
              </a:defRPr>
            </a:lvl1pPr>
            <a:lvl2pPr marL="342900" indent="0">
              <a:buNone/>
              <a:defRPr sz="4400"/>
            </a:lvl2pPr>
            <a:lvl3pPr marL="685800" indent="0">
              <a:buNone/>
              <a:defRPr sz="4400"/>
            </a:lvl3pPr>
            <a:lvl4pPr marL="1028700" indent="0">
              <a:buNone/>
              <a:defRPr sz="4400"/>
            </a:lvl4pPr>
            <a:lvl5pPr marL="1371600" indent="0">
              <a:buNone/>
              <a:defRPr sz="4400"/>
            </a:lvl5pPr>
          </a:lstStyle>
          <a:p>
            <a:pPr lvl="0"/>
            <a:r>
              <a:rPr lang="en-US" dirty="0"/>
              <a:t>Click to edit the slide title</a:t>
            </a:r>
          </a:p>
        </p:txBody>
      </p:sp>
      <p:sp>
        <p:nvSpPr>
          <p:cNvPr id="12" name="Footer Placeholder 4">
            <a:extLst>
              <a:ext uri="{FF2B5EF4-FFF2-40B4-BE49-F238E27FC236}">
                <a16:creationId xmlns:a16="http://schemas.microsoft.com/office/drawing/2014/main" id="{1A07B813-BA30-3446-8EE3-EC0A1E85BC8D}"/>
              </a:ext>
            </a:extLst>
          </p:cNvPr>
          <p:cNvSpPr>
            <a:spLocks noGrp="1"/>
          </p:cNvSpPr>
          <p:nvPr>
            <p:ph type="ftr" sz="quarter" idx="3"/>
          </p:nvPr>
        </p:nvSpPr>
        <p:spPr>
          <a:xfrm>
            <a:off x="425683" y="6438206"/>
            <a:ext cx="3609525" cy="419794"/>
          </a:xfrm>
          <a:prstGeom prst="rect">
            <a:avLst/>
          </a:prstGeom>
        </p:spPr>
        <p:txBody>
          <a:bodyPr vert="horz" lIns="91440" tIns="45720" rIns="91440" bIns="45720" rtlCol="0" anchor="ctr"/>
          <a:lstStyle>
            <a:lvl1pPr algn="l">
              <a:defRPr sz="1800">
                <a:solidFill>
                  <a:schemeClr val="accent5"/>
                </a:solidFill>
              </a:defRPr>
            </a:lvl1pPr>
          </a:lstStyle>
          <a:p>
            <a:r>
              <a:rPr lang="en-US"/>
              <a:t>Presentation Title</a:t>
            </a:r>
            <a:endParaRPr lang="en-US" dirty="0"/>
          </a:p>
        </p:txBody>
      </p:sp>
      <p:sp>
        <p:nvSpPr>
          <p:cNvPr id="13" name="Slide Number Placeholder 5">
            <a:extLst>
              <a:ext uri="{FF2B5EF4-FFF2-40B4-BE49-F238E27FC236}">
                <a16:creationId xmlns:a16="http://schemas.microsoft.com/office/drawing/2014/main" id="{9FEF165C-A3B8-A34C-8677-D96677A3D0FB}"/>
              </a:ext>
            </a:extLst>
          </p:cNvPr>
          <p:cNvSpPr>
            <a:spLocks noGrp="1"/>
          </p:cNvSpPr>
          <p:nvPr>
            <p:ph type="sldNum" sz="quarter" idx="4"/>
          </p:nvPr>
        </p:nvSpPr>
        <p:spPr>
          <a:xfrm>
            <a:off x="2174579" y="6041371"/>
            <a:ext cx="853440" cy="365125"/>
          </a:xfrm>
          <a:prstGeom prst="rect">
            <a:avLst/>
          </a:prstGeom>
        </p:spPr>
        <p:txBody>
          <a:bodyPr vert="horz" lIns="91440" tIns="45720" rIns="91440" bIns="45720" rtlCol="0" anchor="ctr"/>
          <a:lstStyle>
            <a:lvl1pPr algn="r">
              <a:defRPr sz="1800">
                <a:solidFill>
                  <a:schemeClr val="accent5"/>
                </a:solidFill>
              </a:defRPr>
            </a:lvl1pPr>
          </a:lstStyle>
          <a:p>
            <a:fld id="{64BC17F8-45B0-7A4A-9108-D69E38C839AA}" type="slidenum">
              <a:rPr lang="en-US" smtClean="0"/>
              <a:pPr/>
              <a:t>‹#›</a:t>
            </a:fld>
            <a:endParaRPr lang="en-US" dirty="0"/>
          </a:p>
        </p:txBody>
      </p:sp>
    </p:spTree>
    <p:extLst>
      <p:ext uri="{BB962C8B-B14F-4D97-AF65-F5344CB8AC3E}">
        <p14:creationId xmlns:p14="http://schemas.microsoft.com/office/powerpoint/2010/main" val="4772615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lternate Content">
    <p:spTree>
      <p:nvGrpSpPr>
        <p:cNvPr id="1" name=""/>
        <p:cNvGrpSpPr/>
        <p:nvPr/>
      </p:nvGrpSpPr>
      <p:grpSpPr>
        <a:xfrm>
          <a:off x="0" y="0"/>
          <a:ext cx="0" cy="0"/>
          <a:chOff x="0" y="0"/>
          <a:chExt cx="0" cy="0"/>
        </a:xfrm>
      </p:grpSpPr>
      <p:sp>
        <p:nvSpPr>
          <p:cNvPr id="2" name="Rectangle 1"/>
          <p:cNvSpPr/>
          <p:nvPr userDrawn="1"/>
        </p:nvSpPr>
        <p:spPr>
          <a:xfrm>
            <a:off x="0" y="1"/>
            <a:ext cx="12192000" cy="6609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800">
              <a:latin typeface="Franklin Gothic Book" charset="0"/>
              <a:ea typeface="Franklin Gothic Book" charset="0"/>
              <a:cs typeface="Franklin Gothic Book" charset="0"/>
            </a:endParaRPr>
          </a:p>
        </p:txBody>
      </p:sp>
      <p:sp>
        <p:nvSpPr>
          <p:cNvPr id="9" name="Text Placeholder 19"/>
          <p:cNvSpPr>
            <a:spLocks noGrp="1"/>
          </p:cNvSpPr>
          <p:nvPr>
            <p:ph type="body" sz="quarter" idx="15" hasCustomPrompt="1"/>
          </p:nvPr>
        </p:nvSpPr>
        <p:spPr>
          <a:xfrm>
            <a:off x="160867" y="3"/>
            <a:ext cx="8637332" cy="660928"/>
          </a:xfrm>
          <a:prstGeom prst="rect">
            <a:avLst/>
          </a:prstGeom>
        </p:spPr>
        <p:txBody>
          <a:bodyPr anchor="ctr" anchorCtr="0"/>
          <a:lstStyle>
            <a:lvl1pPr marL="0" indent="0">
              <a:spcBef>
                <a:spcPts val="0"/>
              </a:spcBef>
              <a:buNone/>
              <a:defRPr sz="3300" b="1" cap="all" baseline="0">
                <a:solidFill>
                  <a:schemeClr val="bg1"/>
                </a:solidFill>
                <a:latin typeface="Franklin Gothic Book" charset="0"/>
                <a:ea typeface="Franklin Gothic Book" charset="0"/>
                <a:cs typeface="Franklin Gothic Book" charset="0"/>
              </a:defRPr>
            </a:lvl1pPr>
            <a:lvl2pPr marL="342900" indent="0">
              <a:buNone/>
              <a:defRPr sz="4400"/>
            </a:lvl2pPr>
            <a:lvl3pPr marL="685800" indent="0">
              <a:buNone/>
              <a:defRPr sz="4400"/>
            </a:lvl3pPr>
            <a:lvl4pPr marL="1028700" indent="0">
              <a:buNone/>
              <a:defRPr sz="4400"/>
            </a:lvl4pPr>
            <a:lvl5pPr marL="1371600" indent="0">
              <a:buNone/>
              <a:defRPr sz="4400"/>
            </a:lvl5pPr>
          </a:lstStyle>
          <a:p>
            <a:pPr lvl="0"/>
            <a:r>
              <a:rPr lang="en-US" dirty="0"/>
              <a:t>Click to edit the slide title</a:t>
            </a:r>
          </a:p>
        </p:txBody>
      </p:sp>
      <p:sp>
        <p:nvSpPr>
          <p:cNvPr id="7" name="Content Placeholder 6"/>
          <p:cNvSpPr>
            <a:spLocks noGrp="1"/>
          </p:cNvSpPr>
          <p:nvPr>
            <p:ph sz="quarter" idx="12" hasCustomPrompt="1"/>
          </p:nvPr>
        </p:nvSpPr>
        <p:spPr>
          <a:xfrm>
            <a:off x="1786467" y="3584753"/>
            <a:ext cx="2468880" cy="2032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8" name="Content Placeholder 6"/>
          <p:cNvSpPr>
            <a:spLocks noGrp="1"/>
          </p:cNvSpPr>
          <p:nvPr>
            <p:ph sz="quarter" idx="13" hasCustomPrompt="1"/>
          </p:nvPr>
        </p:nvSpPr>
        <p:spPr>
          <a:xfrm>
            <a:off x="4881983" y="3584753"/>
            <a:ext cx="2468880" cy="2032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11" name="Content Placeholder 6"/>
          <p:cNvSpPr>
            <a:spLocks noGrp="1"/>
          </p:cNvSpPr>
          <p:nvPr>
            <p:ph sz="quarter" idx="16" hasCustomPrompt="1"/>
          </p:nvPr>
        </p:nvSpPr>
        <p:spPr>
          <a:xfrm>
            <a:off x="1809047" y="1106842"/>
            <a:ext cx="2468880" cy="2032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12" name="Content Placeholder 6"/>
          <p:cNvSpPr>
            <a:spLocks noGrp="1"/>
          </p:cNvSpPr>
          <p:nvPr>
            <p:ph sz="quarter" idx="17" hasCustomPrompt="1"/>
          </p:nvPr>
        </p:nvSpPr>
        <p:spPr>
          <a:xfrm>
            <a:off x="4881983" y="1106842"/>
            <a:ext cx="2468880" cy="2032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16" name="Footer Placeholder 4">
            <a:extLst>
              <a:ext uri="{FF2B5EF4-FFF2-40B4-BE49-F238E27FC236}">
                <a16:creationId xmlns:a16="http://schemas.microsoft.com/office/drawing/2014/main" id="{4A9580FB-F227-9148-A9CC-574537B133AF}"/>
              </a:ext>
            </a:extLst>
          </p:cNvPr>
          <p:cNvSpPr>
            <a:spLocks noGrp="1"/>
          </p:cNvSpPr>
          <p:nvPr>
            <p:ph type="ftr" sz="quarter" idx="3"/>
          </p:nvPr>
        </p:nvSpPr>
        <p:spPr>
          <a:xfrm>
            <a:off x="425683" y="6438206"/>
            <a:ext cx="3609525" cy="419794"/>
          </a:xfrm>
          <a:prstGeom prst="rect">
            <a:avLst/>
          </a:prstGeom>
        </p:spPr>
        <p:txBody>
          <a:bodyPr vert="horz" lIns="91440" tIns="45720" rIns="91440" bIns="45720" rtlCol="0" anchor="ctr"/>
          <a:lstStyle>
            <a:lvl1pPr algn="l">
              <a:defRPr sz="1800">
                <a:solidFill>
                  <a:schemeClr val="accent5"/>
                </a:solidFill>
              </a:defRPr>
            </a:lvl1pPr>
          </a:lstStyle>
          <a:p>
            <a:r>
              <a:rPr lang="en-US"/>
              <a:t>Presentation Title</a:t>
            </a:r>
            <a:endParaRPr lang="en-US" dirty="0"/>
          </a:p>
        </p:txBody>
      </p:sp>
      <p:sp>
        <p:nvSpPr>
          <p:cNvPr id="18" name="Content Placeholder 6">
            <a:extLst>
              <a:ext uri="{FF2B5EF4-FFF2-40B4-BE49-F238E27FC236}">
                <a16:creationId xmlns:a16="http://schemas.microsoft.com/office/drawing/2014/main" id="{67FA5191-B716-7E42-AA10-3349349937A8}"/>
              </a:ext>
            </a:extLst>
          </p:cNvPr>
          <p:cNvSpPr>
            <a:spLocks noGrp="1"/>
          </p:cNvSpPr>
          <p:nvPr>
            <p:ph sz="quarter" idx="18" hasCustomPrompt="1"/>
          </p:nvPr>
        </p:nvSpPr>
        <p:spPr>
          <a:xfrm>
            <a:off x="7954919" y="3584753"/>
            <a:ext cx="2468880" cy="2032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19" name="Content Placeholder 6">
            <a:extLst>
              <a:ext uri="{FF2B5EF4-FFF2-40B4-BE49-F238E27FC236}">
                <a16:creationId xmlns:a16="http://schemas.microsoft.com/office/drawing/2014/main" id="{5F5A44F1-6533-6F40-8670-0F0E2D9DE4FB}"/>
              </a:ext>
            </a:extLst>
          </p:cNvPr>
          <p:cNvSpPr>
            <a:spLocks noGrp="1"/>
          </p:cNvSpPr>
          <p:nvPr>
            <p:ph sz="quarter" idx="19" hasCustomPrompt="1"/>
          </p:nvPr>
        </p:nvSpPr>
        <p:spPr>
          <a:xfrm>
            <a:off x="7954919" y="1106842"/>
            <a:ext cx="2468880" cy="2032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20" name="Slide Number Placeholder 5">
            <a:extLst>
              <a:ext uri="{FF2B5EF4-FFF2-40B4-BE49-F238E27FC236}">
                <a16:creationId xmlns:a16="http://schemas.microsoft.com/office/drawing/2014/main" id="{BEA0C8F7-B83E-8640-A730-B978712121AC}"/>
              </a:ext>
            </a:extLst>
          </p:cNvPr>
          <p:cNvSpPr>
            <a:spLocks noGrp="1"/>
          </p:cNvSpPr>
          <p:nvPr>
            <p:ph type="sldNum" sz="quarter" idx="4"/>
          </p:nvPr>
        </p:nvSpPr>
        <p:spPr>
          <a:xfrm>
            <a:off x="2174579" y="6041371"/>
            <a:ext cx="853440" cy="365125"/>
          </a:xfrm>
          <a:prstGeom prst="rect">
            <a:avLst/>
          </a:prstGeom>
        </p:spPr>
        <p:txBody>
          <a:bodyPr vert="horz" lIns="91440" tIns="45720" rIns="91440" bIns="45720" rtlCol="0" anchor="ctr"/>
          <a:lstStyle>
            <a:lvl1pPr algn="r">
              <a:defRPr sz="1800">
                <a:solidFill>
                  <a:schemeClr val="accent5"/>
                </a:solidFill>
              </a:defRPr>
            </a:lvl1pPr>
          </a:lstStyle>
          <a:p>
            <a:fld id="{64BC17F8-45B0-7A4A-9108-D69E38C839AA}" type="slidenum">
              <a:rPr lang="en-US" smtClean="0"/>
              <a:pPr/>
              <a:t>‹#›</a:t>
            </a:fld>
            <a:endParaRPr lang="en-US" dirty="0"/>
          </a:p>
        </p:txBody>
      </p:sp>
    </p:spTree>
    <p:extLst>
      <p:ext uri="{BB962C8B-B14F-4D97-AF65-F5344CB8AC3E}">
        <p14:creationId xmlns:p14="http://schemas.microsoft.com/office/powerpoint/2010/main" val="4260949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Presentation Title</a:t>
            </a:r>
            <a:endParaRPr lang="en-US" dirty="0"/>
          </a:p>
        </p:txBody>
      </p:sp>
      <p:sp>
        <p:nvSpPr>
          <p:cNvPr id="4" name="Slide Number Placeholder 3"/>
          <p:cNvSpPr>
            <a:spLocks noGrp="1"/>
          </p:cNvSpPr>
          <p:nvPr>
            <p:ph type="sldNum" sz="quarter" idx="11"/>
          </p:nvPr>
        </p:nvSpPr>
        <p:spPr/>
        <p:txBody>
          <a:bodyPr/>
          <a:lstStyle/>
          <a:p>
            <a:fld id="{64BC17F8-45B0-7A4A-9108-D69E38C839AA}" type="slidenum">
              <a:rPr lang="en-US" smtClean="0"/>
              <a:pPr/>
              <a:t>‹#›</a:t>
            </a:fld>
            <a:endParaRPr lang="en-US" dirty="0"/>
          </a:p>
        </p:txBody>
      </p:sp>
    </p:spTree>
    <p:extLst>
      <p:ext uri="{BB962C8B-B14F-4D97-AF65-F5344CB8AC3E}">
        <p14:creationId xmlns:p14="http://schemas.microsoft.com/office/powerpoint/2010/main" val="570514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96"/>
        <p:cNvGrpSpPr/>
        <p:nvPr/>
      </p:nvGrpSpPr>
      <p:grpSpPr>
        <a:xfrm>
          <a:off x="0" y="0"/>
          <a:ext cx="0" cy="0"/>
          <a:chOff x="0" y="0"/>
          <a:chExt cx="0" cy="0"/>
        </a:xfrm>
      </p:grpSpPr>
      <p:sp>
        <p:nvSpPr>
          <p:cNvPr id="12" name="Google Shape;10;p29">
            <a:extLst>
              <a:ext uri="{FF2B5EF4-FFF2-40B4-BE49-F238E27FC236}">
                <a16:creationId xmlns:a16="http://schemas.microsoft.com/office/drawing/2014/main" id="{1DFB04B4-0EA1-443D-AC02-51CCF61B7598}"/>
              </a:ext>
            </a:extLst>
          </p:cNvPr>
          <p:cNvSpPr/>
          <p:nvPr userDrawn="1"/>
        </p:nvSpPr>
        <p:spPr>
          <a:xfrm rot="10800000" flipH="1">
            <a:off x="1" y="0"/>
            <a:ext cx="12191999" cy="6858000"/>
          </a:xfrm>
          <a:prstGeom prst="rect">
            <a:avLst/>
          </a:prstGeom>
          <a:gradFill>
            <a:gsLst>
              <a:gs pos="0">
                <a:srgbClr val="D9D4A8"/>
              </a:gs>
              <a:gs pos="5000">
                <a:srgbClr val="E6E2C4"/>
              </a:gs>
              <a:gs pos="100000">
                <a:srgbClr val="F2F0E1"/>
              </a:gs>
            </a:gsLst>
            <a:lin ang="558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13" name="Google Shape;11;p29">
            <a:extLst>
              <a:ext uri="{FF2B5EF4-FFF2-40B4-BE49-F238E27FC236}">
                <a16:creationId xmlns:a16="http://schemas.microsoft.com/office/drawing/2014/main" id="{0AA0F9B3-33B9-488C-A850-E86E3FAB681E}"/>
              </a:ext>
            </a:extLst>
          </p:cNvPr>
          <p:cNvSpPr/>
          <p:nvPr userDrawn="1"/>
        </p:nvSpPr>
        <p:spPr>
          <a:xfrm>
            <a:off x="0" y="0"/>
            <a:ext cx="12192000" cy="6858000"/>
          </a:xfrm>
          <a:prstGeom prst="rect">
            <a:avLst/>
          </a:prstGeom>
          <a:solidFill>
            <a:srgbClr val="F5F4E9">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grpSp>
        <p:nvGrpSpPr>
          <p:cNvPr id="14" name="Google Shape;15;p29">
            <a:extLst>
              <a:ext uri="{FF2B5EF4-FFF2-40B4-BE49-F238E27FC236}">
                <a16:creationId xmlns:a16="http://schemas.microsoft.com/office/drawing/2014/main" id="{7FDD93F1-9608-4144-BDA1-B8F387F92A15}"/>
              </a:ext>
            </a:extLst>
          </p:cNvPr>
          <p:cNvGrpSpPr/>
          <p:nvPr userDrawn="1"/>
        </p:nvGrpSpPr>
        <p:grpSpPr>
          <a:xfrm rot="-5400000">
            <a:off x="7222199" y="1580083"/>
            <a:ext cx="158218" cy="9781385"/>
            <a:chOff x="4151080" y="1431046"/>
            <a:chExt cx="178353" cy="9052498"/>
          </a:xfrm>
        </p:grpSpPr>
        <p:sp>
          <p:nvSpPr>
            <p:cNvPr id="15" name="Google Shape;16;p29">
              <a:extLst>
                <a:ext uri="{FF2B5EF4-FFF2-40B4-BE49-F238E27FC236}">
                  <a16:creationId xmlns:a16="http://schemas.microsoft.com/office/drawing/2014/main" id="{0B3079D1-23CA-4363-B0F4-86572EC2E044}"/>
                </a:ext>
              </a:extLst>
            </p:cNvPr>
            <p:cNvSpPr/>
            <p:nvPr/>
          </p:nvSpPr>
          <p:spPr>
            <a:xfrm rot="-5400000">
              <a:off x="-285991" y="5868121"/>
              <a:ext cx="9052498" cy="17834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16" name="Google Shape;17;p29">
              <a:extLst>
                <a:ext uri="{FF2B5EF4-FFF2-40B4-BE49-F238E27FC236}">
                  <a16:creationId xmlns:a16="http://schemas.microsoft.com/office/drawing/2014/main" id="{E808CED5-1E0E-4F5A-AF2D-B051F1A8C7BA}"/>
                </a:ext>
              </a:extLst>
            </p:cNvPr>
            <p:cNvSpPr/>
            <p:nvPr/>
          </p:nvSpPr>
          <p:spPr>
            <a:xfrm rot="-5400000" flipH="1">
              <a:off x="3807330" y="2020806"/>
              <a:ext cx="865848" cy="17834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17" name="Google Shape;18;p29">
              <a:extLst>
                <a:ext uri="{FF2B5EF4-FFF2-40B4-BE49-F238E27FC236}">
                  <a16:creationId xmlns:a16="http://schemas.microsoft.com/office/drawing/2014/main" id="{0020249F-93DA-4778-A3ED-60CA8CD2093A}"/>
                </a:ext>
              </a:extLst>
            </p:cNvPr>
            <p:cNvSpPr/>
            <p:nvPr/>
          </p:nvSpPr>
          <p:spPr>
            <a:xfrm rot="-5400000" flipH="1">
              <a:off x="3807329" y="2886654"/>
              <a:ext cx="865848" cy="178346"/>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18" name="Google Shape;19;p29">
              <a:extLst>
                <a:ext uri="{FF2B5EF4-FFF2-40B4-BE49-F238E27FC236}">
                  <a16:creationId xmlns:a16="http://schemas.microsoft.com/office/drawing/2014/main" id="{13D53852-0621-436E-B583-2BC037EE4918}"/>
                </a:ext>
              </a:extLst>
            </p:cNvPr>
            <p:cNvSpPr/>
            <p:nvPr/>
          </p:nvSpPr>
          <p:spPr>
            <a:xfrm rot="-5400000" flipH="1">
              <a:off x="3807329" y="3752502"/>
              <a:ext cx="865848" cy="17834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19" name="Google Shape;20;p29">
              <a:extLst>
                <a:ext uri="{FF2B5EF4-FFF2-40B4-BE49-F238E27FC236}">
                  <a16:creationId xmlns:a16="http://schemas.microsoft.com/office/drawing/2014/main" id="{0E57F746-6C29-43FA-A8B8-CD4852A11129}"/>
                </a:ext>
              </a:extLst>
            </p:cNvPr>
            <p:cNvSpPr/>
            <p:nvPr/>
          </p:nvSpPr>
          <p:spPr>
            <a:xfrm rot="-5400000" flipH="1">
              <a:off x="3807329" y="4618350"/>
              <a:ext cx="865848" cy="1783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20" name="Google Shape;21;p29">
              <a:extLst>
                <a:ext uri="{FF2B5EF4-FFF2-40B4-BE49-F238E27FC236}">
                  <a16:creationId xmlns:a16="http://schemas.microsoft.com/office/drawing/2014/main" id="{F857B8D8-8FA2-4A72-80C0-BE0776337EE1}"/>
                </a:ext>
              </a:extLst>
            </p:cNvPr>
            <p:cNvSpPr/>
            <p:nvPr/>
          </p:nvSpPr>
          <p:spPr>
            <a:xfrm rot="-5400000" flipH="1">
              <a:off x="3807332" y="5484197"/>
              <a:ext cx="865848" cy="17834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grpSp>
      <p:sp>
        <p:nvSpPr>
          <p:cNvPr id="97" name="Google Shape;97;p31"/>
          <p:cNvSpPr/>
          <p:nvPr/>
        </p:nvSpPr>
        <p:spPr>
          <a:xfrm>
            <a:off x="-1241774" y="-14520"/>
            <a:ext cx="1241777" cy="230772"/>
          </a:xfrm>
          <a:prstGeom prst="rect">
            <a:avLst/>
          </a:prstGeom>
          <a:noFill/>
          <a:ln>
            <a:noFill/>
          </a:ln>
        </p:spPr>
        <p:txBody>
          <a:bodyPr spcFirstLastPara="1" wrap="square" lIns="76125" tIns="38050" rIns="76125" bIns="3805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mj-lt"/>
                <a:ea typeface="Georgia"/>
                <a:cs typeface="Georgia"/>
                <a:sym typeface="Georgia"/>
              </a:rPr>
              <a:t>Blank Slide Layout</a:t>
            </a:r>
            <a:endParaRPr sz="1400" b="0" i="0" u="none" strike="noStrike" cap="none">
              <a:solidFill>
                <a:srgbClr val="000000"/>
              </a:solidFill>
              <a:latin typeface="+mj-lt"/>
              <a:ea typeface="Arial"/>
              <a:cs typeface="Arial"/>
              <a:sym typeface="Arial"/>
            </a:endParaRPr>
          </a:p>
        </p:txBody>
      </p:sp>
      <p:sp>
        <p:nvSpPr>
          <p:cNvPr id="2" name="Title 1">
            <a:extLst>
              <a:ext uri="{FF2B5EF4-FFF2-40B4-BE49-F238E27FC236}">
                <a16:creationId xmlns:a16="http://schemas.microsoft.com/office/drawing/2014/main" id="{4C94F960-C6C2-4BBE-9630-40CB0F29CBED}"/>
              </a:ext>
            </a:extLst>
          </p:cNvPr>
          <p:cNvSpPr>
            <a:spLocks noGrp="1"/>
          </p:cNvSpPr>
          <p:nvPr>
            <p:ph type="title"/>
          </p:nvPr>
        </p:nvSpPr>
        <p:spPr>
          <a:xfrm>
            <a:off x="580445" y="449446"/>
            <a:ext cx="4116101" cy="1226128"/>
          </a:xfrm>
        </p:spPr>
        <p:txBody>
          <a:bodyPr/>
          <a:lstStyle>
            <a:lvl1pPr>
              <a:defRPr>
                <a:latin typeface="+mj-lt"/>
              </a:defRPr>
            </a:lvl1pPr>
          </a:lstStyle>
          <a:p>
            <a:r>
              <a:rPr lang="en-US" dirty="0"/>
              <a:t>Click to edit Master title style</a:t>
            </a:r>
          </a:p>
        </p:txBody>
      </p:sp>
      <p:sp>
        <p:nvSpPr>
          <p:cNvPr id="24" name="Google Shape;162;p81">
            <a:extLst>
              <a:ext uri="{FF2B5EF4-FFF2-40B4-BE49-F238E27FC236}">
                <a16:creationId xmlns:a16="http://schemas.microsoft.com/office/drawing/2014/main" id="{E1E935A7-3107-478B-944F-A1F3C3CBED15}"/>
              </a:ext>
            </a:extLst>
          </p:cNvPr>
          <p:cNvSpPr txBox="1">
            <a:spLocks noGrp="1"/>
          </p:cNvSpPr>
          <p:nvPr>
            <p:ph type="body" idx="2"/>
          </p:nvPr>
        </p:nvSpPr>
        <p:spPr>
          <a:xfrm>
            <a:off x="2588386" y="5900969"/>
            <a:ext cx="9434286" cy="433423"/>
          </a:xfrm>
          <a:prstGeom prst="rect">
            <a:avLst/>
          </a:prstGeom>
          <a:noFill/>
          <a:ln>
            <a:noFill/>
          </a:ln>
        </p:spPr>
        <p:txBody>
          <a:bodyPr spcFirstLastPara="1" wrap="square" lIns="91375" tIns="45675" rIns="91375" bIns="45675" anchor="b" anchorCtr="0">
            <a:noAutofit/>
          </a:bodyPr>
          <a:lstStyle>
            <a:lvl1pPr marL="457200" lvl="0" indent="-228600" algn="l">
              <a:lnSpc>
                <a:spcPct val="90000"/>
              </a:lnSpc>
              <a:spcBef>
                <a:spcPts val="1000"/>
              </a:spcBef>
              <a:spcAft>
                <a:spcPts val="0"/>
              </a:spcAft>
              <a:buClr>
                <a:schemeClr val="dk1"/>
              </a:buClr>
              <a:buSzPts val="1000"/>
              <a:buFont typeface="Georgia"/>
              <a:buNone/>
              <a:defRPr sz="1000">
                <a:solidFill>
                  <a:schemeClr val="dk1"/>
                </a:solidFill>
                <a:latin typeface="+mj-lt"/>
              </a:defRPr>
            </a:lvl1pPr>
            <a:lvl2pPr marL="914400" lvl="1" indent="-344995" algn="l">
              <a:lnSpc>
                <a:spcPct val="90000"/>
              </a:lnSpc>
              <a:spcBef>
                <a:spcPts val="500"/>
              </a:spcBef>
              <a:spcAft>
                <a:spcPts val="0"/>
              </a:spcAft>
              <a:buClr>
                <a:schemeClr val="dk1"/>
              </a:buClr>
              <a:buSzPts val="1833"/>
              <a:buChar char="•"/>
              <a:defRPr sz="1833">
                <a:solidFill>
                  <a:schemeClr val="dk1"/>
                </a:solidFill>
              </a:defRPr>
            </a:lvl2pPr>
            <a:lvl3pPr marL="1371600" lvl="2" indent="-329120" algn="l">
              <a:lnSpc>
                <a:spcPct val="90000"/>
              </a:lnSpc>
              <a:spcBef>
                <a:spcPts val="500"/>
              </a:spcBef>
              <a:spcAft>
                <a:spcPts val="0"/>
              </a:spcAft>
              <a:buClr>
                <a:schemeClr val="dk1"/>
              </a:buClr>
              <a:buSzPts val="1583"/>
              <a:buChar char="•"/>
              <a:defRPr sz="1583">
                <a:solidFill>
                  <a:schemeClr val="dk1"/>
                </a:solidFill>
              </a:defRPr>
            </a:lvl3pPr>
            <a:lvl4pPr marL="1828800" lvl="3" indent="-318579" algn="l">
              <a:lnSpc>
                <a:spcPct val="90000"/>
              </a:lnSpc>
              <a:spcBef>
                <a:spcPts val="500"/>
              </a:spcBef>
              <a:spcAft>
                <a:spcPts val="0"/>
              </a:spcAft>
              <a:buClr>
                <a:schemeClr val="dk1"/>
              </a:buClr>
              <a:buSzPts val="1417"/>
              <a:buChar char="•"/>
              <a:defRPr sz="1417">
                <a:solidFill>
                  <a:schemeClr val="dk1"/>
                </a:solidFill>
              </a:defRPr>
            </a:lvl4pPr>
            <a:lvl5pPr marL="2286000" lvl="4" indent="-318579" algn="l">
              <a:lnSpc>
                <a:spcPct val="90000"/>
              </a:lnSpc>
              <a:spcBef>
                <a:spcPts val="500"/>
              </a:spcBef>
              <a:spcAft>
                <a:spcPts val="0"/>
              </a:spcAft>
              <a:buClr>
                <a:schemeClr val="dk1"/>
              </a:buClr>
              <a:buSzPts val="1417"/>
              <a:buChar char="•"/>
              <a:defRPr sz="1417">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388293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733165" y="2155347"/>
            <a:ext cx="2706624" cy="2032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8" name="Content Placeholder 6"/>
          <p:cNvSpPr>
            <a:spLocks noGrp="1"/>
          </p:cNvSpPr>
          <p:nvPr>
            <p:ph sz="quarter" idx="13" hasCustomPrompt="1"/>
          </p:nvPr>
        </p:nvSpPr>
        <p:spPr>
          <a:xfrm>
            <a:off x="4742132" y="2155347"/>
            <a:ext cx="2706624" cy="2032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9" name="Content Placeholder 6"/>
          <p:cNvSpPr>
            <a:spLocks noGrp="1"/>
          </p:cNvSpPr>
          <p:nvPr>
            <p:ph sz="quarter" idx="14" hasCustomPrompt="1"/>
          </p:nvPr>
        </p:nvSpPr>
        <p:spPr>
          <a:xfrm>
            <a:off x="8751099" y="2155347"/>
            <a:ext cx="2706624" cy="2032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10" name="Text Placeholder 19"/>
          <p:cNvSpPr>
            <a:spLocks noGrp="1"/>
          </p:cNvSpPr>
          <p:nvPr>
            <p:ph type="body" sz="quarter" idx="15" hasCustomPrompt="1"/>
          </p:nvPr>
        </p:nvSpPr>
        <p:spPr>
          <a:xfrm>
            <a:off x="160867" y="609599"/>
            <a:ext cx="9617615" cy="999068"/>
          </a:xfrm>
          <a:prstGeom prst="rect">
            <a:avLst/>
          </a:prstGeom>
        </p:spPr>
        <p:txBody>
          <a:bodyPr/>
          <a:lstStyle>
            <a:lvl1pPr marL="0" indent="0">
              <a:spcBef>
                <a:spcPts val="0"/>
              </a:spcBef>
              <a:buNone/>
              <a:defRPr sz="3300" b="1" cap="all" baseline="0">
                <a:solidFill>
                  <a:schemeClr val="accent4"/>
                </a:solidFill>
                <a:latin typeface="Franklin Gothic Book" charset="0"/>
                <a:ea typeface="Franklin Gothic Book" charset="0"/>
                <a:cs typeface="Franklin Gothic Book" charset="0"/>
              </a:defRPr>
            </a:lvl1pPr>
            <a:lvl2pPr marL="342900" indent="0">
              <a:buNone/>
              <a:defRPr sz="4400"/>
            </a:lvl2pPr>
            <a:lvl3pPr marL="685800" indent="0">
              <a:buNone/>
              <a:defRPr sz="4400"/>
            </a:lvl3pPr>
            <a:lvl4pPr marL="1028700" indent="0">
              <a:buNone/>
              <a:defRPr sz="4400"/>
            </a:lvl4pPr>
            <a:lvl5pPr marL="1371600" indent="0">
              <a:buNone/>
              <a:defRPr sz="4400"/>
            </a:lvl5pPr>
          </a:lstStyle>
          <a:p>
            <a:pPr lvl="0"/>
            <a:r>
              <a:rPr lang="en-US" dirty="0"/>
              <a:t>Click to edit the slide title</a:t>
            </a:r>
          </a:p>
        </p:txBody>
      </p:sp>
      <p:sp>
        <p:nvSpPr>
          <p:cNvPr id="15" name="Slide Number Placeholder 5"/>
          <p:cNvSpPr>
            <a:spLocks noGrp="1"/>
          </p:cNvSpPr>
          <p:nvPr>
            <p:ph type="sldNum" sz="quarter" idx="4"/>
          </p:nvPr>
        </p:nvSpPr>
        <p:spPr>
          <a:xfrm>
            <a:off x="3181768" y="6045731"/>
            <a:ext cx="853440" cy="365125"/>
          </a:xfrm>
          <a:prstGeom prst="rect">
            <a:avLst/>
          </a:prstGeom>
        </p:spPr>
        <p:txBody>
          <a:bodyPr vert="horz" lIns="91440" tIns="45720" rIns="91440" bIns="45720" rtlCol="0" anchor="ctr"/>
          <a:lstStyle>
            <a:lvl1pPr algn="r">
              <a:spcBef>
                <a:spcPts val="0"/>
              </a:spcBef>
              <a:defRPr sz="1400">
                <a:solidFill>
                  <a:schemeClr val="tx1"/>
                </a:solidFill>
              </a:defRPr>
            </a:lvl1pPr>
          </a:lstStyle>
          <a:p>
            <a:fld id="{64BC17F8-45B0-7A4A-9108-D69E38C839AA}" type="slidenum">
              <a:rPr lang="en-US" smtClean="0"/>
              <a:pPr/>
              <a:t>‹#›</a:t>
            </a:fld>
            <a:endParaRPr lang="en-US" dirty="0"/>
          </a:p>
        </p:txBody>
      </p:sp>
      <p:sp>
        <p:nvSpPr>
          <p:cNvPr id="3" name="Text Placeholder 2">
            <a:extLst>
              <a:ext uri="{FF2B5EF4-FFF2-40B4-BE49-F238E27FC236}">
                <a16:creationId xmlns:a16="http://schemas.microsoft.com/office/drawing/2014/main" id="{E9F3D870-1151-3742-95B6-B60C4D1AC4FB}"/>
              </a:ext>
            </a:extLst>
          </p:cNvPr>
          <p:cNvSpPr>
            <a:spLocks noGrp="1"/>
          </p:cNvSpPr>
          <p:nvPr>
            <p:ph type="body" sz="quarter" idx="16" hasCustomPrompt="1"/>
          </p:nvPr>
        </p:nvSpPr>
        <p:spPr>
          <a:xfrm>
            <a:off x="709084" y="4348163"/>
            <a:ext cx="2774949" cy="820996"/>
          </a:xfrm>
          <a:prstGeom prst="rect">
            <a:avLst/>
          </a:prstGeom>
        </p:spPr>
        <p:txBody>
          <a:bodyPr/>
          <a:lstStyle>
            <a:lvl1pPr marL="0" indent="0">
              <a:buNone/>
              <a:defRPr sz="1800"/>
            </a:lvl1pPr>
            <a:lvl2pPr>
              <a:defRPr sz="2100"/>
            </a:lvl2pPr>
            <a:lvl3pPr>
              <a:defRPr sz="2100"/>
            </a:lvl3pPr>
            <a:lvl4pPr>
              <a:defRPr sz="2100"/>
            </a:lvl4pPr>
            <a:lvl5pPr>
              <a:defRPr sz="2100"/>
            </a:lvl5pPr>
          </a:lstStyle>
          <a:p>
            <a:pPr lvl="0"/>
            <a:r>
              <a:rPr lang="en-US" dirty="0"/>
              <a:t>Name</a:t>
            </a:r>
          </a:p>
          <a:p>
            <a:pPr lvl="0"/>
            <a:r>
              <a:rPr lang="en-US" dirty="0"/>
              <a:t>Title</a:t>
            </a:r>
          </a:p>
        </p:txBody>
      </p:sp>
      <p:sp>
        <p:nvSpPr>
          <p:cNvPr id="11" name="Text Placeholder 2">
            <a:extLst>
              <a:ext uri="{FF2B5EF4-FFF2-40B4-BE49-F238E27FC236}">
                <a16:creationId xmlns:a16="http://schemas.microsoft.com/office/drawing/2014/main" id="{D4672BB7-9C0F-814F-B56C-160765091BB4}"/>
              </a:ext>
            </a:extLst>
          </p:cNvPr>
          <p:cNvSpPr>
            <a:spLocks noGrp="1"/>
          </p:cNvSpPr>
          <p:nvPr>
            <p:ph type="body" sz="quarter" idx="17" hasCustomPrompt="1"/>
          </p:nvPr>
        </p:nvSpPr>
        <p:spPr>
          <a:xfrm>
            <a:off x="4742132" y="4348163"/>
            <a:ext cx="2774949" cy="820996"/>
          </a:xfrm>
          <a:prstGeom prst="rect">
            <a:avLst/>
          </a:prstGeom>
        </p:spPr>
        <p:txBody>
          <a:bodyPr/>
          <a:lstStyle>
            <a:lvl1pPr marL="0" indent="0">
              <a:buNone/>
              <a:defRPr sz="1800"/>
            </a:lvl1pPr>
            <a:lvl2pPr>
              <a:defRPr sz="2100"/>
            </a:lvl2pPr>
            <a:lvl3pPr>
              <a:defRPr sz="2100"/>
            </a:lvl3pPr>
            <a:lvl4pPr>
              <a:defRPr sz="2100"/>
            </a:lvl4pPr>
            <a:lvl5pPr>
              <a:defRPr sz="2100"/>
            </a:lvl5pPr>
          </a:lstStyle>
          <a:p>
            <a:pPr lvl="0"/>
            <a:r>
              <a:rPr lang="en-US" dirty="0"/>
              <a:t>Name</a:t>
            </a:r>
          </a:p>
          <a:p>
            <a:pPr lvl="0"/>
            <a:r>
              <a:rPr lang="en-US" dirty="0"/>
              <a:t>Title</a:t>
            </a:r>
          </a:p>
        </p:txBody>
      </p:sp>
      <p:sp>
        <p:nvSpPr>
          <p:cNvPr id="12" name="Text Placeholder 2">
            <a:extLst>
              <a:ext uri="{FF2B5EF4-FFF2-40B4-BE49-F238E27FC236}">
                <a16:creationId xmlns:a16="http://schemas.microsoft.com/office/drawing/2014/main" id="{3EDEF9EB-B563-9147-86CD-D7C148BDB299}"/>
              </a:ext>
            </a:extLst>
          </p:cNvPr>
          <p:cNvSpPr>
            <a:spLocks noGrp="1"/>
          </p:cNvSpPr>
          <p:nvPr>
            <p:ph type="body" sz="quarter" idx="18" hasCustomPrompt="1"/>
          </p:nvPr>
        </p:nvSpPr>
        <p:spPr>
          <a:xfrm>
            <a:off x="8751099" y="4350358"/>
            <a:ext cx="2774949" cy="820996"/>
          </a:xfrm>
          <a:prstGeom prst="rect">
            <a:avLst/>
          </a:prstGeom>
        </p:spPr>
        <p:txBody>
          <a:bodyPr/>
          <a:lstStyle>
            <a:lvl1pPr marL="0" indent="0">
              <a:buNone/>
              <a:defRPr sz="1800"/>
            </a:lvl1pPr>
            <a:lvl2pPr>
              <a:defRPr sz="2100"/>
            </a:lvl2pPr>
            <a:lvl3pPr>
              <a:defRPr sz="2100"/>
            </a:lvl3pPr>
            <a:lvl4pPr>
              <a:defRPr sz="2100"/>
            </a:lvl4pPr>
            <a:lvl5pPr>
              <a:defRPr sz="2100"/>
            </a:lvl5pPr>
          </a:lstStyle>
          <a:p>
            <a:pPr lvl="0"/>
            <a:r>
              <a:rPr lang="en-US" dirty="0"/>
              <a:t>Name</a:t>
            </a:r>
          </a:p>
          <a:p>
            <a:pPr lvl="0"/>
            <a:r>
              <a:rPr lang="en-US" dirty="0"/>
              <a:t>Title</a:t>
            </a:r>
          </a:p>
        </p:txBody>
      </p:sp>
      <p:sp>
        <p:nvSpPr>
          <p:cNvPr id="16" name="Footer Placeholder 4">
            <a:extLst>
              <a:ext uri="{FF2B5EF4-FFF2-40B4-BE49-F238E27FC236}">
                <a16:creationId xmlns:a16="http://schemas.microsoft.com/office/drawing/2014/main" id="{E1791997-DFA7-5344-BD24-286E0C792FC1}"/>
              </a:ext>
            </a:extLst>
          </p:cNvPr>
          <p:cNvSpPr>
            <a:spLocks noGrp="1"/>
          </p:cNvSpPr>
          <p:nvPr>
            <p:ph type="ftr" sz="quarter" idx="3"/>
          </p:nvPr>
        </p:nvSpPr>
        <p:spPr>
          <a:xfrm>
            <a:off x="561865" y="6438206"/>
            <a:ext cx="3918187" cy="365125"/>
          </a:xfrm>
          <a:prstGeom prst="rect">
            <a:avLst/>
          </a:prstGeom>
        </p:spPr>
        <p:txBody>
          <a:bodyPr vert="horz" lIns="91440" tIns="45720" rIns="91440" bIns="45720" rtlCol="0" anchor="ctr"/>
          <a:lstStyle>
            <a:lvl1pPr algn="l">
              <a:defRPr sz="1400">
                <a:solidFill>
                  <a:schemeClr val="tx1"/>
                </a:solidFill>
              </a:defRPr>
            </a:lvl1pPr>
          </a:lstStyle>
          <a:p>
            <a:r>
              <a:rPr lang="en-US"/>
              <a:t>Presentation Title</a:t>
            </a:r>
            <a:endParaRPr lang="en-US" dirty="0"/>
          </a:p>
        </p:txBody>
      </p:sp>
    </p:spTree>
    <p:extLst>
      <p:ext uri="{BB962C8B-B14F-4D97-AF65-F5344CB8AC3E}">
        <p14:creationId xmlns:p14="http://schemas.microsoft.com/office/powerpoint/2010/main" val="1807555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xt + Image">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60865" y="2219600"/>
            <a:ext cx="7176912" cy="3382161"/>
          </a:xfrm>
          <a:prstGeom prst="rect">
            <a:avLst/>
          </a:prstGeom>
        </p:spPr>
        <p:txBody>
          <a:bodyPr/>
          <a:lstStyle>
            <a:lvl1pPr>
              <a:lnSpc>
                <a:spcPct val="100000"/>
              </a:lnSpc>
              <a:spcBef>
                <a:spcPts val="0"/>
              </a:spcBef>
              <a:spcAft>
                <a:spcPts val="1200"/>
              </a:spcAft>
              <a:defRPr>
                <a:latin typeface="Franklin Gothic Book" charset="0"/>
                <a:ea typeface="Franklin Gothic Book" charset="0"/>
                <a:cs typeface="Franklin Gothic Book" charset="0"/>
              </a:defRPr>
            </a:lvl1pPr>
            <a:lvl2pPr>
              <a:lnSpc>
                <a:spcPct val="100000"/>
              </a:lnSpc>
              <a:spcBef>
                <a:spcPts val="0"/>
              </a:spcBef>
              <a:spcAft>
                <a:spcPts val="1200"/>
              </a:spcAft>
              <a:defRPr>
                <a:latin typeface="Franklin Gothic Book" charset="0"/>
                <a:ea typeface="Franklin Gothic Book" charset="0"/>
                <a:cs typeface="Franklin Gothic Book" charset="0"/>
              </a:defRPr>
            </a:lvl2pPr>
            <a:lvl3pPr>
              <a:lnSpc>
                <a:spcPct val="100000"/>
              </a:lnSpc>
              <a:spcBef>
                <a:spcPts val="0"/>
              </a:spcBef>
              <a:spcAft>
                <a:spcPts val="1200"/>
              </a:spcAft>
              <a:defRPr>
                <a:latin typeface="Franklin Gothic Book" charset="0"/>
                <a:ea typeface="Franklin Gothic Book" charset="0"/>
                <a:cs typeface="Franklin Gothic Book" charset="0"/>
              </a:defRPr>
            </a:lvl3pPr>
            <a:lvl4pPr>
              <a:lnSpc>
                <a:spcPct val="100000"/>
              </a:lnSpc>
              <a:spcBef>
                <a:spcPts val="0"/>
              </a:spcBef>
              <a:spcAft>
                <a:spcPts val="1200"/>
              </a:spcAft>
              <a:defRPr>
                <a:latin typeface="Franklin Gothic Book" charset="0"/>
                <a:ea typeface="Franklin Gothic Book" charset="0"/>
                <a:cs typeface="Franklin Gothic Book" charset="0"/>
              </a:defRPr>
            </a:lvl4pPr>
            <a:lvl5pPr>
              <a:lnSpc>
                <a:spcPct val="100000"/>
              </a:lnSpc>
              <a:spcBef>
                <a:spcPts val="0"/>
              </a:spcBef>
              <a:spcAft>
                <a:spcPts val="1200"/>
              </a:spcAft>
              <a:defRPr>
                <a:latin typeface="Franklin Gothic Book" charset="0"/>
                <a:ea typeface="Franklin Gothic Book" charset="0"/>
                <a:cs typeface="Franklin Gothic Book"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3"/>
          </p:nvPr>
        </p:nvSpPr>
        <p:spPr>
          <a:xfrm>
            <a:off x="8136452" y="623360"/>
            <a:ext cx="4055533" cy="4978401"/>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r>
              <a:rPr lang="en-US"/>
              <a:t>Click icon to add picture</a:t>
            </a:r>
            <a:endParaRPr lang="en-US" dirty="0"/>
          </a:p>
        </p:txBody>
      </p:sp>
      <p:sp>
        <p:nvSpPr>
          <p:cNvPr id="9" name="Text Placeholder 19"/>
          <p:cNvSpPr>
            <a:spLocks noGrp="1"/>
          </p:cNvSpPr>
          <p:nvPr>
            <p:ph type="body" sz="quarter" idx="15" hasCustomPrompt="1"/>
          </p:nvPr>
        </p:nvSpPr>
        <p:spPr>
          <a:xfrm>
            <a:off x="160868" y="609599"/>
            <a:ext cx="7176909" cy="996696"/>
          </a:xfrm>
          <a:prstGeom prst="rect">
            <a:avLst/>
          </a:prstGeom>
        </p:spPr>
        <p:txBody>
          <a:bodyPr/>
          <a:lstStyle>
            <a:lvl1pPr marL="0" indent="0">
              <a:spcBef>
                <a:spcPts val="0"/>
              </a:spcBef>
              <a:buNone/>
              <a:defRPr sz="3300" b="1" cap="all" baseline="0">
                <a:solidFill>
                  <a:schemeClr val="accent4"/>
                </a:solidFill>
                <a:latin typeface="Franklin Gothic Book" charset="0"/>
                <a:ea typeface="Franklin Gothic Book" charset="0"/>
                <a:cs typeface="Franklin Gothic Book" charset="0"/>
              </a:defRPr>
            </a:lvl1pPr>
            <a:lvl2pPr marL="342900" indent="0">
              <a:buNone/>
              <a:defRPr sz="4400"/>
            </a:lvl2pPr>
            <a:lvl3pPr marL="685800" indent="0">
              <a:buNone/>
              <a:defRPr sz="4400"/>
            </a:lvl3pPr>
            <a:lvl4pPr marL="1028700" indent="0">
              <a:buNone/>
              <a:defRPr sz="4400"/>
            </a:lvl4pPr>
            <a:lvl5pPr marL="1371600" indent="0">
              <a:buNone/>
              <a:defRPr sz="4400"/>
            </a:lvl5pPr>
          </a:lstStyle>
          <a:p>
            <a:pPr lvl="0"/>
            <a:r>
              <a:rPr lang="en-US" dirty="0"/>
              <a:t>Click to edit the slide title</a:t>
            </a:r>
          </a:p>
        </p:txBody>
      </p:sp>
      <p:sp>
        <p:nvSpPr>
          <p:cNvPr id="10" name="Slide Number Placeholder 5"/>
          <p:cNvSpPr>
            <a:spLocks noGrp="1"/>
          </p:cNvSpPr>
          <p:nvPr>
            <p:ph type="sldNum" sz="quarter" idx="4"/>
          </p:nvPr>
        </p:nvSpPr>
        <p:spPr>
          <a:xfrm>
            <a:off x="3181768" y="6045731"/>
            <a:ext cx="853440" cy="365125"/>
          </a:xfrm>
          <a:prstGeom prst="rect">
            <a:avLst/>
          </a:prstGeom>
        </p:spPr>
        <p:txBody>
          <a:bodyPr vert="horz" lIns="91440" tIns="45720" rIns="91440" bIns="45720" rtlCol="0" anchor="ctr"/>
          <a:lstStyle>
            <a:lvl1pPr algn="r">
              <a:spcBef>
                <a:spcPts val="0"/>
              </a:spcBef>
              <a:defRPr sz="1400">
                <a:solidFill>
                  <a:schemeClr val="tx1"/>
                </a:solidFill>
              </a:defRPr>
            </a:lvl1pPr>
          </a:lstStyle>
          <a:p>
            <a:fld id="{64BC17F8-45B0-7A4A-9108-D69E38C839AA}" type="slidenum">
              <a:rPr lang="en-US" smtClean="0"/>
              <a:pPr/>
              <a:t>‹#›</a:t>
            </a:fld>
            <a:endParaRPr lang="en-US" dirty="0"/>
          </a:p>
        </p:txBody>
      </p:sp>
      <p:sp>
        <p:nvSpPr>
          <p:cNvPr id="12" name="Footer Placeholder 4">
            <a:extLst>
              <a:ext uri="{FF2B5EF4-FFF2-40B4-BE49-F238E27FC236}">
                <a16:creationId xmlns:a16="http://schemas.microsoft.com/office/drawing/2014/main" id="{4E0AC17D-FE3B-8B48-88FC-6B0FDB621334}"/>
              </a:ext>
            </a:extLst>
          </p:cNvPr>
          <p:cNvSpPr>
            <a:spLocks noGrp="1"/>
          </p:cNvSpPr>
          <p:nvPr>
            <p:ph type="ftr" sz="quarter" idx="3"/>
          </p:nvPr>
        </p:nvSpPr>
        <p:spPr>
          <a:xfrm>
            <a:off x="561865" y="6438206"/>
            <a:ext cx="3918187" cy="365125"/>
          </a:xfrm>
          <a:prstGeom prst="rect">
            <a:avLst/>
          </a:prstGeom>
        </p:spPr>
        <p:txBody>
          <a:bodyPr vert="horz" lIns="91440" tIns="45720" rIns="91440" bIns="45720" rtlCol="0" anchor="ctr"/>
          <a:lstStyle>
            <a:lvl1pPr algn="l">
              <a:defRPr sz="1400">
                <a:solidFill>
                  <a:schemeClr val="tx1"/>
                </a:solidFill>
              </a:defRPr>
            </a:lvl1pPr>
          </a:lstStyle>
          <a:p>
            <a:r>
              <a:rPr lang="en-US"/>
              <a:t>Presentation Title</a:t>
            </a:r>
            <a:endParaRPr lang="en-US" dirty="0"/>
          </a:p>
        </p:txBody>
      </p:sp>
    </p:spTree>
    <p:extLst>
      <p:ext uri="{BB962C8B-B14F-4D97-AF65-F5344CB8AC3E}">
        <p14:creationId xmlns:p14="http://schemas.microsoft.com/office/powerpoint/2010/main" val="36535808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160867" y="2743200"/>
            <a:ext cx="3699933" cy="2032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8" name="Content Placeholder 6"/>
          <p:cNvSpPr>
            <a:spLocks noGrp="1"/>
          </p:cNvSpPr>
          <p:nvPr>
            <p:ph sz="quarter" idx="13" hasCustomPrompt="1"/>
          </p:nvPr>
        </p:nvSpPr>
        <p:spPr>
          <a:xfrm>
            <a:off x="4169834" y="2743200"/>
            <a:ext cx="3699933" cy="2032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9" name="Content Placeholder 6"/>
          <p:cNvSpPr>
            <a:spLocks noGrp="1"/>
          </p:cNvSpPr>
          <p:nvPr>
            <p:ph sz="quarter" idx="14" hasCustomPrompt="1"/>
          </p:nvPr>
        </p:nvSpPr>
        <p:spPr>
          <a:xfrm>
            <a:off x="8178800" y="2743200"/>
            <a:ext cx="3699933" cy="2032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10" name="Text Placeholder 19"/>
          <p:cNvSpPr>
            <a:spLocks noGrp="1"/>
          </p:cNvSpPr>
          <p:nvPr>
            <p:ph type="body" sz="quarter" idx="15" hasCustomPrompt="1"/>
          </p:nvPr>
        </p:nvSpPr>
        <p:spPr>
          <a:xfrm>
            <a:off x="160867" y="609599"/>
            <a:ext cx="9617615" cy="999068"/>
          </a:xfrm>
          <a:prstGeom prst="rect">
            <a:avLst/>
          </a:prstGeom>
        </p:spPr>
        <p:txBody>
          <a:bodyPr/>
          <a:lstStyle>
            <a:lvl1pPr marL="0" indent="0">
              <a:spcBef>
                <a:spcPts val="0"/>
              </a:spcBef>
              <a:buNone/>
              <a:defRPr sz="3300" b="1" cap="all" baseline="0">
                <a:solidFill>
                  <a:schemeClr val="accent4"/>
                </a:solidFill>
                <a:latin typeface="Franklin Gothic Book" charset="0"/>
                <a:ea typeface="Franklin Gothic Book" charset="0"/>
                <a:cs typeface="Franklin Gothic Book" charset="0"/>
              </a:defRPr>
            </a:lvl1pPr>
            <a:lvl2pPr marL="342900" indent="0">
              <a:buNone/>
              <a:defRPr sz="4400"/>
            </a:lvl2pPr>
            <a:lvl3pPr marL="685800" indent="0">
              <a:buNone/>
              <a:defRPr sz="4400"/>
            </a:lvl3pPr>
            <a:lvl4pPr marL="1028700" indent="0">
              <a:buNone/>
              <a:defRPr sz="4400"/>
            </a:lvl4pPr>
            <a:lvl5pPr marL="1371600" indent="0">
              <a:buNone/>
              <a:defRPr sz="4400"/>
            </a:lvl5pPr>
          </a:lstStyle>
          <a:p>
            <a:pPr lvl="0"/>
            <a:r>
              <a:rPr lang="en-US" dirty="0"/>
              <a:t>Click to edit the slide title</a:t>
            </a:r>
          </a:p>
        </p:txBody>
      </p:sp>
      <p:sp>
        <p:nvSpPr>
          <p:cNvPr id="15" name="Slide Number Placeholder 5"/>
          <p:cNvSpPr>
            <a:spLocks noGrp="1"/>
          </p:cNvSpPr>
          <p:nvPr>
            <p:ph type="sldNum" sz="quarter" idx="4"/>
          </p:nvPr>
        </p:nvSpPr>
        <p:spPr>
          <a:xfrm>
            <a:off x="3181768" y="6045731"/>
            <a:ext cx="853440" cy="365125"/>
          </a:xfrm>
          <a:prstGeom prst="rect">
            <a:avLst/>
          </a:prstGeom>
        </p:spPr>
        <p:txBody>
          <a:bodyPr vert="horz" lIns="91440" tIns="45720" rIns="91440" bIns="45720" rtlCol="0" anchor="ctr"/>
          <a:lstStyle>
            <a:lvl1pPr algn="r">
              <a:spcBef>
                <a:spcPts val="0"/>
              </a:spcBef>
              <a:defRPr sz="1400">
                <a:solidFill>
                  <a:schemeClr val="tx1"/>
                </a:solidFill>
              </a:defRPr>
            </a:lvl1pPr>
          </a:lstStyle>
          <a:p>
            <a:fld id="{64BC17F8-45B0-7A4A-9108-D69E38C839AA}" type="slidenum">
              <a:rPr lang="en-US" smtClean="0"/>
              <a:pPr/>
              <a:t>‹#›</a:t>
            </a:fld>
            <a:endParaRPr lang="en-US" dirty="0"/>
          </a:p>
        </p:txBody>
      </p:sp>
      <p:sp>
        <p:nvSpPr>
          <p:cNvPr id="13" name="Footer Placeholder 4">
            <a:extLst>
              <a:ext uri="{FF2B5EF4-FFF2-40B4-BE49-F238E27FC236}">
                <a16:creationId xmlns:a16="http://schemas.microsoft.com/office/drawing/2014/main" id="{55BE6969-5952-ED47-975A-42D39EFC1A84}"/>
              </a:ext>
            </a:extLst>
          </p:cNvPr>
          <p:cNvSpPr>
            <a:spLocks noGrp="1"/>
          </p:cNvSpPr>
          <p:nvPr>
            <p:ph type="ftr" sz="quarter" idx="3"/>
          </p:nvPr>
        </p:nvSpPr>
        <p:spPr>
          <a:xfrm>
            <a:off x="561865" y="6438206"/>
            <a:ext cx="3918187" cy="365125"/>
          </a:xfrm>
          <a:prstGeom prst="rect">
            <a:avLst/>
          </a:prstGeom>
        </p:spPr>
        <p:txBody>
          <a:bodyPr vert="horz" lIns="91440" tIns="45720" rIns="91440" bIns="45720" rtlCol="0" anchor="ctr"/>
          <a:lstStyle>
            <a:lvl1pPr algn="l">
              <a:defRPr sz="1400">
                <a:solidFill>
                  <a:schemeClr val="tx1"/>
                </a:solidFill>
              </a:defRPr>
            </a:lvl1pPr>
          </a:lstStyle>
          <a:p>
            <a:r>
              <a:rPr lang="en-US"/>
              <a:t>Presentation Title</a:t>
            </a:r>
            <a:endParaRPr lang="en-US" dirty="0"/>
          </a:p>
        </p:txBody>
      </p:sp>
    </p:spTree>
    <p:extLst>
      <p:ext uri="{BB962C8B-B14F-4D97-AF65-F5344CB8AC3E}">
        <p14:creationId xmlns:p14="http://schemas.microsoft.com/office/powerpoint/2010/main" val="3184663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ext Placeholder 19"/>
          <p:cNvSpPr>
            <a:spLocks noGrp="1"/>
          </p:cNvSpPr>
          <p:nvPr>
            <p:ph type="body" sz="quarter" idx="15" hasCustomPrompt="1"/>
          </p:nvPr>
        </p:nvSpPr>
        <p:spPr>
          <a:xfrm>
            <a:off x="160867" y="609599"/>
            <a:ext cx="9617615" cy="999068"/>
          </a:xfrm>
          <a:prstGeom prst="rect">
            <a:avLst/>
          </a:prstGeom>
        </p:spPr>
        <p:txBody>
          <a:bodyPr/>
          <a:lstStyle>
            <a:lvl1pPr marL="0" indent="0">
              <a:spcBef>
                <a:spcPts val="0"/>
              </a:spcBef>
              <a:buNone/>
              <a:defRPr sz="3300" b="1" cap="all" baseline="0">
                <a:solidFill>
                  <a:schemeClr val="accent4"/>
                </a:solidFill>
                <a:latin typeface="Franklin Gothic Book" charset="0"/>
                <a:ea typeface="Franklin Gothic Book" charset="0"/>
                <a:cs typeface="Franklin Gothic Book" charset="0"/>
              </a:defRPr>
            </a:lvl1pPr>
            <a:lvl2pPr marL="342900" indent="0">
              <a:buNone/>
              <a:defRPr sz="4400"/>
            </a:lvl2pPr>
            <a:lvl3pPr marL="685800" indent="0">
              <a:buNone/>
              <a:defRPr sz="4400"/>
            </a:lvl3pPr>
            <a:lvl4pPr marL="1028700" indent="0">
              <a:buNone/>
              <a:defRPr sz="4400"/>
            </a:lvl4pPr>
            <a:lvl5pPr marL="1371600" indent="0">
              <a:buNone/>
              <a:defRPr sz="4400"/>
            </a:lvl5pPr>
          </a:lstStyle>
          <a:p>
            <a:pPr lvl="0"/>
            <a:r>
              <a:rPr lang="en-US" dirty="0"/>
              <a:t>Click to edit the slide title</a:t>
            </a:r>
          </a:p>
        </p:txBody>
      </p:sp>
      <p:sp>
        <p:nvSpPr>
          <p:cNvPr id="15" name="Slide Number Placeholder 5"/>
          <p:cNvSpPr>
            <a:spLocks noGrp="1"/>
          </p:cNvSpPr>
          <p:nvPr>
            <p:ph type="sldNum" sz="quarter" idx="4"/>
          </p:nvPr>
        </p:nvSpPr>
        <p:spPr>
          <a:xfrm>
            <a:off x="3181768" y="6045731"/>
            <a:ext cx="853440" cy="365125"/>
          </a:xfrm>
          <a:prstGeom prst="rect">
            <a:avLst/>
          </a:prstGeom>
        </p:spPr>
        <p:txBody>
          <a:bodyPr vert="horz" lIns="91440" tIns="45720" rIns="91440" bIns="45720" rtlCol="0" anchor="ctr"/>
          <a:lstStyle>
            <a:lvl1pPr algn="r">
              <a:spcBef>
                <a:spcPts val="0"/>
              </a:spcBef>
              <a:defRPr sz="1400">
                <a:solidFill>
                  <a:schemeClr val="tx1"/>
                </a:solidFill>
              </a:defRPr>
            </a:lvl1pPr>
          </a:lstStyle>
          <a:p>
            <a:fld id="{64BC17F8-45B0-7A4A-9108-D69E38C839AA}" type="slidenum">
              <a:rPr lang="en-US" smtClean="0"/>
              <a:pPr/>
              <a:t>‹#›</a:t>
            </a:fld>
            <a:endParaRPr lang="en-US" dirty="0"/>
          </a:p>
        </p:txBody>
      </p:sp>
      <p:sp>
        <p:nvSpPr>
          <p:cNvPr id="6" name="Footer Placeholder 4">
            <a:extLst>
              <a:ext uri="{FF2B5EF4-FFF2-40B4-BE49-F238E27FC236}">
                <a16:creationId xmlns:a16="http://schemas.microsoft.com/office/drawing/2014/main" id="{72D30076-C0F6-6349-B294-435898C14F71}"/>
              </a:ext>
            </a:extLst>
          </p:cNvPr>
          <p:cNvSpPr>
            <a:spLocks noGrp="1"/>
          </p:cNvSpPr>
          <p:nvPr>
            <p:ph type="ftr" sz="quarter" idx="3"/>
          </p:nvPr>
        </p:nvSpPr>
        <p:spPr>
          <a:xfrm>
            <a:off x="561865" y="6438206"/>
            <a:ext cx="3918187" cy="365125"/>
          </a:xfrm>
          <a:prstGeom prst="rect">
            <a:avLst/>
          </a:prstGeom>
        </p:spPr>
        <p:txBody>
          <a:bodyPr vert="horz" lIns="91440" tIns="45720" rIns="91440" bIns="45720" rtlCol="0" anchor="ctr"/>
          <a:lstStyle>
            <a:lvl1pPr algn="l">
              <a:defRPr sz="1400">
                <a:solidFill>
                  <a:schemeClr val="tx1"/>
                </a:solidFill>
              </a:defRPr>
            </a:lvl1pPr>
          </a:lstStyle>
          <a:p>
            <a:r>
              <a:rPr lang="en-US"/>
              <a:t>Presentation Title</a:t>
            </a:r>
            <a:endParaRPr lang="en-US" dirty="0"/>
          </a:p>
        </p:txBody>
      </p:sp>
    </p:spTree>
    <p:extLst>
      <p:ext uri="{BB962C8B-B14F-4D97-AF65-F5344CB8AC3E}">
        <p14:creationId xmlns:p14="http://schemas.microsoft.com/office/powerpoint/2010/main" val="32123296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Emphasis">
    <p:spTree>
      <p:nvGrpSpPr>
        <p:cNvPr id="1" name=""/>
        <p:cNvGrpSpPr/>
        <p:nvPr/>
      </p:nvGrpSpPr>
      <p:grpSpPr>
        <a:xfrm>
          <a:off x="0" y="0"/>
          <a:ext cx="0" cy="0"/>
          <a:chOff x="0" y="0"/>
          <a:chExt cx="0" cy="0"/>
        </a:xfrm>
      </p:grpSpPr>
      <p:sp>
        <p:nvSpPr>
          <p:cNvPr id="5" name="Rectangle 4"/>
          <p:cNvSpPr/>
          <p:nvPr userDrawn="1"/>
        </p:nvSpPr>
        <p:spPr>
          <a:xfrm>
            <a:off x="0" y="1"/>
            <a:ext cx="12192000"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800">
              <a:latin typeface="Franklin Gothic Book" charset="0"/>
              <a:ea typeface="Franklin Gothic Book" charset="0"/>
              <a:cs typeface="Franklin Gothic Book" charset="0"/>
            </a:endParaRPr>
          </a:p>
        </p:txBody>
      </p:sp>
      <p:sp>
        <p:nvSpPr>
          <p:cNvPr id="6" name="Picture Placeholder 11"/>
          <p:cNvSpPr>
            <a:spLocks noGrp="1"/>
          </p:cNvSpPr>
          <p:nvPr>
            <p:ph type="pic" sz="quarter" idx="12"/>
          </p:nvPr>
        </p:nvSpPr>
        <p:spPr>
          <a:xfrm>
            <a:off x="0" y="1"/>
            <a:ext cx="12192000" cy="6858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r>
              <a:rPr lang="en-US"/>
              <a:t>Click icon to add picture</a:t>
            </a:r>
            <a:endParaRPr lang="en-US" dirty="0"/>
          </a:p>
        </p:txBody>
      </p:sp>
      <p:cxnSp>
        <p:nvCxnSpPr>
          <p:cNvPr id="9" name="Straight Connector 8"/>
          <p:cNvCxnSpPr/>
          <p:nvPr userDrawn="1"/>
        </p:nvCxnSpPr>
        <p:spPr>
          <a:xfrm>
            <a:off x="4037359" y="6228293"/>
            <a:ext cx="8132064" cy="158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5"/>
          <p:cNvSpPr>
            <a:spLocks noGrp="1"/>
          </p:cNvSpPr>
          <p:nvPr>
            <p:ph type="body" sz="quarter" idx="13" hasCustomPrompt="1"/>
          </p:nvPr>
        </p:nvSpPr>
        <p:spPr>
          <a:xfrm>
            <a:off x="160867" y="609600"/>
            <a:ext cx="11794067" cy="4992161"/>
          </a:xfrm>
          <a:prstGeom prst="rect">
            <a:avLst/>
          </a:prstGeom>
        </p:spPr>
        <p:txBody>
          <a:bodyPr anchor="ctr" anchorCtr="0"/>
          <a:lstStyle>
            <a:lvl1pPr marL="0" indent="0">
              <a:spcBef>
                <a:spcPts val="0"/>
              </a:spcBef>
              <a:buFontTx/>
              <a:buNone/>
              <a:defRPr sz="6600" b="1" cap="all" baseline="0">
                <a:solidFill>
                  <a:schemeClr val="bg1"/>
                </a:solidFill>
                <a:latin typeface="Franklin Gothic Book" charset="0"/>
                <a:ea typeface="Franklin Gothic Book" charset="0"/>
                <a:cs typeface="Franklin Gothic Book" charset="0"/>
              </a:defRPr>
            </a:lvl1pPr>
          </a:lstStyle>
          <a:p>
            <a:pPr lvl="0"/>
            <a:r>
              <a:rPr lang="en-US" dirty="0"/>
              <a:t>Emphasis text</a:t>
            </a:r>
          </a:p>
        </p:txBody>
      </p:sp>
      <p:pic>
        <p:nvPicPr>
          <p:cNvPr id="8" name="Picture 7"/>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202579" y="6100039"/>
            <a:ext cx="1896535" cy="325967"/>
          </a:xfrm>
          <a:prstGeom prst="rect">
            <a:avLst/>
          </a:prstGeom>
        </p:spPr>
      </p:pic>
      <p:sp>
        <p:nvSpPr>
          <p:cNvPr id="12" name="Slide Number Placeholder 5"/>
          <p:cNvSpPr>
            <a:spLocks noGrp="1"/>
          </p:cNvSpPr>
          <p:nvPr>
            <p:ph type="sldNum" sz="quarter" idx="4"/>
          </p:nvPr>
        </p:nvSpPr>
        <p:spPr>
          <a:xfrm>
            <a:off x="3181768" y="6045731"/>
            <a:ext cx="853440" cy="365125"/>
          </a:xfrm>
          <a:prstGeom prst="rect">
            <a:avLst/>
          </a:prstGeom>
        </p:spPr>
        <p:txBody>
          <a:bodyPr vert="horz" lIns="91440" tIns="45720" rIns="91440" bIns="45720" rtlCol="0" anchor="ctr"/>
          <a:lstStyle>
            <a:lvl1pPr algn="r">
              <a:spcBef>
                <a:spcPts val="0"/>
              </a:spcBef>
              <a:defRPr sz="1400" b="1">
                <a:solidFill>
                  <a:schemeClr val="bg1"/>
                </a:solidFill>
              </a:defRPr>
            </a:lvl1pPr>
          </a:lstStyle>
          <a:p>
            <a:fld id="{64BC17F8-45B0-7A4A-9108-D69E38C839AA}" type="slidenum">
              <a:rPr lang="en-US" smtClean="0"/>
              <a:pPr/>
              <a:t>‹#›</a:t>
            </a:fld>
            <a:endParaRPr lang="en-US" dirty="0"/>
          </a:p>
        </p:txBody>
      </p:sp>
      <p:sp>
        <p:nvSpPr>
          <p:cNvPr id="14" name="Footer Placeholder 4">
            <a:extLst>
              <a:ext uri="{FF2B5EF4-FFF2-40B4-BE49-F238E27FC236}">
                <a16:creationId xmlns:a16="http://schemas.microsoft.com/office/drawing/2014/main" id="{56F1A7AE-FA73-4147-8D88-C6AA0204DB29}"/>
              </a:ext>
            </a:extLst>
          </p:cNvPr>
          <p:cNvSpPr>
            <a:spLocks noGrp="1"/>
          </p:cNvSpPr>
          <p:nvPr>
            <p:ph type="ftr" sz="quarter" idx="3"/>
          </p:nvPr>
        </p:nvSpPr>
        <p:spPr>
          <a:xfrm>
            <a:off x="561865" y="6438206"/>
            <a:ext cx="3918187" cy="365125"/>
          </a:xfrm>
          <a:prstGeom prst="rect">
            <a:avLst/>
          </a:prstGeom>
        </p:spPr>
        <p:txBody>
          <a:bodyPr vert="horz" lIns="91440" tIns="45720" rIns="91440" bIns="45720" rtlCol="0" anchor="ctr"/>
          <a:lstStyle>
            <a:lvl1pPr algn="l">
              <a:defRPr sz="1400" b="1">
                <a:solidFill>
                  <a:schemeClr val="bg1"/>
                </a:solidFill>
              </a:defRPr>
            </a:lvl1pPr>
          </a:lstStyle>
          <a:p>
            <a:r>
              <a:rPr lang="en-US"/>
              <a:t>Presentation Title</a:t>
            </a:r>
            <a:endParaRPr lang="en-US" dirty="0"/>
          </a:p>
        </p:txBody>
      </p:sp>
    </p:spTree>
    <p:extLst>
      <p:ext uri="{BB962C8B-B14F-4D97-AF65-F5344CB8AC3E}">
        <p14:creationId xmlns:p14="http://schemas.microsoft.com/office/powerpoint/2010/main" val="24240739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EC37F8-2B4C-4548-9DA2-12EE203EEF6A}"/>
              </a:ext>
            </a:extLst>
          </p:cNvPr>
          <p:cNvSpPr/>
          <p:nvPr userDrawn="1"/>
        </p:nvSpPr>
        <p:spPr>
          <a:xfrm>
            <a:off x="1" y="5913856"/>
            <a:ext cx="4447823" cy="660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pPr>
            <a:endParaRPr lang="en-US" sz="1800">
              <a:latin typeface="Franklin Gothic Book" charset="0"/>
              <a:ea typeface="Franklin Gothic Book" charset="0"/>
              <a:cs typeface="Franklin Gothic Book" charset="0"/>
            </a:endParaRPr>
          </a:p>
        </p:txBody>
      </p:sp>
      <p:sp>
        <p:nvSpPr>
          <p:cNvPr id="6" name="Rectangle 5"/>
          <p:cNvSpPr/>
          <p:nvPr userDrawn="1"/>
        </p:nvSpPr>
        <p:spPr>
          <a:xfrm>
            <a:off x="1" y="5604934"/>
            <a:ext cx="4447823" cy="660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800">
              <a:latin typeface="Franklin Gothic Book" charset="0"/>
              <a:ea typeface="Franklin Gothic Book" charset="0"/>
              <a:cs typeface="Franklin Gothic Book" charset="0"/>
            </a:endParaRPr>
          </a:p>
        </p:txBody>
      </p:sp>
      <p:sp>
        <p:nvSpPr>
          <p:cNvPr id="13" name="Rectangle 12"/>
          <p:cNvSpPr/>
          <p:nvPr userDrawn="1"/>
        </p:nvSpPr>
        <p:spPr>
          <a:xfrm>
            <a:off x="3996267" y="6180665"/>
            <a:ext cx="8195733" cy="169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800">
              <a:latin typeface="Franklin Gothic Book" charset="0"/>
              <a:ea typeface="Franklin Gothic Book" charset="0"/>
              <a:cs typeface="Franklin Gothic Book" charset="0"/>
            </a:endParaRPr>
          </a:p>
        </p:txBody>
      </p:sp>
      <p:sp>
        <p:nvSpPr>
          <p:cNvPr id="8" name="Rectangle 7"/>
          <p:cNvSpPr/>
          <p:nvPr userDrawn="1"/>
        </p:nvSpPr>
        <p:spPr>
          <a:xfrm>
            <a:off x="0" y="635532"/>
            <a:ext cx="12192000" cy="55620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800">
              <a:latin typeface="Franklin Gothic Book" charset="0"/>
              <a:ea typeface="Franklin Gothic Book" charset="0"/>
              <a:cs typeface="Franklin Gothic Book" charset="0"/>
            </a:endParaRPr>
          </a:p>
        </p:txBody>
      </p:sp>
      <p:sp>
        <p:nvSpPr>
          <p:cNvPr id="12" name="Picture Placeholder 11"/>
          <p:cNvSpPr>
            <a:spLocks noGrp="1"/>
          </p:cNvSpPr>
          <p:nvPr>
            <p:ph type="pic" sz="quarter" idx="12"/>
          </p:nvPr>
        </p:nvSpPr>
        <p:spPr>
          <a:xfrm>
            <a:off x="0" y="622300"/>
            <a:ext cx="12192000" cy="5588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r>
              <a:rPr lang="en-US"/>
              <a:t>Click icon to add picture</a:t>
            </a:r>
            <a:endParaRPr lang="en-US" dirty="0"/>
          </a:p>
        </p:txBody>
      </p:sp>
      <p:sp>
        <p:nvSpPr>
          <p:cNvPr id="18" name="Text Placeholder 24"/>
          <p:cNvSpPr>
            <a:spLocks noGrp="1"/>
          </p:cNvSpPr>
          <p:nvPr>
            <p:ph type="body" sz="quarter" idx="13" hasCustomPrompt="1"/>
          </p:nvPr>
        </p:nvSpPr>
        <p:spPr>
          <a:xfrm>
            <a:off x="184151" y="2006600"/>
            <a:ext cx="8329788" cy="3429000"/>
          </a:xfrm>
          <a:prstGeom prst="rect">
            <a:avLst/>
          </a:prstGeom>
        </p:spPr>
        <p:txBody>
          <a:bodyPr/>
          <a:lstStyle>
            <a:lvl1pPr marL="0" indent="0">
              <a:spcBef>
                <a:spcPts val="0"/>
              </a:spcBef>
              <a:buNone/>
              <a:defRPr sz="6600" b="1" cap="all" baseline="0">
                <a:solidFill>
                  <a:schemeClr val="bg1"/>
                </a:solidFill>
                <a:latin typeface="Franklin Gothic Book" charset="0"/>
                <a:ea typeface="Franklin Gothic Book" charset="0"/>
                <a:cs typeface="Franklin Gothic Book" charset="0"/>
              </a:defRPr>
            </a:lvl1pPr>
            <a:lvl2pPr marL="342900" indent="0">
              <a:buNone/>
              <a:defRPr sz="6600" b="1"/>
            </a:lvl2pPr>
            <a:lvl3pPr marL="685800" indent="0">
              <a:buNone/>
              <a:defRPr sz="6600" b="1"/>
            </a:lvl3pPr>
            <a:lvl4pPr marL="1028700" indent="0">
              <a:buNone/>
              <a:defRPr sz="6600" b="1"/>
            </a:lvl4pPr>
            <a:lvl5pPr marL="1371600" indent="0">
              <a:buNone/>
              <a:defRPr sz="6600" b="1"/>
            </a:lvl5pPr>
          </a:lstStyle>
          <a:p>
            <a:pPr lvl="0"/>
            <a:r>
              <a:rPr lang="en-US" cap="all" baseline="0" dirty="0"/>
              <a:t>Transition slide title</a:t>
            </a:r>
            <a:endParaRPr lang="en-US" dirty="0"/>
          </a:p>
        </p:txBody>
      </p:sp>
    </p:spTree>
    <p:extLst>
      <p:ext uri="{BB962C8B-B14F-4D97-AF65-F5344CB8AC3E}">
        <p14:creationId xmlns:p14="http://schemas.microsoft.com/office/powerpoint/2010/main" val="2224534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with Speak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0C4095-5B3F-5C45-A474-86C2E347CCB0}"/>
              </a:ext>
            </a:extLst>
          </p:cNvPr>
          <p:cNvSpPr/>
          <p:nvPr userDrawn="1"/>
        </p:nvSpPr>
        <p:spPr>
          <a:xfrm>
            <a:off x="1" y="5913856"/>
            <a:ext cx="4447823" cy="660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pPr>
            <a:endParaRPr lang="en-US" sz="1800">
              <a:latin typeface="Franklin Gothic Book" charset="0"/>
              <a:ea typeface="Franklin Gothic Book" charset="0"/>
              <a:cs typeface="Franklin Gothic Book" charset="0"/>
            </a:endParaRPr>
          </a:p>
        </p:txBody>
      </p:sp>
      <p:sp>
        <p:nvSpPr>
          <p:cNvPr id="6" name="Rectangle 5"/>
          <p:cNvSpPr/>
          <p:nvPr userDrawn="1"/>
        </p:nvSpPr>
        <p:spPr>
          <a:xfrm>
            <a:off x="1" y="5604934"/>
            <a:ext cx="4447823" cy="660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800">
              <a:latin typeface="Franklin Gothic Book" charset="0"/>
              <a:ea typeface="Franklin Gothic Book" charset="0"/>
              <a:cs typeface="Franklin Gothic Book" charset="0"/>
            </a:endParaRPr>
          </a:p>
        </p:txBody>
      </p:sp>
      <p:sp>
        <p:nvSpPr>
          <p:cNvPr id="13" name="Rectangle 12"/>
          <p:cNvSpPr/>
          <p:nvPr userDrawn="1"/>
        </p:nvSpPr>
        <p:spPr>
          <a:xfrm>
            <a:off x="3996267" y="6180665"/>
            <a:ext cx="8195733" cy="169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800">
              <a:latin typeface="Franklin Gothic Book" charset="0"/>
              <a:ea typeface="Franklin Gothic Book" charset="0"/>
              <a:cs typeface="Franklin Gothic Book" charset="0"/>
            </a:endParaRPr>
          </a:p>
        </p:txBody>
      </p:sp>
      <p:sp>
        <p:nvSpPr>
          <p:cNvPr id="8" name="Rectangle 7"/>
          <p:cNvSpPr/>
          <p:nvPr userDrawn="1"/>
        </p:nvSpPr>
        <p:spPr>
          <a:xfrm>
            <a:off x="0" y="635532"/>
            <a:ext cx="12192000" cy="55620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800">
              <a:latin typeface="Franklin Gothic Book" charset="0"/>
              <a:ea typeface="Franklin Gothic Book" charset="0"/>
              <a:cs typeface="Franklin Gothic Book" charset="0"/>
            </a:endParaRPr>
          </a:p>
        </p:txBody>
      </p:sp>
      <p:sp>
        <p:nvSpPr>
          <p:cNvPr id="12" name="Picture Placeholder 11"/>
          <p:cNvSpPr>
            <a:spLocks noGrp="1"/>
          </p:cNvSpPr>
          <p:nvPr>
            <p:ph type="pic" sz="quarter" idx="12"/>
          </p:nvPr>
        </p:nvSpPr>
        <p:spPr>
          <a:xfrm>
            <a:off x="0" y="622300"/>
            <a:ext cx="12192000" cy="5588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r>
              <a:rPr lang="en-US"/>
              <a:t>Click icon to add picture</a:t>
            </a:r>
            <a:endParaRPr lang="en-US" dirty="0"/>
          </a:p>
        </p:txBody>
      </p:sp>
      <p:sp>
        <p:nvSpPr>
          <p:cNvPr id="18" name="Text Placeholder 24"/>
          <p:cNvSpPr>
            <a:spLocks noGrp="1"/>
          </p:cNvSpPr>
          <p:nvPr>
            <p:ph type="body" sz="quarter" idx="13" hasCustomPrompt="1"/>
          </p:nvPr>
        </p:nvSpPr>
        <p:spPr>
          <a:xfrm>
            <a:off x="184151" y="2650439"/>
            <a:ext cx="8329788" cy="3429000"/>
          </a:xfrm>
          <a:prstGeom prst="rect">
            <a:avLst/>
          </a:prstGeom>
        </p:spPr>
        <p:txBody>
          <a:bodyPr/>
          <a:lstStyle>
            <a:lvl1pPr marL="0" indent="0">
              <a:spcBef>
                <a:spcPts val="0"/>
              </a:spcBef>
              <a:buNone/>
              <a:defRPr sz="6600" b="1" cap="all" baseline="0">
                <a:solidFill>
                  <a:schemeClr val="bg1"/>
                </a:solidFill>
                <a:latin typeface="Franklin Gothic Book" charset="0"/>
                <a:ea typeface="Franklin Gothic Book" charset="0"/>
                <a:cs typeface="Franklin Gothic Book" charset="0"/>
              </a:defRPr>
            </a:lvl1pPr>
            <a:lvl2pPr marL="342900" indent="0">
              <a:buNone/>
              <a:defRPr sz="6600" b="1"/>
            </a:lvl2pPr>
            <a:lvl3pPr marL="685800" indent="0">
              <a:buNone/>
              <a:defRPr sz="6600" b="1"/>
            </a:lvl3pPr>
            <a:lvl4pPr marL="1028700" indent="0">
              <a:buNone/>
              <a:defRPr sz="6600" b="1"/>
            </a:lvl4pPr>
            <a:lvl5pPr marL="1371600" indent="0">
              <a:buNone/>
              <a:defRPr sz="6600" b="1"/>
            </a:lvl5pPr>
          </a:lstStyle>
          <a:p>
            <a:pPr lvl="0"/>
            <a:r>
              <a:rPr lang="en-US" cap="all" baseline="0" dirty="0"/>
              <a:t>Transition slide title</a:t>
            </a:r>
            <a:endParaRPr lang="en-US" dirty="0"/>
          </a:p>
        </p:txBody>
      </p:sp>
      <p:cxnSp>
        <p:nvCxnSpPr>
          <p:cNvPr id="7" name="Straight Connector 6">
            <a:extLst>
              <a:ext uri="{FF2B5EF4-FFF2-40B4-BE49-F238E27FC236}">
                <a16:creationId xmlns:a16="http://schemas.microsoft.com/office/drawing/2014/main" id="{4DE5A7A1-AF08-AD41-8549-F72AFB798A14}"/>
              </a:ext>
            </a:extLst>
          </p:cNvPr>
          <p:cNvCxnSpPr>
            <a:cxnSpLocks/>
          </p:cNvCxnSpPr>
          <p:nvPr userDrawn="1"/>
        </p:nvCxnSpPr>
        <p:spPr>
          <a:xfrm>
            <a:off x="3725024" y="1543050"/>
            <a:ext cx="8466977" cy="754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8E26977-FD1B-9040-8AA7-6207AFBF1A5D}"/>
              </a:ext>
            </a:extLst>
          </p:cNvPr>
          <p:cNvSpPr>
            <a:spLocks noGrp="1"/>
          </p:cNvSpPr>
          <p:nvPr>
            <p:ph type="body" sz="quarter" idx="14" hasCustomPrompt="1"/>
          </p:nvPr>
        </p:nvSpPr>
        <p:spPr>
          <a:xfrm>
            <a:off x="1506835" y="1325564"/>
            <a:ext cx="3123163" cy="661987"/>
          </a:xfrm>
          <a:prstGeom prst="rect">
            <a:avLst/>
          </a:prstGeom>
        </p:spPr>
        <p:txBody>
          <a:bodyPr/>
          <a:lstStyle>
            <a:lvl1pPr marL="0" indent="0">
              <a:buNone/>
              <a:defRPr sz="2100" b="1">
                <a:solidFill>
                  <a:schemeClr val="bg1"/>
                </a:solidFill>
              </a:defRPr>
            </a:lvl1pPr>
          </a:lstStyle>
          <a:p>
            <a:pPr lvl="0"/>
            <a:r>
              <a:rPr lang="en-US" dirty="0"/>
              <a:t>Name</a:t>
            </a:r>
          </a:p>
        </p:txBody>
      </p:sp>
      <p:sp>
        <p:nvSpPr>
          <p:cNvPr id="5" name="Picture Placeholder 4">
            <a:extLst>
              <a:ext uri="{FF2B5EF4-FFF2-40B4-BE49-F238E27FC236}">
                <a16:creationId xmlns:a16="http://schemas.microsoft.com/office/drawing/2014/main" id="{92A19CB5-C70D-7D46-9EDC-9919D55DB633}"/>
              </a:ext>
            </a:extLst>
          </p:cNvPr>
          <p:cNvSpPr>
            <a:spLocks noGrp="1"/>
          </p:cNvSpPr>
          <p:nvPr>
            <p:ph type="pic" sz="quarter" idx="15" hasCustomPrompt="1"/>
          </p:nvPr>
        </p:nvSpPr>
        <p:spPr>
          <a:xfrm>
            <a:off x="220321" y="1072494"/>
            <a:ext cx="1220611" cy="915096"/>
          </a:xfrm>
          <a:prstGeom prst="rect">
            <a:avLst/>
          </a:prstGeom>
        </p:spPr>
        <p:txBody>
          <a:bodyPr/>
          <a:lstStyle>
            <a:lvl1pPr marL="0" indent="0">
              <a:buNone/>
              <a:defRPr sz="1800"/>
            </a:lvl1pPr>
          </a:lstStyle>
          <a:p>
            <a:r>
              <a:rPr lang="en-US" dirty="0"/>
              <a:t>Image</a:t>
            </a:r>
          </a:p>
        </p:txBody>
      </p:sp>
    </p:spTree>
    <p:extLst>
      <p:ext uri="{BB962C8B-B14F-4D97-AF65-F5344CB8AC3E}">
        <p14:creationId xmlns:p14="http://schemas.microsoft.com/office/powerpoint/2010/main" val="34227469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lternate Text">
    <p:spTree>
      <p:nvGrpSpPr>
        <p:cNvPr id="1" name=""/>
        <p:cNvGrpSpPr/>
        <p:nvPr/>
      </p:nvGrpSpPr>
      <p:grpSpPr>
        <a:xfrm>
          <a:off x="0" y="0"/>
          <a:ext cx="0" cy="0"/>
          <a:chOff x="0" y="0"/>
          <a:chExt cx="0" cy="0"/>
        </a:xfrm>
      </p:grpSpPr>
      <p:sp>
        <p:nvSpPr>
          <p:cNvPr id="2" name="Rectangle 1"/>
          <p:cNvSpPr/>
          <p:nvPr userDrawn="1"/>
        </p:nvSpPr>
        <p:spPr>
          <a:xfrm>
            <a:off x="0" y="1"/>
            <a:ext cx="12192000" cy="6609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800">
              <a:latin typeface="Franklin Gothic Book" charset="0"/>
              <a:ea typeface="Franklin Gothic Book" charset="0"/>
              <a:cs typeface="Franklin Gothic Book" charset="0"/>
            </a:endParaRPr>
          </a:p>
        </p:txBody>
      </p:sp>
      <p:sp>
        <p:nvSpPr>
          <p:cNvPr id="6" name="Text Placeholder 5"/>
          <p:cNvSpPr>
            <a:spLocks noGrp="1"/>
          </p:cNvSpPr>
          <p:nvPr>
            <p:ph type="body" sz="quarter" idx="12"/>
          </p:nvPr>
        </p:nvSpPr>
        <p:spPr>
          <a:xfrm>
            <a:off x="160866" y="846668"/>
            <a:ext cx="11827933" cy="4755093"/>
          </a:xfrm>
          <a:prstGeom prst="rect">
            <a:avLst/>
          </a:prstGeom>
        </p:spPr>
        <p:txBody>
          <a:bodyPr/>
          <a:lstStyle>
            <a:lvl1pPr>
              <a:spcBef>
                <a:spcPts val="0"/>
              </a:spcBef>
              <a:spcAft>
                <a:spcPts val="1200"/>
              </a:spcAft>
              <a:defRPr>
                <a:latin typeface="Franklin Gothic Book" charset="0"/>
                <a:ea typeface="Franklin Gothic Book" charset="0"/>
                <a:cs typeface="Franklin Gothic Book" charset="0"/>
              </a:defRPr>
            </a:lvl1pPr>
            <a:lvl2pPr>
              <a:spcBef>
                <a:spcPts val="0"/>
              </a:spcBef>
              <a:spcAft>
                <a:spcPts val="1200"/>
              </a:spcAft>
              <a:defRPr>
                <a:latin typeface="Franklin Gothic Book" charset="0"/>
                <a:ea typeface="Franklin Gothic Book" charset="0"/>
                <a:cs typeface="Franklin Gothic Book" charset="0"/>
              </a:defRPr>
            </a:lvl2pPr>
            <a:lvl3pPr>
              <a:spcBef>
                <a:spcPts val="0"/>
              </a:spcBef>
              <a:spcAft>
                <a:spcPts val="1200"/>
              </a:spcAft>
              <a:defRPr>
                <a:latin typeface="Franklin Gothic Book" charset="0"/>
                <a:ea typeface="Franklin Gothic Book" charset="0"/>
                <a:cs typeface="Franklin Gothic Book" charset="0"/>
              </a:defRPr>
            </a:lvl3pPr>
            <a:lvl4pPr>
              <a:spcBef>
                <a:spcPts val="0"/>
              </a:spcBef>
              <a:spcAft>
                <a:spcPts val="1200"/>
              </a:spcAft>
              <a:defRPr>
                <a:latin typeface="Franklin Gothic Book" charset="0"/>
                <a:ea typeface="Franklin Gothic Book" charset="0"/>
                <a:cs typeface="Franklin Gothic Book" charset="0"/>
              </a:defRPr>
            </a:lvl4pPr>
            <a:lvl5pPr>
              <a:spcBef>
                <a:spcPts val="0"/>
              </a:spcBef>
              <a:spcAft>
                <a:spcPts val="1200"/>
              </a:spcAft>
              <a:defRPr>
                <a:latin typeface="Franklin Gothic Book" charset="0"/>
                <a:ea typeface="Franklin Gothic Book" charset="0"/>
                <a:cs typeface="Franklin Gothic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9"/>
          <p:cNvSpPr>
            <a:spLocks noGrp="1"/>
          </p:cNvSpPr>
          <p:nvPr>
            <p:ph type="body" sz="quarter" idx="15" hasCustomPrompt="1"/>
          </p:nvPr>
        </p:nvSpPr>
        <p:spPr>
          <a:xfrm>
            <a:off x="160867" y="3"/>
            <a:ext cx="11827932" cy="660928"/>
          </a:xfrm>
          <a:prstGeom prst="rect">
            <a:avLst/>
          </a:prstGeom>
        </p:spPr>
        <p:txBody>
          <a:bodyPr anchor="ctr" anchorCtr="0"/>
          <a:lstStyle>
            <a:lvl1pPr marL="0" indent="0">
              <a:spcBef>
                <a:spcPts val="0"/>
              </a:spcBef>
              <a:buNone/>
              <a:defRPr sz="3300" b="1" cap="all" baseline="0">
                <a:solidFill>
                  <a:schemeClr val="bg1"/>
                </a:solidFill>
                <a:latin typeface="Franklin Gothic Book" charset="0"/>
                <a:ea typeface="Franklin Gothic Book" charset="0"/>
                <a:cs typeface="Franklin Gothic Book" charset="0"/>
              </a:defRPr>
            </a:lvl1pPr>
            <a:lvl2pPr marL="342900" indent="0">
              <a:buNone/>
              <a:defRPr sz="4400"/>
            </a:lvl2pPr>
            <a:lvl3pPr marL="685800" indent="0">
              <a:buNone/>
              <a:defRPr sz="4400"/>
            </a:lvl3pPr>
            <a:lvl4pPr marL="1028700" indent="0">
              <a:buNone/>
              <a:defRPr sz="4400"/>
            </a:lvl4pPr>
            <a:lvl5pPr marL="1371600" indent="0">
              <a:buNone/>
              <a:defRPr sz="4400"/>
            </a:lvl5pPr>
          </a:lstStyle>
          <a:p>
            <a:pPr lvl="0"/>
            <a:r>
              <a:rPr lang="en-US" dirty="0"/>
              <a:t>Click to edit the slide title</a:t>
            </a:r>
          </a:p>
        </p:txBody>
      </p:sp>
      <p:sp>
        <p:nvSpPr>
          <p:cNvPr id="8" name="Slide Number Placeholder 5"/>
          <p:cNvSpPr>
            <a:spLocks noGrp="1"/>
          </p:cNvSpPr>
          <p:nvPr>
            <p:ph type="sldNum" sz="quarter" idx="4"/>
          </p:nvPr>
        </p:nvSpPr>
        <p:spPr>
          <a:xfrm>
            <a:off x="3181768" y="6045731"/>
            <a:ext cx="853440" cy="365125"/>
          </a:xfrm>
          <a:prstGeom prst="rect">
            <a:avLst/>
          </a:prstGeom>
        </p:spPr>
        <p:txBody>
          <a:bodyPr vert="horz" lIns="91440" tIns="45720" rIns="91440" bIns="45720" rtlCol="0" anchor="ctr"/>
          <a:lstStyle>
            <a:lvl1pPr algn="r">
              <a:spcBef>
                <a:spcPts val="0"/>
              </a:spcBef>
              <a:defRPr sz="1400">
                <a:solidFill>
                  <a:schemeClr val="tx1"/>
                </a:solidFill>
              </a:defRPr>
            </a:lvl1pPr>
          </a:lstStyle>
          <a:p>
            <a:fld id="{64BC17F8-45B0-7A4A-9108-D69E38C839AA}" type="slidenum">
              <a:rPr lang="en-US" smtClean="0"/>
              <a:pPr/>
              <a:t>‹#›</a:t>
            </a:fld>
            <a:endParaRPr lang="en-US" dirty="0"/>
          </a:p>
        </p:txBody>
      </p:sp>
      <p:sp>
        <p:nvSpPr>
          <p:cNvPr id="11" name="Footer Placeholder 4">
            <a:extLst>
              <a:ext uri="{FF2B5EF4-FFF2-40B4-BE49-F238E27FC236}">
                <a16:creationId xmlns:a16="http://schemas.microsoft.com/office/drawing/2014/main" id="{BB128C67-304B-6C43-8DFD-ADE4B6ECAB58}"/>
              </a:ext>
            </a:extLst>
          </p:cNvPr>
          <p:cNvSpPr>
            <a:spLocks noGrp="1"/>
          </p:cNvSpPr>
          <p:nvPr>
            <p:ph type="ftr" sz="quarter" idx="3"/>
          </p:nvPr>
        </p:nvSpPr>
        <p:spPr>
          <a:xfrm>
            <a:off x="561865" y="6438206"/>
            <a:ext cx="3918187" cy="365125"/>
          </a:xfrm>
          <a:prstGeom prst="rect">
            <a:avLst/>
          </a:prstGeom>
        </p:spPr>
        <p:txBody>
          <a:bodyPr vert="horz" lIns="91440" tIns="45720" rIns="91440" bIns="45720" rtlCol="0" anchor="ctr"/>
          <a:lstStyle>
            <a:lvl1pPr algn="l">
              <a:defRPr sz="1400">
                <a:solidFill>
                  <a:schemeClr val="tx1"/>
                </a:solidFill>
              </a:defRPr>
            </a:lvl1pPr>
          </a:lstStyle>
          <a:p>
            <a:r>
              <a:rPr lang="en-US"/>
              <a:t>Presentation Title</a:t>
            </a:r>
            <a:endParaRPr lang="en-US" dirty="0"/>
          </a:p>
        </p:txBody>
      </p:sp>
    </p:spTree>
    <p:extLst>
      <p:ext uri="{BB962C8B-B14F-4D97-AF65-F5344CB8AC3E}">
        <p14:creationId xmlns:p14="http://schemas.microsoft.com/office/powerpoint/2010/main" val="25448722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lternate Content">
    <p:spTree>
      <p:nvGrpSpPr>
        <p:cNvPr id="1" name=""/>
        <p:cNvGrpSpPr/>
        <p:nvPr/>
      </p:nvGrpSpPr>
      <p:grpSpPr>
        <a:xfrm>
          <a:off x="0" y="0"/>
          <a:ext cx="0" cy="0"/>
          <a:chOff x="0" y="0"/>
          <a:chExt cx="0" cy="0"/>
        </a:xfrm>
      </p:grpSpPr>
      <p:sp>
        <p:nvSpPr>
          <p:cNvPr id="2" name="Rectangle 1"/>
          <p:cNvSpPr/>
          <p:nvPr userDrawn="1"/>
        </p:nvSpPr>
        <p:spPr>
          <a:xfrm>
            <a:off x="0" y="1"/>
            <a:ext cx="12192000" cy="6609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800">
              <a:latin typeface="Franklin Gothic Book" charset="0"/>
              <a:ea typeface="Franklin Gothic Book" charset="0"/>
              <a:cs typeface="Franklin Gothic Book" charset="0"/>
            </a:endParaRPr>
          </a:p>
        </p:txBody>
      </p:sp>
      <p:sp>
        <p:nvSpPr>
          <p:cNvPr id="9" name="Text Placeholder 19"/>
          <p:cNvSpPr>
            <a:spLocks noGrp="1"/>
          </p:cNvSpPr>
          <p:nvPr>
            <p:ph type="body" sz="quarter" idx="15" hasCustomPrompt="1"/>
          </p:nvPr>
        </p:nvSpPr>
        <p:spPr>
          <a:xfrm>
            <a:off x="160867" y="3"/>
            <a:ext cx="11827932" cy="660928"/>
          </a:xfrm>
          <a:prstGeom prst="rect">
            <a:avLst/>
          </a:prstGeom>
        </p:spPr>
        <p:txBody>
          <a:bodyPr anchor="ctr" anchorCtr="0"/>
          <a:lstStyle>
            <a:lvl1pPr marL="0" indent="0">
              <a:spcBef>
                <a:spcPts val="0"/>
              </a:spcBef>
              <a:buNone/>
              <a:defRPr sz="3300" b="1" cap="all" baseline="0">
                <a:solidFill>
                  <a:schemeClr val="bg1"/>
                </a:solidFill>
                <a:latin typeface="Franklin Gothic Book" charset="0"/>
                <a:ea typeface="Franklin Gothic Book" charset="0"/>
                <a:cs typeface="Franklin Gothic Book" charset="0"/>
              </a:defRPr>
            </a:lvl1pPr>
            <a:lvl2pPr marL="342900" indent="0">
              <a:buNone/>
              <a:defRPr sz="4400"/>
            </a:lvl2pPr>
            <a:lvl3pPr marL="685800" indent="0">
              <a:buNone/>
              <a:defRPr sz="4400"/>
            </a:lvl3pPr>
            <a:lvl4pPr marL="1028700" indent="0">
              <a:buNone/>
              <a:defRPr sz="4400"/>
            </a:lvl4pPr>
            <a:lvl5pPr marL="1371600" indent="0">
              <a:buNone/>
              <a:defRPr sz="4400"/>
            </a:lvl5pPr>
          </a:lstStyle>
          <a:p>
            <a:pPr lvl="0"/>
            <a:r>
              <a:rPr lang="en-US" dirty="0"/>
              <a:t>Click to edit the slide title</a:t>
            </a:r>
          </a:p>
        </p:txBody>
      </p:sp>
      <p:sp>
        <p:nvSpPr>
          <p:cNvPr id="7" name="Content Placeholder 6"/>
          <p:cNvSpPr>
            <a:spLocks noGrp="1"/>
          </p:cNvSpPr>
          <p:nvPr>
            <p:ph sz="quarter" idx="12" hasCustomPrompt="1"/>
          </p:nvPr>
        </p:nvSpPr>
        <p:spPr>
          <a:xfrm>
            <a:off x="160867" y="3584753"/>
            <a:ext cx="3699933" cy="2032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8" name="Content Placeholder 6"/>
          <p:cNvSpPr>
            <a:spLocks noGrp="1"/>
          </p:cNvSpPr>
          <p:nvPr>
            <p:ph sz="quarter" idx="13" hasCustomPrompt="1"/>
          </p:nvPr>
        </p:nvSpPr>
        <p:spPr>
          <a:xfrm>
            <a:off x="4169834" y="3584753"/>
            <a:ext cx="3699933" cy="2032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10" name="Content Placeholder 6"/>
          <p:cNvSpPr>
            <a:spLocks noGrp="1"/>
          </p:cNvSpPr>
          <p:nvPr>
            <p:ph sz="quarter" idx="14" hasCustomPrompt="1"/>
          </p:nvPr>
        </p:nvSpPr>
        <p:spPr>
          <a:xfrm>
            <a:off x="8178800" y="3584753"/>
            <a:ext cx="3699933" cy="2032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11" name="Content Placeholder 6"/>
          <p:cNvSpPr>
            <a:spLocks noGrp="1"/>
          </p:cNvSpPr>
          <p:nvPr>
            <p:ph sz="quarter" idx="16" hasCustomPrompt="1"/>
          </p:nvPr>
        </p:nvSpPr>
        <p:spPr>
          <a:xfrm>
            <a:off x="183447" y="1106842"/>
            <a:ext cx="3699933" cy="2032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12" name="Content Placeholder 6"/>
          <p:cNvSpPr>
            <a:spLocks noGrp="1"/>
          </p:cNvSpPr>
          <p:nvPr>
            <p:ph sz="quarter" idx="17" hasCustomPrompt="1"/>
          </p:nvPr>
        </p:nvSpPr>
        <p:spPr>
          <a:xfrm>
            <a:off x="4169834" y="1106842"/>
            <a:ext cx="3699933" cy="2032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13" name="Content Placeholder 6"/>
          <p:cNvSpPr>
            <a:spLocks noGrp="1"/>
          </p:cNvSpPr>
          <p:nvPr>
            <p:ph sz="quarter" idx="18" hasCustomPrompt="1"/>
          </p:nvPr>
        </p:nvSpPr>
        <p:spPr>
          <a:xfrm>
            <a:off x="8178800" y="1106842"/>
            <a:ext cx="3699933" cy="2032000"/>
          </a:xfrm>
          <a:prstGeom prst="rect">
            <a:avLst/>
          </a:prstGeom>
        </p:spPr>
        <p:txBody>
          <a:bodyPr/>
          <a:lstStyle>
            <a:lvl1pPr marL="0" indent="0">
              <a:spcBef>
                <a:spcPts val="0"/>
              </a:spcBef>
              <a:buNone/>
              <a:defRPr>
                <a:latin typeface="Franklin Gothic Book" charset="0"/>
                <a:ea typeface="Franklin Gothic Book" charset="0"/>
                <a:cs typeface="Franklin Gothic Book" charset="0"/>
              </a:defRPr>
            </a:lvl1pPr>
          </a:lstStyle>
          <a:p>
            <a:pPr lvl="0"/>
            <a:r>
              <a:rPr lang="en-US" dirty="0"/>
              <a:t>Content</a:t>
            </a:r>
          </a:p>
        </p:txBody>
      </p:sp>
      <p:sp>
        <p:nvSpPr>
          <p:cNvPr id="15" name="Slide Number Placeholder 5"/>
          <p:cNvSpPr>
            <a:spLocks noGrp="1"/>
          </p:cNvSpPr>
          <p:nvPr>
            <p:ph type="sldNum" sz="quarter" idx="4"/>
          </p:nvPr>
        </p:nvSpPr>
        <p:spPr>
          <a:xfrm>
            <a:off x="3181768" y="6045731"/>
            <a:ext cx="853440" cy="365125"/>
          </a:xfrm>
          <a:prstGeom prst="rect">
            <a:avLst/>
          </a:prstGeom>
        </p:spPr>
        <p:txBody>
          <a:bodyPr vert="horz" lIns="91440" tIns="45720" rIns="91440" bIns="45720" rtlCol="0" anchor="ctr"/>
          <a:lstStyle>
            <a:lvl1pPr algn="r">
              <a:spcBef>
                <a:spcPts val="0"/>
              </a:spcBef>
              <a:defRPr sz="1400">
                <a:solidFill>
                  <a:schemeClr val="tx1"/>
                </a:solidFill>
              </a:defRPr>
            </a:lvl1pPr>
          </a:lstStyle>
          <a:p>
            <a:fld id="{64BC17F8-45B0-7A4A-9108-D69E38C839AA}" type="slidenum">
              <a:rPr lang="en-US" smtClean="0"/>
              <a:pPr/>
              <a:t>‹#›</a:t>
            </a:fld>
            <a:endParaRPr lang="en-US" dirty="0"/>
          </a:p>
        </p:txBody>
      </p:sp>
      <p:sp>
        <p:nvSpPr>
          <p:cNvPr id="17" name="Footer Placeholder 4">
            <a:extLst>
              <a:ext uri="{FF2B5EF4-FFF2-40B4-BE49-F238E27FC236}">
                <a16:creationId xmlns:a16="http://schemas.microsoft.com/office/drawing/2014/main" id="{E745CA4E-FC37-994A-AC13-7F306E66C1DF}"/>
              </a:ext>
            </a:extLst>
          </p:cNvPr>
          <p:cNvSpPr>
            <a:spLocks noGrp="1"/>
          </p:cNvSpPr>
          <p:nvPr>
            <p:ph type="ftr" sz="quarter" idx="3"/>
          </p:nvPr>
        </p:nvSpPr>
        <p:spPr>
          <a:xfrm>
            <a:off x="561865" y="6438206"/>
            <a:ext cx="3918187" cy="365125"/>
          </a:xfrm>
          <a:prstGeom prst="rect">
            <a:avLst/>
          </a:prstGeom>
        </p:spPr>
        <p:txBody>
          <a:bodyPr vert="horz" lIns="91440" tIns="45720" rIns="91440" bIns="45720" rtlCol="0" anchor="ctr"/>
          <a:lstStyle>
            <a:lvl1pPr algn="l">
              <a:defRPr sz="1400">
                <a:solidFill>
                  <a:schemeClr val="tx1"/>
                </a:solidFill>
              </a:defRPr>
            </a:lvl1pPr>
          </a:lstStyle>
          <a:p>
            <a:r>
              <a:rPr lang="en-US"/>
              <a:t>Presentation Title</a:t>
            </a:r>
            <a:endParaRPr lang="en-US" dirty="0"/>
          </a:p>
        </p:txBody>
      </p:sp>
    </p:spTree>
    <p:extLst>
      <p:ext uri="{BB962C8B-B14F-4D97-AF65-F5344CB8AC3E}">
        <p14:creationId xmlns:p14="http://schemas.microsoft.com/office/powerpoint/2010/main" val="1345046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Content Photo w/ Right Call Out Box">
  <p:cSld name="Title Content Photo w/ Right Call Out Box">
    <p:spTree>
      <p:nvGrpSpPr>
        <p:cNvPr id="1" name="Shape 99"/>
        <p:cNvGrpSpPr/>
        <p:nvPr/>
      </p:nvGrpSpPr>
      <p:grpSpPr>
        <a:xfrm>
          <a:off x="0" y="0"/>
          <a:ext cx="0" cy="0"/>
          <a:chOff x="0" y="0"/>
          <a:chExt cx="0" cy="0"/>
        </a:xfrm>
      </p:grpSpPr>
      <p:sp>
        <p:nvSpPr>
          <p:cNvPr id="100" name="Google Shape;100;p32"/>
          <p:cNvSpPr txBox="1">
            <a:spLocks noGrp="1"/>
          </p:cNvSpPr>
          <p:nvPr>
            <p:ph type="body" idx="1"/>
          </p:nvPr>
        </p:nvSpPr>
        <p:spPr>
          <a:xfrm>
            <a:off x="7352074" y="449447"/>
            <a:ext cx="4264098" cy="5253620"/>
          </a:xfrm>
          <a:prstGeom prst="rect">
            <a:avLst/>
          </a:prstGeom>
          <a:solidFill>
            <a:srgbClr val="A09745"/>
          </a:solidFill>
          <a:ln>
            <a:noFill/>
          </a:ln>
        </p:spPr>
        <p:txBody>
          <a:bodyPr spcFirstLastPara="1" wrap="square" lIns="365750" tIns="274300" rIns="640075" bIns="274300" anchor="t" anchorCtr="0">
            <a:noAutofit/>
          </a:bodyPr>
          <a:lstStyle>
            <a:lvl1pPr marL="457200" lvl="0" indent="-228600" algn="l">
              <a:lnSpc>
                <a:spcPct val="120000"/>
              </a:lnSpc>
              <a:spcBef>
                <a:spcPts val="1000"/>
              </a:spcBef>
              <a:spcAft>
                <a:spcPts val="0"/>
              </a:spcAft>
              <a:buClr>
                <a:schemeClr val="lt2"/>
              </a:buClr>
              <a:buSzPts val="1333"/>
              <a:buFont typeface="Open Sans"/>
              <a:buNone/>
              <a:defRPr sz="1333" b="0" i="0">
                <a:solidFill>
                  <a:schemeClr val="lt2"/>
                </a:solidFill>
                <a:latin typeface="+mn-lt"/>
                <a:ea typeface="Open Sans"/>
                <a:cs typeface="Open Sans"/>
                <a:sym typeface="Open Sans"/>
              </a:defRPr>
            </a:lvl1pPr>
            <a:lvl2pPr marL="914400" lvl="1" indent="-302704" algn="l">
              <a:lnSpc>
                <a:spcPct val="90000"/>
              </a:lnSpc>
              <a:spcBef>
                <a:spcPts val="500"/>
              </a:spcBef>
              <a:spcAft>
                <a:spcPts val="0"/>
              </a:spcAft>
              <a:buClr>
                <a:schemeClr val="lt2"/>
              </a:buClr>
              <a:buSzPts val="1167"/>
              <a:buChar char="•"/>
              <a:defRPr sz="1167">
                <a:solidFill>
                  <a:schemeClr val="lt2"/>
                </a:solidFill>
                <a:latin typeface="Open Sans"/>
                <a:ea typeface="Open Sans"/>
                <a:cs typeface="Open Sans"/>
                <a:sym typeface="Open Sans"/>
              </a:defRPr>
            </a:lvl2pPr>
            <a:lvl3pPr marL="1371600" lvl="2" indent="-292100" algn="l">
              <a:lnSpc>
                <a:spcPct val="90000"/>
              </a:lnSpc>
              <a:spcBef>
                <a:spcPts val="500"/>
              </a:spcBef>
              <a:spcAft>
                <a:spcPts val="0"/>
              </a:spcAft>
              <a:buClr>
                <a:schemeClr val="lt2"/>
              </a:buClr>
              <a:buSzPts val="1000"/>
              <a:buChar char="•"/>
              <a:defRPr sz="1000">
                <a:solidFill>
                  <a:schemeClr val="lt2"/>
                </a:solidFill>
                <a:latin typeface="Open Sans"/>
                <a:ea typeface="Open Sans"/>
                <a:cs typeface="Open Sans"/>
                <a:sym typeface="Open Sans"/>
              </a:defRPr>
            </a:lvl3pPr>
            <a:lvl4pPr marL="1828800" lvl="3" indent="-292100" algn="l">
              <a:lnSpc>
                <a:spcPct val="90000"/>
              </a:lnSpc>
              <a:spcBef>
                <a:spcPts val="500"/>
              </a:spcBef>
              <a:spcAft>
                <a:spcPts val="0"/>
              </a:spcAft>
              <a:buClr>
                <a:schemeClr val="lt2"/>
              </a:buClr>
              <a:buSzPts val="1000"/>
              <a:buChar char="•"/>
              <a:defRPr sz="1000">
                <a:solidFill>
                  <a:schemeClr val="lt2"/>
                </a:solidFill>
              </a:defRPr>
            </a:lvl4pPr>
            <a:lvl5pPr marL="2286000" lvl="4" indent="-292100" algn="l">
              <a:lnSpc>
                <a:spcPct val="90000"/>
              </a:lnSpc>
              <a:spcBef>
                <a:spcPts val="500"/>
              </a:spcBef>
              <a:spcAft>
                <a:spcPts val="0"/>
              </a:spcAft>
              <a:buClr>
                <a:schemeClr val="lt2"/>
              </a:buClr>
              <a:buSzPts val="1000"/>
              <a:buChar char="•"/>
              <a:defRPr sz="1000">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01" name="Google Shape;101;p32"/>
          <p:cNvSpPr txBox="1">
            <a:spLocks noGrp="1"/>
          </p:cNvSpPr>
          <p:nvPr>
            <p:ph type="title"/>
          </p:nvPr>
        </p:nvSpPr>
        <p:spPr>
          <a:xfrm>
            <a:off x="585464" y="449447"/>
            <a:ext cx="6619166" cy="1216852"/>
          </a:xfrm>
          <a:prstGeom prst="rect">
            <a:avLst/>
          </a:prstGeom>
          <a:noFill/>
          <a:ln>
            <a:noFill/>
          </a:ln>
        </p:spPr>
        <p:txBody>
          <a:bodyPr spcFirstLastPara="1" wrap="square" lIns="91375" tIns="45675" rIns="91375" bIns="45675" anchor="t" anchorCtr="0">
            <a:noAutofit/>
          </a:bodyPr>
          <a:lstStyle>
            <a:lvl1pPr lvl="0" algn="l">
              <a:lnSpc>
                <a:spcPct val="90000"/>
              </a:lnSpc>
              <a:spcBef>
                <a:spcPts val="0"/>
              </a:spcBef>
              <a:spcAft>
                <a:spcPts val="0"/>
              </a:spcAft>
              <a:buClr>
                <a:schemeClr val="dk1"/>
              </a:buClr>
              <a:buSzPts val="2833"/>
              <a:buFont typeface="Georgia"/>
              <a:buNone/>
              <a:defRPr sz="2833">
                <a:solidFill>
                  <a:schemeClr val="dk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2" name="Google Shape;102;p32"/>
          <p:cNvSpPr txBox="1">
            <a:spLocks noGrp="1"/>
          </p:cNvSpPr>
          <p:nvPr>
            <p:ph type="body" idx="2"/>
          </p:nvPr>
        </p:nvSpPr>
        <p:spPr>
          <a:xfrm>
            <a:off x="2588387" y="5900969"/>
            <a:ext cx="4617320" cy="433423"/>
          </a:xfrm>
          <a:prstGeom prst="rect">
            <a:avLst/>
          </a:prstGeom>
          <a:noFill/>
          <a:ln>
            <a:noFill/>
          </a:ln>
        </p:spPr>
        <p:txBody>
          <a:bodyPr spcFirstLastPara="1" wrap="square" lIns="91375" tIns="45675" rIns="91375" bIns="45675" anchor="b" anchorCtr="0">
            <a:noAutofit/>
          </a:bodyPr>
          <a:lstStyle>
            <a:lvl1pPr marL="457200" lvl="0" indent="-228600" algn="l">
              <a:lnSpc>
                <a:spcPct val="90000"/>
              </a:lnSpc>
              <a:spcBef>
                <a:spcPts val="1000"/>
              </a:spcBef>
              <a:spcAft>
                <a:spcPts val="0"/>
              </a:spcAft>
              <a:buClr>
                <a:schemeClr val="dk1"/>
              </a:buClr>
              <a:buSzPts val="1000"/>
              <a:buFont typeface="Georgia"/>
              <a:buNone/>
              <a:defRPr sz="1000">
                <a:solidFill>
                  <a:schemeClr val="dk1"/>
                </a:solidFill>
                <a:latin typeface="+mj-lt"/>
              </a:defRPr>
            </a:lvl1pPr>
            <a:lvl2pPr marL="914400" lvl="1" indent="-344995" algn="l">
              <a:lnSpc>
                <a:spcPct val="90000"/>
              </a:lnSpc>
              <a:spcBef>
                <a:spcPts val="500"/>
              </a:spcBef>
              <a:spcAft>
                <a:spcPts val="0"/>
              </a:spcAft>
              <a:buClr>
                <a:schemeClr val="dk1"/>
              </a:buClr>
              <a:buSzPts val="1833"/>
              <a:buChar char="•"/>
              <a:defRPr sz="1833">
                <a:solidFill>
                  <a:schemeClr val="dk1"/>
                </a:solidFill>
              </a:defRPr>
            </a:lvl2pPr>
            <a:lvl3pPr marL="1371600" lvl="2" indent="-329120" algn="l">
              <a:lnSpc>
                <a:spcPct val="90000"/>
              </a:lnSpc>
              <a:spcBef>
                <a:spcPts val="500"/>
              </a:spcBef>
              <a:spcAft>
                <a:spcPts val="0"/>
              </a:spcAft>
              <a:buClr>
                <a:schemeClr val="dk1"/>
              </a:buClr>
              <a:buSzPts val="1583"/>
              <a:buChar char="•"/>
              <a:defRPr sz="1583">
                <a:solidFill>
                  <a:schemeClr val="dk1"/>
                </a:solidFill>
              </a:defRPr>
            </a:lvl3pPr>
            <a:lvl4pPr marL="1828800" lvl="3" indent="-318579" algn="l">
              <a:lnSpc>
                <a:spcPct val="90000"/>
              </a:lnSpc>
              <a:spcBef>
                <a:spcPts val="500"/>
              </a:spcBef>
              <a:spcAft>
                <a:spcPts val="0"/>
              </a:spcAft>
              <a:buClr>
                <a:schemeClr val="dk1"/>
              </a:buClr>
              <a:buSzPts val="1417"/>
              <a:buChar char="•"/>
              <a:defRPr sz="1417">
                <a:solidFill>
                  <a:schemeClr val="dk1"/>
                </a:solidFill>
              </a:defRPr>
            </a:lvl4pPr>
            <a:lvl5pPr marL="2286000" lvl="4" indent="-318579" algn="l">
              <a:lnSpc>
                <a:spcPct val="90000"/>
              </a:lnSpc>
              <a:spcBef>
                <a:spcPts val="500"/>
              </a:spcBef>
              <a:spcAft>
                <a:spcPts val="0"/>
              </a:spcAft>
              <a:buClr>
                <a:schemeClr val="dk1"/>
              </a:buClr>
              <a:buSzPts val="1417"/>
              <a:buChar char="•"/>
              <a:defRPr sz="1417">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32"/>
          <p:cNvSpPr txBox="1">
            <a:spLocks noGrp="1"/>
          </p:cNvSpPr>
          <p:nvPr>
            <p:ph type="body" idx="3"/>
          </p:nvPr>
        </p:nvSpPr>
        <p:spPr>
          <a:xfrm>
            <a:off x="585464" y="2488189"/>
            <a:ext cx="6619165" cy="3220008"/>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chemeClr val="dk1"/>
              </a:buClr>
              <a:buSzPts val="1500"/>
              <a:buFont typeface="Georgia"/>
              <a:buNone/>
              <a:defRPr sz="1500">
                <a:solidFill>
                  <a:schemeClr val="dk1"/>
                </a:solidFill>
                <a:latin typeface="+mj-lt"/>
              </a:defRPr>
            </a:lvl1pPr>
            <a:lvl2pPr marL="914400" lvl="1" indent="-313245" algn="l">
              <a:lnSpc>
                <a:spcPct val="100000"/>
              </a:lnSpc>
              <a:spcBef>
                <a:spcPts val="250"/>
              </a:spcBef>
              <a:spcAft>
                <a:spcPts val="0"/>
              </a:spcAft>
              <a:buClr>
                <a:schemeClr val="dk1"/>
              </a:buClr>
              <a:buSzPts val="1333"/>
              <a:buFont typeface="Merriweather Sans"/>
              <a:buChar char="–"/>
              <a:defRPr sz="1333" i="1">
                <a:solidFill>
                  <a:schemeClr val="dk1"/>
                </a:solidFill>
              </a:defRPr>
            </a:lvl2pPr>
            <a:lvl3pPr marL="1371600" lvl="2" indent="-313245" algn="l">
              <a:lnSpc>
                <a:spcPct val="95000"/>
              </a:lnSpc>
              <a:spcBef>
                <a:spcPts val="1000"/>
              </a:spcBef>
              <a:spcAft>
                <a:spcPts val="0"/>
              </a:spcAft>
              <a:buClr>
                <a:schemeClr val="dk1"/>
              </a:buClr>
              <a:buSzPts val="1333"/>
              <a:buChar char="•"/>
              <a:defRPr sz="1333">
                <a:solidFill>
                  <a:schemeClr val="dk1"/>
                </a:solidFill>
              </a:defRPr>
            </a:lvl3pPr>
            <a:lvl4pPr marL="1828800" lvl="3" indent="-297370" algn="l">
              <a:lnSpc>
                <a:spcPct val="90000"/>
              </a:lnSpc>
              <a:spcBef>
                <a:spcPts val="500"/>
              </a:spcBef>
              <a:spcAft>
                <a:spcPts val="0"/>
              </a:spcAft>
              <a:buClr>
                <a:schemeClr val="dk1"/>
              </a:buClr>
              <a:buSzPts val="1083"/>
              <a:buChar char="•"/>
              <a:defRPr sz="1083">
                <a:solidFill>
                  <a:schemeClr val="dk1"/>
                </a:solidFill>
              </a:defRPr>
            </a:lvl4pPr>
            <a:lvl5pPr marL="2286000" lvl="4" indent="-297370" algn="l">
              <a:lnSpc>
                <a:spcPct val="90000"/>
              </a:lnSpc>
              <a:spcBef>
                <a:spcPts val="500"/>
              </a:spcBef>
              <a:spcAft>
                <a:spcPts val="0"/>
              </a:spcAft>
              <a:buClr>
                <a:schemeClr val="dk1"/>
              </a:buClr>
              <a:buSzPts val="1083"/>
              <a:buChar char="•"/>
              <a:defRPr sz="1083">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32"/>
          <p:cNvSpPr/>
          <p:nvPr/>
        </p:nvSpPr>
        <p:spPr>
          <a:xfrm>
            <a:off x="-1377243" y="-14520"/>
            <a:ext cx="1377245" cy="538548"/>
          </a:xfrm>
          <a:prstGeom prst="rect">
            <a:avLst/>
          </a:prstGeom>
          <a:noFill/>
          <a:ln>
            <a:noFill/>
          </a:ln>
        </p:spPr>
        <p:txBody>
          <a:bodyPr spcFirstLastPara="1" wrap="square" lIns="76125" tIns="38050" rIns="76125" bIns="3805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a:solidFill>
                  <a:srgbClr val="7F7F7F"/>
                </a:solidFill>
                <a:latin typeface="+mj-lt"/>
                <a:ea typeface="Georgia"/>
                <a:cs typeface="Georgia"/>
                <a:sym typeface="Georgia"/>
              </a:rPr>
              <a:t>Title, Content and Right Call Out Box Layout</a:t>
            </a:r>
            <a:endParaRPr sz="1400" b="0" i="0" u="none" strike="noStrike" cap="none" dirty="0">
              <a:solidFill>
                <a:srgbClr val="000000"/>
              </a:solidFill>
              <a:latin typeface="+mj-lt"/>
              <a:ea typeface="Arial"/>
              <a:cs typeface="Arial"/>
              <a:sym typeface="Arial"/>
            </a:endParaRPr>
          </a:p>
        </p:txBody>
      </p:sp>
      <p:sp>
        <p:nvSpPr>
          <p:cNvPr id="105" name="Google Shape;105;p32"/>
          <p:cNvSpPr txBox="1">
            <a:spLocks noGrp="1"/>
          </p:cNvSpPr>
          <p:nvPr>
            <p:ph type="body" idx="4"/>
          </p:nvPr>
        </p:nvSpPr>
        <p:spPr>
          <a:xfrm>
            <a:off x="585463" y="1801167"/>
            <a:ext cx="6635738" cy="377244"/>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rgbClr val="9FA374"/>
              </a:buClr>
              <a:buSzPts val="1500"/>
              <a:buFont typeface="Open Sans"/>
              <a:buNone/>
              <a:defRPr sz="1500" b="1" i="0" cap="none">
                <a:solidFill>
                  <a:srgbClr val="9FA374"/>
                </a:solidFill>
                <a:latin typeface="+mn-lt"/>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51"/>
        <p:cNvGrpSpPr/>
        <p:nvPr/>
      </p:nvGrpSpPr>
      <p:grpSpPr>
        <a:xfrm>
          <a:off x="0" y="0"/>
          <a:ext cx="0" cy="0"/>
          <a:chOff x="0" y="0"/>
          <a:chExt cx="0" cy="0"/>
        </a:xfrm>
      </p:grpSpPr>
      <p:sp>
        <p:nvSpPr>
          <p:cNvPr id="152" name="Google Shape;152;p49"/>
          <p:cNvSpPr txBox="1">
            <a:spLocks noGrp="1"/>
          </p:cNvSpPr>
          <p:nvPr>
            <p:ph type="title"/>
          </p:nvPr>
        </p:nvSpPr>
        <p:spPr>
          <a:xfrm>
            <a:off x="580445" y="449446"/>
            <a:ext cx="4114523" cy="1228112"/>
          </a:xfrm>
          <a:prstGeom prst="rect">
            <a:avLst/>
          </a:prstGeom>
          <a:noFill/>
          <a:ln>
            <a:noFill/>
          </a:ln>
        </p:spPr>
        <p:txBody>
          <a:bodyPr spcFirstLastPara="1" wrap="square" lIns="91375" tIns="45675" rIns="91375" bIns="45675" anchor="t" anchorCtr="0">
            <a:no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3" name="Google Shape;153;p49"/>
          <p:cNvSpPr/>
          <p:nvPr/>
        </p:nvSpPr>
        <p:spPr>
          <a:xfrm>
            <a:off x="-1241774" y="-14520"/>
            <a:ext cx="1241777" cy="230772"/>
          </a:xfrm>
          <a:prstGeom prst="rect">
            <a:avLst/>
          </a:prstGeom>
          <a:noFill/>
          <a:ln>
            <a:noFill/>
          </a:ln>
        </p:spPr>
        <p:txBody>
          <a:bodyPr spcFirstLastPara="1" wrap="square" lIns="76125" tIns="38050" rIns="76125" bIns="3805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mj-lt"/>
                <a:ea typeface="Georgia"/>
                <a:cs typeface="Georgia"/>
                <a:sym typeface="Georgia"/>
              </a:rPr>
              <a:t>Title Only Layout</a:t>
            </a:r>
            <a:endParaRPr sz="1400" b="0" i="0" u="none" strike="noStrike" cap="none">
              <a:solidFill>
                <a:srgbClr val="000000"/>
              </a:solidFill>
              <a:latin typeface="+mj-lt"/>
              <a:ea typeface="Arial"/>
              <a:cs typeface="Arial"/>
              <a:sym typeface="Arial"/>
            </a:endParaRPr>
          </a:p>
        </p:txBody>
      </p:sp>
      <p:sp>
        <p:nvSpPr>
          <p:cNvPr id="154" name="Google Shape;154;p49"/>
          <p:cNvSpPr txBox="1">
            <a:spLocks noGrp="1"/>
          </p:cNvSpPr>
          <p:nvPr>
            <p:ph type="body" idx="1"/>
          </p:nvPr>
        </p:nvSpPr>
        <p:spPr>
          <a:xfrm>
            <a:off x="2588386" y="5900969"/>
            <a:ext cx="9434286" cy="433423"/>
          </a:xfrm>
          <a:prstGeom prst="rect">
            <a:avLst/>
          </a:prstGeom>
          <a:noFill/>
          <a:ln>
            <a:noFill/>
          </a:ln>
        </p:spPr>
        <p:txBody>
          <a:bodyPr spcFirstLastPara="1" wrap="square" lIns="91375" tIns="45675" rIns="91375" bIns="45675" anchor="b" anchorCtr="0">
            <a:noAutofit/>
          </a:bodyPr>
          <a:lstStyle>
            <a:lvl1pPr marL="457200" lvl="0" indent="-228600" algn="l">
              <a:lnSpc>
                <a:spcPct val="90000"/>
              </a:lnSpc>
              <a:spcBef>
                <a:spcPts val="1000"/>
              </a:spcBef>
              <a:spcAft>
                <a:spcPts val="0"/>
              </a:spcAft>
              <a:buClr>
                <a:schemeClr val="dk1"/>
              </a:buClr>
              <a:buSzPts val="1000"/>
              <a:buFont typeface="Georgia"/>
              <a:buNone/>
              <a:defRPr sz="1000">
                <a:solidFill>
                  <a:schemeClr val="dk1"/>
                </a:solidFill>
                <a:latin typeface="+mj-lt"/>
              </a:defRPr>
            </a:lvl1pPr>
            <a:lvl2pPr marL="914400" lvl="1" indent="-344995" algn="l">
              <a:lnSpc>
                <a:spcPct val="90000"/>
              </a:lnSpc>
              <a:spcBef>
                <a:spcPts val="500"/>
              </a:spcBef>
              <a:spcAft>
                <a:spcPts val="0"/>
              </a:spcAft>
              <a:buClr>
                <a:schemeClr val="dk1"/>
              </a:buClr>
              <a:buSzPts val="1833"/>
              <a:buChar char="•"/>
              <a:defRPr sz="1833">
                <a:solidFill>
                  <a:schemeClr val="dk1"/>
                </a:solidFill>
              </a:defRPr>
            </a:lvl2pPr>
            <a:lvl3pPr marL="1371600" lvl="2" indent="-329120" algn="l">
              <a:lnSpc>
                <a:spcPct val="90000"/>
              </a:lnSpc>
              <a:spcBef>
                <a:spcPts val="500"/>
              </a:spcBef>
              <a:spcAft>
                <a:spcPts val="0"/>
              </a:spcAft>
              <a:buClr>
                <a:schemeClr val="dk1"/>
              </a:buClr>
              <a:buSzPts val="1583"/>
              <a:buChar char="•"/>
              <a:defRPr sz="1583">
                <a:solidFill>
                  <a:schemeClr val="dk1"/>
                </a:solidFill>
              </a:defRPr>
            </a:lvl3pPr>
            <a:lvl4pPr marL="1828800" lvl="3" indent="-318579" algn="l">
              <a:lnSpc>
                <a:spcPct val="90000"/>
              </a:lnSpc>
              <a:spcBef>
                <a:spcPts val="500"/>
              </a:spcBef>
              <a:spcAft>
                <a:spcPts val="0"/>
              </a:spcAft>
              <a:buClr>
                <a:schemeClr val="dk1"/>
              </a:buClr>
              <a:buSzPts val="1417"/>
              <a:buChar char="•"/>
              <a:defRPr sz="1417">
                <a:solidFill>
                  <a:schemeClr val="dk1"/>
                </a:solidFill>
              </a:defRPr>
            </a:lvl4pPr>
            <a:lvl5pPr marL="2286000" lvl="4" indent="-318579" algn="l">
              <a:lnSpc>
                <a:spcPct val="90000"/>
              </a:lnSpc>
              <a:spcBef>
                <a:spcPts val="500"/>
              </a:spcBef>
              <a:spcAft>
                <a:spcPts val="0"/>
              </a:spcAft>
              <a:buClr>
                <a:schemeClr val="dk1"/>
              </a:buClr>
              <a:buSzPts val="1417"/>
              <a:buChar char="•"/>
              <a:defRPr sz="1417">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55"/>
        <p:cNvGrpSpPr/>
        <p:nvPr/>
      </p:nvGrpSpPr>
      <p:grpSpPr>
        <a:xfrm>
          <a:off x="0" y="0"/>
          <a:ext cx="0" cy="0"/>
          <a:chOff x="0" y="0"/>
          <a:chExt cx="0" cy="0"/>
        </a:xfrm>
      </p:grpSpPr>
      <p:sp>
        <p:nvSpPr>
          <p:cNvPr id="156" name="Google Shape;156;p80"/>
          <p:cNvSpPr>
            <a:spLocks noGrp="1"/>
          </p:cNvSpPr>
          <p:nvPr>
            <p:ph type="pic" idx="2"/>
          </p:nvPr>
        </p:nvSpPr>
        <p:spPr>
          <a:xfrm>
            <a:off x="0" y="0"/>
            <a:ext cx="12192000" cy="6858000"/>
          </a:xfrm>
          <a:prstGeom prst="rect">
            <a:avLst/>
          </a:prstGeom>
          <a:noFill/>
          <a:ln>
            <a:noFill/>
          </a:ln>
        </p:spPr>
        <p:txBody>
          <a:bodyPr spcFirstLastPara="1" wrap="square" lIns="91375" tIns="45675" rIns="91375" bIns="45675" anchor="t" anchorCtr="0">
            <a:normAutofit/>
          </a:bodyPr>
          <a:lstStyle>
            <a:lvl1pPr marR="0" lvl="0" algn="l" rtl="0">
              <a:lnSpc>
                <a:spcPct val="90000"/>
              </a:lnSpc>
              <a:spcBef>
                <a:spcPts val="1000"/>
              </a:spcBef>
              <a:spcAft>
                <a:spcPts val="0"/>
              </a:spcAft>
              <a:buClr>
                <a:schemeClr val="dk1"/>
              </a:buClr>
              <a:buSzPts val="1500"/>
              <a:buFont typeface="Georgia"/>
              <a:buNone/>
              <a:defRPr sz="1500" b="0" i="0" u="none" strike="noStrike" cap="none">
                <a:solidFill>
                  <a:schemeClr val="dk1"/>
                </a:solidFill>
                <a:latin typeface="+mj-lt"/>
                <a:ea typeface="Georgia"/>
                <a:cs typeface="Georgia"/>
                <a:sym typeface="Georgia"/>
              </a:defRPr>
            </a:lvl1pPr>
            <a:lvl2pPr marR="0" lvl="1" algn="l" rtl="0">
              <a:lnSpc>
                <a:spcPct val="90000"/>
              </a:lnSpc>
              <a:spcBef>
                <a:spcPts val="500"/>
              </a:spcBef>
              <a:spcAft>
                <a:spcPts val="0"/>
              </a:spcAft>
              <a:buClr>
                <a:schemeClr val="dk1"/>
              </a:buClr>
              <a:buSzPts val="2417"/>
              <a:buFont typeface="Arial"/>
              <a:buChar char="•"/>
              <a:defRPr sz="2417"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33"/>
              <a:buFont typeface="Arial"/>
              <a:buChar char="•"/>
              <a:defRPr sz="1833"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33"/>
              <a:buFont typeface="Arial"/>
              <a:buChar char="•"/>
              <a:defRPr sz="1833"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33"/>
              <a:buFont typeface="Arial"/>
              <a:buChar char="•"/>
              <a:defRPr sz="1833"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33"/>
              <a:buFont typeface="Arial"/>
              <a:buChar char="•"/>
              <a:defRPr sz="1833"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33"/>
              <a:buFont typeface="Arial"/>
              <a:buChar char="•"/>
              <a:defRPr sz="1833"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33"/>
              <a:buFont typeface="Arial"/>
              <a:buChar char="•"/>
              <a:defRPr sz="1833" b="0" i="0" u="none" strike="noStrike" cap="none">
                <a:solidFill>
                  <a:schemeClr val="dk1"/>
                </a:solidFill>
                <a:latin typeface="Georgia"/>
                <a:ea typeface="Georgia"/>
                <a:cs typeface="Georgia"/>
                <a:sym typeface="Georgia"/>
              </a:defRPr>
            </a:lvl9pPr>
          </a:lstStyle>
          <a:p>
            <a:endParaRPr/>
          </a:p>
        </p:txBody>
      </p:sp>
      <p:sp>
        <p:nvSpPr>
          <p:cNvPr id="157" name="Google Shape;157;p80"/>
          <p:cNvSpPr txBox="1">
            <a:spLocks noGrp="1"/>
          </p:cNvSpPr>
          <p:nvPr>
            <p:ph type="title"/>
          </p:nvPr>
        </p:nvSpPr>
        <p:spPr>
          <a:xfrm>
            <a:off x="1214359" y="3906794"/>
            <a:ext cx="10855200" cy="1097975"/>
          </a:xfrm>
          <a:prstGeom prst="rect">
            <a:avLst/>
          </a:prstGeom>
          <a:noFill/>
          <a:ln>
            <a:noFill/>
          </a:ln>
        </p:spPr>
        <p:txBody>
          <a:bodyPr spcFirstLastPara="1" wrap="square" lIns="91375" tIns="45675" rIns="91375" bIns="45700" anchor="b" anchorCtr="0">
            <a:noAutofit/>
          </a:bodyPr>
          <a:lstStyle>
            <a:lvl1pPr lvl="0" algn="l">
              <a:lnSpc>
                <a:spcPct val="90000"/>
              </a:lnSpc>
              <a:spcBef>
                <a:spcPts val="1000"/>
              </a:spcBef>
              <a:spcAft>
                <a:spcPts val="0"/>
              </a:spcAft>
              <a:buClr>
                <a:srgbClr val="FFFFFF"/>
              </a:buClr>
              <a:buSzPts val="2333"/>
              <a:buFont typeface="Open Sans"/>
              <a:buNone/>
              <a:defRPr sz="2333" b="1">
                <a:solidFill>
                  <a:srgbClr val="FFFFFF"/>
                </a:solidFill>
                <a:latin typeface="+mn-lt"/>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ubtitle Layout">
  <p:cSld name="Title and Subtitle Layout">
    <p:spTree>
      <p:nvGrpSpPr>
        <p:cNvPr id="1" name="Shape 158"/>
        <p:cNvGrpSpPr/>
        <p:nvPr/>
      </p:nvGrpSpPr>
      <p:grpSpPr>
        <a:xfrm>
          <a:off x="0" y="0"/>
          <a:ext cx="0" cy="0"/>
          <a:chOff x="0" y="0"/>
          <a:chExt cx="0" cy="0"/>
        </a:xfrm>
      </p:grpSpPr>
      <p:sp>
        <p:nvSpPr>
          <p:cNvPr id="159" name="Google Shape;159;p81"/>
          <p:cNvSpPr txBox="1">
            <a:spLocks noGrp="1"/>
          </p:cNvSpPr>
          <p:nvPr>
            <p:ph type="title"/>
          </p:nvPr>
        </p:nvSpPr>
        <p:spPr>
          <a:xfrm>
            <a:off x="580446" y="449446"/>
            <a:ext cx="4114523" cy="1228112"/>
          </a:xfrm>
          <a:prstGeom prst="rect">
            <a:avLst/>
          </a:prstGeom>
          <a:noFill/>
          <a:ln>
            <a:noFill/>
          </a:ln>
        </p:spPr>
        <p:txBody>
          <a:bodyPr spcFirstLastPara="1" wrap="square" lIns="91375" tIns="45675" rIns="91375" bIns="45675" anchor="t" anchorCtr="0">
            <a:noAutofit/>
          </a:bodyPr>
          <a:lstStyle>
            <a:lvl1pPr lvl="0" algn="l">
              <a:lnSpc>
                <a:spcPct val="90000"/>
              </a:lnSpc>
              <a:spcBef>
                <a:spcPts val="0"/>
              </a:spcBef>
              <a:spcAft>
                <a:spcPts val="0"/>
              </a:spcAft>
              <a:buClr>
                <a:schemeClr val="dk1"/>
              </a:buClr>
              <a:buSzPts val="2833"/>
              <a:buFont typeface="Georgia"/>
              <a:buNone/>
              <a:defRPr sz="2833">
                <a:solidFill>
                  <a:schemeClr val="dk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0" name="Google Shape;160;p81"/>
          <p:cNvSpPr txBox="1">
            <a:spLocks noGrp="1"/>
          </p:cNvSpPr>
          <p:nvPr>
            <p:ph type="body" idx="1"/>
          </p:nvPr>
        </p:nvSpPr>
        <p:spPr>
          <a:xfrm>
            <a:off x="585463" y="1801167"/>
            <a:ext cx="4109506" cy="377244"/>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1000"/>
              </a:spcBef>
              <a:spcAft>
                <a:spcPts val="0"/>
              </a:spcAft>
              <a:buClr>
                <a:srgbClr val="9FA374"/>
              </a:buClr>
              <a:buSzPts val="1500"/>
              <a:buFont typeface="Open Sans"/>
              <a:buNone/>
              <a:defRPr sz="1500" b="1" i="0" cap="none">
                <a:solidFill>
                  <a:srgbClr val="9FA374"/>
                </a:solidFill>
                <a:latin typeface="+mn-lt"/>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61" name="Google Shape;161;p81"/>
          <p:cNvSpPr/>
          <p:nvPr/>
        </p:nvSpPr>
        <p:spPr>
          <a:xfrm>
            <a:off x="-1241774" y="-14520"/>
            <a:ext cx="1241777" cy="384660"/>
          </a:xfrm>
          <a:prstGeom prst="rect">
            <a:avLst/>
          </a:prstGeom>
          <a:noFill/>
          <a:ln>
            <a:noFill/>
          </a:ln>
        </p:spPr>
        <p:txBody>
          <a:bodyPr spcFirstLastPara="1" wrap="square" lIns="76125" tIns="38050" rIns="76125" bIns="3805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mj-lt"/>
                <a:ea typeface="Georgia"/>
                <a:cs typeface="Georgia"/>
                <a:sym typeface="Georgia"/>
              </a:rPr>
              <a:t>Title and Subtitle Only Layout</a:t>
            </a:r>
            <a:endParaRPr sz="1400" b="0" i="0" u="none" strike="noStrike" cap="none">
              <a:solidFill>
                <a:srgbClr val="000000"/>
              </a:solidFill>
              <a:latin typeface="+mj-lt"/>
              <a:ea typeface="Arial"/>
              <a:cs typeface="Arial"/>
              <a:sym typeface="Arial"/>
            </a:endParaRPr>
          </a:p>
        </p:txBody>
      </p:sp>
      <p:sp>
        <p:nvSpPr>
          <p:cNvPr id="162" name="Google Shape;162;p81"/>
          <p:cNvSpPr txBox="1">
            <a:spLocks noGrp="1"/>
          </p:cNvSpPr>
          <p:nvPr>
            <p:ph type="body" idx="2"/>
          </p:nvPr>
        </p:nvSpPr>
        <p:spPr>
          <a:xfrm>
            <a:off x="2588386" y="5900969"/>
            <a:ext cx="9434286" cy="433423"/>
          </a:xfrm>
          <a:prstGeom prst="rect">
            <a:avLst/>
          </a:prstGeom>
          <a:noFill/>
          <a:ln>
            <a:noFill/>
          </a:ln>
        </p:spPr>
        <p:txBody>
          <a:bodyPr spcFirstLastPara="1" wrap="square" lIns="91375" tIns="45675" rIns="91375" bIns="45675" anchor="b" anchorCtr="0">
            <a:noAutofit/>
          </a:bodyPr>
          <a:lstStyle>
            <a:lvl1pPr marL="457200" lvl="0" indent="-228600" algn="l">
              <a:lnSpc>
                <a:spcPct val="90000"/>
              </a:lnSpc>
              <a:spcBef>
                <a:spcPts val="1000"/>
              </a:spcBef>
              <a:spcAft>
                <a:spcPts val="0"/>
              </a:spcAft>
              <a:buClr>
                <a:schemeClr val="dk1"/>
              </a:buClr>
              <a:buSzPts val="1000"/>
              <a:buFont typeface="Georgia"/>
              <a:buNone/>
              <a:defRPr sz="1000">
                <a:solidFill>
                  <a:schemeClr val="dk1"/>
                </a:solidFill>
                <a:latin typeface="+mj-lt"/>
              </a:defRPr>
            </a:lvl1pPr>
            <a:lvl2pPr marL="914400" lvl="1" indent="-344995" algn="l">
              <a:lnSpc>
                <a:spcPct val="90000"/>
              </a:lnSpc>
              <a:spcBef>
                <a:spcPts val="500"/>
              </a:spcBef>
              <a:spcAft>
                <a:spcPts val="0"/>
              </a:spcAft>
              <a:buClr>
                <a:schemeClr val="dk1"/>
              </a:buClr>
              <a:buSzPts val="1833"/>
              <a:buChar char="•"/>
              <a:defRPr sz="1833">
                <a:solidFill>
                  <a:schemeClr val="dk1"/>
                </a:solidFill>
              </a:defRPr>
            </a:lvl2pPr>
            <a:lvl3pPr marL="1371600" lvl="2" indent="-329120" algn="l">
              <a:lnSpc>
                <a:spcPct val="90000"/>
              </a:lnSpc>
              <a:spcBef>
                <a:spcPts val="500"/>
              </a:spcBef>
              <a:spcAft>
                <a:spcPts val="0"/>
              </a:spcAft>
              <a:buClr>
                <a:schemeClr val="dk1"/>
              </a:buClr>
              <a:buSzPts val="1583"/>
              <a:buChar char="•"/>
              <a:defRPr sz="1583">
                <a:solidFill>
                  <a:schemeClr val="dk1"/>
                </a:solidFill>
              </a:defRPr>
            </a:lvl3pPr>
            <a:lvl4pPr marL="1828800" lvl="3" indent="-318579" algn="l">
              <a:lnSpc>
                <a:spcPct val="90000"/>
              </a:lnSpc>
              <a:spcBef>
                <a:spcPts val="500"/>
              </a:spcBef>
              <a:spcAft>
                <a:spcPts val="0"/>
              </a:spcAft>
              <a:buClr>
                <a:schemeClr val="dk1"/>
              </a:buClr>
              <a:buSzPts val="1417"/>
              <a:buChar char="•"/>
              <a:defRPr sz="1417">
                <a:solidFill>
                  <a:schemeClr val="dk1"/>
                </a:solidFill>
              </a:defRPr>
            </a:lvl4pPr>
            <a:lvl5pPr marL="2286000" lvl="4" indent="-318579" algn="l">
              <a:lnSpc>
                <a:spcPct val="90000"/>
              </a:lnSpc>
              <a:spcBef>
                <a:spcPts val="500"/>
              </a:spcBef>
              <a:spcAft>
                <a:spcPts val="0"/>
              </a:spcAft>
              <a:buClr>
                <a:schemeClr val="dk1"/>
              </a:buClr>
              <a:buSzPts val="1417"/>
              <a:buChar char="•"/>
              <a:defRPr sz="1417">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Icon">
  <p:cSld name="Three Icon">
    <p:spTree>
      <p:nvGrpSpPr>
        <p:cNvPr id="1" name="Shape 163"/>
        <p:cNvGrpSpPr/>
        <p:nvPr/>
      </p:nvGrpSpPr>
      <p:grpSpPr>
        <a:xfrm>
          <a:off x="0" y="0"/>
          <a:ext cx="0" cy="0"/>
          <a:chOff x="0" y="0"/>
          <a:chExt cx="0" cy="0"/>
        </a:xfrm>
      </p:grpSpPr>
      <p:sp>
        <p:nvSpPr>
          <p:cNvPr id="164" name="Google Shape;164;p82"/>
          <p:cNvSpPr txBox="1">
            <a:spLocks noGrp="1"/>
          </p:cNvSpPr>
          <p:nvPr>
            <p:ph type="title"/>
          </p:nvPr>
        </p:nvSpPr>
        <p:spPr>
          <a:xfrm>
            <a:off x="580445" y="449446"/>
            <a:ext cx="4114523" cy="1228112"/>
          </a:xfrm>
          <a:prstGeom prst="rect">
            <a:avLst/>
          </a:prstGeom>
          <a:noFill/>
          <a:ln>
            <a:noFill/>
          </a:ln>
        </p:spPr>
        <p:txBody>
          <a:bodyPr spcFirstLastPara="1" wrap="square" lIns="91375" tIns="45675" rIns="91375" bIns="45675" anchor="t" anchorCtr="0">
            <a:no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82"/>
          <p:cNvSpPr/>
          <p:nvPr/>
        </p:nvSpPr>
        <p:spPr>
          <a:xfrm>
            <a:off x="-1241774" y="-14520"/>
            <a:ext cx="1241777" cy="230772"/>
          </a:xfrm>
          <a:prstGeom prst="rect">
            <a:avLst/>
          </a:prstGeom>
          <a:noFill/>
          <a:ln>
            <a:noFill/>
          </a:ln>
        </p:spPr>
        <p:txBody>
          <a:bodyPr spcFirstLastPara="1" wrap="square" lIns="76125" tIns="38050" rIns="76125" bIns="3805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mj-lt"/>
                <a:ea typeface="Georgia"/>
                <a:cs typeface="Georgia"/>
                <a:sym typeface="Georgia"/>
              </a:rPr>
              <a:t>Title Only Layout</a:t>
            </a:r>
            <a:endParaRPr sz="1400" b="0" i="0" u="none" strike="noStrike" cap="none">
              <a:solidFill>
                <a:srgbClr val="000000"/>
              </a:solidFill>
              <a:latin typeface="+mj-lt"/>
              <a:ea typeface="Arial"/>
              <a:cs typeface="Arial"/>
              <a:sym typeface="Arial"/>
            </a:endParaRPr>
          </a:p>
        </p:txBody>
      </p:sp>
      <p:sp>
        <p:nvSpPr>
          <p:cNvPr id="166" name="Google Shape;166;p82"/>
          <p:cNvSpPr txBox="1">
            <a:spLocks noGrp="1"/>
          </p:cNvSpPr>
          <p:nvPr>
            <p:ph type="body" idx="1"/>
          </p:nvPr>
        </p:nvSpPr>
        <p:spPr>
          <a:xfrm>
            <a:off x="2588386" y="5900969"/>
            <a:ext cx="9434286" cy="433423"/>
          </a:xfrm>
          <a:prstGeom prst="rect">
            <a:avLst/>
          </a:prstGeom>
          <a:noFill/>
          <a:ln>
            <a:noFill/>
          </a:ln>
        </p:spPr>
        <p:txBody>
          <a:bodyPr spcFirstLastPara="1" wrap="square" lIns="91375" tIns="45675" rIns="91375" bIns="45675" anchor="b" anchorCtr="0">
            <a:noAutofit/>
          </a:bodyPr>
          <a:lstStyle>
            <a:lvl1pPr marL="457200" lvl="0" indent="-228600" algn="l">
              <a:lnSpc>
                <a:spcPct val="90000"/>
              </a:lnSpc>
              <a:spcBef>
                <a:spcPts val="1000"/>
              </a:spcBef>
              <a:spcAft>
                <a:spcPts val="0"/>
              </a:spcAft>
              <a:buClr>
                <a:schemeClr val="dk1"/>
              </a:buClr>
              <a:buSzPts val="1000"/>
              <a:buFont typeface="Georgia"/>
              <a:buNone/>
              <a:defRPr sz="1000">
                <a:solidFill>
                  <a:schemeClr val="dk1"/>
                </a:solidFill>
                <a:latin typeface="+mj-lt"/>
              </a:defRPr>
            </a:lvl1pPr>
            <a:lvl2pPr marL="914400" lvl="1" indent="-344995" algn="l">
              <a:lnSpc>
                <a:spcPct val="90000"/>
              </a:lnSpc>
              <a:spcBef>
                <a:spcPts val="500"/>
              </a:spcBef>
              <a:spcAft>
                <a:spcPts val="0"/>
              </a:spcAft>
              <a:buClr>
                <a:schemeClr val="dk1"/>
              </a:buClr>
              <a:buSzPts val="1833"/>
              <a:buChar char="•"/>
              <a:defRPr sz="1833">
                <a:solidFill>
                  <a:schemeClr val="dk1"/>
                </a:solidFill>
              </a:defRPr>
            </a:lvl2pPr>
            <a:lvl3pPr marL="1371600" lvl="2" indent="-329120" algn="l">
              <a:lnSpc>
                <a:spcPct val="90000"/>
              </a:lnSpc>
              <a:spcBef>
                <a:spcPts val="500"/>
              </a:spcBef>
              <a:spcAft>
                <a:spcPts val="0"/>
              </a:spcAft>
              <a:buClr>
                <a:schemeClr val="dk1"/>
              </a:buClr>
              <a:buSzPts val="1583"/>
              <a:buChar char="•"/>
              <a:defRPr sz="1583">
                <a:solidFill>
                  <a:schemeClr val="dk1"/>
                </a:solidFill>
              </a:defRPr>
            </a:lvl3pPr>
            <a:lvl4pPr marL="1828800" lvl="3" indent="-318579" algn="l">
              <a:lnSpc>
                <a:spcPct val="90000"/>
              </a:lnSpc>
              <a:spcBef>
                <a:spcPts val="500"/>
              </a:spcBef>
              <a:spcAft>
                <a:spcPts val="0"/>
              </a:spcAft>
              <a:buClr>
                <a:schemeClr val="dk1"/>
              </a:buClr>
              <a:buSzPts val="1417"/>
              <a:buChar char="•"/>
              <a:defRPr sz="1417">
                <a:solidFill>
                  <a:schemeClr val="dk1"/>
                </a:solidFill>
              </a:defRPr>
            </a:lvl4pPr>
            <a:lvl5pPr marL="2286000" lvl="4" indent="-318579" algn="l">
              <a:lnSpc>
                <a:spcPct val="90000"/>
              </a:lnSpc>
              <a:spcBef>
                <a:spcPts val="500"/>
              </a:spcBef>
              <a:spcAft>
                <a:spcPts val="0"/>
              </a:spcAft>
              <a:buClr>
                <a:schemeClr val="dk1"/>
              </a:buClr>
              <a:buSzPts val="1417"/>
              <a:buChar char="•"/>
              <a:defRPr sz="1417">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67" name="Google Shape;167;p82"/>
          <p:cNvSpPr txBox="1">
            <a:spLocks noGrp="1"/>
          </p:cNvSpPr>
          <p:nvPr>
            <p:ph type="body" idx="2"/>
          </p:nvPr>
        </p:nvSpPr>
        <p:spPr>
          <a:xfrm>
            <a:off x="1351070" y="4179689"/>
            <a:ext cx="3130770" cy="1148292"/>
          </a:xfrm>
          <a:prstGeom prst="rect">
            <a:avLst/>
          </a:prstGeom>
          <a:noFill/>
          <a:ln>
            <a:noFill/>
          </a:ln>
        </p:spPr>
        <p:txBody>
          <a:bodyPr spcFirstLastPara="1" wrap="square" lIns="91375" tIns="45675" rIns="91375" bIns="45675" anchor="t" anchorCtr="0">
            <a:noAutofit/>
          </a:bodyPr>
          <a:lstStyle>
            <a:lvl1pPr marL="457200" lvl="0" indent="-228600" algn="ctr">
              <a:lnSpc>
                <a:spcPct val="100000"/>
              </a:lnSpc>
              <a:spcBef>
                <a:spcPts val="0"/>
              </a:spcBef>
              <a:spcAft>
                <a:spcPts val="0"/>
              </a:spcAft>
              <a:buClr>
                <a:schemeClr val="dk1"/>
              </a:buClr>
              <a:buSzPts val="2000"/>
              <a:buFont typeface="Georgia"/>
              <a:buNone/>
              <a:defRPr sz="2000" b="1" i="1">
                <a:latin typeface="+mj-lt"/>
              </a:defRPr>
            </a:lvl1pPr>
            <a:lvl2pPr marL="914400" lvl="1" indent="-228600" algn="ctr">
              <a:lnSpc>
                <a:spcPct val="100000"/>
              </a:lnSpc>
              <a:spcBef>
                <a:spcPts val="0"/>
              </a:spcBef>
              <a:spcAft>
                <a:spcPts val="0"/>
              </a:spcAft>
              <a:buClr>
                <a:schemeClr val="dk1"/>
              </a:buClr>
              <a:buSzPts val="1833"/>
              <a:buNone/>
              <a:defRPr sz="1833" b="1" cap="none">
                <a:latin typeface="Open Sans"/>
                <a:ea typeface="Open Sans"/>
                <a:cs typeface="Open Sans"/>
                <a:sym typeface="Open Sans"/>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82"/>
          <p:cNvSpPr txBox="1">
            <a:spLocks noGrp="1"/>
          </p:cNvSpPr>
          <p:nvPr>
            <p:ph type="body" idx="3"/>
          </p:nvPr>
        </p:nvSpPr>
        <p:spPr>
          <a:xfrm>
            <a:off x="4559862" y="4179689"/>
            <a:ext cx="3130770" cy="1148292"/>
          </a:xfrm>
          <a:prstGeom prst="rect">
            <a:avLst/>
          </a:prstGeom>
          <a:noFill/>
          <a:ln>
            <a:noFill/>
          </a:ln>
        </p:spPr>
        <p:txBody>
          <a:bodyPr spcFirstLastPara="1" wrap="square" lIns="91375" tIns="45675" rIns="91375" bIns="45675" anchor="t" anchorCtr="0">
            <a:noAutofit/>
          </a:bodyPr>
          <a:lstStyle>
            <a:lvl1pPr marL="457200" lvl="0" indent="-228600" algn="ctr">
              <a:lnSpc>
                <a:spcPct val="100000"/>
              </a:lnSpc>
              <a:spcBef>
                <a:spcPts val="0"/>
              </a:spcBef>
              <a:spcAft>
                <a:spcPts val="0"/>
              </a:spcAft>
              <a:buClr>
                <a:schemeClr val="dk1"/>
              </a:buClr>
              <a:buSzPts val="2000"/>
              <a:buFont typeface="Georgia"/>
              <a:buNone/>
              <a:defRPr sz="2000" b="1" i="1">
                <a:latin typeface="+mj-lt"/>
              </a:defRPr>
            </a:lvl1pPr>
            <a:lvl2pPr marL="914400" lvl="1" indent="-228600" algn="ctr">
              <a:lnSpc>
                <a:spcPct val="100000"/>
              </a:lnSpc>
              <a:spcBef>
                <a:spcPts val="0"/>
              </a:spcBef>
              <a:spcAft>
                <a:spcPts val="0"/>
              </a:spcAft>
              <a:buClr>
                <a:schemeClr val="dk1"/>
              </a:buClr>
              <a:buSzPts val="1833"/>
              <a:buNone/>
              <a:defRPr sz="1833" b="1" cap="none">
                <a:latin typeface="Open Sans"/>
                <a:ea typeface="Open Sans"/>
                <a:cs typeface="Open Sans"/>
                <a:sym typeface="Open Sans"/>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82"/>
          <p:cNvSpPr txBox="1">
            <a:spLocks noGrp="1"/>
          </p:cNvSpPr>
          <p:nvPr>
            <p:ph type="body" idx="4"/>
          </p:nvPr>
        </p:nvSpPr>
        <p:spPr>
          <a:xfrm>
            <a:off x="7836207" y="4179689"/>
            <a:ext cx="3130770" cy="1148292"/>
          </a:xfrm>
          <a:prstGeom prst="rect">
            <a:avLst/>
          </a:prstGeom>
          <a:noFill/>
          <a:ln>
            <a:noFill/>
          </a:ln>
        </p:spPr>
        <p:txBody>
          <a:bodyPr spcFirstLastPara="1" wrap="square" lIns="91375" tIns="45675" rIns="91375" bIns="45675" anchor="t" anchorCtr="0">
            <a:noAutofit/>
          </a:bodyPr>
          <a:lstStyle>
            <a:lvl1pPr marL="457200" lvl="0" indent="-228600" algn="ctr">
              <a:lnSpc>
                <a:spcPct val="100000"/>
              </a:lnSpc>
              <a:spcBef>
                <a:spcPts val="0"/>
              </a:spcBef>
              <a:spcAft>
                <a:spcPts val="0"/>
              </a:spcAft>
              <a:buClr>
                <a:schemeClr val="dk1"/>
              </a:buClr>
              <a:buSzPts val="2000"/>
              <a:buFont typeface="Georgia"/>
              <a:buNone/>
              <a:defRPr sz="2000" b="1" i="1">
                <a:latin typeface="+mj-lt"/>
              </a:defRPr>
            </a:lvl1pPr>
            <a:lvl2pPr marL="914400" lvl="1" indent="-228600" algn="ctr">
              <a:lnSpc>
                <a:spcPct val="100000"/>
              </a:lnSpc>
              <a:spcBef>
                <a:spcPts val="0"/>
              </a:spcBef>
              <a:spcAft>
                <a:spcPts val="0"/>
              </a:spcAft>
              <a:buClr>
                <a:schemeClr val="dk1"/>
              </a:buClr>
              <a:buSzPts val="1833"/>
              <a:buNone/>
              <a:defRPr sz="1833" b="1" cap="none">
                <a:latin typeface="Open Sans"/>
                <a:ea typeface="Open Sans"/>
                <a:cs typeface="Open Sans"/>
                <a:sym typeface="Open Sans"/>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2.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2.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3.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4E9"/>
        </a:solidFill>
        <a:effectLst/>
      </p:bgPr>
    </p:bg>
    <p:spTree>
      <p:nvGrpSpPr>
        <p:cNvPr id="1" name="Shape 9"/>
        <p:cNvGrpSpPr/>
        <p:nvPr/>
      </p:nvGrpSpPr>
      <p:grpSpPr>
        <a:xfrm>
          <a:off x="0" y="0"/>
          <a:ext cx="0" cy="0"/>
          <a:chOff x="0" y="0"/>
          <a:chExt cx="0" cy="0"/>
        </a:xfrm>
      </p:grpSpPr>
      <p:sp>
        <p:nvSpPr>
          <p:cNvPr id="10" name="Google Shape;10;p29"/>
          <p:cNvSpPr/>
          <p:nvPr/>
        </p:nvSpPr>
        <p:spPr>
          <a:xfrm rot="10800000" flipH="1">
            <a:off x="1" y="0"/>
            <a:ext cx="12191999" cy="6858000"/>
          </a:xfrm>
          <a:prstGeom prst="rect">
            <a:avLst/>
          </a:prstGeom>
          <a:gradFill>
            <a:gsLst>
              <a:gs pos="0">
                <a:srgbClr val="D9D4A8"/>
              </a:gs>
              <a:gs pos="5000">
                <a:srgbClr val="E6E2C4"/>
              </a:gs>
              <a:gs pos="100000">
                <a:srgbClr val="F2F0E1"/>
              </a:gs>
            </a:gsLst>
            <a:lin ang="558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11" name="Google Shape;11;p29"/>
          <p:cNvSpPr/>
          <p:nvPr/>
        </p:nvSpPr>
        <p:spPr>
          <a:xfrm>
            <a:off x="0" y="0"/>
            <a:ext cx="12192000" cy="6858000"/>
          </a:xfrm>
          <a:prstGeom prst="rect">
            <a:avLst/>
          </a:prstGeom>
          <a:solidFill>
            <a:srgbClr val="F5F4E9">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12" name="Google Shape;12;p29"/>
          <p:cNvSpPr txBox="1">
            <a:spLocks noGrp="1"/>
          </p:cNvSpPr>
          <p:nvPr>
            <p:ph type="body" idx="1"/>
          </p:nvPr>
        </p:nvSpPr>
        <p:spPr>
          <a:xfrm>
            <a:off x="584313" y="2160608"/>
            <a:ext cx="10994273" cy="3417288"/>
          </a:xfrm>
          <a:prstGeom prst="rect">
            <a:avLst/>
          </a:prstGeom>
          <a:noFill/>
          <a:ln>
            <a:noFill/>
          </a:ln>
        </p:spPr>
        <p:txBody>
          <a:bodyPr spcFirstLastPara="1" wrap="square" lIns="91375" tIns="45675" rIns="91375" bIns="45675" anchor="t" anchorCtr="0">
            <a:normAutofit/>
          </a:bodyPr>
          <a:lstStyle>
            <a:lvl1pPr marL="457200" marR="0" lvl="0" indent="-228600" algn="l" rtl="0">
              <a:lnSpc>
                <a:spcPct val="90000"/>
              </a:lnSpc>
              <a:spcBef>
                <a:spcPts val="1000"/>
              </a:spcBef>
              <a:spcAft>
                <a:spcPts val="0"/>
              </a:spcAft>
              <a:buClr>
                <a:schemeClr val="dk1"/>
              </a:buClr>
              <a:buSzPts val="1500"/>
              <a:buFont typeface="Georgia"/>
              <a:buNone/>
              <a:defRPr sz="1500" b="0" i="0" u="none" strike="noStrike" cap="none">
                <a:solidFill>
                  <a:schemeClr val="dk1"/>
                </a:solidFill>
                <a:latin typeface="Georgia"/>
                <a:ea typeface="Georgia"/>
                <a:cs typeface="Georgia"/>
                <a:sym typeface="Georgia"/>
              </a:defRPr>
            </a:lvl1pPr>
            <a:lvl2pPr marL="914400" marR="0" lvl="1" indent="-382079" algn="l" rtl="0">
              <a:lnSpc>
                <a:spcPct val="90000"/>
              </a:lnSpc>
              <a:spcBef>
                <a:spcPts val="500"/>
              </a:spcBef>
              <a:spcAft>
                <a:spcPts val="0"/>
              </a:spcAft>
              <a:buClr>
                <a:schemeClr val="dk1"/>
              </a:buClr>
              <a:buSzPts val="2417"/>
              <a:buFont typeface="Arial"/>
              <a:buChar char="•"/>
              <a:defRPr sz="2417" b="0" i="0" u="none" strike="noStrike" cap="none">
                <a:solidFill>
                  <a:schemeClr val="dk1"/>
                </a:solidFill>
                <a:latin typeface="Georgia"/>
                <a:ea typeface="Georgia"/>
                <a:cs typeface="Georgia"/>
                <a:sym typeface="Georgi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L="1828800" marR="0" lvl="3" indent="-344995" algn="l" rtl="0">
              <a:lnSpc>
                <a:spcPct val="90000"/>
              </a:lnSpc>
              <a:spcBef>
                <a:spcPts val="500"/>
              </a:spcBef>
              <a:spcAft>
                <a:spcPts val="0"/>
              </a:spcAft>
              <a:buClr>
                <a:schemeClr val="dk1"/>
              </a:buClr>
              <a:buSzPts val="1833"/>
              <a:buFont typeface="Arial"/>
              <a:buChar char="•"/>
              <a:defRPr sz="1833" b="0" i="0" u="none" strike="noStrike" cap="none">
                <a:solidFill>
                  <a:schemeClr val="dk1"/>
                </a:solidFill>
                <a:latin typeface="Georgia"/>
                <a:ea typeface="Georgia"/>
                <a:cs typeface="Georgia"/>
                <a:sym typeface="Georgia"/>
              </a:defRPr>
            </a:lvl4pPr>
            <a:lvl5pPr marL="2286000" marR="0" lvl="4" indent="-344995" algn="l" rtl="0">
              <a:lnSpc>
                <a:spcPct val="90000"/>
              </a:lnSpc>
              <a:spcBef>
                <a:spcPts val="500"/>
              </a:spcBef>
              <a:spcAft>
                <a:spcPts val="0"/>
              </a:spcAft>
              <a:buClr>
                <a:schemeClr val="dk1"/>
              </a:buClr>
              <a:buSzPts val="1833"/>
              <a:buFont typeface="Arial"/>
              <a:buChar char="•"/>
              <a:defRPr sz="1833" b="0" i="0" u="none" strike="noStrike" cap="none">
                <a:solidFill>
                  <a:schemeClr val="dk1"/>
                </a:solidFill>
                <a:latin typeface="Georgia"/>
                <a:ea typeface="Georgia"/>
                <a:cs typeface="Georgia"/>
                <a:sym typeface="Georgia"/>
              </a:defRPr>
            </a:lvl5pPr>
            <a:lvl6pPr marL="2743200" marR="0" lvl="5" indent="-344995" algn="l" rtl="0">
              <a:lnSpc>
                <a:spcPct val="90000"/>
              </a:lnSpc>
              <a:spcBef>
                <a:spcPts val="500"/>
              </a:spcBef>
              <a:spcAft>
                <a:spcPts val="0"/>
              </a:spcAft>
              <a:buClr>
                <a:schemeClr val="dk1"/>
              </a:buClr>
              <a:buSzPts val="1833"/>
              <a:buFont typeface="Arial"/>
              <a:buChar char="•"/>
              <a:defRPr sz="1833" b="0" i="0" u="none" strike="noStrike" cap="none">
                <a:solidFill>
                  <a:schemeClr val="dk1"/>
                </a:solidFill>
                <a:latin typeface="Georgia"/>
                <a:ea typeface="Georgia"/>
                <a:cs typeface="Georgia"/>
                <a:sym typeface="Georgia"/>
              </a:defRPr>
            </a:lvl6pPr>
            <a:lvl7pPr marL="3200400" marR="0" lvl="6" indent="-344995" algn="l" rtl="0">
              <a:lnSpc>
                <a:spcPct val="90000"/>
              </a:lnSpc>
              <a:spcBef>
                <a:spcPts val="500"/>
              </a:spcBef>
              <a:spcAft>
                <a:spcPts val="0"/>
              </a:spcAft>
              <a:buClr>
                <a:schemeClr val="dk1"/>
              </a:buClr>
              <a:buSzPts val="1833"/>
              <a:buFont typeface="Arial"/>
              <a:buChar char="•"/>
              <a:defRPr sz="1833" b="0" i="0" u="none" strike="noStrike" cap="none">
                <a:solidFill>
                  <a:schemeClr val="dk1"/>
                </a:solidFill>
                <a:latin typeface="Georgia"/>
                <a:ea typeface="Georgia"/>
                <a:cs typeface="Georgia"/>
                <a:sym typeface="Georgia"/>
              </a:defRPr>
            </a:lvl7pPr>
            <a:lvl8pPr marL="3657600" marR="0" lvl="7" indent="-344995" algn="l" rtl="0">
              <a:lnSpc>
                <a:spcPct val="90000"/>
              </a:lnSpc>
              <a:spcBef>
                <a:spcPts val="500"/>
              </a:spcBef>
              <a:spcAft>
                <a:spcPts val="0"/>
              </a:spcAft>
              <a:buClr>
                <a:schemeClr val="dk1"/>
              </a:buClr>
              <a:buSzPts val="1833"/>
              <a:buFont typeface="Arial"/>
              <a:buChar char="•"/>
              <a:defRPr sz="1833" b="0" i="0" u="none" strike="noStrike" cap="none">
                <a:solidFill>
                  <a:schemeClr val="dk1"/>
                </a:solidFill>
                <a:latin typeface="Georgia"/>
                <a:ea typeface="Georgia"/>
                <a:cs typeface="Georgia"/>
                <a:sym typeface="Georgia"/>
              </a:defRPr>
            </a:lvl8pPr>
            <a:lvl9pPr marL="4114800" marR="0" lvl="8" indent="-344995" algn="l" rtl="0">
              <a:lnSpc>
                <a:spcPct val="90000"/>
              </a:lnSpc>
              <a:spcBef>
                <a:spcPts val="500"/>
              </a:spcBef>
              <a:spcAft>
                <a:spcPts val="0"/>
              </a:spcAft>
              <a:buClr>
                <a:schemeClr val="dk1"/>
              </a:buClr>
              <a:buSzPts val="1833"/>
              <a:buFont typeface="Arial"/>
              <a:buChar char="•"/>
              <a:defRPr sz="1833" b="0" i="0" u="none" strike="noStrike" cap="none">
                <a:solidFill>
                  <a:schemeClr val="dk1"/>
                </a:solidFill>
                <a:latin typeface="Georgia"/>
                <a:ea typeface="Georgia"/>
                <a:cs typeface="Georgia"/>
                <a:sym typeface="Georgia"/>
              </a:defRPr>
            </a:lvl9pPr>
          </a:lstStyle>
          <a:p>
            <a:endParaRPr/>
          </a:p>
        </p:txBody>
      </p:sp>
      <p:sp>
        <p:nvSpPr>
          <p:cNvPr id="13" name="Google Shape;13;p29"/>
          <p:cNvSpPr txBox="1">
            <a:spLocks noGrp="1"/>
          </p:cNvSpPr>
          <p:nvPr>
            <p:ph type="dt" idx="10"/>
          </p:nvPr>
        </p:nvSpPr>
        <p:spPr>
          <a:xfrm>
            <a:off x="2676434" y="6570398"/>
            <a:ext cx="1145663" cy="287605"/>
          </a:xfrm>
          <a:prstGeom prst="rect">
            <a:avLst/>
          </a:prstGeom>
          <a:noFill/>
          <a:ln>
            <a:noFill/>
          </a:ln>
        </p:spPr>
        <p:txBody>
          <a:bodyPr spcFirstLastPara="1" wrap="square" lIns="91375" tIns="45675" rIns="91375" bIns="45675"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888D8D"/>
                </a:solidFill>
                <a:latin typeface="+mj-lt"/>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lang="en-US"/>
          </a:p>
        </p:txBody>
      </p:sp>
      <p:sp>
        <p:nvSpPr>
          <p:cNvPr id="14" name="Google Shape;14;p29"/>
          <p:cNvSpPr txBox="1">
            <a:spLocks noGrp="1"/>
          </p:cNvSpPr>
          <p:nvPr>
            <p:ph type="ftr" idx="11"/>
          </p:nvPr>
        </p:nvSpPr>
        <p:spPr>
          <a:xfrm>
            <a:off x="2676431" y="5967758"/>
            <a:ext cx="9334139" cy="365125"/>
          </a:xfrm>
          <a:prstGeom prst="rect">
            <a:avLst/>
          </a:prstGeom>
          <a:noFill/>
          <a:ln>
            <a:noFill/>
          </a:ln>
        </p:spPr>
        <p:txBody>
          <a:bodyPr spcFirstLastPara="1" wrap="square" lIns="91375" tIns="45675" rIns="91375" bIns="45675" anchor="b"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888D8D"/>
                </a:solidFill>
                <a:latin typeface="+mj-lt"/>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lang="en-US"/>
          </a:p>
        </p:txBody>
      </p:sp>
      <p:grpSp>
        <p:nvGrpSpPr>
          <p:cNvPr id="15" name="Google Shape;15;p29"/>
          <p:cNvGrpSpPr/>
          <p:nvPr/>
        </p:nvGrpSpPr>
        <p:grpSpPr>
          <a:xfrm rot="-5400000">
            <a:off x="7222199" y="1580083"/>
            <a:ext cx="158218" cy="9781385"/>
            <a:chOff x="4151080" y="1431046"/>
            <a:chExt cx="178353" cy="9052498"/>
          </a:xfrm>
        </p:grpSpPr>
        <p:sp>
          <p:nvSpPr>
            <p:cNvPr id="16" name="Google Shape;16;p29"/>
            <p:cNvSpPr/>
            <p:nvPr/>
          </p:nvSpPr>
          <p:spPr>
            <a:xfrm rot="-5400000">
              <a:off x="-285991" y="5868121"/>
              <a:ext cx="9052498" cy="17834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17" name="Google Shape;17;p29"/>
            <p:cNvSpPr/>
            <p:nvPr/>
          </p:nvSpPr>
          <p:spPr>
            <a:xfrm rot="-5400000" flipH="1">
              <a:off x="3807330" y="2020806"/>
              <a:ext cx="865848" cy="17834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18" name="Google Shape;18;p29"/>
            <p:cNvSpPr/>
            <p:nvPr/>
          </p:nvSpPr>
          <p:spPr>
            <a:xfrm rot="-5400000" flipH="1">
              <a:off x="3807329" y="2886654"/>
              <a:ext cx="865848" cy="178346"/>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19" name="Google Shape;19;p29"/>
            <p:cNvSpPr/>
            <p:nvPr/>
          </p:nvSpPr>
          <p:spPr>
            <a:xfrm rot="-5400000" flipH="1">
              <a:off x="3807329" y="3752502"/>
              <a:ext cx="865848" cy="17834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20" name="Google Shape;20;p29"/>
            <p:cNvSpPr/>
            <p:nvPr/>
          </p:nvSpPr>
          <p:spPr>
            <a:xfrm rot="-5400000" flipH="1">
              <a:off x="3807329" y="4618350"/>
              <a:ext cx="865848" cy="1783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21" name="Google Shape;21;p29"/>
            <p:cNvSpPr/>
            <p:nvPr/>
          </p:nvSpPr>
          <p:spPr>
            <a:xfrm rot="-5400000" flipH="1">
              <a:off x="3807332" y="5484197"/>
              <a:ext cx="865848" cy="17834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grpSp>
      <p:sp>
        <p:nvSpPr>
          <p:cNvPr id="22" name="Google Shape;22;p29"/>
          <p:cNvSpPr txBox="1"/>
          <p:nvPr/>
        </p:nvSpPr>
        <p:spPr>
          <a:xfrm>
            <a:off x="11400970" y="6380555"/>
            <a:ext cx="609600" cy="152399"/>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FFFF"/>
                </a:solidFill>
                <a:latin typeface="+mj-lt"/>
                <a:ea typeface="Georgia"/>
                <a:cs typeface="Georgia"/>
                <a:sym typeface="Georgia"/>
              </a:rPr>
              <a:t>‹#›</a:t>
            </a:fld>
            <a:endParaRPr sz="1000" b="0" i="0" u="none" strike="noStrike" cap="none">
              <a:solidFill>
                <a:srgbClr val="FFFFFF"/>
              </a:solidFill>
              <a:latin typeface="+mj-lt"/>
              <a:ea typeface="Georgia"/>
              <a:cs typeface="Georgia"/>
              <a:sym typeface="Georgia"/>
            </a:endParaRPr>
          </a:p>
        </p:txBody>
      </p:sp>
      <p:grpSp>
        <p:nvGrpSpPr>
          <p:cNvPr id="23" name="Google Shape;23;p29"/>
          <p:cNvGrpSpPr/>
          <p:nvPr/>
        </p:nvGrpSpPr>
        <p:grpSpPr>
          <a:xfrm>
            <a:off x="226389" y="5896040"/>
            <a:ext cx="2026275" cy="777240"/>
            <a:chOff x="-1784" y="1304"/>
            <a:chExt cx="5760" cy="2210"/>
          </a:xfrm>
        </p:grpSpPr>
        <p:sp>
          <p:nvSpPr>
            <p:cNvPr id="24" name="Google Shape;24;p29"/>
            <p:cNvSpPr/>
            <p:nvPr/>
          </p:nvSpPr>
          <p:spPr>
            <a:xfrm>
              <a:off x="-1784" y="1496"/>
              <a:ext cx="207" cy="344"/>
            </a:xfrm>
            <a:custGeom>
              <a:avLst/>
              <a:gdLst/>
              <a:ahLst/>
              <a:cxnLst/>
              <a:rect l="l" t="t" r="r" b="b"/>
              <a:pathLst>
                <a:path w="99" h="164" extrusionOk="0">
                  <a:moveTo>
                    <a:pt x="46" y="0"/>
                  </a:moveTo>
                  <a:cubicBezTo>
                    <a:pt x="46" y="0"/>
                    <a:pt x="46" y="0"/>
                    <a:pt x="46" y="1"/>
                  </a:cubicBezTo>
                  <a:cubicBezTo>
                    <a:pt x="46" y="5"/>
                    <a:pt x="45" y="24"/>
                    <a:pt x="45" y="27"/>
                  </a:cubicBezTo>
                  <a:cubicBezTo>
                    <a:pt x="61" y="27"/>
                    <a:pt x="81" y="25"/>
                    <a:pt x="95" y="25"/>
                  </a:cubicBezTo>
                  <a:cubicBezTo>
                    <a:pt x="98" y="25"/>
                    <a:pt x="99" y="26"/>
                    <a:pt x="99" y="28"/>
                  </a:cubicBezTo>
                  <a:cubicBezTo>
                    <a:pt x="98" y="32"/>
                    <a:pt x="98" y="34"/>
                    <a:pt x="96" y="40"/>
                  </a:cubicBezTo>
                  <a:cubicBezTo>
                    <a:pt x="96" y="43"/>
                    <a:pt x="94" y="43"/>
                    <a:pt x="91" y="43"/>
                  </a:cubicBezTo>
                  <a:cubicBezTo>
                    <a:pt x="80" y="44"/>
                    <a:pt x="65" y="44"/>
                    <a:pt x="46" y="45"/>
                  </a:cubicBezTo>
                  <a:cubicBezTo>
                    <a:pt x="45" y="45"/>
                    <a:pt x="44" y="45"/>
                    <a:pt x="44" y="49"/>
                  </a:cubicBezTo>
                  <a:cubicBezTo>
                    <a:pt x="43" y="63"/>
                    <a:pt x="42" y="101"/>
                    <a:pt x="42" y="122"/>
                  </a:cubicBezTo>
                  <a:cubicBezTo>
                    <a:pt x="42" y="137"/>
                    <a:pt x="52" y="146"/>
                    <a:pt x="69" y="146"/>
                  </a:cubicBezTo>
                  <a:cubicBezTo>
                    <a:pt x="78" y="146"/>
                    <a:pt x="83" y="143"/>
                    <a:pt x="92" y="137"/>
                  </a:cubicBezTo>
                  <a:cubicBezTo>
                    <a:pt x="93" y="137"/>
                    <a:pt x="94" y="137"/>
                    <a:pt x="94" y="138"/>
                  </a:cubicBezTo>
                  <a:cubicBezTo>
                    <a:pt x="95" y="140"/>
                    <a:pt x="95" y="142"/>
                    <a:pt x="95" y="144"/>
                  </a:cubicBezTo>
                  <a:cubicBezTo>
                    <a:pt x="95" y="146"/>
                    <a:pt x="94" y="147"/>
                    <a:pt x="92" y="148"/>
                  </a:cubicBezTo>
                  <a:cubicBezTo>
                    <a:pt x="80" y="155"/>
                    <a:pt x="66" y="164"/>
                    <a:pt x="50" y="164"/>
                  </a:cubicBezTo>
                  <a:cubicBezTo>
                    <a:pt x="44" y="164"/>
                    <a:pt x="31" y="161"/>
                    <a:pt x="24" y="153"/>
                  </a:cubicBezTo>
                  <a:cubicBezTo>
                    <a:pt x="20" y="147"/>
                    <a:pt x="19" y="141"/>
                    <a:pt x="19" y="127"/>
                  </a:cubicBezTo>
                  <a:cubicBezTo>
                    <a:pt x="20" y="110"/>
                    <a:pt x="21" y="60"/>
                    <a:pt x="21" y="50"/>
                  </a:cubicBezTo>
                  <a:cubicBezTo>
                    <a:pt x="22" y="48"/>
                    <a:pt x="19" y="45"/>
                    <a:pt x="18" y="45"/>
                  </a:cubicBezTo>
                  <a:cubicBezTo>
                    <a:pt x="13" y="45"/>
                    <a:pt x="5" y="45"/>
                    <a:pt x="3" y="45"/>
                  </a:cubicBezTo>
                  <a:cubicBezTo>
                    <a:pt x="2" y="45"/>
                    <a:pt x="0" y="42"/>
                    <a:pt x="1" y="41"/>
                  </a:cubicBezTo>
                  <a:cubicBezTo>
                    <a:pt x="15" y="29"/>
                    <a:pt x="37" y="8"/>
                    <a:pt x="42" y="1"/>
                  </a:cubicBezTo>
                  <a:cubicBezTo>
                    <a:pt x="44" y="0"/>
                    <a:pt x="45" y="0"/>
                    <a:pt x="45" y="0"/>
                  </a:cubicBezTo>
                  <a:lnTo>
                    <a:pt x="46" y="0"/>
                  </a:ln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25" name="Google Shape;25;p29"/>
            <p:cNvSpPr/>
            <p:nvPr/>
          </p:nvSpPr>
          <p:spPr>
            <a:xfrm>
              <a:off x="-1552" y="1304"/>
              <a:ext cx="336" cy="531"/>
            </a:xfrm>
            <a:custGeom>
              <a:avLst/>
              <a:gdLst/>
              <a:ahLst/>
              <a:cxnLst/>
              <a:rect l="l" t="t" r="r" b="b"/>
              <a:pathLst>
                <a:path w="161" h="254" extrusionOk="0">
                  <a:moveTo>
                    <a:pt x="1" y="248"/>
                  </a:moveTo>
                  <a:cubicBezTo>
                    <a:pt x="0" y="246"/>
                    <a:pt x="0" y="246"/>
                    <a:pt x="2" y="245"/>
                  </a:cubicBezTo>
                  <a:cubicBezTo>
                    <a:pt x="20" y="236"/>
                    <a:pt x="21" y="235"/>
                    <a:pt x="21" y="202"/>
                  </a:cubicBezTo>
                  <a:cubicBezTo>
                    <a:pt x="21" y="58"/>
                    <a:pt x="21" y="58"/>
                    <a:pt x="21" y="58"/>
                  </a:cubicBezTo>
                  <a:cubicBezTo>
                    <a:pt x="21" y="37"/>
                    <a:pt x="20" y="37"/>
                    <a:pt x="8" y="26"/>
                  </a:cubicBezTo>
                  <a:cubicBezTo>
                    <a:pt x="7" y="25"/>
                    <a:pt x="7" y="23"/>
                    <a:pt x="9" y="22"/>
                  </a:cubicBezTo>
                  <a:cubicBezTo>
                    <a:pt x="13" y="18"/>
                    <a:pt x="32" y="7"/>
                    <a:pt x="41" y="1"/>
                  </a:cubicBezTo>
                  <a:cubicBezTo>
                    <a:pt x="43" y="0"/>
                    <a:pt x="45" y="1"/>
                    <a:pt x="46" y="2"/>
                  </a:cubicBezTo>
                  <a:cubicBezTo>
                    <a:pt x="47" y="2"/>
                    <a:pt x="47" y="3"/>
                    <a:pt x="47" y="5"/>
                  </a:cubicBezTo>
                  <a:cubicBezTo>
                    <a:pt x="47" y="29"/>
                    <a:pt x="46" y="52"/>
                    <a:pt x="46" y="73"/>
                  </a:cubicBezTo>
                  <a:cubicBezTo>
                    <a:pt x="46" y="131"/>
                    <a:pt x="46" y="131"/>
                    <a:pt x="46" y="131"/>
                  </a:cubicBezTo>
                  <a:cubicBezTo>
                    <a:pt x="46" y="131"/>
                    <a:pt x="47" y="133"/>
                    <a:pt x="48" y="133"/>
                  </a:cubicBezTo>
                  <a:cubicBezTo>
                    <a:pt x="55" y="130"/>
                    <a:pt x="76" y="120"/>
                    <a:pt x="86" y="117"/>
                  </a:cubicBezTo>
                  <a:cubicBezTo>
                    <a:pt x="93" y="114"/>
                    <a:pt x="99" y="113"/>
                    <a:pt x="105" y="113"/>
                  </a:cubicBezTo>
                  <a:cubicBezTo>
                    <a:pt x="137" y="113"/>
                    <a:pt x="143" y="142"/>
                    <a:pt x="143" y="169"/>
                  </a:cubicBezTo>
                  <a:cubicBezTo>
                    <a:pt x="143" y="179"/>
                    <a:pt x="143" y="201"/>
                    <a:pt x="142" y="226"/>
                  </a:cubicBezTo>
                  <a:cubicBezTo>
                    <a:pt x="142" y="237"/>
                    <a:pt x="144" y="238"/>
                    <a:pt x="158" y="242"/>
                  </a:cubicBezTo>
                  <a:cubicBezTo>
                    <a:pt x="161" y="243"/>
                    <a:pt x="161" y="243"/>
                    <a:pt x="161" y="244"/>
                  </a:cubicBezTo>
                  <a:cubicBezTo>
                    <a:pt x="161" y="250"/>
                    <a:pt x="161" y="250"/>
                    <a:pt x="161" y="250"/>
                  </a:cubicBezTo>
                  <a:cubicBezTo>
                    <a:pt x="161" y="252"/>
                    <a:pt x="161" y="252"/>
                    <a:pt x="158" y="252"/>
                  </a:cubicBezTo>
                  <a:cubicBezTo>
                    <a:pt x="134" y="252"/>
                    <a:pt x="134" y="252"/>
                    <a:pt x="134" y="252"/>
                  </a:cubicBezTo>
                  <a:cubicBezTo>
                    <a:pt x="117" y="252"/>
                    <a:pt x="103" y="254"/>
                    <a:pt x="101" y="254"/>
                  </a:cubicBezTo>
                  <a:cubicBezTo>
                    <a:pt x="99" y="254"/>
                    <a:pt x="99" y="254"/>
                    <a:pt x="98" y="250"/>
                  </a:cubicBezTo>
                  <a:cubicBezTo>
                    <a:pt x="98" y="246"/>
                    <a:pt x="98" y="245"/>
                    <a:pt x="99" y="244"/>
                  </a:cubicBezTo>
                  <a:cubicBezTo>
                    <a:pt x="100" y="244"/>
                    <a:pt x="106" y="242"/>
                    <a:pt x="110" y="240"/>
                  </a:cubicBezTo>
                  <a:cubicBezTo>
                    <a:pt x="116" y="237"/>
                    <a:pt x="117" y="235"/>
                    <a:pt x="118" y="226"/>
                  </a:cubicBezTo>
                  <a:cubicBezTo>
                    <a:pt x="120" y="211"/>
                    <a:pt x="120" y="201"/>
                    <a:pt x="120" y="187"/>
                  </a:cubicBezTo>
                  <a:cubicBezTo>
                    <a:pt x="120" y="154"/>
                    <a:pt x="114" y="145"/>
                    <a:pt x="106" y="139"/>
                  </a:cubicBezTo>
                  <a:cubicBezTo>
                    <a:pt x="97" y="132"/>
                    <a:pt x="91" y="132"/>
                    <a:pt x="84" y="132"/>
                  </a:cubicBezTo>
                  <a:cubicBezTo>
                    <a:pt x="73" y="132"/>
                    <a:pt x="60" y="137"/>
                    <a:pt x="49" y="142"/>
                  </a:cubicBezTo>
                  <a:cubicBezTo>
                    <a:pt x="46" y="144"/>
                    <a:pt x="45" y="146"/>
                    <a:pt x="45" y="153"/>
                  </a:cubicBezTo>
                  <a:cubicBezTo>
                    <a:pt x="45" y="191"/>
                    <a:pt x="45" y="191"/>
                    <a:pt x="45" y="191"/>
                  </a:cubicBezTo>
                  <a:cubicBezTo>
                    <a:pt x="45" y="209"/>
                    <a:pt x="46" y="218"/>
                    <a:pt x="47" y="228"/>
                  </a:cubicBezTo>
                  <a:cubicBezTo>
                    <a:pt x="48" y="237"/>
                    <a:pt x="50" y="239"/>
                    <a:pt x="66" y="240"/>
                  </a:cubicBezTo>
                  <a:cubicBezTo>
                    <a:pt x="67" y="240"/>
                    <a:pt x="68" y="241"/>
                    <a:pt x="68" y="250"/>
                  </a:cubicBezTo>
                  <a:cubicBezTo>
                    <a:pt x="68" y="251"/>
                    <a:pt x="68" y="252"/>
                    <a:pt x="66" y="252"/>
                  </a:cubicBezTo>
                  <a:cubicBezTo>
                    <a:pt x="39" y="252"/>
                    <a:pt x="21" y="252"/>
                    <a:pt x="6" y="254"/>
                  </a:cubicBezTo>
                  <a:cubicBezTo>
                    <a:pt x="4" y="254"/>
                    <a:pt x="3" y="254"/>
                    <a:pt x="3" y="253"/>
                  </a:cubicBezTo>
                  <a:lnTo>
                    <a:pt x="1" y="248"/>
                  </a:ln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26" name="Google Shape;26;p29"/>
            <p:cNvSpPr/>
            <p:nvPr/>
          </p:nvSpPr>
          <p:spPr>
            <a:xfrm>
              <a:off x="-1182" y="1540"/>
              <a:ext cx="250" cy="298"/>
            </a:xfrm>
            <a:custGeom>
              <a:avLst/>
              <a:gdLst/>
              <a:ahLst/>
              <a:cxnLst/>
              <a:rect l="l" t="t" r="r" b="b"/>
              <a:pathLst>
                <a:path w="120" h="142" extrusionOk="0">
                  <a:moveTo>
                    <a:pt x="67" y="0"/>
                  </a:moveTo>
                  <a:cubicBezTo>
                    <a:pt x="78" y="0"/>
                    <a:pt x="89" y="6"/>
                    <a:pt x="95" y="12"/>
                  </a:cubicBezTo>
                  <a:cubicBezTo>
                    <a:pt x="101" y="18"/>
                    <a:pt x="105" y="25"/>
                    <a:pt x="108" y="34"/>
                  </a:cubicBezTo>
                  <a:cubicBezTo>
                    <a:pt x="111" y="34"/>
                    <a:pt x="119" y="32"/>
                    <a:pt x="120" y="33"/>
                  </a:cubicBezTo>
                  <a:cubicBezTo>
                    <a:pt x="120" y="34"/>
                    <a:pt x="120" y="35"/>
                    <a:pt x="120" y="36"/>
                  </a:cubicBezTo>
                  <a:cubicBezTo>
                    <a:pt x="119" y="39"/>
                    <a:pt x="117" y="45"/>
                    <a:pt x="114" y="46"/>
                  </a:cubicBezTo>
                  <a:cubicBezTo>
                    <a:pt x="88" y="52"/>
                    <a:pt x="44" y="60"/>
                    <a:pt x="29" y="65"/>
                  </a:cubicBezTo>
                  <a:cubicBezTo>
                    <a:pt x="27" y="65"/>
                    <a:pt x="27" y="67"/>
                    <a:pt x="27" y="71"/>
                  </a:cubicBezTo>
                  <a:cubicBezTo>
                    <a:pt x="28" y="108"/>
                    <a:pt x="47" y="123"/>
                    <a:pt x="70" y="123"/>
                  </a:cubicBezTo>
                  <a:cubicBezTo>
                    <a:pt x="86" y="123"/>
                    <a:pt x="100" y="116"/>
                    <a:pt x="112" y="106"/>
                  </a:cubicBezTo>
                  <a:cubicBezTo>
                    <a:pt x="113" y="104"/>
                    <a:pt x="117" y="104"/>
                    <a:pt x="117" y="105"/>
                  </a:cubicBezTo>
                  <a:cubicBezTo>
                    <a:pt x="117" y="113"/>
                    <a:pt x="116" y="115"/>
                    <a:pt x="114" y="117"/>
                  </a:cubicBezTo>
                  <a:cubicBezTo>
                    <a:pt x="100" y="130"/>
                    <a:pt x="83" y="136"/>
                    <a:pt x="71" y="140"/>
                  </a:cubicBezTo>
                  <a:cubicBezTo>
                    <a:pt x="67" y="141"/>
                    <a:pt x="62" y="142"/>
                    <a:pt x="59" y="142"/>
                  </a:cubicBezTo>
                  <a:cubicBezTo>
                    <a:pt x="35" y="142"/>
                    <a:pt x="20" y="127"/>
                    <a:pt x="15" y="123"/>
                  </a:cubicBezTo>
                  <a:cubicBezTo>
                    <a:pt x="10" y="117"/>
                    <a:pt x="0" y="101"/>
                    <a:pt x="0" y="78"/>
                  </a:cubicBezTo>
                  <a:cubicBezTo>
                    <a:pt x="0" y="48"/>
                    <a:pt x="18" y="24"/>
                    <a:pt x="35" y="11"/>
                  </a:cubicBezTo>
                  <a:cubicBezTo>
                    <a:pt x="44" y="5"/>
                    <a:pt x="56" y="0"/>
                    <a:pt x="66" y="0"/>
                  </a:cubicBezTo>
                  <a:lnTo>
                    <a:pt x="67" y="0"/>
                  </a:lnTo>
                  <a:close/>
                  <a:moveTo>
                    <a:pt x="83" y="37"/>
                  </a:moveTo>
                  <a:cubicBezTo>
                    <a:pt x="83" y="29"/>
                    <a:pt x="69" y="13"/>
                    <a:pt x="54" y="13"/>
                  </a:cubicBezTo>
                  <a:cubicBezTo>
                    <a:pt x="52" y="13"/>
                    <a:pt x="48" y="14"/>
                    <a:pt x="45" y="16"/>
                  </a:cubicBezTo>
                  <a:cubicBezTo>
                    <a:pt x="34" y="24"/>
                    <a:pt x="29" y="41"/>
                    <a:pt x="30" y="55"/>
                  </a:cubicBezTo>
                  <a:cubicBezTo>
                    <a:pt x="45" y="50"/>
                    <a:pt x="62" y="47"/>
                    <a:pt x="80" y="43"/>
                  </a:cubicBezTo>
                  <a:cubicBezTo>
                    <a:pt x="82" y="43"/>
                    <a:pt x="83" y="41"/>
                    <a:pt x="83" y="37"/>
                  </a:cubicBez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27" name="Google Shape;27;p29"/>
            <p:cNvSpPr/>
            <p:nvPr/>
          </p:nvSpPr>
          <p:spPr>
            <a:xfrm>
              <a:off x="-781" y="1348"/>
              <a:ext cx="495" cy="485"/>
            </a:xfrm>
            <a:custGeom>
              <a:avLst/>
              <a:gdLst/>
              <a:ahLst/>
              <a:cxnLst/>
              <a:rect l="l" t="t" r="r" b="b"/>
              <a:pathLst>
                <a:path w="237" h="232" extrusionOk="0">
                  <a:moveTo>
                    <a:pt x="237" y="116"/>
                  </a:moveTo>
                  <a:cubicBezTo>
                    <a:pt x="237" y="135"/>
                    <a:pt x="228" y="166"/>
                    <a:pt x="203" y="190"/>
                  </a:cubicBezTo>
                  <a:cubicBezTo>
                    <a:pt x="179" y="213"/>
                    <a:pt x="162" y="220"/>
                    <a:pt x="143" y="226"/>
                  </a:cubicBezTo>
                  <a:cubicBezTo>
                    <a:pt x="125" y="231"/>
                    <a:pt x="113" y="232"/>
                    <a:pt x="88" y="232"/>
                  </a:cubicBezTo>
                  <a:cubicBezTo>
                    <a:pt x="69" y="232"/>
                    <a:pt x="34" y="230"/>
                    <a:pt x="26" y="230"/>
                  </a:cubicBezTo>
                  <a:cubicBezTo>
                    <a:pt x="19" y="230"/>
                    <a:pt x="6" y="231"/>
                    <a:pt x="2" y="231"/>
                  </a:cubicBezTo>
                  <a:cubicBezTo>
                    <a:pt x="2" y="230"/>
                    <a:pt x="0" y="221"/>
                    <a:pt x="1" y="220"/>
                  </a:cubicBezTo>
                  <a:cubicBezTo>
                    <a:pt x="18" y="215"/>
                    <a:pt x="21" y="213"/>
                    <a:pt x="21" y="206"/>
                  </a:cubicBezTo>
                  <a:cubicBezTo>
                    <a:pt x="23" y="177"/>
                    <a:pt x="23" y="118"/>
                    <a:pt x="23" y="76"/>
                  </a:cubicBezTo>
                  <a:cubicBezTo>
                    <a:pt x="23" y="36"/>
                    <a:pt x="23" y="27"/>
                    <a:pt x="22" y="23"/>
                  </a:cubicBezTo>
                  <a:cubicBezTo>
                    <a:pt x="21" y="18"/>
                    <a:pt x="19" y="15"/>
                    <a:pt x="3" y="13"/>
                  </a:cubicBezTo>
                  <a:cubicBezTo>
                    <a:pt x="2" y="13"/>
                    <a:pt x="1" y="12"/>
                    <a:pt x="1" y="10"/>
                  </a:cubicBezTo>
                  <a:cubicBezTo>
                    <a:pt x="1" y="2"/>
                    <a:pt x="1" y="2"/>
                    <a:pt x="1" y="2"/>
                  </a:cubicBezTo>
                  <a:cubicBezTo>
                    <a:pt x="13" y="2"/>
                    <a:pt x="24" y="2"/>
                    <a:pt x="42" y="1"/>
                  </a:cubicBezTo>
                  <a:cubicBezTo>
                    <a:pt x="66" y="1"/>
                    <a:pt x="79" y="0"/>
                    <a:pt x="95" y="0"/>
                  </a:cubicBezTo>
                  <a:cubicBezTo>
                    <a:pt x="121" y="0"/>
                    <a:pt x="166" y="4"/>
                    <a:pt x="198" y="32"/>
                  </a:cubicBezTo>
                  <a:cubicBezTo>
                    <a:pt x="224" y="56"/>
                    <a:pt x="237" y="84"/>
                    <a:pt x="237" y="116"/>
                  </a:cubicBezTo>
                  <a:close/>
                  <a:moveTo>
                    <a:pt x="96" y="13"/>
                  </a:moveTo>
                  <a:cubicBezTo>
                    <a:pt x="81" y="13"/>
                    <a:pt x="58" y="17"/>
                    <a:pt x="55" y="19"/>
                  </a:cubicBezTo>
                  <a:cubicBezTo>
                    <a:pt x="53" y="21"/>
                    <a:pt x="53" y="23"/>
                    <a:pt x="53" y="26"/>
                  </a:cubicBezTo>
                  <a:cubicBezTo>
                    <a:pt x="51" y="43"/>
                    <a:pt x="50" y="75"/>
                    <a:pt x="50" y="104"/>
                  </a:cubicBezTo>
                  <a:cubicBezTo>
                    <a:pt x="50" y="156"/>
                    <a:pt x="51" y="192"/>
                    <a:pt x="55" y="209"/>
                  </a:cubicBezTo>
                  <a:cubicBezTo>
                    <a:pt x="56" y="212"/>
                    <a:pt x="57" y="214"/>
                    <a:pt x="61" y="215"/>
                  </a:cubicBezTo>
                  <a:cubicBezTo>
                    <a:pt x="68" y="217"/>
                    <a:pt x="82" y="220"/>
                    <a:pt x="92" y="220"/>
                  </a:cubicBezTo>
                  <a:cubicBezTo>
                    <a:pt x="111" y="220"/>
                    <a:pt x="133" y="217"/>
                    <a:pt x="158" y="201"/>
                  </a:cubicBezTo>
                  <a:cubicBezTo>
                    <a:pt x="189" y="182"/>
                    <a:pt x="203" y="149"/>
                    <a:pt x="203" y="114"/>
                  </a:cubicBezTo>
                  <a:cubicBezTo>
                    <a:pt x="203" y="77"/>
                    <a:pt x="186" y="52"/>
                    <a:pt x="170" y="38"/>
                  </a:cubicBezTo>
                  <a:cubicBezTo>
                    <a:pt x="146" y="16"/>
                    <a:pt x="115" y="13"/>
                    <a:pt x="96" y="13"/>
                  </a:cubicBez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28" name="Google Shape;28;p29"/>
            <p:cNvSpPr/>
            <p:nvPr/>
          </p:nvSpPr>
          <p:spPr>
            <a:xfrm>
              <a:off x="-242" y="1536"/>
              <a:ext cx="267" cy="304"/>
            </a:xfrm>
            <a:custGeom>
              <a:avLst/>
              <a:gdLst/>
              <a:ahLst/>
              <a:cxnLst/>
              <a:rect l="l" t="t" r="r" b="b"/>
              <a:pathLst>
                <a:path w="128" h="145" extrusionOk="0">
                  <a:moveTo>
                    <a:pt x="16" y="43"/>
                  </a:moveTo>
                  <a:cubicBezTo>
                    <a:pt x="14" y="44"/>
                    <a:pt x="12" y="44"/>
                    <a:pt x="10" y="44"/>
                  </a:cubicBezTo>
                  <a:cubicBezTo>
                    <a:pt x="8" y="44"/>
                    <a:pt x="6" y="41"/>
                    <a:pt x="6" y="40"/>
                  </a:cubicBezTo>
                  <a:cubicBezTo>
                    <a:pt x="6" y="38"/>
                    <a:pt x="7" y="35"/>
                    <a:pt x="8" y="33"/>
                  </a:cubicBezTo>
                  <a:cubicBezTo>
                    <a:pt x="14" y="23"/>
                    <a:pt x="39" y="7"/>
                    <a:pt x="49" y="4"/>
                  </a:cubicBezTo>
                  <a:cubicBezTo>
                    <a:pt x="56" y="2"/>
                    <a:pt x="61" y="0"/>
                    <a:pt x="65" y="0"/>
                  </a:cubicBezTo>
                  <a:cubicBezTo>
                    <a:pt x="80" y="0"/>
                    <a:pt x="87" y="7"/>
                    <a:pt x="93" y="13"/>
                  </a:cubicBezTo>
                  <a:cubicBezTo>
                    <a:pt x="99" y="19"/>
                    <a:pt x="99" y="26"/>
                    <a:pt x="99" y="29"/>
                  </a:cubicBezTo>
                  <a:cubicBezTo>
                    <a:pt x="99" y="54"/>
                    <a:pt x="98" y="78"/>
                    <a:pt x="98" y="103"/>
                  </a:cubicBezTo>
                  <a:cubicBezTo>
                    <a:pt x="98" y="122"/>
                    <a:pt x="102" y="128"/>
                    <a:pt x="107" y="128"/>
                  </a:cubicBezTo>
                  <a:cubicBezTo>
                    <a:pt x="113" y="128"/>
                    <a:pt x="124" y="124"/>
                    <a:pt x="125" y="124"/>
                  </a:cubicBezTo>
                  <a:cubicBezTo>
                    <a:pt x="125" y="123"/>
                    <a:pt x="128" y="126"/>
                    <a:pt x="128" y="126"/>
                  </a:cubicBezTo>
                  <a:cubicBezTo>
                    <a:pt x="128" y="134"/>
                    <a:pt x="128" y="134"/>
                    <a:pt x="128" y="134"/>
                  </a:cubicBezTo>
                  <a:cubicBezTo>
                    <a:pt x="128" y="135"/>
                    <a:pt x="127" y="136"/>
                    <a:pt x="126" y="137"/>
                  </a:cubicBezTo>
                  <a:cubicBezTo>
                    <a:pt x="121" y="140"/>
                    <a:pt x="99" y="145"/>
                    <a:pt x="88" y="145"/>
                  </a:cubicBezTo>
                  <a:cubicBezTo>
                    <a:pt x="82" y="145"/>
                    <a:pt x="77" y="142"/>
                    <a:pt x="74" y="127"/>
                  </a:cubicBezTo>
                  <a:cubicBezTo>
                    <a:pt x="63" y="133"/>
                    <a:pt x="41" y="143"/>
                    <a:pt x="29" y="143"/>
                  </a:cubicBezTo>
                  <a:cubicBezTo>
                    <a:pt x="25" y="143"/>
                    <a:pt x="18" y="143"/>
                    <a:pt x="9" y="137"/>
                  </a:cubicBezTo>
                  <a:cubicBezTo>
                    <a:pt x="5" y="134"/>
                    <a:pt x="0" y="125"/>
                    <a:pt x="0" y="111"/>
                  </a:cubicBezTo>
                  <a:cubicBezTo>
                    <a:pt x="0" y="104"/>
                    <a:pt x="5" y="98"/>
                    <a:pt x="15" y="93"/>
                  </a:cubicBezTo>
                  <a:cubicBezTo>
                    <a:pt x="33" y="84"/>
                    <a:pt x="54" y="78"/>
                    <a:pt x="75" y="74"/>
                  </a:cubicBezTo>
                  <a:cubicBezTo>
                    <a:pt x="76" y="71"/>
                    <a:pt x="76" y="55"/>
                    <a:pt x="76" y="48"/>
                  </a:cubicBezTo>
                  <a:cubicBezTo>
                    <a:pt x="76" y="33"/>
                    <a:pt x="73" y="25"/>
                    <a:pt x="70" y="22"/>
                  </a:cubicBezTo>
                  <a:cubicBezTo>
                    <a:pt x="67" y="19"/>
                    <a:pt x="58" y="17"/>
                    <a:pt x="50" y="17"/>
                  </a:cubicBezTo>
                  <a:cubicBezTo>
                    <a:pt x="45" y="17"/>
                    <a:pt x="39" y="18"/>
                    <a:pt x="37" y="19"/>
                  </a:cubicBezTo>
                  <a:cubicBezTo>
                    <a:pt x="36" y="20"/>
                    <a:pt x="35" y="22"/>
                    <a:pt x="35" y="33"/>
                  </a:cubicBezTo>
                  <a:cubicBezTo>
                    <a:pt x="35" y="36"/>
                    <a:pt x="35" y="37"/>
                    <a:pt x="33" y="38"/>
                  </a:cubicBezTo>
                  <a:lnTo>
                    <a:pt x="16" y="43"/>
                  </a:lnTo>
                  <a:close/>
                  <a:moveTo>
                    <a:pt x="43" y="127"/>
                  </a:moveTo>
                  <a:cubicBezTo>
                    <a:pt x="47" y="127"/>
                    <a:pt x="57" y="124"/>
                    <a:pt x="66" y="120"/>
                  </a:cubicBezTo>
                  <a:cubicBezTo>
                    <a:pt x="71" y="117"/>
                    <a:pt x="74" y="114"/>
                    <a:pt x="74" y="110"/>
                  </a:cubicBezTo>
                  <a:cubicBezTo>
                    <a:pt x="75" y="106"/>
                    <a:pt x="75" y="93"/>
                    <a:pt x="75" y="88"/>
                  </a:cubicBezTo>
                  <a:cubicBezTo>
                    <a:pt x="75" y="86"/>
                    <a:pt x="75" y="84"/>
                    <a:pt x="74" y="84"/>
                  </a:cubicBezTo>
                  <a:cubicBezTo>
                    <a:pt x="52" y="88"/>
                    <a:pt x="38" y="92"/>
                    <a:pt x="30" y="98"/>
                  </a:cubicBezTo>
                  <a:cubicBezTo>
                    <a:pt x="28" y="100"/>
                    <a:pt x="27" y="103"/>
                    <a:pt x="27" y="109"/>
                  </a:cubicBezTo>
                  <a:cubicBezTo>
                    <a:pt x="27" y="121"/>
                    <a:pt x="30" y="127"/>
                    <a:pt x="43" y="127"/>
                  </a:cubicBez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29" name="Google Shape;29;p29"/>
            <p:cNvSpPr/>
            <p:nvPr/>
          </p:nvSpPr>
          <p:spPr>
            <a:xfrm>
              <a:off x="19" y="1545"/>
              <a:ext cx="278" cy="293"/>
            </a:xfrm>
            <a:custGeom>
              <a:avLst/>
              <a:gdLst/>
              <a:ahLst/>
              <a:cxnLst/>
              <a:rect l="l" t="t" r="r" b="b"/>
              <a:pathLst>
                <a:path w="133" h="140" extrusionOk="0">
                  <a:moveTo>
                    <a:pt x="58" y="5"/>
                  </a:moveTo>
                  <a:cubicBezTo>
                    <a:pt x="58" y="7"/>
                    <a:pt x="57" y="8"/>
                    <a:pt x="56" y="9"/>
                  </a:cubicBezTo>
                  <a:cubicBezTo>
                    <a:pt x="52" y="11"/>
                    <a:pt x="43" y="15"/>
                    <a:pt x="41" y="18"/>
                  </a:cubicBezTo>
                  <a:cubicBezTo>
                    <a:pt x="40" y="19"/>
                    <a:pt x="39" y="20"/>
                    <a:pt x="42" y="30"/>
                  </a:cubicBezTo>
                  <a:cubicBezTo>
                    <a:pt x="46" y="45"/>
                    <a:pt x="60" y="91"/>
                    <a:pt x="65" y="101"/>
                  </a:cubicBezTo>
                  <a:cubicBezTo>
                    <a:pt x="66" y="103"/>
                    <a:pt x="67" y="102"/>
                    <a:pt x="69" y="100"/>
                  </a:cubicBezTo>
                  <a:cubicBezTo>
                    <a:pt x="80" y="79"/>
                    <a:pt x="93" y="50"/>
                    <a:pt x="98" y="37"/>
                  </a:cubicBezTo>
                  <a:cubicBezTo>
                    <a:pt x="101" y="29"/>
                    <a:pt x="103" y="24"/>
                    <a:pt x="104" y="20"/>
                  </a:cubicBezTo>
                  <a:cubicBezTo>
                    <a:pt x="104" y="16"/>
                    <a:pt x="101" y="13"/>
                    <a:pt x="87" y="10"/>
                  </a:cubicBezTo>
                  <a:cubicBezTo>
                    <a:pt x="86" y="10"/>
                    <a:pt x="86" y="8"/>
                    <a:pt x="88" y="4"/>
                  </a:cubicBezTo>
                  <a:cubicBezTo>
                    <a:pt x="89" y="1"/>
                    <a:pt x="89" y="1"/>
                    <a:pt x="91" y="1"/>
                  </a:cubicBezTo>
                  <a:cubicBezTo>
                    <a:pt x="103" y="1"/>
                    <a:pt x="118" y="0"/>
                    <a:pt x="127" y="0"/>
                  </a:cubicBezTo>
                  <a:cubicBezTo>
                    <a:pt x="129" y="0"/>
                    <a:pt x="130" y="0"/>
                    <a:pt x="131" y="2"/>
                  </a:cubicBezTo>
                  <a:cubicBezTo>
                    <a:pt x="132" y="3"/>
                    <a:pt x="132" y="4"/>
                    <a:pt x="133" y="5"/>
                  </a:cubicBezTo>
                  <a:cubicBezTo>
                    <a:pt x="133" y="7"/>
                    <a:pt x="133" y="9"/>
                    <a:pt x="132" y="10"/>
                  </a:cubicBezTo>
                  <a:cubicBezTo>
                    <a:pt x="113" y="37"/>
                    <a:pt x="88" y="87"/>
                    <a:pt x="74" y="116"/>
                  </a:cubicBezTo>
                  <a:cubicBezTo>
                    <a:pt x="68" y="127"/>
                    <a:pt x="66" y="134"/>
                    <a:pt x="66" y="135"/>
                  </a:cubicBezTo>
                  <a:cubicBezTo>
                    <a:pt x="65" y="138"/>
                    <a:pt x="64" y="139"/>
                    <a:pt x="63" y="139"/>
                  </a:cubicBezTo>
                  <a:cubicBezTo>
                    <a:pt x="61" y="140"/>
                    <a:pt x="59" y="140"/>
                    <a:pt x="57" y="140"/>
                  </a:cubicBezTo>
                  <a:cubicBezTo>
                    <a:pt x="55" y="140"/>
                    <a:pt x="54" y="138"/>
                    <a:pt x="53" y="135"/>
                  </a:cubicBezTo>
                  <a:cubicBezTo>
                    <a:pt x="50" y="128"/>
                    <a:pt x="37" y="88"/>
                    <a:pt x="20" y="39"/>
                  </a:cubicBezTo>
                  <a:cubicBezTo>
                    <a:pt x="14" y="21"/>
                    <a:pt x="12" y="15"/>
                    <a:pt x="1" y="11"/>
                  </a:cubicBezTo>
                  <a:cubicBezTo>
                    <a:pt x="0" y="11"/>
                    <a:pt x="4" y="1"/>
                    <a:pt x="5" y="1"/>
                  </a:cubicBezTo>
                  <a:cubicBezTo>
                    <a:pt x="18" y="1"/>
                    <a:pt x="46" y="1"/>
                    <a:pt x="57" y="0"/>
                  </a:cubicBezTo>
                  <a:cubicBezTo>
                    <a:pt x="58" y="0"/>
                    <a:pt x="58" y="0"/>
                    <a:pt x="58" y="1"/>
                  </a:cubicBezTo>
                  <a:lnTo>
                    <a:pt x="58" y="5"/>
                  </a:ln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30" name="Google Shape;30;p29"/>
            <p:cNvSpPr/>
            <p:nvPr/>
          </p:nvSpPr>
          <p:spPr>
            <a:xfrm>
              <a:off x="330" y="1373"/>
              <a:ext cx="142" cy="460"/>
            </a:xfrm>
            <a:custGeom>
              <a:avLst/>
              <a:gdLst/>
              <a:ahLst/>
              <a:cxnLst/>
              <a:rect l="l" t="t" r="r" b="b"/>
              <a:pathLst>
                <a:path w="68" h="220" extrusionOk="0">
                  <a:moveTo>
                    <a:pt x="36" y="218"/>
                  </a:moveTo>
                  <a:cubicBezTo>
                    <a:pt x="19" y="218"/>
                    <a:pt x="5" y="220"/>
                    <a:pt x="4" y="220"/>
                  </a:cubicBezTo>
                  <a:cubicBezTo>
                    <a:pt x="2" y="220"/>
                    <a:pt x="1" y="220"/>
                    <a:pt x="1" y="219"/>
                  </a:cubicBezTo>
                  <a:cubicBezTo>
                    <a:pt x="0" y="216"/>
                    <a:pt x="0" y="213"/>
                    <a:pt x="0" y="211"/>
                  </a:cubicBezTo>
                  <a:cubicBezTo>
                    <a:pt x="0" y="209"/>
                    <a:pt x="1" y="209"/>
                    <a:pt x="2" y="209"/>
                  </a:cubicBezTo>
                  <a:cubicBezTo>
                    <a:pt x="15" y="208"/>
                    <a:pt x="18" y="206"/>
                    <a:pt x="20" y="197"/>
                  </a:cubicBezTo>
                  <a:cubicBezTo>
                    <a:pt x="21" y="191"/>
                    <a:pt x="22" y="167"/>
                    <a:pt x="22" y="144"/>
                  </a:cubicBezTo>
                  <a:cubicBezTo>
                    <a:pt x="22" y="125"/>
                    <a:pt x="22" y="114"/>
                    <a:pt x="21" y="107"/>
                  </a:cubicBezTo>
                  <a:cubicBezTo>
                    <a:pt x="21" y="105"/>
                    <a:pt x="19" y="105"/>
                    <a:pt x="2" y="102"/>
                  </a:cubicBezTo>
                  <a:cubicBezTo>
                    <a:pt x="1" y="102"/>
                    <a:pt x="0" y="101"/>
                    <a:pt x="1" y="99"/>
                  </a:cubicBezTo>
                  <a:cubicBezTo>
                    <a:pt x="4" y="93"/>
                    <a:pt x="4" y="92"/>
                    <a:pt x="6" y="92"/>
                  </a:cubicBezTo>
                  <a:cubicBezTo>
                    <a:pt x="20" y="87"/>
                    <a:pt x="30" y="82"/>
                    <a:pt x="45" y="77"/>
                  </a:cubicBezTo>
                  <a:cubicBezTo>
                    <a:pt x="47" y="76"/>
                    <a:pt x="47" y="77"/>
                    <a:pt x="47" y="79"/>
                  </a:cubicBezTo>
                  <a:cubicBezTo>
                    <a:pt x="46" y="103"/>
                    <a:pt x="44" y="152"/>
                    <a:pt x="44" y="170"/>
                  </a:cubicBezTo>
                  <a:cubicBezTo>
                    <a:pt x="44" y="189"/>
                    <a:pt x="44" y="195"/>
                    <a:pt x="44" y="199"/>
                  </a:cubicBezTo>
                  <a:cubicBezTo>
                    <a:pt x="45" y="204"/>
                    <a:pt x="46" y="206"/>
                    <a:pt x="49" y="206"/>
                  </a:cubicBezTo>
                  <a:cubicBezTo>
                    <a:pt x="61" y="204"/>
                    <a:pt x="63" y="204"/>
                    <a:pt x="64" y="204"/>
                  </a:cubicBezTo>
                  <a:cubicBezTo>
                    <a:pt x="66" y="204"/>
                    <a:pt x="68" y="206"/>
                    <a:pt x="67" y="207"/>
                  </a:cubicBezTo>
                  <a:cubicBezTo>
                    <a:pt x="66" y="216"/>
                    <a:pt x="66" y="216"/>
                    <a:pt x="66" y="216"/>
                  </a:cubicBezTo>
                  <a:cubicBezTo>
                    <a:pt x="66" y="218"/>
                    <a:pt x="65" y="218"/>
                    <a:pt x="64" y="218"/>
                  </a:cubicBezTo>
                  <a:lnTo>
                    <a:pt x="36" y="218"/>
                  </a:lnTo>
                  <a:close/>
                  <a:moveTo>
                    <a:pt x="40" y="0"/>
                  </a:moveTo>
                  <a:cubicBezTo>
                    <a:pt x="48" y="0"/>
                    <a:pt x="53" y="7"/>
                    <a:pt x="53" y="15"/>
                  </a:cubicBezTo>
                  <a:cubicBezTo>
                    <a:pt x="53" y="26"/>
                    <a:pt x="46" y="32"/>
                    <a:pt x="37" y="32"/>
                  </a:cubicBezTo>
                  <a:cubicBezTo>
                    <a:pt x="29" y="32"/>
                    <a:pt x="23" y="26"/>
                    <a:pt x="23" y="18"/>
                  </a:cubicBezTo>
                  <a:cubicBezTo>
                    <a:pt x="23" y="6"/>
                    <a:pt x="32" y="0"/>
                    <a:pt x="39" y="0"/>
                  </a:cubicBezTo>
                  <a:lnTo>
                    <a:pt x="40" y="0"/>
                  </a:ln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31" name="Google Shape;31;p29"/>
            <p:cNvSpPr/>
            <p:nvPr/>
          </p:nvSpPr>
          <p:spPr>
            <a:xfrm>
              <a:off x="497" y="1306"/>
              <a:ext cx="332" cy="538"/>
            </a:xfrm>
            <a:custGeom>
              <a:avLst/>
              <a:gdLst/>
              <a:ahLst/>
              <a:cxnLst/>
              <a:rect l="l" t="t" r="r" b="b"/>
              <a:pathLst>
                <a:path w="159" h="257" extrusionOk="0">
                  <a:moveTo>
                    <a:pt x="0" y="192"/>
                  </a:moveTo>
                  <a:cubicBezTo>
                    <a:pt x="0" y="175"/>
                    <a:pt x="5" y="155"/>
                    <a:pt x="24" y="136"/>
                  </a:cubicBezTo>
                  <a:cubicBezTo>
                    <a:pt x="35" y="126"/>
                    <a:pt x="58" y="112"/>
                    <a:pt x="78" y="112"/>
                  </a:cubicBezTo>
                  <a:cubicBezTo>
                    <a:pt x="87" y="112"/>
                    <a:pt x="100" y="115"/>
                    <a:pt x="104" y="117"/>
                  </a:cubicBezTo>
                  <a:cubicBezTo>
                    <a:pt x="105" y="117"/>
                    <a:pt x="108" y="116"/>
                    <a:pt x="108" y="114"/>
                  </a:cubicBezTo>
                  <a:cubicBezTo>
                    <a:pt x="108" y="109"/>
                    <a:pt x="108" y="103"/>
                    <a:pt x="108" y="89"/>
                  </a:cubicBezTo>
                  <a:cubicBezTo>
                    <a:pt x="108" y="56"/>
                    <a:pt x="108" y="45"/>
                    <a:pt x="107" y="36"/>
                  </a:cubicBezTo>
                  <a:cubicBezTo>
                    <a:pt x="107" y="31"/>
                    <a:pt x="106" y="30"/>
                    <a:pt x="91" y="28"/>
                  </a:cubicBezTo>
                  <a:cubicBezTo>
                    <a:pt x="89" y="28"/>
                    <a:pt x="88" y="26"/>
                    <a:pt x="88" y="25"/>
                  </a:cubicBezTo>
                  <a:cubicBezTo>
                    <a:pt x="87" y="23"/>
                    <a:pt x="87" y="23"/>
                    <a:pt x="87" y="23"/>
                  </a:cubicBezTo>
                  <a:cubicBezTo>
                    <a:pt x="86" y="21"/>
                    <a:pt x="87" y="21"/>
                    <a:pt x="87" y="20"/>
                  </a:cubicBezTo>
                  <a:cubicBezTo>
                    <a:pt x="102" y="14"/>
                    <a:pt x="114" y="9"/>
                    <a:pt x="127" y="1"/>
                  </a:cubicBezTo>
                  <a:cubicBezTo>
                    <a:pt x="128" y="0"/>
                    <a:pt x="129" y="0"/>
                    <a:pt x="130" y="0"/>
                  </a:cubicBezTo>
                  <a:cubicBezTo>
                    <a:pt x="132" y="1"/>
                    <a:pt x="133" y="3"/>
                    <a:pt x="133" y="6"/>
                  </a:cubicBezTo>
                  <a:cubicBezTo>
                    <a:pt x="132" y="38"/>
                    <a:pt x="131" y="109"/>
                    <a:pt x="131" y="150"/>
                  </a:cubicBezTo>
                  <a:cubicBezTo>
                    <a:pt x="131" y="196"/>
                    <a:pt x="131" y="196"/>
                    <a:pt x="131" y="196"/>
                  </a:cubicBezTo>
                  <a:cubicBezTo>
                    <a:pt x="131" y="207"/>
                    <a:pt x="131" y="225"/>
                    <a:pt x="133" y="233"/>
                  </a:cubicBezTo>
                  <a:cubicBezTo>
                    <a:pt x="134" y="238"/>
                    <a:pt x="135" y="239"/>
                    <a:pt x="137" y="239"/>
                  </a:cubicBezTo>
                  <a:cubicBezTo>
                    <a:pt x="141" y="239"/>
                    <a:pt x="150" y="235"/>
                    <a:pt x="154" y="233"/>
                  </a:cubicBezTo>
                  <a:cubicBezTo>
                    <a:pt x="155" y="233"/>
                    <a:pt x="157" y="233"/>
                    <a:pt x="157" y="234"/>
                  </a:cubicBezTo>
                  <a:cubicBezTo>
                    <a:pt x="158" y="237"/>
                    <a:pt x="159" y="241"/>
                    <a:pt x="159" y="244"/>
                  </a:cubicBezTo>
                  <a:cubicBezTo>
                    <a:pt x="159" y="247"/>
                    <a:pt x="157" y="247"/>
                    <a:pt x="155" y="247"/>
                  </a:cubicBezTo>
                  <a:cubicBezTo>
                    <a:pt x="145" y="251"/>
                    <a:pt x="118" y="257"/>
                    <a:pt x="114" y="257"/>
                  </a:cubicBezTo>
                  <a:cubicBezTo>
                    <a:pt x="112" y="257"/>
                    <a:pt x="109" y="254"/>
                    <a:pt x="108" y="250"/>
                  </a:cubicBezTo>
                  <a:cubicBezTo>
                    <a:pt x="108" y="245"/>
                    <a:pt x="108" y="236"/>
                    <a:pt x="108" y="233"/>
                  </a:cubicBezTo>
                  <a:cubicBezTo>
                    <a:pt x="83" y="245"/>
                    <a:pt x="67" y="253"/>
                    <a:pt x="55" y="253"/>
                  </a:cubicBezTo>
                  <a:cubicBezTo>
                    <a:pt x="41" y="253"/>
                    <a:pt x="27" y="245"/>
                    <a:pt x="19" y="238"/>
                  </a:cubicBezTo>
                  <a:cubicBezTo>
                    <a:pt x="6" y="225"/>
                    <a:pt x="0" y="205"/>
                    <a:pt x="0" y="192"/>
                  </a:cubicBezTo>
                  <a:close/>
                  <a:moveTo>
                    <a:pt x="63" y="128"/>
                  </a:moveTo>
                  <a:cubicBezTo>
                    <a:pt x="58" y="128"/>
                    <a:pt x="43" y="131"/>
                    <a:pt x="36" y="139"/>
                  </a:cubicBezTo>
                  <a:cubicBezTo>
                    <a:pt x="28" y="147"/>
                    <a:pt x="24" y="159"/>
                    <a:pt x="24" y="173"/>
                  </a:cubicBezTo>
                  <a:cubicBezTo>
                    <a:pt x="24" y="180"/>
                    <a:pt x="25" y="206"/>
                    <a:pt x="43" y="222"/>
                  </a:cubicBezTo>
                  <a:cubicBezTo>
                    <a:pt x="54" y="232"/>
                    <a:pt x="64" y="233"/>
                    <a:pt x="73" y="233"/>
                  </a:cubicBezTo>
                  <a:cubicBezTo>
                    <a:pt x="84" y="233"/>
                    <a:pt x="97" y="228"/>
                    <a:pt x="103" y="224"/>
                  </a:cubicBezTo>
                  <a:cubicBezTo>
                    <a:pt x="106" y="222"/>
                    <a:pt x="107" y="221"/>
                    <a:pt x="107" y="219"/>
                  </a:cubicBezTo>
                  <a:cubicBezTo>
                    <a:pt x="109" y="206"/>
                    <a:pt x="109" y="159"/>
                    <a:pt x="107" y="147"/>
                  </a:cubicBezTo>
                  <a:cubicBezTo>
                    <a:pt x="106" y="143"/>
                    <a:pt x="106" y="142"/>
                    <a:pt x="101" y="138"/>
                  </a:cubicBezTo>
                  <a:cubicBezTo>
                    <a:pt x="91" y="132"/>
                    <a:pt x="77" y="128"/>
                    <a:pt x="64" y="128"/>
                  </a:cubicBezTo>
                  <a:lnTo>
                    <a:pt x="63" y="128"/>
                  </a:ln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32" name="Google Shape;32;p29"/>
            <p:cNvSpPr/>
            <p:nvPr/>
          </p:nvSpPr>
          <p:spPr>
            <a:xfrm>
              <a:off x="-1778" y="2053"/>
              <a:ext cx="378" cy="488"/>
            </a:xfrm>
            <a:custGeom>
              <a:avLst/>
              <a:gdLst/>
              <a:ahLst/>
              <a:cxnLst/>
              <a:rect l="l" t="t" r="r" b="b"/>
              <a:pathLst>
                <a:path w="181" h="233" extrusionOk="0">
                  <a:moveTo>
                    <a:pt x="170" y="175"/>
                  </a:moveTo>
                  <a:cubicBezTo>
                    <a:pt x="171" y="175"/>
                    <a:pt x="178" y="177"/>
                    <a:pt x="180" y="178"/>
                  </a:cubicBezTo>
                  <a:cubicBezTo>
                    <a:pt x="181" y="179"/>
                    <a:pt x="181" y="180"/>
                    <a:pt x="181" y="182"/>
                  </a:cubicBezTo>
                  <a:cubicBezTo>
                    <a:pt x="177" y="196"/>
                    <a:pt x="173" y="210"/>
                    <a:pt x="170" y="226"/>
                  </a:cubicBezTo>
                  <a:cubicBezTo>
                    <a:pt x="170" y="229"/>
                    <a:pt x="167" y="231"/>
                    <a:pt x="164" y="231"/>
                  </a:cubicBezTo>
                  <a:cubicBezTo>
                    <a:pt x="161" y="231"/>
                    <a:pt x="157" y="231"/>
                    <a:pt x="142" y="231"/>
                  </a:cubicBezTo>
                  <a:cubicBezTo>
                    <a:pt x="128" y="231"/>
                    <a:pt x="110" y="230"/>
                    <a:pt x="52" y="230"/>
                  </a:cubicBezTo>
                  <a:cubicBezTo>
                    <a:pt x="33" y="230"/>
                    <a:pt x="17" y="232"/>
                    <a:pt x="12" y="232"/>
                  </a:cubicBezTo>
                  <a:cubicBezTo>
                    <a:pt x="8" y="233"/>
                    <a:pt x="6" y="233"/>
                    <a:pt x="5" y="233"/>
                  </a:cubicBezTo>
                  <a:cubicBezTo>
                    <a:pt x="4" y="232"/>
                    <a:pt x="1" y="224"/>
                    <a:pt x="1" y="222"/>
                  </a:cubicBezTo>
                  <a:cubicBezTo>
                    <a:pt x="19" y="220"/>
                    <a:pt x="28" y="217"/>
                    <a:pt x="31" y="206"/>
                  </a:cubicBezTo>
                  <a:cubicBezTo>
                    <a:pt x="32" y="202"/>
                    <a:pt x="33" y="188"/>
                    <a:pt x="33" y="152"/>
                  </a:cubicBezTo>
                  <a:cubicBezTo>
                    <a:pt x="33" y="80"/>
                    <a:pt x="33" y="80"/>
                    <a:pt x="33" y="80"/>
                  </a:cubicBezTo>
                  <a:cubicBezTo>
                    <a:pt x="33" y="50"/>
                    <a:pt x="32" y="31"/>
                    <a:pt x="32" y="24"/>
                  </a:cubicBezTo>
                  <a:cubicBezTo>
                    <a:pt x="31" y="16"/>
                    <a:pt x="28" y="14"/>
                    <a:pt x="3" y="14"/>
                  </a:cubicBezTo>
                  <a:cubicBezTo>
                    <a:pt x="1" y="14"/>
                    <a:pt x="0" y="12"/>
                    <a:pt x="1" y="10"/>
                  </a:cubicBezTo>
                  <a:cubicBezTo>
                    <a:pt x="4" y="4"/>
                    <a:pt x="4" y="4"/>
                    <a:pt x="4" y="4"/>
                  </a:cubicBezTo>
                  <a:cubicBezTo>
                    <a:pt x="5" y="2"/>
                    <a:pt x="5" y="2"/>
                    <a:pt x="6" y="2"/>
                  </a:cubicBezTo>
                  <a:cubicBezTo>
                    <a:pt x="32" y="3"/>
                    <a:pt x="61" y="2"/>
                    <a:pt x="91" y="0"/>
                  </a:cubicBezTo>
                  <a:cubicBezTo>
                    <a:pt x="92" y="1"/>
                    <a:pt x="93" y="7"/>
                    <a:pt x="93" y="10"/>
                  </a:cubicBezTo>
                  <a:cubicBezTo>
                    <a:pt x="70" y="13"/>
                    <a:pt x="63" y="14"/>
                    <a:pt x="62" y="29"/>
                  </a:cubicBezTo>
                  <a:cubicBezTo>
                    <a:pt x="61" y="39"/>
                    <a:pt x="60" y="65"/>
                    <a:pt x="60" y="91"/>
                  </a:cubicBezTo>
                  <a:cubicBezTo>
                    <a:pt x="60" y="134"/>
                    <a:pt x="60" y="134"/>
                    <a:pt x="60" y="134"/>
                  </a:cubicBezTo>
                  <a:cubicBezTo>
                    <a:pt x="60" y="190"/>
                    <a:pt x="61" y="201"/>
                    <a:pt x="61" y="206"/>
                  </a:cubicBezTo>
                  <a:cubicBezTo>
                    <a:pt x="62" y="212"/>
                    <a:pt x="64" y="215"/>
                    <a:pt x="68" y="216"/>
                  </a:cubicBezTo>
                  <a:cubicBezTo>
                    <a:pt x="74" y="217"/>
                    <a:pt x="86" y="217"/>
                    <a:pt x="102" y="217"/>
                  </a:cubicBezTo>
                  <a:cubicBezTo>
                    <a:pt x="125" y="217"/>
                    <a:pt x="147" y="217"/>
                    <a:pt x="159" y="200"/>
                  </a:cubicBezTo>
                  <a:cubicBezTo>
                    <a:pt x="163" y="195"/>
                    <a:pt x="166" y="188"/>
                    <a:pt x="169" y="177"/>
                  </a:cubicBezTo>
                  <a:cubicBezTo>
                    <a:pt x="169" y="176"/>
                    <a:pt x="169" y="175"/>
                    <a:pt x="170" y="175"/>
                  </a:cubicBez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33" name="Google Shape;33;p29"/>
            <p:cNvSpPr/>
            <p:nvPr/>
          </p:nvSpPr>
          <p:spPr>
            <a:xfrm>
              <a:off x="-1375" y="2244"/>
              <a:ext cx="332" cy="299"/>
            </a:xfrm>
            <a:custGeom>
              <a:avLst/>
              <a:gdLst/>
              <a:ahLst/>
              <a:cxnLst/>
              <a:rect l="l" t="t" r="r" b="b"/>
              <a:pathLst>
                <a:path w="159" h="143" extrusionOk="0">
                  <a:moveTo>
                    <a:pt x="38" y="0"/>
                  </a:moveTo>
                  <a:cubicBezTo>
                    <a:pt x="41" y="0"/>
                    <a:pt x="41" y="2"/>
                    <a:pt x="42" y="6"/>
                  </a:cubicBezTo>
                  <a:cubicBezTo>
                    <a:pt x="42" y="9"/>
                    <a:pt x="42" y="16"/>
                    <a:pt x="42" y="30"/>
                  </a:cubicBezTo>
                  <a:cubicBezTo>
                    <a:pt x="41" y="46"/>
                    <a:pt x="40" y="80"/>
                    <a:pt x="40" y="101"/>
                  </a:cubicBezTo>
                  <a:cubicBezTo>
                    <a:pt x="40" y="117"/>
                    <a:pt x="57" y="125"/>
                    <a:pt x="69" y="125"/>
                  </a:cubicBezTo>
                  <a:cubicBezTo>
                    <a:pt x="83" y="124"/>
                    <a:pt x="94" y="118"/>
                    <a:pt x="104" y="112"/>
                  </a:cubicBezTo>
                  <a:cubicBezTo>
                    <a:pt x="106" y="110"/>
                    <a:pt x="107" y="108"/>
                    <a:pt x="108" y="104"/>
                  </a:cubicBezTo>
                  <a:cubicBezTo>
                    <a:pt x="109" y="94"/>
                    <a:pt x="110" y="79"/>
                    <a:pt x="110" y="61"/>
                  </a:cubicBezTo>
                  <a:cubicBezTo>
                    <a:pt x="110" y="38"/>
                    <a:pt x="109" y="29"/>
                    <a:pt x="106" y="25"/>
                  </a:cubicBezTo>
                  <a:cubicBezTo>
                    <a:pt x="104" y="21"/>
                    <a:pt x="100" y="20"/>
                    <a:pt x="87" y="17"/>
                  </a:cubicBezTo>
                  <a:cubicBezTo>
                    <a:pt x="86" y="17"/>
                    <a:pt x="85" y="16"/>
                    <a:pt x="85" y="15"/>
                  </a:cubicBezTo>
                  <a:cubicBezTo>
                    <a:pt x="85" y="14"/>
                    <a:pt x="84" y="9"/>
                    <a:pt x="84" y="8"/>
                  </a:cubicBezTo>
                  <a:cubicBezTo>
                    <a:pt x="84" y="8"/>
                    <a:pt x="84" y="8"/>
                    <a:pt x="85" y="7"/>
                  </a:cubicBezTo>
                  <a:cubicBezTo>
                    <a:pt x="86" y="7"/>
                    <a:pt x="114" y="4"/>
                    <a:pt x="129" y="4"/>
                  </a:cubicBezTo>
                  <a:cubicBezTo>
                    <a:pt x="132" y="4"/>
                    <a:pt x="132" y="5"/>
                    <a:pt x="133" y="8"/>
                  </a:cubicBezTo>
                  <a:cubicBezTo>
                    <a:pt x="134" y="11"/>
                    <a:pt x="134" y="13"/>
                    <a:pt x="134" y="23"/>
                  </a:cubicBezTo>
                  <a:cubicBezTo>
                    <a:pt x="133" y="34"/>
                    <a:pt x="132" y="45"/>
                    <a:pt x="132" y="67"/>
                  </a:cubicBezTo>
                  <a:cubicBezTo>
                    <a:pt x="132" y="101"/>
                    <a:pt x="132" y="101"/>
                    <a:pt x="132" y="101"/>
                  </a:cubicBezTo>
                  <a:cubicBezTo>
                    <a:pt x="132" y="112"/>
                    <a:pt x="133" y="120"/>
                    <a:pt x="134" y="122"/>
                  </a:cubicBezTo>
                  <a:cubicBezTo>
                    <a:pt x="134" y="124"/>
                    <a:pt x="135" y="125"/>
                    <a:pt x="137" y="124"/>
                  </a:cubicBezTo>
                  <a:cubicBezTo>
                    <a:pt x="139" y="124"/>
                    <a:pt x="147" y="122"/>
                    <a:pt x="156" y="120"/>
                  </a:cubicBezTo>
                  <a:cubicBezTo>
                    <a:pt x="157" y="120"/>
                    <a:pt x="159" y="122"/>
                    <a:pt x="159" y="123"/>
                  </a:cubicBezTo>
                  <a:cubicBezTo>
                    <a:pt x="156" y="134"/>
                    <a:pt x="156" y="135"/>
                    <a:pt x="154" y="135"/>
                  </a:cubicBezTo>
                  <a:cubicBezTo>
                    <a:pt x="137" y="136"/>
                    <a:pt x="115" y="143"/>
                    <a:pt x="112" y="143"/>
                  </a:cubicBezTo>
                  <a:cubicBezTo>
                    <a:pt x="111" y="143"/>
                    <a:pt x="110" y="143"/>
                    <a:pt x="109" y="142"/>
                  </a:cubicBezTo>
                  <a:cubicBezTo>
                    <a:pt x="107" y="139"/>
                    <a:pt x="106" y="138"/>
                    <a:pt x="106" y="137"/>
                  </a:cubicBezTo>
                  <a:cubicBezTo>
                    <a:pt x="107" y="122"/>
                    <a:pt x="107" y="122"/>
                    <a:pt x="107" y="122"/>
                  </a:cubicBezTo>
                  <a:cubicBezTo>
                    <a:pt x="97" y="126"/>
                    <a:pt x="83" y="134"/>
                    <a:pt x="74" y="138"/>
                  </a:cubicBezTo>
                  <a:cubicBezTo>
                    <a:pt x="68" y="142"/>
                    <a:pt x="58" y="143"/>
                    <a:pt x="52" y="143"/>
                  </a:cubicBezTo>
                  <a:cubicBezTo>
                    <a:pt x="41" y="143"/>
                    <a:pt x="29" y="139"/>
                    <a:pt x="21" y="127"/>
                  </a:cubicBezTo>
                  <a:cubicBezTo>
                    <a:pt x="18" y="122"/>
                    <a:pt x="17" y="113"/>
                    <a:pt x="17" y="105"/>
                  </a:cubicBezTo>
                  <a:cubicBezTo>
                    <a:pt x="17" y="66"/>
                    <a:pt x="18" y="42"/>
                    <a:pt x="18" y="33"/>
                  </a:cubicBezTo>
                  <a:cubicBezTo>
                    <a:pt x="18" y="27"/>
                    <a:pt x="17" y="25"/>
                    <a:pt x="3" y="19"/>
                  </a:cubicBezTo>
                  <a:cubicBezTo>
                    <a:pt x="2" y="18"/>
                    <a:pt x="1" y="17"/>
                    <a:pt x="0" y="14"/>
                  </a:cubicBezTo>
                  <a:cubicBezTo>
                    <a:pt x="0" y="10"/>
                    <a:pt x="0" y="9"/>
                    <a:pt x="2" y="9"/>
                  </a:cubicBezTo>
                  <a:cubicBezTo>
                    <a:pt x="7" y="7"/>
                    <a:pt x="34" y="0"/>
                    <a:pt x="38" y="0"/>
                  </a:cubicBez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34" name="Google Shape;34;p29"/>
            <p:cNvSpPr/>
            <p:nvPr/>
          </p:nvSpPr>
          <p:spPr>
            <a:xfrm>
              <a:off x="-1013" y="2241"/>
              <a:ext cx="240" cy="300"/>
            </a:xfrm>
            <a:custGeom>
              <a:avLst/>
              <a:gdLst/>
              <a:ahLst/>
              <a:cxnLst/>
              <a:rect l="l" t="t" r="r" b="b"/>
              <a:pathLst>
                <a:path w="115" h="143" extrusionOk="0">
                  <a:moveTo>
                    <a:pt x="80" y="0"/>
                  </a:moveTo>
                  <a:cubicBezTo>
                    <a:pt x="92" y="0"/>
                    <a:pt x="106" y="5"/>
                    <a:pt x="113" y="12"/>
                  </a:cubicBezTo>
                  <a:cubicBezTo>
                    <a:pt x="115" y="14"/>
                    <a:pt x="115" y="15"/>
                    <a:pt x="115" y="16"/>
                  </a:cubicBezTo>
                  <a:cubicBezTo>
                    <a:pt x="115" y="21"/>
                    <a:pt x="108" y="26"/>
                    <a:pt x="105" y="29"/>
                  </a:cubicBezTo>
                  <a:cubicBezTo>
                    <a:pt x="102" y="30"/>
                    <a:pt x="98" y="31"/>
                    <a:pt x="97" y="30"/>
                  </a:cubicBezTo>
                  <a:cubicBezTo>
                    <a:pt x="95" y="29"/>
                    <a:pt x="93" y="28"/>
                    <a:pt x="89" y="26"/>
                  </a:cubicBezTo>
                  <a:cubicBezTo>
                    <a:pt x="82" y="21"/>
                    <a:pt x="71" y="18"/>
                    <a:pt x="64" y="18"/>
                  </a:cubicBezTo>
                  <a:cubicBezTo>
                    <a:pt x="52" y="18"/>
                    <a:pt x="43" y="22"/>
                    <a:pt x="38" y="27"/>
                  </a:cubicBezTo>
                  <a:cubicBezTo>
                    <a:pt x="28" y="37"/>
                    <a:pt x="25" y="50"/>
                    <a:pt x="25" y="68"/>
                  </a:cubicBezTo>
                  <a:cubicBezTo>
                    <a:pt x="25" y="89"/>
                    <a:pt x="32" y="103"/>
                    <a:pt x="36" y="109"/>
                  </a:cubicBezTo>
                  <a:cubicBezTo>
                    <a:pt x="47" y="122"/>
                    <a:pt x="62" y="126"/>
                    <a:pt x="70" y="126"/>
                  </a:cubicBezTo>
                  <a:cubicBezTo>
                    <a:pt x="81" y="126"/>
                    <a:pt x="98" y="117"/>
                    <a:pt x="106" y="112"/>
                  </a:cubicBezTo>
                  <a:cubicBezTo>
                    <a:pt x="106" y="112"/>
                    <a:pt x="110" y="113"/>
                    <a:pt x="110" y="114"/>
                  </a:cubicBezTo>
                  <a:cubicBezTo>
                    <a:pt x="110" y="117"/>
                    <a:pt x="108" y="123"/>
                    <a:pt x="105" y="125"/>
                  </a:cubicBezTo>
                  <a:cubicBezTo>
                    <a:pt x="101" y="128"/>
                    <a:pt x="88" y="135"/>
                    <a:pt x="76" y="140"/>
                  </a:cubicBezTo>
                  <a:cubicBezTo>
                    <a:pt x="69" y="142"/>
                    <a:pt x="61" y="143"/>
                    <a:pt x="57" y="143"/>
                  </a:cubicBezTo>
                  <a:cubicBezTo>
                    <a:pt x="45" y="143"/>
                    <a:pt x="30" y="138"/>
                    <a:pt x="19" y="129"/>
                  </a:cubicBezTo>
                  <a:cubicBezTo>
                    <a:pt x="11" y="124"/>
                    <a:pt x="0" y="107"/>
                    <a:pt x="0" y="85"/>
                  </a:cubicBezTo>
                  <a:cubicBezTo>
                    <a:pt x="0" y="48"/>
                    <a:pt x="15" y="36"/>
                    <a:pt x="21" y="30"/>
                  </a:cubicBezTo>
                  <a:cubicBezTo>
                    <a:pt x="28" y="22"/>
                    <a:pt x="44" y="12"/>
                    <a:pt x="52" y="8"/>
                  </a:cubicBezTo>
                  <a:cubicBezTo>
                    <a:pt x="60" y="4"/>
                    <a:pt x="69" y="0"/>
                    <a:pt x="80" y="0"/>
                  </a:cubicBez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35" name="Google Shape;35;p29"/>
            <p:cNvSpPr/>
            <p:nvPr/>
          </p:nvSpPr>
          <p:spPr>
            <a:xfrm>
              <a:off x="-733" y="2078"/>
              <a:ext cx="140" cy="461"/>
            </a:xfrm>
            <a:custGeom>
              <a:avLst/>
              <a:gdLst/>
              <a:ahLst/>
              <a:cxnLst/>
              <a:rect l="l" t="t" r="r" b="b"/>
              <a:pathLst>
                <a:path w="67" h="220" extrusionOk="0">
                  <a:moveTo>
                    <a:pt x="36" y="218"/>
                  </a:moveTo>
                  <a:cubicBezTo>
                    <a:pt x="19" y="218"/>
                    <a:pt x="4" y="220"/>
                    <a:pt x="3" y="220"/>
                  </a:cubicBezTo>
                  <a:cubicBezTo>
                    <a:pt x="2" y="220"/>
                    <a:pt x="1" y="220"/>
                    <a:pt x="1" y="218"/>
                  </a:cubicBezTo>
                  <a:cubicBezTo>
                    <a:pt x="0" y="216"/>
                    <a:pt x="0" y="212"/>
                    <a:pt x="0" y="210"/>
                  </a:cubicBezTo>
                  <a:cubicBezTo>
                    <a:pt x="0" y="209"/>
                    <a:pt x="1" y="209"/>
                    <a:pt x="2" y="209"/>
                  </a:cubicBezTo>
                  <a:cubicBezTo>
                    <a:pt x="15" y="207"/>
                    <a:pt x="18" y="206"/>
                    <a:pt x="20" y="197"/>
                  </a:cubicBezTo>
                  <a:cubicBezTo>
                    <a:pt x="21" y="191"/>
                    <a:pt x="22" y="166"/>
                    <a:pt x="22" y="144"/>
                  </a:cubicBezTo>
                  <a:cubicBezTo>
                    <a:pt x="22" y="125"/>
                    <a:pt x="22" y="114"/>
                    <a:pt x="21" y="107"/>
                  </a:cubicBezTo>
                  <a:cubicBezTo>
                    <a:pt x="21" y="105"/>
                    <a:pt x="19" y="104"/>
                    <a:pt x="2" y="102"/>
                  </a:cubicBezTo>
                  <a:cubicBezTo>
                    <a:pt x="0" y="101"/>
                    <a:pt x="0" y="101"/>
                    <a:pt x="1" y="99"/>
                  </a:cubicBezTo>
                  <a:cubicBezTo>
                    <a:pt x="3" y="93"/>
                    <a:pt x="4" y="92"/>
                    <a:pt x="5" y="92"/>
                  </a:cubicBezTo>
                  <a:cubicBezTo>
                    <a:pt x="19" y="87"/>
                    <a:pt x="29" y="82"/>
                    <a:pt x="45" y="77"/>
                  </a:cubicBezTo>
                  <a:cubicBezTo>
                    <a:pt x="47" y="76"/>
                    <a:pt x="47" y="76"/>
                    <a:pt x="47" y="79"/>
                  </a:cubicBezTo>
                  <a:cubicBezTo>
                    <a:pt x="46" y="103"/>
                    <a:pt x="44" y="152"/>
                    <a:pt x="44" y="170"/>
                  </a:cubicBezTo>
                  <a:cubicBezTo>
                    <a:pt x="44" y="189"/>
                    <a:pt x="44" y="195"/>
                    <a:pt x="44" y="199"/>
                  </a:cubicBezTo>
                  <a:cubicBezTo>
                    <a:pt x="45" y="204"/>
                    <a:pt x="46" y="206"/>
                    <a:pt x="49" y="205"/>
                  </a:cubicBezTo>
                  <a:cubicBezTo>
                    <a:pt x="60" y="204"/>
                    <a:pt x="63" y="204"/>
                    <a:pt x="64" y="204"/>
                  </a:cubicBezTo>
                  <a:cubicBezTo>
                    <a:pt x="65" y="204"/>
                    <a:pt x="67" y="206"/>
                    <a:pt x="67" y="207"/>
                  </a:cubicBezTo>
                  <a:cubicBezTo>
                    <a:pt x="66" y="216"/>
                    <a:pt x="66" y="216"/>
                    <a:pt x="66" y="216"/>
                  </a:cubicBezTo>
                  <a:cubicBezTo>
                    <a:pt x="66" y="218"/>
                    <a:pt x="65" y="218"/>
                    <a:pt x="63" y="218"/>
                  </a:cubicBezTo>
                  <a:lnTo>
                    <a:pt x="36" y="218"/>
                  </a:lnTo>
                  <a:close/>
                  <a:moveTo>
                    <a:pt x="39" y="0"/>
                  </a:moveTo>
                  <a:cubicBezTo>
                    <a:pt x="47" y="0"/>
                    <a:pt x="53" y="7"/>
                    <a:pt x="53" y="15"/>
                  </a:cubicBezTo>
                  <a:cubicBezTo>
                    <a:pt x="53" y="25"/>
                    <a:pt x="45" y="32"/>
                    <a:pt x="37" y="32"/>
                  </a:cubicBezTo>
                  <a:cubicBezTo>
                    <a:pt x="29" y="32"/>
                    <a:pt x="23" y="26"/>
                    <a:pt x="23" y="17"/>
                  </a:cubicBezTo>
                  <a:cubicBezTo>
                    <a:pt x="23" y="6"/>
                    <a:pt x="31" y="0"/>
                    <a:pt x="39" y="0"/>
                  </a:cubicBez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36" name="Google Shape;36;p29"/>
            <p:cNvSpPr/>
            <p:nvPr/>
          </p:nvSpPr>
          <p:spPr>
            <a:xfrm>
              <a:off x="-558" y="2013"/>
              <a:ext cx="149" cy="528"/>
            </a:xfrm>
            <a:custGeom>
              <a:avLst/>
              <a:gdLst/>
              <a:ahLst/>
              <a:cxnLst/>
              <a:rect l="l" t="t" r="r" b="b"/>
              <a:pathLst>
                <a:path w="71" h="252" extrusionOk="0">
                  <a:moveTo>
                    <a:pt x="0" y="247"/>
                  </a:moveTo>
                  <a:cubicBezTo>
                    <a:pt x="0" y="245"/>
                    <a:pt x="1" y="242"/>
                    <a:pt x="2" y="241"/>
                  </a:cubicBezTo>
                  <a:cubicBezTo>
                    <a:pt x="4" y="240"/>
                    <a:pt x="8" y="239"/>
                    <a:pt x="11" y="238"/>
                  </a:cubicBezTo>
                  <a:cubicBezTo>
                    <a:pt x="17" y="236"/>
                    <a:pt x="18" y="234"/>
                    <a:pt x="19" y="230"/>
                  </a:cubicBezTo>
                  <a:cubicBezTo>
                    <a:pt x="21" y="180"/>
                    <a:pt x="22" y="109"/>
                    <a:pt x="22" y="84"/>
                  </a:cubicBezTo>
                  <a:cubicBezTo>
                    <a:pt x="22" y="67"/>
                    <a:pt x="22" y="48"/>
                    <a:pt x="21" y="39"/>
                  </a:cubicBezTo>
                  <a:cubicBezTo>
                    <a:pt x="21" y="29"/>
                    <a:pt x="18" y="29"/>
                    <a:pt x="2" y="27"/>
                  </a:cubicBezTo>
                  <a:cubicBezTo>
                    <a:pt x="1" y="27"/>
                    <a:pt x="1" y="27"/>
                    <a:pt x="3" y="20"/>
                  </a:cubicBezTo>
                  <a:cubicBezTo>
                    <a:pt x="3" y="19"/>
                    <a:pt x="4" y="18"/>
                    <a:pt x="6" y="18"/>
                  </a:cubicBezTo>
                  <a:cubicBezTo>
                    <a:pt x="18" y="14"/>
                    <a:pt x="31" y="8"/>
                    <a:pt x="46" y="1"/>
                  </a:cubicBezTo>
                  <a:cubicBezTo>
                    <a:pt x="48" y="0"/>
                    <a:pt x="49" y="0"/>
                    <a:pt x="49" y="3"/>
                  </a:cubicBezTo>
                  <a:cubicBezTo>
                    <a:pt x="45" y="48"/>
                    <a:pt x="44" y="118"/>
                    <a:pt x="44" y="182"/>
                  </a:cubicBezTo>
                  <a:cubicBezTo>
                    <a:pt x="44" y="231"/>
                    <a:pt x="46" y="237"/>
                    <a:pt x="54" y="237"/>
                  </a:cubicBezTo>
                  <a:cubicBezTo>
                    <a:pt x="60" y="237"/>
                    <a:pt x="69" y="236"/>
                    <a:pt x="70" y="236"/>
                  </a:cubicBezTo>
                  <a:cubicBezTo>
                    <a:pt x="71" y="236"/>
                    <a:pt x="71" y="237"/>
                    <a:pt x="71" y="238"/>
                  </a:cubicBezTo>
                  <a:cubicBezTo>
                    <a:pt x="71" y="242"/>
                    <a:pt x="71" y="245"/>
                    <a:pt x="70" y="248"/>
                  </a:cubicBezTo>
                  <a:cubicBezTo>
                    <a:pt x="70" y="249"/>
                    <a:pt x="69" y="249"/>
                    <a:pt x="68" y="249"/>
                  </a:cubicBezTo>
                  <a:cubicBezTo>
                    <a:pt x="59" y="249"/>
                    <a:pt x="12" y="250"/>
                    <a:pt x="2" y="252"/>
                  </a:cubicBezTo>
                  <a:cubicBezTo>
                    <a:pt x="0" y="252"/>
                    <a:pt x="0" y="252"/>
                    <a:pt x="0" y="250"/>
                  </a:cubicBezTo>
                  <a:lnTo>
                    <a:pt x="0" y="247"/>
                  </a:ln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37" name="Google Shape;37;p29"/>
            <p:cNvSpPr/>
            <p:nvPr/>
          </p:nvSpPr>
          <p:spPr>
            <a:xfrm>
              <a:off x="-384" y="2244"/>
              <a:ext cx="250" cy="297"/>
            </a:xfrm>
            <a:custGeom>
              <a:avLst/>
              <a:gdLst/>
              <a:ahLst/>
              <a:cxnLst/>
              <a:rect l="l" t="t" r="r" b="b"/>
              <a:pathLst>
                <a:path w="120" h="142" extrusionOk="0">
                  <a:moveTo>
                    <a:pt x="67" y="0"/>
                  </a:moveTo>
                  <a:cubicBezTo>
                    <a:pt x="78" y="0"/>
                    <a:pt x="89" y="7"/>
                    <a:pt x="95" y="13"/>
                  </a:cubicBezTo>
                  <a:cubicBezTo>
                    <a:pt x="101" y="19"/>
                    <a:pt x="105" y="26"/>
                    <a:pt x="108" y="35"/>
                  </a:cubicBezTo>
                  <a:cubicBezTo>
                    <a:pt x="111" y="35"/>
                    <a:pt x="118" y="33"/>
                    <a:pt x="120" y="34"/>
                  </a:cubicBezTo>
                  <a:cubicBezTo>
                    <a:pt x="120" y="34"/>
                    <a:pt x="120" y="35"/>
                    <a:pt x="120" y="36"/>
                  </a:cubicBezTo>
                  <a:cubicBezTo>
                    <a:pt x="119" y="40"/>
                    <a:pt x="117" y="46"/>
                    <a:pt x="114" y="47"/>
                  </a:cubicBezTo>
                  <a:cubicBezTo>
                    <a:pt x="88" y="53"/>
                    <a:pt x="44" y="61"/>
                    <a:pt x="29" y="65"/>
                  </a:cubicBezTo>
                  <a:cubicBezTo>
                    <a:pt x="27" y="66"/>
                    <a:pt x="26" y="68"/>
                    <a:pt x="26" y="72"/>
                  </a:cubicBezTo>
                  <a:cubicBezTo>
                    <a:pt x="28" y="109"/>
                    <a:pt x="47" y="123"/>
                    <a:pt x="70" y="123"/>
                  </a:cubicBezTo>
                  <a:cubicBezTo>
                    <a:pt x="86" y="123"/>
                    <a:pt x="100" y="116"/>
                    <a:pt x="111" y="106"/>
                  </a:cubicBezTo>
                  <a:cubicBezTo>
                    <a:pt x="113" y="105"/>
                    <a:pt x="117" y="105"/>
                    <a:pt x="117" y="106"/>
                  </a:cubicBezTo>
                  <a:cubicBezTo>
                    <a:pt x="116" y="113"/>
                    <a:pt x="116" y="116"/>
                    <a:pt x="114" y="118"/>
                  </a:cubicBezTo>
                  <a:cubicBezTo>
                    <a:pt x="100" y="130"/>
                    <a:pt x="83" y="137"/>
                    <a:pt x="71" y="141"/>
                  </a:cubicBezTo>
                  <a:cubicBezTo>
                    <a:pt x="66" y="142"/>
                    <a:pt x="62" y="142"/>
                    <a:pt x="59" y="142"/>
                  </a:cubicBezTo>
                  <a:cubicBezTo>
                    <a:pt x="35" y="142"/>
                    <a:pt x="19" y="127"/>
                    <a:pt x="15" y="123"/>
                  </a:cubicBezTo>
                  <a:cubicBezTo>
                    <a:pt x="10" y="117"/>
                    <a:pt x="0" y="102"/>
                    <a:pt x="0" y="79"/>
                  </a:cubicBezTo>
                  <a:cubicBezTo>
                    <a:pt x="0" y="48"/>
                    <a:pt x="18" y="25"/>
                    <a:pt x="35" y="12"/>
                  </a:cubicBezTo>
                  <a:cubicBezTo>
                    <a:pt x="44" y="5"/>
                    <a:pt x="56" y="0"/>
                    <a:pt x="66" y="0"/>
                  </a:cubicBezTo>
                  <a:lnTo>
                    <a:pt x="67" y="0"/>
                  </a:lnTo>
                  <a:close/>
                  <a:moveTo>
                    <a:pt x="83" y="38"/>
                  </a:moveTo>
                  <a:cubicBezTo>
                    <a:pt x="83" y="30"/>
                    <a:pt x="69" y="13"/>
                    <a:pt x="54" y="13"/>
                  </a:cubicBezTo>
                  <a:cubicBezTo>
                    <a:pt x="52" y="13"/>
                    <a:pt x="48" y="14"/>
                    <a:pt x="45" y="17"/>
                  </a:cubicBezTo>
                  <a:cubicBezTo>
                    <a:pt x="34" y="24"/>
                    <a:pt x="29" y="41"/>
                    <a:pt x="30" y="55"/>
                  </a:cubicBezTo>
                  <a:cubicBezTo>
                    <a:pt x="45" y="51"/>
                    <a:pt x="62" y="48"/>
                    <a:pt x="79" y="44"/>
                  </a:cubicBezTo>
                  <a:cubicBezTo>
                    <a:pt x="82" y="43"/>
                    <a:pt x="83" y="42"/>
                    <a:pt x="83" y="38"/>
                  </a:cubicBez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38" name="Google Shape;38;p29"/>
            <p:cNvSpPr/>
            <p:nvPr/>
          </p:nvSpPr>
          <p:spPr>
            <a:xfrm>
              <a:off x="-46" y="2032"/>
              <a:ext cx="727" cy="980"/>
            </a:xfrm>
            <a:custGeom>
              <a:avLst/>
              <a:gdLst/>
              <a:ahLst/>
              <a:cxnLst/>
              <a:rect l="l" t="t" r="r" b="b"/>
              <a:pathLst>
                <a:path w="348" h="468" extrusionOk="0">
                  <a:moveTo>
                    <a:pt x="1" y="457"/>
                  </a:moveTo>
                  <a:cubicBezTo>
                    <a:pt x="29" y="451"/>
                    <a:pt x="45" y="443"/>
                    <a:pt x="49" y="420"/>
                  </a:cubicBezTo>
                  <a:cubicBezTo>
                    <a:pt x="51" y="407"/>
                    <a:pt x="53" y="368"/>
                    <a:pt x="53" y="298"/>
                  </a:cubicBezTo>
                  <a:cubicBezTo>
                    <a:pt x="53" y="177"/>
                    <a:pt x="53" y="177"/>
                    <a:pt x="53" y="177"/>
                  </a:cubicBezTo>
                  <a:cubicBezTo>
                    <a:pt x="53" y="72"/>
                    <a:pt x="53" y="46"/>
                    <a:pt x="46" y="29"/>
                  </a:cubicBezTo>
                  <a:cubicBezTo>
                    <a:pt x="42" y="17"/>
                    <a:pt x="35" y="15"/>
                    <a:pt x="3" y="12"/>
                  </a:cubicBezTo>
                  <a:cubicBezTo>
                    <a:pt x="0" y="11"/>
                    <a:pt x="0" y="11"/>
                    <a:pt x="0" y="8"/>
                  </a:cubicBezTo>
                  <a:cubicBezTo>
                    <a:pt x="0" y="6"/>
                    <a:pt x="2" y="2"/>
                    <a:pt x="4" y="0"/>
                  </a:cubicBezTo>
                  <a:cubicBezTo>
                    <a:pt x="13" y="0"/>
                    <a:pt x="45" y="3"/>
                    <a:pt x="69" y="3"/>
                  </a:cubicBezTo>
                  <a:cubicBezTo>
                    <a:pt x="82" y="3"/>
                    <a:pt x="150" y="1"/>
                    <a:pt x="159" y="1"/>
                  </a:cubicBezTo>
                  <a:cubicBezTo>
                    <a:pt x="197" y="1"/>
                    <a:pt x="250" y="8"/>
                    <a:pt x="297" y="42"/>
                  </a:cubicBezTo>
                  <a:cubicBezTo>
                    <a:pt x="337" y="73"/>
                    <a:pt x="348" y="120"/>
                    <a:pt x="348" y="141"/>
                  </a:cubicBezTo>
                  <a:cubicBezTo>
                    <a:pt x="348" y="187"/>
                    <a:pt x="329" y="215"/>
                    <a:pt x="300" y="244"/>
                  </a:cubicBezTo>
                  <a:cubicBezTo>
                    <a:pt x="261" y="284"/>
                    <a:pt x="190" y="298"/>
                    <a:pt x="136" y="298"/>
                  </a:cubicBezTo>
                  <a:cubicBezTo>
                    <a:pt x="126" y="298"/>
                    <a:pt x="112" y="298"/>
                    <a:pt x="105" y="298"/>
                  </a:cubicBezTo>
                  <a:cubicBezTo>
                    <a:pt x="100" y="298"/>
                    <a:pt x="98" y="300"/>
                    <a:pt x="98" y="309"/>
                  </a:cubicBezTo>
                  <a:cubicBezTo>
                    <a:pt x="98" y="349"/>
                    <a:pt x="100" y="376"/>
                    <a:pt x="102" y="399"/>
                  </a:cubicBezTo>
                  <a:cubicBezTo>
                    <a:pt x="104" y="418"/>
                    <a:pt x="106" y="435"/>
                    <a:pt x="125" y="443"/>
                  </a:cubicBezTo>
                  <a:cubicBezTo>
                    <a:pt x="131" y="446"/>
                    <a:pt x="151" y="450"/>
                    <a:pt x="165" y="452"/>
                  </a:cubicBezTo>
                  <a:cubicBezTo>
                    <a:pt x="169" y="453"/>
                    <a:pt x="170" y="454"/>
                    <a:pt x="170" y="456"/>
                  </a:cubicBezTo>
                  <a:cubicBezTo>
                    <a:pt x="170" y="460"/>
                    <a:pt x="169" y="462"/>
                    <a:pt x="168" y="465"/>
                  </a:cubicBezTo>
                  <a:cubicBezTo>
                    <a:pt x="112" y="465"/>
                    <a:pt x="75" y="464"/>
                    <a:pt x="67" y="464"/>
                  </a:cubicBezTo>
                  <a:cubicBezTo>
                    <a:pt x="38" y="464"/>
                    <a:pt x="24" y="466"/>
                    <a:pt x="7" y="468"/>
                  </a:cubicBezTo>
                  <a:cubicBezTo>
                    <a:pt x="4" y="468"/>
                    <a:pt x="4" y="467"/>
                    <a:pt x="3" y="462"/>
                  </a:cubicBezTo>
                  <a:lnTo>
                    <a:pt x="1" y="457"/>
                  </a:lnTo>
                  <a:close/>
                  <a:moveTo>
                    <a:pt x="289" y="147"/>
                  </a:moveTo>
                  <a:cubicBezTo>
                    <a:pt x="289" y="129"/>
                    <a:pt x="290" y="20"/>
                    <a:pt x="157" y="20"/>
                  </a:cubicBezTo>
                  <a:cubicBezTo>
                    <a:pt x="125" y="20"/>
                    <a:pt x="115" y="23"/>
                    <a:pt x="111" y="25"/>
                  </a:cubicBezTo>
                  <a:cubicBezTo>
                    <a:pt x="108" y="27"/>
                    <a:pt x="105" y="30"/>
                    <a:pt x="104" y="43"/>
                  </a:cubicBezTo>
                  <a:cubicBezTo>
                    <a:pt x="103" y="69"/>
                    <a:pt x="100" y="219"/>
                    <a:pt x="100" y="262"/>
                  </a:cubicBezTo>
                  <a:cubicBezTo>
                    <a:pt x="100" y="271"/>
                    <a:pt x="101" y="272"/>
                    <a:pt x="109" y="275"/>
                  </a:cubicBezTo>
                  <a:cubicBezTo>
                    <a:pt x="118" y="277"/>
                    <a:pt x="130" y="280"/>
                    <a:pt x="144" y="280"/>
                  </a:cubicBezTo>
                  <a:cubicBezTo>
                    <a:pt x="168" y="280"/>
                    <a:pt x="192" y="274"/>
                    <a:pt x="206" y="269"/>
                  </a:cubicBezTo>
                  <a:cubicBezTo>
                    <a:pt x="242" y="257"/>
                    <a:pt x="289" y="216"/>
                    <a:pt x="289" y="148"/>
                  </a:cubicBezTo>
                  <a:lnTo>
                    <a:pt x="289" y="147"/>
                  </a:ln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39" name="Google Shape;39;p29"/>
            <p:cNvSpPr/>
            <p:nvPr/>
          </p:nvSpPr>
          <p:spPr>
            <a:xfrm>
              <a:off x="683" y="2421"/>
              <a:ext cx="512" cy="603"/>
            </a:xfrm>
            <a:custGeom>
              <a:avLst/>
              <a:gdLst/>
              <a:ahLst/>
              <a:cxnLst/>
              <a:rect l="l" t="t" r="r" b="b"/>
              <a:pathLst>
                <a:path w="245" h="288" extrusionOk="0">
                  <a:moveTo>
                    <a:pt x="31" y="81"/>
                  </a:moveTo>
                  <a:cubicBezTo>
                    <a:pt x="27" y="82"/>
                    <a:pt x="23"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3" y="252"/>
                    <a:pt x="245" y="255"/>
                    <a:pt x="245" y="258"/>
                  </a:cubicBezTo>
                  <a:cubicBezTo>
                    <a:pt x="244" y="266"/>
                    <a:pt x="244" y="266"/>
                    <a:pt x="244" y="266"/>
                  </a:cubicBezTo>
                  <a:cubicBezTo>
                    <a:pt x="244" y="268"/>
                    <a:pt x="243" y="270"/>
                    <a:pt x="239" y="272"/>
                  </a:cubicBezTo>
                  <a:cubicBezTo>
                    <a:pt x="232" y="277"/>
                    <a:pt x="195" y="288"/>
                    <a:pt x="173" y="288"/>
                  </a:cubicBezTo>
                  <a:cubicBezTo>
                    <a:pt x="160" y="288"/>
                    <a:pt x="149" y="282"/>
                    <a:pt x="145" y="254"/>
                  </a:cubicBezTo>
                  <a:cubicBezTo>
                    <a:pt x="122" y="264"/>
                    <a:pt x="79" y="284"/>
                    <a:pt x="56" y="284"/>
                  </a:cubicBezTo>
                  <a:cubicBezTo>
                    <a:pt x="49" y="284"/>
                    <a:pt x="36" y="283"/>
                    <a:pt x="18" y="271"/>
                  </a:cubicBezTo>
                  <a:cubicBezTo>
                    <a:pt x="9" y="265"/>
                    <a:pt x="0" y="248"/>
                    <a:pt x="0" y="222"/>
                  </a:cubicBezTo>
                  <a:cubicBezTo>
                    <a:pt x="0" y="209"/>
                    <a:pt x="10" y="198"/>
                    <a:pt x="27" y="188"/>
                  </a:cubicBezTo>
                  <a:cubicBezTo>
                    <a:pt x="65" y="167"/>
                    <a:pt x="105" y="159"/>
                    <a:pt x="147" y="152"/>
                  </a:cubicBezTo>
                  <a:cubicBezTo>
                    <a:pt x="149" y="130"/>
                    <a:pt x="148" y="109"/>
                    <a:pt x="148" y="92"/>
                  </a:cubicBezTo>
                  <a:cubicBezTo>
                    <a:pt x="148" y="62"/>
                    <a:pt x="144" y="46"/>
                    <a:pt x="137" y="40"/>
                  </a:cubicBezTo>
                  <a:cubicBezTo>
                    <a:pt x="131" y="35"/>
                    <a:pt x="110" y="30"/>
                    <a:pt x="95" y="30"/>
                  </a:cubicBezTo>
                  <a:cubicBezTo>
                    <a:pt x="83" y="30"/>
                    <a:pt x="75" y="32"/>
                    <a:pt x="71"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40" name="Google Shape;40;p29"/>
            <p:cNvSpPr/>
            <p:nvPr/>
          </p:nvSpPr>
          <p:spPr>
            <a:xfrm>
              <a:off x="1212" y="2417"/>
              <a:ext cx="468" cy="601"/>
            </a:xfrm>
            <a:custGeom>
              <a:avLst/>
              <a:gdLst/>
              <a:ahLst/>
              <a:cxnLst/>
              <a:rect l="l" t="t" r="r" b="b"/>
              <a:pathLst>
                <a:path w="224" h="287" extrusionOk="0">
                  <a:moveTo>
                    <a:pt x="157" y="0"/>
                  </a:moveTo>
                  <a:cubicBezTo>
                    <a:pt x="180" y="0"/>
                    <a:pt x="206" y="9"/>
                    <a:pt x="221" y="23"/>
                  </a:cubicBezTo>
                  <a:cubicBezTo>
                    <a:pt x="222" y="25"/>
                    <a:pt x="224" y="28"/>
                    <a:pt x="224" y="32"/>
                  </a:cubicBezTo>
                  <a:cubicBezTo>
                    <a:pt x="224" y="39"/>
                    <a:pt x="215" y="46"/>
                    <a:pt x="208" y="50"/>
                  </a:cubicBezTo>
                  <a:cubicBezTo>
                    <a:pt x="203" y="54"/>
                    <a:pt x="197" y="56"/>
                    <a:pt x="194" y="54"/>
                  </a:cubicBezTo>
                  <a:cubicBezTo>
                    <a:pt x="190" y="53"/>
                    <a:pt x="184" y="50"/>
                    <a:pt x="177" y="46"/>
                  </a:cubicBezTo>
                  <a:cubicBezTo>
                    <a:pt x="161" y="35"/>
                    <a:pt x="146" y="30"/>
                    <a:pt x="127" y="30"/>
                  </a:cubicBezTo>
                  <a:cubicBezTo>
                    <a:pt x="101" y="30"/>
                    <a:pt x="82" y="44"/>
                    <a:pt x="72" y="54"/>
                  </a:cubicBezTo>
                  <a:cubicBezTo>
                    <a:pt x="52" y="73"/>
                    <a:pt x="47" y="99"/>
                    <a:pt x="47" y="136"/>
                  </a:cubicBezTo>
                  <a:cubicBezTo>
                    <a:pt x="47" y="178"/>
                    <a:pt x="59" y="211"/>
                    <a:pt x="71" y="224"/>
                  </a:cubicBezTo>
                  <a:cubicBezTo>
                    <a:pt x="94" y="248"/>
                    <a:pt x="119" y="258"/>
                    <a:pt x="137" y="258"/>
                  </a:cubicBezTo>
                  <a:cubicBezTo>
                    <a:pt x="167" y="258"/>
                    <a:pt x="194" y="241"/>
                    <a:pt x="209" y="230"/>
                  </a:cubicBezTo>
                  <a:cubicBezTo>
                    <a:pt x="212" y="230"/>
                    <a:pt x="215" y="231"/>
                    <a:pt x="215" y="233"/>
                  </a:cubicBezTo>
                  <a:cubicBezTo>
                    <a:pt x="215" y="236"/>
                    <a:pt x="212" y="244"/>
                    <a:pt x="207" y="249"/>
                  </a:cubicBezTo>
                  <a:cubicBezTo>
                    <a:pt x="198" y="256"/>
                    <a:pt x="173" y="272"/>
                    <a:pt x="148" y="280"/>
                  </a:cubicBezTo>
                  <a:cubicBezTo>
                    <a:pt x="135" y="284"/>
                    <a:pt x="120" y="287"/>
                    <a:pt x="112" y="287"/>
                  </a:cubicBezTo>
                  <a:cubicBezTo>
                    <a:pt x="90" y="287"/>
                    <a:pt x="59" y="276"/>
                    <a:pt x="40" y="260"/>
                  </a:cubicBezTo>
                  <a:cubicBezTo>
                    <a:pt x="23" y="247"/>
                    <a:pt x="0" y="212"/>
                    <a:pt x="0" y="169"/>
                  </a:cubicBezTo>
                  <a:cubicBezTo>
                    <a:pt x="0" y="97"/>
                    <a:pt x="30" y="70"/>
                    <a:pt x="42" y="60"/>
                  </a:cubicBezTo>
                  <a:cubicBezTo>
                    <a:pt x="56" y="44"/>
                    <a:pt x="88" y="24"/>
                    <a:pt x="103" y="17"/>
                  </a:cubicBezTo>
                  <a:cubicBezTo>
                    <a:pt x="120" y="8"/>
                    <a:pt x="139" y="0"/>
                    <a:pt x="157" y="0"/>
                  </a:cubicBez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41" name="Google Shape;41;p29"/>
            <p:cNvSpPr/>
            <p:nvPr/>
          </p:nvSpPr>
          <p:spPr>
            <a:xfrm>
              <a:off x="1694" y="1946"/>
              <a:ext cx="646" cy="1064"/>
            </a:xfrm>
            <a:custGeom>
              <a:avLst/>
              <a:gdLst/>
              <a:ahLst/>
              <a:cxnLst/>
              <a:rect l="l" t="t" r="r" b="b"/>
              <a:pathLst>
                <a:path w="309" h="508" extrusionOk="0">
                  <a:moveTo>
                    <a:pt x="3" y="498"/>
                  </a:moveTo>
                  <a:cubicBezTo>
                    <a:pt x="4" y="495"/>
                    <a:pt x="5" y="495"/>
                    <a:pt x="7" y="495"/>
                  </a:cubicBezTo>
                  <a:cubicBezTo>
                    <a:pt x="26" y="491"/>
                    <a:pt x="35" y="488"/>
                    <a:pt x="36" y="479"/>
                  </a:cubicBezTo>
                  <a:cubicBezTo>
                    <a:pt x="40" y="463"/>
                    <a:pt x="42" y="403"/>
                    <a:pt x="42" y="284"/>
                  </a:cubicBezTo>
                  <a:cubicBezTo>
                    <a:pt x="42" y="224"/>
                    <a:pt x="43" y="127"/>
                    <a:pt x="42" y="76"/>
                  </a:cubicBezTo>
                  <a:cubicBezTo>
                    <a:pt x="41" y="61"/>
                    <a:pt x="39" y="59"/>
                    <a:pt x="30" y="53"/>
                  </a:cubicBezTo>
                  <a:cubicBezTo>
                    <a:pt x="21" y="48"/>
                    <a:pt x="16" y="45"/>
                    <a:pt x="13" y="43"/>
                  </a:cubicBezTo>
                  <a:cubicBezTo>
                    <a:pt x="10" y="40"/>
                    <a:pt x="9" y="36"/>
                    <a:pt x="11" y="34"/>
                  </a:cubicBezTo>
                  <a:cubicBezTo>
                    <a:pt x="14" y="30"/>
                    <a:pt x="72" y="3"/>
                    <a:pt x="79" y="1"/>
                  </a:cubicBezTo>
                  <a:cubicBezTo>
                    <a:pt x="84" y="0"/>
                    <a:pt x="86" y="2"/>
                    <a:pt x="86" y="12"/>
                  </a:cubicBezTo>
                  <a:cubicBezTo>
                    <a:pt x="86" y="21"/>
                    <a:pt x="86" y="46"/>
                    <a:pt x="86" y="118"/>
                  </a:cubicBezTo>
                  <a:cubicBezTo>
                    <a:pt x="83" y="348"/>
                    <a:pt x="83" y="348"/>
                    <a:pt x="83" y="348"/>
                  </a:cubicBezTo>
                  <a:cubicBezTo>
                    <a:pt x="83" y="355"/>
                    <a:pt x="83" y="356"/>
                    <a:pt x="89" y="356"/>
                  </a:cubicBezTo>
                  <a:cubicBezTo>
                    <a:pt x="97" y="356"/>
                    <a:pt x="104" y="352"/>
                    <a:pt x="114" y="343"/>
                  </a:cubicBezTo>
                  <a:cubicBezTo>
                    <a:pt x="134" y="328"/>
                    <a:pt x="175" y="286"/>
                    <a:pt x="195" y="261"/>
                  </a:cubicBezTo>
                  <a:cubicBezTo>
                    <a:pt x="202" y="252"/>
                    <a:pt x="197" y="250"/>
                    <a:pt x="187" y="250"/>
                  </a:cubicBezTo>
                  <a:cubicBezTo>
                    <a:pt x="180" y="250"/>
                    <a:pt x="176" y="250"/>
                    <a:pt x="172" y="250"/>
                  </a:cubicBezTo>
                  <a:cubicBezTo>
                    <a:pt x="170" y="250"/>
                    <a:pt x="168" y="249"/>
                    <a:pt x="169" y="246"/>
                  </a:cubicBezTo>
                  <a:cubicBezTo>
                    <a:pt x="172" y="240"/>
                    <a:pt x="172" y="240"/>
                    <a:pt x="172" y="240"/>
                  </a:cubicBezTo>
                  <a:cubicBezTo>
                    <a:pt x="173" y="238"/>
                    <a:pt x="174" y="236"/>
                    <a:pt x="177" y="236"/>
                  </a:cubicBezTo>
                  <a:cubicBezTo>
                    <a:pt x="204" y="236"/>
                    <a:pt x="251" y="234"/>
                    <a:pt x="285" y="230"/>
                  </a:cubicBezTo>
                  <a:cubicBezTo>
                    <a:pt x="288" y="230"/>
                    <a:pt x="288" y="231"/>
                    <a:pt x="288" y="232"/>
                  </a:cubicBezTo>
                  <a:cubicBezTo>
                    <a:pt x="288" y="234"/>
                    <a:pt x="288" y="236"/>
                    <a:pt x="288" y="238"/>
                  </a:cubicBezTo>
                  <a:cubicBezTo>
                    <a:pt x="288" y="240"/>
                    <a:pt x="287" y="242"/>
                    <a:pt x="281" y="243"/>
                  </a:cubicBezTo>
                  <a:cubicBezTo>
                    <a:pt x="256" y="247"/>
                    <a:pt x="245" y="252"/>
                    <a:pt x="224" y="267"/>
                  </a:cubicBezTo>
                  <a:cubicBezTo>
                    <a:pt x="205" y="279"/>
                    <a:pt x="176" y="305"/>
                    <a:pt x="145" y="336"/>
                  </a:cubicBezTo>
                  <a:cubicBezTo>
                    <a:pt x="142" y="339"/>
                    <a:pt x="142" y="341"/>
                    <a:pt x="147" y="348"/>
                  </a:cubicBezTo>
                  <a:cubicBezTo>
                    <a:pt x="165" y="370"/>
                    <a:pt x="211" y="424"/>
                    <a:pt x="234" y="448"/>
                  </a:cubicBezTo>
                  <a:cubicBezTo>
                    <a:pt x="267" y="483"/>
                    <a:pt x="277" y="490"/>
                    <a:pt x="305" y="495"/>
                  </a:cubicBezTo>
                  <a:cubicBezTo>
                    <a:pt x="308" y="495"/>
                    <a:pt x="309" y="498"/>
                    <a:pt x="309" y="502"/>
                  </a:cubicBezTo>
                  <a:cubicBezTo>
                    <a:pt x="309" y="507"/>
                    <a:pt x="308" y="506"/>
                    <a:pt x="303" y="506"/>
                  </a:cubicBezTo>
                  <a:cubicBezTo>
                    <a:pt x="296" y="506"/>
                    <a:pt x="284" y="506"/>
                    <a:pt x="260" y="506"/>
                  </a:cubicBezTo>
                  <a:cubicBezTo>
                    <a:pt x="235" y="506"/>
                    <a:pt x="221" y="508"/>
                    <a:pt x="196" y="508"/>
                  </a:cubicBezTo>
                  <a:cubicBezTo>
                    <a:pt x="192" y="508"/>
                    <a:pt x="192" y="506"/>
                    <a:pt x="191" y="504"/>
                  </a:cubicBezTo>
                  <a:cubicBezTo>
                    <a:pt x="189" y="500"/>
                    <a:pt x="189" y="500"/>
                    <a:pt x="189" y="500"/>
                  </a:cubicBezTo>
                  <a:cubicBezTo>
                    <a:pt x="189" y="497"/>
                    <a:pt x="189" y="496"/>
                    <a:pt x="191" y="496"/>
                  </a:cubicBezTo>
                  <a:cubicBezTo>
                    <a:pt x="211" y="492"/>
                    <a:pt x="213" y="490"/>
                    <a:pt x="208" y="484"/>
                  </a:cubicBezTo>
                  <a:cubicBezTo>
                    <a:pt x="176" y="446"/>
                    <a:pt x="151" y="415"/>
                    <a:pt x="117" y="379"/>
                  </a:cubicBezTo>
                  <a:cubicBezTo>
                    <a:pt x="109" y="372"/>
                    <a:pt x="104" y="369"/>
                    <a:pt x="91" y="369"/>
                  </a:cubicBezTo>
                  <a:cubicBezTo>
                    <a:pt x="83" y="369"/>
                    <a:pt x="83" y="370"/>
                    <a:pt x="82" y="378"/>
                  </a:cubicBezTo>
                  <a:cubicBezTo>
                    <a:pt x="81" y="384"/>
                    <a:pt x="81" y="400"/>
                    <a:pt x="82" y="444"/>
                  </a:cubicBezTo>
                  <a:cubicBezTo>
                    <a:pt x="82" y="481"/>
                    <a:pt x="85" y="490"/>
                    <a:pt x="89" y="490"/>
                  </a:cubicBezTo>
                  <a:cubicBezTo>
                    <a:pt x="95" y="490"/>
                    <a:pt x="105" y="489"/>
                    <a:pt x="112" y="489"/>
                  </a:cubicBezTo>
                  <a:cubicBezTo>
                    <a:pt x="116" y="489"/>
                    <a:pt x="116" y="490"/>
                    <a:pt x="116" y="493"/>
                  </a:cubicBezTo>
                  <a:cubicBezTo>
                    <a:pt x="116" y="495"/>
                    <a:pt x="115" y="498"/>
                    <a:pt x="113" y="503"/>
                  </a:cubicBezTo>
                  <a:cubicBezTo>
                    <a:pt x="112" y="505"/>
                    <a:pt x="110" y="507"/>
                    <a:pt x="106" y="507"/>
                  </a:cubicBezTo>
                  <a:cubicBezTo>
                    <a:pt x="102" y="507"/>
                    <a:pt x="90" y="505"/>
                    <a:pt x="64" y="505"/>
                  </a:cubicBezTo>
                  <a:cubicBezTo>
                    <a:pt x="42" y="505"/>
                    <a:pt x="13" y="507"/>
                    <a:pt x="5" y="507"/>
                  </a:cubicBezTo>
                  <a:cubicBezTo>
                    <a:pt x="2" y="507"/>
                    <a:pt x="0" y="505"/>
                    <a:pt x="1" y="502"/>
                  </a:cubicBezTo>
                  <a:lnTo>
                    <a:pt x="3" y="498"/>
                  </a:ln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42" name="Google Shape;42;p29"/>
            <p:cNvSpPr/>
            <p:nvPr/>
          </p:nvSpPr>
          <p:spPr>
            <a:xfrm>
              <a:off x="2376" y="2421"/>
              <a:ext cx="514" cy="603"/>
            </a:xfrm>
            <a:custGeom>
              <a:avLst/>
              <a:gdLst/>
              <a:ahLst/>
              <a:cxnLst/>
              <a:rect l="l" t="t" r="r" b="b"/>
              <a:pathLst>
                <a:path w="246" h="288" extrusionOk="0">
                  <a:moveTo>
                    <a:pt x="31" y="81"/>
                  </a:moveTo>
                  <a:cubicBezTo>
                    <a:pt x="27" y="82"/>
                    <a:pt x="24"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4" y="252"/>
                    <a:pt x="246" y="255"/>
                    <a:pt x="246" y="258"/>
                  </a:cubicBezTo>
                  <a:cubicBezTo>
                    <a:pt x="245" y="266"/>
                    <a:pt x="245" y="266"/>
                    <a:pt x="245" y="266"/>
                  </a:cubicBezTo>
                  <a:cubicBezTo>
                    <a:pt x="244" y="268"/>
                    <a:pt x="243" y="270"/>
                    <a:pt x="239" y="272"/>
                  </a:cubicBezTo>
                  <a:cubicBezTo>
                    <a:pt x="232" y="277"/>
                    <a:pt x="196" y="288"/>
                    <a:pt x="174" y="288"/>
                  </a:cubicBezTo>
                  <a:cubicBezTo>
                    <a:pt x="160" y="288"/>
                    <a:pt x="149" y="282"/>
                    <a:pt x="145" y="254"/>
                  </a:cubicBezTo>
                  <a:cubicBezTo>
                    <a:pt x="122" y="264"/>
                    <a:pt x="79" y="284"/>
                    <a:pt x="56" y="284"/>
                  </a:cubicBezTo>
                  <a:cubicBezTo>
                    <a:pt x="49" y="284"/>
                    <a:pt x="37" y="283"/>
                    <a:pt x="18" y="271"/>
                  </a:cubicBezTo>
                  <a:cubicBezTo>
                    <a:pt x="9" y="265"/>
                    <a:pt x="0" y="248"/>
                    <a:pt x="0" y="222"/>
                  </a:cubicBezTo>
                  <a:cubicBezTo>
                    <a:pt x="0" y="209"/>
                    <a:pt x="10" y="198"/>
                    <a:pt x="28" y="188"/>
                  </a:cubicBezTo>
                  <a:cubicBezTo>
                    <a:pt x="66" y="167"/>
                    <a:pt x="106" y="159"/>
                    <a:pt x="147" y="152"/>
                  </a:cubicBezTo>
                  <a:cubicBezTo>
                    <a:pt x="149" y="130"/>
                    <a:pt x="148" y="109"/>
                    <a:pt x="148" y="92"/>
                  </a:cubicBezTo>
                  <a:cubicBezTo>
                    <a:pt x="148" y="62"/>
                    <a:pt x="144" y="46"/>
                    <a:pt x="137" y="40"/>
                  </a:cubicBezTo>
                  <a:cubicBezTo>
                    <a:pt x="131" y="35"/>
                    <a:pt x="110" y="30"/>
                    <a:pt x="95" y="30"/>
                  </a:cubicBezTo>
                  <a:cubicBezTo>
                    <a:pt x="84" y="30"/>
                    <a:pt x="75" y="32"/>
                    <a:pt x="72"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43" name="Google Shape;43;p29"/>
            <p:cNvSpPr/>
            <p:nvPr/>
          </p:nvSpPr>
          <p:spPr>
            <a:xfrm>
              <a:off x="2938" y="2417"/>
              <a:ext cx="405" cy="590"/>
            </a:xfrm>
            <a:custGeom>
              <a:avLst/>
              <a:gdLst/>
              <a:ahLst/>
              <a:cxnLst/>
              <a:rect l="l" t="t" r="r" b="b"/>
              <a:pathLst>
                <a:path w="194" h="282" extrusionOk="0">
                  <a:moveTo>
                    <a:pt x="5" y="270"/>
                  </a:moveTo>
                  <a:cubicBezTo>
                    <a:pt x="23" y="265"/>
                    <a:pt x="27" y="262"/>
                    <a:pt x="28" y="252"/>
                  </a:cubicBezTo>
                  <a:cubicBezTo>
                    <a:pt x="30" y="244"/>
                    <a:pt x="30" y="228"/>
                    <a:pt x="30" y="157"/>
                  </a:cubicBezTo>
                  <a:cubicBezTo>
                    <a:pt x="30" y="84"/>
                    <a:pt x="30" y="84"/>
                    <a:pt x="30" y="84"/>
                  </a:cubicBezTo>
                  <a:cubicBezTo>
                    <a:pt x="30" y="64"/>
                    <a:pt x="26" y="60"/>
                    <a:pt x="11" y="53"/>
                  </a:cubicBezTo>
                  <a:cubicBezTo>
                    <a:pt x="5" y="50"/>
                    <a:pt x="2" y="48"/>
                    <a:pt x="3" y="43"/>
                  </a:cubicBezTo>
                  <a:cubicBezTo>
                    <a:pt x="24" y="29"/>
                    <a:pt x="39" y="19"/>
                    <a:pt x="62" y="3"/>
                  </a:cubicBezTo>
                  <a:cubicBezTo>
                    <a:pt x="65" y="0"/>
                    <a:pt x="67" y="0"/>
                    <a:pt x="71" y="0"/>
                  </a:cubicBezTo>
                  <a:cubicBezTo>
                    <a:pt x="73" y="0"/>
                    <a:pt x="74" y="3"/>
                    <a:pt x="74" y="8"/>
                  </a:cubicBezTo>
                  <a:cubicBezTo>
                    <a:pt x="73" y="30"/>
                    <a:pt x="71" y="45"/>
                    <a:pt x="71" y="65"/>
                  </a:cubicBezTo>
                  <a:cubicBezTo>
                    <a:pt x="87" y="58"/>
                    <a:pt x="135" y="22"/>
                    <a:pt x="141" y="17"/>
                  </a:cubicBezTo>
                  <a:cubicBezTo>
                    <a:pt x="149" y="11"/>
                    <a:pt x="154" y="9"/>
                    <a:pt x="159" y="9"/>
                  </a:cubicBezTo>
                  <a:cubicBezTo>
                    <a:pt x="176" y="9"/>
                    <a:pt x="194" y="24"/>
                    <a:pt x="194" y="39"/>
                  </a:cubicBezTo>
                  <a:cubicBezTo>
                    <a:pt x="194" y="47"/>
                    <a:pt x="182" y="59"/>
                    <a:pt x="175" y="66"/>
                  </a:cubicBezTo>
                  <a:cubicBezTo>
                    <a:pt x="172" y="68"/>
                    <a:pt x="168" y="70"/>
                    <a:pt x="164" y="70"/>
                  </a:cubicBezTo>
                  <a:cubicBezTo>
                    <a:pt x="160" y="70"/>
                    <a:pt x="159" y="69"/>
                    <a:pt x="156" y="68"/>
                  </a:cubicBezTo>
                  <a:cubicBezTo>
                    <a:pt x="150" y="63"/>
                    <a:pt x="139" y="54"/>
                    <a:pt x="123" y="54"/>
                  </a:cubicBezTo>
                  <a:cubicBezTo>
                    <a:pt x="110" y="54"/>
                    <a:pt x="89" y="70"/>
                    <a:pt x="83" y="78"/>
                  </a:cubicBezTo>
                  <a:cubicBezTo>
                    <a:pt x="73" y="89"/>
                    <a:pt x="71" y="94"/>
                    <a:pt x="71" y="130"/>
                  </a:cubicBezTo>
                  <a:cubicBezTo>
                    <a:pt x="71" y="231"/>
                    <a:pt x="71" y="231"/>
                    <a:pt x="71" y="231"/>
                  </a:cubicBezTo>
                  <a:cubicBezTo>
                    <a:pt x="71" y="249"/>
                    <a:pt x="71" y="256"/>
                    <a:pt x="74" y="259"/>
                  </a:cubicBezTo>
                  <a:cubicBezTo>
                    <a:pt x="76" y="262"/>
                    <a:pt x="79" y="265"/>
                    <a:pt x="86" y="264"/>
                  </a:cubicBezTo>
                  <a:cubicBezTo>
                    <a:pt x="120" y="263"/>
                    <a:pt x="120" y="263"/>
                    <a:pt x="120" y="263"/>
                  </a:cubicBezTo>
                  <a:cubicBezTo>
                    <a:pt x="123" y="263"/>
                    <a:pt x="126" y="266"/>
                    <a:pt x="126" y="269"/>
                  </a:cubicBezTo>
                  <a:cubicBezTo>
                    <a:pt x="123" y="280"/>
                    <a:pt x="123" y="280"/>
                    <a:pt x="123" y="280"/>
                  </a:cubicBezTo>
                  <a:cubicBezTo>
                    <a:pt x="39" y="280"/>
                    <a:pt x="39" y="280"/>
                    <a:pt x="39" y="280"/>
                  </a:cubicBezTo>
                  <a:cubicBezTo>
                    <a:pt x="24" y="280"/>
                    <a:pt x="10" y="282"/>
                    <a:pt x="4" y="282"/>
                  </a:cubicBezTo>
                  <a:cubicBezTo>
                    <a:pt x="1" y="282"/>
                    <a:pt x="0" y="280"/>
                    <a:pt x="2" y="275"/>
                  </a:cubicBezTo>
                  <a:lnTo>
                    <a:pt x="5" y="270"/>
                  </a:ln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44" name="Google Shape;44;p29"/>
            <p:cNvSpPr/>
            <p:nvPr/>
          </p:nvSpPr>
          <p:spPr>
            <a:xfrm>
              <a:off x="3337" y="1942"/>
              <a:ext cx="639" cy="1091"/>
            </a:xfrm>
            <a:custGeom>
              <a:avLst/>
              <a:gdLst/>
              <a:ahLst/>
              <a:cxnLst/>
              <a:rect l="l" t="t" r="r" b="b"/>
              <a:pathLst>
                <a:path w="306" h="521" extrusionOk="0">
                  <a:moveTo>
                    <a:pt x="0" y="390"/>
                  </a:moveTo>
                  <a:cubicBezTo>
                    <a:pt x="0" y="358"/>
                    <a:pt x="9" y="320"/>
                    <a:pt x="50" y="281"/>
                  </a:cubicBezTo>
                  <a:cubicBezTo>
                    <a:pt x="71" y="259"/>
                    <a:pt x="113" y="233"/>
                    <a:pt x="152" y="233"/>
                  </a:cubicBezTo>
                  <a:cubicBezTo>
                    <a:pt x="170" y="233"/>
                    <a:pt x="195" y="237"/>
                    <a:pt x="204" y="241"/>
                  </a:cubicBezTo>
                  <a:cubicBezTo>
                    <a:pt x="206" y="241"/>
                    <a:pt x="211" y="239"/>
                    <a:pt x="211" y="236"/>
                  </a:cubicBezTo>
                  <a:cubicBezTo>
                    <a:pt x="212" y="225"/>
                    <a:pt x="212" y="213"/>
                    <a:pt x="213" y="178"/>
                  </a:cubicBezTo>
                  <a:cubicBezTo>
                    <a:pt x="213" y="116"/>
                    <a:pt x="211" y="84"/>
                    <a:pt x="210" y="72"/>
                  </a:cubicBezTo>
                  <a:cubicBezTo>
                    <a:pt x="209" y="61"/>
                    <a:pt x="207" y="58"/>
                    <a:pt x="184" y="53"/>
                  </a:cubicBezTo>
                  <a:cubicBezTo>
                    <a:pt x="180" y="52"/>
                    <a:pt x="177" y="50"/>
                    <a:pt x="177" y="49"/>
                  </a:cubicBezTo>
                  <a:cubicBezTo>
                    <a:pt x="176" y="46"/>
                    <a:pt x="176" y="46"/>
                    <a:pt x="176" y="46"/>
                  </a:cubicBezTo>
                  <a:cubicBezTo>
                    <a:pt x="175" y="43"/>
                    <a:pt x="176" y="43"/>
                    <a:pt x="178" y="42"/>
                  </a:cubicBezTo>
                  <a:cubicBezTo>
                    <a:pt x="201" y="30"/>
                    <a:pt x="224" y="17"/>
                    <a:pt x="247" y="1"/>
                  </a:cubicBezTo>
                  <a:cubicBezTo>
                    <a:pt x="248" y="0"/>
                    <a:pt x="251" y="0"/>
                    <a:pt x="253" y="1"/>
                  </a:cubicBezTo>
                  <a:cubicBezTo>
                    <a:pt x="256" y="2"/>
                    <a:pt x="257" y="8"/>
                    <a:pt x="257" y="13"/>
                  </a:cubicBezTo>
                  <a:cubicBezTo>
                    <a:pt x="256" y="43"/>
                    <a:pt x="253" y="148"/>
                    <a:pt x="253" y="300"/>
                  </a:cubicBezTo>
                  <a:cubicBezTo>
                    <a:pt x="253" y="395"/>
                    <a:pt x="253" y="395"/>
                    <a:pt x="253" y="395"/>
                  </a:cubicBezTo>
                  <a:cubicBezTo>
                    <a:pt x="253" y="435"/>
                    <a:pt x="255" y="460"/>
                    <a:pt x="259" y="482"/>
                  </a:cubicBezTo>
                  <a:cubicBezTo>
                    <a:pt x="260" y="490"/>
                    <a:pt x="262" y="492"/>
                    <a:pt x="266" y="492"/>
                  </a:cubicBezTo>
                  <a:cubicBezTo>
                    <a:pt x="274" y="492"/>
                    <a:pt x="289" y="486"/>
                    <a:pt x="298" y="482"/>
                  </a:cubicBezTo>
                  <a:cubicBezTo>
                    <a:pt x="301" y="481"/>
                    <a:pt x="302" y="482"/>
                    <a:pt x="303" y="485"/>
                  </a:cubicBezTo>
                  <a:cubicBezTo>
                    <a:pt x="305" y="489"/>
                    <a:pt x="306" y="492"/>
                    <a:pt x="306" y="496"/>
                  </a:cubicBezTo>
                  <a:cubicBezTo>
                    <a:pt x="306" y="498"/>
                    <a:pt x="305" y="499"/>
                    <a:pt x="301" y="501"/>
                  </a:cubicBezTo>
                  <a:cubicBezTo>
                    <a:pt x="288" y="504"/>
                    <a:pt x="234" y="518"/>
                    <a:pt x="225" y="520"/>
                  </a:cubicBezTo>
                  <a:cubicBezTo>
                    <a:pt x="221" y="521"/>
                    <a:pt x="214" y="517"/>
                    <a:pt x="213" y="510"/>
                  </a:cubicBezTo>
                  <a:cubicBezTo>
                    <a:pt x="210" y="501"/>
                    <a:pt x="212" y="482"/>
                    <a:pt x="212" y="474"/>
                  </a:cubicBezTo>
                  <a:cubicBezTo>
                    <a:pt x="162" y="497"/>
                    <a:pt x="130" y="513"/>
                    <a:pt x="108" y="513"/>
                  </a:cubicBezTo>
                  <a:cubicBezTo>
                    <a:pt x="82" y="513"/>
                    <a:pt x="53" y="496"/>
                    <a:pt x="39" y="482"/>
                  </a:cubicBezTo>
                  <a:cubicBezTo>
                    <a:pt x="12" y="456"/>
                    <a:pt x="0" y="419"/>
                    <a:pt x="0" y="391"/>
                  </a:cubicBezTo>
                  <a:lnTo>
                    <a:pt x="0" y="390"/>
                  </a:lnTo>
                  <a:close/>
                  <a:moveTo>
                    <a:pt x="124" y="259"/>
                  </a:moveTo>
                  <a:cubicBezTo>
                    <a:pt x="113" y="259"/>
                    <a:pt x="85" y="265"/>
                    <a:pt x="69" y="281"/>
                  </a:cubicBezTo>
                  <a:cubicBezTo>
                    <a:pt x="53" y="296"/>
                    <a:pt x="45" y="322"/>
                    <a:pt x="45" y="354"/>
                  </a:cubicBezTo>
                  <a:cubicBezTo>
                    <a:pt x="45" y="382"/>
                    <a:pt x="48" y="425"/>
                    <a:pt x="82" y="455"/>
                  </a:cubicBezTo>
                  <a:cubicBezTo>
                    <a:pt x="105" y="475"/>
                    <a:pt x="124" y="479"/>
                    <a:pt x="145" y="479"/>
                  </a:cubicBezTo>
                  <a:cubicBezTo>
                    <a:pt x="166" y="479"/>
                    <a:pt x="190" y="469"/>
                    <a:pt x="202" y="462"/>
                  </a:cubicBezTo>
                  <a:cubicBezTo>
                    <a:pt x="209" y="458"/>
                    <a:pt x="209" y="454"/>
                    <a:pt x="209" y="449"/>
                  </a:cubicBezTo>
                  <a:cubicBezTo>
                    <a:pt x="214" y="417"/>
                    <a:pt x="214" y="322"/>
                    <a:pt x="209" y="297"/>
                  </a:cubicBezTo>
                  <a:cubicBezTo>
                    <a:pt x="209" y="290"/>
                    <a:pt x="208" y="288"/>
                    <a:pt x="198" y="280"/>
                  </a:cubicBezTo>
                  <a:cubicBezTo>
                    <a:pt x="181" y="267"/>
                    <a:pt x="151" y="259"/>
                    <a:pt x="124" y="259"/>
                  </a:cubicBez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45" name="Google Shape;45;p29"/>
            <p:cNvSpPr/>
            <p:nvPr/>
          </p:nvSpPr>
          <p:spPr>
            <a:xfrm>
              <a:off x="967" y="1716"/>
              <a:ext cx="587" cy="553"/>
            </a:xfrm>
            <a:custGeom>
              <a:avLst/>
              <a:gdLst/>
              <a:ahLst/>
              <a:cxnLst/>
              <a:rect l="l" t="t" r="r" b="b"/>
              <a:pathLst>
                <a:path w="281" h="264" extrusionOk="0">
                  <a:moveTo>
                    <a:pt x="134" y="36"/>
                  </a:moveTo>
                  <a:cubicBezTo>
                    <a:pt x="133" y="36"/>
                    <a:pt x="130" y="34"/>
                    <a:pt x="127" y="29"/>
                  </a:cubicBezTo>
                  <a:cubicBezTo>
                    <a:pt x="119" y="16"/>
                    <a:pt x="108" y="11"/>
                    <a:pt x="90" y="11"/>
                  </a:cubicBezTo>
                  <a:cubicBezTo>
                    <a:pt x="68" y="11"/>
                    <a:pt x="57" y="32"/>
                    <a:pt x="57" y="50"/>
                  </a:cubicBezTo>
                  <a:cubicBezTo>
                    <a:pt x="57" y="76"/>
                    <a:pt x="67" y="83"/>
                    <a:pt x="70" y="86"/>
                  </a:cubicBezTo>
                  <a:cubicBezTo>
                    <a:pt x="73" y="88"/>
                    <a:pt x="79" y="89"/>
                    <a:pt x="81" y="89"/>
                  </a:cubicBezTo>
                  <a:cubicBezTo>
                    <a:pt x="88" y="88"/>
                    <a:pt x="117" y="82"/>
                    <a:pt x="121" y="82"/>
                  </a:cubicBezTo>
                  <a:cubicBezTo>
                    <a:pt x="127" y="82"/>
                    <a:pt x="128" y="84"/>
                    <a:pt x="128" y="88"/>
                  </a:cubicBezTo>
                  <a:cubicBezTo>
                    <a:pt x="128" y="100"/>
                    <a:pt x="124" y="105"/>
                    <a:pt x="118" y="104"/>
                  </a:cubicBezTo>
                  <a:cubicBezTo>
                    <a:pt x="109" y="104"/>
                    <a:pt x="88" y="102"/>
                    <a:pt x="82" y="101"/>
                  </a:cubicBezTo>
                  <a:cubicBezTo>
                    <a:pt x="78" y="101"/>
                    <a:pt x="74" y="102"/>
                    <a:pt x="68" y="105"/>
                  </a:cubicBezTo>
                  <a:cubicBezTo>
                    <a:pt x="53" y="113"/>
                    <a:pt x="28" y="134"/>
                    <a:pt x="28" y="169"/>
                  </a:cubicBezTo>
                  <a:cubicBezTo>
                    <a:pt x="28" y="198"/>
                    <a:pt x="40" y="213"/>
                    <a:pt x="54" y="225"/>
                  </a:cubicBezTo>
                  <a:cubicBezTo>
                    <a:pt x="68" y="237"/>
                    <a:pt x="91" y="245"/>
                    <a:pt x="110" y="245"/>
                  </a:cubicBezTo>
                  <a:cubicBezTo>
                    <a:pt x="133" y="245"/>
                    <a:pt x="157" y="240"/>
                    <a:pt x="177" y="223"/>
                  </a:cubicBezTo>
                  <a:cubicBezTo>
                    <a:pt x="194" y="209"/>
                    <a:pt x="202" y="188"/>
                    <a:pt x="202" y="174"/>
                  </a:cubicBezTo>
                  <a:cubicBezTo>
                    <a:pt x="202" y="168"/>
                    <a:pt x="200" y="156"/>
                    <a:pt x="194" y="156"/>
                  </a:cubicBezTo>
                  <a:cubicBezTo>
                    <a:pt x="183" y="156"/>
                    <a:pt x="164" y="159"/>
                    <a:pt x="152" y="163"/>
                  </a:cubicBezTo>
                  <a:cubicBezTo>
                    <a:pt x="146" y="165"/>
                    <a:pt x="143" y="167"/>
                    <a:pt x="139" y="184"/>
                  </a:cubicBezTo>
                  <a:cubicBezTo>
                    <a:pt x="139" y="185"/>
                    <a:pt x="134" y="186"/>
                    <a:pt x="132" y="185"/>
                  </a:cubicBezTo>
                  <a:cubicBezTo>
                    <a:pt x="128" y="185"/>
                    <a:pt x="124" y="181"/>
                    <a:pt x="124" y="178"/>
                  </a:cubicBezTo>
                  <a:cubicBezTo>
                    <a:pt x="124" y="167"/>
                    <a:pt x="149" y="150"/>
                    <a:pt x="171" y="144"/>
                  </a:cubicBezTo>
                  <a:cubicBezTo>
                    <a:pt x="191" y="139"/>
                    <a:pt x="217" y="135"/>
                    <a:pt x="242" y="131"/>
                  </a:cubicBezTo>
                  <a:cubicBezTo>
                    <a:pt x="258" y="128"/>
                    <a:pt x="267" y="123"/>
                    <a:pt x="260" y="107"/>
                  </a:cubicBezTo>
                  <a:cubicBezTo>
                    <a:pt x="258" y="104"/>
                    <a:pt x="260" y="102"/>
                    <a:pt x="262" y="102"/>
                  </a:cubicBezTo>
                  <a:cubicBezTo>
                    <a:pt x="268" y="102"/>
                    <a:pt x="280" y="113"/>
                    <a:pt x="281" y="124"/>
                  </a:cubicBezTo>
                  <a:cubicBezTo>
                    <a:pt x="281" y="132"/>
                    <a:pt x="272" y="142"/>
                    <a:pt x="263" y="145"/>
                  </a:cubicBezTo>
                  <a:cubicBezTo>
                    <a:pt x="252" y="148"/>
                    <a:pt x="216" y="154"/>
                    <a:pt x="208" y="155"/>
                  </a:cubicBezTo>
                  <a:cubicBezTo>
                    <a:pt x="210" y="161"/>
                    <a:pt x="214" y="179"/>
                    <a:pt x="214" y="184"/>
                  </a:cubicBezTo>
                  <a:cubicBezTo>
                    <a:pt x="214" y="207"/>
                    <a:pt x="200" y="225"/>
                    <a:pt x="181" y="239"/>
                  </a:cubicBezTo>
                  <a:cubicBezTo>
                    <a:pt x="156" y="258"/>
                    <a:pt x="126" y="264"/>
                    <a:pt x="102" y="264"/>
                  </a:cubicBezTo>
                  <a:cubicBezTo>
                    <a:pt x="84" y="264"/>
                    <a:pt x="52" y="260"/>
                    <a:pt x="30" y="240"/>
                  </a:cubicBezTo>
                  <a:cubicBezTo>
                    <a:pt x="10" y="222"/>
                    <a:pt x="0" y="204"/>
                    <a:pt x="0" y="175"/>
                  </a:cubicBezTo>
                  <a:cubicBezTo>
                    <a:pt x="0" y="154"/>
                    <a:pt x="10" y="135"/>
                    <a:pt x="19" y="126"/>
                  </a:cubicBezTo>
                  <a:cubicBezTo>
                    <a:pt x="28" y="118"/>
                    <a:pt x="43" y="108"/>
                    <a:pt x="61" y="99"/>
                  </a:cubicBezTo>
                  <a:cubicBezTo>
                    <a:pt x="64" y="97"/>
                    <a:pt x="66" y="96"/>
                    <a:pt x="63" y="94"/>
                  </a:cubicBezTo>
                  <a:cubicBezTo>
                    <a:pt x="44" y="85"/>
                    <a:pt x="31" y="74"/>
                    <a:pt x="31" y="52"/>
                  </a:cubicBezTo>
                  <a:cubicBezTo>
                    <a:pt x="31" y="44"/>
                    <a:pt x="33" y="34"/>
                    <a:pt x="42" y="25"/>
                  </a:cubicBezTo>
                  <a:cubicBezTo>
                    <a:pt x="56" y="12"/>
                    <a:pt x="81" y="0"/>
                    <a:pt x="105" y="0"/>
                  </a:cubicBezTo>
                  <a:cubicBezTo>
                    <a:pt x="121" y="0"/>
                    <a:pt x="150" y="8"/>
                    <a:pt x="150" y="21"/>
                  </a:cubicBezTo>
                  <a:cubicBezTo>
                    <a:pt x="150" y="28"/>
                    <a:pt x="140" y="36"/>
                    <a:pt x="134" y="36"/>
                  </a:cubicBez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46" name="Google Shape;46;p29"/>
            <p:cNvSpPr/>
            <p:nvPr/>
          </p:nvSpPr>
          <p:spPr>
            <a:xfrm>
              <a:off x="38" y="3231"/>
              <a:ext cx="196" cy="275"/>
            </a:xfrm>
            <a:custGeom>
              <a:avLst/>
              <a:gdLst/>
              <a:ahLst/>
              <a:cxnLst/>
              <a:rect l="l" t="t" r="r" b="b"/>
              <a:pathLst>
                <a:path w="94" h="131" extrusionOk="0">
                  <a:moveTo>
                    <a:pt x="7" y="123"/>
                  </a:moveTo>
                  <a:cubicBezTo>
                    <a:pt x="10" y="123"/>
                    <a:pt x="11" y="122"/>
                    <a:pt x="12" y="119"/>
                  </a:cubicBezTo>
                  <a:cubicBezTo>
                    <a:pt x="12" y="111"/>
                    <a:pt x="13" y="90"/>
                    <a:pt x="13" y="71"/>
                  </a:cubicBezTo>
                  <a:cubicBezTo>
                    <a:pt x="13" y="51"/>
                    <a:pt x="13" y="51"/>
                    <a:pt x="13" y="51"/>
                  </a:cubicBezTo>
                  <a:cubicBezTo>
                    <a:pt x="13" y="38"/>
                    <a:pt x="13" y="27"/>
                    <a:pt x="13" y="18"/>
                  </a:cubicBezTo>
                  <a:cubicBezTo>
                    <a:pt x="12" y="10"/>
                    <a:pt x="11" y="9"/>
                    <a:pt x="0" y="7"/>
                  </a:cubicBezTo>
                  <a:cubicBezTo>
                    <a:pt x="0" y="6"/>
                    <a:pt x="0" y="4"/>
                    <a:pt x="0" y="2"/>
                  </a:cubicBezTo>
                  <a:cubicBezTo>
                    <a:pt x="1" y="1"/>
                    <a:pt x="1" y="1"/>
                    <a:pt x="2" y="1"/>
                  </a:cubicBezTo>
                  <a:cubicBezTo>
                    <a:pt x="4" y="1"/>
                    <a:pt x="17" y="2"/>
                    <a:pt x="25" y="2"/>
                  </a:cubicBezTo>
                  <a:cubicBezTo>
                    <a:pt x="62" y="2"/>
                    <a:pt x="62" y="2"/>
                    <a:pt x="62" y="2"/>
                  </a:cubicBezTo>
                  <a:cubicBezTo>
                    <a:pt x="78" y="2"/>
                    <a:pt x="89" y="1"/>
                    <a:pt x="93" y="0"/>
                  </a:cubicBezTo>
                  <a:cubicBezTo>
                    <a:pt x="93" y="0"/>
                    <a:pt x="94" y="1"/>
                    <a:pt x="94" y="3"/>
                  </a:cubicBezTo>
                  <a:cubicBezTo>
                    <a:pt x="94" y="17"/>
                    <a:pt x="94" y="26"/>
                    <a:pt x="94" y="30"/>
                  </a:cubicBezTo>
                  <a:cubicBezTo>
                    <a:pt x="94" y="31"/>
                    <a:pt x="93" y="31"/>
                    <a:pt x="91" y="31"/>
                  </a:cubicBezTo>
                  <a:cubicBezTo>
                    <a:pt x="87" y="30"/>
                    <a:pt x="87" y="30"/>
                    <a:pt x="87" y="29"/>
                  </a:cubicBezTo>
                  <a:cubicBezTo>
                    <a:pt x="85" y="19"/>
                    <a:pt x="82" y="14"/>
                    <a:pt x="76" y="12"/>
                  </a:cubicBezTo>
                  <a:cubicBezTo>
                    <a:pt x="71" y="10"/>
                    <a:pt x="66" y="10"/>
                    <a:pt x="54" y="10"/>
                  </a:cubicBezTo>
                  <a:cubicBezTo>
                    <a:pt x="45" y="10"/>
                    <a:pt x="43" y="10"/>
                    <a:pt x="39" y="11"/>
                  </a:cubicBezTo>
                  <a:cubicBezTo>
                    <a:pt x="37" y="11"/>
                    <a:pt x="36" y="12"/>
                    <a:pt x="35" y="18"/>
                  </a:cubicBezTo>
                  <a:cubicBezTo>
                    <a:pt x="34" y="36"/>
                    <a:pt x="34" y="59"/>
                    <a:pt x="34" y="61"/>
                  </a:cubicBezTo>
                  <a:cubicBezTo>
                    <a:pt x="34" y="62"/>
                    <a:pt x="35" y="63"/>
                    <a:pt x="36" y="63"/>
                  </a:cubicBezTo>
                  <a:cubicBezTo>
                    <a:pt x="37" y="63"/>
                    <a:pt x="40" y="64"/>
                    <a:pt x="50" y="64"/>
                  </a:cubicBezTo>
                  <a:cubicBezTo>
                    <a:pt x="60" y="64"/>
                    <a:pt x="65" y="63"/>
                    <a:pt x="70" y="63"/>
                  </a:cubicBezTo>
                  <a:cubicBezTo>
                    <a:pt x="76" y="63"/>
                    <a:pt x="77" y="62"/>
                    <a:pt x="79" y="52"/>
                  </a:cubicBezTo>
                  <a:cubicBezTo>
                    <a:pt x="80" y="51"/>
                    <a:pt x="85" y="49"/>
                    <a:pt x="86" y="50"/>
                  </a:cubicBezTo>
                  <a:cubicBezTo>
                    <a:pt x="86" y="57"/>
                    <a:pt x="86" y="62"/>
                    <a:pt x="86" y="67"/>
                  </a:cubicBezTo>
                  <a:cubicBezTo>
                    <a:pt x="86" y="73"/>
                    <a:pt x="87" y="82"/>
                    <a:pt x="87" y="86"/>
                  </a:cubicBezTo>
                  <a:cubicBezTo>
                    <a:pt x="86" y="87"/>
                    <a:pt x="81" y="87"/>
                    <a:pt x="80" y="86"/>
                  </a:cubicBezTo>
                  <a:cubicBezTo>
                    <a:pt x="79" y="81"/>
                    <a:pt x="78" y="77"/>
                    <a:pt x="75" y="75"/>
                  </a:cubicBezTo>
                  <a:cubicBezTo>
                    <a:pt x="71" y="73"/>
                    <a:pt x="67" y="72"/>
                    <a:pt x="51" y="72"/>
                  </a:cubicBezTo>
                  <a:cubicBezTo>
                    <a:pt x="42" y="72"/>
                    <a:pt x="39" y="72"/>
                    <a:pt x="36" y="73"/>
                  </a:cubicBezTo>
                  <a:cubicBezTo>
                    <a:pt x="35" y="73"/>
                    <a:pt x="34" y="75"/>
                    <a:pt x="34" y="81"/>
                  </a:cubicBezTo>
                  <a:cubicBezTo>
                    <a:pt x="34" y="95"/>
                    <a:pt x="34" y="95"/>
                    <a:pt x="34" y="95"/>
                  </a:cubicBezTo>
                  <a:cubicBezTo>
                    <a:pt x="34" y="104"/>
                    <a:pt x="34" y="111"/>
                    <a:pt x="35" y="115"/>
                  </a:cubicBezTo>
                  <a:cubicBezTo>
                    <a:pt x="36" y="122"/>
                    <a:pt x="41" y="123"/>
                    <a:pt x="53" y="123"/>
                  </a:cubicBezTo>
                  <a:cubicBezTo>
                    <a:pt x="55" y="123"/>
                    <a:pt x="55" y="124"/>
                    <a:pt x="55" y="125"/>
                  </a:cubicBezTo>
                  <a:cubicBezTo>
                    <a:pt x="53" y="131"/>
                    <a:pt x="53" y="131"/>
                    <a:pt x="53" y="131"/>
                  </a:cubicBezTo>
                  <a:cubicBezTo>
                    <a:pt x="48" y="131"/>
                    <a:pt x="48" y="131"/>
                    <a:pt x="48" y="131"/>
                  </a:cubicBezTo>
                  <a:cubicBezTo>
                    <a:pt x="40" y="131"/>
                    <a:pt x="33" y="130"/>
                    <a:pt x="24" y="130"/>
                  </a:cubicBezTo>
                  <a:cubicBezTo>
                    <a:pt x="16" y="130"/>
                    <a:pt x="4" y="131"/>
                    <a:pt x="4" y="131"/>
                  </a:cubicBezTo>
                  <a:cubicBezTo>
                    <a:pt x="3" y="131"/>
                    <a:pt x="2" y="130"/>
                    <a:pt x="2" y="129"/>
                  </a:cubicBezTo>
                  <a:cubicBezTo>
                    <a:pt x="1" y="126"/>
                    <a:pt x="1" y="124"/>
                    <a:pt x="2" y="123"/>
                  </a:cubicBezTo>
                  <a:lnTo>
                    <a:pt x="7" y="123"/>
                  </a:ln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47" name="Google Shape;47;p29"/>
            <p:cNvSpPr/>
            <p:nvPr/>
          </p:nvSpPr>
          <p:spPr>
            <a:xfrm>
              <a:off x="301" y="3227"/>
              <a:ext cx="294" cy="285"/>
            </a:xfrm>
            <a:custGeom>
              <a:avLst/>
              <a:gdLst/>
              <a:ahLst/>
              <a:cxnLst/>
              <a:rect l="l" t="t" r="r" b="b"/>
              <a:pathLst>
                <a:path w="141" h="136" extrusionOk="0">
                  <a:moveTo>
                    <a:pt x="72" y="0"/>
                  </a:moveTo>
                  <a:cubicBezTo>
                    <a:pt x="108" y="0"/>
                    <a:pt x="141" y="29"/>
                    <a:pt x="141" y="65"/>
                  </a:cubicBezTo>
                  <a:cubicBezTo>
                    <a:pt x="141" y="89"/>
                    <a:pt x="130" y="108"/>
                    <a:pt x="118" y="118"/>
                  </a:cubicBezTo>
                  <a:cubicBezTo>
                    <a:pt x="104" y="131"/>
                    <a:pt x="86" y="136"/>
                    <a:pt x="76"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7" y="128"/>
                    <a:pt x="117" y="108"/>
                    <a:pt x="117" y="73"/>
                  </a:cubicBezTo>
                  <a:cubicBezTo>
                    <a:pt x="117" y="56"/>
                    <a:pt x="113" y="37"/>
                    <a:pt x="100" y="23"/>
                  </a:cubicBezTo>
                  <a:cubicBezTo>
                    <a:pt x="93" y="15"/>
                    <a:pt x="82" y="8"/>
                    <a:pt x="67" y="8"/>
                  </a:cubicBez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48" name="Google Shape;48;p29"/>
            <p:cNvSpPr/>
            <p:nvPr/>
          </p:nvSpPr>
          <p:spPr>
            <a:xfrm>
              <a:off x="660" y="3231"/>
              <a:ext cx="289" cy="281"/>
            </a:xfrm>
            <a:custGeom>
              <a:avLst/>
              <a:gdLst/>
              <a:ahLst/>
              <a:cxnLst/>
              <a:rect l="l" t="t" r="r" b="b"/>
              <a:pathLst>
                <a:path w="138" h="134" extrusionOk="0">
                  <a:moveTo>
                    <a:pt x="136" y="8"/>
                  </a:moveTo>
                  <a:cubicBezTo>
                    <a:pt x="134" y="8"/>
                    <a:pt x="131" y="9"/>
                    <a:pt x="129" y="9"/>
                  </a:cubicBezTo>
                  <a:cubicBezTo>
                    <a:pt x="127" y="9"/>
                    <a:pt x="126" y="10"/>
                    <a:pt x="125" y="13"/>
                  </a:cubicBezTo>
                  <a:cubicBezTo>
                    <a:pt x="124" y="18"/>
                    <a:pt x="124" y="30"/>
                    <a:pt x="123" y="65"/>
                  </a:cubicBezTo>
                  <a:cubicBezTo>
                    <a:pt x="122" y="87"/>
                    <a:pt x="120" y="99"/>
                    <a:pt x="111" y="112"/>
                  </a:cubicBezTo>
                  <a:cubicBezTo>
                    <a:pt x="101" y="125"/>
                    <a:pt x="82" y="134"/>
                    <a:pt x="66" y="134"/>
                  </a:cubicBezTo>
                  <a:cubicBezTo>
                    <a:pt x="45" y="134"/>
                    <a:pt x="30" y="126"/>
                    <a:pt x="25" y="120"/>
                  </a:cubicBezTo>
                  <a:cubicBezTo>
                    <a:pt x="13" y="109"/>
                    <a:pt x="12" y="98"/>
                    <a:pt x="12" y="85"/>
                  </a:cubicBezTo>
                  <a:cubicBezTo>
                    <a:pt x="12" y="72"/>
                    <a:pt x="12" y="59"/>
                    <a:pt x="12" y="43"/>
                  </a:cubicBezTo>
                  <a:cubicBezTo>
                    <a:pt x="13" y="18"/>
                    <a:pt x="13" y="14"/>
                    <a:pt x="12" y="12"/>
                  </a:cubicBezTo>
                  <a:cubicBezTo>
                    <a:pt x="10" y="9"/>
                    <a:pt x="7" y="8"/>
                    <a:pt x="0" y="7"/>
                  </a:cubicBezTo>
                  <a:cubicBezTo>
                    <a:pt x="1" y="3"/>
                    <a:pt x="1" y="3"/>
                    <a:pt x="1" y="3"/>
                  </a:cubicBezTo>
                  <a:cubicBezTo>
                    <a:pt x="1" y="1"/>
                    <a:pt x="2" y="1"/>
                    <a:pt x="4" y="1"/>
                  </a:cubicBezTo>
                  <a:cubicBezTo>
                    <a:pt x="9" y="1"/>
                    <a:pt x="20" y="2"/>
                    <a:pt x="24" y="2"/>
                  </a:cubicBezTo>
                  <a:cubicBezTo>
                    <a:pt x="34" y="1"/>
                    <a:pt x="43" y="0"/>
                    <a:pt x="53" y="0"/>
                  </a:cubicBezTo>
                  <a:cubicBezTo>
                    <a:pt x="54" y="0"/>
                    <a:pt x="54" y="0"/>
                    <a:pt x="54" y="1"/>
                  </a:cubicBezTo>
                  <a:cubicBezTo>
                    <a:pt x="54" y="2"/>
                    <a:pt x="54" y="6"/>
                    <a:pt x="54" y="7"/>
                  </a:cubicBezTo>
                  <a:cubicBezTo>
                    <a:pt x="42" y="8"/>
                    <a:pt x="37" y="10"/>
                    <a:pt x="36" y="15"/>
                  </a:cubicBezTo>
                  <a:cubicBezTo>
                    <a:pt x="35" y="18"/>
                    <a:pt x="34" y="24"/>
                    <a:pt x="34" y="34"/>
                  </a:cubicBezTo>
                  <a:cubicBezTo>
                    <a:pt x="34" y="45"/>
                    <a:pt x="33" y="65"/>
                    <a:pt x="33" y="85"/>
                  </a:cubicBezTo>
                  <a:cubicBezTo>
                    <a:pt x="33" y="98"/>
                    <a:pt x="37" y="106"/>
                    <a:pt x="46" y="112"/>
                  </a:cubicBezTo>
                  <a:cubicBezTo>
                    <a:pt x="53" y="118"/>
                    <a:pt x="64" y="120"/>
                    <a:pt x="72" y="120"/>
                  </a:cubicBezTo>
                  <a:cubicBezTo>
                    <a:pt x="91" y="120"/>
                    <a:pt x="99" y="112"/>
                    <a:pt x="103" y="107"/>
                  </a:cubicBezTo>
                  <a:cubicBezTo>
                    <a:pt x="110" y="98"/>
                    <a:pt x="113" y="82"/>
                    <a:pt x="113" y="64"/>
                  </a:cubicBezTo>
                  <a:cubicBezTo>
                    <a:pt x="113" y="44"/>
                    <a:pt x="112" y="25"/>
                    <a:pt x="111" y="16"/>
                  </a:cubicBezTo>
                  <a:cubicBezTo>
                    <a:pt x="110" y="9"/>
                    <a:pt x="108" y="9"/>
                    <a:pt x="93" y="9"/>
                  </a:cubicBezTo>
                  <a:cubicBezTo>
                    <a:pt x="92" y="9"/>
                    <a:pt x="91" y="7"/>
                    <a:pt x="91" y="6"/>
                  </a:cubicBezTo>
                  <a:cubicBezTo>
                    <a:pt x="92" y="5"/>
                    <a:pt x="93" y="3"/>
                    <a:pt x="94" y="2"/>
                  </a:cubicBezTo>
                  <a:cubicBezTo>
                    <a:pt x="94" y="2"/>
                    <a:pt x="95" y="2"/>
                    <a:pt x="97" y="2"/>
                  </a:cubicBezTo>
                  <a:cubicBezTo>
                    <a:pt x="100" y="2"/>
                    <a:pt x="110" y="2"/>
                    <a:pt x="115" y="2"/>
                  </a:cubicBezTo>
                  <a:cubicBezTo>
                    <a:pt x="122" y="2"/>
                    <a:pt x="133" y="1"/>
                    <a:pt x="137" y="1"/>
                  </a:cubicBezTo>
                  <a:cubicBezTo>
                    <a:pt x="138" y="1"/>
                    <a:pt x="138" y="1"/>
                    <a:pt x="138" y="3"/>
                  </a:cubicBezTo>
                  <a:lnTo>
                    <a:pt x="136" y="8"/>
                  </a:ln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49" name="Google Shape;49;p29"/>
            <p:cNvSpPr/>
            <p:nvPr/>
          </p:nvSpPr>
          <p:spPr>
            <a:xfrm>
              <a:off x="992" y="3233"/>
              <a:ext cx="320" cy="281"/>
            </a:xfrm>
            <a:custGeom>
              <a:avLst/>
              <a:gdLst/>
              <a:ahLst/>
              <a:cxnLst/>
              <a:rect l="l" t="t" r="r" b="b"/>
              <a:pathLst>
                <a:path w="153" h="134" extrusionOk="0">
                  <a:moveTo>
                    <a:pt x="0" y="0"/>
                  </a:moveTo>
                  <a:cubicBezTo>
                    <a:pt x="9" y="0"/>
                    <a:pt x="13" y="1"/>
                    <a:pt x="31" y="1"/>
                  </a:cubicBezTo>
                  <a:cubicBezTo>
                    <a:pt x="32" y="1"/>
                    <a:pt x="34" y="1"/>
                    <a:pt x="34" y="1"/>
                  </a:cubicBezTo>
                  <a:cubicBezTo>
                    <a:pt x="35" y="2"/>
                    <a:pt x="36" y="3"/>
                    <a:pt x="36" y="4"/>
                  </a:cubicBezTo>
                  <a:cubicBezTo>
                    <a:pt x="37" y="7"/>
                    <a:pt x="45" y="17"/>
                    <a:pt x="49" y="21"/>
                  </a:cubicBezTo>
                  <a:cubicBezTo>
                    <a:pt x="60" y="32"/>
                    <a:pt x="85" y="58"/>
                    <a:pt x="124" y="94"/>
                  </a:cubicBezTo>
                  <a:cubicBezTo>
                    <a:pt x="124" y="87"/>
                    <a:pt x="124" y="75"/>
                    <a:pt x="124" y="60"/>
                  </a:cubicBezTo>
                  <a:cubicBezTo>
                    <a:pt x="124" y="39"/>
                    <a:pt x="125" y="28"/>
                    <a:pt x="124" y="19"/>
                  </a:cubicBezTo>
                  <a:cubicBezTo>
                    <a:pt x="123" y="15"/>
                    <a:pt x="123" y="10"/>
                    <a:pt x="119" y="9"/>
                  </a:cubicBezTo>
                  <a:cubicBezTo>
                    <a:pt x="117" y="9"/>
                    <a:pt x="110" y="8"/>
                    <a:pt x="107" y="7"/>
                  </a:cubicBezTo>
                  <a:cubicBezTo>
                    <a:pt x="107" y="7"/>
                    <a:pt x="106" y="7"/>
                    <a:pt x="106" y="6"/>
                  </a:cubicBezTo>
                  <a:cubicBezTo>
                    <a:pt x="106" y="1"/>
                    <a:pt x="106" y="1"/>
                    <a:pt x="106" y="1"/>
                  </a:cubicBezTo>
                  <a:cubicBezTo>
                    <a:pt x="128" y="1"/>
                    <a:pt x="128" y="1"/>
                    <a:pt x="128" y="1"/>
                  </a:cubicBezTo>
                  <a:cubicBezTo>
                    <a:pt x="136" y="1"/>
                    <a:pt x="145" y="0"/>
                    <a:pt x="150" y="0"/>
                  </a:cubicBezTo>
                  <a:cubicBezTo>
                    <a:pt x="151" y="0"/>
                    <a:pt x="152" y="0"/>
                    <a:pt x="152" y="1"/>
                  </a:cubicBezTo>
                  <a:cubicBezTo>
                    <a:pt x="153" y="5"/>
                    <a:pt x="153" y="5"/>
                    <a:pt x="153" y="5"/>
                  </a:cubicBezTo>
                  <a:cubicBezTo>
                    <a:pt x="147" y="7"/>
                    <a:pt x="144" y="8"/>
                    <a:pt x="141" y="10"/>
                  </a:cubicBezTo>
                  <a:cubicBezTo>
                    <a:pt x="137" y="12"/>
                    <a:pt x="136" y="18"/>
                    <a:pt x="135" y="44"/>
                  </a:cubicBezTo>
                  <a:cubicBezTo>
                    <a:pt x="134" y="63"/>
                    <a:pt x="134" y="76"/>
                    <a:pt x="134" y="98"/>
                  </a:cubicBezTo>
                  <a:cubicBezTo>
                    <a:pt x="134" y="113"/>
                    <a:pt x="134" y="125"/>
                    <a:pt x="134" y="128"/>
                  </a:cubicBezTo>
                  <a:cubicBezTo>
                    <a:pt x="134" y="130"/>
                    <a:pt x="133" y="131"/>
                    <a:pt x="129" y="134"/>
                  </a:cubicBezTo>
                  <a:cubicBezTo>
                    <a:pt x="128" y="134"/>
                    <a:pt x="127" y="134"/>
                    <a:pt x="126" y="132"/>
                  </a:cubicBezTo>
                  <a:cubicBezTo>
                    <a:pt x="115" y="116"/>
                    <a:pt x="98" y="99"/>
                    <a:pt x="77" y="78"/>
                  </a:cubicBezTo>
                  <a:cubicBezTo>
                    <a:pt x="58" y="59"/>
                    <a:pt x="43" y="44"/>
                    <a:pt x="30" y="31"/>
                  </a:cubicBezTo>
                  <a:cubicBezTo>
                    <a:pt x="29" y="41"/>
                    <a:pt x="29" y="52"/>
                    <a:pt x="29" y="64"/>
                  </a:cubicBezTo>
                  <a:cubicBezTo>
                    <a:pt x="29" y="78"/>
                    <a:pt x="29" y="107"/>
                    <a:pt x="31" y="115"/>
                  </a:cubicBezTo>
                  <a:cubicBezTo>
                    <a:pt x="32" y="120"/>
                    <a:pt x="41" y="122"/>
                    <a:pt x="47" y="123"/>
                  </a:cubicBezTo>
                  <a:cubicBezTo>
                    <a:pt x="48" y="128"/>
                    <a:pt x="48" y="128"/>
                    <a:pt x="48" y="128"/>
                  </a:cubicBezTo>
                  <a:cubicBezTo>
                    <a:pt x="49" y="129"/>
                    <a:pt x="47" y="130"/>
                    <a:pt x="47" y="130"/>
                  </a:cubicBezTo>
                  <a:cubicBezTo>
                    <a:pt x="39" y="130"/>
                    <a:pt x="29" y="129"/>
                    <a:pt x="21" y="129"/>
                  </a:cubicBezTo>
                  <a:cubicBezTo>
                    <a:pt x="14" y="129"/>
                    <a:pt x="8" y="130"/>
                    <a:pt x="5" y="130"/>
                  </a:cubicBezTo>
                  <a:cubicBezTo>
                    <a:pt x="3" y="124"/>
                    <a:pt x="3" y="124"/>
                    <a:pt x="3" y="124"/>
                  </a:cubicBezTo>
                  <a:cubicBezTo>
                    <a:pt x="16" y="121"/>
                    <a:pt x="16" y="119"/>
                    <a:pt x="17" y="112"/>
                  </a:cubicBezTo>
                  <a:cubicBezTo>
                    <a:pt x="18" y="107"/>
                    <a:pt x="19" y="89"/>
                    <a:pt x="19" y="66"/>
                  </a:cubicBezTo>
                  <a:cubicBezTo>
                    <a:pt x="19" y="44"/>
                    <a:pt x="19" y="44"/>
                    <a:pt x="19" y="44"/>
                  </a:cubicBezTo>
                  <a:cubicBezTo>
                    <a:pt x="19" y="20"/>
                    <a:pt x="19" y="16"/>
                    <a:pt x="16" y="13"/>
                  </a:cubicBezTo>
                  <a:cubicBezTo>
                    <a:pt x="12" y="9"/>
                    <a:pt x="10" y="8"/>
                    <a:pt x="2" y="7"/>
                  </a:cubicBezTo>
                  <a:cubicBezTo>
                    <a:pt x="1" y="6"/>
                    <a:pt x="0" y="6"/>
                    <a:pt x="0" y="5"/>
                  </a:cubicBezTo>
                  <a:lnTo>
                    <a:pt x="0" y="0"/>
                  </a:ln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50" name="Google Shape;50;p29"/>
            <p:cNvSpPr/>
            <p:nvPr/>
          </p:nvSpPr>
          <p:spPr>
            <a:xfrm>
              <a:off x="1366" y="3231"/>
              <a:ext cx="289" cy="275"/>
            </a:xfrm>
            <a:custGeom>
              <a:avLst/>
              <a:gdLst/>
              <a:ahLst/>
              <a:cxnLst/>
              <a:rect l="l" t="t" r="r" b="b"/>
              <a:pathLst>
                <a:path w="138" h="131" extrusionOk="0">
                  <a:moveTo>
                    <a:pt x="138" y="66"/>
                  </a:moveTo>
                  <a:cubicBezTo>
                    <a:pt x="138" y="77"/>
                    <a:pt x="133" y="94"/>
                    <a:pt x="119" y="108"/>
                  </a:cubicBezTo>
                  <a:cubicBezTo>
                    <a:pt x="105" y="121"/>
                    <a:pt x="95" y="125"/>
                    <a:pt x="85" y="128"/>
                  </a:cubicBezTo>
                  <a:cubicBezTo>
                    <a:pt x="74" y="131"/>
                    <a:pt x="67" y="131"/>
                    <a:pt x="53" y="131"/>
                  </a:cubicBezTo>
                  <a:cubicBezTo>
                    <a:pt x="42" y="131"/>
                    <a:pt x="23" y="130"/>
                    <a:pt x="19" y="130"/>
                  </a:cubicBezTo>
                  <a:cubicBezTo>
                    <a:pt x="13" y="130"/>
                    <a:pt x="6" y="130"/>
                    <a:pt x="2" y="131"/>
                  </a:cubicBezTo>
                  <a:cubicBezTo>
                    <a:pt x="1" y="129"/>
                    <a:pt x="1" y="125"/>
                    <a:pt x="1" y="124"/>
                  </a:cubicBezTo>
                  <a:cubicBezTo>
                    <a:pt x="10" y="121"/>
                    <a:pt x="12" y="120"/>
                    <a:pt x="12" y="116"/>
                  </a:cubicBezTo>
                  <a:cubicBezTo>
                    <a:pt x="13" y="101"/>
                    <a:pt x="13" y="67"/>
                    <a:pt x="13" y="43"/>
                  </a:cubicBezTo>
                  <a:cubicBezTo>
                    <a:pt x="13" y="22"/>
                    <a:pt x="13" y="17"/>
                    <a:pt x="13" y="15"/>
                  </a:cubicBezTo>
                  <a:cubicBezTo>
                    <a:pt x="12" y="12"/>
                    <a:pt x="11" y="10"/>
                    <a:pt x="2" y="8"/>
                  </a:cubicBezTo>
                  <a:cubicBezTo>
                    <a:pt x="1" y="8"/>
                    <a:pt x="1" y="8"/>
                    <a:pt x="1" y="5"/>
                  </a:cubicBezTo>
                  <a:cubicBezTo>
                    <a:pt x="0" y="2"/>
                    <a:pt x="0" y="2"/>
                    <a:pt x="0" y="2"/>
                  </a:cubicBezTo>
                  <a:cubicBezTo>
                    <a:pt x="8" y="2"/>
                    <a:pt x="16" y="1"/>
                    <a:pt x="27" y="1"/>
                  </a:cubicBezTo>
                  <a:cubicBezTo>
                    <a:pt x="41" y="1"/>
                    <a:pt x="48" y="0"/>
                    <a:pt x="57" y="0"/>
                  </a:cubicBezTo>
                  <a:cubicBezTo>
                    <a:pt x="72" y="0"/>
                    <a:pt x="98" y="2"/>
                    <a:pt x="116" y="19"/>
                  </a:cubicBezTo>
                  <a:cubicBezTo>
                    <a:pt x="131" y="32"/>
                    <a:pt x="138" y="48"/>
                    <a:pt x="138" y="66"/>
                  </a:cubicBezTo>
                  <a:close/>
                  <a:moveTo>
                    <a:pt x="55" y="8"/>
                  </a:moveTo>
                  <a:cubicBezTo>
                    <a:pt x="50" y="8"/>
                    <a:pt x="39" y="10"/>
                    <a:pt x="37" y="12"/>
                  </a:cubicBezTo>
                  <a:cubicBezTo>
                    <a:pt x="36" y="12"/>
                    <a:pt x="36" y="14"/>
                    <a:pt x="36" y="16"/>
                  </a:cubicBezTo>
                  <a:cubicBezTo>
                    <a:pt x="35" y="24"/>
                    <a:pt x="34" y="42"/>
                    <a:pt x="34" y="58"/>
                  </a:cubicBezTo>
                  <a:cubicBezTo>
                    <a:pt x="34" y="87"/>
                    <a:pt x="35" y="107"/>
                    <a:pt x="38" y="118"/>
                  </a:cubicBezTo>
                  <a:cubicBezTo>
                    <a:pt x="38" y="120"/>
                    <a:pt x="39" y="120"/>
                    <a:pt x="40" y="121"/>
                  </a:cubicBezTo>
                  <a:cubicBezTo>
                    <a:pt x="45" y="122"/>
                    <a:pt x="50" y="123"/>
                    <a:pt x="56" y="123"/>
                  </a:cubicBezTo>
                  <a:cubicBezTo>
                    <a:pt x="64" y="123"/>
                    <a:pt x="75" y="122"/>
                    <a:pt x="88" y="114"/>
                  </a:cubicBezTo>
                  <a:cubicBezTo>
                    <a:pt x="104" y="104"/>
                    <a:pt x="112" y="85"/>
                    <a:pt x="112" y="64"/>
                  </a:cubicBezTo>
                  <a:cubicBezTo>
                    <a:pt x="112" y="43"/>
                    <a:pt x="103" y="28"/>
                    <a:pt x="93" y="21"/>
                  </a:cubicBezTo>
                  <a:cubicBezTo>
                    <a:pt x="80" y="10"/>
                    <a:pt x="65" y="8"/>
                    <a:pt x="56" y="8"/>
                  </a:cubicBezTo>
                  <a:lnTo>
                    <a:pt x="55" y="8"/>
                  </a:ln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51" name="Google Shape;51;p29"/>
            <p:cNvSpPr/>
            <p:nvPr/>
          </p:nvSpPr>
          <p:spPr>
            <a:xfrm>
              <a:off x="1680" y="3227"/>
              <a:ext cx="280" cy="281"/>
            </a:xfrm>
            <a:custGeom>
              <a:avLst/>
              <a:gdLst/>
              <a:ahLst/>
              <a:cxnLst/>
              <a:rect l="l" t="t" r="r" b="b"/>
              <a:pathLst>
                <a:path w="134" h="134" extrusionOk="0">
                  <a:moveTo>
                    <a:pt x="70" y="0"/>
                  </a:moveTo>
                  <a:cubicBezTo>
                    <a:pt x="72" y="0"/>
                    <a:pt x="72" y="1"/>
                    <a:pt x="73" y="4"/>
                  </a:cubicBezTo>
                  <a:cubicBezTo>
                    <a:pt x="79" y="22"/>
                    <a:pt x="83" y="32"/>
                    <a:pt x="90" y="51"/>
                  </a:cubicBezTo>
                  <a:cubicBezTo>
                    <a:pt x="97" y="69"/>
                    <a:pt x="112" y="104"/>
                    <a:pt x="115" y="110"/>
                  </a:cubicBezTo>
                  <a:cubicBezTo>
                    <a:pt x="119" y="120"/>
                    <a:pt x="122" y="125"/>
                    <a:pt x="134" y="127"/>
                  </a:cubicBezTo>
                  <a:cubicBezTo>
                    <a:pt x="134" y="127"/>
                    <a:pt x="133" y="133"/>
                    <a:pt x="131" y="133"/>
                  </a:cubicBezTo>
                  <a:cubicBezTo>
                    <a:pt x="113" y="133"/>
                    <a:pt x="109" y="133"/>
                    <a:pt x="102" y="133"/>
                  </a:cubicBezTo>
                  <a:cubicBezTo>
                    <a:pt x="96" y="133"/>
                    <a:pt x="89" y="134"/>
                    <a:pt x="87" y="134"/>
                  </a:cubicBezTo>
                  <a:cubicBezTo>
                    <a:pt x="86" y="134"/>
                    <a:pt x="86" y="133"/>
                    <a:pt x="86" y="133"/>
                  </a:cubicBezTo>
                  <a:cubicBezTo>
                    <a:pt x="85" y="132"/>
                    <a:pt x="84" y="128"/>
                    <a:pt x="84" y="127"/>
                  </a:cubicBezTo>
                  <a:cubicBezTo>
                    <a:pt x="93" y="125"/>
                    <a:pt x="94" y="124"/>
                    <a:pt x="93" y="118"/>
                  </a:cubicBezTo>
                  <a:cubicBezTo>
                    <a:pt x="93" y="114"/>
                    <a:pt x="86" y="96"/>
                    <a:pt x="84" y="92"/>
                  </a:cubicBezTo>
                  <a:cubicBezTo>
                    <a:pt x="83" y="89"/>
                    <a:pt x="82" y="88"/>
                    <a:pt x="80" y="88"/>
                  </a:cubicBezTo>
                  <a:cubicBezTo>
                    <a:pt x="70" y="88"/>
                    <a:pt x="50" y="88"/>
                    <a:pt x="40" y="89"/>
                  </a:cubicBezTo>
                  <a:cubicBezTo>
                    <a:pt x="37" y="89"/>
                    <a:pt x="36" y="90"/>
                    <a:pt x="35" y="93"/>
                  </a:cubicBezTo>
                  <a:cubicBezTo>
                    <a:pt x="33" y="98"/>
                    <a:pt x="27" y="112"/>
                    <a:pt x="27" y="118"/>
                  </a:cubicBezTo>
                  <a:cubicBezTo>
                    <a:pt x="27" y="122"/>
                    <a:pt x="29" y="124"/>
                    <a:pt x="39" y="126"/>
                  </a:cubicBezTo>
                  <a:cubicBezTo>
                    <a:pt x="40" y="127"/>
                    <a:pt x="38" y="132"/>
                    <a:pt x="37" y="133"/>
                  </a:cubicBezTo>
                  <a:cubicBezTo>
                    <a:pt x="26" y="132"/>
                    <a:pt x="14" y="132"/>
                    <a:pt x="10" y="132"/>
                  </a:cubicBezTo>
                  <a:cubicBezTo>
                    <a:pt x="7" y="132"/>
                    <a:pt x="4" y="133"/>
                    <a:pt x="3" y="133"/>
                  </a:cubicBezTo>
                  <a:cubicBezTo>
                    <a:pt x="2" y="133"/>
                    <a:pt x="2" y="132"/>
                    <a:pt x="2" y="132"/>
                  </a:cubicBezTo>
                  <a:cubicBezTo>
                    <a:pt x="1" y="131"/>
                    <a:pt x="0" y="127"/>
                    <a:pt x="1" y="126"/>
                  </a:cubicBezTo>
                  <a:cubicBezTo>
                    <a:pt x="10" y="124"/>
                    <a:pt x="12" y="117"/>
                    <a:pt x="17" y="107"/>
                  </a:cubicBezTo>
                  <a:cubicBezTo>
                    <a:pt x="22" y="97"/>
                    <a:pt x="45" y="42"/>
                    <a:pt x="56" y="16"/>
                  </a:cubicBezTo>
                  <a:cubicBezTo>
                    <a:pt x="58" y="11"/>
                    <a:pt x="60" y="7"/>
                    <a:pt x="61" y="4"/>
                  </a:cubicBezTo>
                  <a:cubicBezTo>
                    <a:pt x="61" y="3"/>
                    <a:pt x="62" y="3"/>
                    <a:pt x="63" y="2"/>
                  </a:cubicBezTo>
                  <a:cubicBezTo>
                    <a:pt x="64" y="1"/>
                    <a:pt x="68" y="0"/>
                    <a:pt x="70" y="0"/>
                  </a:cubicBezTo>
                  <a:close/>
                  <a:moveTo>
                    <a:pt x="46" y="78"/>
                  </a:moveTo>
                  <a:cubicBezTo>
                    <a:pt x="47" y="78"/>
                    <a:pt x="51" y="79"/>
                    <a:pt x="59" y="79"/>
                  </a:cubicBezTo>
                  <a:cubicBezTo>
                    <a:pt x="66" y="79"/>
                    <a:pt x="71" y="79"/>
                    <a:pt x="76" y="78"/>
                  </a:cubicBezTo>
                  <a:cubicBezTo>
                    <a:pt x="78" y="78"/>
                    <a:pt x="79" y="77"/>
                    <a:pt x="78" y="76"/>
                  </a:cubicBezTo>
                  <a:cubicBezTo>
                    <a:pt x="71" y="54"/>
                    <a:pt x="67" y="43"/>
                    <a:pt x="62" y="31"/>
                  </a:cubicBezTo>
                  <a:cubicBezTo>
                    <a:pt x="62" y="30"/>
                    <a:pt x="61" y="30"/>
                    <a:pt x="60" y="31"/>
                  </a:cubicBezTo>
                  <a:cubicBezTo>
                    <a:pt x="52" y="49"/>
                    <a:pt x="49" y="56"/>
                    <a:pt x="42" y="76"/>
                  </a:cubicBezTo>
                  <a:cubicBezTo>
                    <a:pt x="41" y="77"/>
                    <a:pt x="43" y="78"/>
                    <a:pt x="45" y="78"/>
                  </a:cubicBezTo>
                  <a:lnTo>
                    <a:pt x="46" y="78"/>
                  </a:ln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52" name="Google Shape;52;p29"/>
            <p:cNvSpPr/>
            <p:nvPr/>
          </p:nvSpPr>
          <p:spPr>
            <a:xfrm>
              <a:off x="1949" y="3215"/>
              <a:ext cx="282" cy="291"/>
            </a:xfrm>
            <a:custGeom>
              <a:avLst/>
              <a:gdLst/>
              <a:ahLst/>
              <a:cxnLst/>
              <a:rect l="l" t="t" r="r" b="b"/>
              <a:pathLst>
                <a:path w="135" h="139" extrusionOk="0">
                  <a:moveTo>
                    <a:pt x="36" y="133"/>
                  </a:moveTo>
                  <a:cubicBezTo>
                    <a:pt x="40" y="132"/>
                    <a:pt x="45" y="131"/>
                    <a:pt x="48" y="131"/>
                  </a:cubicBezTo>
                  <a:cubicBezTo>
                    <a:pt x="53" y="130"/>
                    <a:pt x="56" y="128"/>
                    <a:pt x="56" y="124"/>
                  </a:cubicBezTo>
                  <a:cubicBezTo>
                    <a:pt x="57" y="121"/>
                    <a:pt x="58" y="107"/>
                    <a:pt x="58" y="80"/>
                  </a:cubicBezTo>
                  <a:cubicBezTo>
                    <a:pt x="58" y="60"/>
                    <a:pt x="58" y="60"/>
                    <a:pt x="58" y="60"/>
                  </a:cubicBezTo>
                  <a:cubicBezTo>
                    <a:pt x="58" y="24"/>
                    <a:pt x="58" y="18"/>
                    <a:pt x="57" y="18"/>
                  </a:cubicBezTo>
                  <a:cubicBezTo>
                    <a:pt x="45" y="18"/>
                    <a:pt x="45" y="18"/>
                    <a:pt x="45" y="18"/>
                  </a:cubicBezTo>
                  <a:cubicBezTo>
                    <a:pt x="27" y="18"/>
                    <a:pt x="16" y="21"/>
                    <a:pt x="14" y="22"/>
                  </a:cubicBezTo>
                  <a:cubicBezTo>
                    <a:pt x="12" y="23"/>
                    <a:pt x="10" y="27"/>
                    <a:pt x="7" y="36"/>
                  </a:cubicBezTo>
                  <a:cubicBezTo>
                    <a:pt x="7" y="37"/>
                    <a:pt x="6" y="37"/>
                    <a:pt x="5" y="36"/>
                  </a:cubicBezTo>
                  <a:cubicBezTo>
                    <a:pt x="3" y="35"/>
                    <a:pt x="1" y="33"/>
                    <a:pt x="0" y="32"/>
                  </a:cubicBezTo>
                  <a:cubicBezTo>
                    <a:pt x="3" y="26"/>
                    <a:pt x="7" y="17"/>
                    <a:pt x="12" y="1"/>
                  </a:cubicBezTo>
                  <a:cubicBezTo>
                    <a:pt x="13" y="0"/>
                    <a:pt x="14" y="0"/>
                    <a:pt x="16" y="1"/>
                  </a:cubicBezTo>
                  <a:cubicBezTo>
                    <a:pt x="17" y="1"/>
                    <a:pt x="17" y="1"/>
                    <a:pt x="18" y="2"/>
                  </a:cubicBezTo>
                  <a:cubicBezTo>
                    <a:pt x="18" y="7"/>
                    <a:pt x="19" y="8"/>
                    <a:pt x="20" y="8"/>
                  </a:cubicBezTo>
                  <a:cubicBezTo>
                    <a:pt x="22" y="9"/>
                    <a:pt x="25" y="9"/>
                    <a:pt x="29" y="9"/>
                  </a:cubicBezTo>
                  <a:cubicBezTo>
                    <a:pt x="35" y="10"/>
                    <a:pt x="41" y="10"/>
                    <a:pt x="61" y="10"/>
                  </a:cubicBezTo>
                  <a:cubicBezTo>
                    <a:pt x="83" y="10"/>
                    <a:pt x="102" y="9"/>
                    <a:pt x="114" y="9"/>
                  </a:cubicBezTo>
                  <a:cubicBezTo>
                    <a:pt x="119" y="9"/>
                    <a:pt x="122" y="9"/>
                    <a:pt x="124" y="8"/>
                  </a:cubicBezTo>
                  <a:cubicBezTo>
                    <a:pt x="125" y="8"/>
                    <a:pt x="127" y="5"/>
                    <a:pt x="128" y="2"/>
                  </a:cubicBezTo>
                  <a:cubicBezTo>
                    <a:pt x="129" y="1"/>
                    <a:pt x="129" y="1"/>
                    <a:pt x="130" y="1"/>
                  </a:cubicBezTo>
                  <a:cubicBezTo>
                    <a:pt x="131" y="1"/>
                    <a:pt x="133" y="2"/>
                    <a:pt x="134" y="3"/>
                  </a:cubicBezTo>
                  <a:cubicBezTo>
                    <a:pt x="135" y="3"/>
                    <a:pt x="135" y="4"/>
                    <a:pt x="135" y="5"/>
                  </a:cubicBezTo>
                  <a:cubicBezTo>
                    <a:pt x="131" y="16"/>
                    <a:pt x="131" y="21"/>
                    <a:pt x="130" y="34"/>
                  </a:cubicBezTo>
                  <a:cubicBezTo>
                    <a:pt x="130" y="35"/>
                    <a:pt x="129" y="36"/>
                    <a:pt x="127" y="36"/>
                  </a:cubicBezTo>
                  <a:cubicBezTo>
                    <a:pt x="126" y="36"/>
                    <a:pt x="124" y="36"/>
                    <a:pt x="123" y="35"/>
                  </a:cubicBezTo>
                  <a:cubicBezTo>
                    <a:pt x="123" y="35"/>
                    <a:pt x="122" y="34"/>
                    <a:pt x="122" y="34"/>
                  </a:cubicBezTo>
                  <a:cubicBezTo>
                    <a:pt x="122" y="33"/>
                    <a:pt x="123" y="25"/>
                    <a:pt x="123" y="24"/>
                  </a:cubicBezTo>
                  <a:cubicBezTo>
                    <a:pt x="123" y="22"/>
                    <a:pt x="122" y="21"/>
                    <a:pt x="120" y="20"/>
                  </a:cubicBezTo>
                  <a:cubicBezTo>
                    <a:pt x="118" y="19"/>
                    <a:pt x="107" y="18"/>
                    <a:pt x="94" y="18"/>
                  </a:cubicBezTo>
                  <a:cubicBezTo>
                    <a:pt x="84" y="18"/>
                    <a:pt x="84" y="18"/>
                    <a:pt x="84" y="18"/>
                  </a:cubicBezTo>
                  <a:cubicBezTo>
                    <a:pt x="81" y="18"/>
                    <a:pt x="80" y="19"/>
                    <a:pt x="80" y="22"/>
                  </a:cubicBezTo>
                  <a:cubicBezTo>
                    <a:pt x="80" y="26"/>
                    <a:pt x="80" y="36"/>
                    <a:pt x="80" y="61"/>
                  </a:cubicBezTo>
                  <a:cubicBezTo>
                    <a:pt x="80" y="82"/>
                    <a:pt x="80" y="82"/>
                    <a:pt x="80" y="82"/>
                  </a:cubicBezTo>
                  <a:cubicBezTo>
                    <a:pt x="80" y="109"/>
                    <a:pt x="80" y="118"/>
                    <a:pt x="81" y="122"/>
                  </a:cubicBezTo>
                  <a:cubicBezTo>
                    <a:pt x="82" y="125"/>
                    <a:pt x="83" y="128"/>
                    <a:pt x="86" y="129"/>
                  </a:cubicBezTo>
                  <a:cubicBezTo>
                    <a:pt x="89" y="131"/>
                    <a:pt x="98" y="132"/>
                    <a:pt x="103" y="132"/>
                  </a:cubicBezTo>
                  <a:cubicBezTo>
                    <a:pt x="104" y="132"/>
                    <a:pt x="104" y="133"/>
                    <a:pt x="104" y="134"/>
                  </a:cubicBezTo>
                  <a:cubicBezTo>
                    <a:pt x="103" y="138"/>
                    <a:pt x="103" y="138"/>
                    <a:pt x="103" y="138"/>
                  </a:cubicBezTo>
                  <a:cubicBezTo>
                    <a:pt x="103" y="139"/>
                    <a:pt x="103" y="139"/>
                    <a:pt x="100" y="139"/>
                  </a:cubicBezTo>
                  <a:cubicBezTo>
                    <a:pt x="96" y="139"/>
                    <a:pt x="81" y="138"/>
                    <a:pt x="71" y="138"/>
                  </a:cubicBezTo>
                  <a:cubicBezTo>
                    <a:pt x="58" y="138"/>
                    <a:pt x="41" y="139"/>
                    <a:pt x="40" y="139"/>
                  </a:cubicBezTo>
                  <a:cubicBezTo>
                    <a:pt x="38" y="139"/>
                    <a:pt x="37" y="139"/>
                    <a:pt x="37" y="138"/>
                  </a:cubicBezTo>
                  <a:lnTo>
                    <a:pt x="36" y="133"/>
                  </a:ln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53" name="Google Shape;53;p29"/>
            <p:cNvSpPr/>
            <p:nvPr/>
          </p:nvSpPr>
          <p:spPr>
            <a:xfrm>
              <a:off x="2275" y="3233"/>
              <a:ext cx="132" cy="273"/>
            </a:xfrm>
            <a:custGeom>
              <a:avLst/>
              <a:gdLst/>
              <a:ahLst/>
              <a:cxnLst/>
              <a:rect l="l" t="t" r="r" b="b"/>
              <a:pathLst>
                <a:path w="63" h="130" extrusionOk="0">
                  <a:moveTo>
                    <a:pt x="63" y="6"/>
                  </a:moveTo>
                  <a:cubicBezTo>
                    <a:pt x="45" y="8"/>
                    <a:pt x="44" y="10"/>
                    <a:pt x="43" y="13"/>
                  </a:cubicBezTo>
                  <a:cubicBezTo>
                    <a:pt x="42" y="17"/>
                    <a:pt x="41" y="25"/>
                    <a:pt x="41" y="46"/>
                  </a:cubicBezTo>
                  <a:cubicBezTo>
                    <a:pt x="41" y="82"/>
                    <a:pt x="41" y="82"/>
                    <a:pt x="41" y="82"/>
                  </a:cubicBezTo>
                  <a:cubicBezTo>
                    <a:pt x="41" y="96"/>
                    <a:pt x="42" y="108"/>
                    <a:pt x="43" y="115"/>
                  </a:cubicBezTo>
                  <a:cubicBezTo>
                    <a:pt x="43" y="120"/>
                    <a:pt x="45" y="121"/>
                    <a:pt x="47" y="121"/>
                  </a:cubicBezTo>
                  <a:cubicBezTo>
                    <a:pt x="49" y="122"/>
                    <a:pt x="55" y="122"/>
                    <a:pt x="58" y="123"/>
                  </a:cubicBezTo>
                  <a:cubicBezTo>
                    <a:pt x="59" y="123"/>
                    <a:pt x="59" y="123"/>
                    <a:pt x="59" y="124"/>
                  </a:cubicBezTo>
                  <a:cubicBezTo>
                    <a:pt x="59" y="125"/>
                    <a:pt x="59" y="129"/>
                    <a:pt x="58" y="130"/>
                  </a:cubicBezTo>
                  <a:cubicBezTo>
                    <a:pt x="43" y="130"/>
                    <a:pt x="35" y="129"/>
                    <a:pt x="27" y="129"/>
                  </a:cubicBezTo>
                  <a:cubicBezTo>
                    <a:pt x="14" y="129"/>
                    <a:pt x="4" y="130"/>
                    <a:pt x="3" y="130"/>
                  </a:cubicBezTo>
                  <a:cubicBezTo>
                    <a:pt x="2" y="130"/>
                    <a:pt x="1" y="129"/>
                    <a:pt x="1" y="129"/>
                  </a:cubicBezTo>
                  <a:cubicBezTo>
                    <a:pt x="1" y="127"/>
                    <a:pt x="0" y="125"/>
                    <a:pt x="0" y="123"/>
                  </a:cubicBezTo>
                  <a:cubicBezTo>
                    <a:pt x="13" y="122"/>
                    <a:pt x="17" y="122"/>
                    <a:pt x="19" y="116"/>
                  </a:cubicBezTo>
                  <a:cubicBezTo>
                    <a:pt x="19" y="113"/>
                    <a:pt x="20" y="106"/>
                    <a:pt x="20" y="82"/>
                  </a:cubicBezTo>
                  <a:cubicBezTo>
                    <a:pt x="20" y="38"/>
                    <a:pt x="20" y="38"/>
                    <a:pt x="20" y="38"/>
                  </a:cubicBezTo>
                  <a:cubicBezTo>
                    <a:pt x="20" y="11"/>
                    <a:pt x="20" y="9"/>
                    <a:pt x="13" y="8"/>
                  </a:cubicBezTo>
                  <a:cubicBezTo>
                    <a:pt x="10" y="8"/>
                    <a:pt x="7" y="7"/>
                    <a:pt x="3" y="7"/>
                  </a:cubicBezTo>
                  <a:cubicBezTo>
                    <a:pt x="2" y="7"/>
                    <a:pt x="2" y="7"/>
                    <a:pt x="2" y="6"/>
                  </a:cubicBezTo>
                  <a:cubicBezTo>
                    <a:pt x="2" y="5"/>
                    <a:pt x="2" y="4"/>
                    <a:pt x="3" y="2"/>
                  </a:cubicBezTo>
                  <a:cubicBezTo>
                    <a:pt x="4" y="1"/>
                    <a:pt x="4" y="1"/>
                    <a:pt x="5" y="1"/>
                  </a:cubicBezTo>
                  <a:cubicBezTo>
                    <a:pt x="6" y="0"/>
                    <a:pt x="8" y="0"/>
                    <a:pt x="10" y="0"/>
                  </a:cubicBezTo>
                  <a:cubicBezTo>
                    <a:pt x="13" y="0"/>
                    <a:pt x="19" y="1"/>
                    <a:pt x="33" y="1"/>
                  </a:cubicBezTo>
                  <a:cubicBezTo>
                    <a:pt x="43" y="0"/>
                    <a:pt x="56" y="0"/>
                    <a:pt x="58" y="0"/>
                  </a:cubicBezTo>
                  <a:cubicBezTo>
                    <a:pt x="61" y="0"/>
                    <a:pt x="61" y="0"/>
                    <a:pt x="61" y="1"/>
                  </a:cubicBezTo>
                  <a:lnTo>
                    <a:pt x="63" y="6"/>
                  </a:ln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54" name="Google Shape;54;p29"/>
            <p:cNvSpPr/>
            <p:nvPr/>
          </p:nvSpPr>
          <p:spPr>
            <a:xfrm>
              <a:off x="2457" y="3227"/>
              <a:ext cx="295" cy="285"/>
            </a:xfrm>
            <a:custGeom>
              <a:avLst/>
              <a:gdLst/>
              <a:ahLst/>
              <a:cxnLst/>
              <a:rect l="l" t="t" r="r" b="b"/>
              <a:pathLst>
                <a:path w="141" h="136" extrusionOk="0">
                  <a:moveTo>
                    <a:pt x="72" y="0"/>
                  </a:moveTo>
                  <a:cubicBezTo>
                    <a:pt x="108" y="0"/>
                    <a:pt x="141" y="29"/>
                    <a:pt x="141" y="65"/>
                  </a:cubicBezTo>
                  <a:cubicBezTo>
                    <a:pt x="141" y="89"/>
                    <a:pt x="130" y="108"/>
                    <a:pt x="118" y="118"/>
                  </a:cubicBezTo>
                  <a:cubicBezTo>
                    <a:pt x="103" y="131"/>
                    <a:pt x="86" y="136"/>
                    <a:pt x="75"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6" y="128"/>
                    <a:pt x="117" y="108"/>
                    <a:pt x="117" y="73"/>
                  </a:cubicBezTo>
                  <a:cubicBezTo>
                    <a:pt x="117" y="56"/>
                    <a:pt x="113" y="37"/>
                    <a:pt x="100" y="23"/>
                  </a:cubicBezTo>
                  <a:cubicBezTo>
                    <a:pt x="92" y="15"/>
                    <a:pt x="82" y="8"/>
                    <a:pt x="67" y="8"/>
                  </a:cubicBez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55" name="Google Shape;55;p29"/>
            <p:cNvSpPr/>
            <p:nvPr/>
          </p:nvSpPr>
          <p:spPr>
            <a:xfrm>
              <a:off x="2804" y="3233"/>
              <a:ext cx="320" cy="281"/>
            </a:xfrm>
            <a:custGeom>
              <a:avLst/>
              <a:gdLst/>
              <a:ahLst/>
              <a:cxnLst/>
              <a:rect l="l" t="t" r="r" b="b"/>
              <a:pathLst>
                <a:path w="153" h="134" extrusionOk="0">
                  <a:moveTo>
                    <a:pt x="0" y="0"/>
                  </a:moveTo>
                  <a:cubicBezTo>
                    <a:pt x="9" y="0"/>
                    <a:pt x="13" y="1"/>
                    <a:pt x="30" y="1"/>
                  </a:cubicBezTo>
                  <a:cubicBezTo>
                    <a:pt x="32" y="1"/>
                    <a:pt x="33" y="1"/>
                    <a:pt x="34" y="1"/>
                  </a:cubicBezTo>
                  <a:cubicBezTo>
                    <a:pt x="35" y="2"/>
                    <a:pt x="35" y="3"/>
                    <a:pt x="36" y="4"/>
                  </a:cubicBezTo>
                  <a:cubicBezTo>
                    <a:pt x="37" y="7"/>
                    <a:pt x="45" y="17"/>
                    <a:pt x="48" y="21"/>
                  </a:cubicBezTo>
                  <a:cubicBezTo>
                    <a:pt x="59" y="32"/>
                    <a:pt x="85" y="58"/>
                    <a:pt x="124" y="94"/>
                  </a:cubicBezTo>
                  <a:cubicBezTo>
                    <a:pt x="124" y="87"/>
                    <a:pt x="124" y="75"/>
                    <a:pt x="124" y="60"/>
                  </a:cubicBezTo>
                  <a:cubicBezTo>
                    <a:pt x="124" y="39"/>
                    <a:pt x="124" y="28"/>
                    <a:pt x="123" y="19"/>
                  </a:cubicBezTo>
                  <a:cubicBezTo>
                    <a:pt x="123" y="15"/>
                    <a:pt x="122" y="10"/>
                    <a:pt x="118" y="9"/>
                  </a:cubicBezTo>
                  <a:cubicBezTo>
                    <a:pt x="116" y="9"/>
                    <a:pt x="109" y="8"/>
                    <a:pt x="107" y="7"/>
                  </a:cubicBezTo>
                  <a:cubicBezTo>
                    <a:pt x="106" y="7"/>
                    <a:pt x="105" y="7"/>
                    <a:pt x="105" y="6"/>
                  </a:cubicBezTo>
                  <a:cubicBezTo>
                    <a:pt x="105" y="1"/>
                    <a:pt x="105" y="1"/>
                    <a:pt x="105" y="1"/>
                  </a:cubicBezTo>
                  <a:cubicBezTo>
                    <a:pt x="128" y="1"/>
                    <a:pt x="128" y="1"/>
                    <a:pt x="128" y="1"/>
                  </a:cubicBezTo>
                  <a:cubicBezTo>
                    <a:pt x="135" y="1"/>
                    <a:pt x="144" y="0"/>
                    <a:pt x="150" y="0"/>
                  </a:cubicBezTo>
                  <a:cubicBezTo>
                    <a:pt x="151" y="0"/>
                    <a:pt x="151" y="0"/>
                    <a:pt x="152" y="1"/>
                  </a:cubicBezTo>
                  <a:cubicBezTo>
                    <a:pt x="153" y="5"/>
                    <a:pt x="153" y="5"/>
                    <a:pt x="153" y="5"/>
                  </a:cubicBezTo>
                  <a:cubicBezTo>
                    <a:pt x="147" y="7"/>
                    <a:pt x="144" y="8"/>
                    <a:pt x="141" y="10"/>
                  </a:cubicBezTo>
                  <a:cubicBezTo>
                    <a:pt x="137" y="12"/>
                    <a:pt x="135" y="18"/>
                    <a:pt x="134" y="44"/>
                  </a:cubicBezTo>
                  <a:cubicBezTo>
                    <a:pt x="133" y="63"/>
                    <a:pt x="133" y="76"/>
                    <a:pt x="133" y="98"/>
                  </a:cubicBezTo>
                  <a:cubicBezTo>
                    <a:pt x="133" y="113"/>
                    <a:pt x="134" y="125"/>
                    <a:pt x="134" y="128"/>
                  </a:cubicBezTo>
                  <a:cubicBezTo>
                    <a:pt x="134" y="130"/>
                    <a:pt x="133" y="131"/>
                    <a:pt x="128" y="134"/>
                  </a:cubicBezTo>
                  <a:cubicBezTo>
                    <a:pt x="127" y="134"/>
                    <a:pt x="126" y="134"/>
                    <a:pt x="125" y="132"/>
                  </a:cubicBezTo>
                  <a:cubicBezTo>
                    <a:pt x="114" y="116"/>
                    <a:pt x="98" y="99"/>
                    <a:pt x="77" y="78"/>
                  </a:cubicBezTo>
                  <a:cubicBezTo>
                    <a:pt x="57" y="59"/>
                    <a:pt x="42" y="44"/>
                    <a:pt x="29" y="31"/>
                  </a:cubicBezTo>
                  <a:cubicBezTo>
                    <a:pt x="29" y="41"/>
                    <a:pt x="28" y="52"/>
                    <a:pt x="28" y="64"/>
                  </a:cubicBezTo>
                  <a:cubicBezTo>
                    <a:pt x="28" y="78"/>
                    <a:pt x="28" y="107"/>
                    <a:pt x="30" y="115"/>
                  </a:cubicBezTo>
                  <a:cubicBezTo>
                    <a:pt x="32" y="120"/>
                    <a:pt x="40" y="122"/>
                    <a:pt x="47" y="123"/>
                  </a:cubicBezTo>
                  <a:cubicBezTo>
                    <a:pt x="48" y="128"/>
                    <a:pt x="48" y="128"/>
                    <a:pt x="48" y="128"/>
                  </a:cubicBezTo>
                  <a:cubicBezTo>
                    <a:pt x="48" y="129"/>
                    <a:pt x="47" y="130"/>
                    <a:pt x="46" y="130"/>
                  </a:cubicBezTo>
                  <a:cubicBezTo>
                    <a:pt x="39" y="130"/>
                    <a:pt x="29" y="129"/>
                    <a:pt x="21" y="129"/>
                  </a:cubicBezTo>
                  <a:cubicBezTo>
                    <a:pt x="14" y="129"/>
                    <a:pt x="8" y="130"/>
                    <a:pt x="4" y="130"/>
                  </a:cubicBezTo>
                  <a:cubicBezTo>
                    <a:pt x="2" y="124"/>
                    <a:pt x="2" y="124"/>
                    <a:pt x="2" y="124"/>
                  </a:cubicBezTo>
                  <a:cubicBezTo>
                    <a:pt x="15" y="121"/>
                    <a:pt x="15" y="119"/>
                    <a:pt x="16" y="112"/>
                  </a:cubicBezTo>
                  <a:cubicBezTo>
                    <a:pt x="17" y="107"/>
                    <a:pt x="19" y="89"/>
                    <a:pt x="19" y="66"/>
                  </a:cubicBezTo>
                  <a:cubicBezTo>
                    <a:pt x="19" y="44"/>
                    <a:pt x="19" y="44"/>
                    <a:pt x="19" y="44"/>
                  </a:cubicBezTo>
                  <a:cubicBezTo>
                    <a:pt x="19" y="20"/>
                    <a:pt x="18" y="16"/>
                    <a:pt x="15" y="13"/>
                  </a:cubicBezTo>
                  <a:cubicBezTo>
                    <a:pt x="12" y="9"/>
                    <a:pt x="9" y="8"/>
                    <a:pt x="2" y="7"/>
                  </a:cubicBezTo>
                  <a:cubicBezTo>
                    <a:pt x="0" y="6"/>
                    <a:pt x="0" y="6"/>
                    <a:pt x="0" y="5"/>
                  </a:cubicBezTo>
                  <a:lnTo>
                    <a:pt x="0" y="0"/>
                  </a:lnTo>
                  <a:close/>
                </a:path>
              </a:pathLst>
            </a:custGeom>
            <a:solidFill>
              <a:srgbClr val="6A642E">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grpSp>
      <p:sp>
        <p:nvSpPr>
          <p:cNvPr id="56" name="Google Shape;56;p29"/>
          <p:cNvSpPr txBox="1">
            <a:spLocks noGrp="1"/>
          </p:cNvSpPr>
          <p:nvPr>
            <p:ph type="title"/>
          </p:nvPr>
        </p:nvSpPr>
        <p:spPr>
          <a:xfrm>
            <a:off x="580445" y="449446"/>
            <a:ext cx="4116101" cy="1226128"/>
          </a:xfrm>
          <a:prstGeom prst="rect">
            <a:avLst/>
          </a:prstGeom>
          <a:noFill/>
          <a:ln>
            <a:noFill/>
          </a:ln>
        </p:spPr>
        <p:txBody>
          <a:bodyPr spcFirstLastPara="1" wrap="square" lIns="91375" tIns="45675" rIns="91375" bIns="45675" anchor="t" anchorCtr="0">
            <a:noAutofit/>
          </a:bodyPr>
          <a:lstStyle>
            <a:lvl1pPr marR="0" lvl="0" algn="l" rtl="0">
              <a:lnSpc>
                <a:spcPct val="90000"/>
              </a:lnSpc>
              <a:spcBef>
                <a:spcPts val="0"/>
              </a:spcBef>
              <a:spcAft>
                <a:spcPts val="0"/>
              </a:spcAft>
              <a:buClr>
                <a:schemeClr val="dk1"/>
              </a:buClr>
              <a:buSzPts val="2833"/>
              <a:buFont typeface="Georgia"/>
              <a:buNone/>
              <a:defRPr sz="2833"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74" r:id="rId3"/>
    <p:sldLayoutId id="2147483675" r:id="rId4"/>
    <p:sldLayoutId id="2147483651"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6" r:id="rId17"/>
    <p:sldLayoutId id="2147483667" r:id="rId18"/>
    <p:sldLayoutId id="2147483668" r:id="rId19"/>
    <p:sldLayoutId id="2147483669" r:id="rId20"/>
    <p:sldLayoutId id="2147483670" r:id="rId21"/>
    <p:sldLayoutId id="2147483676" r:id="rId22"/>
    <p:sldLayoutId id="2147483672" r:id="rId23"/>
    <p:sldLayoutId id="2147483673" r:id="rId2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1"/>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userDrawn="1">
          <p15:clr>
            <a:srgbClr val="FBAE40"/>
          </p15:clr>
        </p15:guide>
        <p15:guide id="2" pos="7680" userDrawn="1">
          <p15:clr>
            <a:srgbClr val="FBAE40"/>
          </p15:clr>
        </p15:guide>
        <p15:guide id="3" pos="144" userDrawn="1">
          <p15:clr>
            <a:srgbClr val="FBAE40"/>
          </p15:clr>
        </p15:guide>
        <p15:guide id="4" pos="2608" userDrawn="1">
          <p15:clr>
            <a:srgbClr val="FBAE40"/>
          </p15:clr>
        </p15:guide>
        <p15:guide id="5" pos="5072" userDrawn="1">
          <p15:clr>
            <a:srgbClr val="FBAE40"/>
          </p15:clr>
        </p15:guide>
        <p15:guide id="6" pos="7536" userDrawn="1">
          <p15:clr>
            <a:srgbClr val="FBAE40"/>
          </p15:clr>
        </p15:guide>
        <p15:guide id="7" orient="horz" userDrawn="1">
          <p15:clr>
            <a:srgbClr val="FBAE40"/>
          </p15:clr>
        </p15:guide>
        <p15:guide id="8" orient="horz" pos="4320" userDrawn="1">
          <p15:clr>
            <a:srgbClr val="FBAE40"/>
          </p15:clr>
        </p15:guide>
        <p15:guide id="9" orient="horz" pos="144" userDrawn="1">
          <p15:clr>
            <a:srgbClr val="FBAE40"/>
          </p15:clr>
        </p15:guide>
        <p15:guide id="10" orient="horz" pos="1488" userDrawn="1">
          <p15:clr>
            <a:srgbClr val="FBAE40"/>
          </p15:clr>
        </p15:guide>
        <p15:guide id="11" orient="horz" pos="2832" userDrawn="1">
          <p15:clr>
            <a:srgbClr val="FBAE40"/>
          </p15:clr>
        </p15:guide>
        <p15:guide id="12" orient="horz" pos="4176"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174579" y="6041371"/>
            <a:ext cx="853440" cy="365125"/>
          </a:xfrm>
          <a:prstGeom prst="rect">
            <a:avLst/>
          </a:prstGeom>
        </p:spPr>
        <p:txBody>
          <a:bodyPr vert="horz" lIns="91440" tIns="45720" rIns="91440" bIns="45720" rtlCol="0" anchor="ctr"/>
          <a:lstStyle>
            <a:lvl1pPr algn="r">
              <a:defRPr sz="1800">
                <a:solidFill>
                  <a:schemeClr val="accent5"/>
                </a:solidFill>
              </a:defRPr>
            </a:lvl1pPr>
          </a:lstStyle>
          <a:p>
            <a:fld id="{64BC17F8-45B0-7A4A-9108-D69E38C839AA}" type="slidenum">
              <a:rPr lang="en-US" smtClean="0"/>
              <a:pPr/>
              <a:t>‹#›</a:t>
            </a:fld>
            <a:endParaRPr lang="en-US" dirty="0"/>
          </a:p>
        </p:txBody>
      </p:sp>
      <p:cxnSp>
        <p:nvCxnSpPr>
          <p:cNvPr id="7" name="Straight Connector 6"/>
          <p:cNvCxnSpPr>
            <a:cxnSpLocks/>
          </p:cNvCxnSpPr>
          <p:nvPr userDrawn="1"/>
        </p:nvCxnSpPr>
        <p:spPr>
          <a:xfrm>
            <a:off x="3028019" y="6223934"/>
            <a:ext cx="9147500"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92A78639-49F8-C94C-861F-F98267617E89}"/>
              </a:ext>
            </a:extLst>
          </p:cNvPr>
          <p:cNvSpPr>
            <a:spLocks noGrp="1"/>
          </p:cNvSpPr>
          <p:nvPr>
            <p:ph type="ftr" sz="quarter" idx="3"/>
          </p:nvPr>
        </p:nvSpPr>
        <p:spPr>
          <a:xfrm>
            <a:off x="425683" y="6438206"/>
            <a:ext cx="3609525" cy="419794"/>
          </a:xfrm>
          <a:prstGeom prst="rect">
            <a:avLst/>
          </a:prstGeom>
        </p:spPr>
        <p:txBody>
          <a:bodyPr vert="horz" lIns="91440" tIns="45720" rIns="91440" bIns="45720" rtlCol="0" anchor="ctr"/>
          <a:lstStyle>
            <a:lvl1pPr algn="l">
              <a:defRPr sz="1800">
                <a:solidFill>
                  <a:schemeClr val="accent5"/>
                </a:solidFill>
              </a:defRPr>
            </a:lvl1pPr>
          </a:lstStyle>
          <a:p>
            <a:r>
              <a:rPr lang="en-US"/>
              <a:t>Presentation Title</a:t>
            </a:r>
            <a:endParaRPr lang="en-US" dirty="0"/>
          </a:p>
        </p:txBody>
      </p:sp>
      <p:pic>
        <p:nvPicPr>
          <p:cNvPr id="8" name="Picture 7">
            <a:extLst>
              <a:ext uri="{FF2B5EF4-FFF2-40B4-BE49-F238E27FC236}">
                <a16:creationId xmlns:a16="http://schemas.microsoft.com/office/drawing/2014/main" id="{F1646378-69A2-9343-8D04-ADFD6C897F69}"/>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151934" y="6045732"/>
            <a:ext cx="1659377" cy="380274"/>
          </a:xfrm>
          <a:prstGeom prst="rect">
            <a:avLst/>
          </a:prstGeom>
        </p:spPr>
      </p:pic>
    </p:spTree>
    <p:extLst>
      <p:ext uri="{BB962C8B-B14F-4D97-AF65-F5344CB8AC3E}">
        <p14:creationId xmlns:p14="http://schemas.microsoft.com/office/powerpoint/2010/main" val="244205711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hf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61865" y="6438206"/>
            <a:ext cx="3918187" cy="365125"/>
          </a:xfrm>
          <a:prstGeom prst="rect">
            <a:avLst/>
          </a:prstGeom>
        </p:spPr>
        <p:txBody>
          <a:bodyPr vert="horz" lIns="91440" tIns="45720" rIns="91440" bIns="45720" rtlCol="0" anchor="ctr"/>
          <a:lstStyle>
            <a:lvl1pPr algn="l">
              <a:defRPr sz="1400">
                <a:solidFill>
                  <a:schemeClr val="tx1"/>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3181768" y="6045731"/>
            <a:ext cx="853440" cy="365125"/>
          </a:xfrm>
          <a:prstGeom prst="rect">
            <a:avLst/>
          </a:prstGeom>
        </p:spPr>
        <p:txBody>
          <a:bodyPr vert="horz" lIns="91440" tIns="45720" rIns="91440" bIns="45720" rtlCol="0" anchor="ctr"/>
          <a:lstStyle>
            <a:lvl1pPr algn="r">
              <a:defRPr sz="1400">
                <a:solidFill>
                  <a:schemeClr val="tx1"/>
                </a:solidFill>
              </a:defRPr>
            </a:lvl1pPr>
          </a:lstStyle>
          <a:p>
            <a:fld id="{64BC17F8-45B0-7A4A-9108-D69E38C839AA}" type="slidenum">
              <a:rPr lang="en-US" smtClean="0"/>
              <a:pPr/>
              <a:t>‹#›</a:t>
            </a:fld>
            <a:endParaRPr lang="en-US" dirty="0"/>
          </a:p>
        </p:txBody>
      </p:sp>
      <p:cxnSp>
        <p:nvCxnSpPr>
          <p:cNvPr id="7" name="Straight Connector 6"/>
          <p:cNvCxnSpPr/>
          <p:nvPr userDrawn="1"/>
        </p:nvCxnSpPr>
        <p:spPr>
          <a:xfrm>
            <a:off x="4037359" y="6228293"/>
            <a:ext cx="8132064" cy="1586"/>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02579" y="6100039"/>
            <a:ext cx="1896535" cy="325967"/>
          </a:xfrm>
          <a:prstGeom prst="rect">
            <a:avLst/>
          </a:prstGeom>
        </p:spPr>
      </p:pic>
    </p:spTree>
    <p:extLst>
      <p:ext uri="{BB962C8B-B14F-4D97-AF65-F5344CB8AC3E}">
        <p14:creationId xmlns:p14="http://schemas.microsoft.com/office/powerpoint/2010/main" val="227630663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Lst>
  <p:hf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hyperlink" Target="https://www.equitableeval.org/ee-framework" TargetMode="External"/><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38.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www.flaticon.com/" TargetMode="External"/><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hyperlink" Target="https://www.packard.org/what-we-fund/children-families-and-communities/what-were-doing/early-learning/" TargetMode="External"/><Relationship Id="rId13" Type="http://schemas.openxmlformats.org/officeDocument/2006/relationships/hyperlink" Target="https://www.engagerd.com/blog/packardffnconvening" TargetMode="External"/><Relationship Id="rId3" Type="http://schemas.openxmlformats.org/officeDocument/2006/relationships/image" Target="../media/image7.jpg"/><Relationship Id="rId7" Type="http://schemas.openxmlformats.org/officeDocument/2006/relationships/hyperlink" Target="mailto:kharkin@packard.org" TargetMode="External"/><Relationship Id="rId12" Type="http://schemas.openxmlformats.org/officeDocument/2006/relationships/hyperlink" Target="https://www.packard.org/insights/perspectives/convening-with-care/"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9.jpg"/><Relationship Id="rId11" Type="http://schemas.openxmlformats.org/officeDocument/2006/relationships/hyperlink" Target="https://www.packard.org/wp-content/uploads/2015/06/INFORMAL-CHILD-CARE-IN-CALIFORNIA1.pdf" TargetMode="External"/><Relationship Id="rId5" Type="http://schemas.openxmlformats.org/officeDocument/2006/relationships/image" Target="../media/image8.png"/><Relationship Id="rId15" Type="http://schemas.openxmlformats.org/officeDocument/2006/relationships/hyperlink" Target="https://www.equitableeval.org/" TargetMode="External"/><Relationship Id="rId10" Type="http://schemas.openxmlformats.org/officeDocument/2006/relationships/hyperlink" Target="https://www.packard.org/wp-content/uploads/2017/06/Engaging-Family-Friend-and-Neighbor-Informal-Caregivers.pdf" TargetMode="External"/><Relationship Id="rId4" Type="http://schemas.openxmlformats.org/officeDocument/2006/relationships/hyperlink" Target="mailto:etakada@engagerd.com" TargetMode="External"/><Relationship Id="rId9" Type="http://schemas.openxmlformats.org/officeDocument/2006/relationships/hyperlink" Target="https://www.packard.org/wp-content/uploads/2019/02/InformalFFN-Care-Cohort-2-Brief.pdf" TargetMode="External"/><Relationship Id="rId14" Type="http://schemas.openxmlformats.org/officeDocument/2006/relationships/hyperlink" Target="https://www.packard.org/insights/perspectives/this-is-what-quality-looks-like-ffn/"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336;p1">
            <a:extLst>
              <a:ext uri="{FF2B5EF4-FFF2-40B4-BE49-F238E27FC236}">
                <a16:creationId xmlns:a16="http://schemas.microsoft.com/office/drawing/2014/main" id="{56A0F9F8-8A92-492A-BEF4-0F8F0AFA9AB1}"/>
              </a:ext>
            </a:extLst>
          </p:cNvPr>
          <p:cNvPicPr preferRelativeResize="0">
            <a:picLocks/>
          </p:cNvPicPr>
          <p:nvPr/>
        </p:nvPicPr>
        <p:blipFill rotWithShape="1">
          <a:blip r:embed="rId2">
            <a:alphaModFix/>
          </a:blip>
          <a:srcRect t="16281" b="16279"/>
          <a:stretch/>
        </p:blipFill>
        <p:spPr>
          <a:xfrm>
            <a:off x="0" y="0"/>
            <a:ext cx="12192000" cy="6858000"/>
          </a:xfrm>
          <a:prstGeom prst="rect">
            <a:avLst/>
          </a:prstGeom>
          <a:noFill/>
          <a:ln>
            <a:noFill/>
          </a:ln>
        </p:spPr>
      </p:pic>
      <p:sp>
        <p:nvSpPr>
          <p:cNvPr id="59" name="Rectangle 58">
            <a:extLst>
              <a:ext uri="{FF2B5EF4-FFF2-40B4-BE49-F238E27FC236}">
                <a16:creationId xmlns:a16="http://schemas.microsoft.com/office/drawing/2014/main" id="{A58102AB-FC56-44B1-A8B2-03DC7D2C6D42}"/>
              </a:ext>
            </a:extLst>
          </p:cNvPr>
          <p:cNvSpPr/>
          <p:nvPr/>
        </p:nvSpPr>
        <p:spPr>
          <a:xfrm rot="16200000" flipV="1">
            <a:off x="2667000" y="-2667000"/>
            <a:ext cx="6858001" cy="12191999"/>
          </a:xfrm>
          <a:prstGeom prst="rect">
            <a:avLst/>
          </a:prstGeom>
          <a:gradFill flip="none" rotWithShape="1">
            <a:gsLst>
              <a:gs pos="10000">
                <a:schemeClr val="bg2">
                  <a:alpha val="85000"/>
                </a:schemeClr>
              </a:gs>
              <a:gs pos="30000">
                <a:schemeClr val="bg2">
                  <a:alpha val="0"/>
                </a:schemeClr>
              </a:gs>
            </a:gsLst>
            <a:lin ang="21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w Cen MT" panose="020B0602020104020603" pitchFamily="34" charset="0"/>
            </a:endParaRPr>
          </a:p>
        </p:txBody>
      </p:sp>
      <p:sp>
        <p:nvSpPr>
          <p:cNvPr id="58" name="Rectangle 57">
            <a:extLst>
              <a:ext uri="{FF2B5EF4-FFF2-40B4-BE49-F238E27FC236}">
                <a16:creationId xmlns:a16="http://schemas.microsoft.com/office/drawing/2014/main" id="{9AEE2F86-5DE1-4881-881D-A548234CA944}"/>
              </a:ext>
            </a:extLst>
          </p:cNvPr>
          <p:cNvSpPr/>
          <p:nvPr/>
        </p:nvSpPr>
        <p:spPr>
          <a:xfrm rot="5400000">
            <a:off x="2666999" y="-2667000"/>
            <a:ext cx="6858002" cy="12191999"/>
          </a:xfrm>
          <a:prstGeom prst="rect">
            <a:avLst/>
          </a:prstGeom>
          <a:gradFill flip="none" rotWithShape="1">
            <a:gsLst>
              <a:gs pos="20000">
                <a:schemeClr val="bg2">
                  <a:alpha val="85000"/>
                </a:schemeClr>
              </a:gs>
              <a:gs pos="50000">
                <a:schemeClr val="bg2">
                  <a:alpha val="0"/>
                </a:schemeClr>
              </a:gs>
            </a:gsLst>
            <a:lin ang="19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w Cen MT" panose="020B0602020104020603" pitchFamily="34" charset="0"/>
            </a:endParaRPr>
          </a:p>
        </p:txBody>
      </p:sp>
      <p:pic>
        <p:nvPicPr>
          <p:cNvPr id="47" name="Picture 46" descr="A picture containing drawing, cup, mug&#10;&#10;Description automatically generated">
            <a:extLst>
              <a:ext uri="{FF2B5EF4-FFF2-40B4-BE49-F238E27FC236}">
                <a16:creationId xmlns:a16="http://schemas.microsoft.com/office/drawing/2014/main" id="{D28D156A-4E91-428F-B604-3963D7717741}"/>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2489313" y="6171174"/>
            <a:ext cx="2100709" cy="481412"/>
          </a:xfrm>
          <a:prstGeom prst="rect">
            <a:avLst/>
          </a:prstGeom>
          <a:effectLst>
            <a:outerShdw blurRad="38100" dist="38100" dir="2700000" algn="ctr" rotWithShape="0">
              <a:srgbClr val="000000">
                <a:alpha val="43000"/>
              </a:srgbClr>
            </a:outerShdw>
          </a:effectLst>
        </p:spPr>
      </p:pic>
      <p:sp>
        <p:nvSpPr>
          <p:cNvPr id="3" name="Title 2">
            <a:extLst>
              <a:ext uri="{FF2B5EF4-FFF2-40B4-BE49-F238E27FC236}">
                <a16:creationId xmlns:a16="http://schemas.microsoft.com/office/drawing/2014/main" id="{6E7D9748-B2AD-42F2-A9D2-856F506C7DA9}"/>
              </a:ext>
            </a:extLst>
          </p:cNvPr>
          <p:cNvSpPr>
            <a:spLocks noGrp="1"/>
          </p:cNvSpPr>
          <p:nvPr>
            <p:ph type="title"/>
          </p:nvPr>
        </p:nvSpPr>
        <p:spPr>
          <a:xfrm>
            <a:off x="354228" y="324802"/>
            <a:ext cx="11490153" cy="1905082"/>
          </a:xfrm>
        </p:spPr>
        <p:txBody>
          <a:bodyPr/>
          <a:lstStyle/>
          <a:p>
            <a:r>
              <a:rPr lang="en-US" sz="4400" kern="1200" dirty="0">
                <a:solidFill>
                  <a:schemeClr val="bg1"/>
                </a:solidFill>
                <a:effectLst>
                  <a:outerShdw blurRad="38100" dist="38100" dir="2700000" algn="tl">
                    <a:srgbClr val="000000">
                      <a:alpha val="43137"/>
                    </a:srgbClr>
                  </a:outerShdw>
                </a:effectLst>
                <a:ea typeface="+mj-ea"/>
              </a:rPr>
              <a:t>Building Equitable </a:t>
            </a:r>
            <a:br>
              <a:rPr lang="en-US" sz="4400" kern="1200" dirty="0">
                <a:solidFill>
                  <a:schemeClr val="bg1"/>
                </a:solidFill>
                <a:effectLst>
                  <a:outerShdw blurRad="38100" dist="38100" dir="2700000" algn="tl">
                    <a:srgbClr val="000000">
                      <a:alpha val="43137"/>
                    </a:srgbClr>
                  </a:outerShdw>
                </a:effectLst>
                <a:ea typeface="+mj-ea"/>
              </a:rPr>
            </a:br>
            <a:r>
              <a:rPr lang="en-US" sz="4400" kern="1200" dirty="0">
                <a:solidFill>
                  <a:schemeClr val="bg1"/>
                </a:solidFill>
                <a:effectLst>
                  <a:outerShdw blurRad="38100" dist="38100" dir="2700000" algn="tl">
                    <a:srgbClr val="000000">
                      <a:alpha val="43137"/>
                    </a:srgbClr>
                  </a:outerShdw>
                </a:effectLst>
                <a:ea typeface="+mj-ea"/>
              </a:rPr>
              <a:t>Evaluation Capacity </a:t>
            </a:r>
            <a:br>
              <a:rPr lang="en-US" sz="4400" kern="1200" dirty="0">
                <a:solidFill>
                  <a:schemeClr val="bg1"/>
                </a:solidFill>
                <a:effectLst>
                  <a:outerShdw blurRad="38100" dist="38100" dir="2700000" algn="tl">
                    <a:srgbClr val="000000">
                      <a:alpha val="43137"/>
                    </a:srgbClr>
                  </a:outerShdw>
                </a:effectLst>
                <a:ea typeface="+mj-ea"/>
              </a:rPr>
            </a:br>
            <a:r>
              <a:rPr lang="en-US" sz="4400" kern="1200" dirty="0">
                <a:solidFill>
                  <a:schemeClr val="bg1"/>
                </a:solidFill>
                <a:effectLst>
                  <a:outerShdw blurRad="38100" dist="38100" dir="2700000" algn="tl">
                    <a:srgbClr val="000000">
                      <a:alpha val="43137"/>
                    </a:srgbClr>
                  </a:outerShdw>
                </a:effectLst>
                <a:ea typeface="+mj-ea"/>
              </a:rPr>
              <a:t>in Communities</a:t>
            </a:r>
          </a:p>
        </p:txBody>
      </p:sp>
      <p:sp>
        <p:nvSpPr>
          <p:cNvPr id="60" name="Text Placeholder 59">
            <a:extLst>
              <a:ext uri="{FF2B5EF4-FFF2-40B4-BE49-F238E27FC236}">
                <a16:creationId xmlns:a16="http://schemas.microsoft.com/office/drawing/2014/main" id="{EA64B25D-709B-436B-B535-01E83173734A}"/>
              </a:ext>
            </a:extLst>
          </p:cNvPr>
          <p:cNvSpPr>
            <a:spLocks noGrp="1"/>
          </p:cNvSpPr>
          <p:nvPr>
            <p:ph type="body" idx="1"/>
          </p:nvPr>
        </p:nvSpPr>
        <p:spPr>
          <a:xfrm>
            <a:off x="354228" y="2309660"/>
            <a:ext cx="4938741" cy="408020"/>
          </a:xfrm>
        </p:spPr>
        <p:txBody>
          <a:bodyPr anchor="ctr">
            <a:noAutofit/>
          </a:bodyPr>
          <a:lstStyle/>
          <a:p>
            <a:pPr marL="0" indent="0" defTabSz="1096534">
              <a:spcBef>
                <a:spcPts val="1200"/>
              </a:spcBef>
            </a:pPr>
            <a:r>
              <a:rPr lang="en-US" sz="1800" b="1" kern="1200" cap="all" spc="300" dirty="0">
                <a:effectLst>
                  <a:outerShdw blurRad="38100" dist="38100" dir="2700000" algn="tl">
                    <a:srgbClr val="000000">
                      <a:alpha val="43137"/>
                    </a:srgbClr>
                  </a:outerShdw>
                </a:effectLst>
                <a:latin typeface="+mn-lt"/>
                <a:ea typeface="Open Sans" panose="020B0606030504020204" pitchFamily="34" charset="0"/>
                <a:cs typeface="Open Sans" panose="020B0606030504020204" pitchFamily="34" charset="0"/>
              </a:rPr>
              <a:t>NOVEMBER 14, 2019</a:t>
            </a:r>
          </a:p>
        </p:txBody>
      </p:sp>
      <p:grpSp>
        <p:nvGrpSpPr>
          <p:cNvPr id="48" name="Group 47">
            <a:extLst>
              <a:ext uri="{FF2B5EF4-FFF2-40B4-BE49-F238E27FC236}">
                <a16:creationId xmlns:a16="http://schemas.microsoft.com/office/drawing/2014/main" id="{08721FA5-EF1B-4816-BDB8-A9ABF23EC23B}"/>
              </a:ext>
            </a:extLst>
          </p:cNvPr>
          <p:cNvGrpSpPr/>
          <p:nvPr/>
        </p:nvGrpSpPr>
        <p:grpSpPr>
          <a:xfrm rot="16200000">
            <a:off x="8466852" y="2824737"/>
            <a:ext cx="158219" cy="7292071"/>
            <a:chOff x="4151080" y="1431046"/>
            <a:chExt cx="178353" cy="6748682"/>
          </a:xfrm>
        </p:grpSpPr>
        <p:sp>
          <p:nvSpPr>
            <p:cNvPr id="49" name="Rectangle 48">
              <a:extLst>
                <a:ext uri="{FF2B5EF4-FFF2-40B4-BE49-F238E27FC236}">
                  <a16:creationId xmlns:a16="http://schemas.microsoft.com/office/drawing/2014/main" id="{B255E850-FF07-4A5E-9D3F-0BADCDDA2A66}"/>
                </a:ext>
              </a:extLst>
            </p:cNvPr>
            <p:cNvSpPr/>
            <p:nvPr userDrawn="1"/>
          </p:nvSpPr>
          <p:spPr>
            <a:xfrm rot="16200000">
              <a:off x="865918" y="4716212"/>
              <a:ext cx="6748682" cy="17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50" name="Rectangle 49">
              <a:extLst>
                <a:ext uri="{FF2B5EF4-FFF2-40B4-BE49-F238E27FC236}">
                  <a16:creationId xmlns:a16="http://schemas.microsoft.com/office/drawing/2014/main" id="{F58DC30B-455E-4A13-AAA8-F4CC5072BE12}"/>
                </a:ext>
              </a:extLst>
            </p:cNvPr>
            <p:cNvSpPr/>
            <p:nvPr userDrawn="1"/>
          </p:nvSpPr>
          <p:spPr>
            <a:xfrm rot="5400000" flipV="1">
              <a:off x="3807330" y="2020806"/>
              <a:ext cx="865848" cy="1783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51" name="Rectangle 50">
              <a:extLst>
                <a:ext uri="{FF2B5EF4-FFF2-40B4-BE49-F238E27FC236}">
                  <a16:creationId xmlns:a16="http://schemas.microsoft.com/office/drawing/2014/main" id="{39887AFD-15D9-48AB-9D30-3D31B6D57122}"/>
                </a:ext>
              </a:extLst>
            </p:cNvPr>
            <p:cNvSpPr/>
            <p:nvPr userDrawn="1"/>
          </p:nvSpPr>
          <p:spPr>
            <a:xfrm rot="5400000" flipV="1">
              <a:off x="3807329" y="2886654"/>
              <a:ext cx="865848" cy="1783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52" name="Rectangle 51">
              <a:extLst>
                <a:ext uri="{FF2B5EF4-FFF2-40B4-BE49-F238E27FC236}">
                  <a16:creationId xmlns:a16="http://schemas.microsoft.com/office/drawing/2014/main" id="{ACB49D9E-D142-4415-9C00-08CBEC1B8BBA}"/>
                </a:ext>
              </a:extLst>
            </p:cNvPr>
            <p:cNvSpPr/>
            <p:nvPr userDrawn="1"/>
          </p:nvSpPr>
          <p:spPr>
            <a:xfrm rot="5400000" flipV="1">
              <a:off x="3807329" y="3752502"/>
              <a:ext cx="865848" cy="1783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53" name="Rectangle 52">
              <a:extLst>
                <a:ext uri="{FF2B5EF4-FFF2-40B4-BE49-F238E27FC236}">
                  <a16:creationId xmlns:a16="http://schemas.microsoft.com/office/drawing/2014/main" id="{E5DF270E-0AC1-483B-9BDF-A1A299DCC678}"/>
                </a:ext>
              </a:extLst>
            </p:cNvPr>
            <p:cNvSpPr/>
            <p:nvPr userDrawn="1"/>
          </p:nvSpPr>
          <p:spPr>
            <a:xfrm rot="5400000" flipV="1">
              <a:off x="3807329" y="4618350"/>
              <a:ext cx="865848" cy="1783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54" name="Rectangle 53">
              <a:extLst>
                <a:ext uri="{FF2B5EF4-FFF2-40B4-BE49-F238E27FC236}">
                  <a16:creationId xmlns:a16="http://schemas.microsoft.com/office/drawing/2014/main" id="{CD11C286-68B4-4ABB-8915-9FEF6B1C51AE}"/>
                </a:ext>
              </a:extLst>
            </p:cNvPr>
            <p:cNvSpPr/>
            <p:nvPr userDrawn="1"/>
          </p:nvSpPr>
          <p:spPr>
            <a:xfrm rot="5400000" flipV="1">
              <a:off x="3807332" y="5484197"/>
              <a:ext cx="865848" cy="1783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grpSp>
      <p:grpSp>
        <p:nvGrpSpPr>
          <p:cNvPr id="157" name="Google Shape;112;p79">
            <a:extLst>
              <a:ext uri="{FF2B5EF4-FFF2-40B4-BE49-F238E27FC236}">
                <a16:creationId xmlns:a16="http://schemas.microsoft.com/office/drawing/2014/main" id="{CADAE3AC-16F2-46F3-84A3-3486182DE47E}"/>
              </a:ext>
            </a:extLst>
          </p:cNvPr>
          <p:cNvGrpSpPr>
            <a:grpSpLocks noChangeAspect="1"/>
          </p:cNvGrpSpPr>
          <p:nvPr/>
        </p:nvGrpSpPr>
        <p:grpSpPr>
          <a:xfrm>
            <a:off x="226389" y="5956411"/>
            <a:ext cx="2025747" cy="777240"/>
            <a:chOff x="-1784" y="1304"/>
            <a:chExt cx="5760" cy="2210"/>
          </a:xfrm>
          <a:effectLst>
            <a:outerShdw blurRad="38100" dist="38100" dir="2700000" algn="ctr" rotWithShape="0">
              <a:srgbClr val="000000">
                <a:alpha val="43000"/>
              </a:srgbClr>
            </a:outerShdw>
          </a:effectLst>
        </p:grpSpPr>
        <p:sp>
          <p:nvSpPr>
            <p:cNvPr id="158" name="Google Shape;113;p79">
              <a:extLst>
                <a:ext uri="{FF2B5EF4-FFF2-40B4-BE49-F238E27FC236}">
                  <a16:creationId xmlns:a16="http://schemas.microsoft.com/office/drawing/2014/main" id="{343599C0-A3C4-42EA-87B6-5926DDE58626}"/>
                </a:ext>
              </a:extLst>
            </p:cNvPr>
            <p:cNvSpPr/>
            <p:nvPr/>
          </p:nvSpPr>
          <p:spPr>
            <a:xfrm>
              <a:off x="-1784" y="1496"/>
              <a:ext cx="207" cy="344"/>
            </a:xfrm>
            <a:custGeom>
              <a:avLst/>
              <a:gdLst/>
              <a:ahLst/>
              <a:cxnLst/>
              <a:rect l="l" t="t" r="r" b="b"/>
              <a:pathLst>
                <a:path w="99" h="164" extrusionOk="0">
                  <a:moveTo>
                    <a:pt x="46" y="0"/>
                  </a:moveTo>
                  <a:cubicBezTo>
                    <a:pt x="46" y="0"/>
                    <a:pt x="46" y="0"/>
                    <a:pt x="46" y="1"/>
                  </a:cubicBezTo>
                  <a:cubicBezTo>
                    <a:pt x="46" y="5"/>
                    <a:pt x="45" y="24"/>
                    <a:pt x="45" y="27"/>
                  </a:cubicBezTo>
                  <a:cubicBezTo>
                    <a:pt x="61" y="27"/>
                    <a:pt x="81" y="25"/>
                    <a:pt x="95" y="25"/>
                  </a:cubicBezTo>
                  <a:cubicBezTo>
                    <a:pt x="98" y="25"/>
                    <a:pt x="99" y="26"/>
                    <a:pt x="99" y="28"/>
                  </a:cubicBezTo>
                  <a:cubicBezTo>
                    <a:pt x="98" y="32"/>
                    <a:pt x="98" y="34"/>
                    <a:pt x="96" y="40"/>
                  </a:cubicBezTo>
                  <a:cubicBezTo>
                    <a:pt x="96" y="43"/>
                    <a:pt x="94" y="43"/>
                    <a:pt x="91" y="43"/>
                  </a:cubicBezTo>
                  <a:cubicBezTo>
                    <a:pt x="80" y="44"/>
                    <a:pt x="65" y="44"/>
                    <a:pt x="46" y="45"/>
                  </a:cubicBezTo>
                  <a:cubicBezTo>
                    <a:pt x="45" y="45"/>
                    <a:pt x="44" y="45"/>
                    <a:pt x="44" y="49"/>
                  </a:cubicBezTo>
                  <a:cubicBezTo>
                    <a:pt x="43" y="63"/>
                    <a:pt x="42" y="101"/>
                    <a:pt x="42" y="122"/>
                  </a:cubicBezTo>
                  <a:cubicBezTo>
                    <a:pt x="42" y="137"/>
                    <a:pt x="52" y="146"/>
                    <a:pt x="69" y="146"/>
                  </a:cubicBezTo>
                  <a:cubicBezTo>
                    <a:pt x="78" y="146"/>
                    <a:pt x="83" y="143"/>
                    <a:pt x="92" y="137"/>
                  </a:cubicBezTo>
                  <a:cubicBezTo>
                    <a:pt x="93" y="137"/>
                    <a:pt x="94" y="137"/>
                    <a:pt x="94" y="138"/>
                  </a:cubicBezTo>
                  <a:cubicBezTo>
                    <a:pt x="95" y="140"/>
                    <a:pt x="95" y="142"/>
                    <a:pt x="95" y="144"/>
                  </a:cubicBezTo>
                  <a:cubicBezTo>
                    <a:pt x="95" y="146"/>
                    <a:pt x="94" y="147"/>
                    <a:pt x="92" y="148"/>
                  </a:cubicBezTo>
                  <a:cubicBezTo>
                    <a:pt x="80" y="155"/>
                    <a:pt x="66" y="164"/>
                    <a:pt x="50" y="164"/>
                  </a:cubicBezTo>
                  <a:cubicBezTo>
                    <a:pt x="44" y="164"/>
                    <a:pt x="31" y="161"/>
                    <a:pt x="24" y="153"/>
                  </a:cubicBezTo>
                  <a:cubicBezTo>
                    <a:pt x="20" y="147"/>
                    <a:pt x="19" y="141"/>
                    <a:pt x="19" y="127"/>
                  </a:cubicBezTo>
                  <a:cubicBezTo>
                    <a:pt x="20" y="110"/>
                    <a:pt x="21" y="60"/>
                    <a:pt x="21" y="50"/>
                  </a:cubicBezTo>
                  <a:cubicBezTo>
                    <a:pt x="22" y="48"/>
                    <a:pt x="19" y="45"/>
                    <a:pt x="18" y="45"/>
                  </a:cubicBezTo>
                  <a:cubicBezTo>
                    <a:pt x="13" y="45"/>
                    <a:pt x="5" y="45"/>
                    <a:pt x="3" y="45"/>
                  </a:cubicBezTo>
                  <a:cubicBezTo>
                    <a:pt x="2" y="45"/>
                    <a:pt x="0" y="42"/>
                    <a:pt x="1" y="41"/>
                  </a:cubicBezTo>
                  <a:cubicBezTo>
                    <a:pt x="15" y="29"/>
                    <a:pt x="37" y="8"/>
                    <a:pt x="42" y="1"/>
                  </a:cubicBezTo>
                  <a:cubicBezTo>
                    <a:pt x="44" y="0"/>
                    <a:pt x="45" y="0"/>
                    <a:pt x="45" y="0"/>
                  </a:cubicBezTo>
                  <a:lnTo>
                    <a:pt x="46"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59" name="Google Shape;114;p79">
              <a:extLst>
                <a:ext uri="{FF2B5EF4-FFF2-40B4-BE49-F238E27FC236}">
                  <a16:creationId xmlns:a16="http://schemas.microsoft.com/office/drawing/2014/main" id="{B6D1FBEE-4957-4A99-877E-0E20280977D4}"/>
                </a:ext>
              </a:extLst>
            </p:cNvPr>
            <p:cNvSpPr/>
            <p:nvPr/>
          </p:nvSpPr>
          <p:spPr>
            <a:xfrm>
              <a:off x="-1552" y="1304"/>
              <a:ext cx="336" cy="531"/>
            </a:xfrm>
            <a:custGeom>
              <a:avLst/>
              <a:gdLst/>
              <a:ahLst/>
              <a:cxnLst/>
              <a:rect l="l" t="t" r="r" b="b"/>
              <a:pathLst>
                <a:path w="161" h="254" extrusionOk="0">
                  <a:moveTo>
                    <a:pt x="1" y="248"/>
                  </a:moveTo>
                  <a:cubicBezTo>
                    <a:pt x="0" y="246"/>
                    <a:pt x="0" y="246"/>
                    <a:pt x="2" y="245"/>
                  </a:cubicBezTo>
                  <a:cubicBezTo>
                    <a:pt x="20" y="236"/>
                    <a:pt x="21" y="235"/>
                    <a:pt x="21" y="202"/>
                  </a:cubicBezTo>
                  <a:cubicBezTo>
                    <a:pt x="21" y="58"/>
                    <a:pt x="21" y="58"/>
                    <a:pt x="21" y="58"/>
                  </a:cubicBezTo>
                  <a:cubicBezTo>
                    <a:pt x="21" y="37"/>
                    <a:pt x="20" y="37"/>
                    <a:pt x="8" y="26"/>
                  </a:cubicBezTo>
                  <a:cubicBezTo>
                    <a:pt x="7" y="25"/>
                    <a:pt x="7" y="23"/>
                    <a:pt x="9" y="22"/>
                  </a:cubicBezTo>
                  <a:cubicBezTo>
                    <a:pt x="13" y="18"/>
                    <a:pt x="32" y="7"/>
                    <a:pt x="41" y="1"/>
                  </a:cubicBezTo>
                  <a:cubicBezTo>
                    <a:pt x="43" y="0"/>
                    <a:pt x="45" y="1"/>
                    <a:pt x="46" y="2"/>
                  </a:cubicBezTo>
                  <a:cubicBezTo>
                    <a:pt x="47" y="2"/>
                    <a:pt x="47" y="3"/>
                    <a:pt x="47" y="5"/>
                  </a:cubicBezTo>
                  <a:cubicBezTo>
                    <a:pt x="47" y="29"/>
                    <a:pt x="46" y="52"/>
                    <a:pt x="46" y="73"/>
                  </a:cubicBezTo>
                  <a:cubicBezTo>
                    <a:pt x="46" y="131"/>
                    <a:pt x="46" y="131"/>
                    <a:pt x="46" y="131"/>
                  </a:cubicBezTo>
                  <a:cubicBezTo>
                    <a:pt x="46" y="131"/>
                    <a:pt x="47" y="133"/>
                    <a:pt x="48" y="133"/>
                  </a:cubicBezTo>
                  <a:cubicBezTo>
                    <a:pt x="55" y="130"/>
                    <a:pt x="76" y="120"/>
                    <a:pt x="86" y="117"/>
                  </a:cubicBezTo>
                  <a:cubicBezTo>
                    <a:pt x="93" y="114"/>
                    <a:pt x="99" y="113"/>
                    <a:pt x="105" y="113"/>
                  </a:cubicBezTo>
                  <a:cubicBezTo>
                    <a:pt x="137" y="113"/>
                    <a:pt x="143" y="142"/>
                    <a:pt x="143" y="169"/>
                  </a:cubicBezTo>
                  <a:cubicBezTo>
                    <a:pt x="143" y="179"/>
                    <a:pt x="143" y="201"/>
                    <a:pt x="142" y="226"/>
                  </a:cubicBezTo>
                  <a:cubicBezTo>
                    <a:pt x="142" y="237"/>
                    <a:pt x="144" y="238"/>
                    <a:pt x="158" y="242"/>
                  </a:cubicBezTo>
                  <a:cubicBezTo>
                    <a:pt x="161" y="243"/>
                    <a:pt x="161" y="243"/>
                    <a:pt x="161" y="244"/>
                  </a:cubicBezTo>
                  <a:cubicBezTo>
                    <a:pt x="161" y="250"/>
                    <a:pt x="161" y="250"/>
                    <a:pt x="161" y="250"/>
                  </a:cubicBezTo>
                  <a:cubicBezTo>
                    <a:pt x="161" y="252"/>
                    <a:pt x="161" y="252"/>
                    <a:pt x="158" y="252"/>
                  </a:cubicBezTo>
                  <a:cubicBezTo>
                    <a:pt x="134" y="252"/>
                    <a:pt x="134" y="252"/>
                    <a:pt x="134" y="252"/>
                  </a:cubicBezTo>
                  <a:cubicBezTo>
                    <a:pt x="117" y="252"/>
                    <a:pt x="103" y="254"/>
                    <a:pt x="101" y="254"/>
                  </a:cubicBezTo>
                  <a:cubicBezTo>
                    <a:pt x="99" y="254"/>
                    <a:pt x="99" y="254"/>
                    <a:pt x="98" y="250"/>
                  </a:cubicBezTo>
                  <a:cubicBezTo>
                    <a:pt x="98" y="246"/>
                    <a:pt x="98" y="245"/>
                    <a:pt x="99" y="244"/>
                  </a:cubicBezTo>
                  <a:cubicBezTo>
                    <a:pt x="100" y="244"/>
                    <a:pt x="106" y="242"/>
                    <a:pt x="110" y="240"/>
                  </a:cubicBezTo>
                  <a:cubicBezTo>
                    <a:pt x="116" y="237"/>
                    <a:pt x="117" y="235"/>
                    <a:pt x="118" y="226"/>
                  </a:cubicBezTo>
                  <a:cubicBezTo>
                    <a:pt x="120" y="211"/>
                    <a:pt x="120" y="201"/>
                    <a:pt x="120" y="187"/>
                  </a:cubicBezTo>
                  <a:cubicBezTo>
                    <a:pt x="120" y="154"/>
                    <a:pt x="114" y="145"/>
                    <a:pt x="106" y="139"/>
                  </a:cubicBezTo>
                  <a:cubicBezTo>
                    <a:pt x="97" y="132"/>
                    <a:pt x="91" y="132"/>
                    <a:pt x="84" y="132"/>
                  </a:cubicBezTo>
                  <a:cubicBezTo>
                    <a:pt x="73" y="132"/>
                    <a:pt x="60" y="137"/>
                    <a:pt x="49" y="142"/>
                  </a:cubicBezTo>
                  <a:cubicBezTo>
                    <a:pt x="46" y="144"/>
                    <a:pt x="45" y="146"/>
                    <a:pt x="45" y="153"/>
                  </a:cubicBezTo>
                  <a:cubicBezTo>
                    <a:pt x="45" y="191"/>
                    <a:pt x="45" y="191"/>
                    <a:pt x="45" y="191"/>
                  </a:cubicBezTo>
                  <a:cubicBezTo>
                    <a:pt x="45" y="209"/>
                    <a:pt x="46" y="218"/>
                    <a:pt x="47" y="228"/>
                  </a:cubicBezTo>
                  <a:cubicBezTo>
                    <a:pt x="48" y="237"/>
                    <a:pt x="50" y="239"/>
                    <a:pt x="66" y="240"/>
                  </a:cubicBezTo>
                  <a:cubicBezTo>
                    <a:pt x="67" y="240"/>
                    <a:pt x="68" y="241"/>
                    <a:pt x="68" y="250"/>
                  </a:cubicBezTo>
                  <a:cubicBezTo>
                    <a:pt x="68" y="251"/>
                    <a:pt x="68" y="252"/>
                    <a:pt x="66" y="252"/>
                  </a:cubicBezTo>
                  <a:cubicBezTo>
                    <a:pt x="39" y="252"/>
                    <a:pt x="21" y="252"/>
                    <a:pt x="6" y="254"/>
                  </a:cubicBezTo>
                  <a:cubicBezTo>
                    <a:pt x="4" y="254"/>
                    <a:pt x="3" y="254"/>
                    <a:pt x="3" y="253"/>
                  </a:cubicBezTo>
                  <a:lnTo>
                    <a:pt x="1" y="24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60" name="Google Shape;115;p79">
              <a:extLst>
                <a:ext uri="{FF2B5EF4-FFF2-40B4-BE49-F238E27FC236}">
                  <a16:creationId xmlns:a16="http://schemas.microsoft.com/office/drawing/2014/main" id="{D2978E90-1A46-4B34-8EFD-61BBC62C6B3D}"/>
                </a:ext>
              </a:extLst>
            </p:cNvPr>
            <p:cNvSpPr/>
            <p:nvPr/>
          </p:nvSpPr>
          <p:spPr>
            <a:xfrm>
              <a:off x="-1182" y="1540"/>
              <a:ext cx="250" cy="298"/>
            </a:xfrm>
            <a:custGeom>
              <a:avLst/>
              <a:gdLst/>
              <a:ahLst/>
              <a:cxnLst/>
              <a:rect l="l" t="t" r="r" b="b"/>
              <a:pathLst>
                <a:path w="120" h="142" extrusionOk="0">
                  <a:moveTo>
                    <a:pt x="67" y="0"/>
                  </a:moveTo>
                  <a:cubicBezTo>
                    <a:pt x="78" y="0"/>
                    <a:pt x="89" y="6"/>
                    <a:pt x="95" y="12"/>
                  </a:cubicBezTo>
                  <a:cubicBezTo>
                    <a:pt x="101" y="18"/>
                    <a:pt x="105" y="25"/>
                    <a:pt x="108" y="34"/>
                  </a:cubicBezTo>
                  <a:cubicBezTo>
                    <a:pt x="111" y="34"/>
                    <a:pt x="119" y="32"/>
                    <a:pt x="120" y="33"/>
                  </a:cubicBezTo>
                  <a:cubicBezTo>
                    <a:pt x="120" y="34"/>
                    <a:pt x="120" y="35"/>
                    <a:pt x="120" y="36"/>
                  </a:cubicBezTo>
                  <a:cubicBezTo>
                    <a:pt x="119" y="39"/>
                    <a:pt x="117" y="45"/>
                    <a:pt x="114" y="46"/>
                  </a:cubicBezTo>
                  <a:cubicBezTo>
                    <a:pt x="88" y="52"/>
                    <a:pt x="44" y="60"/>
                    <a:pt x="29" y="65"/>
                  </a:cubicBezTo>
                  <a:cubicBezTo>
                    <a:pt x="27" y="65"/>
                    <a:pt x="27" y="67"/>
                    <a:pt x="27" y="71"/>
                  </a:cubicBezTo>
                  <a:cubicBezTo>
                    <a:pt x="28" y="108"/>
                    <a:pt x="47" y="123"/>
                    <a:pt x="70" y="123"/>
                  </a:cubicBezTo>
                  <a:cubicBezTo>
                    <a:pt x="86" y="123"/>
                    <a:pt x="100" y="116"/>
                    <a:pt x="112" y="106"/>
                  </a:cubicBezTo>
                  <a:cubicBezTo>
                    <a:pt x="113" y="104"/>
                    <a:pt x="117" y="104"/>
                    <a:pt x="117" y="105"/>
                  </a:cubicBezTo>
                  <a:cubicBezTo>
                    <a:pt x="117" y="113"/>
                    <a:pt x="116" y="115"/>
                    <a:pt x="114" y="117"/>
                  </a:cubicBezTo>
                  <a:cubicBezTo>
                    <a:pt x="100" y="130"/>
                    <a:pt x="83" y="136"/>
                    <a:pt x="71" y="140"/>
                  </a:cubicBezTo>
                  <a:cubicBezTo>
                    <a:pt x="67" y="141"/>
                    <a:pt x="62" y="142"/>
                    <a:pt x="59" y="142"/>
                  </a:cubicBezTo>
                  <a:cubicBezTo>
                    <a:pt x="35" y="142"/>
                    <a:pt x="20" y="127"/>
                    <a:pt x="15" y="123"/>
                  </a:cubicBezTo>
                  <a:cubicBezTo>
                    <a:pt x="10" y="117"/>
                    <a:pt x="0" y="101"/>
                    <a:pt x="0" y="78"/>
                  </a:cubicBezTo>
                  <a:cubicBezTo>
                    <a:pt x="0" y="48"/>
                    <a:pt x="18" y="24"/>
                    <a:pt x="35" y="11"/>
                  </a:cubicBezTo>
                  <a:cubicBezTo>
                    <a:pt x="44" y="5"/>
                    <a:pt x="56" y="0"/>
                    <a:pt x="66" y="0"/>
                  </a:cubicBezTo>
                  <a:lnTo>
                    <a:pt x="67" y="0"/>
                  </a:lnTo>
                  <a:close/>
                  <a:moveTo>
                    <a:pt x="83" y="37"/>
                  </a:moveTo>
                  <a:cubicBezTo>
                    <a:pt x="83" y="29"/>
                    <a:pt x="69" y="13"/>
                    <a:pt x="54" y="13"/>
                  </a:cubicBezTo>
                  <a:cubicBezTo>
                    <a:pt x="52" y="13"/>
                    <a:pt x="48" y="14"/>
                    <a:pt x="45" y="16"/>
                  </a:cubicBezTo>
                  <a:cubicBezTo>
                    <a:pt x="34" y="24"/>
                    <a:pt x="29" y="41"/>
                    <a:pt x="30" y="55"/>
                  </a:cubicBezTo>
                  <a:cubicBezTo>
                    <a:pt x="45" y="50"/>
                    <a:pt x="62" y="47"/>
                    <a:pt x="80" y="43"/>
                  </a:cubicBezTo>
                  <a:cubicBezTo>
                    <a:pt x="82" y="43"/>
                    <a:pt x="83" y="41"/>
                    <a:pt x="83" y="3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61" name="Google Shape;116;p79">
              <a:extLst>
                <a:ext uri="{FF2B5EF4-FFF2-40B4-BE49-F238E27FC236}">
                  <a16:creationId xmlns:a16="http://schemas.microsoft.com/office/drawing/2014/main" id="{F79E8978-F9F0-4ED9-9A5B-09E0479B772C}"/>
                </a:ext>
              </a:extLst>
            </p:cNvPr>
            <p:cNvSpPr/>
            <p:nvPr/>
          </p:nvSpPr>
          <p:spPr>
            <a:xfrm>
              <a:off x="-781" y="1348"/>
              <a:ext cx="495" cy="485"/>
            </a:xfrm>
            <a:custGeom>
              <a:avLst/>
              <a:gdLst/>
              <a:ahLst/>
              <a:cxnLst/>
              <a:rect l="l" t="t" r="r" b="b"/>
              <a:pathLst>
                <a:path w="237" h="232" extrusionOk="0">
                  <a:moveTo>
                    <a:pt x="237" y="116"/>
                  </a:moveTo>
                  <a:cubicBezTo>
                    <a:pt x="237" y="135"/>
                    <a:pt x="228" y="166"/>
                    <a:pt x="203" y="190"/>
                  </a:cubicBezTo>
                  <a:cubicBezTo>
                    <a:pt x="179" y="213"/>
                    <a:pt x="162" y="220"/>
                    <a:pt x="143" y="226"/>
                  </a:cubicBezTo>
                  <a:cubicBezTo>
                    <a:pt x="125" y="231"/>
                    <a:pt x="113" y="232"/>
                    <a:pt x="88" y="232"/>
                  </a:cubicBezTo>
                  <a:cubicBezTo>
                    <a:pt x="69" y="232"/>
                    <a:pt x="34" y="230"/>
                    <a:pt x="26" y="230"/>
                  </a:cubicBezTo>
                  <a:cubicBezTo>
                    <a:pt x="19" y="230"/>
                    <a:pt x="6" y="231"/>
                    <a:pt x="2" y="231"/>
                  </a:cubicBezTo>
                  <a:cubicBezTo>
                    <a:pt x="2" y="230"/>
                    <a:pt x="0" y="221"/>
                    <a:pt x="1" y="220"/>
                  </a:cubicBezTo>
                  <a:cubicBezTo>
                    <a:pt x="18" y="215"/>
                    <a:pt x="21" y="213"/>
                    <a:pt x="21" y="206"/>
                  </a:cubicBezTo>
                  <a:cubicBezTo>
                    <a:pt x="23" y="177"/>
                    <a:pt x="23" y="118"/>
                    <a:pt x="23" y="76"/>
                  </a:cubicBezTo>
                  <a:cubicBezTo>
                    <a:pt x="23" y="36"/>
                    <a:pt x="23" y="27"/>
                    <a:pt x="22" y="23"/>
                  </a:cubicBezTo>
                  <a:cubicBezTo>
                    <a:pt x="21" y="18"/>
                    <a:pt x="19" y="15"/>
                    <a:pt x="3" y="13"/>
                  </a:cubicBezTo>
                  <a:cubicBezTo>
                    <a:pt x="2" y="13"/>
                    <a:pt x="1" y="12"/>
                    <a:pt x="1" y="10"/>
                  </a:cubicBezTo>
                  <a:cubicBezTo>
                    <a:pt x="1" y="2"/>
                    <a:pt x="1" y="2"/>
                    <a:pt x="1" y="2"/>
                  </a:cubicBezTo>
                  <a:cubicBezTo>
                    <a:pt x="13" y="2"/>
                    <a:pt x="24" y="2"/>
                    <a:pt x="42" y="1"/>
                  </a:cubicBezTo>
                  <a:cubicBezTo>
                    <a:pt x="66" y="1"/>
                    <a:pt x="79" y="0"/>
                    <a:pt x="95" y="0"/>
                  </a:cubicBezTo>
                  <a:cubicBezTo>
                    <a:pt x="121" y="0"/>
                    <a:pt x="166" y="4"/>
                    <a:pt x="198" y="32"/>
                  </a:cubicBezTo>
                  <a:cubicBezTo>
                    <a:pt x="224" y="56"/>
                    <a:pt x="237" y="84"/>
                    <a:pt x="237" y="116"/>
                  </a:cubicBezTo>
                  <a:close/>
                  <a:moveTo>
                    <a:pt x="96" y="13"/>
                  </a:moveTo>
                  <a:cubicBezTo>
                    <a:pt x="81" y="13"/>
                    <a:pt x="58" y="17"/>
                    <a:pt x="55" y="19"/>
                  </a:cubicBezTo>
                  <a:cubicBezTo>
                    <a:pt x="53" y="21"/>
                    <a:pt x="53" y="23"/>
                    <a:pt x="53" y="26"/>
                  </a:cubicBezTo>
                  <a:cubicBezTo>
                    <a:pt x="51" y="43"/>
                    <a:pt x="50" y="75"/>
                    <a:pt x="50" y="104"/>
                  </a:cubicBezTo>
                  <a:cubicBezTo>
                    <a:pt x="50" y="156"/>
                    <a:pt x="51" y="192"/>
                    <a:pt x="55" y="209"/>
                  </a:cubicBezTo>
                  <a:cubicBezTo>
                    <a:pt x="56" y="212"/>
                    <a:pt x="57" y="214"/>
                    <a:pt x="61" y="215"/>
                  </a:cubicBezTo>
                  <a:cubicBezTo>
                    <a:pt x="68" y="217"/>
                    <a:pt x="82" y="220"/>
                    <a:pt x="92" y="220"/>
                  </a:cubicBezTo>
                  <a:cubicBezTo>
                    <a:pt x="111" y="220"/>
                    <a:pt x="133" y="217"/>
                    <a:pt x="158" y="201"/>
                  </a:cubicBezTo>
                  <a:cubicBezTo>
                    <a:pt x="189" y="182"/>
                    <a:pt x="203" y="149"/>
                    <a:pt x="203" y="114"/>
                  </a:cubicBezTo>
                  <a:cubicBezTo>
                    <a:pt x="203" y="77"/>
                    <a:pt x="186" y="52"/>
                    <a:pt x="170" y="38"/>
                  </a:cubicBezTo>
                  <a:cubicBezTo>
                    <a:pt x="146" y="16"/>
                    <a:pt x="115" y="13"/>
                    <a:pt x="96" y="1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62" name="Google Shape;117;p79">
              <a:extLst>
                <a:ext uri="{FF2B5EF4-FFF2-40B4-BE49-F238E27FC236}">
                  <a16:creationId xmlns:a16="http://schemas.microsoft.com/office/drawing/2014/main" id="{C9947E4B-FAF5-4343-83A4-13740CBAEC34}"/>
                </a:ext>
              </a:extLst>
            </p:cNvPr>
            <p:cNvSpPr/>
            <p:nvPr/>
          </p:nvSpPr>
          <p:spPr>
            <a:xfrm>
              <a:off x="-242" y="1536"/>
              <a:ext cx="267" cy="304"/>
            </a:xfrm>
            <a:custGeom>
              <a:avLst/>
              <a:gdLst/>
              <a:ahLst/>
              <a:cxnLst/>
              <a:rect l="l" t="t" r="r" b="b"/>
              <a:pathLst>
                <a:path w="128" h="145" extrusionOk="0">
                  <a:moveTo>
                    <a:pt x="16" y="43"/>
                  </a:moveTo>
                  <a:cubicBezTo>
                    <a:pt x="14" y="44"/>
                    <a:pt x="12" y="44"/>
                    <a:pt x="10" y="44"/>
                  </a:cubicBezTo>
                  <a:cubicBezTo>
                    <a:pt x="8" y="44"/>
                    <a:pt x="6" y="41"/>
                    <a:pt x="6" y="40"/>
                  </a:cubicBezTo>
                  <a:cubicBezTo>
                    <a:pt x="6" y="38"/>
                    <a:pt x="7" y="35"/>
                    <a:pt x="8" y="33"/>
                  </a:cubicBezTo>
                  <a:cubicBezTo>
                    <a:pt x="14" y="23"/>
                    <a:pt x="39" y="7"/>
                    <a:pt x="49" y="4"/>
                  </a:cubicBezTo>
                  <a:cubicBezTo>
                    <a:pt x="56" y="2"/>
                    <a:pt x="61" y="0"/>
                    <a:pt x="65" y="0"/>
                  </a:cubicBezTo>
                  <a:cubicBezTo>
                    <a:pt x="80" y="0"/>
                    <a:pt x="87" y="7"/>
                    <a:pt x="93" y="13"/>
                  </a:cubicBezTo>
                  <a:cubicBezTo>
                    <a:pt x="99" y="19"/>
                    <a:pt x="99" y="26"/>
                    <a:pt x="99" y="29"/>
                  </a:cubicBezTo>
                  <a:cubicBezTo>
                    <a:pt x="99" y="54"/>
                    <a:pt x="98" y="78"/>
                    <a:pt x="98" y="103"/>
                  </a:cubicBezTo>
                  <a:cubicBezTo>
                    <a:pt x="98" y="122"/>
                    <a:pt x="102" y="128"/>
                    <a:pt x="107" y="128"/>
                  </a:cubicBezTo>
                  <a:cubicBezTo>
                    <a:pt x="113" y="128"/>
                    <a:pt x="124" y="124"/>
                    <a:pt x="125" y="124"/>
                  </a:cubicBezTo>
                  <a:cubicBezTo>
                    <a:pt x="125" y="123"/>
                    <a:pt x="128" y="126"/>
                    <a:pt x="128" y="126"/>
                  </a:cubicBezTo>
                  <a:cubicBezTo>
                    <a:pt x="128" y="134"/>
                    <a:pt x="128" y="134"/>
                    <a:pt x="128" y="134"/>
                  </a:cubicBezTo>
                  <a:cubicBezTo>
                    <a:pt x="128" y="135"/>
                    <a:pt x="127" y="136"/>
                    <a:pt x="126" y="137"/>
                  </a:cubicBezTo>
                  <a:cubicBezTo>
                    <a:pt x="121" y="140"/>
                    <a:pt x="99" y="145"/>
                    <a:pt x="88" y="145"/>
                  </a:cubicBezTo>
                  <a:cubicBezTo>
                    <a:pt x="82" y="145"/>
                    <a:pt x="77" y="142"/>
                    <a:pt x="74" y="127"/>
                  </a:cubicBezTo>
                  <a:cubicBezTo>
                    <a:pt x="63" y="133"/>
                    <a:pt x="41" y="143"/>
                    <a:pt x="29" y="143"/>
                  </a:cubicBezTo>
                  <a:cubicBezTo>
                    <a:pt x="25" y="143"/>
                    <a:pt x="18" y="143"/>
                    <a:pt x="9" y="137"/>
                  </a:cubicBezTo>
                  <a:cubicBezTo>
                    <a:pt x="5" y="134"/>
                    <a:pt x="0" y="125"/>
                    <a:pt x="0" y="111"/>
                  </a:cubicBezTo>
                  <a:cubicBezTo>
                    <a:pt x="0" y="104"/>
                    <a:pt x="5" y="98"/>
                    <a:pt x="15" y="93"/>
                  </a:cubicBezTo>
                  <a:cubicBezTo>
                    <a:pt x="33" y="84"/>
                    <a:pt x="54" y="78"/>
                    <a:pt x="75" y="74"/>
                  </a:cubicBezTo>
                  <a:cubicBezTo>
                    <a:pt x="76" y="71"/>
                    <a:pt x="76" y="55"/>
                    <a:pt x="76" y="48"/>
                  </a:cubicBezTo>
                  <a:cubicBezTo>
                    <a:pt x="76" y="33"/>
                    <a:pt x="73" y="25"/>
                    <a:pt x="70" y="22"/>
                  </a:cubicBezTo>
                  <a:cubicBezTo>
                    <a:pt x="67" y="19"/>
                    <a:pt x="58" y="17"/>
                    <a:pt x="50" y="17"/>
                  </a:cubicBezTo>
                  <a:cubicBezTo>
                    <a:pt x="45" y="17"/>
                    <a:pt x="39" y="18"/>
                    <a:pt x="37" y="19"/>
                  </a:cubicBezTo>
                  <a:cubicBezTo>
                    <a:pt x="36" y="20"/>
                    <a:pt x="35" y="22"/>
                    <a:pt x="35" y="33"/>
                  </a:cubicBezTo>
                  <a:cubicBezTo>
                    <a:pt x="35" y="36"/>
                    <a:pt x="35" y="37"/>
                    <a:pt x="33" y="38"/>
                  </a:cubicBezTo>
                  <a:lnTo>
                    <a:pt x="16" y="43"/>
                  </a:lnTo>
                  <a:close/>
                  <a:moveTo>
                    <a:pt x="43" y="127"/>
                  </a:moveTo>
                  <a:cubicBezTo>
                    <a:pt x="47" y="127"/>
                    <a:pt x="57" y="124"/>
                    <a:pt x="66" y="120"/>
                  </a:cubicBezTo>
                  <a:cubicBezTo>
                    <a:pt x="71" y="117"/>
                    <a:pt x="74" y="114"/>
                    <a:pt x="74" y="110"/>
                  </a:cubicBezTo>
                  <a:cubicBezTo>
                    <a:pt x="75" y="106"/>
                    <a:pt x="75" y="93"/>
                    <a:pt x="75" y="88"/>
                  </a:cubicBezTo>
                  <a:cubicBezTo>
                    <a:pt x="75" y="86"/>
                    <a:pt x="75" y="84"/>
                    <a:pt x="74" y="84"/>
                  </a:cubicBezTo>
                  <a:cubicBezTo>
                    <a:pt x="52" y="88"/>
                    <a:pt x="38" y="92"/>
                    <a:pt x="30" y="98"/>
                  </a:cubicBezTo>
                  <a:cubicBezTo>
                    <a:pt x="28" y="100"/>
                    <a:pt x="27" y="103"/>
                    <a:pt x="27" y="109"/>
                  </a:cubicBezTo>
                  <a:cubicBezTo>
                    <a:pt x="27" y="121"/>
                    <a:pt x="30" y="127"/>
                    <a:pt x="43" y="12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63" name="Google Shape;118;p79">
              <a:extLst>
                <a:ext uri="{FF2B5EF4-FFF2-40B4-BE49-F238E27FC236}">
                  <a16:creationId xmlns:a16="http://schemas.microsoft.com/office/drawing/2014/main" id="{D962028E-6570-4144-A7C9-AFD7C2D5D47C}"/>
                </a:ext>
              </a:extLst>
            </p:cNvPr>
            <p:cNvSpPr/>
            <p:nvPr/>
          </p:nvSpPr>
          <p:spPr>
            <a:xfrm>
              <a:off x="19" y="1545"/>
              <a:ext cx="278" cy="293"/>
            </a:xfrm>
            <a:custGeom>
              <a:avLst/>
              <a:gdLst/>
              <a:ahLst/>
              <a:cxnLst/>
              <a:rect l="l" t="t" r="r" b="b"/>
              <a:pathLst>
                <a:path w="133" h="140" extrusionOk="0">
                  <a:moveTo>
                    <a:pt x="58" y="5"/>
                  </a:moveTo>
                  <a:cubicBezTo>
                    <a:pt x="58" y="7"/>
                    <a:pt x="57" y="8"/>
                    <a:pt x="56" y="9"/>
                  </a:cubicBezTo>
                  <a:cubicBezTo>
                    <a:pt x="52" y="11"/>
                    <a:pt x="43" y="15"/>
                    <a:pt x="41" y="18"/>
                  </a:cubicBezTo>
                  <a:cubicBezTo>
                    <a:pt x="40" y="19"/>
                    <a:pt x="39" y="20"/>
                    <a:pt x="42" y="30"/>
                  </a:cubicBezTo>
                  <a:cubicBezTo>
                    <a:pt x="46" y="45"/>
                    <a:pt x="60" y="91"/>
                    <a:pt x="65" y="101"/>
                  </a:cubicBezTo>
                  <a:cubicBezTo>
                    <a:pt x="66" y="103"/>
                    <a:pt x="67" y="102"/>
                    <a:pt x="69" y="100"/>
                  </a:cubicBezTo>
                  <a:cubicBezTo>
                    <a:pt x="80" y="79"/>
                    <a:pt x="93" y="50"/>
                    <a:pt x="98" y="37"/>
                  </a:cubicBezTo>
                  <a:cubicBezTo>
                    <a:pt x="101" y="29"/>
                    <a:pt x="103" y="24"/>
                    <a:pt x="104" y="20"/>
                  </a:cubicBezTo>
                  <a:cubicBezTo>
                    <a:pt x="104" y="16"/>
                    <a:pt x="101" y="13"/>
                    <a:pt x="87" y="10"/>
                  </a:cubicBezTo>
                  <a:cubicBezTo>
                    <a:pt x="86" y="10"/>
                    <a:pt x="86" y="8"/>
                    <a:pt x="88" y="4"/>
                  </a:cubicBezTo>
                  <a:cubicBezTo>
                    <a:pt x="89" y="1"/>
                    <a:pt x="89" y="1"/>
                    <a:pt x="91" y="1"/>
                  </a:cubicBezTo>
                  <a:cubicBezTo>
                    <a:pt x="103" y="1"/>
                    <a:pt x="118" y="0"/>
                    <a:pt x="127" y="0"/>
                  </a:cubicBezTo>
                  <a:cubicBezTo>
                    <a:pt x="129" y="0"/>
                    <a:pt x="130" y="0"/>
                    <a:pt x="131" y="2"/>
                  </a:cubicBezTo>
                  <a:cubicBezTo>
                    <a:pt x="132" y="3"/>
                    <a:pt x="132" y="4"/>
                    <a:pt x="133" y="5"/>
                  </a:cubicBezTo>
                  <a:cubicBezTo>
                    <a:pt x="133" y="7"/>
                    <a:pt x="133" y="9"/>
                    <a:pt x="132" y="10"/>
                  </a:cubicBezTo>
                  <a:cubicBezTo>
                    <a:pt x="113" y="37"/>
                    <a:pt x="88" y="87"/>
                    <a:pt x="74" y="116"/>
                  </a:cubicBezTo>
                  <a:cubicBezTo>
                    <a:pt x="68" y="127"/>
                    <a:pt x="66" y="134"/>
                    <a:pt x="66" y="135"/>
                  </a:cubicBezTo>
                  <a:cubicBezTo>
                    <a:pt x="65" y="138"/>
                    <a:pt x="64" y="139"/>
                    <a:pt x="63" y="139"/>
                  </a:cubicBezTo>
                  <a:cubicBezTo>
                    <a:pt x="61" y="140"/>
                    <a:pt x="59" y="140"/>
                    <a:pt x="57" y="140"/>
                  </a:cubicBezTo>
                  <a:cubicBezTo>
                    <a:pt x="55" y="140"/>
                    <a:pt x="54" y="138"/>
                    <a:pt x="53" y="135"/>
                  </a:cubicBezTo>
                  <a:cubicBezTo>
                    <a:pt x="50" y="128"/>
                    <a:pt x="37" y="88"/>
                    <a:pt x="20" y="39"/>
                  </a:cubicBezTo>
                  <a:cubicBezTo>
                    <a:pt x="14" y="21"/>
                    <a:pt x="12" y="15"/>
                    <a:pt x="1" y="11"/>
                  </a:cubicBezTo>
                  <a:cubicBezTo>
                    <a:pt x="0" y="11"/>
                    <a:pt x="4" y="1"/>
                    <a:pt x="5" y="1"/>
                  </a:cubicBezTo>
                  <a:cubicBezTo>
                    <a:pt x="18" y="1"/>
                    <a:pt x="46" y="1"/>
                    <a:pt x="57" y="0"/>
                  </a:cubicBezTo>
                  <a:cubicBezTo>
                    <a:pt x="58" y="0"/>
                    <a:pt x="58" y="0"/>
                    <a:pt x="58" y="1"/>
                  </a:cubicBezTo>
                  <a:lnTo>
                    <a:pt x="58" y="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64" name="Google Shape;119;p79">
              <a:extLst>
                <a:ext uri="{FF2B5EF4-FFF2-40B4-BE49-F238E27FC236}">
                  <a16:creationId xmlns:a16="http://schemas.microsoft.com/office/drawing/2014/main" id="{66BD57D6-F475-407C-9283-CD6BEF37411F}"/>
                </a:ext>
              </a:extLst>
            </p:cNvPr>
            <p:cNvSpPr/>
            <p:nvPr/>
          </p:nvSpPr>
          <p:spPr>
            <a:xfrm>
              <a:off x="330" y="1373"/>
              <a:ext cx="142" cy="460"/>
            </a:xfrm>
            <a:custGeom>
              <a:avLst/>
              <a:gdLst/>
              <a:ahLst/>
              <a:cxnLst/>
              <a:rect l="l" t="t" r="r" b="b"/>
              <a:pathLst>
                <a:path w="68" h="220" extrusionOk="0">
                  <a:moveTo>
                    <a:pt x="36" y="218"/>
                  </a:moveTo>
                  <a:cubicBezTo>
                    <a:pt x="19" y="218"/>
                    <a:pt x="5" y="220"/>
                    <a:pt x="4" y="220"/>
                  </a:cubicBezTo>
                  <a:cubicBezTo>
                    <a:pt x="2" y="220"/>
                    <a:pt x="1" y="220"/>
                    <a:pt x="1" y="219"/>
                  </a:cubicBezTo>
                  <a:cubicBezTo>
                    <a:pt x="0" y="216"/>
                    <a:pt x="0" y="213"/>
                    <a:pt x="0" y="211"/>
                  </a:cubicBezTo>
                  <a:cubicBezTo>
                    <a:pt x="0" y="209"/>
                    <a:pt x="1" y="209"/>
                    <a:pt x="2" y="209"/>
                  </a:cubicBezTo>
                  <a:cubicBezTo>
                    <a:pt x="15" y="208"/>
                    <a:pt x="18" y="206"/>
                    <a:pt x="20" y="197"/>
                  </a:cubicBezTo>
                  <a:cubicBezTo>
                    <a:pt x="21" y="191"/>
                    <a:pt x="22" y="167"/>
                    <a:pt x="22" y="144"/>
                  </a:cubicBezTo>
                  <a:cubicBezTo>
                    <a:pt x="22" y="125"/>
                    <a:pt x="22" y="114"/>
                    <a:pt x="21" y="107"/>
                  </a:cubicBezTo>
                  <a:cubicBezTo>
                    <a:pt x="21" y="105"/>
                    <a:pt x="19" y="105"/>
                    <a:pt x="2" y="102"/>
                  </a:cubicBezTo>
                  <a:cubicBezTo>
                    <a:pt x="1" y="102"/>
                    <a:pt x="0" y="101"/>
                    <a:pt x="1" y="99"/>
                  </a:cubicBezTo>
                  <a:cubicBezTo>
                    <a:pt x="4" y="93"/>
                    <a:pt x="4" y="92"/>
                    <a:pt x="6" y="92"/>
                  </a:cubicBezTo>
                  <a:cubicBezTo>
                    <a:pt x="20" y="87"/>
                    <a:pt x="30" y="82"/>
                    <a:pt x="45" y="77"/>
                  </a:cubicBezTo>
                  <a:cubicBezTo>
                    <a:pt x="47" y="76"/>
                    <a:pt x="47" y="77"/>
                    <a:pt x="47" y="79"/>
                  </a:cubicBezTo>
                  <a:cubicBezTo>
                    <a:pt x="46" y="103"/>
                    <a:pt x="44" y="152"/>
                    <a:pt x="44" y="170"/>
                  </a:cubicBezTo>
                  <a:cubicBezTo>
                    <a:pt x="44" y="189"/>
                    <a:pt x="44" y="195"/>
                    <a:pt x="44" y="199"/>
                  </a:cubicBezTo>
                  <a:cubicBezTo>
                    <a:pt x="45" y="204"/>
                    <a:pt x="46" y="206"/>
                    <a:pt x="49" y="206"/>
                  </a:cubicBezTo>
                  <a:cubicBezTo>
                    <a:pt x="61" y="204"/>
                    <a:pt x="63" y="204"/>
                    <a:pt x="64" y="204"/>
                  </a:cubicBezTo>
                  <a:cubicBezTo>
                    <a:pt x="66" y="204"/>
                    <a:pt x="68" y="206"/>
                    <a:pt x="67" y="207"/>
                  </a:cubicBezTo>
                  <a:cubicBezTo>
                    <a:pt x="66" y="216"/>
                    <a:pt x="66" y="216"/>
                    <a:pt x="66" y="216"/>
                  </a:cubicBezTo>
                  <a:cubicBezTo>
                    <a:pt x="66" y="218"/>
                    <a:pt x="65" y="218"/>
                    <a:pt x="64" y="218"/>
                  </a:cubicBezTo>
                  <a:lnTo>
                    <a:pt x="36" y="218"/>
                  </a:lnTo>
                  <a:close/>
                  <a:moveTo>
                    <a:pt x="40" y="0"/>
                  </a:moveTo>
                  <a:cubicBezTo>
                    <a:pt x="48" y="0"/>
                    <a:pt x="53" y="7"/>
                    <a:pt x="53" y="15"/>
                  </a:cubicBezTo>
                  <a:cubicBezTo>
                    <a:pt x="53" y="26"/>
                    <a:pt x="46" y="32"/>
                    <a:pt x="37" y="32"/>
                  </a:cubicBezTo>
                  <a:cubicBezTo>
                    <a:pt x="29" y="32"/>
                    <a:pt x="23" y="26"/>
                    <a:pt x="23" y="18"/>
                  </a:cubicBezTo>
                  <a:cubicBezTo>
                    <a:pt x="23" y="6"/>
                    <a:pt x="32" y="0"/>
                    <a:pt x="39" y="0"/>
                  </a:cubicBezTo>
                  <a:lnTo>
                    <a:pt x="4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65" name="Google Shape;120;p79">
              <a:extLst>
                <a:ext uri="{FF2B5EF4-FFF2-40B4-BE49-F238E27FC236}">
                  <a16:creationId xmlns:a16="http://schemas.microsoft.com/office/drawing/2014/main" id="{484E2510-CBCC-420D-8DC2-8A1E3208D12A}"/>
                </a:ext>
              </a:extLst>
            </p:cNvPr>
            <p:cNvSpPr/>
            <p:nvPr/>
          </p:nvSpPr>
          <p:spPr>
            <a:xfrm>
              <a:off x="497" y="1306"/>
              <a:ext cx="332" cy="538"/>
            </a:xfrm>
            <a:custGeom>
              <a:avLst/>
              <a:gdLst/>
              <a:ahLst/>
              <a:cxnLst/>
              <a:rect l="l" t="t" r="r" b="b"/>
              <a:pathLst>
                <a:path w="159" h="257" extrusionOk="0">
                  <a:moveTo>
                    <a:pt x="0" y="192"/>
                  </a:moveTo>
                  <a:cubicBezTo>
                    <a:pt x="0" y="175"/>
                    <a:pt x="5" y="155"/>
                    <a:pt x="24" y="136"/>
                  </a:cubicBezTo>
                  <a:cubicBezTo>
                    <a:pt x="35" y="126"/>
                    <a:pt x="58" y="112"/>
                    <a:pt x="78" y="112"/>
                  </a:cubicBezTo>
                  <a:cubicBezTo>
                    <a:pt x="87" y="112"/>
                    <a:pt x="100" y="115"/>
                    <a:pt x="104" y="117"/>
                  </a:cubicBezTo>
                  <a:cubicBezTo>
                    <a:pt x="105" y="117"/>
                    <a:pt x="108" y="116"/>
                    <a:pt x="108" y="114"/>
                  </a:cubicBezTo>
                  <a:cubicBezTo>
                    <a:pt x="108" y="109"/>
                    <a:pt x="108" y="103"/>
                    <a:pt x="108" y="89"/>
                  </a:cubicBezTo>
                  <a:cubicBezTo>
                    <a:pt x="108" y="56"/>
                    <a:pt x="108" y="45"/>
                    <a:pt x="107" y="36"/>
                  </a:cubicBezTo>
                  <a:cubicBezTo>
                    <a:pt x="107" y="31"/>
                    <a:pt x="106" y="30"/>
                    <a:pt x="91" y="28"/>
                  </a:cubicBezTo>
                  <a:cubicBezTo>
                    <a:pt x="89" y="28"/>
                    <a:pt x="88" y="26"/>
                    <a:pt x="88" y="25"/>
                  </a:cubicBezTo>
                  <a:cubicBezTo>
                    <a:pt x="87" y="23"/>
                    <a:pt x="87" y="23"/>
                    <a:pt x="87" y="23"/>
                  </a:cubicBezTo>
                  <a:cubicBezTo>
                    <a:pt x="86" y="21"/>
                    <a:pt x="87" y="21"/>
                    <a:pt x="87" y="20"/>
                  </a:cubicBezTo>
                  <a:cubicBezTo>
                    <a:pt x="102" y="14"/>
                    <a:pt x="114" y="9"/>
                    <a:pt x="127" y="1"/>
                  </a:cubicBezTo>
                  <a:cubicBezTo>
                    <a:pt x="128" y="0"/>
                    <a:pt x="129" y="0"/>
                    <a:pt x="130" y="0"/>
                  </a:cubicBezTo>
                  <a:cubicBezTo>
                    <a:pt x="132" y="1"/>
                    <a:pt x="133" y="3"/>
                    <a:pt x="133" y="6"/>
                  </a:cubicBezTo>
                  <a:cubicBezTo>
                    <a:pt x="132" y="38"/>
                    <a:pt x="131" y="109"/>
                    <a:pt x="131" y="150"/>
                  </a:cubicBezTo>
                  <a:cubicBezTo>
                    <a:pt x="131" y="196"/>
                    <a:pt x="131" y="196"/>
                    <a:pt x="131" y="196"/>
                  </a:cubicBezTo>
                  <a:cubicBezTo>
                    <a:pt x="131" y="207"/>
                    <a:pt x="131" y="225"/>
                    <a:pt x="133" y="233"/>
                  </a:cubicBezTo>
                  <a:cubicBezTo>
                    <a:pt x="134" y="238"/>
                    <a:pt x="135" y="239"/>
                    <a:pt x="137" y="239"/>
                  </a:cubicBezTo>
                  <a:cubicBezTo>
                    <a:pt x="141" y="239"/>
                    <a:pt x="150" y="235"/>
                    <a:pt x="154" y="233"/>
                  </a:cubicBezTo>
                  <a:cubicBezTo>
                    <a:pt x="155" y="233"/>
                    <a:pt x="157" y="233"/>
                    <a:pt x="157" y="234"/>
                  </a:cubicBezTo>
                  <a:cubicBezTo>
                    <a:pt x="158" y="237"/>
                    <a:pt x="159" y="241"/>
                    <a:pt x="159" y="244"/>
                  </a:cubicBezTo>
                  <a:cubicBezTo>
                    <a:pt x="159" y="247"/>
                    <a:pt x="157" y="247"/>
                    <a:pt x="155" y="247"/>
                  </a:cubicBezTo>
                  <a:cubicBezTo>
                    <a:pt x="145" y="251"/>
                    <a:pt x="118" y="257"/>
                    <a:pt x="114" y="257"/>
                  </a:cubicBezTo>
                  <a:cubicBezTo>
                    <a:pt x="112" y="257"/>
                    <a:pt x="109" y="254"/>
                    <a:pt x="108" y="250"/>
                  </a:cubicBezTo>
                  <a:cubicBezTo>
                    <a:pt x="108" y="245"/>
                    <a:pt x="108" y="236"/>
                    <a:pt x="108" y="233"/>
                  </a:cubicBezTo>
                  <a:cubicBezTo>
                    <a:pt x="83" y="245"/>
                    <a:pt x="67" y="253"/>
                    <a:pt x="55" y="253"/>
                  </a:cubicBezTo>
                  <a:cubicBezTo>
                    <a:pt x="41" y="253"/>
                    <a:pt x="27" y="245"/>
                    <a:pt x="19" y="238"/>
                  </a:cubicBezTo>
                  <a:cubicBezTo>
                    <a:pt x="6" y="225"/>
                    <a:pt x="0" y="205"/>
                    <a:pt x="0" y="192"/>
                  </a:cubicBezTo>
                  <a:close/>
                  <a:moveTo>
                    <a:pt x="63" y="128"/>
                  </a:moveTo>
                  <a:cubicBezTo>
                    <a:pt x="58" y="128"/>
                    <a:pt x="43" y="131"/>
                    <a:pt x="36" y="139"/>
                  </a:cubicBezTo>
                  <a:cubicBezTo>
                    <a:pt x="28" y="147"/>
                    <a:pt x="24" y="159"/>
                    <a:pt x="24" y="173"/>
                  </a:cubicBezTo>
                  <a:cubicBezTo>
                    <a:pt x="24" y="180"/>
                    <a:pt x="25" y="206"/>
                    <a:pt x="43" y="222"/>
                  </a:cubicBezTo>
                  <a:cubicBezTo>
                    <a:pt x="54" y="232"/>
                    <a:pt x="64" y="233"/>
                    <a:pt x="73" y="233"/>
                  </a:cubicBezTo>
                  <a:cubicBezTo>
                    <a:pt x="84" y="233"/>
                    <a:pt x="97" y="228"/>
                    <a:pt x="103" y="224"/>
                  </a:cubicBezTo>
                  <a:cubicBezTo>
                    <a:pt x="106" y="222"/>
                    <a:pt x="107" y="221"/>
                    <a:pt x="107" y="219"/>
                  </a:cubicBezTo>
                  <a:cubicBezTo>
                    <a:pt x="109" y="206"/>
                    <a:pt x="109" y="159"/>
                    <a:pt x="107" y="147"/>
                  </a:cubicBezTo>
                  <a:cubicBezTo>
                    <a:pt x="106" y="143"/>
                    <a:pt x="106" y="142"/>
                    <a:pt x="101" y="138"/>
                  </a:cubicBezTo>
                  <a:cubicBezTo>
                    <a:pt x="91" y="132"/>
                    <a:pt x="77" y="128"/>
                    <a:pt x="64" y="128"/>
                  </a:cubicBezTo>
                  <a:lnTo>
                    <a:pt x="63" y="12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66" name="Google Shape;121;p79">
              <a:extLst>
                <a:ext uri="{FF2B5EF4-FFF2-40B4-BE49-F238E27FC236}">
                  <a16:creationId xmlns:a16="http://schemas.microsoft.com/office/drawing/2014/main" id="{C5E169E7-18DE-4922-A519-C23209177EBE}"/>
                </a:ext>
              </a:extLst>
            </p:cNvPr>
            <p:cNvSpPr/>
            <p:nvPr/>
          </p:nvSpPr>
          <p:spPr>
            <a:xfrm>
              <a:off x="-1778" y="2053"/>
              <a:ext cx="378" cy="488"/>
            </a:xfrm>
            <a:custGeom>
              <a:avLst/>
              <a:gdLst/>
              <a:ahLst/>
              <a:cxnLst/>
              <a:rect l="l" t="t" r="r" b="b"/>
              <a:pathLst>
                <a:path w="181" h="233" extrusionOk="0">
                  <a:moveTo>
                    <a:pt x="170" y="175"/>
                  </a:moveTo>
                  <a:cubicBezTo>
                    <a:pt x="171" y="175"/>
                    <a:pt x="178" y="177"/>
                    <a:pt x="180" y="178"/>
                  </a:cubicBezTo>
                  <a:cubicBezTo>
                    <a:pt x="181" y="179"/>
                    <a:pt x="181" y="180"/>
                    <a:pt x="181" y="182"/>
                  </a:cubicBezTo>
                  <a:cubicBezTo>
                    <a:pt x="177" y="196"/>
                    <a:pt x="173" y="210"/>
                    <a:pt x="170" y="226"/>
                  </a:cubicBezTo>
                  <a:cubicBezTo>
                    <a:pt x="170" y="229"/>
                    <a:pt x="167" y="231"/>
                    <a:pt x="164" y="231"/>
                  </a:cubicBezTo>
                  <a:cubicBezTo>
                    <a:pt x="161" y="231"/>
                    <a:pt x="157" y="231"/>
                    <a:pt x="142" y="231"/>
                  </a:cubicBezTo>
                  <a:cubicBezTo>
                    <a:pt x="128" y="231"/>
                    <a:pt x="110" y="230"/>
                    <a:pt x="52" y="230"/>
                  </a:cubicBezTo>
                  <a:cubicBezTo>
                    <a:pt x="33" y="230"/>
                    <a:pt x="17" y="232"/>
                    <a:pt x="12" y="232"/>
                  </a:cubicBezTo>
                  <a:cubicBezTo>
                    <a:pt x="8" y="233"/>
                    <a:pt x="6" y="233"/>
                    <a:pt x="5" y="233"/>
                  </a:cubicBezTo>
                  <a:cubicBezTo>
                    <a:pt x="4" y="232"/>
                    <a:pt x="1" y="224"/>
                    <a:pt x="1" y="222"/>
                  </a:cubicBezTo>
                  <a:cubicBezTo>
                    <a:pt x="19" y="220"/>
                    <a:pt x="28" y="217"/>
                    <a:pt x="31" y="206"/>
                  </a:cubicBezTo>
                  <a:cubicBezTo>
                    <a:pt x="32" y="202"/>
                    <a:pt x="33" y="188"/>
                    <a:pt x="33" y="152"/>
                  </a:cubicBezTo>
                  <a:cubicBezTo>
                    <a:pt x="33" y="80"/>
                    <a:pt x="33" y="80"/>
                    <a:pt x="33" y="80"/>
                  </a:cubicBezTo>
                  <a:cubicBezTo>
                    <a:pt x="33" y="50"/>
                    <a:pt x="32" y="31"/>
                    <a:pt x="32" y="24"/>
                  </a:cubicBezTo>
                  <a:cubicBezTo>
                    <a:pt x="31" y="16"/>
                    <a:pt x="28" y="14"/>
                    <a:pt x="3" y="14"/>
                  </a:cubicBezTo>
                  <a:cubicBezTo>
                    <a:pt x="1" y="14"/>
                    <a:pt x="0" y="12"/>
                    <a:pt x="1" y="10"/>
                  </a:cubicBezTo>
                  <a:cubicBezTo>
                    <a:pt x="4" y="4"/>
                    <a:pt x="4" y="4"/>
                    <a:pt x="4" y="4"/>
                  </a:cubicBezTo>
                  <a:cubicBezTo>
                    <a:pt x="5" y="2"/>
                    <a:pt x="5" y="2"/>
                    <a:pt x="6" y="2"/>
                  </a:cubicBezTo>
                  <a:cubicBezTo>
                    <a:pt x="32" y="3"/>
                    <a:pt x="61" y="2"/>
                    <a:pt x="91" y="0"/>
                  </a:cubicBezTo>
                  <a:cubicBezTo>
                    <a:pt x="92" y="1"/>
                    <a:pt x="93" y="7"/>
                    <a:pt x="93" y="10"/>
                  </a:cubicBezTo>
                  <a:cubicBezTo>
                    <a:pt x="70" y="13"/>
                    <a:pt x="63" y="14"/>
                    <a:pt x="62" y="29"/>
                  </a:cubicBezTo>
                  <a:cubicBezTo>
                    <a:pt x="61" y="39"/>
                    <a:pt x="60" y="65"/>
                    <a:pt x="60" y="91"/>
                  </a:cubicBezTo>
                  <a:cubicBezTo>
                    <a:pt x="60" y="134"/>
                    <a:pt x="60" y="134"/>
                    <a:pt x="60" y="134"/>
                  </a:cubicBezTo>
                  <a:cubicBezTo>
                    <a:pt x="60" y="190"/>
                    <a:pt x="61" y="201"/>
                    <a:pt x="61" y="206"/>
                  </a:cubicBezTo>
                  <a:cubicBezTo>
                    <a:pt x="62" y="212"/>
                    <a:pt x="64" y="215"/>
                    <a:pt x="68" y="216"/>
                  </a:cubicBezTo>
                  <a:cubicBezTo>
                    <a:pt x="74" y="217"/>
                    <a:pt x="86" y="217"/>
                    <a:pt x="102" y="217"/>
                  </a:cubicBezTo>
                  <a:cubicBezTo>
                    <a:pt x="125" y="217"/>
                    <a:pt x="147" y="217"/>
                    <a:pt x="159" y="200"/>
                  </a:cubicBezTo>
                  <a:cubicBezTo>
                    <a:pt x="163" y="195"/>
                    <a:pt x="166" y="188"/>
                    <a:pt x="169" y="177"/>
                  </a:cubicBezTo>
                  <a:cubicBezTo>
                    <a:pt x="169" y="176"/>
                    <a:pt x="169" y="175"/>
                    <a:pt x="170" y="17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67" name="Google Shape;122;p79">
              <a:extLst>
                <a:ext uri="{FF2B5EF4-FFF2-40B4-BE49-F238E27FC236}">
                  <a16:creationId xmlns:a16="http://schemas.microsoft.com/office/drawing/2014/main" id="{ABCC86E3-C29B-4B2B-A4F1-E037721EB337}"/>
                </a:ext>
              </a:extLst>
            </p:cNvPr>
            <p:cNvSpPr/>
            <p:nvPr/>
          </p:nvSpPr>
          <p:spPr>
            <a:xfrm>
              <a:off x="-1375" y="2244"/>
              <a:ext cx="332" cy="299"/>
            </a:xfrm>
            <a:custGeom>
              <a:avLst/>
              <a:gdLst/>
              <a:ahLst/>
              <a:cxnLst/>
              <a:rect l="l" t="t" r="r" b="b"/>
              <a:pathLst>
                <a:path w="159" h="143" extrusionOk="0">
                  <a:moveTo>
                    <a:pt x="38" y="0"/>
                  </a:moveTo>
                  <a:cubicBezTo>
                    <a:pt x="41" y="0"/>
                    <a:pt x="41" y="2"/>
                    <a:pt x="42" y="6"/>
                  </a:cubicBezTo>
                  <a:cubicBezTo>
                    <a:pt x="42" y="9"/>
                    <a:pt x="42" y="16"/>
                    <a:pt x="42" y="30"/>
                  </a:cubicBezTo>
                  <a:cubicBezTo>
                    <a:pt x="41" y="46"/>
                    <a:pt x="40" y="80"/>
                    <a:pt x="40" y="101"/>
                  </a:cubicBezTo>
                  <a:cubicBezTo>
                    <a:pt x="40" y="117"/>
                    <a:pt x="57" y="125"/>
                    <a:pt x="69" y="125"/>
                  </a:cubicBezTo>
                  <a:cubicBezTo>
                    <a:pt x="83" y="124"/>
                    <a:pt x="94" y="118"/>
                    <a:pt x="104" y="112"/>
                  </a:cubicBezTo>
                  <a:cubicBezTo>
                    <a:pt x="106" y="110"/>
                    <a:pt x="107" y="108"/>
                    <a:pt x="108" y="104"/>
                  </a:cubicBezTo>
                  <a:cubicBezTo>
                    <a:pt x="109" y="94"/>
                    <a:pt x="110" y="79"/>
                    <a:pt x="110" y="61"/>
                  </a:cubicBezTo>
                  <a:cubicBezTo>
                    <a:pt x="110" y="38"/>
                    <a:pt x="109" y="29"/>
                    <a:pt x="106" y="25"/>
                  </a:cubicBezTo>
                  <a:cubicBezTo>
                    <a:pt x="104" y="21"/>
                    <a:pt x="100" y="20"/>
                    <a:pt x="87" y="17"/>
                  </a:cubicBezTo>
                  <a:cubicBezTo>
                    <a:pt x="86" y="17"/>
                    <a:pt x="85" y="16"/>
                    <a:pt x="85" y="15"/>
                  </a:cubicBezTo>
                  <a:cubicBezTo>
                    <a:pt x="85" y="14"/>
                    <a:pt x="84" y="9"/>
                    <a:pt x="84" y="8"/>
                  </a:cubicBezTo>
                  <a:cubicBezTo>
                    <a:pt x="84" y="8"/>
                    <a:pt x="84" y="8"/>
                    <a:pt x="85" y="7"/>
                  </a:cubicBezTo>
                  <a:cubicBezTo>
                    <a:pt x="86" y="7"/>
                    <a:pt x="114" y="4"/>
                    <a:pt x="129" y="4"/>
                  </a:cubicBezTo>
                  <a:cubicBezTo>
                    <a:pt x="132" y="4"/>
                    <a:pt x="132" y="5"/>
                    <a:pt x="133" y="8"/>
                  </a:cubicBezTo>
                  <a:cubicBezTo>
                    <a:pt x="134" y="11"/>
                    <a:pt x="134" y="13"/>
                    <a:pt x="134" y="23"/>
                  </a:cubicBezTo>
                  <a:cubicBezTo>
                    <a:pt x="133" y="34"/>
                    <a:pt x="132" y="45"/>
                    <a:pt x="132" y="67"/>
                  </a:cubicBezTo>
                  <a:cubicBezTo>
                    <a:pt x="132" y="101"/>
                    <a:pt x="132" y="101"/>
                    <a:pt x="132" y="101"/>
                  </a:cubicBezTo>
                  <a:cubicBezTo>
                    <a:pt x="132" y="112"/>
                    <a:pt x="133" y="120"/>
                    <a:pt x="134" y="122"/>
                  </a:cubicBezTo>
                  <a:cubicBezTo>
                    <a:pt x="134" y="124"/>
                    <a:pt x="135" y="125"/>
                    <a:pt x="137" y="124"/>
                  </a:cubicBezTo>
                  <a:cubicBezTo>
                    <a:pt x="139" y="124"/>
                    <a:pt x="147" y="122"/>
                    <a:pt x="156" y="120"/>
                  </a:cubicBezTo>
                  <a:cubicBezTo>
                    <a:pt x="157" y="120"/>
                    <a:pt x="159" y="122"/>
                    <a:pt x="159" y="123"/>
                  </a:cubicBezTo>
                  <a:cubicBezTo>
                    <a:pt x="156" y="134"/>
                    <a:pt x="156" y="135"/>
                    <a:pt x="154" y="135"/>
                  </a:cubicBezTo>
                  <a:cubicBezTo>
                    <a:pt x="137" y="136"/>
                    <a:pt x="115" y="143"/>
                    <a:pt x="112" y="143"/>
                  </a:cubicBezTo>
                  <a:cubicBezTo>
                    <a:pt x="111" y="143"/>
                    <a:pt x="110" y="143"/>
                    <a:pt x="109" y="142"/>
                  </a:cubicBezTo>
                  <a:cubicBezTo>
                    <a:pt x="107" y="139"/>
                    <a:pt x="106" y="138"/>
                    <a:pt x="106" y="137"/>
                  </a:cubicBezTo>
                  <a:cubicBezTo>
                    <a:pt x="107" y="122"/>
                    <a:pt x="107" y="122"/>
                    <a:pt x="107" y="122"/>
                  </a:cubicBezTo>
                  <a:cubicBezTo>
                    <a:pt x="97" y="126"/>
                    <a:pt x="83" y="134"/>
                    <a:pt x="74" y="138"/>
                  </a:cubicBezTo>
                  <a:cubicBezTo>
                    <a:pt x="68" y="142"/>
                    <a:pt x="58" y="143"/>
                    <a:pt x="52" y="143"/>
                  </a:cubicBezTo>
                  <a:cubicBezTo>
                    <a:pt x="41" y="143"/>
                    <a:pt x="29" y="139"/>
                    <a:pt x="21" y="127"/>
                  </a:cubicBezTo>
                  <a:cubicBezTo>
                    <a:pt x="18" y="122"/>
                    <a:pt x="17" y="113"/>
                    <a:pt x="17" y="105"/>
                  </a:cubicBezTo>
                  <a:cubicBezTo>
                    <a:pt x="17" y="66"/>
                    <a:pt x="18" y="42"/>
                    <a:pt x="18" y="33"/>
                  </a:cubicBezTo>
                  <a:cubicBezTo>
                    <a:pt x="18" y="27"/>
                    <a:pt x="17" y="25"/>
                    <a:pt x="3" y="19"/>
                  </a:cubicBezTo>
                  <a:cubicBezTo>
                    <a:pt x="2" y="18"/>
                    <a:pt x="1" y="17"/>
                    <a:pt x="0" y="14"/>
                  </a:cubicBezTo>
                  <a:cubicBezTo>
                    <a:pt x="0" y="10"/>
                    <a:pt x="0" y="9"/>
                    <a:pt x="2" y="9"/>
                  </a:cubicBezTo>
                  <a:cubicBezTo>
                    <a:pt x="7" y="7"/>
                    <a:pt x="34" y="0"/>
                    <a:pt x="38"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68" name="Google Shape;123;p79">
              <a:extLst>
                <a:ext uri="{FF2B5EF4-FFF2-40B4-BE49-F238E27FC236}">
                  <a16:creationId xmlns:a16="http://schemas.microsoft.com/office/drawing/2014/main" id="{33F42358-4524-41B1-9D41-09098DBFCC5F}"/>
                </a:ext>
              </a:extLst>
            </p:cNvPr>
            <p:cNvSpPr/>
            <p:nvPr/>
          </p:nvSpPr>
          <p:spPr>
            <a:xfrm>
              <a:off x="-1013" y="2241"/>
              <a:ext cx="240" cy="300"/>
            </a:xfrm>
            <a:custGeom>
              <a:avLst/>
              <a:gdLst/>
              <a:ahLst/>
              <a:cxnLst/>
              <a:rect l="l" t="t" r="r" b="b"/>
              <a:pathLst>
                <a:path w="115" h="143" extrusionOk="0">
                  <a:moveTo>
                    <a:pt x="80" y="0"/>
                  </a:moveTo>
                  <a:cubicBezTo>
                    <a:pt x="92" y="0"/>
                    <a:pt x="106" y="5"/>
                    <a:pt x="113" y="12"/>
                  </a:cubicBezTo>
                  <a:cubicBezTo>
                    <a:pt x="115" y="14"/>
                    <a:pt x="115" y="15"/>
                    <a:pt x="115" y="16"/>
                  </a:cubicBezTo>
                  <a:cubicBezTo>
                    <a:pt x="115" y="21"/>
                    <a:pt x="108" y="26"/>
                    <a:pt x="105" y="29"/>
                  </a:cubicBezTo>
                  <a:cubicBezTo>
                    <a:pt x="102" y="30"/>
                    <a:pt x="98" y="31"/>
                    <a:pt x="97" y="30"/>
                  </a:cubicBezTo>
                  <a:cubicBezTo>
                    <a:pt x="95" y="29"/>
                    <a:pt x="93" y="28"/>
                    <a:pt x="89" y="26"/>
                  </a:cubicBezTo>
                  <a:cubicBezTo>
                    <a:pt x="82" y="21"/>
                    <a:pt x="71" y="18"/>
                    <a:pt x="64" y="18"/>
                  </a:cubicBezTo>
                  <a:cubicBezTo>
                    <a:pt x="52" y="18"/>
                    <a:pt x="43" y="22"/>
                    <a:pt x="38" y="27"/>
                  </a:cubicBezTo>
                  <a:cubicBezTo>
                    <a:pt x="28" y="37"/>
                    <a:pt x="25" y="50"/>
                    <a:pt x="25" y="68"/>
                  </a:cubicBezTo>
                  <a:cubicBezTo>
                    <a:pt x="25" y="89"/>
                    <a:pt x="32" y="103"/>
                    <a:pt x="36" y="109"/>
                  </a:cubicBezTo>
                  <a:cubicBezTo>
                    <a:pt x="47" y="122"/>
                    <a:pt x="62" y="126"/>
                    <a:pt x="70" y="126"/>
                  </a:cubicBezTo>
                  <a:cubicBezTo>
                    <a:pt x="81" y="126"/>
                    <a:pt x="98" y="117"/>
                    <a:pt x="106" y="112"/>
                  </a:cubicBezTo>
                  <a:cubicBezTo>
                    <a:pt x="106" y="112"/>
                    <a:pt x="110" y="113"/>
                    <a:pt x="110" y="114"/>
                  </a:cubicBezTo>
                  <a:cubicBezTo>
                    <a:pt x="110" y="117"/>
                    <a:pt x="108" y="123"/>
                    <a:pt x="105" y="125"/>
                  </a:cubicBezTo>
                  <a:cubicBezTo>
                    <a:pt x="101" y="128"/>
                    <a:pt x="88" y="135"/>
                    <a:pt x="76" y="140"/>
                  </a:cubicBezTo>
                  <a:cubicBezTo>
                    <a:pt x="69" y="142"/>
                    <a:pt x="61" y="143"/>
                    <a:pt x="57" y="143"/>
                  </a:cubicBezTo>
                  <a:cubicBezTo>
                    <a:pt x="45" y="143"/>
                    <a:pt x="30" y="138"/>
                    <a:pt x="19" y="129"/>
                  </a:cubicBezTo>
                  <a:cubicBezTo>
                    <a:pt x="11" y="124"/>
                    <a:pt x="0" y="107"/>
                    <a:pt x="0" y="85"/>
                  </a:cubicBezTo>
                  <a:cubicBezTo>
                    <a:pt x="0" y="48"/>
                    <a:pt x="15" y="36"/>
                    <a:pt x="21" y="30"/>
                  </a:cubicBezTo>
                  <a:cubicBezTo>
                    <a:pt x="28" y="22"/>
                    <a:pt x="44" y="12"/>
                    <a:pt x="52" y="8"/>
                  </a:cubicBezTo>
                  <a:cubicBezTo>
                    <a:pt x="60" y="4"/>
                    <a:pt x="69" y="0"/>
                    <a:pt x="8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69" name="Google Shape;124;p79">
              <a:extLst>
                <a:ext uri="{FF2B5EF4-FFF2-40B4-BE49-F238E27FC236}">
                  <a16:creationId xmlns:a16="http://schemas.microsoft.com/office/drawing/2014/main" id="{74785A75-67ED-4189-86CD-EC2BF8C70925}"/>
                </a:ext>
              </a:extLst>
            </p:cNvPr>
            <p:cNvSpPr/>
            <p:nvPr/>
          </p:nvSpPr>
          <p:spPr>
            <a:xfrm>
              <a:off x="-733" y="2078"/>
              <a:ext cx="140" cy="461"/>
            </a:xfrm>
            <a:custGeom>
              <a:avLst/>
              <a:gdLst/>
              <a:ahLst/>
              <a:cxnLst/>
              <a:rect l="l" t="t" r="r" b="b"/>
              <a:pathLst>
                <a:path w="67" h="220" extrusionOk="0">
                  <a:moveTo>
                    <a:pt x="36" y="218"/>
                  </a:moveTo>
                  <a:cubicBezTo>
                    <a:pt x="19" y="218"/>
                    <a:pt x="4" y="220"/>
                    <a:pt x="3" y="220"/>
                  </a:cubicBezTo>
                  <a:cubicBezTo>
                    <a:pt x="2" y="220"/>
                    <a:pt x="1" y="220"/>
                    <a:pt x="1" y="218"/>
                  </a:cubicBezTo>
                  <a:cubicBezTo>
                    <a:pt x="0" y="216"/>
                    <a:pt x="0" y="212"/>
                    <a:pt x="0" y="210"/>
                  </a:cubicBezTo>
                  <a:cubicBezTo>
                    <a:pt x="0" y="209"/>
                    <a:pt x="1" y="209"/>
                    <a:pt x="2" y="209"/>
                  </a:cubicBezTo>
                  <a:cubicBezTo>
                    <a:pt x="15" y="207"/>
                    <a:pt x="18" y="206"/>
                    <a:pt x="20" y="197"/>
                  </a:cubicBezTo>
                  <a:cubicBezTo>
                    <a:pt x="21" y="191"/>
                    <a:pt x="22" y="166"/>
                    <a:pt x="22" y="144"/>
                  </a:cubicBezTo>
                  <a:cubicBezTo>
                    <a:pt x="22" y="125"/>
                    <a:pt x="22" y="114"/>
                    <a:pt x="21" y="107"/>
                  </a:cubicBezTo>
                  <a:cubicBezTo>
                    <a:pt x="21" y="105"/>
                    <a:pt x="19" y="104"/>
                    <a:pt x="2" y="102"/>
                  </a:cubicBezTo>
                  <a:cubicBezTo>
                    <a:pt x="0" y="101"/>
                    <a:pt x="0" y="101"/>
                    <a:pt x="1" y="99"/>
                  </a:cubicBezTo>
                  <a:cubicBezTo>
                    <a:pt x="3" y="93"/>
                    <a:pt x="4" y="92"/>
                    <a:pt x="5" y="92"/>
                  </a:cubicBezTo>
                  <a:cubicBezTo>
                    <a:pt x="19" y="87"/>
                    <a:pt x="29" y="82"/>
                    <a:pt x="45" y="77"/>
                  </a:cubicBezTo>
                  <a:cubicBezTo>
                    <a:pt x="47" y="76"/>
                    <a:pt x="47" y="76"/>
                    <a:pt x="47" y="79"/>
                  </a:cubicBezTo>
                  <a:cubicBezTo>
                    <a:pt x="46" y="103"/>
                    <a:pt x="44" y="152"/>
                    <a:pt x="44" y="170"/>
                  </a:cubicBezTo>
                  <a:cubicBezTo>
                    <a:pt x="44" y="189"/>
                    <a:pt x="44" y="195"/>
                    <a:pt x="44" y="199"/>
                  </a:cubicBezTo>
                  <a:cubicBezTo>
                    <a:pt x="45" y="204"/>
                    <a:pt x="46" y="206"/>
                    <a:pt x="49" y="205"/>
                  </a:cubicBezTo>
                  <a:cubicBezTo>
                    <a:pt x="60" y="204"/>
                    <a:pt x="63" y="204"/>
                    <a:pt x="64" y="204"/>
                  </a:cubicBezTo>
                  <a:cubicBezTo>
                    <a:pt x="65" y="204"/>
                    <a:pt x="67" y="206"/>
                    <a:pt x="67" y="207"/>
                  </a:cubicBezTo>
                  <a:cubicBezTo>
                    <a:pt x="66" y="216"/>
                    <a:pt x="66" y="216"/>
                    <a:pt x="66" y="216"/>
                  </a:cubicBezTo>
                  <a:cubicBezTo>
                    <a:pt x="66" y="218"/>
                    <a:pt x="65" y="218"/>
                    <a:pt x="63" y="218"/>
                  </a:cubicBezTo>
                  <a:lnTo>
                    <a:pt x="36" y="218"/>
                  </a:lnTo>
                  <a:close/>
                  <a:moveTo>
                    <a:pt x="39" y="0"/>
                  </a:moveTo>
                  <a:cubicBezTo>
                    <a:pt x="47" y="0"/>
                    <a:pt x="53" y="7"/>
                    <a:pt x="53" y="15"/>
                  </a:cubicBezTo>
                  <a:cubicBezTo>
                    <a:pt x="53" y="25"/>
                    <a:pt x="45" y="32"/>
                    <a:pt x="37" y="32"/>
                  </a:cubicBezTo>
                  <a:cubicBezTo>
                    <a:pt x="29" y="32"/>
                    <a:pt x="23" y="26"/>
                    <a:pt x="23" y="17"/>
                  </a:cubicBezTo>
                  <a:cubicBezTo>
                    <a:pt x="23" y="6"/>
                    <a:pt x="31" y="0"/>
                    <a:pt x="39"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70" name="Google Shape;125;p79">
              <a:extLst>
                <a:ext uri="{FF2B5EF4-FFF2-40B4-BE49-F238E27FC236}">
                  <a16:creationId xmlns:a16="http://schemas.microsoft.com/office/drawing/2014/main" id="{4F528DFB-00BF-4644-9D6E-BA6DCEFE00BD}"/>
                </a:ext>
              </a:extLst>
            </p:cNvPr>
            <p:cNvSpPr/>
            <p:nvPr/>
          </p:nvSpPr>
          <p:spPr>
            <a:xfrm>
              <a:off x="-558" y="2013"/>
              <a:ext cx="149" cy="528"/>
            </a:xfrm>
            <a:custGeom>
              <a:avLst/>
              <a:gdLst/>
              <a:ahLst/>
              <a:cxnLst/>
              <a:rect l="l" t="t" r="r" b="b"/>
              <a:pathLst>
                <a:path w="71" h="252" extrusionOk="0">
                  <a:moveTo>
                    <a:pt x="0" y="247"/>
                  </a:moveTo>
                  <a:cubicBezTo>
                    <a:pt x="0" y="245"/>
                    <a:pt x="1" y="242"/>
                    <a:pt x="2" y="241"/>
                  </a:cubicBezTo>
                  <a:cubicBezTo>
                    <a:pt x="4" y="240"/>
                    <a:pt x="8" y="239"/>
                    <a:pt x="11" y="238"/>
                  </a:cubicBezTo>
                  <a:cubicBezTo>
                    <a:pt x="17" y="236"/>
                    <a:pt x="18" y="234"/>
                    <a:pt x="19" y="230"/>
                  </a:cubicBezTo>
                  <a:cubicBezTo>
                    <a:pt x="21" y="180"/>
                    <a:pt x="22" y="109"/>
                    <a:pt x="22" y="84"/>
                  </a:cubicBezTo>
                  <a:cubicBezTo>
                    <a:pt x="22" y="67"/>
                    <a:pt x="22" y="48"/>
                    <a:pt x="21" y="39"/>
                  </a:cubicBezTo>
                  <a:cubicBezTo>
                    <a:pt x="21" y="29"/>
                    <a:pt x="18" y="29"/>
                    <a:pt x="2" y="27"/>
                  </a:cubicBezTo>
                  <a:cubicBezTo>
                    <a:pt x="1" y="27"/>
                    <a:pt x="1" y="27"/>
                    <a:pt x="3" y="20"/>
                  </a:cubicBezTo>
                  <a:cubicBezTo>
                    <a:pt x="3" y="19"/>
                    <a:pt x="4" y="18"/>
                    <a:pt x="6" y="18"/>
                  </a:cubicBezTo>
                  <a:cubicBezTo>
                    <a:pt x="18" y="14"/>
                    <a:pt x="31" y="8"/>
                    <a:pt x="46" y="1"/>
                  </a:cubicBezTo>
                  <a:cubicBezTo>
                    <a:pt x="48" y="0"/>
                    <a:pt x="49" y="0"/>
                    <a:pt x="49" y="3"/>
                  </a:cubicBezTo>
                  <a:cubicBezTo>
                    <a:pt x="45" y="48"/>
                    <a:pt x="44" y="118"/>
                    <a:pt x="44" y="182"/>
                  </a:cubicBezTo>
                  <a:cubicBezTo>
                    <a:pt x="44" y="231"/>
                    <a:pt x="46" y="237"/>
                    <a:pt x="54" y="237"/>
                  </a:cubicBezTo>
                  <a:cubicBezTo>
                    <a:pt x="60" y="237"/>
                    <a:pt x="69" y="236"/>
                    <a:pt x="70" y="236"/>
                  </a:cubicBezTo>
                  <a:cubicBezTo>
                    <a:pt x="71" y="236"/>
                    <a:pt x="71" y="237"/>
                    <a:pt x="71" y="238"/>
                  </a:cubicBezTo>
                  <a:cubicBezTo>
                    <a:pt x="71" y="242"/>
                    <a:pt x="71" y="245"/>
                    <a:pt x="70" y="248"/>
                  </a:cubicBezTo>
                  <a:cubicBezTo>
                    <a:pt x="70" y="249"/>
                    <a:pt x="69" y="249"/>
                    <a:pt x="68" y="249"/>
                  </a:cubicBezTo>
                  <a:cubicBezTo>
                    <a:pt x="59" y="249"/>
                    <a:pt x="12" y="250"/>
                    <a:pt x="2" y="252"/>
                  </a:cubicBezTo>
                  <a:cubicBezTo>
                    <a:pt x="0" y="252"/>
                    <a:pt x="0" y="252"/>
                    <a:pt x="0" y="250"/>
                  </a:cubicBezTo>
                  <a:lnTo>
                    <a:pt x="0" y="24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71" name="Google Shape;126;p79">
              <a:extLst>
                <a:ext uri="{FF2B5EF4-FFF2-40B4-BE49-F238E27FC236}">
                  <a16:creationId xmlns:a16="http://schemas.microsoft.com/office/drawing/2014/main" id="{AE67BF64-ED07-4A22-AC57-0B4B0EE81606}"/>
                </a:ext>
              </a:extLst>
            </p:cNvPr>
            <p:cNvSpPr/>
            <p:nvPr/>
          </p:nvSpPr>
          <p:spPr>
            <a:xfrm>
              <a:off x="-384" y="2244"/>
              <a:ext cx="250" cy="297"/>
            </a:xfrm>
            <a:custGeom>
              <a:avLst/>
              <a:gdLst/>
              <a:ahLst/>
              <a:cxnLst/>
              <a:rect l="l" t="t" r="r" b="b"/>
              <a:pathLst>
                <a:path w="120" h="142" extrusionOk="0">
                  <a:moveTo>
                    <a:pt x="67" y="0"/>
                  </a:moveTo>
                  <a:cubicBezTo>
                    <a:pt x="78" y="0"/>
                    <a:pt x="89" y="7"/>
                    <a:pt x="95" y="13"/>
                  </a:cubicBezTo>
                  <a:cubicBezTo>
                    <a:pt x="101" y="19"/>
                    <a:pt x="105" y="26"/>
                    <a:pt x="108" y="35"/>
                  </a:cubicBezTo>
                  <a:cubicBezTo>
                    <a:pt x="111" y="35"/>
                    <a:pt x="118" y="33"/>
                    <a:pt x="120" y="34"/>
                  </a:cubicBezTo>
                  <a:cubicBezTo>
                    <a:pt x="120" y="34"/>
                    <a:pt x="120" y="35"/>
                    <a:pt x="120" y="36"/>
                  </a:cubicBezTo>
                  <a:cubicBezTo>
                    <a:pt x="119" y="40"/>
                    <a:pt x="117" y="46"/>
                    <a:pt x="114" y="47"/>
                  </a:cubicBezTo>
                  <a:cubicBezTo>
                    <a:pt x="88" y="53"/>
                    <a:pt x="44" y="61"/>
                    <a:pt x="29" y="65"/>
                  </a:cubicBezTo>
                  <a:cubicBezTo>
                    <a:pt x="27" y="66"/>
                    <a:pt x="26" y="68"/>
                    <a:pt x="26" y="72"/>
                  </a:cubicBezTo>
                  <a:cubicBezTo>
                    <a:pt x="28" y="109"/>
                    <a:pt x="47" y="123"/>
                    <a:pt x="70" y="123"/>
                  </a:cubicBezTo>
                  <a:cubicBezTo>
                    <a:pt x="86" y="123"/>
                    <a:pt x="100" y="116"/>
                    <a:pt x="111" y="106"/>
                  </a:cubicBezTo>
                  <a:cubicBezTo>
                    <a:pt x="113" y="105"/>
                    <a:pt x="117" y="105"/>
                    <a:pt x="117" y="106"/>
                  </a:cubicBezTo>
                  <a:cubicBezTo>
                    <a:pt x="116" y="113"/>
                    <a:pt x="116" y="116"/>
                    <a:pt x="114" y="118"/>
                  </a:cubicBezTo>
                  <a:cubicBezTo>
                    <a:pt x="100" y="130"/>
                    <a:pt x="83" y="137"/>
                    <a:pt x="71" y="141"/>
                  </a:cubicBezTo>
                  <a:cubicBezTo>
                    <a:pt x="66" y="142"/>
                    <a:pt x="62" y="142"/>
                    <a:pt x="59" y="142"/>
                  </a:cubicBezTo>
                  <a:cubicBezTo>
                    <a:pt x="35" y="142"/>
                    <a:pt x="19" y="127"/>
                    <a:pt x="15" y="123"/>
                  </a:cubicBezTo>
                  <a:cubicBezTo>
                    <a:pt x="10" y="117"/>
                    <a:pt x="0" y="102"/>
                    <a:pt x="0" y="79"/>
                  </a:cubicBezTo>
                  <a:cubicBezTo>
                    <a:pt x="0" y="48"/>
                    <a:pt x="18" y="25"/>
                    <a:pt x="35" y="12"/>
                  </a:cubicBezTo>
                  <a:cubicBezTo>
                    <a:pt x="44" y="5"/>
                    <a:pt x="56" y="0"/>
                    <a:pt x="66" y="0"/>
                  </a:cubicBezTo>
                  <a:lnTo>
                    <a:pt x="67" y="0"/>
                  </a:lnTo>
                  <a:close/>
                  <a:moveTo>
                    <a:pt x="83" y="38"/>
                  </a:moveTo>
                  <a:cubicBezTo>
                    <a:pt x="83" y="30"/>
                    <a:pt x="69" y="13"/>
                    <a:pt x="54" y="13"/>
                  </a:cubicBezTo>
                  <a:cubicBezTo>
                    <a:pt x="52" y="13"/>
                    <a:pt x="48" y="14"/>
                    <a:pt x="45" y="17"/>
                  </a:cubicBezTo>
                  <a:cubicBezTo>
                    <a:pt x="34" y="24"/>
                    <a:pt x="29" y="41"/>
                    <a:pt x="30" y="55"/>
                  </a:cubicBezTo>
                  <a:cubicBezTo>
                    <a:pt x="45" y="51"/>
                    <a:pt x="62" y="48"/>
                    <a:pt x="79" y="44"/>
                  </a:cubicBezTo>
                  <a:cubicBezTo>
                    <a:pt x="82" y="43"/>
                    <a:pt x="83" y="42"/>
                    <a:pt x="83" y="3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72" name="Google Shape;127;p79">
              <a:extLst>
                <a:ext uri="{FF2B5EF4-FFF2-40B4-BE49-F238E27FC236}">
                  <a16:creationId xmlns:a16="http://schemas.microsoft.com/office/drawing/2014/main" id="{8444DDE6-4D85-4CA1-9497-3BF5C7A5BDD9}"/>
                </a:ext>
              </a:extLst>
            </p:cNvPr>
            <p:cNvSpPr/>
            <p:nvPr/>
          </p:nvSpPr>
          <p:spPr>
            <a:xfrm>
              <a:off x="-46" y="2032"/>
              <a:ext cx="727" cy="980"/>
            </a:xfrm>
            <a:custGeom>
              <a:avLst/>
              <a:gdLst/>
              <a:ahLst/>
              <a:cxnLst/>
              <a:rect l="l" t="t" r="r" b="b"/>
              <a:pathLst>
                <a:path w="348" h="468" extrusionOk="0">
                  <a:moveTo>
                    <a:pt x="1" y="457"/>
                  </a:moveTo>
                  <a:cubicBezTo>
                    <a:pt x="29" y="451"/>
                    <a:pt x="45" y="443"/>
                    <a:pt x="49" y="420"/>
                  </a:cubicBezTo>
                  <a:cubicBezTo>
                    <a:pt x="51" y="407"/>
                    <a:pt x="53" y="368"/>
                    <a:pt x="53" y="298"/>
                  </a:cubicBezTo>
                  <a:cubicBezTo>
                    <a:pt x="53" y="177"/>
                    <a:pt x="53" y="177"/>
                    <a:pt x="53" y="177"/>
                  </a:cubicBezTo>
                  <a:cubicBezTo>
                    <a:pt x="53" y="72"/>
                    <a:pt x="53" y="46"/>
                    <a:pt x="46" y="29"/>
                  </a:cubicBezTo>
                  <a:cubicBezTo>
                    <a:pt x="42" y="17"/>
                    <a:pt x="35" y="15"/>
                    <a:pt x="3" y="12"/>
                  </a:cubicBezTo>
                  <a:cubicBezTo>
                    <a:pt x="0" y="11"/>
                    <a:pt x="0" y="11"/>
                    <a:pt x="0" y="8"/>
                  </a:cubicBezTo>
                  <a:cubicBezTo>
                    <a:pt x="0" y="6"/>
                    <a:pt x="2" y="2"/>
                    <a:pt x="4" y="0"/>
                  </a:cubicBezTo>
                  <a:cubicBezTo>
                    <a:pt x="13" y="0"/>
                    <a:pt x="45" y="3"/>
                    <a:pt x="69" y="3"/>
                  </a:cubicBezTo>
                  <a:cubicBezTo>
                    <a:pt x="82" y="3"/>
                    <a:pt x="150" y="1"/>
                    <a:pt x="159" y="1"/>
                  </a:cubicBezTo>
                  <a:cubicBezTo>
                    <a:pt x="197" y="1"/>
                    <a:pt x="250" y="8"/>
                    <a:pt x="297" y="42"/>
                  </a:cubicBezTo>
                  <a:cubicBezTo>
                    <a:pt x="337" y="73"/>
                    <a:pt x="348" y="120"/>
                    <a:pt x="348" y="141"/>
                  </a:cubicBezTo>
                  <a:cubicBezTo>
                    <a:pt x="348" y="187"/>
                    <a:pt x="329" y="215"/>
                    <a:pt x="300" y="244"/>
                  </a:cubicBezTo>
                  <a:cubicBezTo>
                    <a:pt x="261" y="284"/>
                    <a:pt x="190" y="298"/>
                    <a:pt x="136" y="298"/>
                  </a:cubicBezTo>
                  <a:cubicBezTo>
                    <a:pt x="126" y="298"/>
                    <a:pt x="112" y="298"/>
                    <a:pt x="105" y="298"/>
                  </a:cubicBezTo>
                  <a:cubicBezTo>
                    <a:pt x="100" y="298"/>
                    <a:pt x="98" y="300"/>
                    <a:pt x="98" y="309"/>
                  </a:cubicBezTo>
                  <a:cubicBezTo>
                    <a:pt x="98" y="349"/>
                    <a:pt x="100" y="376"/>
                    <a:pt x="102" y="399"/>
                  </a:cubicBezTo>
                  <a:cubicBezTo>
                    <a:pt x="104" y="418"/>
                    <a:pt x="106" y="435"/>
                    <a:pt x="125" y="443"/>
                  </a:cubicBezTo>
                  <a:cubicBezTo>
                    <a:pt x="131" y="446"/>
                    <a:pt x="151" y="450"/>
                    <a:pt x="165" y="452"/>
                  </a:cubicBezTo>
                  <a:cubicBezTo>
                    <a:pt x="169" y="453"/>
                    <a:pt x="170" y="454"/>
                    <a:pt x="170" y="456"/>
                  </a:cubicBezTo>
                  <a:cubicBezTo>
                    <a:pt x="170" y="460"/>
                    <a:pt x="169" y="462"/>
                    <a:pt x="168" y="465"/>
                  </a:cubicBezTo>
                  <a:cubicBezTo>
                    <a:pt x="112" y="465"/>
                    <a:pt x="75" y="464"/>
                    <a:pt x="67" y="464"/>
                  </a:cubicBezTo>
                  <a:cubicBezTo>
                    <a:pt x="38" y="464"/>
                    <a:pt x="24" y="466"/>
                    <a:pt x="7" y="468"/>
                  </a:cubicBezTo>
                  <a:cubicBezTo>
                    <a:pt x="4" y="468"/>
                    <a:pt x="4" y="467"/>
                    <a:pt x="3" y="462"/>
                  </a:cubicBezTo>
                  <a:lnTo>
                    <a:pt x="1" y="457"/>
                  </a:lnTo>
                  <a:close/>
                  <a:moveTo>
                    <a:pt x="289" y="147"/>
                  </a:moveTo>
                  <a:cubicBezTo>
                    <a:pt x="289" y="129"/>
                    <a:pt x="290" y="20"/>
                    <a:pt x="157" y="20"/>
                  </a:cubicBezTo>
                  <a:cubicBezTo>
                    <a:pt x="125" y="20"/>
                    <a:pt x="115" y="23"/>
                    <a:pt x="111" y="25"/>
                  </a:cubicBezTo>
                  <a:cubicBezTo>
                    <a:pt x="108" y="27"/>
                    <a:pt x="105" y="30"/>
                    <a:pt x="104" y="43"/>
                  </a:cubicBezTo>
                  <a:cubicBezTo>
                    <a:pt x="103" y="69"/>
                    <a:pt x="100" y="219"/>
                    <a:pt x="100" y="262"/>
                  </a:cubicBezTo>
                  <a:cubicBezTo>
                    <a:pt x="100" y="271"/>
                    <a:pt x="101" y="272"/>
                    <a:pt x="109" y="275"/>
                  </a:cubicBezTo>
                  <a:cubicBezTo>
                    <a:pt x="118" y="277"/>
                    <a:pt x="130" y="280"/>
                    <a:pt x="144" y="280"/>
                  </a:cubicBezTo>
                  <a:cubicBezTo>
                    <a:pt x="168" y="280"/>
                    <a:pt x="192" y="274"/>
                    <a:pt x="206" y="269"/>
                  </a:cubicBezTo>
                  <a:cubicBezTo>
                    <a:pt x="242" y="257"/>
                    <a:pt x="289" y="216"/>
                    <a:pt x="289" y="148"/>
                  </a:cubicBezTo>
                  <a:lnTo>
                    <a:pt x="289" y="14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73" name="Google Shape;128;p79">
              <a:extLst>
                <a:ext uri="{FF2B5EF4-FFF2-40B4-BE49-F238E27FC236}">
                  <a16:creationId xmlns:a16="http://schemas.microsoft.com/office/drawing/2014/main" id="{1F2B60F1-AC78-470B-81BA-078CE3DB20CF}"/>
                </a:ext>
              </a:extLst>
            </p:cNvPr>
            <p:cNvSpPr/>
            <p:nvPr/>
          </p:nvSpPr>
          <p:spPr>
            <a:xfrm>
              <a:off x="683" y="2421"/>
              <a:ext cx="512" cy="603"/>
            </a:xfrm>
            <a:custGeom>
              <a:avLst/>
              <a:gdLst/>
              <a:ahLst/>
              <a:cxnLst/>
              <a:rect l="l" t="t" r="r" b="b"/>
              <a:pathLst>
                <a:path w="245" h="288" extrusionOk="0">
                  <a:moveTo>
                    <a:pt x="31" y="81"/>
                  </a:moveTo>
                  <a:cubicBezTo>
                    <a:pt x="27" y="82"/>
                    <a:pt x="23"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3" y="252"/>
                    <a:pt x="245" y="255"/>
                    <a:pt x="245" y="258"/>
                  </a:cubicBezTo>
                  <a:cubicBezTo>
                    <a:pt x="244" y="266"/>
                    <a:pt x="244" y="266"/>
                    <a:pt x="244" y="266"/>
                  </a:cubicBezTo>
                  <a:cubicBezTo>
                    <a:pt x="244" y="268"/>
                    <a:pt x="243" y="270"/>
                    <a:pt x="239" y="272"/>
                  </a:cubicBezTo>
                  <a:cubicBezTo>
                    <a:pt x="232" y="277"/>
                    <a:pt x="195" y="288"/>
                    <a:pt x="173" y="288"/>
                  </a:cubicBezTo>
                  <a:cubicBezTo>
                    <a:pt x="160" y="288"/>
                    <a:pt x="149" y="282"/>
                    <a:pt x="145" y="254"/>
                  </a:cubicBezTo>
                  <a:cubicBezTo>
                    <a:pt x="122" y="264"/>
                    <a:pt x="79" y="284"/>
                    <a:pt x="56" y="284"/>
                  </a:cubicBezTo>
                  <a:cubicBezTo>
                    <a:pt x="49" y="284"/>
                    <a:pt x="36" y="283"/>
                    <a:pt x="18" y="271"/>
                  </a:cubicBezTo>
                  <a:cubicBezTo>
                    <a:pt x="9" y="265"/>
                    <a:pt x="0" y="248"/>
                    <a:pt x="0" y="222"/>
                  </a:cubicBezTo>
                  <a:cubicBezTo>
                    <a:pt x="0" y="209"/>
                    <a:pt x="10" y="198"/>
                    <a:pt x="27" y="188"/>
                  </a:cubicBezTo>
                  <a:cubicBezTo>
                    <a:pt x="65" y="167"/>
                    <a:pt x="105" y="159"/>
                    <a:pt x="147" y="152"/>
                  </a:cubicBezTo>
                  <a:cubicBezTo>
                    <a:pt x="149" y="130"/>
                    <a:pt x="148" y="109"/>
                    <a:pt x="148" y="92"/>
                  </a:cubicBezTo>
                  <a:cubicBezTo>
                    <a:pt x="148" y="62"/>
                    <a:pt x="144" y="46"/>
                    <a:pt x="137" y="40"/>
                  </a:cubicBezTo>
                  <a:cubicBezTo>
                    <a:pt x="131" y="35"/>
                    <a:pt x="110" y="30"/>
                    <a:pt x="95" y="30"/>
                  </a:cubicBezTo>
                  <a:cubicBezTo>
                    <a:pt x="83" y="30"/>
                    <a:pt x="75" y="32"/>
                    <a:pt x="71"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74" name="Google Shape;129;p79">
              <a:extLst>
                <a:ext uri="{FF2B5EF4-FFF2-40B4-BE49-F238E27FC236}">
                  <a16:creationId xmlns:a16="http://schemas.microsoft.com/office/drawing/2014/main" id="{A9089861-2176-448A-9363-A2B27AE8C796}"/>
                </a:ext>
              </a:extLst>
            </p:cNvPr>
            <p:cNvSpPr/>
            <p:nvPr/>
          </p:nvSpPr>
          <p:spPr>
            <a:xfrm>
              <a:off x="1212" y="2417"/>
              <a:ext cx="468" cy="601"/>
            </a:xfrm>
            <a:custGeom>
              <a:avLst/>
              <a:gdLst/>
              <a:ahLst/>
              <a:cxnLst/>
              <a:rect l="l" t="t" r="r" b="b"/>
              <a:pathLst>
                <a:path w="224" h="287" extrusionOk="0">
                  <a:moveTo>
                    <a:pt x="157" y="0"/>
                  </a:moveTo>
                  <a:cubicBezTo>
                    <a:pt x="180" y="0"/>
                    <a:pt x="206" y="9"/>
                    <a:pt x="221" y="23"/>
                  </a:cubicBezTo>
                  <a:cubicBezTo>
                    <a:pt x="222" y="25"/>
                    <a:pt x="224" y="28"/>
                    <a:pt x="224" y="32"/>
                  </a:cubicBezTo>
                  <a:cubicBezTo>
                    <a:pt x="224" y="39"/>
                    <a:pt x="215" y="46"/>
                    <a:pt x="208" y="50"/>
                  </a:cubicBezTo>
                  <a:cubicBezTo>
                    <a:pt x="203" y="54"/>
                    <a:pt x="197" y="56"/>
                    <a:pt x="194" y="54"/>
                  </a:cubicBezTo>
                  <a:cubicBezTo>
                    <a:pt x="190" y="53"/>
                    <a:pt x="184" y="50"/>
                    <a:pt x="177" y="46"/>
                  </a:cubicBezTo>
                  <a:cubicBezTo>
                    <a:pt x="161" y="35"/>
                    <a:pt x="146" y="30"/>
                    <a:pt x="127" y="30"/>
                  </a:cubicBezTo>
                  <a:cubicBezTo>
                    <a:pt x="101" y="30"/>
                    <a:pt x="82" y="44"/>
                    <a:pt x="72" y="54"/>
                  </a:cubicBezTo>
                  <a:cubicBezTo>
                    <a:pt x="52" y="73"/>
                    <a:pt x="47" y="99"/>
                    <a:pt x="47" y="136"/>
                  </a:cubicBezTo>
                  <a:cubicBezTo>
                    <a:pt x="47" y="178"/>
                    <a:pt x="59" y="211"/>
                    <a:pt x="71" y="224"/>
                  </a:cubicBezTo>
                  <a:cubicBezTo>
                    <a:pt x="94" y="248"/>
                    <a:pt x="119" y="258"/>
                    <a:pt x="137" y="258"/>
                  </a:cubicBezTo>
                  <a:cubicBezTo>
                    <a:pt x="167" y="258"/>
                    <a:pt x="194" y="241"/>
                    <a:pt x="209" y="230"/>
                  </a:cubicBezTo>
                  <a:cubicBezTo>
                    <a:pt x="212" y="230"/>
                    <a:pt x="215" y="231"/>
                    <a:pt x="215" y="233"/>
                  </a:cubicBezTo>
                  <a:cubicBezTo>
                    <a:pt x="215" y="236"/>
                    <a:pt x="212" y="244"/>
                    <a:pt x="207" y="249"/>
                  </a:cubicBezTo>
                  <a:cubicBezTo>
                    <a:pt x="198" y="256"/>
                    <a:pt x="173" y="272"/>
                    <a:pt x="148" y="280"/>
                  </a:cubicBezTo>
                  <a:cubicBezTo>
                    <a:pt x="135" y="284"/>
                    <a:pt x="120" y="287"/>
                    <a:pt x="112" y="287"/>
                  </a:cubicBezTo>
                  <a:cubicBezTo>
                    <a:pt x="90" y="287"/>
                    <a:pt x="59" y="276"/>
                    <a:pt x="40" y="260"/>
                  </a:cubicBezTo>
                  <a:cubicBezTo>
                    <a:pt x="23" y="247"/>
                    <a:pt x="0" y="212"/>
                    <a:pt x="0" y="169"/>
                  </a:cubicBezTo>
                  <a:cubicBezTo>
                    <a:pt x="0" y="97"/>
                    <a:pt x="30" y="70"/>
                    <a:pt x="42" y="60"/>
                  </a:cubicBezTo>
                  <a:cubicBezTo>
                    <a:pt x="56" y="44"/>
                    <a:pt x="88" y="24"/>
                    <a:pt x="103" y="17"/>
                  </a:cubicBezTo>
                  <a:cubicBezTo>
                    <a:pt x="120" y="8"/>
                    <a:pt x="139" y="0"/>
                    <a:pt x="157"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75" name="Google Shape;130;p79">
              <a:extLst>
                <a:ext uri="{FF2B5EF4-FFF2-40B4-BE49-F238E27FC236}">
                  <a16:creationId xmlns:a16="http://schemas.microsoft.com/office/drawing/2014/main" id="{7C2BB296-A89D-4B8C-BD1E-7DA166DB15D9}"/>
                </a:ext>
              </a:extLst>
            </p:cNvPr>
            <p:cNvSpPr/>
            <p:nvPr/>
          </p:nvSpPr>
          <p:spPr>
            <a:xfrm>
              <a:off x="1694" y="1946"/>
              <a:ext cx="646" cy="1064"/>
            </a:xfrm>
            <a:custGeom>
              <a:avLst/>
              <a:gdLst/>
              <a:ahLst/>
              <a:cxnLst/>
              <a:rect l="l" t="t" r="r" b="b"/>
              <a:pathLst>
                <a:path w="309" h="508" extrusionOk="0">
                  <a:moveTo>
                    <a:pt x="3" y="498"/>
                  </a:moveTo>
                  <a:cubicBezTo>
                    <a:pt x="4" y="495"/>
                    <a:pt x="5" y="495"/>
                    <a:pt x="7" y="495"/>
                  </a:cubicBezTo>
                  <a:cubicBezTo>
                    <a:pt x="26" y="491"/>
                    <a:pt x="35" y="488"/>
                    <a:pt x="36" y="479"/>
                  </a:cubicBezTo>
                  <a:cubicBezTo>
                    <a:pt x="40" y="463"/>
                    <a:pt x="42" y="403"/>
                    <a:pt x="42" y="284"/>
                  </a:cubicBezTo>
                  <a:cubicBezTo>
                    <a:pt x="42" y="224"/>
                    <a:pt x="43" y="127"/>
                    <a:pt x="42" y="76"/>
                  </a:cubicBezTo>
                  <a:cubicBezTo>
                    <a:pt x="41" y="61"/>
                    <a:pt x="39" y="59"/>
                    <a:pt x="30" y="53"/>
                  </a:cubicBezTo>
                  <a:cubicBezTo>
                    <a:pt x="21" y="48"/>
                    <a:pt x="16" y="45"/>
                    <a:pt x="13" y="43"/>
                  </a:cubicBezTo>
                  <a:cubicBezTo>
                    <a:pt x="10" y="40"/>
                    <a:pt x="9" y="36"/>
                    <a:pt x="11" y="34"/>
                  </a:cubicBezTo>
                  <a:cubicBezTo>
                    <a:pt x="14" y="30"/>
                    <a:pt x="72" y="3"/>
                    <a:pt x="79" y="1"/>
                  </a:cubicBezTo>
                  <a:cubicBezTo>
                    <a:pt x="84" y="0"/>
                    <a:pt x="86" y="2"/>
                    <a:pt x="86" y="12"/>
                  </a:cubicBezTo>
                  <a:cubicBezTo>
                    <a:pt x="86" y="21"/>
                    <a:pt x="86" y="46"/>
                    <a:pt x="86" y="118"/>
                  </a:cubicBezTo>
                  <a:cubicBezTo>
                    <a:pt x="83" y="348"/>
                    <a:pt x="83" y="348"/>
                    <a:pt x="83" y="348"/>
                  </a:cubicBezTo>
                  <a:cubicBezTo>
                    <a:pt x="83" y="355"/>
                    <a:pt x="83" y="356"/>
                    <a:pt x="89" y="356"/>
                  </a:cubicBezTo>
                  <a:cubicBezTo>
                    <a:pt x="97" y="356"/>
                    <a:pt x="104" y="352"/>
                    <a:pt x="114" y="343"/>
                  </a:cubicBezTo>
                  <a:cubicBezTo>
                    <a:pt x="134" y="328"/>
                    <a:pt x="175" y="286"/>
                    <a:pt x="195" y="261"/>
                  </a:cubicBezTo>
                  <a:cubicBezTo>
                    <a:pt x="202" y="252"/>
                    <a:pt x="197" y="250"/>
                    <a:pt x="187" y="250"/>
                  </a:cubicBezTo>
                  <a:cubicBezTo>
                    <a:pt x="180" y="250"/>
                    <a:pt x="176" y="250"/>
                    <a:pt x="172" y="250"/>
                  </a:cubicBezTo>
                  <a:cubicBezTo>
                    <a:pt x="170" y="250"/>
                    <a:pt x="168" y="249"/>
                    <a:pt x="169" y="246"/>
                  </a:cubicBezTo>
                  <a:cubicBezTo>
                    <a:pt x="172" y="240"/>
                    <a:pt x="172" y="240"/>
                    <a:pt x="172" y="240"/>
                  </a:cubicBezTo>
                  <a:cubicBezTo>
                    <a:pt x="173" y="238"/>
                    <a:pt x="174" y="236"/>
                    <a:pt x="177" y="236"/>
                  </a:cubicBezTo>
                  <a:cubicBezTo>
                    <a:pt x="204" y="236"/>
                    <a:pt x="251" y="234"/>
                    <a:pt x="285" y="230"/>
                  </a:cubicBezTo>
                  <a:cubicBezTo>
                    <a:pt x="288" y="230"/>
                    <a:pt x="288" y="231"/>
                    <a:pt x="288" y="232"/>
                  </a:cubicBezTo>
                  <a:cubicBezTo>
                    <a:pt x="288" y="234"/>
                    <a:pt x="288" y="236"/>
                    <a:pt x="288" y="238"/>
                  </a:cubicBezTo>
                  <a:cubicBezTo>
                    <a:pt x="288" y="240"/>
                    <a:pt x="287" y="242"/>
                    <a:pt x="281" y="243"/>
                  </a:cubicBezTo>
                  <a:cubicBezTo>
                    <a:pt x="256" y="247"/>
                    <a:pt x="245" y="252"/>
                    <a:pt x="224" y="267"/>
                  </a:cubicBezTo>
                  <a:cubicBezTo>
                    <a:pt x="205" y="279"/>
                    <a:pt x="176" y="305"/>
                    <a:pt x="145" y="336"/>
                  </a:cubicBezTo>
                  <a:cubicBezTo>
                    <a:pt x="142" y="339"/>
                    <a:pt x="142" y="341"/>
                    <a:pt x="147" y="348"/>
                  </a:cubicBezTo>
                  <a:cubicBezTo>
                    <a:pt x="165" y="370"/>
                    <a:pt x="211" y="424"/>
                    <a:pt x="234" y="448"/>
                  </a:cubicBezTo>
                  <a:cubicBezTo>
                    <a:pt x="267" y="483"/>
                    <a:pt x="277" y="490"/>
                    <a:pt x="305" y="495"/>
                  </a:cubicBezTo>
                  <a:cubicBezTo>
                    <a:pt x="308" y="495"/>
                    <a:pt x="309" y="498"/>
                    <a:pt x="309" y="502"/>
                  </a:cubicBezTo>
                  <a:cubicBezTo>
                    <a:pt x="309" y="507"/>
                    <a:pt x="308" y="506"/>
                    <a:pt x="303" y="506"/>
                  </a:cubicBezTo>
                  <a:cubicBezTo>
                    <a:pt x="296" y="506"/>
                    <a:pt x="284" y="506"/>
                    <a:pt x="260" y="506"/>
                  </a:cubicBezTo>
                  <a:cubicBezTo>
                    <a:pt x="235" y="506"/>
                    <a:pt x="221" y="508"/>
                    <a:pt x="196" y="508"/>
                  </a:cubicBezTo>
                  <a:cubicBezTo>
                    <a:pt x="192" y="508"/>
                    <a:pt x="192" y="506"/>
                    <a:pt x="191" y="504"/>
                  </a:cubicBezTo>
                  <a:cubicBezTo>
                    <a:pt x="189" y="500"/>
                    <a:pt x="189" y="500"/>
                    <a:pt x="189" y="500"/>
                  </a:cubicBezTo>
                  <a:cubicBezTo>
                    <a:pt x="189" y="497"/>
                    <a:pt x="189" y="496"/>
                    <a:pt x="191" y="496"/>
                  </a:cubicBezTo>
                  <a:cubicBezTo>
                    <a:pt x="211" y="492"/>
                    <a:pt x="213" y="490"/>
                    <a:pt x="208" y="484"/>
                  </a:cubicBezTo>
                  <a:cubicBezTo>
                    <a:pt x="176" y="446"/>
                    <a:pt x="151" y="415"/>
                    <a:pt x="117" y="379"/>
                  </a:cubicBezTo>
                  <a:cubicBezTo>
                    <a:pt x="109" y="372"/>
                    <a:pt x="104" y="369"/>
                    <a:pt x="91" y="369"/>
                  </a:cubicBezTo>
                  <a:cubicBezTo>
                    <a:pt x="83" y="369"/>
                    <a:pt x="83" y="370"/>
                    <a:pt x="82" y="378"/>
                  </a:cubicBezTo>
                  <a:cubicBezTo>
                    <a:pt x="81" y="384"/>
                    <a:pt x="81" y="400"/>
                    <a:pt x="82" y="444"/>
                  </a:cubicBezTo>
                  <a:cubicBezTo>
                    <a:pt x="82" y="481"/>
                    <a:pt x="85" y="490"/>
                    <a:pt x="89" y="490"/>
                  </a:cubicBezTo>
                  <a:cubicBezTo>
                    <a:pt x="95" y="490"/>
                    <a:pt x="105" y="489"/>
                    <a:pt x="112" y="489"/>
                  </a:cubicBezTo>
                  <a:cubicBezTo>
                    <a:pt x="116" y="489"/>
                    <a:pt x="116" y="490"/>
                    <a:pt x="116" y="493"/>
                  </a:cubicBezTo>
                  <a:cubicBezTo>
                    <a:pt x="116" y="495"/>
                    <a:pt x="115" y="498"/>
                    <a:pt x="113" y="503"/>
                  </a:cubicBezTo>
                  <a:cubicBezTo>
                    <a:pt x="112" y="505"/>
                    <a:pt x="110" y="507"/>
                    <a:pt x="106" y="507"/>
                  </a:cubicBezTo>
                  <a:cubicBezTo>
                    <a:pt x="102" y="507"/>
                    <a:pt x="90" y="505"/>
                    <a:pt x="64" y="505"/>
                  </a:cubicBezTo>
                  <a:cubicBezTo>
                    <a:pt x="42" y="505"/>
                    <a:pt x="13" y="507"/>
                    <a:pt x="5" y="507"/>
                  </a:cubicBezTo>
                  <a:cubicBezTo>
                    <a:pt x="2" y="507"/>
                    <a:pt x="0" y="505"/>
                    <a:pt x="1" y="502"/>
                  </a:cubicBezTo>
                  <a:lnTo>
                    <a:pt x="3" y="49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76" name="Google Shape;131;p79">
              <a:extLst>
                <a:ext uri="{FF2B5EF4-FFF2-40B4-BE49-F238E27FC236}">
                  <a16:creationId xmlns:a16="http://schemas.microsoft.com/office/drawing/2014/main" id="{2BD21463-BED3-4A6D-AC17-3A5844F0E52B}"/>
                </a:ext>
              </a:extLst>
            </p:cNvPr>
            <p:cNvSpPr/>
            <p:nvPr/>
          </p:nvSpPr>
          <p:spPr>
            <a:xfrm>
              <a:off x="2376" y="2421"/>
              <a:ext cx="514" cy="603"/>
            </a:xfrm>
            <a:custGeom>
              <a:avLst/>
              <a:gdLst/>
              <a:ahLst/>
              <a:cxnLst/>
              <a:rect l="l" t="t" r="r" b="b"/>
              <a:pathLst>
                <a:path w="246" h="288" extrusionOk="0">
                  <a:moveTo>
                    <a:pt x="31" y="81"/>
                  </a:moveTo>
                  <a:cubicBezTo>
                    <a:pt x="27" y="82"/>
                    <a:pt x="24"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4" y="252"/>
                    <a:pt x="246" y="255"/>
                    <a:pt x="246" y="258"/>
                  </a:cubicBezTo>
                  <a:cubicBezTo>
                    <a:pt x="245" y="266"/>
                    <a:pt x="245" y="266"/>
                    <a:pt x="245" y="266"/>
                  </a:cubicBezTo>
                  <a:cubicBezTo>
                    <a:pt x="244" y="268"/>
                    <a:pt x="243" y="270"/>
                    <a:pt x="239" y="272"/>
                  </a:cubicBezTo>
                  <a:cubicBezTo>
                    <a:pt x="232" y="277"/>
                    <a:pt x="196" y="288"/>
                    <a:pt x="174" y="288"/>
                  </a:cubicBezTo>
                  <a:cubicBezTo>
                    <a:pt x="160" y="288"/>
                    <a:pt x="149" y="282"/>
                    <a:pt x="145" y="254"/>
                  </a:cubicBezTo>
                  <a:cubicBezTo>
                    <a:pt x="122" y="264"/>
                    <a:pt x="79" y="284"/>
                    <a:pt x="56" y="284"/>
                  </a:cubicBezTo>
                  <a:cubicBezTo>
                    <a:pt x="49" y="284"/>
                    <a:pt x="37" y="283"/>
                    <a:pt x="18" y="271"/>
                  </a:cubicBezTo>
                  <a:cubicBezTo>
                    <a:pt x="9" y="265"/>
                    <a:pt x="0" y="248"/>
                    <a:pt x="0" y="222"/>
                  </a:cubicBezTo>
                  <a:cubicBezTo>
                    <a:pt x="0" y="209"/>
                    <a:pt x="10" y="198"/>
                    <a:pt x="28" y="188"/>
                  </a:cubicBezTo>
                  <a:cubicBezTo>
                    <a:pt x="66" y="167"/>
                    <a:pt x="106" y="159"/>
                    <a:pt x="147" y="152"/>
                  </a:cubicBezTo>
                  <a:cubicBezTo>
                    <a:pt x="149" y="130"/>
                    <a:pt x="148" y="109"/>
                    <a:pt x="148" y="92"/>
                  </a:cubicBezTo>
                  <a:cubicBezTo>
                    <a:pt x="148" y="62"/>
                    <a:pt x="144" y="46"/>
                    <a:pt x="137" y="40"/>
                  </a:cubicBezTo>
                  <a:cubicBezTo>
                    <a:pt x="131" y="35"/>
                    <a:pt x="110" y="30"/>
                    <a:pt x="95" y="30"/>
                  </a:cubicBezTo>
                  <a:cubicBezTo>
                    <a:pt x="84" y="30"/>
                    <a:pt x="75" y="32"/>
                    <a:pt x="72"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77" name="Google Shape;132;p79">
              <a:extLst>
                <a:ext uri="{FF2B5EF4-FFF2-40B4-BE49-F238E27FC236}">
                  <a16:creationId xmlns:a16="http://schemas.microsoft.com/office/drawing/2014/main" id="{D65F693F-B178-4E4F-9B05-CA36A435A5B1}"/>
                </a:ext>
              </a:extLst>
            </p:cNvPr>
            <p:cNvSpPr/>
            <p:nvPr/>
          </p:nvSpPr>
          <p:spPr>
            <a:xfrm>
              <a:off x="2938" y="2417"/>
              <a:ext cx="405" cy="590"/>
            </a:xfrm>
            <a:custGeom>
              <a:avLst/>
              <a:gdLst/>
              <a:ahLst/>
              <a:cxnLst/>
              <a:rect l="l" t="t" r="r" b="b"/>
              <a:pathLst>
                <a:path w="194" h="282" extrusionOk="0">
                  <a:moveTo>
                    <a:pt x="5" y="270"/>
                  </a:moveTo>
                  <a:cubicBezTo>
                    <a:pt x="23" y="265"/>
                    <a:pt x="27" y="262"/>
                    <a:pt x="28" y="252"/>
                  </a:cubicBezTo>
                  <a:cubicBezTo>
                    <a:pt x="30" y="244"/>
                    <a:pt x="30" y="228"/>
                    <a:pt x="30" y="157"/>
                  </a:cubicBezTo>
                  <a:cubicBezTo>
                    <a:pt x="30" y="84"/>
                    <a:pt x="30" y="84"/>
                    <a:pt x="30" y="84"/>
                  </a:cubicBezTo>
                  <a:cubicBezTo>
                    <a:pt x="30" y="64"/>
                    <a:pt x="26" y="60"/>
                    <a:pt x="11" y="53"/>
                  </a:cubicBezTo>
                  <a:cubicBezTo>
                    <a:pt x="5" y="50"/>
                    <a:pt x="2" y="48"/>
                    <a:pt x="3" y="43"/>
                  </a:cubicBezTo>
                  <a:cubicBezTo>
                    <a:pt x="24" y="29"/>
                    <a:pt x="39" y="19"/>
                    <a:pt x="62" y="3"/>
                  </a:cubicBezTo>
                  <a:cubicBezTo>
                    <a:pt x="65" y="0"/>
                    <a:pt x="67" y="0"/>
                    <a:pt x="71" y="0"/>
                  </a:cubicBezTo>
                  <a:cubicBezTo>
                    <a:pt x="73" y="0"/>
                    <a:pt x="74" y="3"/>
                    <a:pt x="74" y="8"/>
                  </a:cubicBezTo>
                  <a:cubicBezTo>
                    <a:pt x="73" y="30"/>
                    <a:pt x="71" y="45"/>
                    <a:pt x="71" y="65"/>
                  </a:cubicBezTo>
                  <a:cubicBezTo>
                    <a:pt x="87" y="58"/>
                    <a:pt x="135" y="22"/>
                    <a:pt x="141" y="17"/>
                  </a:cubicBezTo>
                  <a:cubicBezTo>
                    <a:pt x="149" y="11"/>
                    <a:pt x="154" y="9"/>
                    <a:pt x="159" y="9"/>
                  </a:cubicBezTo>
                  <a:cubicBezTo>
                    <a:pt x="176" y="9"/>
                    <a:pt x="194" y="24"/>
                    <a:pt x="194" y="39"/>
                  </a:cubicBezTo>
                  <a:cubicBezTo>
                    <a:pt x="194" y="47"/>
                    <a:pt x="182" y="59"/>
                    <a:pt x="175" y="66"/>
                  </a:cubicBezTo>
                  <a:cubicBezTo>
                    <a:pt x="172" y="68"/>
                    <a:pt x="168" y="70"/>
                    <a:pt x="164" y="70"/>
                  </a:cubicBezTo>
                  <a:cubicBezTo>
                    <a:pt x="160" y="70"/>
                    <a:pt x="159" y="69"/>
                    <a:pt x="156" y="68"/>
                  </a:cubicBezTo>
                  <a:cubicBezTo>
                    <a:pt x="150" y="63"/>
                    <a:pt x="139" y="54"/>
                    <a:pt x="123" y="54"/>
                  </a:cubicBezTo>
                  <a:cubicBezTo>
                    <a:pt x="110" y="54"/>
                    <a:pt x="89" y="70"/>
                    <a:pt x="83" y="78"/>
                  </a:cubicBezTo>
                  <a:cubicBezTo>
                    <a:pt x="73" y="89"/>
                    <a:pt x="71" y="94"/>
                    <a:pt x="71" y="130"/>
                  </a:cubicBezTo>
                  <a:cubicBezTo>
                    <a:pt x="71" y="231"/>
                    <a:pt x="71" y="231"/>
                    <a:pt x="71" y="231"/>
                  </a:cubicBezTo>
                  <a:cubicBezTo>
                    <a:pt x="71" y="249"/>
                    <a:pt x="71" y="256"/>
                    <a:pt x="74" y="259"/>
                  </a:cubicBezTo>
                  <a:cubicBezTo>
                    <a:pt x="76" y="262"/>
                    <a:pt x="79" y="265"/>
                    <a:pt x="86" y="264"/>
                  </a:cubicBezTo>
                  <a:cubicBezTo>
                    <a:pt x="120" y="263"/>
                    <a:pt x="120" y="263"/>
                    <a:pt x="120" y="263"/>
                  </a:cubicBezTo>
                  <a:cubicBezTo>
                    <a:pt x="123" y="263"/>
                    <a:pt x="126" y="266"/>
                    <a:pt x="126" y="269"/>
                  </a:cubicBezTo>
                  <a:cubicBezTo>
                    <a:pt x="123" y="280"/>
                    <a:pt x="123" y="280"/>
                    <a:pt x="123" y="280"/>
                  </a:cubicBezTo>
                  <a:cubicBezTo>
                    <a:pt x="39" y="280"/>
                    <a:pt x="39" y="280"/>
                    <a:pt x="39" y="280"/>
                  </a:cubicBezTo>
                  <a:cubicBezTo>
                    <a:pt x="24" y="280"/>
                    <a:pt x="10" y="282"/>
                    <a:pt x="4" y="282"/>
                  </a:cubicBezTo>
                  <a:cubicBezTo>
                    <a:pt x="1" y="282"/>
                    <a:pt x="0" y="280"/>
                    <a:pt x="2" y="275"/>
                  </a:cubicBezTo>
                  <a:lnTo>
                    <a:pt x="5" y="27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78" name="Google Shape;133;p79">
              <a:extLst>
                <a:ext uri="{FF2B5EF4-FFF2-40B4-BE49-F238E27FC236}">
                  <a16:creationId xmlns:a16="http://schemas.microsoft.com/office/drawing/2014/main" id="{BCCFB1E1-84FC-4667-BEBA-4D70723FFDB5}"/>
                </a:ext>
              </a:extLst>
            </p:cNvPr>
            <p:cNvSpPr/>
            <p:nvPr/>
          </p:nvSpPr>
          <p:spPr>
            <a:xfrm>
              <a:off x="3337" y="1942"/>
              <a:ext cx="639" cy="1091"/>
            </a:xfrm>
            <a:custGeom>
              <a:avLst/>
              <a:gdLst/>
              <a:ahLst/>
              <a:cxnLst/>
              <a:rect l="l" t="t" r="r" b="b"/>
              <a:pathLst>
                <a:path w="306" h="521" extrusionOk="0">
                  <a:moveTo>
                    <a:pt x="0" y="390"/>
                  </a:moveTo>
                  <a:cubicBezTo>
                    <a:pt x="0" y="358"/>
                    <a:pt x="9" y="320"/>
                    <a:pt x="50" y="281"/>
                  </a:cubicBezTo>
                  <a:cubicBezTo>
                    <a:pt x="71" y="259"/>
                    <a:pt x="113" y="233"/>
                    <a:pt x="152" y="233"/>
                  </a:cubicBezTo>
                  <a:cubicBezTo>
                    <a:pt x="170" y="233"/>
                    <a:pt x="195" y="237"/>
                    <a:pt x="204" y="241"/>
                  </a:cubicBezTo>
                  <a:cubicBezTo>
                    <a:pt x="206" y="241"/>
                    <a:pt x="211" y="239"/>
                    <a:pt x="211" y="236"/>
                  </a:cubicBezTo>
                  <a:cubicBezTo>
                    <a:pt x="212" y="225"/>
                    <a:pt x="212" y="213"/>
                    <a:pt x="213" y="178"/>
                  </a:cubicBezTo>
                  <a:cubicBezTo>
                    <a:pt x="213" y="116"/>
                    <a:pt x="211" y="84"/>
                    <a:pt x="210" y="72"/>
                  </a:cubicBezTo>
                  <a:cubicBezTo>
                    <a:pt x="209" y="61"/>
                    <a:pt x="207" y="58"/>
                    <a:pt x="184" y="53"/>
                  </a:cubicBezTo>
                  <a:cubicBezTo>
                    <a:pt x="180" y="52"/>
                    <a:pt x="177" y="50"/>
                    <a:pt x="177" y="49"/>
                  </a:cubicBezTo>
                  <a:cubicBezTo>
                    <a:pt x="176" y="46"/>
                    <a:pt x="176" y="46"/>
                    <a:pt x="176" y="46"/>
                  </a:cubicBezTo>
                  <a:cubicBezTo>
                    <a:pt x="175" y="43"/>
                    <a:pt x="176" y="43"/>
                    <a:pt x="178" y="42"/>
                  </a:cubicBezTo>
                  <a:cubicBezTo>
                    <a:pt x="201" y="30"/>
                    <a:pt x="224" y="17"/>
                    <a:pt x="247" y="1"/>
                  </a:cubicBezTo>
                  <a:cubicBezTo>
                    <a:pt x="248" y="0"/>
                    <a:pt x="251" y="0"/>
                    <a:pt x="253" y="1"/>
                  </a:cubicBezTo>
                  <a:cubicBezTo>
                    <a:pt x="256" y="2"/>
                    <a:pt x="257" y="8"/>
                    <a:pt x="257" y="13"/>
                  </a:cubicBezTo>
                  <a:cubicBezTo>
                    <a:pt x="256" y="43"/>
                    <a:pt x="253" y="148"/>
                    <a:pt x="253" y="300"/>
                  </a:cubicBezTo>
                  <a:cubicBezTo>
                    <a:pt x="253" y="395"/>
                    <a:pt x="253" y="395"/>
                    <a:pt x="253" y="395"/>
                  </a:cubicBezTo>
                  <a:cubicBezTo>
                    <a:pt x="253" y="435"/>
                    <a:pt x="255" y="460"/>
                    <a:pt x="259" y="482"/>
                  </a:cubicBezTo>
                  <a:cubicBezTo>
                    <a:pt x="260" y="490"/>
                    <a:pt x="262" y="492"/>
                    <a:pt x="266" y="492"/>
                  </a:cubicBezTo>
                  <a:cubicBezTo>
                    <a:pt x="274" y="492"/>
                    <a:pt x="289" y="486"/>
                    <a:pt x="298" y="482"/>
                  </a:cubicBezTo>
                  <a:cubicBezTo>
                    <a:pt x="301" y="481"/>
                    <a:pt x="302" y="482"/>
                    <a:pt x="303" y="485"/>
                  </a:cubicBezTo>
                  <a:cubicBezTo>
                    <a:pt x="305" y="489"/>
                    <a:pt x="306" y="492"/>
                    <a:pt x="306" y="496"/>
                  </a:cubicBezTo>
                  <a:cubicBezTo>
                    <a:pt x="306" y="498"/>
                    <a:pt x="305" y="499"/>
                    <a:pt x="301" y="501"/>
                  </a:cubicBezTo>
                  <a:cubicBezTo>
                    <a:pt x="288" y="504"/>
                    <a:pt x="234" y="518"/>
                    <a:pt x="225" y="520"/>
                  </a:cubicBezTo>
                  <a:cubicBezTo>
                    <a:pt x="221" y="521"/>
                    <a:pt x="214" y="517"/>
                    <a:pt x="213" y="510"/>
                  </a:cubicBezTo>
                  <a:cubicBezTo>
                    <a:pt x="210" y="501"/>
                    <a:pt x="212" y="482"/>
                    <a:pt x="212" y="474"/>
                  </a:cubicBezTo>
                  <a:cubicBezTo>
                    <a:pt x="162" y="497"/>
                    <a:pt x="130" y="513"/>
                    <a:pt x="108" y="513"/>
                  </a:cubicBezTo>
                  <a:cubicBezTo>
                    <a:pt x="82" y="513"/>
                    <a:pt x="53" y="496"/>
                    <a:pt x="39" y="482"/>
                  </a:cubicBezTo>
                  <a:cubicBezTo>
                    <a:pt x="12" y="456"/>
                    <a:pt x="0" y="419"/>
                    <a:pt x="0" y="391"/>
                  </a:cubicBezTo>
                  <a:lnTo>
                    <a:pt x="0" y="390"/>
                  </a:lnTo>
                  <a:close/>
                  <a:moveTo>
                    <a:pt x="124" y="259"/>
                  </a:moveTo>
                  <a:cubicBezTo>
                    <a:pt x="113" y="259"/>
                    <a:pt x="85" y="265"/>
                    <a:pt x="69" y="281"/>
                  </a:cubicBezTo>
                  <a:cubicBezTo>
                    <a:pt x="53" y="296"/>
                    <a:pt x="45" y="322"/>
                    <a:pt x="45" y="354"/>
                  </a:cubicBezTo>
                  <a:cubicBezTo>
                    <a:pt x="45" y="382"/>
                    <a:pt x="48" y="425"/>
                    <a:pt x="82" y="455"/>
                  </a:cubicBezTo>
                  <a:cubicBezTo>
                    <a:pt x="105" y="475"/>
                    <a:pt x="124" y="479"/>
                    <a:pt x="145" y="479"/>
                  </a:cubicBezTo>
                  <a:cubicBezTo>
                    <a:pt x="166" y="479"/>
                    <a:pt x="190" y="469"/>
                    <a:pt x="202" y="462"/>
                  </a:cubicBezTo>
                  <a:cubicBezTo>
                    <a:pt x="209" y="458"/>
                    <a:pt x="209" y="454"/>
                    <a:pt x="209" y="449"/>
                  </a:cubicBezTo>
                  <a:cubicBezTo>
                    <a:pt x="214" y="417"/>
                    <a:pt x="214" y="322"/>
                    <a:pt x="209" y="297"/>
                  </a:cubicBezTo>
                  <a:cubicBezTo>
                    <a:pt x="209" y="290"/>
                    <a:pt x="208" y="288"/>
                    <a:pt x="198" y="280"/>
                  </a:cubicBezTo>
                  <a:cubicBezTo>
                    <a:pt x="181" y="267"/>
                    <a:pt x="151" y="259"/>
                    <a:pt x="124" y="25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79" name="Google Shape;134;p79">
              <a:extLst>
                <a:ext uri="{FF2B5EF4-FFF2-40B4-BE49-F238E27FC236}">
                  <a16:creationId xmlns:a16="http://schemas.microsoft.com/office/drawing/2014/main" id="{376028FC-79CA-4C1F-BCEB-E8C78A25F2B8}"/>
                </a:ext>
              </a:extLst>
            </p:cNvPr>
            <p:cNvSpPr/>
            <p:nvPr/>
          </p:nvSpPr>
          <p:spPr>
            <a:xfrm>
              <a:off x="967" y="1716"/>
              <a:ext cx="587" cy="553"/>
            </a:xfrm>
            <a:custGeom>
              <a:avLst/>
              <a:gdLst/>
              <a:ahLst/>
              <a:cxnLst/>
              <a:rect l="l" t="t" r="r" b="b"/>
              <a:pathLst>
                <a:path w="281" h="264" extrusionOk="0">
                  <a:moveTo>
                    <a:pt x="134" y="36"/>
                  </a:moveTo>
                  <a:cubicBezTo>
                    <a:pt x="133" y="36"/>
                    <a:pt x="130" y="34"/>
                    <a:pt x="127" y="29"/>
                  </a:cubicBezTo>
                  <a:cubicBezTo>
                    <a:pt x="119" y="16"/>
                    <a:pt x="108" y="11"/>
                    <a:pt x="90" y="11"/>
                  </a:cubicBezTo>
                  <a:cubicBezTo>
                    <a:pt x="68" y="11"/>
                    <a:pt x="57" y="32"/>
                    <a:pt x="57" y="50"/>
                  </a:cubicBezTo>
                  <a:cubicBezTo>
                    <a:pt x="57" y="76"/>
                    <a:pt x="67" y="83"/>
                    <a:pt x="70" y="86"/>
                  </a:cubicBezTo>
                  <a:cubicBezTo>
                    <a:pt x="73" y="88"/>
                    <a:pt x="79" y="89"/>
                    <a:pt x="81" y="89"/>
                  </a:cubicBezTo>
                  <a:cubicBezTo>
                    <a:pt x="88" y="88"/>
                    <a:pt x="117" y="82"/>
                    <a:pt x="121" y="82"/>
                  </a:cubicBezTo>
                  <a:cubicBezTo>
                    <a:pt x="127" y="82"/>
                    <a:pt x="128" y="84"/>
                    <a:pt x="128" y="88"/>
                  </a:cubicBezTo>
                  <a:cubicBezTo>
                    <a:pt x="128" y="100"/>
                    <a:pt x="124" y="105"/>
                    <a:pt x="118" y="104"/>
                  </a:cubicBezTo>
                  <a:cubicBezTo>
                    <a:pt x="109" y="104"/>
                    <a:pt x="88" y="102"/>
                    <a:pt x="82" y="101"/>
                  </a:cubicBezTo>
                  <a:cubicBezTo>
                    <a:pt x="78" y="101"/>
                    <a:pt x="74" y="102"/>
                    <a:pt x="68" y="105"/>
                  </a:cubicBezTo>
                  <a:cubicBezTo>
                    <a:pt x="53" y="113"/>
                    <a:pt x="28" y="134"/>
                    <a:pt x="28" y="169"/>
                  </a:cubicBezTo>
                  <a:cubicBezTo>
                    <a:pt x="28" y="198"/>
                    <a:pt x="40" y="213"/>
                    <a:pt x="54" y="225"/>
                  </a:cubicBezTo>
                  <a:cubicBezTo>
                    <a:pt x="68" y="237"/>
                    <a:pt x="91" y="245"/>
                    <a:pt x="110" y="245"/>
                  </a:cubicBezTo>
                  <a:cubicBezTo>
                    <a:pt x="133" y="245"/>
                    <a:pt x="157" y="240"/>
                    <a:pt x="177" y="223"/>
                  </a:cubicBezTo>
                  <a:cubicBezTo>
                    <a:pt x="194" y="209"/>
                    <a:pt x="202" y="188"/>
                    <a:pt x="202" y="174"/>
                  </a:cubicBezTo>
                  <a:cubicBezTo>
                    <a:pt x="202" y="168"/>
                    <a:pt x="200" y="156"/>
                    <a:pt x="194" y="156"/>
                  </a:cubicBezTo>
                  <a:cubicBezTo>
                    <a:pt x="183" y="156"/>
                    <a:pt x="164" y="159"/>
                    <a:pt x="152" y="163"/>
                  </a:cubicBezTo>
                  <a:cubicBezTo>
                    <a:pt x="146" y="165"/>
                    <a:pt x="143" y="167"/>
                    <a:pt x="139" y="184"/>
                  </a:cubicBezTo>
                  <a:cubicBezTo>
                    <a:pt x="139" y="185"/>
                    <a:pt x="134" y="186"/>
                    <a:pt x="132" y="185"/>
                  </a:cubicBezTo>
                  <a:cubicBezTo>
                    <a:pt x="128" y="185"/>
                    <a:pt x="124" y="181"/>
                    <a:pt x="124" y="178"/>
                  </a:cubicBezTo>
                  <a:cubicBezTo>
                    <a:pt x="124" y="167"/>
                    <a:pt x="149" y="150"/>
                    <a:pt x="171" y="144"/>
                  </a:cubicBezTo>
                  <a:cubicBezTo>
                    <a:pt x="191" y="139"/>
                    <a:pt x="217" y="135"/>
                    <a:pt x="242" y="131"/>
                  </a:cubicBezTo>
                  <a:cubicBezTo>
                    <a:pt x="258" y="128"/>
                    <a:pt x="267" y="123"/>
                    <a:pt x="260" y="107"/>
                  </a:cubicBezTo>
                  <a:cubicBezTo>
                    <a:pt x="258" y="104"/>
                    <a:pt x="260" y="102"/>
                    <a:pt x="262" y="102"/>
                  </a:cubicBezTo>
                  <a:cubicBezTo>
                    <a:pt x="268" y="102"/>
                    <a:pt x="280" y="113"/>
                    <a:pt x="281" y="124"/>
                  </a:cubicBezTo>
                  <a:cubicBezTo>
                    <a:pt x="281" y="132"/>
                    <a:pt x="272" y="142"/>
                    <a:pt x="263" y="145"/>
                  </a:cubicBezTo>
                  <a:cubicBezTo>
                    <a:pt x="252" y="148"/>
                    <a:pt x="216" y="154"/>
                    <a:pt x="208" y="155"/>
                  </a:cubicBezTo>
                  <a:cubicBezTo>
                    <a:pt x="210" y="161"/>
                    <a:pt x="214" y="179"/>
                    <a:pt x="214" y="184"/>
                  </a:cubicBezTo>
                  <a:cubicBezTo>
                    <a:pt x="214" y="207"/>
                    <a:pt x="200" y="225"/>
                    <a:pt x="181" y="239"/>
                  </a:cubicBezTo>
                  <a:cubicBezTo>
                    <a:pt x="156" y="258"/>
                    <a:pt x="126" y="264"/>
                    <a:pt x="102" y="264"/>
                  </a:cubicBezTo>
                  <a:cubicBezTo>
                    <a:pt x="84" y="264"/>
                    <a:pt x="52" y="260"/>
                    <a:pt x="30" y="240"/>
                  </a:cubicBezTo>
                  <a:cubicBezTo>
                    <a:pt x="10" y="222"/>
                    <a:pt x="0" y="204"/>
                    <a:pt x="0" y="175"/>
                  </a:cubicBezTo>
                  <a:cubicBezTo>
                    <a:pt x="0" y="154"/>
                    <a:pt x="10" y="135"/>
                    <a:pt x="19" y="126"/>
                  </a:cubicBezTo>
                  <a:cubicBezTo>
                    <a:pt x="28" y="118"/>
                    <a:pt x="43" y="108"/>
                    <a:pt x="61" y="99"/>
                  </a:cubicBezTo>
                  <a:cubicBezTo>
                    <a:pt x="64" y="97"/>
                    <a:pt x="66" y="96"/>
                    <a:pt x="63" y="94"/>
                  </a:cubicBezTo>
                  <a:cubicBezTo>
                    <a:pt x="44" y="85"/>
                    <a:pt x="31" y="74"/>
                    <a:pt x="31" y="52"/>
                  </a:cubicBezTo>
                  <a:cubicBezTo>
                    <a:pt x="31" y="44"/>
                    <a:pt x="33" y="34"/>
                    <a:pt x="42" y="25"/>
                  </a:cubicBezTo>
                  <a:cubicBezTo>
                    <a:pt x="56" y="12"/>
                    <a:pt x="81" y="0"/>
                    <a:pt x="105" y="0"/>
                  </a:cubicBezTo>
                  <a:cubicBezTo>
                    <a:pt x="121" y="0"/>
                    <a:pt x="150" y="8"/>
                    <a:pt x="150" y="21"/>
                  </a:cubicBezTo>
                  <a:cubicBezTo>
                    <a:pt x="150" y="28"/>
                    <a:pt x="140" y="36"/>
                    <a:pt x="134" y="3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80" name="Google Shape;135;p79">
              <a:extLst>
                <a:ext uri="{FF2B5EF4-FFF2-40B4-BE49-F238E27FC236}">
                  <a16:creationId xmlns:a16="http://schemas.microsoft.com/office/drawing/2014/main" id="{7D4B48B8-651E-4546-AD3B-FA417D6B60E8}"/>
                </a:ext>
              </a:extLst>
            </p:cNvPr>
            <p:cNvSpPr/>
            <p:nvPr/>
          </p:nvSpPr>
          <p:spPr>
            <a:xfrm>
              <a:off x="38" y="3231"/>
              <a:ext cx="196" cy="275"/>
            </a:xfrm>
            <a:custGeom>
              <a:avLst/>
              <a:gdLst/>
              <a:ahLst/>
              <a:cxnLst/>
              <a:rect l="l" t="t" r="r" b="b"/>
              <a:pathLst>
                <a:path w="94" h="131" extrusionOk="0">
                  <a:moveTo>
                    <a:pt x="7" y="123"/>
                  </a:moveTo>
                  <a:cubicBezTo>
                    <a:pt x="10" y="123"/>
                    <a:pt x="11" y="122"/>
                    <a:pt x="12" y="119"/>
                  </a:cubicBezTo>
                  <a:cubicBezTo>
                    <a:pt x="12" y="111"/>
                    <a:pt x="13" y="90"/>
                    <a:pt x="13" y="71"/>
                  </a:cubicBezTo>
                  <a:cubicBezTo>
                    <a:pt x="13" y="51"/>
                    <a:pt x="13" y="51"/>
                    <a:pt x="13" y="51"/>
                  </a:cubicBezTo>
                  <a:cubicBezTo>
                    <a:pt x="13" y="38"/>
                    <a:pt x="13" y="27"/>
                    <a:pt x="13" y="18"/>
                  </a:cubicBezTo>
                  <a:cubicBezTo>
                    <a:pt x="12" y="10"/>
                    <a:pt x="11" y="9"/>
                    <a:pt x="0" y="7"/>
                  </a:cubicBezTo>
                  <a:cubicBezTo>
                    <a:pt x="0" y="6"/>
                    <a:pt x="0" y="4"/>
                    <a:pt x="0" y="2"/>
                  </a:cubicBezTo>
                  <a:cubicBezTo>
                    <a:pt x="1" y="1"/>
                    <a:pt x="1" y="1"/>
                    <a:pt x="2" y="1"/>
                  </a:cubicBezTo>
                  <a:cubicBezTo>
                    <a:pt x="4" y="1"/>
                    <a:pt x="17" y="2"/>
                    <a:pt x="25" y="2"/>
                  </a:cubicBezTo>
                  <a:cubicBezTo>
                    <a:pt x="62" y="2"/>
                    <a:pt x="62" y="2"/>
                    <a:pt x="62" y="2"/>
                  </a:cubicBezTo>
                  <a:cubicBezTo>
                    <a:pt x="78" y="2"/>
                    <a:pt x="89" y="1"/>
                    <a:pt x="93" y="0"/>
                  </a:cubicBezTo>
                  <a:cubicBezTo>
                    <a:pt x="93" y="0"/>
                    <a:pt x="94" y="1"/>
                    <a:pt x="94" y="3"/>
                  </a:cubicBezTo>
                  <a:cubicBezTo>
                    <a:pt x="94" y="17"/>
                    <a:pt x="94" y="26"/>
                    <a:pt x="94" y="30"/>
                  </a:cubicBezTo>
                  <a:cubicBezTo>
                    <a:pt x="94" y="31"/>
                    <a:pt x="93" y="31"/>
                    <a:pt x="91" y="31"/>
                  </a:cubicBezTo>
                  <a:cubicBezTo>
                    <a:pt x="87" y="30"/>
                    <a:pt x="87" y="30"/>
                    <a:pt x="87" y="29"/>
                  </a:cubicBezTo>
                  <a:cubicBezTo>
                    <a:pt x="85" y="19"/>
                    <a:pt x="82" y="14"/>
                    <a:pt x="76" y="12"/>
                  </a:cubicBezTo>
                  <a:cubicBezTo>
                    <a:pt x="71" y="10"/>
                    <a:pt x="66" y="10"/>
                    <a:pt x="54" y="10"/>
                  </a:cubicBezTo>
                  <a:cubicBezTo>
                    <a:pt x="45" y="10"/>
                    <a:pt x="43" y="10"/>
                    <a:pt x="39" y="11"/>
                  </a:cubicBezTo>
                  <a:cubicBezTo>
                    <a:pt x="37" y="11"/>
                    <a:pt x="36" y="12"/>
                    <a:pt x="35" y="18"/>
                  </a:cubicBezTo>
                  <a:cubicBezTo>
                    <a:pt x="34" y="36"/>
                    <a:pt x="34" y="59"/>
                    <a:pt x="34" y="61"/>
                  </a:cubicBezTo>
                  <a:cubicBezTo>
                    <a:pt x="34" y="62"/>
                    <a:pt x="35" y="63"/>
                    <a:pt x="36" y="63"/>
                  </a:cubicBezTo>
                  <a:cubicBezTo>
                    <a:pt x="37" y="63"/>
                    <a:pt x="40" y="64"/>
                    <a:pt x="50" y="64"/>
                  </a:cubicBezTo>
                  <a:cubicBezTo>
                    <a:pt x="60" y="64"/>
                    <a:pt x="65" y="63"/>
                    <a:pt x="70" y="63"/>
                  </a:cubicBezTo>
                  <a:cubicBezTo>
                    <a:pt x="76" y="63"/>
                    <a:pt x="77" y="62"/>
                    <a:pt x="79" y="52"/>
                  </a:cubicBezTo>
                  <a:cubicBezTo>
                    <a:pt x="80" y="51"/>
                    <a:pt x="85" y="49"/>
                    <a:pt x="86" y="50"/>
                  </a:cubicBezTo>
                  <a:cubicBezTo>
                    <a:pt x="86" y="57"/>
                    <a:pt x="86" y="62"/>
                    <a:pt x="86" y="67"/>
                  </a:cubicBezTo>
                  <a:cubicBezTo>
                    <a:pt x="86" y="73"/>
                    <a:pt x="87" y="82"/>
                    <a:pt x="87" y="86"/>
                  </a:cubicBezTo>
                  <a:cubicBezTo>
                    <a:pt x="86" y="87"/>
                    <a:pt x="81" y="87"/>
                    <a:pt x="80" y="86"/>
                  </a:cubicBezTo>
                  <a:cubicBezTo>
                    <a:pt x="79" y="81"/>
                    <a:pt x="78" y="77"/>
                    <a:pt x="75" y="75"/>
                  </a:cubicBezTo>
                  <a:cubicBezTo>
                    <a:pt x="71" y="73"/>
                    <a:pt x="67" y="72"/>
                    <a:pt x="51" y="72"/>
                  </a:cubicBezTo>
                  <a:cubicBezTo>
                    <a:pt x="42" y="72"/>
                    <a:pt x="39" y="72"/>
                    <a:pt x="36" y="73"/>
                  </a:cubicBezTo>
                  <a:cubicBezTo>
                    <a:pt x="35" y="73"/>
                    <a:pt x="34" y="75"/>
                    <a:pt x="34" y="81"/>
                  </a:cubicBezTo>
                  <a:cubicBezTo>
                    <a:pt x="34" y="95"/>
                    <a:pt x="34" y="95"/>
                    <a:pt x="34" y="95"/>
                  </a:cubicBezTo>
                  <a:cubicBezTo>
                    <a:pt x="34" y="104"/>
                    <a:pt x="34" y="111"/>
                    <a:pt x="35" y="115"/>
                  </a:cubicBezTo>
                  <a:cubicBezTo>
                    <a:pt x="36" y="122"/>
                    <a:pt x="41" y="123"/>
                    <a:pt x="53" y="123"/>
                  </a:cubicBezTo>
                  <a:cubicBezTo>
                    <a:pt x="55" y="123"/>
                    <a:pt x="55" y="124"/>
                    <a:pt x="55" y="125"/>
                  </a:cubicBezTo>
                  <a:cubicBezTo>
                    <a:pt x="53" y="131"/>
                    <a:pt x="53" y="131"/>
                    <a:pt x="53" y="131"/>
                  </a:cubicBezTo>
                  <a:cubicBezTo>
                    <a:pt x="48" y="131"/>
                    <a:pt x="48" y="131"/>
                    <a:pt x="48" y="131"/>
                  </a:cubicBezTo>
                  <a:cubicBezTo>
                    <a:pt x="40" y="131"/>
                    <a:pt x="33" y="130"/>
                    <a:pt x="24" y="130"/>
                  </a:cubicBezTo>
                  <a:cubicBezTo>
                    <a:pt x="16" y="130"/>
                    <a:pt x="4" y="131"/>
                    <a:pt x="4" y="131"/>
                  </a:cubicBezTo>
                  <a:cubicBezTo>
                    <a:pt x="3" y="131"/>
                    <a:pt x="2" y="130"/>
                    <a:pt x="2" y="129"/>
                  </a:cubicBezTo>
                  <a:cubicBezTo>
                    <a:pt x="1" y="126"/>
                    <a:pt x="1" y="124"/>
                    <a:pt x="2" y="123"/>
                  </a:cubicBezTo>
                  <a:lnTo>
                    <a:pt x="7" y="12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81" name="Google Shape;136;p79">
              <a:extLst>
                <a:ext uri="{FF2B5EF4-FFF2-40B4-BE49-F238E27FC236}">
                  <a16:creationId xmlns:a16="http://schemas.microsoft.com/office/drawing/2014/main" id="{095E024B-6823-4CA3-BAAF-0051AC7C2FC9}"/>
                </a:ext>
              </a:extLst>
            </p:cNvPr>
            <p:cNvSpPr/>
            <p:nvPr/>
          </p:nvSpPr>
          <p:spPr>
            <a:xfrm>
              <a:off x="301" y="3227"/>
              <a:ext cx="294" cy="285"/>
            </a:xfrm>
            <a:custGeom>
              <a:avLst/>
              <a:gdLst/>
              <a:ahLst/>
              <a:cxnLst/>
              <a:rect l="l" t="t" r="r" b="b"/>
              <a:pathLst>
                <a:path w="141" h="136" extrusionOk="0">
                  <a:moveTo>
                    <a:pt x="72" y="0"/>
                  </a:moveTo>
                  <a:cubicBezTo>
                    <a:pt x="108" y="0"/>
                    <a:pt x="141" y="29"/>
                    <a:pt x="141" y="65"/>
                  </a:cubicBezTo>
                  <a:cubicBezTo>
                    <a:pt x="141" y="89"/>
                    <a:pt x="130" y="108"/>
                    <a:pt x="118" y="118"/>
                  </a:cubicBezTo>
                  <a:cubicBezTo>
                    <a:pt x="104" y="131"/>
                    <a:pt x="86" y="136"/>
                    <a:pt x="76"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7" y="128"/>
                    <a:pt x="117" y="108"/>
                    <a:pt x="117" y="73"/>
                  </a:cubicBezTo>
                  <a:cubicBezTo>
                    <a:pt x="117" y="56"/>
                    <a:pt x="113" y="37"/>
                    <a:pt x="100" y="23"/>
                  </a:cubicBezTo>
                  <a:cubicBezTo>
                    <a:pt x="93" y="15"/>
                    <a:pt x="82" y="8"/>
                    <a:pt x="67" y="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82" name="Google Shape;137;p79">
              <a:extLst>
                <a:ext uri="{FF2B5EF4-FFF2-40B4-BE49-F238E27FC236}">
                  <a16:creationId xmlns:a16="http://schemas.microsoft.com/office/drawing/2014/main" id="{256AB939-94DF-4215-B315-AE84E619A874}"/>
                </a:ext>
              </a:extLst>
            </p:cNvPr>
            <p:cNvSpPr/>
            <p:nvPr/>
          </p:nvSpPr>
          <p:spPr>
            <a:xfrm>
              <a:off x="660" y="3231"/>
              <a:ext cx="289" cy="281"/>
            </a:xfrm>
            <a:custGeom>
              <a:avLst/>
              <a:gdLst/>
              <a:ahLst/>
              <a:cxnLst/>
              <a:rect l="l" t="t" r="r" b="b"/>
              <a:pathLst>
                <a:path w="138" h="134" extrusionOk="0">
                  <a:moveTo>
                    <a:pt x="136" y="8"/>
                  </a:moveTo>
                  <a:cubicBezTo>
                    <a:pt x="134" y="8"/>
                    <a:pt x="131" y="9"/>
                    <a:pt x="129" y="9"/>
                  </a:cubicBezTo>
                  <a:cubicBezTo>
                    <a:pt x="127" y="9"/>
                    <a:pt x="126" y="10"/>
                    <a:pt x="125" y="13"/>
                  </a:cubicBezTo>
                  <a:cubicBezTo>
                    <a:pt x="124" y="18"/>
                    <a:pt x="124" y="30"/>
                    <a:pt x="123" y="65"/>
                  </a:cubicBezTo>
                  <a:cubicBezTo>
                    <a:pt x="122" y="87"/>
                    <a:pt x="120" y="99"/>
                    <a:pt x="111" y="112"/>
                  </a:cubicBezTo>
                  <a:cubicBezTo>
                    <a:pt x="101" y="125"/>
                    <a:pt x="82" y="134"/>
                    <a:pt x="66" y="134"/>
                  </a:cubicBezTo>
                  <a:cubicBezTo>
                    <a:pt x="45" y="134"/>
                    <a:pt x="30" y="126"/>
                    <a:pt x="25" y="120"/>
                  </a:cubicBezTo>
                  <a:cubicBezTo>
                    <a:pt x="13" y="109"/>
                    <a:pt x="12" y="98"/>
                    <a:pt x="12" y="85"/>
                  </a:cubicBezTo>
                  <a:cubicBezTo>
                    <a:pt x="12" y="72"/>
                    <a:pt x="12" y="59"/>
                    <a:pt x="12" y="43"/>
                  </a:cubicBezTo>
                  <a:cubicBezTo>
                    <a:pt x="13" y="18"/>
                    <a:pt x="13" y="14"/>
                    <a:pt x="12" y="12"/>
                  </a:cubicBezTo>
                  <a:cubicBezTo>
                    <a:pt x="10" y="9"/>
                    <a:pt x="7" y="8"/>
                    <a:pt x="0" y="7"/>
                  </a:cubicBezTo>
                  <a:cubicBezTo>
                    <a:pt x="1" y="3"/>
                    <a:pt x="1" y="3"/>
                    <a:pt x="1" y="3"/>
                  </a:cubicBezTo>
                  <a:cubicBezTo>
                    <a:pt x="1" y="1"/>
                    <a:pt x="2" y="1"/>
                    <a:pt x="4" y="1"/>
                  </a:cubicBezTo>
                  <a:cubicBezTo>
                    <a:pt x="9" y="1"/>
                    <a:pt x="20" y="2"/>
                    <a:pt x="24" y="2"/>
                  </a:cubicBezTo>
                  <a:cubicBezTo>
                    <a:pt x="34" y="1"/>
                    <a:pt x="43" y="0"/>
                    <a:pt x="53" y="0"/>
                  </a:cubicBezTo>
                  <a:cubicBezTo>
                    <a:pt x="54" y="0"/>
                    <a:pt x="54" y="0"/>
                    <a:pt x="54" y="1"/>
                  </a:cubicBezTo>
                  <a:cubicBezTo>
                    <a:pt x="54" y="2"/>
                    <a:pt x="54" y="6"/>
                    <a:pt x="54" y="7"/>
                  </a:cubicBezTo>
                  <a:cubicBezTo>
                    <a:pt x="42" y="8"/>
                    <a:pt x="37" y="10"/>
                    <a:pt x="36" y="15"/>
                  </a:cubicBezTo>
                  <a:cubicBezTo>
                    <a:pt x="35" y="18"/>
                    <a:pt x="34" y="24"/>
                    <a:pt x="34" y="34"/>
                  </a:cubicBezTo>
                  <a:cubicBezTo>
                    <a:pt x="34" y="45"/>
                    <a:pt x="33" y="65"/>
                    <a:pt x="33" y="85"/>
                  </a:cubicBezTo>
                  <a:cubicBezTo>
                    <a:pt x="33" y="98"/>
                    <a:pt x="37" y="106"/>
                    <a:pt x="46" y="112"/>
                  </a:cubicBezTo>
                  <a:cubicBezTo>
                    <a:pt x="53" y="118"/>
                    <a:pt x="64" y="120"/>
                    <a:pt x="72" y="120"/>
                  </a:cubicBezTo>
                  <a:cubicBezTo>
                    <a:pt x="91" y="120"/>
                    <a:pt x="99" y="112"/>
                    <a:pt x="103" y="107"/>
                  </a:cubicBezTo>
                  <a:cubicBezTo>
                    <a:pt x="110" y="98"/>
                    <a:pt x="113" y="82"/>
                    <a:pt x="113" y="64"/>
                  </a:cubicBezTo>
                  <a:cubicBezTo>
                    <a:pt x="113" y="44"/>
                    <a:pt x="112" y="25"/>
                    <a:pt x="111" y="16"/>
                  </a:cubicBezTo>
                  <a:cubicBezTo>
                    <a:pt x="110" y="9"/>
                    <a:pt x="108" y="9"/>
                    <a:pt x="93" y="9"/>
                  </a:cubicBezTo>
                  <a:cubicBezTo>
                    <a:pt x="92" y="9"/>
                    <a:pt x="91" y="7"/>
                    <a:pt x="91" y="6"/>
                  </a:cubicBezTo>
                  <a:cubicBezTo>
                    <a:pt x="92" y="5"/>
                    <a:pt x="93" y="3"/>
                    <a:pt x="94" y="2"/>
                  </a:cubicBezTo>
                  <a:cubicBezTo>
                    <a:pt x="94" y="2"/>
                    <a:pt x="95" y="2"/>
                    <a:pt x="97" y="2"/>
                  </a:cubicBezTo>
                  <a:cubicBezTo>
                    <a:pt x="100" y="2"/>
                    <a:pt x="110" y="2"/>
                    <a:pt x="115" y="2"/>
                  </a:cubicBezTo>
                  <a:cubicBezTo>
                    <a:pt x="122" y="2"/>
                    <a:pt x="133" y="1"/>
                    <a:pt x="137" y="1"/>
                  </a:cubicBezTo>
                  <a:cubicBezTo>
                    <a:pt x="138" y="1"/>
                    <a:pt x="138" y="1"/>
                    <a:pt x="138" y="3"/>
                  </a:cubicBezTo>
                  <a:lnTo>
                    <a:pt x="136" y="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83" name="Google Shape;138;p79">
              <a:extLst>
                <a:ext uri="{FF2B5EF4-FFF2-40B4-BE49-F238E27FC236}">
                  <a16:creationId xmlns:a16="http://schemas.microsoft.com/office/drawing/2014/main" id="{65CF9702-5B80-4457-AE99-EEF9AC87806F}"/>
                </a:ext>
              </a:extLst>
            </p:cNvPr>
            <p:cNvSpPr/>
            <p:nvPr/>
          </p:nvSpPr>
          <p:spPr>
            <a:xfrm>
              <a:off x="992" y="3233"/>
              <a:ext cx="320" cy="281"/>
            </a:xfrm>
            <a:custGeom>
              <a:avLst/>
              <a:gdLst/>
              <a:ahLst/>
              <a:cxnLst/>
              <a:rect l="l" t="t" r="r" b="b"/>
              <a:pathLst>
                <a:path w="153" h="134" extrusionOk="0">
                  <a:moveTo>
                    <a:pt x="0" y="0"/>
                  </a:moveTo>
                  <a:cubicBezTo>
                    <a:pt x="9" y="0"/>
                    <a:pt x="13" y="1"/>
                    <a:pt x="31" y="1"/>
                  </a:cubicBezTo>
                  <a:cubicBezTo>
                    <a:pt x="32" y="1"/>
                    <a:pt x="34" y="1"/>
                    <a:pt x="34" y="1"/>
                  </a:cubicBezTo>
                  <a:cubicBezTo>
                    <a:pt x="35" y="2"/>
                    <a:pt x="36" y="3"/>
                    <a:pt x="36" y="4"/>
                  </a:cubicBezTo>
                  <a:cubicBezTo>
                    <a:pt x="37" y="7"/>
                    <a:pt x="45" y="17"/>
                    <a:pt x="49" y="21"/>
                  </a:cubicBezTo>
                  <a:cubicBezTo>
                    <a:pt x="60" y="32"/>
                    <a:pt x="85" y="58"/>
                    <a:pt x="124" y="94"/>
                  </a:cubicBezTo>
                  <a:cubicBezTo>
                    <a:pt x="124" y="87"/>
                    <a:pt x="124" y="75"/>
                    <a:pt x="124" y="60"/>
                  </a:cubicBezTo>
                  <a:cubicBezTo>
                    <a:pt x="124" y="39"/>
                    <a:pt x="125" y="28"/>
                    <a:pt x="124" y="19"/>
                  </a:cubicBezTo>
                  <a:cubicBezTo>
                    <a:pt x="123" y="15"/>
                    <a:pt x="123" y="10"/>
                    <a:pt x="119" y="9"/>
                  </a:cubicBezTo>
                  <a:cubicBezTo>
                    <a:pt x="117" y="9"/>
                    <a:pt x="110" y="8"/>
                    <a:pt x="107" y="7"/>
                  </a:cubicBezTo>
                  <a:cubicBezTo>
                    <a:pt x="107" y="7"/>
                    <a:pt x="106" y="7"/>
                    <a:pt x="106" y="6"/>
                  </a:cubicBezTo>
                  <a:cubicBezTo>
                    <a:pt x="106" y="1"/>
                    <a:pt x="106" y="1"/>
                    <a:pt x="106" y="1"/>
                  </a:cubicBezTo>
                  <a:cubicBezTo>
                    <a:pt x="128" y="1"/>
                    <a:pt x="128" y="1"/>
                    <a:pt x="128" y="1"/>
                  </a:cubicBezTo>
                  <a:cubicBezTo>
                    <a:pt x="136" y="1"/>
                    <a:pt x="145" y="0"/>
                    <a:pt x="150" y="0"/>
                  </a:cubicBezTo>
                  <a:cubicBezTo>
                    <a:pt x="151" y="0"/>
                    <a:pt x="152" y="0"/>
                    <a:pt x="152" y="1"/>
                  </a:cubicBezTo>
                  <a:cubicBezTo>
                    <a:pt x="153" y="5"/>
                    <a:pt x="153" y="5"/>
                    <a:pt x="153" y="5"/>
                  </a:cubicBezTo>
                  <a:cubicBezTo>
                    <a:pt x="147" y="7"/>
                    <a:pt x="144" y="8"/>
                    <a:pt x="141" y="10"/>
                  </a:cubicBezTo>
                  <a:cubicBezTo>
                    <a:pt x="137" y="12"/>
                    <a:pt x="136" y="18"/>
                    <a:pt x="135" y="44"/>
                  </a:cubicBezTo>
                  <a:cubicBezTo>
                    <a:pt x="134" y="63"/>
                    <a:pt x="134" y="76"/>
                    <a:pt x="134" y="98"/>
                  </a:cubicBezTo>
                  <a:cubicBezTo>
                    <a:pt x="134" y="113"/>
                    <a:pt x="134" y="125"/>
                    <a:pt x="134" y="128"/>
                  </a:cubicBezTo>
                  <a:cubicBezTo>
                    <a:pt x="134" y="130"/>
                    <a:pt x="133" y="131"/>
                    <a:pt x="129" y="134"/>
                  </a:cubicBezTo>
                  <a:cubicBezTo>
                    <a:pt x="128" y="134"/>
                    <a:pt x="127" y="134"/>
                    <a:pt x="126" y="132"/>
                  </a:cubicBezTo>
                  <a:cubicBezTo>
                    <a:pt x="115" y="116"/>
                    <a:pt x="98" y="99"/>
                    <a:pt x="77" y="78"/>
                  </a:cubicBezTo>
                  <a:cubicBezTo>
                    <a:pt x="58" y="59"/>
                    <a:pt x="43" y="44"/>
                    <a:pt x="30" y="31"/>
                  </a:cubicBezTo>
                  <a:cubicBezTo>
                    <a:pt x="29" y="41"/>
                    <a:pt x="29" y="52"/>
                    <a:pt x="29" y="64"/>
                  </a:cubicBezTo>
                  <a:cubicBezTo>
                    <a:pt x="29" y="78"/>
                    <a:pt x="29" y="107"/>
                    <a:pt x="31" y="115"/>
                  </a:cubicBezTo>
                  <a:cubicBezTo>
                    <a:pt x="32" y="120"/>
                    <a:pt x="41" y="122"/>
                    <a:pt x="47" y="123"/>
                  </a:cubicBezTo>
                  <a:cubicBezTo>
                    <a:pt x="48" y="128"/>
                    <a:pt x="48" y="128"/>
                    <a:pt x="48" y="128"/>
                  </a:cubicBezTo>
                  <a:cubicBezTo>
                    <a:pt x="49" y="129"/>
                    <a:pt x="47" y="130"/>
                    <a:pt x="47" y="130"/>
                  </a:cubicBezTo>
                  <a:cubicBezTo>
                    <a:pt x="39" y="130"/>
                    <a:pt x="29" y="129"/>
                    <a:pt x="21" y="129"/>
                  </a:cubicBezTo>
                  <a:cubicBezTo>
                    <a:pt x="14" y="129"/>
                    <a:pt x="8" y="130"/>
                    <a:pt x="5" y="130"/>
                  </a:cubicBezTo>
                  <a:cubicBezTo>
                    <a:pt x="3" y="124"/>
                    <a:pt x="3" y="124"/>
                    <a:pt x="3" y="124"/>
                  </a:cubicBezTo>
                  <a:cubicBezTo>
                    <a:pt x="16" y="121"/>
                    <a:pt x="16" y="119"/>
                    <a:pt x="17" y="112"/>
                  </a:cubicBezTo>
                  <a:cubicBezTo>
                    <a:pt x="18" y="107"/>
                    <a:pt x="19" y="89"/>
                    <a:pt x="19" y="66"/>
                  </a:cubicBezTo>
                  <a:cubicBezTo>
                    <a:pt x="19" y="44"/>
                    <a:pt x="19" y="44"/>
                    <a:pt x="19" y="44"/>
                  </a:cubicBezTo>
                  <a:cubicBezTo>
                    <a:pt x="19" y="20"/>
                    <a:pt x="19" y="16"/>
                    <a:pt x="16" y="13"/>
                  </a:cubicBezTo>
                  <a:cubicBezTo>
                    <a:pt x="12" y="9"/>
                    <a:pt x="10" y="8"/>
                    <a:pt x="2" y="7"/>
                  </a:cubicBezTo>
                  <a:cubicBezTo>
                    <a:pt x="1" y="6"/>
                    <a:pt x="0" y="6"/>
                    <a:pt x="0" y="5"/>
                  </a:cubicBez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84" name="Google Shape;139;p79">
              <a:extLst>
                <a:ext uri="{FF2B5EF4-FFF2-40B4-BE49-F238E27FC236}">
                  <a16:creationId xmlns:a16="http://schemas.microsoft.com/office/drawing/2014/main" id="{495221A5-7315-4AE0-9412-737253A1365C}"/>
                </a:ext>
              </a:extLst>
            </p:cNvPr>
            <p:cNvSpPr/>
            <p:nvPr/>
          </p:nvSpPr>
          <p:spPr>
            <a:xfrm>
              <a:off x="1366" y="3231"/>
              <a:ext cx="289" cy="275"/>
            </a:xfrm>
            <a:custGeom>
              <a:avLst/>
              <a:gdLst/>
              <a:ahLst/>
              <a:cxnLst/>
              <a:rect l="l" t="t" r="r" b="b"/>
              <a:pathLst>
                <a:path w="138" h="131" extrusionOk="0">
                  <a:moveTo>
                    <a:pt x="138" y="66"/>
                  </a:moveTo>
                  <a:cubicBezTo>
                    <a:pt x="138" y="77"/>
                    <a:pt x="133" y="94"/>
                    <a:pt x="119" y="108"/>
                  </a:cubicBezTo>
                  <a:cubicBezTo>
                    <a:pt x="105" y="121"/>
                    <a:pt x="95" y="125"/>
                    <a:pt x="85" y="128"/>
                  </a:cubicBezTo>
                  <a:cubicBezTo>
                    <a:pt x="74" y="131"/>
                    <a:pt x="67" y="131"/>
                    <a:pt x="53" y="131"/>
                  </a:cubicBezTo>
                  <a:cubicBezTo>
                    <a:pt x="42" y="131"/>
                    <a:pt x="23" y="130"/>
                    <a:pt x="19" y="130"/>
                  </a:cubicBezTo>
                  <a:cubicBezTo>
                    <a:pt x="13" y="130"/>
                    <a:pt x="6" y="130"/>
                    <a:pt x="2" y="131"/>
                  </a:cubicBezTo>
                  <a:cubicBezTo>
                    <a:pt x="1" y="129"/>
                    <a:pt x="1" y="125"/>
                    <a:pt x="1" y="124"/>
                  </a:cubicBezTo>
                  <a:cubicBezTo>
                    <a:pt x="10" y="121"/>
                    <a:pt x="12" y="120"/>
                    <a:pt x="12" y="116"/>
                  </a:cubicBezTo>
                  <a:cubicBezTo>
                    <a:pt x="13" y="101"/>
                    <a:pt x="13" y="67"/>
                    <a:pt x="13" y="43"/>
                  </a:cubicBezTo>
                  <a:cubicBezTo>
                    <a:pt x="13" y="22"/>
                    <a:pt x="13" y="17"/>
                    <a:pt x="13" y="15"/>
                  </a:cubicBezTo>
                  <a:cubicBezTo>
                    <a:pt x="12" y="12"/>
                    <a:pt x="11" y="10"/>
                    <a:pt x="2" y="8"/>
                  </a:cubicBezTo>
                  <a:cubicBezTo>
                    <a:pt x="1" y="8"/>
                    <a:pt x="1" y="8"/>
                    <a:pt x="1" y="5"/>
                  </a:cubicBezTo>
                  <a:cubicBezTo>
                    <a:pt x="0" y="2"/>
                    <a:pt x="0" y="2"/>
                    <a:pt x="0" y="2"/>
                  </a:cubicBezTo>
                  <a:cubicBezTo>
                    <a:pt x="8" y="2"/>
                    <a:pt x="16" y="1"/>
                    <a:pt x="27" y="1"/>
                  </a:cubicBezTo>
                  <a:cubicBezTo>
                    <a:pt x="41" y="1"/>
                    <a:pt x="48" y="0"/>
                    <a:pt x="57" y="0"/>
                  </a:cubicBezTo>
                  <a:cubicBezTo>
                    <a:pt x="72" y="0"/>
                    <a:pt x="98" y="2"/>
                    <a:pt x="116" y="19"/>
                  </a:cubicBezTo>
                  <a:cubicBezTo>
                    <a:pt x="131" y="32"/>
                    <a:pt x="138" y="48"/>
                    <a:pt x="138" y="66"/>
                  </a:cubicBezTo>
                  <a:close/>
                  <a:moveTo>
                    <a:pt x="55" y="8"/>
                  </a:moveTo>
                  <a:cubicBezTo>
                    <a:pt x="50" y="8"/>
                    <a:pt x="39" y="10"/>
                    <a:pt x="37" y="12"/>
                  </a:cubicBezTo>
                  <a:cubicBezTo>
                    <a:pt x="36" y="12"/>
                    <a:pt x="36" y="14"/>
                    <a:pt x="36" y="16"/>
                  </a:cubicBezTo>
                  <a:cubicBezTo>
                    <a:pt x="35" y="24"/>
                    <a:pt x="34" y="42"/>
                    <a:pt x="34" y="58"/>
                  </a:cubicBezTo>
                  <a:cubicBezTo>
                    <a:pt x="34" y="87"/>
                    <a:pt x="35" y="107"/>
                    <a:pt x="38" y="118"/>
                  </a:cubicBezTo>
                  <a:cubicBezTo>
                    <a:pt x="38" y="120"/>
                    <a:pt x="39" y="120"/>
                    <a:pt x="40" y="121"/>
                  </a:cubicBezTo>
                  <a:cubicBezTo>
                    <a:pt x="45" y="122"/>
                    <a:pt x="50" y="123"/>
                    <a:pt x="56" y="123"/>
                  </a:cubicBezTo>
                  <a:cubicBezTo>
                    <a:pt x="64" y="123"/>
                    <a:pt x="75" y="122"/>
                    <a:pt x="88" y="114"/>
                  </a:cubicBezTo>
                  <a:cubicBezTo>
                    <a:pt x="104" y="104"/>
                    <a:pt x="112" y="85"/>
                    <a:pt x="112" y="64"/>
                  </a:cubicBezTo>
                  <a:cubicBezTo>
                    <a:pt x="112" y="43"/>
                    <a:pt x="103" y="28"/>
                    <a:pt x="93" y="21"/>
                  </a:cubicBezTo>
                  <a:cubicBezTo>
                    <a:pt x="80" y="10"/>
                    <a:pt x="65" y="8"/>
                    <a:pt x="56" y="8"/>
                  </a:cubicBezTo>
                  <a:lnTo>
                    <a:pt x="55" y="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85" name="Google Shape;140;p79">
              <a:extLst>
                <a:ext uri="{FF2B5EF4-FFF2-40B4-BE49-F238E27FC236}">
                  <a16:creationId xmlns:a16="http://schemas.microsoft.com/office/drawing/2014/main" id="{AF310E8A-FFAB-472D-B44B-818249DDAB0B}"/>
                </a:ext>
              </a:extLst>
            </p:cNvPr>
            <p:cNvSpPr/>
            <p:nvPr/>
          </p:nvSpPr>
          <p:spPr>
            <a:xfrm>
              <a:off x="1680" y="3227"/>
              <a:ext cx="280" cy="281"/>
            </a:xfrm>
            <a:custGeom>
              <a:avLst/>
              <a:gdLst/>
              <a:ahLst/>
              <a:cxnLst/>
              <a:rect l="l" t="t" r="r" b="b"/>
              <a:pathLst>
                <a:path w="134" h="134" extrusionOk="0">
                  <a:moveTo>
                    <a:pt x="70" y="0"/>
                  </a:moveTo>
                  <a:cubicBezTo>
                    <a:pt x="72" y="0"/>
                    <a:pt x="72" y="1"/>
                    <a:pt x="73" y="4"/>
                  </a:cubicBezTo>
                  <a:cubicBezTo>
                    <a:pt x="79" y="22"/>
                    <a:pt x="83" y="32"/>
                    <a:pt x="90" y="51"/>
                  </a:cubicBezTo>
                  <a:cubicBezTo>
                    <a:pt x="97" y="69"/>
                    <a:pt x="112" y="104"/>
                    <a:pt x="115" y="110"/>
                  </a:cubicBezTo>
                  <a:cubicBezTo>
                    <a:pt x="119" y="120"/>
                    <a:pt x="122" y="125"/>
                    <a:pt x="134" y="127"/>
                  </a:cubicBezTo>
                  <a:cubicBezTo>
                    <a:pt x="134" y="127"/>
                    <a:pt x="133" y="133"/>
                    <a:pt x="131" y="133"/>
                  </a:cubicBezTo>
                  <a:cubicBezTo>
                    <a:pt x="113" y="133"/>
                    <a:pt x="109" y="133"/>
                    <a:pt x="102" y="133"/>
                  </a:cubicBezTo>
                  <a:cubicBezTo>
                    <a:pt x="96" y="133"/>
                    <a:pt x="89" y="134"/>
                    <a:pt x="87" y="134"/>
                  </a:cubicBezTo>
                  <a:cubicBezTo>
                    <a:pt x="86" y="134"/>
                    <a:pt x="86" y="133"/>
                    <a:pt x="86" y="133"/>
                  </a:cubicBezTo>
                  <a:cubicBezTo>
                    <a:pt x="85" y="132"/>
                    <a:pt x="84" y="128"/>
                    <a:pt x="84" y="127"/>
                  </a:cubicBezTo>
                  <a:cubicBezTo>
                    <a:pt x="93" y="125"/>
                    <a:pt x="94" y="124"/>
                    <a:pt x="93" y="118"/>
                  </a:cubicBezTo>
                  <a:cubicBezTo>
                    <a:pt x="93" y="114"/>
                    <a:pt x="86" y="96"/>
                    <a:pt x="84" y="92"/>
                  </a:cubicBezTo>
                  <a:cubicBezTo>
                    <a:pt x="83" y="89"/>
                    <a:pt x="82" y="88"/>
                    <a:pt x="80" y="88"/>
                  </a:cubicBezTo>
                  <a:cubicBezTo>
                    <a:pt x="70" y="88"/>
                    <a:pt x="50" y="88"/>
                    <a:pt x="40" y="89"/>
                  </a:cubicBezTo>
                  <a:cubicBezTo>
                    <a:pt x="37" y="89"/>
                    <a:pt x="36" y="90"/>
                    <a:pt x="35" y="93"/>
                  </a:cubicBezTo>
                  <a:cubicBezTo>
                    <a:pt x="33" y="98"/>
                    <a:pt x="27" y="112"/>
                    <a:pt x="27" y="118"/>
                  </a:cubicBezTo>
                  <a:cubicBezTo>
                    <a:pt x="27" y="122"/>
                    <a:pt x="29" y="124"/>
                    <a:pt x="39" y="126"/>
                  </a:cubicBezTo>
                  <a:cubicBezTo>
                    <a:pt x="40" y="127"/>
                    <a:pt x="38" y="132"/>
                    <a:pt x="37" y="133"/>
                  </a:cubicBezTo>
                  <a:cubicBezTo>
                    <a:pt x="26" y="132"/>
                    <a:pt x="14" y="132"/>
                    <a:pt x="10" y="132"/>
                  </a:cubicBezTo>
                  <a:cubicBezTo>
                    <a:pt x="7" y="132"/>
                    <a:pt x="4" y="133"/>
                    <a:pt x="3" y="133"/>
                  </a:cubicBezTo>
                  <a:cubicBezTo>
                    <a:pt x="2" y="133"/>
                    <a:pt x="2" y="132"/>
                    <a:pt x="2" y="132"/>
                  </a:cubicBezTo>
                  <a:cubicBezTo>
                    <a:pt x="1" y="131"/>
                    <a:pt x="0" y="127"/>
                    <a:pt x="1" y="126"/>
                  </a:cubicBezTo>
                  <a:cubicBezTo>
                    <a:pt x="10" y="124"/>
                    <a:pt x="12" y="117"/>
                    <a:pt x="17" y="107"/>
                  </a:cubicBezTo>
                  <a:cubicBezTo>
                    <a:pt x="22" y="97"/>
                    <a:pt x="45" y="42"/>
                    <a:pt x="56" y="16"/>
                  </a:cubicBezTo>
                  <a:cubicBezTo>
                    <a:pt x="58" y="11"/>
                    <a:pt x="60" y="7"/>
                    <a:pt x="61" y="4"/>
                  </a:cubicBezTo>
                  <a:cubicBezTo>
                    <a:pt x="61" y="3"/>
                    <a:pt x="62" y="3"/>
                    <a:pt x="63" y="2"/>
                  </a:cubicBezTo>
                  <a:cubicBezTo>
                    <a:pt x="64" y="1"/>
                    <a:pt x="68" y="0"/>
                    <a:pt x="70" y="0"/>
                  </a:cubicBezTo>
                  <a:close/>
                  <a:moveTo>
                    <a:pt x="46" y="78"/>
                  </a:moveTo>
                  <a:cubicBezTo>
                    <a:pt x="47" y="78"/>
                    <a:pt x="51" y="79"/>
                    <a:pt x="59" y="79"/>
                  </a:cubicBezTo>
                  <a:cubicBezTo>
                    <a:pt x="66" y="79"/>
                    <a:pt x="71" y="79"/>
                    <a:pt x="76" y="78"/>
                  </a:cubicBezTo>
                  <a:cubicBezTo>
                    <a:pt x="78" y="78"/>
                    <a:pt x="79" y="77"/>
                    <a:pt x="78" y="76"/>
                  </a:cubicBezTo>
                  <a:cubicBezTo>
                    <a:pt x="71" y="54"/>
                    <a:pt x="67" y="43"/>
                    <a:pt x="62" y="31"/>
                  </a:cubicBezTo>
                  <a:cubicBezTo>
                    <a:pt x="62" y="30"/>
                    <a:pt x="61" y="30"/>
                    <a:pt x="60" y="31"/>
                  </a:cubicBezTo>
                  <a:cubicBezTo>
                    <a:pt x="52" y="49"/>
                    <a:pt x="49" y="56"/>
                    <a:pt x="42" y="76"/>
                  </a:cubicBezTo>
                  <a:cubicBezTo>
                    <a:pt x="41" y="77"/>
                    <a:pt x="43" y="78"/>
                    <a:pt x="45" y="78"/>
                  </a:cubicBezTo>
                  <a:lnTo>
                    <a:pt x="46" y="7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86" name="Google Shape;141;p79">
              <a:extLst>
                <a:ext uri="{FF2B5EF4-FFF2-40B4-BE49-F238E27FC236}">
                  <a16:creationId xmlns:a16="http://schemas.microsoft.com/office/drawing/2014/main" id="{92FECD6B-6474-4746-87AA-C87CF0B376BB}"/>
                </a:ext>
              </a:extLst>
            </p:cNvPr>
            <p:cNvSpPr/>
            <p:nvPr/>
          </p:nvSpPr>
          <p:spPr>
            <a:xfrm>
              <a:off x="1949" y="3215"/>
              <a:ext cx="282" cy="291"/>
            </a:xfrm>
            <a:custGeom>
              <a:avLst/>
              <a:gdLst/>
              <a:ahLst/>
              <a:cxnLst/>
              <a:rect l="l" t="t" r="r" b="b"/>
              <a:pathLst>
                <a:path w="135" h="139" extrusionOk="0">
                  <a:moveTo>
                    <a:pt x="36" y="133"/>
                  </a:moveTo>
                  <a:cubicBezTo>
                    <a:pt x="40" y="132"/>
                    <a:pt x="45" y="131"/>
                    <a:pt x="48" y="131"/>
                  </a:cubicBezTo>
                  <a:cubicBezTo>
                    <a:pt x="53" y="130"/>
                    <a:pt x="56" y="128"/>
                    <a:pt x="56" y="124"/>
                  </a:cubicBezTo>
                  <a:cubicBezTo>
                    <a:pt x="57" y="121"/>
                    <a:pt x="58" y="107"/>
                    <a:pt x="58" y="80"/>
                  </a:cubicBezTo>
                  <a:cubicBezTo>
                    <a:pt x="58" y="60"/>
                    <a:pt x="58" y="60"/>
                    <a:pt x="58" y="60"/>
                  </a:cubicBezTo>
                  <a:cubicBezTo>
                    <a:pt x="58" y="24"/>
                    <a:pt x="58" y="18"/>
                    <a:pt x="57" y="18"/>
                  </a:cubicBezTo>
                  <a:cubicBezTo>
                    <a:pt x="45" y="18"/>
                    <a:pt x="45" y="18"/>
                    <a:pt x="45" y="18"/>
                  </a:cubicBezTo>
                  <a:cubicBezTo>
                    <a:pt x="27" y="18"/>
                    <a:pt x="16" y="21"/>
                    <a:pt x="14" y="22"/>
                  </a:cubicBezTo>
                  <a:cubicBezTo>
                    <a:pt x="12" y="23"/>
                    <a:pt x="10" y="27"/>
                    <a:pt x="7" y="36"/>
                  </a:cubicBezTo>
                  <a:cubicBezTo>
                    <a:pt x="7" y="37"/>
                    <a:pt x="6" y="37"/>
                    <a:pt x="5" y="36"/>
                  </a:cubicBezTo>
                  <a:cubicBezTo>
                    <a:pt x="3" y="35"/>
                    <a:pt x="1" y="33"/>
                    <a:pt x="0" y="32"/>
                  </a:cubicBezTo>
                  <a:cubicBezTo>
                    <a:pt x="3" y="26"/>
                    <a:pt x="7" y="17"/>
                    <a:pt x="12" y="1"/>
                  </a:cubicBezTo>
                  <a:cubicBezTo>
                    <a:pt x="13" y="0"/>
                    <a:pt x="14" y="0"/>
                    <a:pt x="16" y="1"/>
                  </a:cubicBezTo>
                  <a:cubicBezTo>
                    <a:pt x="17" y="1"/>
                    <a:pt x="17" y="1"/>
                    <a:pt x="18" y="2"/>
                  </a:cubicBezTo>
                  <a:cubicBezTo>
                    <a:pt x="18" y="7"/>
                    <a:pt x="19" y="8"/>
                    <a:pt x="20" y="8"/>
                  </a:cubicBezTo>
                  <a:cubicBezTo>
                    <a:pt x="22" y="9"/>
                    <a:pt x="25" y="9"/>
                    <a:pt x="29" y="9"/>
                  </a:cubicBezTo>
                  <a:cubicBezTo>
                    <a:pt x="35" y="10"/>
                    <a:pt x="41" y="10"/>
                    <a:pt x="61" y="10"/>
                  </a:cubicBezTo>
                  <a:cubicBezTo>
                    <a:pt x="83" y="10"/>
                    <a:pt x="102" y="9"/>
                    <a:pt x="114" y="9"/>
                  </a:cubicBezTo>
                  <a:cubicBezTo>
                    <a:pt x="119" y="9"/>
                    <a:pt x="122" y="9"/>
                    <a:pt x="124" y="8"/>
                  </a:cubicBezTo>
                  <a:cubicBezTo>
                    <a:pt x="125" y="8"/>
                    <a:pt x="127" y="5"/>
                    <a:pt x="128" y="2"/>
                  </a:cubicBezTo>
                  <a:cubicBezTo>
                    <a:pt x="129" y="1"/>
                    <a:pt x="129" y="1"/>
                    <a:pt x="130" y="1"/>
                  </a:cubicBezTo>
                  <a:cubicBezTo>
                    <a:pt x="131" y="1"/>
                    <a:pt x="133" y="2"/>
                    <a:pt x="134" y="3"/>
                  </a:cubicBezTo>
                  <a:cubicBezTo>
                    <a:pt x="135" y="3"/>
                    <a:pt x="135" y="4"/>
                    <a:pt x="135" y="5"/>
                  </a:cubicBezTo>
                  <a:cubicBezTo>
                    <a:pt x="131" y="16"/>
                    <a:pt x="131" y="21"/>
                    <a:pt x="130" y="34"/>
                  </a:cubicBezTo>
                  <a:cubicBezTo>
                    <a:pt x="130" y="35"/>
                    <a:pt x="129" y="36"/>
                    <a:pt x="127" y="36"/>
                  </a:cubicBezTo>
                  <a:cubicBezTo>
                    <a:pt x="126" y="36"/>
                    <a:pt x="124" y="36"/>
                    <a:pt x="123" y="35"/>
                  </a:cubicBezTo>
                  <a:cubicBezTo>
                    <a:pt x="123" y="35"/>
                    <a:pt x="122" y="34"/>
                    <a:pt x="122" y="34"/>
                  </a:cubicBezTo>
                  <a:cubicBezTo>
                    <a:pt x="122" y="33"/>
                    <a:pt x="123" y="25"/>
                    <a:pt x="123" y="24"/>
                  </a:cubicBezTo>
                  <a:cubicBezTo>
                    <a:pt x="123" y="22"/>
                    <a:pt x="122" y="21"/>
                    <a:pt x="120" y="20"/>
                  </a:cubicBezTo>
                  <a:cubicBezTo>
                    <a:pt x="118" y="19"/>
                    <a:pt x="107" y="18"/>
                    <a:pt x="94" y="18"/>
                  </a:cubicBezTo>
                  <a:cubicBezTo>
                    <a:pt x="84" y="18"/>
                    <a:pt x="84" y="18"/>
                    <a:pt x="84" y="18"/>
                  </a:cubicBezTo>
                  <a:cubicBezTo>
                    <a:pt x="81" y="18"/>
                    <a:pt x="80" y="19"/>
                    <a:pt x="80" y="22"/>
                  </a:cubicBezTo>
                  <a:cubicBezTo>
                    <a:pt x="80" y="26"/>
                    <a:pt x="80" y="36"/>
                    <a:pt x="80" y="61"/>
                  </a:cubicBezTo>
                  <a:cubicBezTo>
                    <a:pt x="80" y="82"/>
                    <a:pt x="80" y="82"/>
                    <a:pt x="80" y="82"/>
                  </a:cubicBezTo>
                  <a:cubicBezTo>
                    <a:pt x="80" y="109"/>
                    <a:pt x="80" y="118"/>
                    <a:pt x="81" y="122"/>
                  </a:cubicBezTo>
                  <a:cubicBezTo>
                    <a:pt x="82" y="125"/>
                    <a:pt x="83" y="128"/>
                    <a:pt x="86" y="129"/>
                  </a:cubicBezTo>
                  <a:cubicBezTo>
                    <a:pt x="89" y="131"/>
                    <a:pt x="98" y="132"/>
                    <a:pt x="103" y="132"/>
                  </a:cubicBezTo>
                  <a:cubicBezTo>
                    <a:pt x="104" y="132"/>
                    <a:pt x="104" y="133"/>
                    <a:pt x="104" y="134"/>
                  </a:cubicBezTo>
                  <a:cubicBezTo>
                    <a:pt x="103" y="138"/>
                    <a:pt x="103" y="138"/>
                    <a:pt x="103" y="138"/>
                  </a:cubicBezTo>
                  <a:cubicBezTo>
                    <a:pt x="103" y="139"/>
                    <a:pt x="103" y="139"/>
                    <a:pt x="100" y="139"/>
                  </a:cubicBezTo>
                  <a:cubicBezTo>
                    <a:pt x="96" y="139"/>
                    <a:pt x="81" y="138"/>
                    <a:pt x="71" y="138"/>
                  </a:cubicBezTo>
                  <a:cubicBezTo>
                    <a:pt x="58" y="138"/>
                    <a:pt x="41" y="139"/>
                    <a:pt x="40" y="139"/>
                  </a:cubicBezTo>
                  <a:cubicBezTo>
                    <a:pt x="38" y="139"/>
                    <a:pt x="37" y="139"/>
                    <a:pt x="37" y="138"/>
                  </a:cubicBezTo>
                  <a:lnTo>
                    <a:pt x="36" y="13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87" name="Google Shape;142;p79">
              <a:extLst>
                <a:ext uri="{FF2B5EF4-FFF2-40B4-BE49-F238E27FC236}">
                  <a16:creationId xmlns:a16="http://schemas.microsoft.com/office/drawing/2014/main" id="{013E32E1-8CD8-43A5-9CFD-409D9815E7C1}"/>
                </a:ext>
              </a:extLst>
            </p:cNvPr>
            <p:cNvSpPr/>
            <p:nvPr/>
          </p:nvSpPr>
          <p:spPr>
            <a:xfrm>
              <a:off x="2275" y="3233"/>
              <a:ext cx="132" cy="273"/>
            </a:xfrm>
            <a:custGeom>
              <a:avLst/>
              <a:gdLst/>
              <a:ahLst/>
              <a:cxnLst/>
              <a:rect l="l" t="t" r="r" b="b"/>
              <a:pathLst>
                <a:path w="63" h="130" extrusionOk="0">
                  <a:moveTo>
                    <a:pt x="63" y="6"/>
                  </a:moveTo>
                  <a:cubicBezTo>
                    <a:pt x="45" y="8"/>
                    <a:pt x="44" y="10"/>
                    <a:pt x="43" y="13"/>
                  </a:cubicBezTo>
                  <a:cubicBezTo>
                    <a:pt x="42" y="17"/>
                    <a:pt x="41" y="25"/>
                    <a:pt x="41" y="46"/>
                  </a:cubicBezTo>
                  <a:cubicBezTo>
                    <a:pt x="41" y="82"/>
                    <a:pt x="41" y="82"/>
                    <a:pt x="41" y="82"/>
                  </a:cubicBezTo>
                  <a:cubicBezTo>
                    <a:pt x="41" y="96"/>
                    <a:pt x="42" y="108"/>
                    <a:pt x="43" y="115"/>
                  </a:cubicBezTo>
                  <a:cubicBezTo>
                    <a:pt x="43" y="120"/>
                    <a:pt x="45" y="121"/>
                    <a:pt x="47" y="121"/>
                  </a:cubicBezTo>
                  <a:cubicBezTo>
                    <a:pt x="49" y="122"/>
                    <a:pt x="55" y="122"/>
                    <a:pt x="58" y="123"/>
                  </a:cubicBezTo>
                  <a:cubicBezTo>
                    <a:pt x="59" y="123"/>
                    <a:pt x="59" y="123"/>
                    <a:pt x="59" y="124"/>
                  </a:cubicBezTo>
                  <a:cubicBezTo>
                    <a:pt x="59" y="125"/>
                    <a:pt x="59" y="129"/>
                    <a:pt x="58" y="130"/>
                  </a:cubicBezTo>
                  <a:cubicBezTo>
                    <a:pt x="43" y="130"/>
                    <a:pt x="35" y="129"/>
                    <a:pt x="27" y="129"/>
                  </a:cubicBezTo>
                  <a:cubicBezTo>
                    <a:pt x="14" y="129"/>
                    <a:pt x="4" y="130"/>
                    <a:pt x="3" y="130"/>
                  </a:cubicBezTo>
                  <a:cubicBezTo>
                    <a:pt x="2" y="130"/>
                    <a:pt x="1" y="129"/>
                    <a:pt x="1" y="129"/>
                  </a:cubicBezTo>
                  <a:cubicBezTo>
                    <a:pt x="1" y="127"/>
                    <a:pt x="0" y="125"/>
                    <a:pt x="0" y="123"/>
                  </a:cubicBezTo>
                  <a:cubicBezTo>
                    <a:pt x="13" y="122"/>
                    <a:pt x="17" y="122"/>
                    <a:pt x="19" y="116"/>
                  </a:cubicBezTo>
                  <a:cubicBezTo>
                    <a:pt x="19" y="113"/>
                    <a:pt x="20" y="106"/>
                    <a:pt x="20" y="82"/>
                  </a:cubicBezTo>
                  <a:cubicBezTo>
                    <a:pt x="20" y="38"/>
                    <a:pt x="20" y="38"/>
                    <a:pt x="20" y="38"/>
                  </a:cubicBezTo>
                  <a:cubicBezTo>
                    <a:pt x="20" y="11"/>
                    <a:pt x="20" y="9"/>
                    <a:pt x="13" y="8"/>
                  </a:cubicBezTo>
                  <a:cubicBezTo>
                    <a:pt x="10" y="8"/>
                    <a:pt x="7" y="7"/>
                    <a:pt x="3" y="7"/>
                  </a:cubicBezTo>
                  <a:cubicBezTo>
                    <a:pt x="2" y="7"/>
                    <a:pt x="2" y="7"/>
                    <a:pt x="2" y="6"/>
                  </a:cubicBezTo>
                  <a:cubicBezTo>
                    <a:pt x="2" y="5"/>
                    <a:pt x="2" y="4"/>
                    <a:pt x="3" y="2"/>
                  </a:cubicBezTo>
                  <a:cubicBezTo>
                    <a:pt x="4" y="1"/>
                    <a:pt x="4" y="1"/>
                    <a:pt x="5" y="1"/>
                  </a:cubicBezTo>
                  <a:cubicBezTo>
                    <a:pt x="6" y="0"/>
                    <a:pt x="8" y="0"/>
                    <a:pt x="10" y="0"/>
                  </a:cubicBezTo>
                  <a:cubicBezTo>
                    <a:pt x="13" y="0"/>
                    <a:pt x="19" y="1"/>
                    <a:pt x="33" y="1"/>
                  </a:cubicBezTo>
                  <a:cubicBezTo>
                    <a:pt x="43" y="0"/>
                    <a:pt x="56" y="0"/>
                    <a:pt x="58" y="0"/>
                  </a:cubicBezTo>
                  <a:cubicBezTo>
                    <a:pt x="61" y="0"/>
                    <a:pt x="61" y="0"/>
                    <a:pt x="61" y="1"/>
                  </a:cubicBezTo>
                  <a:lnTo>
                    <a:pt x="63" y="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88" name="Google Shape;143;p79">
              <a:extLst>
                <a:ext uri="{FF2B5EF4-FFF2-40B4-BE49-F238E27FC236}">
                  <a16:creationId xmlns:a16="http://schemas.microsoft.com/office/drawing/2014/main" id="{1C23E71A-2842-480F-BE4B-76BC65385A15}"/>
                </a:ext>
              </a:extLst>
            </p:cNvPr>
            <p:cNvSpPr/>
            <p:nvPr/>
          </p:nvSpPr>
          <p:spPr>
            <a:xfrm>
              <a:off x="2457" y="3227"/>
              <a:ext cx="295" cy="285"/>
            </a:xfrm>
            <a:custGeom>
              <a:avLst/>
              <a:gdLst/>
              <a:ahLst/>
              <a:cxnLst/>
              <a:rect l="l" t="t" r="r" b="b"/>
              <a:pathLst>
                <a:path w="141" h="136" extrusionOk="0">
                  <a:moveTo>
                    <a:pt x="72" y="0"/>
                  </a:moveTo>
                  <a:cubicBezTo>
                    <a:pt x="108" y="0"/>
                    <a:pt x="141" y="29"/>
                    <a:pt x="141" y="65"/>
                  </a:cubicBezTo>
                  <a:cubicBezTo>
                    <a:pt x="141" y="89"/>
                    <a:pt x="130" y="108"/>
                    <a:pt x="118" y="118"/>
                  </a:cubicBezTo>
                  <a:cubicBezTo>
                    <a:pt x="103" y="131"/>
                    <a:pt x="86" y="136"/>
                    <a:pt x="75"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6" y="128"/>
                    <a:pt x="117" y="108"/>
                    <a:pt x="117" y="73"/>
                  </a:cubicBezTo>
                  <a:cubicBezTo>
                    <a:pt x="117" y="56"/>
                    <a:pt x="113" y="37"/>
                    <a:pt x="100" y="23"/>
                  </a:cubicBezTo>
                  <a:cubicBezTo>
                    <a:pt x="92" y="15"/>
                    <a:pt x="82" y="8"/>
                    <a:pt x="67" y="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sp>
          <p:nvSpPr>
            <p:cNvPr id="189" name="Google Shape;144;p79">
              <a:extLst>
                <a:ext uri="{FF2B5EF4-FFF2-40B4-BE49-F238E27FC236}">
                  <a16:creationId xmlns:a16="http://schemas.microsoft.com/office/drawing/2014/main" id="{E6522467-7E98-4661-B18A-38F49A78729F}"/>
                </a:ext>
              </a:extLst>
            </p:cNvPr>
            <p:cNvSpPr/>
            <p:nvPr/>
          </p:nvSpPr>
          <p:spPr>
            <a:xfrm>
              <a:off x="2804" y="3233"/>
              <a:ext cx="320" cy="281"/>
            </a:xfrm>
            <a:custGeom>
              <a:avLst/>
              <a:gdLst/>
              <a:ahLst/>
              <a:cxnLst/>
              <a:rect l="l" t="t" r="r" b="b"/>
              <a:pathLst>
                <a:path w="153" h="134" extrusionOk="0">
                  <a:moveTo>
                    <a:pt x="0" y="0"/>
                  </a:moveTo>
                  <a:cubicBezTo>
                    <a:pt x="9" y="0"/>
                    <a:pt x="13" y="1"/>
                    <a:pt x="30" y="1"/>
                  </a:cubicBezTo>
                  <a:cubicBezTo>
                    <a:pt x="32" y="1"/>
                    <a:pt x="33" y="1"/>
                    <a:pt x="34" y="1"/>
                  </a:cubicBezTo>
                  <a:cubicBezTo>
                    <a:pt x="35" y="2"/>
                    <a:pt x="35" y="3"/>
                    <a:pt x="36" y="4"/>
                  </a:cubicBezTo>
                  <a:cubicBezTo>
                    <a:pt x="37" y="7"/>
                    <a:pt x="45" y="17"/>
                    <a:pt x="48" y="21"/>
                  </a:cubicBezTo>
                  <a:cubicBezTo>
                    <a:pt x="59" y="32"/>
                    <a:pt x="85" y="58"/>
                    <a:pt x="124" y="94"/>
                  </a:cubicBezTo>
                  <a:cubicBezTo>
                    <a:pt x="124" y="87"/>
                    <a:pt x="124" y="75"/>
                    <a:pt x="124" y="60"/>
                  </a:cubicBezTo>
                  <a:cubicBezTo>
                    <a:pt x="124" y="39"/>
                    <a:pt x="124" y="28"/>
                    <a:pt x="123" y="19"/>
                  </a:cubicBezTo>
                  <a:cubicBezTo>
                    <a:pt x="123" y="15"/>
                    <a:pt x="122" y="10"/>
                    <a:pt x="118" y="9"/>
                  </a:cubicBezTo>
                  <a:cubicBezTo>
                    <a:pt x="116" y="9"/>
                    <a:pt x="109" y="8"/>
                    <a:pt x="107" y="7"/>
                  </a:cubicBezTo>
                  <a:cubicBezTo>
                    <a:pt x="106" y="7"/>
                    <a:pt x="105" y="7"/>
                    <a:pt x="105" y="6"/>
                  </a:cubicBezTo>
                  <a:cubicBezTo>
                    <a:pt x="105" y="1"/>
                    <a:pt x="105" y="1"/>
                    <a:pt x="105" y="1"/>
                  </a:cubicBezTo>
                  <a:cubicBezTo>
                    <a:pt x="128" y="1"/>
                    <a:pt x="128" y="1"/>
                    <a:pt x="128" y="1"/>
                  </a:cubicBezTo>
                  <a:cubicBezTo>
                    <a:pt x="135" y="1"/>
                    <a:pt x="144" y="0"/>
                    <a:pt x="150" y="0"/>
                  </a:cubicBezTo>
                  <a:cubicBezTo>
                    <a:pt x="151" y="0"/>
                    <a:pt x="151" y="0"/>
                    <a:pt x="152" y="1"/>
                  </a:cubicBezTo>
                  <a:cubicBezTo>
                    <a:pt x="153" y="5"/>
                    <a:pt x="153" y="5"/>
                    <a:pt x="153" y="5"/>
                  </a:cubicBezTo>
                  <a:cubicBezTo>
                    <a:pt x="147" y="7"/>
                    <a:pt x="144" y="8"/>
                    <a:pt x="141" y="10"/>
                  </a:cubicBezTo>
                  <a:cubicBezTo>
                    <a:pt x="137" y="12"/>
                    <a:pt x="135" y="18"/>
                    <a:pt x="134" y="44"/>
                  </a:cubicBezTo>
                  <a:cubicBezTo>
                    <a:pt x="133" y="63"/>
                    <a:pt x="133" y="76"/>
                    <a:pt x="133" y="98"/>
                  </a:cubicBezTo>
                  <a:cubicBezTo>
                    <a:pt x="133" y="113"/>
                    <a:pt x="134" y="125"/>
                    <a:pt x="134" y="128"/>
                  </a:cubicBezTo>
                  <a:cubicBezTo>
                    <a:pt x="134" y="130"/>
                    <a:pt x="133" y="131"/>
                    <a:pt x="128" y="134"/>
                  </a:cubicBezTo>
                  <a:cubicBezTo>
                    <a:pt x="127" y="134"/>
                    <a:pt x="126" y="134"/>
                    <a:pt x="125" y="132"/>
                  </a:cubicBezTo>
                  <a:cubicBezTo>
                    <a:pt x="114" y="116"/>
                    <a:pt x="98" y="99"/>
                    <a:pt x="77" y="78"/>
                  </a:cubicBezTo>
                  <a:cubicBezTo>
                    <a:pt x="57" y="59"/>
                    <a:pt x="42" y="44"/>
                    <a:pt x="29" y="31"/>
                  </a:cubicBezTo>
                  <a:cubicBezTo>
                    <a:pt x="29" y="41"/>
                    <a:pt x="28" y="52"/>
                    <a:pt x="28" y="64"/>
                  </a:cubicBezTo>
                  <a:cubicBezTo>
                    <a:pt x="28" y="78"/>
                    <a:pt x="28" y="107"/>
                    <a:pt x="30" y="115"/>
                  </a:cubicBezTo>
                  <a:cubicBezTo>
                    <a:pt x="32" y="120"/>
                    <a:pt x="40" y="122"/>
                    <a:pt x="47" y="123"/>
                  </a:cubicBezTo>
                  <a:cubicBezTo>
                    <a:pt x="48" y="128"/>
                    <a:pt x="48" y="128"/>
                    <a:pt x="48" y="128"/>
                  </a:cubicBezTo>
                  <a:cubicBezTo>
                    <a:pt x="48" y="129"/>
                    <a:pt x="47" y="130"/>
                    <a:pt x="46" y="130"/>
                  </a:cubicBezTo>
                  <a:cubicBezTo>
                    <a:pt x="39" y="130"/>
                    <a:pt x="29" y="129"/>
                    <a:pt x="21" y="129"/>
                  </a:cubicBezTo>
                  <a:cubicBezTo>
                    <a:pt x="14" y="129"/>
                    <a:pt x="8" y="130"/>
                    <a:pt x="4" y="130"/>
                  </a:cubicBezTo>
                  <a:cubicBezTo>
                    <a:pt x="2" y="124"/>
                    <a:pt x="2" y="124"/>
                    <a:pt x="2" y="124"/>
                  </a:cubicBezTo>
                  <a:cubicBezTo>
                    <a:pt x="15" y="121"/>
                    <a:pt x="15" y="119"/>
                    <a:pt x="16" y="112"/>
                  </a:cubicBezTo>
                  <a:cubicBezTo>
                    <a:pt x="17" y="107"/>
                    <a:pt x="19" y="89"/>
                    <a:pt x="19" y="66"/>
                  </a:cubicBezTo>
                  <a:cubicBezTo>
                    <a:pt x="19" y="44"/>
                    <a:pt x="19" y="44"/>
                    <a:pt x="19" y="44"/>
                  </a:cubicBezTo>
                  <a:cubicBezTo>
                    <a:pt x="19" y="20"/>
                    <a:pt x="18" y="16"/>
                    <a:pt x="15" y="13"/>
                  </a:cubicBezTo>
                  <a:cubicBezTo>
                    <a:pt x="12" y="9"/>
                    <a:pt x="9" y="8"/>
                    <a:pt x="2" y="7"/>
                  </a:cubicBezTo>
                  <a:cubicBezTo>
                    <a:pt x="0" y="6"/>
                    <a:pt x="0" y="6"/>
                    <a:pt x="0" y="5"/>
                  </a:cubicBez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Georgia"/>
                <a:ea typeface="Georgia"/>
                <a:cs typeface="Georgia"/>
                <a:sym typeface="Georgia"/>
              </a:endParaRPr>
            </a:p>
          </p:txBody>
        </p:sp>
      </p:grpSp>
      <p:cxnSp>
        <p:nvCxnSpPr>
          <p:cNvPr id="55" name="Straight Connector 54">
            <a:extLst>
              <a:ext uri="{FF2B5EF4-FFF2-40B4-BE49-F238E27FC236}">
                <a16:creationId xmlns:a16="http://schemas.microsoft.com/office/drawing/2014/main" id="{D58ADE39-2FD8-4A04-9E7D-D164106A02EB}"/>
              </a:ext>
            </a:extLst>
          </p:cNvPr>
          <p:cNvCxnSpPr>
            <a:cxnSpLocks/>
          </p:cNvCxnSpPr>
          <p:nvPr/>
        </p:nvCxnSpPr>
        <p:spPr>
          <a:xfrm>
            <a:off x="425073" y="2280684"/>
            <a:ext cx="4867896" cy="0"/>
          </a:xfrm>
          <a:prstGeom prst="line">
            <a:avLst/>
          </a:prstGeom>
          <a:ln>
            <a:solidFill>
              <a:schemeClr val="bg1"/>
            </a:solidFill>
          </a:ln>
          <a:effectLst>
            <a:outerShdw blurRad="38100" dist="38100" dir="2700000"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5348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79D7F4-91EA-4D1C-B246-18A58C87E269}"/>
              </a:ext>
            </a:extLst>
          </p:cNvPr>
          <p:cNvSpPr>
            <a:spLocks noGrp="1"/>
          </p:cNvSpPr>
          <p:nvPr>
            <p:ph type="body" sz="quarter" idx="12"/>
          </p:nvPr>
        </p:nvSpPr>
        <p:spPr/>
        <p:txBody>
          <a:bodyPr/>
          <a:lstStyle/>
          <a:p>
            <a:r>
              <a:rPr lang="en-US" sz="2800" dirty="0"/>
              <a:t>Diversity of their teams moving beyond cultural to </a:t>
            </a:r>
            <a:r>
              <a:rPr lang="en-US" sz="2800" dirty="0">
                <a:solidFill>
                  <a:schemeClr val="accent1"/>
                </a:solidFill>
              </a:rPr>
              <a:t>disciplines, beliefs, and lived experiences</a:t>
            </a:r>
          </a:p>
          <a:p>
            <a:r>
              <a:rPr lang="en-US" sz="2800" dirty="0">
                <a:solidFill>
                  <a:schemeClr val="accent1"/>
                </a:solidFill>
              </a:rPr>
              <a:t>Cultural appropriateness</a:t>
            </a:r>
            <a:r>
              <a:rPr lang="en-US" sz="2800" dirty="0"/>
              <a:t> and validity of their methods</a:t>
            </a:r>
          </a:p>
          <a:p>
            <a:r>
              <a:rPr lang="en-US" sz="2800" dirty="0"/>
              <a:t>Ability of the design to </a:t>
            </a:r>
            <a:r>
              <a:rPr lang="en-US" sz="2800" dirty="0">
                <a:solidFill>
                  <a:schemeClr val="accent1"/>
                </a:solidFill>
              </a:rPr>
              <a:t>reveal structural and systems-level drivers of inequity</a:t>
            </a:r>
            <a:r>
              <a:rPr lang="en-US" sz="2800" dirty="0"/>
              <a:t> (present-day and historically)</a:t>
            </a:r>
          </a:p>
          <a:p>
            <a:r>
              <a:rPr lang="en-US" sz="2800" dirty="0"/>
              <a:t>Degree to which </a:t>
            </a:r>
            <a:r>
              <a:rPr lang="en-US" sz="2800" dirty="0">
                <a:solidFill>
                  <a:schemeClr val="accent1"/>
                </a:solidFill>
              </a:rPr>
              <a:t>communities have the power to shape and own</a:t>
            </a:r>
            <a:r>
              <a:rPr lang="en-US" sz="2800" dirty="0"/>
              <a:t> how evaluation happens</a:t>
            </a:r>
          </a:p>
        </p:txBody>
      </p:sp>
      <p:sp>
        <p:nvSpPr>
          <p:cNvPr id="9" name="Text Placeholder 8">
            <a:extLst>
              <a:ext uri="{FF2B5EF4-FFF2-40B4-BE49-F238E27FC236}">
                <a16:creationId xmlns:a16="http://schemas.microsoft.com/office/drawing/2014/main" id="{11FF459C-56A2-4A14-BA76-AFF65AFA2882}"/>
              </a:ext>
            </a:extLst>
          </p:cNvPr>
          <p:cNvSpPr>
            <a:spLocks noGrp="1"/>
          </p:cNvSpPr>
          <p:nvPr>
            <p:ph type="body" sz="quarter" idx="15"/>
          </p:nvPr>
        </p:nvSpPr>
        <p:spPr/>
        <p:txBody>
          <a:bodyPr/>
          <a:lstStyle/>
          <a:p>
            <a:r>
              <a:rPr lang="en-US" dirty="0"/>
              <a:t>Use evaluation to advance equity</a:t>
            </a:r>
          </a:p>
        </p:txBody>
      </p:sp>
      <p:sp>
        <p:nvSpPr>
          <p:cNvPr id="6" name="Slide Number Placeholder 5">
            <a:extLst>
              <a:ext uri="{FF2B5EF4-FFF2-40B4-BE49-F238E27FC236}">
                <a16:creationId xmlns:a16="http://schemas.microsoft.com/office/drawing/2014/main" id="{8C2296BF-024C-4D14-8CE4-663A216E02E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C17F8-45B0-7A4A-9108-D69E38C839AA}" type="slidenum">
              <a:rPr kumimoji="0" lang="en-US" sz="1800" b="0" i="0" u="none" strike="noStrike" kern="1200" cap="none" spc="0" normalizeH="0" baseline="0" noProof="0" smtClean="0">
                <a:ln>
                  <a:noFill/>
                </a:ln>
                <a:solidFill>
                  <a:srgbClr val="414041"/>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srgbClr val="414041"/>
              </a:solidFill>
              <a:effectLst/>
              <a:uLnTx/>
              <a:uFillTx/>
              <a:latin typeface="Franklin Gothic Book" panose="020B0503020102020204"/>
              <a:ea typeface="+mn-ea"/>
              <a:cs typeface="+mn-cs"/>
            </a:endParaRPr>
          </a:p>
        </p:txBody>
      </p:sp>
      <p:sp>
        <p:nvSpPr>
          <p:cNvPr id="12" name="TextBox 11">
            <a:extLst>
              <a:ext uri="{FF2B5EF4-FFF2-40B4-BE49-F238E27FC236}">
                <a16:creationId xmlns:a16="http://schemas.microsoft.com/office/drawing/2014/main" id="{BAF9969A-0DC8-4B92-B12F-E6863FB4D148}"/>
              </a:ext>
            </a:extLst>
          </p:cNvPr>
          <p:cNvSpPr txBox="1"/>
          <p:nvPr/>
        </p:nvSpPr>
        <p:spPr>
          <a:xfrm>
            <a:off x="8419605" y="5496763"/>
            <a:ext cx="46788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rPr>
              <a:t>Equitable Evaluation Initiative, </a:t>
            </a: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hlinkClick r:id="rId3"/>
              </a:rPr>
              <a:t>https://www.equitableeval.org/ee-framework</a:t>
            </a: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10" name="Footer Placeholder 9">
            <a:extLst>
              <a:ext uri="{FF2B5EF4-FFF2-40B4-BE49-F238E27FC236}">
                <a16:creationId xmlns:a16="http://schemas.microsoft.com/office/drawing/2014/main" id="{018F4FC5-336A-493E-8908-C1ED5DB45A6C}"/>
              </a:ext>
            </a:extLst>
          </p:cNvPr>
          <p:cNvSpPr>
            <a:spLocks noGrp="1"/>
          </p:cNvSpPr>
          <p:nvPr>
            <p:ph type="ftr" sz="quarter" idx="3"/>
          </p:nvPr>
        </p:nvSpPr>
        <p:spPr>
          <a:xfrm>
            <a:off x="561865" y="6438210"/>
            <a:ext cx="292948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Franklin Gothic Medium" panose="020B0603020102020204"/>
                <a:ea typeface="+mn-ea"/>
                <a:cs typeface="+mn-cs"/>
              </a:rPr>
              <a:t>Building EE Capacity in Comm., AEA2019</a:t>
            </a:r>
          </a:p>
        </p:txBody>
      </p:sp>
    </p:spTree>
    <p:extLst>
      <p:ext uri="{BB962C8B-B14F-4D97-AF65-F5344CB8AC3E}">
        <p14:creationId xmlns:p14="http://schemas.microsoft.com/office/powerpoint/2010/main" val="4222780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object, table, sitting, glass&#10;&#10;Description automatically generated">
            <a:extLst>
              <a:ext uri="{FF2B5EF4-FFF2-40B4-BE49-F238E27FC236}">
                <a16:creationId xmlns:a16="http://schemas.microsoft.com/office/drawing/2014/main" id="{D01CA535-D732-4ACC-BF9C-F71D680CC103}"/>
              </a:ext>
            </a:extLst>
          </p:cNvPr>
          <p:cNvPicPr>
            <a:picLocks noGrp="1" noChangeAspect="1"/>
          </p:cNvPicPr>
          <p:nvPr>
            <p:ph type="pic" sz="quarter" idx="12"/>
          </p:nvPr>
        </p:nvPicPr>
        <p:blipFill>
          <a:blip r:embed="rId2">
            <a:alphaModFix amt="50000"/>
            <a:duotone>
              <a:schemeClr val="accent4">
                <a:shade val="45000"/>
                <a:satMod val="135000"/>
              </a:schemeClr>
              <a:prstClr val="white"/>
            </a:duotone>
          </a:blip>
          <a:srcRect t="9562" b="9562"/>
          <a:stretch>
            <a:fillRect/>
          </a:stretch>
        </p:blipFill>
        <p:spPr/>
      </p:pic>
      <p:sp>
        <p:nvSpPr>
          <p:cNvPr id="3" name="Text Placeholder 2">
            <a:extLst>
              <a:ext uri="{FF2B5EF4-FFF2-40B4-BE49-F238E27FC236}">
                <a16:creationId xmlns:a16="http://schemas.microsoft.com/office/drawing/2014/main" id="{306EFF43-300B-4FC0-9E36-AC99E23C4C9D}"/>
              </a:ext>
            </a:extLst>
          </p:cNvPr>
          <p:cNvSpPr>
            <a:spLocks noGrp="1"/>
          </p:cNvSpPr>
          <p:nvPr>
            <p:ph type="body" sz="quarter" idx="13"/>
          </p:nvPr>
        </p:nvSpPr>
        <p:spPr>
          <a:xfrm>
            <a:off x="154375" y="2014150"/>
            <a:ext cx="8329788" cy="3429000"/>
          </a:xfrm>
        </p:spPr>
        <p:txBody>
          <a:bodyPr/>
          <a:lstStyle/>
          <a:p>
            <a:r>
              <a:rPr lang="en-US" dirty="0"/>
              <a:t>Equitable evaluation approach</a:t>
            </a:r>
          </a:p>
        </p:txBody>
      </p:sp>
    </p:spTree>
    <p:extLst>
      <p:ext uri="{BB962C8B-B14F-4D97-AF65-F5344CB8AC3E}">
        <p14:creationId xmlns:p14="http://schemas.microsoft.com/office/powerpoint/2010/main" val="555541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473DA159-B98E-4CD2-8075-41A91625E43C}"/>
              </a:ext>
            </a:extLst>
          </p:cNvPr>
          <p:cNvGraphicFramePr>
            <a:graphicFrameLocks noGrp="1"/>
          </p:cNvGraphicFramePr>
          <p:nvPr>
            <p:ph sz="quarter" idx="12"/>
          </p:nvPr>
        </p:nvGraphicFramePr>
        <p:xfrm>
          <a:off x="425683" y="1674421"/>
          <a:ext cx="11295262" cy="3705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FB079E6A-62A6-465C-9072-4ADFD3E8B2F1}"/>
              </a:ext>
            </a:extLst>
          </p:cNvPr>
          <p:cNvSpPr>
            <a:spLocks noGrp="1"/>
          </p:cNvSpPr>
          <p:nvPr>
            <p:ph type="body" sz="quarter" idx="15"/>
          </p:nvPr>
        </p:nvSpPr>
        <p:spPr>
          <a:xfrm>
            <a:off x="160868" y="573973"/>
            <a:ext cx="8637332" cy="999068"/>
          </a:xfrm>
        </p:spPr>
        <p:txBody>
          <a:bodyPr/>
          <a:lstStyle/>
          <a:p>
            <a:r>
              <a:rPr lang="en-US" dirty="0"/>
              <a:t>FFN Evaluation approach</a:t>
            </a:r>
          </a:p>
        </p:txBody>
      </p:sp>
      <p:sp>
        <p:nvSpPr>
          <p:cNvPr id="7" name="Slide Number Placeholder 6">
            <a:extLst>
              <a:ext uri="{FF2B5EF4-FFF2-40B4-BE49-F238E27FC236}">
                <a16:creationId xmlns:a16="http://schemas.microsoft.com/office/drawing/2014/main" id="{C117A328-F5D0-4719-A36A-C8BCA808220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C17F8-45B0-7A4A-9108-D69E38C839AA}" type="slidenum">
              <a:rPr kumimoji="0" lang="en-US" sz="1800" b="0" i="0" u="none" strike="noStrike" kern="1200" cap="none" spc="0" normalizeH="0" baseline="0" noProof="0" smtClean="0">
                <a:ln>
                  <a:noFill/>
                </a:ln>
                <a:solidFill>
                  <a:srgbClr val="414041"/>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srgbClr val="414041"/>
              </a:solidFill>
              <a:effectLst/>
              <a:uLnTx/>
              <a:uFillTx/>
              <a:latin typeface="Franklin Gothic Book" panose="020B0503020102020204"/>
              <a:ea typeface="+mn-ea"/>
              <a:cs typeface="+mn-cs"/>
            </a:endParaRPr>
          </a:p>
        </p:txBody>
      </p:sp>
      <p:sp>
        <p:nvSpPr>
          <p:cNvPr id="9" name="TextBox 8">
            <a:extLst>
              <a:ext uri="{FF2B5EF4-FFF2-40B4-BE49-F238E27FC236}">
                <a16:creationId xmlns:a16="http://schemas.microsoft.com/office/drawing/2014/main" id="{698D1A2E-00B8-4D98-BCDC-02897EDEB033}"/>
              </a:ext>
            </a:extLst>
          </p:cNvPr>
          <p:cNvSpPr txBox="1"/>
          <p:nvPr/>
        </p:nvSpPr>
        <p:spPr>
          <a:xfrm>
            <a:off x="2731330" y="4453244"/>
            <a:ext cx="66739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rPr>
              <a:t>Co-Design and Ongoing Technical Assistance</a:t>
            </a:r>
          </a:p>
        </p:txBody>
      </p:sp>
      <p:sp>
        <p:nvSpPr>
          <p:cNvPr id="10" name="Footer Placeholder 9">
            <a:extLst>
              <a:ext uri="{FF2B5EF4-FFF2-40B4-BE49-F238E27FC236}">
                <a16:creationId xmlns:a16="http://schemas.microsoft.com/office/drawing/2014/main" id="{47017E3B-3B7C-432A-AD27-4B5203B2B320}"/>
              </a:ext>
            </a:extLst>
          </p:cNvPr>
          <p:cNvSpPr>
            <a:spLocks noGrp="1"/>
          </p:cNvSpPr>
          <p:nvPr>
            <p:ph type="ftr" sz="quarter" idx="3"/>
          </p:nvPr>
        </p:nvSpPr>
        <p:spPr>
          <a:xfrm>
            <a:off x="561865" y="6438210"/>
            <a:ext cx="292948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Franklin Gothic Medium" panose="020B0603020102020204"/>
                <a:ea typeface="+mn-ea"/>
                <a:cs typeface="+mn-cs"/>
              </a:rPr>
              <a:t>Building EE Capacity in Comm., AEA2019</a:t>
            </a:r>
          </a:p>
        </p:txBody>
      </p:sp>
    </p:spTree>
    <p:extLst>
      <p:ext uri="{BB962C8B-B14F-4D97-AF65-F5344CB8AC3E}">
        <p14:creationId xmlns:p14="http://schemas.microsoft.com/office/powerpoint/2010/main" val="3270636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CAD564-D0A8-4775-AEAA-3747083BF82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C17F8-45B0-7A4A-9108-D69E38C839AA}" type="slidenum">
              <a:rPr kumimoji="0" lang="en-US" sz="1800" b="0" i="0" u="none" strike="noStrike" kern="1200" cap="none" spc="0" normalizeH="0" baseline="0" noProof="0" smtClean="0">
                <a:ln>
                  <a:noFill/>
                </a:ln>
                <a:solidFill>
                  <a:srgbClr val="414041"/>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srgbClr val="414041"/>
              </a:solidFill>
              <a:effectLst/>
              <a:uLnTx/>
              <a:uFillTx/>
              <a:latin typeface="Franklin Gothic Book" panose="020B0503020102020204"/>
              <a:ea typeface="+mn-ea"/>
              <a:cs typeface="+mn-cs"/>
            </a:endParaRPr>
          </a:p>
        </p:txBody>
      </p:sp>
      <p:pic>
        <p:nvPicPr>
          <p:cNvPr id="5" name="Picture 4">
            <a:extLst>
              <a:ext uri="{FF2B5EF4-FFF2-40B4-BE49-F238E27FC236}">
                <a16:creationId xmlns:a16="http://schemas.microsoft.com/office/drawing/2014/main" id="{2A2BC0A7-9AE3-4A45-AA3E-058DE4136692}"/>
              </a:ext>
            </a:extLst>
          </p:cNvPr>
          <p:cNvPicPr>
            <a:picLocks noChangeAspect="1"/>
          </p:cNvPicPr>
          <p:nvPr/>
        </p:nvPicPr>
        <p:blipFill>
          <a:blip r:embed="rId2"/>
          <a:stretch>
            <a:fillRect/>
          </a:stretch>
        </p:blipFill>
        <p:spPr>
          <a:xfrm>
            <a:off x="89618" y="400529"/>
            <a:ext cx="11967162" cy="6202140"/>
          </a:xfrm>
          <a:prstGeom prst="rect">
            <a:avLst/>
          </a:prstGeom>
        </p:spPr>
      </p:pic>
      <p:sp>
        <p:nvSpPr>
          <p:cNvPr id="6" name="Footer Placeholder 9">
            <a:extLst>
              <a:ext uri="{FF2B5EF4-FFF2-40B4-BE49-F238E27FC236}">
                <a16:creationId xmlns:a16="http://schemas.microsoft.com/office/drawing/2014/main" id="{81BD1C31-7616-4B2C-B14B-5E74CBB5FC32}"/>
              </a:ext>
            </a:extLst>
          </p:cNvPr>
          <p:cNvSpPr>
            <a:spLocks noGrp="1"/>
          </p:cNvSpPr>
          <p:nvPr>
            <p:ph type="ftr" sz="quarter" idx="3"/>
          </p:nvPr>
        </p:nvSpPr>
        <p:spPr>
          <a:xfrm>
            <a:off x="561865" y="6438210"/>
            <a:ext cx="292948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Franklin Gothic Medium" panose="020B0603020102020204"/>
                <a:ea typeface="+mn-ea"/>
                <a:cs typeface="+mn-cs"/>
              </a:rPr>
              <a:t>Building EE Capacity in Comm., AEA2019</a:t>
            </a:r>
          </a:p>
        </p:txBody>
      </p:sp>
      <p:sp>
        <p:nvSpPr>
          <p:cNvPr id="7" name="Text Placeholder 3">
            <a:extLst>
              <a:ext uri="{FF2B5EF4-FFF2-40B4-BE49-F238E27FC236}">
                <a16:creationId xmlns:a16="http://schemas.microsoft.com/office/drawing/2014/main" id="{70287078-4228-41C1-AC9C-DA8BBFD6704C}"/>
              </a:ext>
            </a:extLst>
          </p:cNvPr>
          <p:cNvSpPr>
            <a:spLocks noGrp="1"/>
          </p:cNvSpPr>
          <p:nvPr>
            <p:ph type="body" sz="quarter" idx="15"/>
          </p:nvPr>
        </p:nvSpPr>
        <p:spPr>
          <a:xfrm>
            <a:off x="160868" y="348349"/>
            <a:ext cx="8637332" cy="999068"/>
          </a:xfrm>
        </p:spPr>
        <p:txBody>
          <a:bodyPr/>
          <a:lstStyle/>
          <a:p>
            <a:r>
              <a:rPr lang="en-US" dirty="0"/>
              <a:t>FFN project logic model</a:t>
            </a:r>
          </a:p>
        </p:txBody>
      </p:sp>
    </p:spTree>
    <p:extLst>
      <p:ext uri="{BB962C8B-B14F-4D97-AF65-F5344CB8AC3E}">
        <p14:creationId xmlns:p14="http://schemas.microsoft.com/office/powerpoint/2010/main" val="1984027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group of people standing in front of a crowd&#10;&#10;Description automatically generated">
            <a:extLst>
              <a:ext uri="{FF2B5EF4-FFF2-40B4-BE49-F238E27FC236}">
                <a16:creationId xmlns:a16="http://schemas.microsoft.com/office/drawing/2014/main" id="{49051E1F-ABB8-4716-B6B0-728A3B88E021}"/>
              </a:ext>
            </a:extLst>
          </p:cNvPr>
          <p:cNvPicPr>
            <a:picLocks noGrp="1" noChangeAspect="1"/>
          </p:cNvPicPr>
          <p:nvPr>
            <p:ph sz="quarter" idx="12"/>
          </p:nvPr>
        </p:nvPicPr>
        <p:blipFill>
          <a:blip r:embed="rId2"/>
          <a:stretch>
            <a:fillRect/>
          </a:stretch>
        </p:blipFill>
        <p:spPr>
          <a:xfrm>
            <a:off x="190600" y="1608666"/>
            <a:ext cx="5674838" cy="4256127"/>
          </a:xfrm>
        </p:spPr>
      </p:pic>
      <p:pic>
        <p:nvPicPr>
          <p:cNvPr id="11" name="Content Placeholder 10" descr="A group of people sitting at a table&#10;&#10;Description automatically generated">
            <a:extLst>
              <a:ext uri="{FF2B5EF4-FFF2-40B4-BE49-F238E27FC236}">
                <a16:creationId xmlns:a16="http://schemas.microsoft.com/office/drawing/2014/main" id="{A0F56104-29DB-4682-B7D0-2EF049594E55}"/>
              </a:ext>
            </a:extLst>
          </p:cNvPr>
          <p:cNvPicPr>
            <a:picLocks noGrp="1" noChangeAspect="1"/>
          </p:cNvPicPr>
          <p:nvPr>
            <p:ph sz="quarter" idx="13"/>
          </p:nvPr>
        </p:nvPicPr>
        <p:blipFill>
          <a:blip r:embed="rId3"/>
          <a:stretch>
            <a:fillRect/>
          </a:stretch>
        </p:blipFill>
        <p:spPr>
          <a:xfrm>
            <a:off x="6356294" y="1608667"/>
            <a:ext cx="5674838" cy="4256127"/>
          </a:xfrm>
        </p:spPr>
      </p:pic>
      <p:sp>
        <p:nvSpPr>
          <p:cNvPr id="4" name="Text Placeholder 3">
            <a:extLst>
              <a:ext uri="{FF2B5EF4-FFF2-40B4-BE49-F238E27FC236}">
                <a16:creationId xmlns:a16="http://schemas.microsoft.com/office/drawing/2014/main" id="{4096C2B7-74E1-48EE-AED3-0469D0574751}"/>
              </a:ext>
            </a:extLst>
          </p:cNvPr>
          <p:cNvSpPr>
            <a:spLocks noGrp="1"/>
          </p:cNvSpPr>
          <p:nvPr>
            <p:ph type="body" sz="quarter" idx="15"/>
          </p:nvPr>
        </p:nvSpPr>
        <p:spPr>
          <a:xfrm>
            <a:off x="1799660" y="467099"/>
            <a:ext cx="8637332" cy="999068"/>
          </a:xfrm>
        </p:spPr>
        <p:txBody>
          <a:bodyPr/>
          <a:lstStyle/>
          <a:p>
            <a:pPr algn="ctr"/>
            <a:r>
              <a:rPr lang="en-US" dirty="0" err="1"/>
              <a:t>Ffn</a:t>
            </a:r>
            <a:r>
              <a:rPr lang="en-US" dirty="0"/>
              <a:t> learning community convening</a:t>
            </a:r>
          </a:p>
        </p:txBody>
      </p:sp>
      <p:sp>
        <p:nvSpPr>
          <p:cNvPr id="7" name="Slide Number Placeholder 6">
            <a:extLst>
              <a:ext uri="{FF2B5EF4-FFF2-40B4-BE49-F238E27FC236}">
                <a16:creationId xmlns:a16="http://schemas.microsoft.com/office/drawing/2014/main" id="{5F00FE07-1AD2-47C4-8423-7C7A94A3133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C17F8-45B0-7A4A-9108-D69E38C839AA}" type="slidenum">
              <a:rPr kumimoji="0" lang="en-US" sz="1800" b="0" i="0" u="none" strike="noStrike" kern="1200" cap="none" spc="0" normalizeH="0" baseline="0" noProof="0" smtClean="0">
                <a:ln>
                  <a:noFill/>
                </a:ln>
                <a:solidFill>
                  <a:srgbClr val="414041"/>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srgbClr val="414041"/>
              </a:solidFill>
              <a:effectLst/>
              <a:uLnTx/>
              <a:uFillTx/>
              <a:latin typeface="Franklin Gothic Book" panose="020B0503020102020204"/>
              <a:ea typeface="+mn-ea"/>
              <a:cs typeface="+mn-cs"/>
            </a:endParaRPr>
          </a:p>
        </p:txBody>
      </p:sp>
      <p:sp>
        <p:nvSpPr>
          <p:cNvPr id="8" name="Footer Placeholder 9">
            <a:extLst>
              <a:ext uri="{FF2B5EF4-FFF2-40B4-BE49-F238E27FC236}">
                <a16:creationId xmlns:a16="http://schemas.microsoft.com/office/drawing/2014/main" id="{25D4C4FF-2653-4911-BB68-B86BBFAF58DB}"/>
              </a:ext>
            </a:extLst>
          </p:cNvPr>
          <p:cNvSpPr>
            <a:spLocks noGrp="1"/>
          </p:cNvSpPr>
          <p:nvPr>
            <p:ph type="ftr" sz="quarter" idx="3"/>
          </p:nvPr>
        </p:nvSpPr>
        <p:spPr>
          <a:xfrm>
            <a:off x="561865" y="6438210"/>
            <a:ext cx="292948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Franklin Gothic Medium" panose="020B0603020102020204"/>
                <a:ea typeface="+mn-ea"/>
                <a:cs typeface="+mn-cs"/>
              </a:rPr>
              <a:t>Building EE Capacity in Comm., AEA2019</a:t>
            </a:r>
          </a:p>
        </p:txBody>
      </p:sp>
    </p:spTree>
    <p:extLst>
      <p:ext uri="{BB962C8B-B14F-4D97-AF65-F5344CB8AC3E}">
        <p14:creationId xmlns:p14="http://schemas.microsoft.com/office/powerpoint/2010/main" val="3245410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3CCE59-CBBD-45A5-9019-DEBD2A9E08AA}"/>
              </a:ext>
            </a:extLst>
          </p:cNvPr>
          <p:cNvSpPr>
            <a:spLocks noGrp="1"/>
          </p:cNvSpPr>
          <p:nvPr>
            <p:ph type="body" sz="quarter" idx="15"/>
          </p:nvPr>
        </p:nvSpPr>
        <p:spPr>
          <a:xfrm>
            <a:off x="3319670" y="573973"/>
            <a:ext cx="7815690" cy="1219201"/>
          </a:xfrm>
        </p:spPr>
        <p:txBody>
          <a:bodyPr/>
          <a:lstStyle/>
          <a:p>
            <a:r>
              <a:rPr lang="en-US" dirty="0"/>
              <a:t>Methods</a:t>
            </a:r>
          </a:p>
        </p:txBody>
      </p:sp>
      <p:sp>
        <p:nvSpPr>
          <p:cNvPr id="5" name="Slide Number Placeholder 4">
            <a:extLst>
              <a:ext uri="{FF2B5EF4-FFF2-40B4-BE49-F238E27FC236}">
                <a16:creationId xmlns:a16="http://schemas.microsoft.com/office/drawing/2014/main" id="{4EAE8642-52B8-45B9-88B2-3E161DE4F68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C17F8-45B0-7A4A-9108-D69E38C839AA}" type="slidenum">
              <a:rPr kumimoji="0" lang="en-US" sz="1800" b="0" i="0" u="none" strike="noStrike" kern="1200" cap="none" spc="0" normalizeH="0" baseline="0" noProof="0" smtClean="0">
                <a:ln>
                  <a:noFill/>
                </a:ln>
                <a:solidFill>
                  <a:srgbClr val="414041"/>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srgbClr val="414041"/>
              </a:solidFill>
              <a:effectLst/>
              <a:uLnTx/>
              <a:uFillTx/>
              <a:latin typeface="Franklin Gothic Book" panose="020B0503020102020204"/>
              <a:ea typeface="+mn-ea"/>
              <a:cs typeface="+mn-cs"/>
            </a:endParaRPr>
          </a:p>
        </p:txBody>
      </p:sp>
      <p:pic>
        <p:nvPicPr>
          <p:cNvPr id="8" name="Picture Placeholder 7" descr="A picture containing person, indoor, small, woman&#10;&#10;Description automatically generated">
            <a:extLst>
              <a:ext uri="{FF2B5EF4-FFF2-40B4-BE49-F238E27FC236}">
                <a16:creationId xmlns:a16="http://schemas.microsoft.com/office/drawing/2014/main" id="{B33DE502-5EF7-499B-A523-2CBF8268D93C}"/>
              </a:ext>
            </a:extLst>
          </p:cNvPr>
          <p:cNvPicPr>
            <a:picLocks noGrp="1" noChangeAspect="1"/>
          </p:cNvPicPr>
          <p:nvPr>
            <p:ph type="pic" sz="quarter" idx="17"/>
          </p:nvPr>
        </p:nvPicPr>
        <p:blipFill>
          <a:blip r:embed="rId3"/>
          <a:srcRect l="29712" r="29712"/>
          <a:stretch>
            <a:fillRect/>
          </a:stretch>
        </p:blipFill>
        <p:spPr/>
      </p:pic>
      <p:sp>
        <p:nvSpPr>
          <p:cNvPr id="7" name="Footer Placeholder 9">
            <a:extLst>
              <a:ext uri="{FF2B5EF4-FFF2-40B4-BE49-F238E27FC236}">
                <a16:creationId xmlns:a16="http://schemas.microsoft.com/office/drawing/2014/main" id="{84EE59F1-E60F-4D0E-A915-F3E1236D9A02}"/>
              </a:ext>
            </a:extLst>
          </p:cNvPr>
          <p:cNvSpPr>
            <a:spLocks noGrp="1"/>
          </p:cNvSpPr>
          <p:nvPr>
            <p:ph type="ftr" sz="quarter" idx="3"/>
          </p:nvPr>
        </p:nvSpPr>
        <p:spPr>
          <a:xfrm>
            <a:off x="561865" y="6450085"/>
            <a:ext cx="292948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Franklin Gothic Medium" panose="020B0603020102020204"/>
                <a:ea typeface="+mn-ea"/>
                <a:cs typeface="+mn-cs"/>
              </a:rPr>
              <a:t>Building EE Capacity in Comm., AEA2019</a:t>
            </a:r>
          </a:p>
        </p:txBody>
      </p:sp>
      <p:sp>
        <p:nvSpPr>
          <p:cNvPr id="4" name="TextBox 3">
            <a:extLst>
              <a:ext uri="{FF2B5EF4-FFF2-40B4-BE49-F238E27FC236}">
                <a16:creationId xmlns:a16="http://schemas.microsoft.com/office/drawing/2014/main" id="{27B3E704-97CB-4847-BE2C-B6358D1222F3}"/>
              </a:ext>
            </a:extLst>
          </p:cNvPr>
          <p:cNvSpPr txBox="1"/>
          <p:nvPr/>
        </p:nvSpPr>
        <p:spPr>
          <a:xfrm>
            <a:off x="3859480" y="1686294"/>
            <a:ext cx="1947553" cy="1219201"/>
          </a:xfrm>
          <a:prstGeom prst="ellipse">
            <a:avLst/>
          </a:prstGeom>
          <a:solidFill>
            <a:schemeClr val="tx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Franklin Gothic Book" panose="020B0503020102020204"/>
                <a:ea typeface="+mn-ea"/>
                <a:cs typeface="+mn-cs"/>
              </a:rPr>
              <a:t>Lean Data</a:t>
            </a:r>
          </a:p>
        </p:txBody>
      </p:sp>
      <p:sp>
        <p:nvSpPr>
          <p:cNvPr id="9" name="TextBox 8">
            <a:extLst>
              <a:ext uri="{FF2B5EF4-FFF2-40B4-BE49-F238E27FC236}">
                <a16:creationId xmlns:a16="http://schemas.microsoft.com/office/drawing/2014/main" id="{462BE1DF-95D7-49D3-8264-18E09B4C0EF4}"/>
              </a:ext>
            </a:extLst>
          </p:cNvPr>
          <p:cNvSpPr txBox="1"/>
          <p:nvPr/>
        </p:nvSpPr>
        <p:spPr>
          <a:xfrm>
            <a:off x="3838270" y="3872325"/>
            <a:ext cx="1947553" cy="1168539"/>
          </a:xfrm>
          <a:prstGeom prst="ellipse">
            <a:avLst/>
          </a:prstGeom>
          <a:solidFill>
            <a:schemeClr val="accent3">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Franklin Gothic Book" panose="020B0503020102020204"/>
                <a:ea typeface="+mn-ea"/>
                <a:cs typeface="+mn-cs"/>
              </a:rPr>
              <a:t>Thematic Analysis</a:t>
            </a:r>
          </a:p>
        </p:txBody>
      </p:sp>
      <p:sp>
        <p:nvSpPr>
          <p:cNvPr id="10" name="TextBox 9">
            <a:extLst>
              <a:ext uri="{FF2B5EF4-FFF2-40B4-BE49-F238E27FC236}">
                <a16:creationId xmlns:a16="http://schemas.microsoft.com/office/drawing/2014/main" id="{0CBED20F-2F87-445D-960E-CEC8659105CA}"/>
              </a:ext>
            </a:extLst>
          </p:cNvPr>
          <p:cNvSpPr txBox="1"/>
          <p:nvPr/>
        </p:nvSpPr>
        <p:spPr>
          <a:xfrm>
            <a:off x="6673449" y="3872325"/>
            <a:ext cx="1947553" cy="1168539"/>
          </a:xfrm>
          <a:prstGeom prst="ellipse">
            <a:avLst/>
          </a:prstGeom>
          <a:solidFill>
            <a:schemeClr val="accent4">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Franklin Gothic Book" panose="020B0503020102020204"/>
                <a:ea typeface="+mn-ea"/>
                <a:cs typeface="+mn-cs"/>
              </a:rPr>
              <a:t>Capacity Building</a:t>
            </a:r>
          </a:p>
        </p:txBody>
      </p:sp>
      <p:sp>
        <p:nvSpPr>
          <p:cNvPr id="11" name="TextBox 10">
            <a:extLst>
              <a:ext uri="{FF2B5EF4-FFF2-40B4-BE49-F238E27FC236}">
                <a16:creationId xmlns:a16="http://schemas.microsoft.com/office/drawing/2014/main" id="{3AC9B4DB-16CF-49C1-AA52-C5D2A8C4CA18}"/>
              </a:ext>
            </a:extLst>
          </p:cNvPr>
          <p:cNvSpPr txBox="1"/>
          <p:nvPr/>
        </p:nvSpPr>
        <p:spPr>
          <a:xfrm>
            <a:off x="9508628" y="3872325"/>
            <a:ext cx="1947553" cy="1168539"/>
          </a:xfrm>
          <a:prstGeom prst="ellipse">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Franklin Gothic Book" panose="020B0503020102020204"/>
                <a:ea typeface="+mn-ea"/>
                <a:cs typeface="+mn-cs"/>
              </a:rPr>
              <a:t>Learning Comm.</a:t>
            </a:r>
          </a:p>
        </p:txBody>
      </p:sp>
      <p:sp>
        <p:nvSpPr>
          <p:cNvPr id="12" name="TextBox 11">
            <a:extLst>
              <a:ext uri="{FF2B5EF4-FFF2-40B4-BE49-F238E27FC236}">
                <a16:creationId xmlns:a16="http://schemas.microsoft.com/office/drawing/2014/main" id="{A7B94CBE-F2E1-4FFB-AE66-D7C9CB5F5A6C}"/>
              </a:ext>
            </a:extLst>
          </p:cNvPr>
          <p:cNvSpPr txBox="1"/>
          <p:nvPr/>
        </p:nvSpPr>
        <p:spPr>
          <a:xfrm>
            <a:off x="6686184" y="1768416"/>
            <a:ext cx="1947553" cy="1168539"/>
          </a:xfrm>
          <a:prstGeom prst="ellipse">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Franklin Gothic Book" panose="020B0503020102020204"/>
                <a:ea typeface="+mn-ea"/>
                <a:cs typeface="+mn-cs"/>
              </a:rPr>
              <a:t>Co-Design</a:t>
            </a:r>
          </a:p>
        </p:txBody>
      </p:sp>
      <p:sp>
        <p:nvSpPr>
          <p:cNvPr id="13" name="TextBox 12">
            <a:extLst>
              <a:ext uri="{FF2B5EF4-FFF2-40B4-BE49-F238E27FC236}">
                <a16:creationId xmlns:a16="http://schemas.microsoft.com/office/drawing/2014/main" id="{379A8C56-5913-421B-A94C-0954C5A6F6CC}"/>
              </a:ext>
            </a:extLst>
          </p:cNvPr>
          <p:cNvSpPr txBox="1"/>
          <p:nvPr/>
        </p:nvSpPr>
        <p:spPr>
          <a:xfrm>
            <a:off x="9508629" y="1685291"/>
            <a:ext cx="1947553" cy="1168539"/>
          </a:xfrm>
          <a:prstGeom prst="ellipse">
            <a:avLst/>
          </a:prstGeom>
          <a:solidFill>
            <a:schemeClr val="accent2">
              <a:lumMod val="40000"/>
              <a:lumOff val="60000"/>
            </a:scheme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Franklin Gothic Book" panose="020B0503020102020204"/>
                <a:ea typeface="+mn-ea"/>
                <a:cs typeface="+mn-cs"/>
              </a:rPr>
              <a:t>Triangulate Data</a:t>
            </a:r>
          </a:p>
        </p:txBody>
      </p:sp>
    </p:spTree>
    <p:extLst>
      <p:ext uri="{BB962C8B-B14F-4D97-AF65-F5344CB8AC3E}">
        <p14:creationId xmlns:p14="http://schemas.microsoft.com/office/powerpoint/2010/main" val="2370702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grass, outdoor, person, child&#10;&#10;Description automatically generated">
            <a:extLst>
              <a:ext uri="{FF2B5EF4-FFF2-40B4-BE49-F238E27FC236}">
                <a16:creationId xmlns:a16="http://schemas.microsoft.com/office/drawing/2014/main" id="{00050F7B-16CB-4C7C-9D56-47A1DBCDDAB2}"/>
              </a:ext>
            </a:extLst>
          </p:cNvPr>
          <p:cNvPicPr>
            <a:picLocks noGrp="1" noChangeAspect="1"/>
          </p:cNvPicPr>
          <p:nvPr>
            <p:ph type="pic" sz="quarter" idx="12"/>
          </p:nvPr>
        </p:nvPicPr>
        <p:blipFill>
          <a:blip r:embed="rId2">
            <a:duotone>
              <a:schemeClr val="accent4">
                <a:shade val="45000"/>
                <a:satMod val="135000"/>
              </a:schemeClr>
              <a:prstClr val="white"/>
            </a:duotone>
            <a:alphaModFix amt="70000"/>
          </a:blip>
          <a:srcRect t="19696" b="19696"/>
          <a:stretch>
            <a:fillRect/>
          </a:stretch>
        </p:blipFill>
        <p:spPr>
          <a:xfrm>
            <a:off x="-1" y="647407"/>
            <a:ext cx="12191999" cy="5541264"/>
          </a:xfrm>
        </p:spPr>
      </p:pic>
      <p:sp>
        <p:nvSpPr>
          <p:cNvPr id="3" name="Text Placeholder 2">
            <a:extLst>
              <a:ext uri="{FF2B5EF4-FFF2-40B4-BE49-F238E27FC236}">
                <a16:creationId xmlns:a16="http://schemas.microsoft.com/office/drawing/2014/main" id="{AED3B66E-AFE9-4862-9394-148FF6AA3E05}"/>
              </a:ext>
            </a:extLst>
          </p:cNvPr>
          <p:cNvSpPr>
            <a:spLocks noGrp="1"/>
          </p:cNvSpPr>
          <p:nvPr>
            <p:ph type="body" sz="quarter" idx="13"/>
          </p:nvPr>
        </p:nvSpPr>
        <p:spPr>
          <a:xfrm>
            <a:off x="101030" y="3087254"/>
            <a:ext cx="8329788" cy="3429000"/>
          </a:xfrm>
        </p:spPr>
        <p:txBody>
          <a:bodyPr/>
          <a:lstStyle/>
          <a:p>
            <a:r>
              <a:rPr lang="en-US" dirty="0"/>
              <a:t>In the community</a:t>
            </a:r>
          </a:p>
        </p:txBody>
      </p:sp>
    </p:spTree>
    <p:extLst>
      <p:ext uri="{BB962C8B-B14F-4D97-AF65-F5344CB8AC3E}">
        <p14:creationId xmlns:p14="http://schemas.microsoft.com/office/powerpoint/2010/main" val="2573560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person, man, small, sitting&#10;&#10;Description automatically generated">
            <a:extLst>
              <a:ext uri="{FF2B5EF4-FFF2-40B4-BE49-F238E27FC236}">
                <a16:creationId xmlns:a16="http://schemas.microsoft.com/office/drawing/2014/main" id="{C6755301-47EC-477F-ADCD-6C27D04547F6}"/>
              </a:ext>
            </a:extLst>
          </p:cNvPr>
          <p:cNvPicPr>
            <a:picLocks noGrp="1" noChangeAspect="1"/>
          </p:cNvPicPr>
          <p:nvPr>
            <p:ph type="pic" sz="quarter" idx="12"/>
          </p:nvPr>
        </p:nvPicPr>
        <p:blipFill>
          <a:blip r:embed="rId2"/>
          <a:srcRect t="12226" b="12226"/>
          <a:stretch>
            <a:fillRect/>
          </a:stretch>
        </p:blipFill>
        <p:spPr>
          <a:xfrm>
            <a:off x="-142505" y="0"/>
            <a:ext cx="12492842" cy="6858000"/>
          </a:xfrm>
          <a:ln>
            <a:noFill/>
          </a:ln>
        </p:spPr>
      </p:pic>
      <p:sp>
        <p:nvSpPr>
          <p:cNvPr id="3" name="Text Placeholder 2">
            <a:extLst>
              <a:ext uri="{FF2B5EF4-FFF2-40B4-BE49-F238E27FC236}">
                <a16:creationId xmlns:a16="http://schemas.microsoft.com/office/drawing/2014/main" id="{879B2680-F885-4674-A73B-FB2A4F91763E}"/>
              </a:ext>
            </a:extLst>
          </p:cNvPr>
          <p:cNvSpPr>
            <a:spLocks noGrp="1"/>
          </p:cNvSpPr>
          <p:nvPr>
            <p:ph type="body" sz="quarter" idx="13"/>
          </p:nvPr>
        </p:nvSpPr>
        <p:spPr>
          <a:xfrm>
            <a:off x="184151" y="5403272"/>
            <a:ext cx="8329788" cy="1315579"/>
          </a:xfrm>
        </p:spPr>
        <p:txBody>
          <a:bodyPr/>
          <a:lstStyle/>
          <a:p>
            <a:r>
              <a:rPr lang="en-US" dirty="0"/>
              <a:t>Go kids! </a:t>
            </a:r>
            <a:r>
              <a:rPr lang="en-US" dirty="0" err="1"/>
              <a:t>salinas</a:t>
            </a:r>
            <a:endParaRPr lang="en-US" dirty="0"/>
          </a:p>
        </p:txBody>
      </p:sp>
    </p:spTree>
    <p:extLst>
      <p:ext uri="{BB962C8B-B14F-4D97-AF65-F5344CB8AC3E}">
        <p14:creationId xmlns:p14="http://schemas.microsoft.com/office/powerpoint/2010/main" val="1867556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EC73EE-ADD0-455E-AFA0-281BA2C7CA61}"/>
              </a:ext>
            </a:extLst>
          </p:cNvPr>
          <p:cNvSpPr>
            <a:spLocks noGrp="1"/>
          </p:cNvSpPr>
          <p:nvPr>
            <p:ph type="body" sz="quarter" idx="15"/>
          </p:nvPr>
        </p:nvSpPr>
        <p:spPr/>
        <p:txBody>
          <a:bodyPr/>
          <a:lstStyle/>
          <a:p>
            <a:r>
              <a:rPr lang="en-US" dirty="0"/>
              <a:t>Go kids! Salinas</a:t>
            </a:r>
          </a:p>
        </p:txBody>
      </p:sp>
      <p:pic>
        <p:nvPicPr>
          <p:cNvPr id="18" name="Content Placeholder 17" descr="A close up of a car&#10;&#10;Description automatically generated">
            <a:extLst>
              <a:ext uri="{FF2B5EF4-FFF2-40B4-BE49-F238E27FC236}">
                <a16:creationId xmlns:a16="http://schemas.microsoft.com/office/drawing/2014/main" id="{81038B5F-2A3B-4B6A-9E59-E04B63C6A712}"/>
              </a:ext>
            </a:extLst>
          </p:cNvPr>
          <p:cNvPicPr>
            <a:picLocks noGrp="1" noChangeAspect="1"/>
          </p:cNvPicPr>
          <p:nvPr>
            <p:ph sz="quarter" idx="13"/>
          </p:nvPr>
        </p:nvPicPr>
        <p:blipFill>
          <a:blip r:embed="rId2"/>
          <a:stretch>
            <a:fillRect/>
          </a:stretch>
        </p:blipFill>
        <p:spPr>
          <a:xfrm>
            <a:off x="4881563" y="3676480"/>
            <a:ext cx="2468562" cy="1848190"/>
          </a:xfrm>
        </p:spPr>
      </p:pic>
      <p:pic>
        <p:nvPicPr>
          <p:cNvPr id="14" name="Content Placeholder 13" descr="A picture containing indoor, table, room, toy&#10;&#10;Description automatically generated">
            <a:extLst>
              <a:ext uri="{FF2B5EF4-FFF2-40B4-BE49-F238E27FC236}">
                <a16:creationId xmlns:a16="http://schemas.microsoft.com/office/drawing/2014/main" id="{2940C77E-249C-47C4-8581-CBC11A32D83A}"/>
              </a:ext>
            </a:extLst>
          </p:cNvPr>
          <p:cNvPicPr>
            <a:picLocks noGrp="1" noChangeAspect="1"/>
          </p:cNvPicPr>
          <p:nvPr>
            <p:ph sz="quarter" idx="17"/>
          </p:nvPr>
        </p:nvPicPr>
        <p:blipFill>
          <a:blip r:embed="rId3"/>
          <a:stretch>
            <a:fillRect/>
          </a:stretch>
        </p:blipFill>
        <p:spPr>
          <a:xfrm>
            <a:off x="7996081" y="1414690"/>
            <a:ext cx="2873677" cy="1461826"/>
          </a:xfrm>
        </p:spPr>
      </p:pic>
      <p:pic>
        <p:nvPicPr>
          <p:cNvPr id="20" name="Content Placeholder 19" descr="A group of people in a room&#10;&#10;Description automatically generated">
            <a:extLst>
              <a:ext uri="{FF2B5EF4-FFF2-40B4-BE49-F238E27FC236}">
                <a16:creationId xmlns:a16="http://schemas.microsoft.com/office/drawing/2014/main" id="{4907C53E-13B2-4AA4-B633-0E4A7BDE4395}"/>
              </a:ext>
            </a:extLst>
          </p:cNvPr>
          <p:cNvPicPr>
            <a:picLocks noGrp="1" noChangeAspect="1"/>
          </p:cNvPicPr>
          <p:nvPr>
            <p:ph sz="quarter" idx="18"/>
          </p:nvPr>
        </p:nvPicPr>
        <p:blipFill>
          <a:blip r:embed="rId4"/>
          <a:stretch>
            <a:fillRect/>
          </a:stretch>
        </p:blipFill>
        <p:spPr>
          <a:xfrm>
            <a:off x="7954963" y="3723601"/>
            <a:ext cx="2914796" cy="1762527"/>
          </a:xfrm>
        </p:spPr>
      </p:pic>
      <p:pic>
        <p:nvPicPr>
          <p:cNvPr id="16" name="Content Placeholder 15" descr="A group of people standing in front of a crowd&#10;&#10;Description automatically generated">
            <a:extLst>
              <a:ext uri="{FF2B5EF4-FFF2-40B4-BE49-F238E27FC236}">
                <a16:creationId xmlns:a16="http://schemas.microsoft.com/office/drawing/2014/main" id="{FF5C0DC9-BF75-4BB2-A964-8C97C6905A98}"/>
              </a:ext>
            </a:extLst>
          </p:cNvPr>
          <p:cNvPicPr>
            <a:picLocks noGrp="1" noChangeAspect="1"/>
          </p:cNvPicPr>
          <p:nvPr>
            <p:ph sz="quarter" idx="19"/>
          </p:nvPr>
        </p:nvPicPr>
        <p:blipFill>
          <a:blip r:embed="rId5"/>
          <a:stretch>
            <a:fillRect/>
          </a:stretch>
        </p:blipFill>
        <p:spPr>
          <a:xfrm>
            <a:off x="4882301" y="1186210"/>
            <a:ext cx="2468562" cy="1847334"/>
          </a:xfrm>
        </p:spPr>
      </p:pic>
      <p:sp>
        <p:nvSpPr>
          <p:cNvPr id="10" name="Slide Number Placeholder 9">
            <a:extLst>
              <a:ext uri="{FF2B5EF4-FFF2-40B4-BE49-F238E27FC236}">
                <a16:creationId xmlns:a16="http://schemas.microsoft.com/office/drawing/2014/main" id="{1B82970A-43CC-46A3-A0CF-1D186BE1801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C17F8-45B0-7A4A-9108-D69E38C839AA}" type="slidenum">
              <a:rPr kumimoji="0" lang="en-US" sz="1800" b="0" i="0" u="none" strike="noStrike" kern="1200" cap="none" spc="0" normalizeH="0" baseline="0" noProof="0" smtClean="0">
                <a:ln>
                  <a:noFill/>
                </a:ln>
                <a:solidFill>
                  <a:srgbClr val="414041"/>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srgbClr val="414041"/>
              </a:solidFill>
              <a:effectLst/>
              <a:uLnTx/>
              <a:uFillTx/>
              <a:latin typeface="Franklin Gothic Book" panose="020B0503020102020204"/>
              <a:ea typeface="+mn-ea"/>
              <a:cs typeface="+mn-cs"/>
            </a:endParaRPr>
          </a:p>
        </p:txBody>
      </p:sp>
      <p:sp>
        <p:nvSpPr>
          <p:cNvPr id="11" name="Text Box 312">
            <a:extLst>
              <a:ext uri="{FF2B5EF4-FFF2-40B4-BE49-F238E27FC236}">
                <a16:creationId xmlns:a16="http://schemas.microsoft.com/office/drawing/2014/main" id="{D97A96C1-0AF1-49C1-BD14-12DF539617A5}"/>
              </a:ext>
            </a:extLst>
          </p:cNvPr>
          <p:cNvSpPr txBox="1"/>
          <p:nvPr/>
        </p:nvSpPr>
        <p:spPr>
          <a:xfrm>
            <a:off x="627558" y="1246909"/>
            <a:ext cx="3609524" cy="4369844"/>
          </a:xfrm>
          <a:prstGeom prst="roundRect">
            <a:avLst/>
          </a:prstGeom>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15000"/>
              </a:lnSpc>
              <a:spcBef>
                <a:spcPts val="0"/>
              </a:spcBef>
              <a:spcAft>
                <a:spcPts val="120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Franklin Gothic Book" panose="020B0503020102020204"/>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15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Book" panose="020B0503020102020204"/>
                <a:ea typeface="Calibri" panose="020F0502020204030204" pitchFamily="34" charset="0"/>
                <a:cs typeface="Calibri" panose="020F0502020204030204" pitchFamily="34" charset="0"/>
              </a:rPr>
              <a:t>Key Strategy Elements</a:t>
            </a: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15000"/>
              </a:lnSpc>
              <a:spcBef>
                <a:spcPts val="0"/>
              </a:spcBef>
              <a:spcAft>
                <a:spcPts val="6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Brandon Grotesque"/>
                <a:cs typeface="Brandon Grotesque"/>
              </a:rPr>
              <a:t>Community open house events</a:t>
            </a:r>
          </a:p>
          <a:p>
            <a:pPr marL="342900" marR="0" lvl="0" indent="-342900" algn="l" defTabSz="914400" rtl="0" eaLnBrk="1" fontAlgn="auto" latinLnBrk="0" hangingPunct="1">
              <a:lnSpc>
                <a:spcPct val="115000"/>
              </a:lnSpc>
              <a:spcBef>
                <a:spcPts val="0"/>
              </a:spcBef>
              <a:spcAft>
                <a:spcPts val="6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Brandon Grotesque"/>
                <a:cs typeface="Brandon Grotesque"/>
              </a:rPr>
              <a:t>2-hour weekly playgroups</a:t>
            </a:r>
          </a:p>
          <a:p>
            <a:pPr marL="342900" marR="0" lvl="0" indent="-342900" algn="l" defTabSz="914400" rtl="0" eaLnBrk="1" fontAlgn="auto" latinLnBrk="0" hangingPunct="1">
              <a:lnSpc>
                <a:spcPct val="115000"/>
              </a:lnSpc>
              <a:spcBef>
                <a:spcPts val="0"/>
              </a:spcBef>
              <a:spcAft>
                <a:spcPts val="6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Brandon Grotesque"/>
                <a:cs typeface="Brandon Grotesque"/>
              </a:rPr>
              <a:t>Trained facilitators/mentors</a:t>
            </a:r>
          </a:p>
          <a:p>
            <a:pPr marL="342900" marR="0" lvl="0" indent="-342900" algn="l" defTabSz="914400" rtl="0" eaLnBrk="1" fontAlgn="auto" latinLnBrk="0" hangingPunct="1">
              <a:lnSpc>
                <a:spcPct val="115000"/>
              </a:lnSpc>
              <a:spcBef>
                <a:spcPts val="0"/>
              </a:spcBef>
              <a:spcAft>
                <a:spcPts val="6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Brandon Grotesque"/>
                <a:cs typeface="Brandon Grotesque"/>
              </a:rPr>
              <a:t>High quality materials and resources</a:t>
            </a:r>
          </a:p>
          <a:p>
            <a:pPr marL="342900" marR="0" lvl="0" indent="-342900" algn="l" defTabSz="914400" rtl="0" eaLnBrk="1" fontAlgn="auto" latinLnBrk="0" hangingPunct="1">
              <a:lnSpc>
                <a:spcPct val="115000"/>
              </a:lnSpc>
              <a:spcBef>
                <a:spcPts val="0"/>
              </a:spcBef>
              <a:spcAft>
                <a:spcPts val="6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Brandon Grotesque"/>
                <a:cs typeface="Brandon Grotesque"/>
              </a:rPr>
              <a:t>Developmental screenings</a:t>
            </a:r>
          </a:p>
        </p:txBody>
      </p:sp>
      <p:pic>
        <p:nvPicPr>
          <p:cNvPr id="12" name="Picture 11">
            <a:extLst>
              <a:ext uri="{FF2B5EF4-FFF2-40B4-BE49-F238E27FC236}">
                <a16:creationId xmlns:a16="http://schemas.microsoft.com/office/drawing/2014/main" id="{5BE2E799-9217-40D1-A302-F5866E536145}"/>
              </a:ext>
            </a:extLst>
          </p:cNvPr>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17827" y="1384414"/>
            <a:ext cx="920184" cy="860024"/>
          </a:xfrm>
          <a:prstGeom prst="rect">
            <a:avLst/>
          </a:prstGeom>
        </p:spPr>
      </p:pic>
      <p:sp>
        <p:nvSpPr>
          <p:cNvPr id="13" name="Footer Placeholder 9">
            <a:extLst>
              <a:ext uri="{FF2B5EF4-FFF2-40B4-BE49-F238E27FC236}">
                <a16:creationId xmlns:a16="http://schemas.microsoft.com/office/drawing/2014/main" id="{34FD28F5-F0D1-4426-99BB-323CAA36D9B9}"/>
              </a:ext>
            </a:extLst>
          </p:cNvPr>
          <p:cNvSpPr>
            <a:spLocks noGrp="1"/>
          </p:cNvSpPr>
          <p:nvPr>
            <p:ph type="ftr" sz="quarter" idx="3"/>
          </p:nvPr>
        </p:nvSpPr>
        <p:spPr>
          <a:xfrm>
            <a:off x="561865" y="6438210"/>
            <a:ext cx="292948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Franklin Gothic Medium" panose="020B0603020102020204"/>
                <a:ea typeface="+mn-ea"/>
                <a:cs typeface="+mn-cs"/>
              </a:rPr>
              <a:t>Building EE Capacity in Comm., AEA2019</a:t>
            </a:r>
          </a:p>
        </p:txBody>
      </p:sp>
    </p:spTree>
    <p:extLst>
      <p:ext uri="{BB962C8B-B14F-4D97-AF65-F5344CB8AC3E}">
        <p14:creationId xmlns:p14="http://schemas.microsoft.com/office/powerpoint/2010/main" val="2134950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looking at a computer&#10;&#10;Description automatically generated">
            <a:extLst>
              <a:ext uri="{FF2B5EF4-FFF2-40B4-BE49-F238E27FC236}">
                <a16:creationId xmlns:a16="http://schemas.microsoft.com/office/drawing/2014/main" id="{4AA7D2B4-8DA3-41A9-8A02-D968D5981F10}"/>
              </a:ext>
            </a:extLst>
          </p:cNvPr>
          <p:cNvPicPr>
            <a:picLocks noGrp="1" noChangeAspect="1"/>
          </p:cNvPicPr>
          <p:nvPr>
            <p:ph type="pic" sz="quarter" idx="13"/>
          </p:nvPr>
        </p:nvPicPr>
        <p:blipFill>
          <a:blip r:embed="rId3"/>
          <a:srcRect l="23177" r="23177"/>
          <a:stretch>
            <a:fillRect/>
          </a:stretch>
        </p:blipFill>
        <p:spPr>
          <a:xfrm>
            <a:off x="8550234" y="587734"/>
            <a:ext cx="3641751" cy="4978401"/>
          </a:xfrm>
        </p:spPr>
      </p:pic>
      <p:sp>
        <p:nvSpPr>
          <p:cNvPr id="4" name="Text Placeholder 3">
            <a:extLst>
              <a:ext uri="{FF2B5EF4-FFF2-40B4-BE49-F238E27FC236}">
                <a16:creationId xmlns:a16="http://schemas.microsoft.com/office/drawing/2014/main" id="{414E5F79-6BF3-4F10-8321-1DB616102342}"/>
              </a:ext>
            </a:extLst>
          </p:cNvPr>
          <p:cNvSpPr>
            <a:spLocks noGrp="1"/>
          </p:cNvSpPr>
          <p:nvPr>
            <p:ph type="body" sz="quarter" idx="15"/>
          </p:nvPr>
        </p:nvSpPr>
        <p:spPr/>
        <p:txBody>
          <a:bodyPr/>
          <a:lstStyle/>
          <a:p>
            <a:r>
              <a:rPr lang="en-US" dirty="0"/>
              <a:t>Sample of findings from Go Kids!</a:t>
            </a:r>
          </a:p>
        </p:txBody>
      </p:sp>
      <p:sp>
        <p:nvSpPr>
          <p:cNvPr id="5" name="Slide Number Placeholder 4">
            <a:extLst>
              <a:ext uri="{FF2B5EF4-FFF2-40B4-BE49-F238E27FC236}">
                <a16:creationId xmlns:a16="http://schemas.microsoft.com/office/drawing/2014/main" id="{66936FE8-40EB-456E-9B7B-A306FCCE8E8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C17F8-45B0-7A4A-9108-D69E38C839AA}" type="slidenum">
              <a:rPr kumimoji="0" lang="en-US" sz="1400" b="0" i="0" u="none" strike="noStrike" kern="1200" cap="none" spc="0" normalizeH="0" baseline="0" noProof="0" smtClean="0">
                <a:ln>
                  <a:noFill/>
                </a:ln>
                <a:solidFill>
                  <a:srgbClr val="000000"/>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0" name="Picture 9">
            <a:extLst>
              <a:ext uri="{FF2B5EF4-FFF2-40B4-BE49-F238E27FC236}">
                <a16:creationId xmlns:a16="http://schemas.microsoft.com/office/drawing/2014/main" id="{F4DA73EC-3765-4D02-94C5-2DE45625E0C8}"/>
              </a:ext>
            </a:extLst>
          </p:cNvPr>
          <p:cNvPicPr>
            <a:picLocks noChangeAspect="1"/>
          </p:cNvPicPr>
          <p:nvPr/>
        </p:nvPicPr>
        <p:blipFill rotWithShape="1">
          <a:blip r:embed="rId4"/>
          <a:srcRect b="11614"/>
          <a:stretch/>
        </p:blipFill>
        <p:spPr>
          <a:xfrm>
            <a:off x="-67738" y="1238227"/>
            <a:ext cx="8861590" cy="4699434"/>
          </a:xfrm>
          <a:prstGeom prst="rect">
            <a:avLst/>
          </a:prstGeom>
        </p:spPr>
      </p:pic>
      <p:sp>
        <p:nvSpPr>
          <p:cNvPr id="7" name="Footer Placeholder 9">
            <a:extLst>
              <a:ext uri="{FF2B5EF4-FFF2-40B4-BE49-F238E27FC236}">
                <a16:creationId xmlns:a16="http://schemas.microsoft.com/office/drawing/2014/main" id="{6C4E7AA5-DEF1-4CE0-A3E8-AF6C2C3A7F41}"/>
              </a:ext>
            </a:extLst>
          </p:cNvPr>
          <p:cNvSpPr>
            <a:spLocks noGrp="1"/>
          </p:cNvSpPr>
          <p:nvPr>
            <p:ph type="ftr" sz="quarter" idx="3"/>
          </p:nvPr>
        </p:nvSpPr>
        <p:spPr>
          <a:xfrm>
            <a:off x="561865" y="6438210"/>
            <a:ext cx="292948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Franklin Gothic Medium" panose="020B0603020102020204"/>
                <a:ea typeface="+mn-ea"/>
                <a:cs typeface="+mn-cs"/>
              </a:rPr>
              <a:t>Building EE Capacity in Comm., AEA2019</a:t>
            </a:r>
          </a:p>
        </p:txBody>
      </p:sp>
      <p:sp>
        <p:nvSpPr>
          <p:cNvPr id="2" name="TextBox 1">
            <a:extLst>
              <a:ext uri="{FF2B5EF4-FFF2-40B4-BE49-F238E27FC236}">
                <a16:creationId xmlns:a16="http://schemas.microsoft.com/office/drawing/2014/main" id="{4C536345-CAC2-48BC-9E8C-73BE9A1368DF}"/>
              </a:ext>
            </a:extLst>
          </p:cNvPr>
          <p:cNvSpPr txBox="1"/>
          <p:nvPr/>
        </p:nvSpPr>
        <p:spPr>
          <a:xfrm>
            <a:off x="3384468" y="1710049"/>
            <a:ext cx="11637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Franklin Gothic Book" panose="020B0503020102020204"/>
                <a:ea typeface="+mn-ea"/>
                <a:cs typeface="+mn-cs"/>
              </a:rPr>
              <a:t>BEFORE</a:t>
            </a:r>
          </a:p>
        </p:txBody>
      </p:sp>
      <p:sp>
        <p:nvSpPr>
          <p:cNvPr id="9" name="TextBox 8">
            <a:extLst>
              <a:ext uri="{FF2B5EF4-FFF2-40B4-BE49-F238E27FC236}">
                <a16:creationId xmlns:a16="http://schemas.microsoft.com/office/drawing/2014/main" id="{A8BD0546-8D6E-4467-A701-8E192537A48F}"/>
              </a:ext>
            </a:extLst>
          </p:cNvPr>
          <p:cNvSpPr txBox="1"/>
          <p:nvPr/>
        </p:nvSpPr>
        <p:spPr>
          <a:xfrm>
            <a:off x="3406242" y="1993074"/>
            <a:ext cx="11637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Franklin Gothic Book" panose="020B0503020102020204"/>
                <a:ea typeface="+mn-ea"/>
                <a:cs typeface="+mn-cs"/>
              </a:rPr>
              <a:t>AFTER</a:t>
            </a:r>
          </a:p>
        </p:txBody>
      </p:sp>
    </p:spTree>
    <p:extLst>
      <p:ext uri="{BB962C8B-B14F-4D97-AF65-F5344CB8AC3E}">
        <p14:creationId xmlns:p14="http://schemas.microsoft.com/office/powerpoint/2010/main" val="1901838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42"/>
        <p:cNvGrpSpPr/>
        <p:nvPr/>
      </p:nvGrpSpPr>
      <p:grpSpPr>
        <a:xfrm>
          <a:off x="0" y="0"/>
          <a:ext cx="0" cy="0"/>
          <a:chOff x="0" y="0"/>
          <a:chExt cx="0" cy="0"/>
        </a:xfrm>
      </p:grpSpPr>
      <p:pic>
        <p:nvPicPr>
          <p:cNvPr id="2344" name="Google Shape;2344;p2"/>
          <p:cNvPicPr preferRelativeResize="0">
            <a:picLocks noChangeAspect="1"/>
          </p:cNvPicPr>
          <p:nvPr/>
        </p:nvPicPr>
        <p:blipFill rotWithShape="1">
          <a:blip r:embed="rId3">
            <a:alphaModFix/>
          </a:blip>
          <a:srcRect/>
          <a:stretch/>
        </p:blipFill>
        <p:spPr>
          <a:xfrm>
            <a:off x="2882900" y="1296037"/>
            <a:ext cx="2514600" cy="2514600"/>
          </a:xfrm>
          <a:prstGeom prst="flowChartConnector">
            <a:avLst/>
          </a:prstGeom>
          <a:noFill/>
          <a:ln>
            <a:noFill/>
          </a:ln>
        </p:spPr>
      </p:pic>
      <p:sp>
        <p:nvSpPr>
          <p:cNvPr id="2346" name="Google Shape;2346;p2"/>
          <p:cNvSpPr txBox="1"/>
          <p:nvPr/>
        </p:nvSpPr>
        <p:spPr>
          <a:xfrm>
            <a:off x="1869611" y="3984210"/>
            <a:ext cx="4541178" cy="90277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indent="0" algn="ctr" defTabSz="1096534">
              <a:buSzPts val="2000"/>
              <a:buNone/>
              <a:defRPr sz="2800" b="1" kern="1200" cap="all" spc="200">
                <a:solidFill>
                  <a:schemeClr val="accent2"/>
                </a:solidFill>
                <a:latin typeface="+mj-lt"/>
                <a:ea typeface="+mn-ea"/>
                <a:cs typeface="+mn-cs"/>
              </a:defRPr>
            </a:lvl1pPr>
          </a:lstStyle>
          <a:p>
            <a:pPr>
              <a:spcAft>
                <a:spcPts val="400"/>
              </a:spcAft>
            </a:pPr>
            <a:r>
              <a:rPr lang="en-US" dirty="0">
                <a:latin typeface="+mn-lt"/>
                <a:ea typeface="Open Sans" panose="020B0606030504020204" pitchFamily="34" charset="0"/>
                <a:cs typeface="Open Sans" panose="020B0606030504020204" pitchFamily="34" charset="0"/>
                <a:sym typeface="Georgia"/>
              </a:rPr>
              <a:t>Erika Takada</a:t>
            </a:r>
            <a:endParaRPr dirty="0">
              <a:latin typeface="+mn-lt"/>
              <a:ea typeface="Open Sans" panose="020B0606030504020204" pitchFamily="34" charset="0"/>
              <a:cs typeface="Open Sans" panose="020B0606030504020204" pitchFamily="34" charset="0"/>
            </a:endParaRPr>
          </a:p>
          <a:p>
            <a:pPr>
              <a:spcAft>
                <a:spcPts val="400"/>
              </a:spcAft>
            </a:pPr>
            <a:r>
              <a:rPr lang="en-US" sz="1800" b="0" cap="none" spc="0" dirty="0">
                <a:solidFill>
                  <a:schemeClr val="tx1"/>
                </a:solidFill>
                <a:sym typeface="Georgia"/>
              </a:rPr>
              <a:t>Senior Consultant</a:t>
            </a:r>
            <a:endParaRPr sz="1800" b="0" cap="none" spc="0" dirty="0">
              <a:solidFill>
                <a:schemeClr val="tx1"/>
              </a:solidFill>
            </a:endParaRPr>
          </a:p>
        </p:txBody>
      </p:sp>
      <p:cxnSp>
        <p:nvCxnSpPr>
          <p:cNvPr id="8" name="Straight Connector 7">
            <a:extLst>
              <a:ext uri="{FF2B5EF4-FFF2-40B4-BE49-F238E27FC236}">
                <a16:creationId xmlns:a16="http://schemas.microsoft.com/office/drawing/2014/main" id="{B5A4B70D-AD0E-4CA5-B0A8-8C9E1055E1BC}"/>
              </a:ext>
            </a:extLst>
          </p:cNvPr>
          <p:cNvCxnSpPr>
            <a:cxnSpLocks/>
          </p:cNvCxnSpPr>
          <p:nvPr/>
        </p:nvCxnSpPr>
        <p:spPr>
          <a:xfrm>
            <a:off x="6096000" y="1143000"/>
            <a:ext cx="0" cy="4572000"/>
          </a:xfrm>
          <a:prstGeom prst="line">
            <a:avLst/>
          </a:prstGeom>
          <a:noFill/>
          <a:ln w="12700" cap="flat" cmpd="sng" algn="ctr">
            <a:solidFill>
              <a:schemeClr val="accent6"/>
            </a:solidFill>
            <a:prstDash val="solid"/>
            <a:miter lim="800000"/>
          </a:ln>
          <a:effectLst/>
        </p:spPr>
      </p:cxnSp>
      <p:sp>
        <p:nvSpPr>
          <p:cNvPr id="2345" name="Google Shape;2345;p2"/>
          <p:cNvSpPr txBox="1"/>
          <p:nvPr/>
        </p:nvSpPr>
        <p:spPr>
          <a:xfrm>
            <a:off x="5556892" y="3984210"/>
            <a:ext cx="4989816" cy="902771"/>
          </a:xfrm>
          <a:prstGeom prst="rect">
            <a:avLst/>
          </a:prstGeom>
          <a:noFill/>
          <a:ln>
            <a:noFill/>
          </a:ln>
        </p:spPr>
        <p:txBody>
          <a:bodyPr spcFirstLastPara="1" wrap="square" lIns="91425" tIns="45700" rIns="91425" bIns="45700" anchor="t" anchorCtr="0">
            <a:spAutoFit/>
          </a:bodyPr>
          <a:lstStyle/>
          <a:p>
            <a:pPr lvl="0" algn="ctr" defTabSz="1096534">
              <a:spcAft>
                <a:spcPts val="400"/>
              </a:spcAft>
              <a:buSzPts val="2000"/>
            </a:pPr>
            <a:r>
              <a:rPr lang="en-US" sz="2800" b="1" kern="1200" cap="all" spc="200" dirty="0">
                <a:solidFill>
                  <a:schemeClr val="accent2"/>
                </a:solidFill>
                <a:latin typeface="+mn-lt"/>
                <a:ea typeface="Open Sans" panose="020B0606030504020204" pitchFamily="34" charset="0"/>
                <a:cs typeface="Open Sans" panose="020B0606030504020204" pitchFamily="34" charset="0"/>
                <a:sym typeface="Georgia"/>
              </a:rPr>
              <a:t>Katie Harkin</a:t>
            </a:r>
            <a:endParaRPr sz="2800" b="1" kern="1200" cap="all" spc="200" dirty="0">
              <a:solidFill>
                <a:schemeClr val="accent2"/>
              </a:solidFill>
              <a:latin typeface="+mn-lt"/>
              <a:ea typeface="Open Sans" panose="020B0606030504020204" pitchFamily="34" charset="0"/>
              <a:cs typeface="Open Sans" panose="020B0606030504020204" pitchFamily="34" charset="0"/>
            </a:endParaRPr>
          </a:p>
          <a:p>
            <a:pPr marL="0" lvl="0" algn="ctr" defTabSz="1096534">
              <a:spcAft>
                <a:spcPts val="400"/>
              </a:spcAft>
              <a:buSzPts val="2000"/>
            </a:pPr>
            <a:r>
              <a:rPr lang="en-US" sz="1800" kern="1200" dirty="0">
                <a:solidFill>
                  <a:schemeClr val="tx1"/>
                </a:solidFill>
                <a:latin typeface="+mj-lt"/>
                <a:ea typeface="+mn-ea"/>
                <a:cs typeface="+mn-cs"/>
                <a:sym typeface="Georgia"/>
              </a:rPr>
              <a:t>Program Associate</a:t>
            </a:r>
            <a:endParaRPr sz="1800" kern="1200" dirty="0">
              <a:solidFill>
                <a:schemeClr val="tx1"/>
              </a:solidFill>
              <a:latin typeface="+mj-lt"/>
              <a:ea typeface="+mn-ea"/>
              <a:cs typeface="+mn-cs"/>
            </a:endParaRPr>
          </a:p>
        </p:txBody>
      </p:sp>
      <p:pic>
        <p:nvPicPr>
          <p:cNvPr id="10" name="Google Shape;2347;p2">
            <a:extLst>
              <a:ext uri="{FF2B5EF4-FFF2-40B4-BE49-F238E27FC236}">
                <a16:creationId xmlns:a16="http://schemas.microsoft.com/office/drawing/2014/main" id="{C902F47C-F743-40D9-B000-B4339327C049}"/>
              </a:ext>
            </a:extLst>
          </p:cNvPr>
          <p:cNvPicPr preferRelativeResize="0">
            <a:picLocks noChangeAspect="1"/>
          </p:cNvPicPr>
          <p:nvPr/>
        </p:nvPicPr>
        <p:blipFill rotWithShape="1">
          <a:blip r:embed="rId4">
            <a:alphaModFix/>
          </a:blip>
          <a:srcRect l="7500" b="24618"/>
          <a:stretch/>
        </p:blipFill>
        <p:spPr>
          <a:xfrm>
            <a:off x="6794500" y="1296037"/>
            <a:ext cx="2514600" cy="2514600"/>
          </a:xfrm>
          <a:prstGeom prst="flowChartConnector">
            <a:avLst/>
          </a:prstGeom>
          <a:noFill/>
          <a:ln>
            <a:noFill/>
          </a:ln>
        </p:spPr>
      </p:pic>
      <p:sp>
        <p:nvSpPr>
          <p:cNvPr id="13" name="Title 12">
            <a:extLst>
              <a:ext uri="{FF2B5EF4-FFF2-40B4-BE49-F238E27FC236}">
                <a16:creationId xmlns:a16="http://schemas.microsoft.com/office/drawing/2014/main" id="{25DA23C6-760A-4058-94EB-11F660758DFE}"/>
              </a:ext>
            </a:extLst>
          </p:cNvPr>
          <p:cNvSpPr>
            <a:spLocks noGrp="1"/>
          </p:cNvSpPr>
          <p:nvPr>
            <p:ph type="title"/>
          </p:nvPr>
        </p:nvSpPr>
        <p:spPr/>
        <p:txBody>
          <a:bodyPr/>
          <a:lstStyle/>
          <a:p>
            <a:r>
              <a:rPr lang="en-US" dirty="0"/>
              <a:t>Introductions</a:t>
            </a:r>
            <a:endParaRPr lang="th-TH" dirty="0"/>
          </a:p>
        </p:txBody>
      </p:sp>
      <p:pic>
        <p:nvPicPr>
          <p:cNvPr id="9" name="Picture 8">
            <a:extLst>
              <a:ext uri="{FF2B5EF4-FFF2-40B4-BE49-F238E27FC236}">
                <a16:creationId xmlns:a16="http://schemas.microsoft.com/office/drawing/2014/main" id="{F267F549-DF6A-4DE8-A90F-E1174D80EC11}"/>
              </a:ext>
            </a:extLst>
          </p:cNvPr>
          <p:cNvPicPr>
            <a:picLocks noChangeAspect="1"/>
          </p:cNvPicPr>
          <p:nvPr/>
        </p:nvPicPr>
        <p:blipFill>
          <a:blip r:embed="rId5">
            <a:clrChange>
              <a:clrFrom>
                <a:srgbClr val="FAFAFA"/>
              </a:clrFrom>
              <a:clrTo>
                <a:srgbClr val="FAFAFA">
                  <a:alpha val="0"/>
                </a:srgbClr>
              </a:clrTo>
            </a:clrChange>
          </a:blip>
          <a:srcRect/>
          <a:stretch/>
        </p:blipFill>
        <p:spPr>
          <a:xfrm>
            <a:off x="3239857" y="5123293"/>
            <a:ext cx="1800686" cy="498190"/>
          </a:xfrm>
          <a:prstGeom prst="rect">
            <a:avLst/>
          </a:prstGeom>
          <a:effectLst/>
        </p:spPr>
      </p:pic>
      <p:grpSp>
        <p:nvGrpSpPr>
          <p:cNvPr id="84" name="Google Shape;23;p29">
            <a:extLst>
              <a:ext uri="{FF2B5EF4-FFF2-40B4-BE49-F238E27FC236}">
                <a16:creationId xmlns:a16="http://schemas.microsoft.com/office/drawing/2014/main" id="{6BCB1150-7A89-4E78-A982-BCC3E1EDB295}"/>
              </a:ext>
            </a:extLst>
          </p:cNvPr>
          <p:cNvGrpSpPr/>
          <p:nvPr/>
        </p:nvGrpSpPr>
        <p:grpSpPr>
          <a:xfrm>
            <a:off x="7158606" y="5029776"/>
            <a:ext cx="1786388" cy="685224"/>
            <a:chOff x="-1784" y="1304"/>
            <a:chExt cx="5760" cy="2210"/>
          </a:xfrm>
          <a:solidFill>
            <a:schemeClr val="tx1"/>
          </a:solidFill>
        </p:grpSpPr>
        <p:sp>
          <p:nvSpPr>
            <p:cNvPr id="85" name="Google Shape;24;p29">
              <a:extLst>
                <a:ext uri="{FF2B5EF4-FFF2-40B4-BE49-F238E27FC236}">
                  <a16:creationId xmlns:a16="http://schemas.microsoft.com/office/drawing/2014/main" id="{66799DA7-CF5C-4026-B34B-E468DDA28956}"/>
                </a:ext>
              </a:extLst>
            </p:cNvPr>
            <p:cNvSpPr/>
            <p:nvPr/>
          </p:nvSpPr>
          <p:spPr>
            <a:xfrm>
              <a:off x="-1784" y="1496"/>
              <a:ext cx="207" cy="344"/>
            </a:xfrm>
            <a:custGeom>
              <a:avLst/>
              <a:gdLst/>
              <a:ahLst/>
              <a:cxnLst/>
              <a:rect l="l" t="t" r="r" b="b"/>
              <a:pathLst>
                <a:path w="99" h="164" extrusionOk="0">
                  <a:moveTo>
                    <a:pt x="46" y="0"/>
                  </a:moveTo>
                  <a:cubicBezTo>
                    <a:pt x="46" y="0"/>
                    <a:pt x="46" y="0"/>
                    <a:pt x="46" y="1"/>
                  </a:cubicBezTo>
                  <a:cubicBezTo>
                    <a:pt x="46" y="5"/>
                    <a:pt x="45" y="24"/>
                    <a:pt x="45" y="27"/>
                  </a:cubicBezTo>
                  <a:cubicBezTo>
                    <a:pt x="61" y="27"/>
                    <a:pt x="81" y="25"/>
                    <a:pt x="95" y="25"/>
                  </a:cubicBezTo>
                  <a:cubicBezTo>
                    <a:pt x="98" y="25"/>
                    <a:pt x="99" y="26"/>
                    <a:pt x="99" y="28"/>
                  </a:cubicBezTo>
                  <a:cubicBezTo>
                    <a:pt x="98" y="32"/>
                    <a:pt x="98" y="34"/>
                    <a:pt x="96" y="40"/>
                  </a:cubicBezTo>
                  <a:cubicBezTo>
                    <a:pt x="96" y="43"/>
                    <a:pt x="94" y="43"/>
                    <a:pt x="91" y="43"/>
                  </a:cubicBezTo>
                  <a:cubicBezTo>
                    <a:pt x="80" y="44"/>
                    <a:pt x="65" y="44"/>
                    <a:pt x="46" y="45"/>
                  </a:cubicBezTo>
                  <a:cubicBezTo>
                    <a:pt x="45" y="45"/>
                    <a:pt x="44" y="45"/>
                    <a:pt x="44" y="49"/>
                  </a:cubicBezTo>
                  <a:cubicBezTo>
                    <a:pt x="43" y="63"/>
                    <a:pt x="42" y="101"/>
                    <a:pt x="42" y="122"/>
                  </a:cubicBezTo>
                  <a:cubicBezTo>
                    <a:pt x="42" y="137"/>
                    <a:pt x="52" y="146"/>
                    <a:pt x="69" y="146"/>
                  </a:cubicBezTo>
                  <a:cubicBezTo>
                    <a:pt x="78" y="146"/>
                    <a:pt x="83" y="143"/>
                    <a:pt x="92" y="137"/>
                  </a:cubicBezTo>
                  <a:cubicBezTo>
                    <a:pt x="93" y="137"/>
                    <a:pt x="94" y="137"/>
                    <a:pt x="94" y="138"/>
                  </a:cubicBezTo>
                  <a:cubicBezTo>
                    <a:pt x="95" y="140"/>
                    <a:pt x="95" y="142"/>
                    <a:pt x="95" y="144"/>
                  </a:cubicBezTo>
                  <a:cubicBezTo>
                    <a:pt x="95" y="146"/>
                    <a:pt x="94" y="147"/>
                    <a:pt x="92" y="148"/>
                  </a:cubicBezTo>
                  <a:cubicBezTo>
                    <a:pt x="80" y="155"/>
                    <a:pt x="66" y="164"/>
                    <a:pt x="50" y="164"/>
                  </a:cubicBezTo>
                  <a:cubicBezTo>
                    <a:pt x="44" y="164"/>
                    <a:pt x="31" y="161"/>
                    <a:pt x="24" y="153"/>
                  </a:cubicBezTo>
                  <a:cubicBezTo>
                    <a:pt x="20" y="147"/>
                    <a:pt x="19" y="141"/>
                    <a:pt x="19" y="127"/>
                  </a:cubicBezTo>
                  <a:cubicBezTo>
                    <a:pt x="20" y="110"/>
                    <a:pt x="21" y="60"/>
                    <a:pt x="21" y="50"/>
                  </a:cubicBezTo>
                  <a:cubicBezTo>
                    <a:pt x="22" y="48"/>
                    <a:pt x="19" y="45"/>
                    <a:pt x="18" y="45"/>
                  </a:cubicBezTo>
                  <a:cubicBezTo>
                    <a:pt x="13" y="45"/>
                    <a:pt x="5" y="45"/>
                    <a:pt x="3" y="45"/>
                  </a:cubicBezTo>
                  <a:cubicBezTo>
                    <a:pt x="2" y="45"/>
                    <a:pt x="0" y="42"/>
                    <a:pt x="1" y="41"/>
                  </a:cubicBezTo>
                  <a:cubicBezTo>
                    <a:pt x="15" y="29"/>
                    <a:pt x="37" y="8"/>
                    <a:pt x="42" y="1"/>
                  </a:cubicBezTo>
                  <a:cubicBezTo>
                    <a:pt x="44" y="0"/>
                    <a:pt x="45" y="0"/>
                    <a:pt x="45" y="0"/>
                  </a:cubicBezTo>
                  <a:lnTo>
                    <a:pt x="46" y="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86" name="Google Shape;25;p29">
              <a:extLst>
                <a:ext uri="{FF2B5EF4-FFF2-40B4-BE49-F238E27FC236}">
                  <a16:creationId xmlns:a16="http://schemas.microsoft.com/office/drawing/2014/main" id="{3730092A-40D4-4743-8638-2F08D7CF1E81}"/>
                </a:ext>
              </a:extLst>
            </p:cNvPr>
            <p:cNvSpPr/>
            <p:nvPr/>
          </p:nvSpPr>
          <p:spPr>
            <a:xfrm>
              <a:off x="-1552" y="1304"/>
              <a:ext cx="336" cy="531"/>
            </a:xfrm>
            <a:custGeom>
              <a:avLst/>
              <a:gdLst/>
              <a:ahLst/>
              <a:cxnLst/>
              <a:rect l="l" t="t" r="r" b="b"/>
              <a:pathLst>
                <a:path w="161" h="254" extrusionOk="0">
                  <a:moveTo>
                    <a:pt x="1" y="248"/>
                  </a:moveTo>
                  <a:cubicBezTo>
                    <a:pt x="0" y="246"/>
                    <a:pt x="0" y="246"/>
                    <a:pt x="2" y="245"/>
                  </a:cubicBezTo>
                  <a:cubicBezTo>
                    <a:pt x="20" y="236"/>
                    <a:pt x="21" y="235"/>
                    <a:pt x="21" y="202"/>
                  </a:cubicBezTo>
                  <a:cubicBezTo>
                    <a:pt x="21" y="58"/>
                    <a:pt x="21" y="58"/>
                    <a:pt x="21" y="58"/>
                  </a:cubicBezTo>
                  <a:cubicBezTo>
                    <a:pt x="21" y="37"/>
                    <a:pt x="20" y="37"/>
                    <a:pt x="8" y="26"/>
                  </a:cubicBezTo>
                  <a:cubicBezTo>
                    <a:pt x="7" y="25"/>
                    <a:pt x="7" y="23"/>
                    <a:pt x="9" y="22"/>
                  </a:cubicBezTo>
                  <a:cubicBezTo>
                    <a:pt x="13" y="18"/>
                    <a:pt x="32" y="7"/>
                    <a:pt x="41" y="1"/>
                  </a:cubicBezTo>
                  <a:cubicBezTo>
                    <a:pt x="43" y="0"/>
                    <a:pt x="45" y="1"/>
                    <a:pt x="46" y="2"/>
                  </a:cubicBezTo>
                  <a:cubicBezTo>
                    <a:pt x="47" y="2"/>
                    <a:pt x="47" y="3"/>
                    <a:pt x="47" y="5"/>
                  </a:cubicBezTo>
                  <a:cubicBezTo>
                    <a:pt x="47" y="29"/>
                    <a:pt x="46" y="52"/>
                    <a:pt x="46" y="73"/>
                  </a:cubicBezTo>
                  <a:cubicBezTo>
                    <a:pt x="46" y="131"/>
                    <a:pt x="46" y="131"/>
                    <a:pt x="46" y="131"/>
                  </a:cubicBezTo>
                  <a:cubicBezTo>
                    <a:pt x="46" y="131"/>
                    <a:pt x="47" y="133"/>
                    <a:pt x="48" y="133"/>
                  </a:cubicBezTo>
                  <a:cubicBezTo>
                    <a:pt x="55" y="130"/>
                    <a:pt x="76" y="120"/>
                    <a:pt x="86" y="117"/>
                  </a:cubicBezTo>
                  <a:cubicBezTo>
                    <a:pt x="93" y="114"/>
                    <a:pt x="99" y="113"/>
                    <a:pt x="105" y="113"/>
                  </a:cubicBezTo>
                  <a:cubicBezTo>
                    <a:pt x="137" y="113"/>
                    <a:pt x="143" y="142"/>
                    <a:pt x="143" y="169"/>
                  </a:cubicBezTo>
                  <a:cubicBezTo>
                    <a:pt x="143" y="179"/>
                    <a:pt x="143" y="201"/>
                    <a:pt x="142" y="226"/>
                  </a:cubicBezTo>
                  <a:cubicBezTo>
                    <a:pt x="142" y="237"/>
                    <a:pt x="144" y="238"/>
                    <a:pt x="158" y="242"/>
                  </a:cubicBezTo>
                  <a:cubicBezTo>
                    <a:pt x="161" y="243"/>
                    <a:pt x="161" y="243"/>
                    <a:pt x="161" y="244"/>
                  </a:cubicBezTo>
                  <a:cubicBezTo>
                    <a:pt x="161" y="250"/>
                    <a:pt x="161" y="250"/>
                    <a:pt x="161" y="250"/>
                  </a:cubicBezTo>
                  <a:cubicBezTo>
                    <a:pt x="161" y="252"/>
                    <a:pt x="161" y="252"/>
                    <a:pt x="158" y="252"/>
                  </a:cubicBezTo>
                  <a:cubicBezTo>
                    <a:pt x="134" y="252"/>
                    <a:pt x="134" y="252"/>
                    <a:pt x="134" y="252"/>
                  </a:cubicBezTo>
                  <a:cubicBezTo>
                    <a:pt x="117" y="252"/>
                    <a:pt x="103" y="254"/>
                    <a:pt x="101" y="254"/>
                  </a:cubicBezTo>
                  <a:cubicBezTo>
                    <a:pt x="99" y="254"/>
                    <a:pt x="99" y="254"/>
                    <a:pt x="98" y="250"/>
                  </a:cubicBezTo>
                  <a:cubicBezTo>
                    <a:pt x="98" y="246"/>
                    <a:pt x="98" y="245"/>
                    <a:pt x="99" y="244"/>
                  </a:cubicBezTo>
                  <a:cubicBezTo>
                    <a:pt x="100" y="244"/>
                    <a:pt x="106" y="242"/>
                    <a:pt x="110" y="240"/>
                  </a:cubicBezTo>
                  <a:cubicBezTo>
                    <a:pt x="116" y="237"/>
                    <a:pt x="117" y="235"/>
                    <a:pt x="118" y="226"/>
                  </a:cubicBezTo>
                  <a:cubicBezTo>
                    <a:pt x="120" y="211"/>
                    <a:pt x="120" y="201"/>
                    <a:pt x="120" y="187"/>
                  </a:cubicBezTo>
                  <a:cubicBezTo>
                    <a:pt x="120" y="154"/>
                    <a:pt x="114" y="145"/>
                    <a:pt x="106" y="139"/>
                  </a:cubicBezTo>
                  <a:cubicBezTo>
                    <a:pt x="97" y="132"/>
                    <a:pt x="91" y="132"/>
                    <a:pt x="84" y="132"/>
                  </a:cubicBezTo>
                  <a:cubicBezTo>
                    <a:pt x="73" y="132"/>
                    <a:pt x="60" y="137"/>
                    <a:pt x="49" y="142"/>
                  </a:cubicBezTo>
                  <a:cubicBezTo>
                    <a:pt x="46" y="144"/>
                    <a:pt x="45" y="146"/>
                    <a:pt x="45" y="153"/>
                  </a:cubicBezTo>
                  <a:cubicBezTo>
                    <a:pt x="45" y="191"/>
                    <a:pt x="45" y="191"/>
                    <a:pt x="45" y="191"/>
                  </a:cubicBezTo>
                  <a:cubicBezTo>
                    <a:pt x="45" y="209"/>
                    <a:pt x="46" y="218"/>
                    <a:pt x="47" y="228"/>
                  </a:cubicBezTo>
                  <a:cubicBezTo>
                    <a:pt x="48" y="237"/>
                    <a:pt x="50" y="239"/>
                    <a:pt x="66" y="240"/>
                  </a:cubicBezTo>
                  <a:cubicBezTo>
                    <a:pt x="67" y="240"/>
                    <a:pt x="68" y="241"/>
                    <a:pt x="68" y="250"/>
                  </a:cubicBezTo>
                  <a:cubicBezTo>
                    <a:pt x="68" y="251"/>
                    <a:pt x="68" y="252"/>
                    <a:pt x="66" y="252"/>
                  </a:cubicBezTo>
                  <a:cubicBezTo>
                    <a:pt x="39" y="252"/>
                    <a:pt x="21" y="252"/>
                    <a:pt x="6" y="254"/>
                  </a:cubicBezTo>
                  <a:cubicBezTo>
                    <a:pt x="4" y="254"/>
                    <a:pt x="3" y="254"/>
                    <a:pt x="3" y="253"/>
                  </a:cubicBezTo>
                  <a:lnTo>
                    <a:pt x="1" y="24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87" name="Google Shape;26;p29">
              <a:extLst>
                <a:ext uri="{FF2B5EF4-FFF2-40B4-BE49-F238E27FC236}">
                  <a16:creationId xmlns:a16="http://schemas.microsoft.com/office/drawing/2014/main" id="{3C2A1527-F1F6-4877-9D22-0C2DFE0963C3}"/>
                </a:ext>
              </a:extLst>
            </p:cNvPr>
            <p:cNvSpPr/>
            <p:nvPr/>
          </p:nvSpPr>
          <p:spPr>
            <a:xfrm>
              <a:off x="-1182" y="1540"/>
              <a:ext cx="250" cy="298"/>
            </a:xfrm>
            <a:custGeom>
              <a:avLst/>
              <a:gdLst/>
              <a:ahLst/>
              <a:cxnLst/>
              <a:rect l="l" t="t" r="r" b="b"/>
              <a:pathLst>
                <a:path w="120" h="142" extrusionOk="0">
                  <a:moveTo>
                    <a:pt x="67" y="0"/>
                  </a:moveTo>
                  <a:cubicBezTo>
                    <a:pt x="78" y="0"/>
                    <a:pt x="89" y="6"/>
                    <a:pt x="95" y="12"/>
                  </a:cubicBezTo>
                  <a:cubicBezTo>
                    <a:pt x="101" y="18"/>
                    <a:pt x="105" y="25"/>
                    <a:pt x="108" y="34"/>
                  </a:cubicBezTo>
                  <a:cubicBezTo>
                    <a:pt x="111" y="34"/>
                    <a:pt x="119" y="32"/>
                    <a:pt x="120" y="33"/>
                  </a:cubicBezTo>
                  <a:cubicBezTo>
                    <a:pt x="120" y="34"/>
                    <a:pt x="120" y="35"/>
                    <a:pt x="120" y="36"/>
                  </a:cubicBezTo>
                  <a:cubicBezTo>
                    <a:pt x="119" y="39"/>
                    <a:pt x="117" y="45"/>
                    <a:pt x="114" y="46"/>
                  </a:cubicBezTo>
                  <a:cubicBezTo>
                    <a:pt x="88" y="52"/>
                    <a:pt x="44" y="60"/>
                    <a:pt x="29" y="65"/>
                  </a:cubicBezTo>
                  <a:cubicBezTo>
                    <a:pt x="27" y="65"/>
                    <a:pt x="27" y="67"/>
                    <a:pt x="27" y="71"/>
                  </a:cubicBezTo>
                  <a:cubicBezTo>
                    <a:pt x="28" y="108"/>
                    <a:pt x="47" y="123"/>
                    <a:pt x="70" y="123"/>
                  </a:cubicBezTo>
                  <a:cubicBezTo>
                    <a:pt x="86" y="123"/>
                    <a:pt x="100" y="116"/>
                    <a:pt x="112" y="106"/>
                  </a:cubicBezTo>
                  <a:cubicBezTo>
                    <a:pt x="113" y="104"/>
                    <a:pt x="117" y="104"/>
                    <a:pt x="117" y="105"/>
                  </a:cubicBezTo>
                  <a:cubicBezTo>
                    <a:pt x="117" y="113"/>
                    <a:pt x="116" y="115"/>
                    <a:pt x="114" y="117"/>
                  </a:cubicBezTo>
                  <a:cubicBezTo>
                    <a:pt x="100" y="130"/>
                    <a:pt x="83" y="136"/>
                    <a:pt x="71" y="140"/>
                  </a:cubicBezTo>
                  <a:cubicBezTo>
                    <a:pt x="67" y="141"/>
                    <a:pt x="62" y="142"/>
                    <a:pt x="59" y="142"/>
                  </a:cubicBezTo>
                  <a:cubicBezTo>
                    <a:pt x="35" y="142"/>
                    <a:pt x="20" y="127"/>
                    <a:pt x="15" y="123"/>
                  </a:cubicBezTo>
                  <a:cubicBezTo>
                    <a:pt x="10" y="117"/>
                    <a:pt x="0" y="101"/>
                    <a:pt x="0" y="78"/>
                  </a:cubicBezTo>
                  <a:cubicBezTo>
                    <a:pt x="0" y="48"/>
                    <a:pt x="18" y="24"/>
                    <a:pt x="35" y="11"/>
                  </a:cubicBezTo>
                  <a:cubicBezTo>
                    <a:pt x="44" y="5"/>
                    <a:pt x="56" y="0"/>
                    <a:pt x="66" y="0"/>
                  </a:cubicBezTo>
                  <a:lnTo>
                    <a:pt x="67" y="0"/>
                  </a:lnTo>
                  <a:close/>
                  <a:moveTo>
                    <a:pt x="83" y="37"/>
                  </a:moveTo>
                  <a:cubicBezTo>
                    <a:pt x="83" y="29"/>
                    <a:pt x="69" y="13"/>
                    <a:pt x="54" y="13"/>
                  </a:cubicBezTo>
                  <a:cubicBezTo>
                    <a:pt x="52" y="13"/>
                    <a:pt x="48" y="14"/>
                    <a:pt x="45" y="16"/>
                  </a:cubicBezTo>
                  <a:cubicBezTo>
                    <a:pt x="34" y="24"/>
                    <a:pt x="29" y="41"/>
                    <a:pt x="30" y="55"/>
                  </a:cubicBezTo>
                  <a:cubicBezTo>
                    <a:pt x="45" y="50"/>
                    <a:pt x="62" y="47"/>
                    <a:pt x="80" y="43"/>
                  </a:cubicBezTo>
                  <a:cubicBezTo>
                    <a:pt x="82" y="43"/>
                    <a:pt x="83" y="41"/>
                    <a:pt x="83" y="37"/>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88" name="Google Shape;27;p29">
              <a:extLst>
                <a:ext uri="{FF2B5EF4-FFF2-40B4-BE49-F238E27FC236}">
                  <a16:creationId xmlns:a16="http://schemas.microsoft.com/office/drawing/2014/main" id="{A5366145-0F5C-4C6D-B89B-23AB2A9D120A}"/>
                </a:ext>
              </a:extLst>
            </p:cNvPr>
            <p:cNvSpPr/>
            <p:nvPr/>
          </p:nvSpPr>
          <p:spPr>
            <a:xfrm>
              <a:off x="-781" y="1348"/>
              <a:ext cx="495" cy="485"/>
            </a:xfrm>
            <a:custGeom>
              <a:avLst/>
              <a:gdLst/>
              <a:ahLst/>
              <a:cxnLst/>
              <a:rect l="l" t="t" r="r" b="b"/>
              <a:pathLst>
                <a:path w="237" h="232" extrusionOk="0">
                  <a:moveTo>
                    <a:pt x="237" y="116"/>
                  </a:moveTo>
                  <a:cubicBezTo>
                    <a:pt x="237" y="135"/>
                    <a:pt x="228" y="166"/>
                    <a:pt x="203" y="190"/>
                  </a:cubicBezTo>
                  <a:cubicBezTo>
                    <a:pt x="179" y="213"/>
                    <a:pt x="162" y="220"/>
                    <a:pt x="143" y="226"/>
                  </a:cubicBezTo>
                  <a:cubicBezTo>
                    <a:pt x="125" y="231"/>
                    <a:pt x="113" y="232"/>
                    <a:pt x="88" y="232"/>
                  </a:cubicBezTo>
                  <a:cubicBezTo>
                    <a:pt x="69" y="232"/>
                    <a:pt x="34" y="230"/>
                    <a:pt x="26" y="230"/>
                  </a:cubicBezTo>
                  <a:cubicBezTo>
                    <a:pt x="19" y="230"/>
                    <a:pt x="6" y="231"/>
                    <a:pt x="2" y="231"/>
                  </a:cubicBezTo>
                  <a:cubicBezTo>
                    <a:pt x="2" y="230"/>
                    <a:pt x="0" y="221"/>
                    <a:pt x="1" y="220"/>
                  </a:cubicBezTo>
                  <a:cubicBezTo>
                    <a:pt x="18" y="215"/>
                    <a:pt x="21" y="213"/>
                    <a:pt x="21" y="206"/>
                  </a:cubicBezTo>
                  <a:cubicBezTo>
                    <a:pt x="23" y="177"/>
                    <a:pt x="23" y="118"/>
                    <a:pt x="23" y="76"/>
                  </a:cubicBezTo>
                  <a:cubicBezTo>
                    <a:pt x="23" y="36"/>
                    <a:pt x="23" y="27"/>
                    <a:pt x="22" y="23"/>
                  </a:cubicBezTo>
                  <a:cubicBezTo>
                    <a:pt x="21" y="18"/>
                    <a:pt x="19" y="15"/>
                    <a:pt x="3" y="13"/>
                  </a:cubicBezTo>
                  <a:cubicBezTo>
                    <a:pt x="2" y="13"/>
                    <a:pt x="1" y="12"/>
                    <a:pt x="1" y="10"/>
                  </a:cubicBezTo>
                  <a:cubicBezTo>
                    <a:pt x="1" y="2"/>
                    <a:pt x="1" y="2"/>
                    <a:pt x="1" y="2"/>
                  </a:cubicBezTo>
                  <a:cubicBezTo>
                    <a:pt x="13" y="2"/>
                    <a:pt x="24" y="2"/>
                    <a:pt x="42" y="1"/>
                  </a:cubicBezTo>
                  <a:cubicBezTo>
                    <a:pt x="66" y="1"/>
                    <a:pt x="79" y="0"/>
                    <a:pt x="95" y="0"/>
                  </a:cubicBezTo>
                  <a:cubicBezTo>
                    <a:pt x="121" y="0"/>
                    <a:pt x="166" y="4"/>
                    <a:pt x="198" y="32"/>
                  </a:cubicBezTo>
                  <a:cubicBezTo>
                    <a:pt x="224" y="56"/>
                    <a:pt x="237" y="84"/>
                    <a:pt x="237" y="116"/>
                  </a:cubicBezTo>
                  <a:close/>
                  <a:moveTo>
                    <a:pt x="96" y="13"/>
                  </a:moveTo>
                  <a:cubicBezTo>
                    <a:pt x="81" y="13"/>
                    <a:pt x="58" y="17"/>
                    <a:pt x="55" y="19"/>
                  </a:cubicBezTo>
                  <a:cubicBezTo>
                    <a:pt x="53" y="21"/>
                    <a:pt x="53" y="23"/>
                    <a:pt x="53" y="26"/>
                  </a:cubicBezTo>
                  <a:cubicBezTo>
                    <a:pt x="51" y="43"/>
                    <a:pt x="50" y="75"/>
                    <a:pt x="50" y="104"/>
                  </a:cubicBezTo>
                  <a:cubicBezTo>
                    <a:pt x="50" y="156"/>
                    <a:pt x="51" y="192"/>
                    <a:pt x="55" y="209"/>
                  </a:cubicBezTo>
                  <a:cubicBezTo>
                    <a:pt x="56" y="212"/>
                    <a:pt x="57" y="214"/>
                    <a:pt x="61" y="215"/>
                  </a:cubicBezTo>
                  <a:cubicBezTo>
                    <a:pt x="68" y="217"/>
                    <a:pt x="82" y="220"/>
                    <a:pt x="92" y="220"/>
                  </a:cubicBezTo>
                  <a:cubicBezTo>
                    <a:pt x="111" y="220"/>
                    <a:pt x="133" y="217"/>
                    <a:pt x="158" y="201"/>
                  </a:cubicBezTo>
                  <a:cubicBezTo>
                    <a:pt x="189" y="182"/>
                    <a:pt x="203" y="149"/>
                    <a:pt x="203" y="114"/>
                  </a:cubicBezTo>
                  <a:cubicBezTo>
                    <a:pt x="203" y="77"/>
                    <a:pt x="186" y="52"/>
                    <a:pt x="170" y="38"/>
                  </a:cubicBezTo>
                  <a:cubicBezTo>
                    <a:pt x="146" y="16"/>
                    <a:pt x="115" y="13"/>
                    <a:pt x="96" y="13"/>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89" name="Google Shape;28;p29">
              <a:extLst>
                <a:ext uri="{FF2B5EF4-FFF2-40B4-BE49-F238E27FC236}">
                  <a16:creationId xmlns:a16="http://schemas.microsoft.com/office/drawing/2014/main" id="{431E8500-1B35-407F-A186-B6FBF100637A}"/>
                </a:ext>
              </a:extLst>
            </p:cNvPr>
            <p:cNvSpPr/>
            <p:nvPr/>
          </p:nvSpPr>
          <p:spPr>
            <a:xfrm>
              <a:off x="-242" y="1536"/>
              <a:ext cx="267" cy="304"/>
            </a:xfrm>
            <a:custGeom>
              <a:avLst/>
              <a:gdLst/>
              <a:ahLst/>
              <a:cxnLst/>
              <a:rect l="l" t="t" r="r" b="b"/>
              <a:pathLst>
                <a:path w="128" h="145" extrusionOk="0">
                  <a:moveTo>
                    <a:pt x="16" y="43"/>
                  </a:moveTo>
                  <a:cubicBezTo>
                    <a:pt x="14" y="44"/>
                    <a:pt x="12" y="44"/>
                    <a:pt x="10" y="44"/>
                  </a:cubicBezTo>
                  <a:cubicBezTo>
                    <a:pt x="8" y="44"/>
                    <a:pt x="6" y="41"/>
                    <a:pt x="6" y="40"/>
                  </a:cubicBezTo>
                  <a:cubicBezTo>
                    <a:pt x="6" y="38"/>
                    <a:pt x="7" y="35"/>
                    <a:pt x="8" y="33"/>
                  </a:cubicBezTo>
                  <a:cubicBezTo>
                    <a:pt x="14" y="23"/>
                    <a:pt x="39" y="7"/>
                    <a:pt x="49" y="4"/>
                  </a:cubicBezTo>
                  <a:cubicBezTo>
                    <a:pt x="56" y="2"/>
                    <a:pt x="61" y="0"/>
                    <a:pt x="65" y="0"/>
                  </a:cubicBezTo>
                  <a:cubicBezTo>
                    <a:pt x="80" y="0"/>
                    <a:pt x="87" y="7"/>
                    <a:pt x="93" y="13"/>
                  </a:cubicBezTo>
                  <a:cubicBezTo>
                    <a:pt x="99" y="19"/>
                    <a:pt x="99" y="26"/>
                    <a:pt x="99" y="29"/>
                  </a:cubicBezTo>
                  <a:cubicBezTo>
                    <a:pt x="99" y="54"/>
                    <a:pt x="98" y="78"/>
                    <a:pt x="98" y="103"/>
                  </a:cubicBezTo>
                  <a:cubicBezTo>
                    <a:pt x="98" y="122"/>
                    <a:pt x="102" y="128"/>
                    <a:pt x="107" y="128"/>
                  </a:cubicBezTo>
                  <a:cubicBezTo>
                    <a:pt x="113" y="128"/>
                    <a:pt x="124" y="124"/>
                    <a:pt x="125" y="124"/>
                  </a:cubicBezTo>
                  <a:cubicBezTo>
                    <a:pt x="125" y="123"/>
                    <a:pt x="128" y="126"/>
                    <a:pt x="128" y="126"/>
                  </a:cubicBezTo>
                  <a:cubicBezTo>
                    <a:pt x="128" y="134"/>
                    <a:pt x="128" y="134"/>
                    <a:pt x="128" y="134"/>
                  </a:cubicBezTo>
                  <a:cubicBezTo>
                    <a:pt x="128" y="135"/>
                    <a:pt x="127" y="136"/>
                    <a:pt x="126" y="137"/>
                  </a:cubicBezTo>
                  <a:cubicBezTo>
                    <a:pt x="121" y="140"/>
                    <a:pt x="99" y="145"/>
                    <a:pt x="88" y="145"/>
                  </a:cubicBezTo>
                  <a:cubicBezTo>
                    <a:pt x="82" y="145"/>
                    <a:pt x="77" y="142"/>
                    <a:pt x="74" y="127"/>
                  </a:cubicBezTo>
                  <a:cubicBezTo>
                    <a:pt x="63" y="133"/>
                    <a:pt x="41" y="143"/>
                    <a:pt x="29" y="143"/>
                  </a:cubicBezTo>
                  <a:cubicBezTo>
                    <a:pt x="25" y="143"/>
                    <a:pt x="18" y="143"/>
                    <a:pt x="9" y="137"/>
                  </a:cubicBezTo>
                  <a:cubicBezTo>
                    <a:pt x="5" y="134"/>
                    <a:pt x="0" y="125"/>
                    <a:pt x="0" y="111"/>
                  </a:cubicBezTo>
                  <a:cubicBezTo>
                    <a:pt x="0" y="104"/>
                    <a:pt x="5" y="98"/>
                    <a:pt x="15" y="93"/>
                  </a:cubicBezTo>
                  <a:cubicBezTo>
                    <a:pt x="33" y="84"/>
                    <a:pt x="54" y="78"/>
                    <a:pt x="75" y="74"/>
                  </a:cubicBezTo>
                  <a:cubicBezTo>
                    <a:pt x="76" y="71"/>
                    <a:pt x="76" y="55"/>
                    <a:pt x="76" y="48"/>
                  </a:cubicBezTo>
                  <a:cubicBezTo>
                    <a:pt x="76" y="33"/>
                    <a:pt x="73" y="25"/>
                    <a:pt x="70" y="22"/>
                  </a:cubicBezTo>
                  <a:cubicBezTo>
                    <a:pt x="67" y="19"/>
                    <a:pt x="58" y="17"/>
                    <a:pt x="50" y="17"/>
                  </a:cubicBezTo>
                  <a:cubicBezTo>
                    <a:pt x="45" y="17"/>
                    <a:pt x="39" y="18"/>
                    <a:pt x="37" y="19"/>
                  </a:cubicBezTo>
                  <a:cubicBezTo>
                    <a:pt x="36" y="20"/>
                    <a:pt x="35" y="22"/>
                    <a:pt x="35" y="33"/>
                  </a:cubicBezTo>
                  <a:cubicBezTo>
                    <a:pt x="35" y="36"/>
                    <a:pt x="35" y="37"/>
                    <a:pt x="33" y="38"/>
                  </a:cubicBezTo>
                  <a:lnTo>
                    <a:pt x="16" y="43"/>
                  </a:lnTo>
                  <a:close/>
                  <a:moveTo>
                    <a:pt x="43" y="127"/>
                  </a:moveTo>
                  <a:cubicBezTo>
                    <a:pt x="47" y="127"/>
                    <a:pt x="57" y="124"/>
                    <a:pt x="66" y="120"/>
                  </a:cubicBezTo>
                  <a:cubicBezTo>
                    <a:pt x="71" y="117"/>
                    <a:pt x="74" y="114"/>
                    <a:pt x="74" y="110"/>
                  </a:cubicBezTo>
                  <a:cubicBezTo>
                    <a:pt x="75" y="106"/>
                    <a:pt x="75" y="93"/>
                    <a:pt x="75" y="88"/>
                  </a:cubicBezTo>
                  <a:cubicBezTo>
                    <a:pt x="75" y="86"/>
                    <a:pt x="75" y="84"/>
                    <a:pt x="74" y="84"/>
                  </a:cubicBezTo>
                  <a:cubicBezTo>
                    <a:pt x="52" y="88"/>
                    <a:pt x="38" y="92"/>
                    <a:pt x="30" y="98"/>
                  </a:cubicBezTo>
                  <a:cubicBezTo>
                    <a:pt x="28" y="100"/>
                    <a:pt x="27" y="103"/>
                    <a:pt x="27" y="109"/>
                  </a:cubicBezTo>
                  <a:cubicBezTo>
                    <a:pt x="27" y="121"/>
                    <a:pt x="30" y="127"/>
                    <a:pt x="43" y="127"/>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90" name="Google Shape;29;p29">
              <a:extLst>
                <a:ext uri="{FF2B5EF4-FFF2-40B4-BE49-F238E27FC236}">
                  <a16:creationId xmlns:a16="http://schemas.microsoft.com/office/drawing/2014/main" id="{ED8989E2-32AD-45AE-A946-9F38A17D05E1}"/>
                </a:ext>
              </a:extLst>
            </p:cNvPr>
            <p:cNvSpPr/>
            <p:nvPr/>
          </p:nvSpPr>
          <p:spPr>
            <a:xfrm>
              <a:off x="19" y="1545"/>
              <a:ext cx="278" cy="293"/>
            </a:xfrm>
            <a:custGeom>
              <a:avLst/>
              <a:gdLst/>
              <a:ahLst/>
              <a:cxnLst/>
              <a:rect l="l" t="t" r="r" b="b"/>
              <a:pathLst>
                <a:path w="133" h="140" extrusionOk="0">
                  <a:moveTo>
                    <a:pt x="58" y="5"/>
                  </a:moveTo>
                  <a:cubicBezTo>
                    <a:pt x="58" y="7"/>
                    <a:pt x="57" y="8"/>
                    <a:pt x="56" y="9"/>
                  </a:cubicBezTo>
                  <a:cubicBezTo>
                    <a:pt x="52" y="11"/>
                    <a:pt x="43" y="15"/>
                    <a:pt x="41" y="18"/>
                  </a:cubicBezTo>
                  <a:cubicBezTo>
                    <a:pt x="40" y="19"/>
                    <a:pt x="39" y="20"/>
                    <a:pt x="42" y="30"/>
                  </a:cubicBezTo>
                  <a:cubicBezTo>
                    <a:pt x="46" y="45"/>
                    <a:pt x="60" y="91"/>
                    <a:pt x="65" y="101"/>
                  </a:cubicBezTo>
                  <a:cubicBezTo>
                    <a:pt x="66" y="103"/>
                    <a:pt x="67" y="102"/>
                    <a:pt x="69" y="100"/>
                  </a:cubicBezTo>
                  <a:cubicBezTo>
                    <a:pt x="80" y="79"/>
                    <a:pt x="93" y="50"/>
                    <a:pt x="98" y="37"/>
                  </a:cubicBezTo>
                  <a:cubicBezTo>
                    <a:pt x="101" y="29"/>
                    <a:pt x="103" y="24"/>
                    <a:pt x="104" y="20"/>
                  </a:cubicBezTo>
                  <a:cubicBezTo>
                    <a:pt x="104" y="16"/>
                    <a:pt x="101" y="13"/>
                    <a:pt x="87" y="10"/>
                  </a:cubicBezTo>
                  <a:cubicBezTo>
                    <a:pt x="86" y="10"/>
                    <a:pt x="86" y="8"/>
                    <a:pt x="88" y="4"/>
                  </a:cubicBezTo>
                  <a:cubicBezTo>
                    <a:pt x="89" y="1"/>
                    <a:pt x="89" y="1"/>
                    <a:pt x="91" y="1"/>
                  </a:cubicBezTo>
                  <a:cubicBezTo>
                    <a:pt x="103" y="1"/>
                    <a:pt x="118" y="0"/>
                    <a:pt x="127" y="0"/>
                  </a:cubicBezTo>
                  <a:cubicBezTo>
                    <a:pt x="129" y="0"/>
                    <a:pt x="130" y="0"/>
                    <a:pt x="131" y="2"/>
                  </a:cubicBezTo>
                  <a:cubicBezTo>
                    <a:pt x="132" y="3"/>
                    <a:pt x="132" y="4"/>
                    <a:pt x="133" y="5"/>
                  </a:cubicBezTo>
                  <a:cubicBezTo>
                    <a:pt x="133" y="7"/>
                    <a:pt x="133" y="9"/>
                    <a:pt x="132" y="10"/>
                  </a:cubicBezTo>
                  <a:cubicBezTo>
                    <a:pt x="113" y="37"/>
                    <a:pt x="88" y="87"/>
                    <a:pt x="74" y="116"/>
                  </a:cubicBezTo>
                  <a:cubicBezTo>
                    <a:pt x="68" y="127"/>
                    <a:pt x="66" y="134"/>
                    <a:pt x="66" y="135"/>
                  </a:cubicBezTo>
                  <a:cubicBezTo>
                    <a:pt x="65" y="138"/>
                    <a:pt x="64" y="139"/>
                    <a:pt x="63" y="139"/>
                  </a:cubicBezTo>
                  <a:cubicBezTo>
                    <a:pt x="61" y="140"/>
                    <a:pt x="59" y="140"/>
                    <a:pt x="57" y="140"/>
                  </a:cubicBezTo>
                  <a:cubicBezTo>
                    <a:pt x="55" y="140"/>
                    <a:pt x="54" y="138"/>
                    <a:pt x="53" y="135"/>
                  </a:cubicBezTo>
                  <a:cubicBezTo>
                    <a:pt x="50" y="128"/>
                    <a:pt x="37" y="88"/>
                    <a:pt x="20" y="39"/>
                  </a:cubicBezTo>
                  <a:cubicBezTo>
                    <a:pt x="14" y="21"/>
                    <a:pt x="12" y="15"/>
                    <a:pt x="1" y="11"/>
                  </a:cubicBezTo>
                  <a:cubicBezTo>
                    <a:pt x="0" y="11"/>
                    <a:pt x="4" y="1"/>
                    <a:pt x="5" y="1"/>
                  </a:cubicBezTo>
                  <a:cubicBezTo>
                    <a:pt x="18" y="1"/>
                    <a:pt x="46" y="1"/>
                    <a:pt x="57" y="0"/>
                  </a:cubicBezTo>
                  <a:cubicBezTo>
                    <a:pt x="58" y="0"/>
                    <a:pt x="58" y="0"/>
                    <a:pt x="58" y="1"/>
                  </a:cubicBezTo>
                  <a:lnTo>
                    <a:pt x="58" y="5"/>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91" name="Google Shape;30;p29">
              <a:extLst>
                <a:ext uri="{FF2B5EF4-FFF2-40B4-BE49-F238E27FC236}">
                  <a16:creationId xmlns:a16="http://schemas.microsoft.com/office/drawing/2014/main" id="{D698916D-1DEC-4BD6-8E1F-765F02EDC612}"/>
                </a:ext>
              </a:extLst>
            </p:cNvPr>
            <p:cNvSpPr/>
            <p:nvPr/>
          </p:nvSpPr>
          <p:spPr>
            <a:xfrm>
              <a:off x="330" y="1373"/>
              <a:ext cx="142" cy="460"/>
            </a:xfrm>
            <a:custGeom>
              <a:avLst/>
              <a:gdLst/>
              <a:ahLst/>
              <a:cxnLst/>
              <a:rect l="l" t="t" r="r" b="b"/>
              <a:pathLst>
                <a:path w="68" h="220" extrusionOk="0">
                  <a:moveTo>
                    <a:pt x="36" y="218"/>
                  </a:moveTo>
                  <a:cubicBezTo>
                    <a:pt x="19" y="218"/>
                    <a:pt x="5" y="220"/>
                    <a:pt x="4" y="220"/>
                  </a:cubicBezTo>
                  <a:cubicBezTo>
                    <a:pt x="2" y="220"/>
                    <a:pt x="1" y="220"/>
                    <a:pt x="1" y="219"/>
                  </a:cubicBezTo>
                  <a:cubicBezTo>
                    <a:pt x="0" y="216"/>
                    <a:pt x="0" y="213"/>
                    <a:pt x="0" y="211"/>
                  </a:cubicBezTo>
                  <a:cubicBezTo>
                    <a:pt x="0" y="209"/>
                    <a:pt x="1" y="209"/>
                    <a:pt x="2" y="209"/>
                  </a:cubicBezTo>
                  <a:cubicBezTo>
                    <a:pt x="15" y="208"/>
                    <a:pt x="18" y="206"/>
                    <a:pt x="20" y="197"/>
                  </a:cubicBezTo>
                  <a:cubicBezTo>
                    <a:pt x="21" y="191"/>
                    <a:pt x="22" y="167"/>
                    <a:pt x="22" y="144"/>
                  </a:cubicBezTo>
                  <a:cubicBezTo>
                    <a:pt x="22" y="125"/>
                    <a:pt x="22" y="114"/>
                    <a:pt x="21" y="107"/>
                  </a:cubicBezTo>
                  <a:cubicBezTo>
                    <a:pt x="21" y="105"/>
                    <a:pt x="19" y="105"/>
                    <a:pt x="2" y="102"/>
                  </a:cubicBezTo>
                  <a:cubicBezTo>
                    <a:pt x="1" y="102"/>
                    <a:pt x="0" y="101"/>
                    <a:pt x="1" y="99"/>
                  </a:cubicBezTo>
                  <a:cubicBezTo>
                    <a:pt x="4" y="93"/>
                    <a:pt x="4" y="92"/>
                    <a:pt x="6" y="92"/>
                  </a:cubicBezTo>
                  <a:cubicBezTo>
                    <a:pt x="20" y="87"/>
                    <a:pt x="30" y="82"/>
                    <a:pt x="45" y="77"/>
                  </a:cubicBezTo>
                  <a:cubicBezTo>
                    <a:pt x="47" y="76"/>
                    <a:pt x="47" y="77"/>
                    <a:pt x="47" y="79"/>
                  </a:cubicBezTo>
                  <a:cubicBezTo>
                    <a:pt x="46" y="103"/>
                    <a:pt x="44" y="152"/>
                    <a:pt x="44" y="170"/>
                  </a:cubicBezTo>
                  <a:cubicBezTo>
                    <a:pt x="44" y="189"/>
                    <a:pt x="44" y="195"/>
                    <a:pt x="44" y="199"/>
                  </a:cubicBezTo>
                  <a:cubicBezTo>
                    <a:pt x="45" y="204"/>
                    <a:pt x="46" y="206"/>
                    <a:pt x="49" y="206"/>
                  </a:cubicBezTo>
                  <a:cubicBezTo>
                    <a:pt x="61" y="204"/>
                    <a:pt x="63" y="204"/>
                    <a:pt x="64" y="204"/>
                  </a:cubicBezTo>
                  <a:cubicBezTo>
                    <a:pt x="66" y="204"/>
                    <a:pt x="68" y="206"/>
                    <a:pt x="67" y="207"/>
                  </a:cubicBezTo>
                  <a:cubicBezTo>
                    <a:pt x="66" y="216"/>
                    <a:pt x="66" y="216"/>
                    <a:pt x="66" y="216"/>
                  </a:cubicBezTo>
                  <a:cubicBezTo>
                    <a:pt x="66" y="218"/>
                    <a:pt x="65" y="218"/>
                    <a:pt x="64" y="218"/>
                  </a:cubicBezTo>
                  <a:lnTo>
                    <a:pt x="36" y="218"/>
                  </a:lnTo>
                  <a:close/>
                  <a:moveTo>
                    <a:pt x="40" y="0"/>
                  </a:moveTo>
                  <a:cubicBezTo>
                    <a:pt x="48" y="0"/>
                    <a:pt x="53" y="7"/>
                    <a:pt x="53" y="15"/>
                  </a:cubicBezTo>
                  <a:cubicBezTo>
                    <a:pt x="53" y="26"/>
                    <a:pt x="46" y="32"/>
                    <a:pt x="37" y="32"/>
                  </a:cubicBezTo>
                  <a:cubicBezTo>
                    <a:pt x="29" y="32"/>
                    <a:pt x="23" y="26"/>
                    <a:pt x="23" y="18"/>
                  </a:cubicBezTo>
                  <a:cubicBezTo>
                    <a:pt x="23" y="6"/>
                    <a:pt x="32" y="0"/>
                    <a:pt x="39" y="0"/>
                  </a:cubicBezTo>
                  <a:lnTo>
                    <a:pt x="40" y="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92" name="Google Shape;31;p29">
              <a:extLst>
                <a:ext uri="{FF2B5EF4-FFF2-40B4-BE49-F238E27FC236}">
                  <a16:creationId xmlns:a16="http://schemas.microsoft.com/office/drawing/2014/main" id="{D6D687FA-2122-4D5C-AE52-E5C140617A14}"/>
                </a:ext>
              </a:extLst>
            </p:cNvPr>
            <p:cNvSpPr/>
            <p:nvPr/>
          </p:nvSpPr>
          <p:spPr>
            <a:xfrm>
              <a:off x="497" y="1306"/>
              <a:ext cx="332" cy="538"/>
            </a:xfrm>
            <a:custGeom>
              <a:avLst/>
              <a:gdLst/>
              <a:ahLst/>
              <a:cxnLst/>
              <a:rect l="l" t="t" r="r" b="b"/>
              <a:pathLst>
                <a:path w="159" h="257" extrusionOk="0">
                  <a:moveTo>
                    <a:pt x="0" y="192"/>
                  </a:moveTo>
                  <a:cubicBezTo>
                    <a:pt x="0" y="175"/>
                    <a:pt x="5" y="155"/>
                    <a:pt x="24" y="136"/>
                  </a:cubicBezTo>
                  <a:cubicBezTo>
                    <a:pt x="35" y="126"/>
                    <a:pt x="58" y="112"/>
                    <a:pt x="78" y="112"/>
                  </a:cubicBezTo>
                  <a:cubicBezTo>
                    <a:pt x="87" y="112"/>
                    <a:pt x="100" y="115"/>
                    <a:pt x="104" y="117"/>
                  </a:cubicBezTo>
                  <a:cubicBezTo>
                    <a:pt x="105" y="117"/>
                    <a:pt x="108" y="116"/>
                    <a:pt x="108" y="114"/>
                  </a:cubicBezTo>
                  <a:cubicBezTo>
                    <a:pt x="108" y="109"/>
                    <a:pt x="108" y="103"/>
                    <a:pt x="108" y="89"/>
                  </a:cubicBezTo>
                  <a:cubicBezTo>
                    <a:pt x="108" y="56"/>
                    <a:pt x="108" y="45"/>
                    <a:pt x="107" y="36"/>
                  </a:cubicBezTo>
                  <a:cubicBezTo>
                    <a:pt x="107" y="31"/>
                    <a:pt x="106" y="30"/>
                    <a:pt x="91" y="28"/>
                  </a:cubicBezTo>
                  <a:cubicBezTo>
                    <a:pt x="89" y="28"/>
                    <a:pt x="88" y="26"/>
                    <a:pt x="88" y="25"/>
                  </a:cubicBezTo>
                  <a:cubicBezTo>
                    <a:pt x="87" y="23"/>
                    <a:pt x="87" y="23"/>
                    <a:pt x="87" y="23"/>
                  </a:cubicBezTo>
                  <a:cubicBezTo>
                    <a:pt x="86" y="21"/>
                    <a:pt x="87" y="21"/>
                    <a:pt x="87" y="20"/>
                  </a:cubicBezTo>
                  <a:cubicBezTo>
                    <a:pt x="102" y="14"/>
                    <a:pt x="114" y="9"/>
                    <a:pt x="127" y="1"/>
                  </a:cubicBezTo>
                  <a:cubicBezTo>
                    <a:pt x="128" y="0"/>
                    <a:pt x="129" y="0"/>
                    <a:pt x="130" y="0"/>
                  </a:cubicBezTo>
                  <a:cubicBezTo>
                    <a:pt x="132" y="1"/>
                    <a:pt x="133" y="3"/>
                    <a:pt x="133" y="6"/>
                  </a:cubicBezTo>
                  <a:cubicBezTo>
                    <a:pt x="132" y="38"/>
                    <a:pt x="131" y="109"/>
                    <a:pt x="131" y="150"/>
                  </a:cubicBezTo>
                  <a:cubicBezTo>
                    <a:pt x="131" y="196"/>
                    <a:pt x="131" y="196"/>
                    <a:pt x="131" y="196"/>
                  </a:cubicBezTo>
                  <a:cubicBezTo>
                    <a:pt x="131" y="207"/>
                    <a:pt x="131" y="225"/>
                    <a:pt x="133" y="233"/>
                  </a:cubicBezTo>
                  <a:cubicBezTo>
                    <a:pt x="134" y="238"/>
                    <a:pt x="135" y="239"/>
                    <a:pt x="137" y="239"/>
                  </a:cubicBezTo>
                  <a:cubicBezTo>
                    <a:pt x="141" y="239"/>
                    <a:pt x="150" y="235"/>
                    <a:pt x="154" y="233"/>
                  </a:cubicBezTo>
                  <a:cubicBezTo>
                    <a:pt x="155" y="233"/>
                    <a:pt x="157" y="233"/>
                    <a:pt x="157" y="234"/>
                  </a:cubicBezTo>
                  <a:cubicBezTo>
                    <a:pt x="158" y="237"/>
                    <a:pt x="159" y="241"/>
                    <a:pt x="159" y="244"/>
                  </a:cubicBezTo>
                  <a:cubicBezTo>
                    <a:pt x="159" y="247"/>
                    <a:pt x="157" y="247"/>
                    <a:pt x="155" y="247"/>
                  </a:cubicBezTo>
                  <a:cubicBezTo>
                    <a:pt x="145" y="251"/>
                    <a:pt x="118" y="257"/>
                    <a:pt x="114" y="257"/>
                  </a:cubicBezTo>
                  <a:cubicBezTo>
                    <a:pt x="112" y="257"/>
                    <a:pt x="109" y="254"/>
                    <a:pt x="108" y="250"/>
                  </a:cubicBezTo>
                  <a:cubicBezTo>
                    <a:pt x="108" y="245"/>
                    <a:pt x="108" y="236"/>
                    <a:pt x="108" y="233"/>
                  </a:cubicBezTo>
                  <a:cubicBezTo>
                    <a:pt x="83" y="245"/>
                    <a:pt x="67" y="253"/>
                    <a:pt x="55" y="253"/>
                  </a:cubicBezTo>
                  <a:cubicBezTo>
                    <a:pt x="41" y="253"/>
                    <a:pt x="27" y="245"/>
                    <a:pt x="19" y="238"/>
                  </a:cubicBezTo>
                  <a:cubicBezTo>
                    <a:pt x="6" y="225"/>
                    <a:pt x="0" y="205"/>
                    <a:pt x="0" y="192"/>
                  </a:cubicBezTo>
                  <a:close/>
                  <a:moveTo>
                    <a:pt x="63" y="128"/>
                  </a:moveTo>
                  <a:cubicBezTo>
                    <a:pt x="58" y="128"/>
                    <a:pt x="43" y="131"/>
                    <a:pt x="36" y="139"/>
                  </a:cubicBezTo>
                  <a:cubicBezTo>
                    <a:pt x="28" y="147"/>
                    <a:pt x="24" y="159"/>
                    <a:pt x="24" y="173"/>
                  </a:cubicBezTo>
                  <a:cubicBezTo>
                    <a:pt x="24" y="180"/>
                    <a:pt x="25" y="206"/>
                    <a:pt x="43" y="222"/>
                  </a:cubicBezTo>
                  <a:cubicBezTo>
                    <a:pt x="54" y="232"/>
                    <a:pt x="64" y="233"/>
                    <a:pt x="73" y="233"/>
                  </a:cubicBezTo>
                  <a:cubicBezTo>
                    <a:pt x="84" y="233"/>
                    <a:pt x="97" y="228"/>
                    <a:pt x="103" y="224"/>
                  </a:cubicBezTo>
                  <a:cubicBezTo>
                    <a:pt x="106" y="222"/>
                    <a:pt x="107" y="221"/>
                    <a:pt x="107" y="219"/>
                  </a:cubicBezTo>
                  <a:cubicBezTo>
                    <a:pt x="109" y="206"/>
                    <a:pt x="109" y="159"/>
                    <a:pt x="107" y="147"/>
                  </a:cubicBezTo>
                  <a:cubicBezTo>
                    <a:pt x="106" y="143"/>
                    <a:pt x="106" y="142"/>
                    <a:pt x="101" y="138"/>
                  </a:cubicBezTo>
                  <a:cubicBezTo>
                    <a:pt x="91" y="132"/>
                    <a:pt x="77" y="128"/>
                    <a:pt x="64" y="128"/>
                  </a:cubicBezTo>
                  <a:lnTo>
                    <a:pt x="63" y="12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93" name="Google Shape;32;p29">
              <a:extLst>
                <a:ext uri="{FF2B5EF4-FFF2-40B4-BE49-F238E27FC236}">
                  <a16:creationId xmlns:a16="http://schemas.microsoft.com/office/drawing/2014/main" id="{CA1BFABB-D93E-44BA-99E9-339E5FD5076C}"/>
                </a:ext>
              </a:extLst>
            </p:cNvPr>
            <p:cNvSpPr/>
            <p:nvPr/>
          </p:nvSpPr>
          <p:spPr>
            <a:xfrm>
              <a:off x="-1778" y="2053"/>
              <a:ext cx="378" cy="488"/>
            </a:xfrm>
            <a:custGeom>
              <a:avLst/>
              <a:gdLst/>
              <a:ahLst/>
              <a:cxnLst/>
              <a:rect l="l" t="t" r="r" b="b"/>
              <a:pathLst>
                <a:path w="181" h="233" extrusionOk="0">
                  <a:moveTo>
                    <a:pt x="170" y="175"/>
                  </a:moveTo>
                  <a:cubicBezTo>
                    <a:pt x="171" y="175"/>
                    <a:pt x="178" y="177"/>
                    <a:pt x="180" y="178"/>
                  </a:cubicBezTo>
                  <a:cubicBezTo>
                    <a:pt x="181" y="179"/>
                    <a:pt x="181" y="180"/>
                    <a:pt x="181" y="182"/>
                  </a:cubicBezTo>
                  <a:cubicBezTo>
                    <a:pt x="177" y="196"/>
                    <a:pt x="173" y="210"/>
                    <a:pt x="170" y="226"/>
                  </a:cubicBezTo>
                  <a:cubicBezTo>
                    <a:pt x="170" y="229"/>
                    <a:pt x="167" y="231"/>
                    <a:pt x="164" y="231"/>
                  </a:cubicBezTo>
                  <a:cubicBezTo>
                    <a:pt x="161" y="231"/>
                    <a:pt x="157" y="231"/>
                    <a:pt x="142" y="231"/>
                  </a:cubicBezTo>
                  <a:cubicBezTo>
                    <a:pt x="128" y="231"/>
                    <a:pt x="110" y="230"/>
                    <a:pt x="52" y="230"/>
                  </a:cubicBezTo>
                  <a:cubicBezTo>
                    <a:pt x="33" y="230"/>
                    <a:pt x="17" y="232"/>
                    <a:pt x="12" y="232"/>
                  </a:cubicBezTo>
                  <a:cubicBezTo>
                    <a:pt x="8" y="233"/>
                    <a:pt x="6" y="233"/>
                    <a:pt x="5" y="233"/>
                  </a:cubicBezTo>
                  <a:cubicBezTo>
                    <a:pt x="4" y="232"/>
                    <a:pt x="1" y="224"/>
                    <a:pt x="1" y="222"/>
                  </a:cubicBezTo>
                  <a:cubicBezTo>
                    <a:pt x="19" y="220"/>
                    <a:pt x="28" y="217"/>
                    <a:pt x="31" y="206"/>
                  </a:cubicBezTo>
                  <a:cubicBezTo>
                    <a:pt x="32" y="202"/>
                    <a:pt x="33" y="188"/>
                    <a:pt x="33" y="152"/>
                  </a:cubicBezTo>
                  <a:cubicBezTo>
                    <a:pt x="33" y="80"/>
                    <a:pt x="33" y="80"/>
                    <a:pt x="33" y="80"/>
                  </a:cubicBezTo>
                  <a:cubicBezTo>
                    <a:pt x="33" y="50"/>
                    <a:pt x="32" y="31"/>
                    <a:pt x="32" y="24"/>
                  </a:cubicBezTo>
                  <a:cubicBezTo>
                    <a:pt x="31" y="16"/>
                    <a:pt x="28" y="14"/>
                    <a:pt x="3" y="14"/>
                  </a:cubicBezTo>
                  <a:cubicBezTo>
                    <a:pt x="1" y="14"/>
                    <a:pt x="0" y="12"/>
                    <a:pt x="1" y="10"/>
                  </a:cubicBezTo>
                  <a:cubicBezTo>
                    <a:pt x="4" y="4"/>
                    <a:pt x="4" y="4"/>
                    <a:pt x="4" y="4"/>
                  </a:cubicBezTo>
                  <a:cubicBezTo>
                    <a:pt x="5" y="2"/>
                    <a:pt x="5" y="2"/>
                    <a:pt x="6" y="2"/>
                  </a:cubicBezTo>
                  <a:cubicBezTo>
                    <a:pt x="32" y="3"/>
                    <a:pt x="61" y="2"/>
                    <a:pt x="91" y="0"/>
                  </a:cubicBezTo>
                  <a:cubicBezTo>
                    <a:pt x="92" y="1"/>
                    <a:pt x="93" y="7"/>
                    <a:pt x="93" y="10"/>
                  </a:cubicBezTo>
                  <a:cubicBezTo>
                    <a:pt x="70" y="13"/>
                    <a:pt x="63" y="14"/>
                    <a:pt x="62" y="29"/>
                  </a:cubicBezTo>
                  <a:cubicBezTo>
                    <a:pt x="61" y="39"/>
                    <a:pt x="60" y="65"/>
                    <a:pt x="60" y="91"/>
                  </a:cubicBezTo>
                  <a:cubicBezTo>
                    <a:pt x="60" y="134"/>
                    <a:pt x="60" y="134"/>
                    <a:pt x="60" y="134"/>
                  </a:cubicBezTo>
                  <a:cubicBezTo>
                    <a:pt x="60" y="190"/>
                    <a:pt x="61" y="201"/>
                    <a:pt x="61" y="206"/>
                  </a:cubicBezTo>
                  <a:cubicBezTo>
                    <a:pt x="62" y="212"/>
                    <a:pt x="64" y="215"/>
                    <a:pt x="68" y="216"/>
                  </a:cubicBezTo>
                  <a:cubicBezTo>
                    <a:pt x="74" y="217"/>
                    <a:pt x="86" y="217"/>
                    <a:pt x="102" y="217"/>
                  </a:cubicBezTo>
                  <a:cubicBezTo>
                    <a:pt x="125" y="217"/>
                    <a:pt x="147" y="217"/>
                    <a:pt x="159" y="200"/>
                  </a:cubicBezTo>
                  <a:cubicBezTo>
                    <a:pt x="163" y="195"/>
                    <a:pt x="166" y="188"/>
                    <a:pt x="169" y="177"/>
                  </a:cubicBezTo>
                  <a:cubicBezTo>
                    <a:pt x="169" y="176"/>
                    <a:pt x="169" y="175"/>
                    <a:pt x="170" y="175"/>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94" name="Google Shape;33;p29">
              <a:extLst>
                <a:ext uri="{FF2B5EF4-FFF2-40B4-BE49-F238E27FC236}">
                  <a16:creationId xmlns:a16="http://schemas.microsoft.com/office/drawing/2014/main" id="{88EE1FB8-5CA5-4815-9C6A-22C1563B9306}"/>
                </a:ext>
              </a:extLst>
            </p:cNvPr>
            <p:cNvSpPr/>
            <p:nvPr/>
          </p:nvSpPr>
          <p:spPr>
            <a:xfrm>
              <a:off x="-1375" y="2244"/>
              <a:ext cx="332" cy="299"/>
            </a:xfrm>
            <a:custGeom>
              <a:avLst/>
              <a:gdLst/>
              <a:ahLst/>
              <a:cxnLst/>
              <a:rect l="l" t="t" r="r" b="b"/>
              <a:pathLst>
                <a:path w="159" h="143" extrusionOk="0">
                  <a:moveTo>
                    <a:pt x="38" y="0"/>
                  </a:moveTo>
                  <a:cubicBezTo>
                    <a:pt x="41" y="0"/>
                    <a:pt x="41" y="2"/>
                    <a:pt x="42" y="6"/>
                  </a:cubicBezTo>
                  <a:cubicBezTo>
                    <a:pt x="42" y="9"/>
                    <a:pt x="42" y="16"/>
                    <a:pt x="42" y="30"/>
                  </a:cubicBezTo>
                  <a:cubicBezTo>
                    <a:pt x="41" y="46"/>
                    <a:pt x="40" y="80"/>
                    <a:pt x="40" y="101"/>
                  </a:cubicBezTo>
                  <a:cubicBezTo>
                    <a:pt x="40" y="117"/>
                    <a:pt x="57" y="125"/>
                    <a:pt x="69" y="125"/>
                  </a:cubicBezTo>
                  <a:cubicBezTo>
                    <a:pt x="83" y="124"/>
                    <a:pt x="94" y="118"/>
                    <a:pt x="104" y="112"/>
                  </a:cubicBezTo>
                  <a:cubicBezTo>
                    <a:pt x="106" y="110"/>
                    <a:pt x="107" y="108"/>
                    <a:pt x="108" y="104"/>
                  </a:cubicBezTo>
                  <a:cubicBezTo>
                    <a:pt x="109" y="94"/>
                    <a:pt x="110" y="79"/>
                    <a:pt x="110" y="61"/>
                  </a:cubicBezTo>
                  <a:cubicBezTo>
                    <a:pt x="110" y="38"/>
                    <a:pt x="109" y="29"/>
                    <a:pt x="106" y="25"/>
                  </a:cubicBezTo>
                  <a:cubicBezTo>
                    <a:pt x="104" y="21"/>
                    <a:pt x="100" y="20"/>
                    <a:pt x="87" y="17"/>
                  </a:cubicBezTo>
                  <a:cubicBezTo>
                    <a:pt x="86" y="17"/>
                    <a:pt x="85" y="16"/>
                    <a:pt x="85" y="15"/>
                  </a:cubicBezTo>
                  <a:cubicBezTo>
                    <a:pt x="85" y="14"/>
                    <a:pt x="84" y="9"/>
                    <a:pt x="84" y="8"/>
                  </a:cubicBezTo>
                  <a:cubicBezTo>
                    <a:pt x="84" y="8"/>
                    <a:pt x="84" y="8"/>
                    <a:pt x="85" y="7"/>
                  </a:cubicBezTo>
                  <a:cubicBezTo>
                    <a:pt x="86" y="7"/>
                    <a:pt x="114" y="4"/>
                    <a:pt x="129" y="4"/>
                  </a:cubicBezTo>
                  <a:cubicBezTo>
                    <a:pt x="132" y="4"/>
                    <a:pt x="132" y="5"/>
                    <a:pt x="133" y="8"/>
                  </a:cubicBezTo>
                  <a:cubicBezTo>
                    <a:pt x="134" y="11"/>
                    <a:pt x="134" y="13"/>
                    <a:pt x="134" y="23"/>
                  </a:cubicBezTo>
                  <a:cubicBezTo>
                    <a:pt x="133" y="34"/>
                    <a:pt x="132" y="45"/>
                    <a:pt x="132" y="67"/>
                  </a:cubicBezTo>
                  <a:cubicBezTo>
                    <a:pt x="132" y="101"/>
                    <a:pt x="132" y="101"/>
                    <a:pt x="132" y="101"/>
                  </a:cubicBezTo>
                  <a:cubicBezTo>
                    <a:pt x="132" y="112"/>
                    <a:pt x="133" y="120"/>
                    <a:pt x="134" y="122"/>
                  </a:cubicBezTo>
                  <a:cubicBezTo>
                    <a:pt x="134" y="124"/>
                    <a:pt x="135" y="125"/>
                    <a:pt x="137" y="124"/>
                  </a:cubicBezTo>
                  <a:cubicBezTo>
                    <a:pt x="139" y="124"/>
                    <a:pt x="147" y="122"/>
                    <a:pt x="156" y="120"/>
                  </a:cubicBezTo>
                  <a:cubicBezTo>
                    <a:pt x="157" y="120"/>
                    <a:pt x="159" y="122"/>
                    <a:pt x="159" y="123"/>
                  </a:cubicBezTo>
                  <a:cubicBezTo>
                    <a:pt x="156" y="134"/>
                    <a:pt x="156" y="135"/>
                    <a:pt x="154" y="135"/>
                  </a:cubicBezTo>
                  <a:cubicBezTo>
                    <a:pt x="137" y="136"/>
                    <a:pt x="115" y="143"/>
                    <a:pt x="112" y="143"/>
                  </a:cubicBezTo>
                  <a:cubicBezTo>
                    <a:pt x="111" y="143"/>
                    <a:pt x="110" y="143"/>
                    <a:pt x="109" y="142"/>
                  </a:cubicBezTo>
                  <a:cubicBezTo>
                    <a:pt x="107" y="139"/>
                    <a:pt x="106" y="138"/>
                    <a:pt x="106" y="137"/>
                  </a:cubicBezTo>
                  <a:cubicBezTo>
                    <a:pt x="107" y="122"/>
                    <a:pt x="107" y="122"/>
                    <a:pt x="107" y="122"/>
                  </a:cubicBezTo>
                  <a:cubicBezTo>
                    <a:pt x="97" y="126"/>
                    <a:pt x="83" y="134"/>
                    <a:pt x="74" y="138"/>
                  </a:cubicBezTo>
                  <a:cubicBezTo>
                    <a:pt x="68" y="142"/>
                    <a:pt x="58" y="143"/>
                    <a:pt x="52" y="143"/>
                  </a:cubicBezTo>
                  <a:cubicBezTo>
                    <a:pt x="41" y="143"/>
                    <a:pt x="29" y="139"/>
                    <a:pt x="21" y="127"/>
                  </a:cubicBezTo>
                  <a:cubicBezTo>
                    <a:pt x="18" y="122"/>
                    <a:pt x="17" y="113"/>
                    <a:pt x="17" y="105"/>
                  </a:cubicBezTo>
                  <a:cubicBezTo>
                    <a:pt x="17" y="66"/>
                    <a:pt x="18" y="42"/>
                    <a:pt x="18" y="33"/>
                  </a:cubicBezTo>
                  <a:cubicBezTo>
                    <a:pt x="18" y="27"/>
                    <a:pt x="17" y="25"/>
                    <a:pt x="3" y="19"/>
                  </a:cubicBezTo>
                  <a:cubicBezTo>
                    <a:pt x="2" y="18"/>
                    <a:pt x="1" y="17"/>
                    <a:pt x="0" y="14"/>
                  </a:cubicBezTo>
                  <a:cubicBezTo>
                    <a:pt x="0" y="10"/>
                    <a:pt x="0" y="9"/>
                    <a:pt x="2" y="9"/>
                  </a:cubicBezTo>
                  <a:cubicBezTo>
                    <a:pt x="7" y="7"/>
                    <a:pt x="34" y="0"/>
                    <a:pt x="38"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95" name="Google Shape;34;p29">
              <a:extLst>
                <a:ext uri="{FF2B5EF4-FFF2-40B4-BE49-F238E27FC236}">
                  <a16:creationId xmlns:a16="http://schemas.microsoft.com/office/drawing/2014/main" id="{AE93270D-430C-4EAA-96B4-FFA54CB216A6}"/>
                </a:ext>
              </a:extLst>
            </p:cNvPr>
            <p:cNvSpPr/>
            <p:nvPr/>
          </p:nvSpPr>
          <p:spPr>
            <a:xfrm>
              <a:off x="-1013" y="2241"/>
              <a:ext cx="240" cy="300"/>
            </a:xfrm>
            <a:custGeom>
              <a:avLst/>
              <a:gdLst/>
              <a:ahLst/>
              <a:cxnLst/>
              <a:rect l="l" t="t" r="r" b="b"/>
              <a:pathLst>
                <a:path w="115" h="143" extrusionOk="0">
                  <a:moveTo>
                    <a:pt x="80" y="0"/>
                  </a:moveTo>
                  <a:cubicBezTo>
                    <a:pt x="92" y="0"/>
                    <a:pt x="106" y="5"/>
                    <a:pt x="113" y="12"/>
                  </a:cubicBezTo>
                  <a:cubicBezTo>
                    <a:pt x="115" y="14"/>
                    <a:pt x="115" y="15"/>
                    <a:pt x="115" y="16"/>
                  </a:cubicBezTo>
                  <a:cubicBezTo>
                    <a:pt x="115" y="21"/>
                    <a:pt x="108" y="26"/>
                    <a:pt x="105" y="29"/>
                  </a:cubicBezTo>
                  <a:cubicBezTo>
                    <a:pt x="102" y="30"/>
                    <a:pt x="98" y="31"/>
                    <a:pt x="97" y="30"/>
                  </a:cubicBezTo>
                  <a:cubicBezTo>
                    <a:pt x="95" y="29"/>
                    <a:pt x="93" y="28"/>
                    <a:pt x="89" y="26"/>
                  </a:cubicBezTo>
                  <a:cubicBezTo>
                    <a:pt x="82" y="21"/>
                    <a:pt x="71" y="18"/>
                    <a:pt x="64" y="18"/>
                  </a:cubicBezTo>
                  <a:cubicBezTo>
                    <a:pt x="52" y="18"/>
                    <a:pt x="43" y="22"/>
                    <a:pt x="38" y="27"/>
                  </a:cubicBezTo>
                  <a:cubicBezTo>
                    <a:pt x="28" y="37"/>
                    <a:pt x="25" y="50"/>
                    <a:pt x="25" y="68"/>
                  </a:cubicBezTo>
                  <a:cubicBezTo>
                    <a:pt x="25" y="89"/>
                    <a:pt x="32" y="103"/>
                    <a:pt x="36" y="109"/>
                  </a:cubicBezTo>
                  <a:cubicBezTo>
                    <a:pt x="47" y="122"/>
                    <a:pt x="62" y="126"/>
                    <a:pt x="70" y="126"/>
                  </a:cubicBezTo>
                  <a:cubicBezTo>
                    <a:pt x="81" y="126"/>
                    <a:pt x="98" y="117"/>
                    <a:pt x="106" y="112"/>
                  </a:cubicBezTo>
                  <a:cubicBezTo>
                    <a:pt x="106" y="112"/>
                    <a:pt x="110" y="113"/>
                    <a:pt x="110" y="114"/>
                  </a:cubicBezTo>
                  <a:cubicBezTo>
                    <a:pt x="110" y="117"/>
                    <a:pt x="108" y="123"/>
                    <a:pt x="105" y="125"/>
                  </a:cubicBezTo>
                  <a:cubicBezTo>
                    <a:pt x="101" y="128"/>
                    <a:pt x="88" y="135"/>
                    <a:pt x="76" y="140"/>
                  </a:cubicBezTo>
                  <a:cubicBezTo>
                    <a:pt x="69" y="142"/>
                    <a:pt x="61" y="143"/>
                    <a:pt x="57" y="143"/>
                  </a:cubicBezTo>
                  <a:cubicBezTo>
                    <a:pt x="45" y="143"/>
                    <a:pt x="30" y="138"/>
                    <a:pt x="19" y="129"/>
                  </a:cubicBezTo>
                  <a:cubicBezTo>
                    <a:pt x="11" y="124"/>
                    <a:pt x="0" y="107"/>
                    <a:pt x="0" y="85"/>
                  </a:cubicBezTo>
                  <a:cubicBezTo>
                    <a:pt x="0" y="48"/>
                    <a:pt x="15" y="36"/>
                    <a:pt x="21" y="30"/>
                  </a:cubicBezTo>
                  <a:cubicBezTo>
                    <a:pt x="28" y="22"/>
                    <a:pt x="44" y="12"/>
                    <a:pt x="52" y="8"/>
                  </a:cubicBezTo>
                  <a:cubicBezTo>
                    <a:pt x="60" y="4"/>
                    <a:pt x="69" y="0"/>
                    <a:pt x="80"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96" name="Google Shape;35;p29">
              <a:extLst>
                <a:ext uri="{FF2B5EF4-FFF2-40B4-BE49-F238E27FC236}">
                  <a16:creationId xmlns:a16="http://schemas.microsoft.com/office/drawing/2014/main" id="{9EAD95FF-EB04-4DCE-96A1-66E52ED1ABEB}"/>
                </a:ext>
              </a:extLst>
            </p:cNvPr>
            <p:cNvSpPr/>
            <p:nvPr/>
          </p:nvSpPr>
          <p:spPr>
            <a:xfrm>
              <a:off x="-733" y="2078"/>
              <a:ext cx="140" cy="461"/>
            </a:xfrm>
            <a:custGeom>
              <a:avLst/>
              <a:gdLst/>
              <a:ahLst/>
              <a:cxnLst/>
              <a:rect l="l" t="t" r="r" b="b"/>
              <a:pathLst>
                <a:path w="67" h="220" extrusionOk="0">
                  <a:moveTo>
                    <a:pt x="36" y="218"/>
                  </a:moveTo>
                  <a:cubicBezTo>
                    <a:pt x="19" y="218"/>
                    <a:pt x="4" y="220"/>
                    <a:pt x="3" y="220"/>
                  </a:cubicBezTo>
                  <a:cubicBezTo>
                    <a:pt x="2" y="220"/>
                    <a:pt x="1" y="220"/>
                    <a:pt x="1" y="218"/>
                  </a:cubicBezTo>
                  <a:cubicBezTo>
                    <a:pt x="0" y="216"/>
                    <a:pt x="0" y="212"/>
                    <a:pt x="0" y="210"/>
                  </a:cubicBezTo>
                  <a:cubicBezTo>
                    <a:pt x="0" y="209"/>
                    <a:pt x="1" y="209"/>
                    <a:pt x="2" y="209"/>
                  </a:cubicBezTo>
                  <a:cubicBezTo>
                    <a:pt x="15" y="207"/>
                    <a:pt x="18" y="206"/>
                    <a:pt x="20" y="197"/>
                  </a:cubicBezTo>
                  <a:cubicBezTo>
                    <a:pt x="21" y="191"/>
                    <a:pt x="22" y="166"/>
                    <a:pt x="22" y="144"/>
                  </a:cubicBezTo>
                  <a:cubicBezTo>
                    <a:pt x="22" y="125"/>
                    <a:pt x="22" y="114"/>
                    <a:pt x="21" y="107"/>
                  </a:cubicBezTo>
                  <a:cubicBezTo>
                    <a:pt x="21" y="105"/>
                    <a:pt x="19" y="104"/>
                    <a:pt x="2" y="102"/>
                  </a:cubicBezTo>
                  <a:cubicBezTo>
                    <a:pt x="0" y="101"/>
                    <a:pt x="0" y="101"/>
                    <a:pt x="1" y="99"/>
                  </a:cubicBezTo>
                  <a:cubicBezTo>
                    <a:pt x="3" y="93"/>
                    <a:pt x="4" y="92"/>
                    <a:pt x="5" y="92"/>
                  </a:cubicBezTo>
                  <a:cubicBezTo>
                    <a:pt x="19" y="87"/>
                    <a:pt x="29" y="82"/>
                    <a:pt x="45" y="77"/>
                  </a:cubicBezTo>
                  <a:cubicBezTo>
                    <a:pt x="47" y="76"/>
                    <a:pt x="47" y="76"/>
                    <a:pt x="47" y="79"/>
                  </a:cubicBezTo>
                  <a:cubicBezTo>
                    <a:pt x="46" y="103"/>
                    <a:pt x="44" y="152"/>
                    <a:pt x="44" y="170"/>
                  </a:cubicBezTo>
                  <a:cubicBezTo>
                    <a:pt x="44" y="189"/>
                    <a:pt x="44" y="195"/>
                    <a:pt x="44" y="199"/>
                  </a:cubicBezTo>
                  <a:cubicBezTo>
                    <a:pt x="45" y="204"/>
                    <a:pt x="46" y="206"/>
                    <a:pt x="49" y="205"/>
                  </a:cubicBezTo>
                  <a:cubicBezTo>
                    <a:pt x="60" y="204"/>
                    <a:pt x="63" y="204"/>
                    <a:pt x="64" y="204"/>
                  </a:cubicBezTo>
                  <a:cubicBezTo>
                    <a:pt x="65" y="204"/>
                    <a:pt x="67" y="206"/>
                    <a:pt x="67" y="207"/>
                  </a:cubicBezTo>
                  <a:cubicBezTo>
                    <a:pt x="66" y="216"/>
                    <a:pt x="66" y="216"/>
                    <a:pt x="66" y="216"/>
                  </a:cubicBezTo>
                  <a:cubicBezTo>
                    <a:pt x="66" y="218"/>
                    <a:pt x="65" y="218"/>
                    <a:pt x="63" y="218"/>
                  </a:cubicBezTo>
                  <a:lnTo>
                    <a:pt x="36" y="218"/>
                  </a:lnTo>
                  <a:close/>
                  <a:moveTo>
                    <a:pt x="39" y="0"/>
                  </a:moveTo>
                  <a:cubicBezTo>
                    <a:pt x="47" y="0"/>
                    <a:pt x="53" y="7"/>
                    <a:pt x="53" y="15"/>
                  </a:cubicBezTo>
                  <a:cubicBezTo>
                    <a:pt x="53" y="25"/>
                    <a:pt x="45" y="32"/>
                    <a:pt x="37" y="32"/>
                  </a:cubicBezTo>
                  <a:cubicBezTo>
                    <a:pt x="29" y="32"/>
                    <a:pt x="23" y="26"/>
                    <a:pt x="23" y="17"/>
                  </a:cubicBezTo>
                  <a:cubicBezTo>
                    <a:pt x="23" y="6"/>
                    <a:pt x="31" y="0"/>
                    <a:pt x="39"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97" name="Google Shape;36;p29">
              <a:extLst>
                <a:ext uri="{FF2B5EF4-FFF2-40B4-BE49-F238E27FC236}">
                  <a16:creationId xmlns:a16="http://schemas.microsoft.com/office/drawing/2014/main" id="{103890E4-ECD5-484B-81B7-40C76041545F}"/>
                </a:ext>
              </a:extLst>
            </p:cNvPr>
            <p:cNvSpPr/>
            <p:nvPr/>
          </p:nvSpPr>
          <p:spPr>
            <a:xfrm>
              <a:off x="-558" y="2013"/>
              <a:ext cx="149" cy="528"/>
            </a:xfrm>
            <a:custGeom>
              <a:avLst/>
              <a:gdLst/>
              <a:ahLst/>
              <a:cxnLst/>
              <a:rect l="l" t="t" r="r" b="b"/>
              <a:pathLst>
                <a:path w="71" h="252" extrusionOk="0">
                  <a:moveTo>
                    <a:pt x="0" y="247"/>
                  </a:moveTo>
                  <a:cubicBezTo>
                    <a:pt x="0" y="245"/>
                    <a:pt x="1" y="242"/>
                    <a:pt x="2" y="241"/>
                  </a:cubicBezTo>
                  <a:cubicBezTo>
                    <a:pt x="4" y="240"/>
                    <a:pt x="8" y="239"/>
                    <a:pt x="11" y="238"/>
                  </a:cubicBezTo>
                  <a:cubicBezTo>
                    <a:pt x="17" y="236"/>
                    <a:pt x="18" y="234"/>
                    <a:pt x="19" y="230"/>
                  </a:cubicBezTo>
                  <a:cubicBezTo>
                    <a:pt x="21" y="180"/>
                    <a:pt x="22" y="109"/>
                    <a:pt x="22" y="84"/>
                  </a:cubicBezTo>
                  <a:cubicBezTo>
                    <a:pt x="22" y="67"/>
                    <a:pt x="22" y="48"/>
                    <a:pt x="21" y="39"/>
                  </a:cubicBezTo>
                  <a:cubicBezTo>
                    <a:pt x="21" y="29"/>
                    <a:pt x="18" y="29"/>
                    <a:pt x="2" y="27"/>
                  </a:cubicBezTo>
                  <a:cubicBezTo>
                    <a:pt x="1" y="27"/>
                    <a:pt x="1" y="27"/>
                    <a:pt x="3" y="20"/>
                  </a:cubicBezTo>
                  <a:cubicBezTo>
                    <a:pt x="3" y="19"/>
                    <a:pt x="4" y="18"/>
                    <a:pt x="6" y="18"/>
                  </a:cubicBezTo>
                  <a:cubicBezTo>
                    <a:pt x="18" y="14"/>
                    <a:pt x="31" y="8"/>
                    <a:pt x="46" y="1"/>
                  </a:cubicBezTo>
                  <a:cubicBezTo>
                    <a:pt x="48" y="0"/>
                    <a:pt x="49" y="0"/>
                    <a:pt x="49" y="3"/>
                  </a:cubicBezTo>
                  <a:cubicBezTo>
                    <a:pt x="45" y="48"/>
                    <a:pt x="44" y="118"/>
                    <a:pt x="44" y="182"/>
                  </a:cubicBezTo>
                  <a:cubicBezTo>
                    <a:pt x="44" y="231"/>
                    <a:pt x="46" y="237"/>
                    <a:pt x="54" y="237"/>
                  </a:cubicBezTo>
                  <a:cubicBezTo>
                    <a:pt x="60" y="237"/>
                    <a:pt x="69" y="236"/>
                    <a:pt x="70" y="236"/>
                  </a:cubicBezTo>
                  <a:cubicBezTo>
                    <a:pt x="71" y="236"/>
                    <a:pt x="71" y="237"/>
                    <a:pt x="71" y="238"/>
                  </a:cubicBezTo>
                  <a:cubicBezTo>
                    <a:pt x="71" y="242"/>
                    <a:pt x="71" y="245"/>
                    <a:pt x="70" y="248"/>
                  </a:cubicBezTo>
                  <a:cubicBezTo>
                    <a:pt x="70" y="249"/>
                    <a:pt x="69" y="249"/>
                    <a:pt x="68" y="249"/>
                  </a:cubicBezTo>
                  <a:cubicBezTo>
                    <a:pt x="59" y="249"/>
                    <a:pt x="12" y="250"/>
                    <a:pt x="2" y="252"/>
                  </a:cubicBezTo>
                  <a:cubicBezTo>
                    <a:pt x="0" y="252"/>
                    <a:pt x="0" y="252"/>
                    <a:pt x="0" y="250"/>
                  </a:cubicBezTo>
                  <a:lnTo>
                    <a:pt x="0" y="247"/>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98" name="Google Shape;37;p29">
              <a:extLst>
                <a:ext uri="{FF2B5EF4-FFF2-40B4-BE49-F238E27FC236}">
                  <a16:creationId xmlns:a16="http://schemas.microsoft.com/office/drawing/2014/main" id="{7316E1B4-2BB2-4666-96BD-F13D35764CC2}"/>
                </a:ext>
              </a:extLst>
            </p:cNvPr>
            <p:cNvSpPr/>
            <p:nvPr/>
          </p:nvSpPr>
          <p:spPr>
            <a:xfrm>
              <a:off x="-384" y="2244"/>
              <a:ext cx="250" cy="297"/>
            </a:xfrm>
            <a:custGeom>
              <a:avLst/>
              <a:gdLst/>
              <a:ahLst/>
              <a:cxnLst/>
              <a:rect l="l" t="t" r="r" b="b"/>
              <a:pathLst>
                <a:path w="120" h="142" extrusionOk="0">
                  <a:moveTo>
                    <a:pt x="67" y="0"/>
                  </a:moveTo>
                  <a:cubicBezTo>
                    <a:pt x="78" y="0"/>
                    <a:pt x="89" y="7"/>
                    <a:pt x="95" y="13"/>
                  </a:cubicBezTo>
                  <a:cubicBezTo>
                    <a:pt x="101" y="19"/>
                    <a:pt x="105" y="26"/>
                    <a:pt x="108" y="35"/>
                  </a:cubicBezTo>
                  <a:cubicBezTo>
                    <a:pt x="111" y="35"/>
                    <a:pt x="118" y="33"/>
                    <a:pt x="120" y="34"/>
                  </a:cubicBezTo>
                  <a:cubicBezTo>
                    <a:pt x="120" y="34"/>
                    <a:pt x="120" y="35"/>
                    <a:pt x="120" y="36"/>
                  </a:cubicBezTo>
                  <a:cubicBezTo>
                    <a:pt x="119" y="40"/>
                    <a:pt x="117" y="46"/>
                    <a:pt x="114" y="47"/>
                  </a:cubicBezTo>
                  <a:cubicBezTo>
                    <a:pt x="88" y="53"/>
                    <a:pt x="44" y="61"/>
                    <a:pt x="29" y="65"/>
                  </a:cubicBezTo>
                  <a:cubicBezTo>
                    <a:pt x="27" y="66"/>
                    <a:pt x="26" y="68"/>
                    <a:pt x="26" y="72"/>
                  </a:cubicBezTo>
                  <a:cubicBezTo>
                    <a:pt x="28" y="109"/>
                    <a:pt x="47" y="123"/>
                    <a:pt x="70" y="123"/>
                  </a:cubicBezTo>
                  <a:cubicBezTo>
                    <a:pt x="86" y="123"/>
                    <a:pt x="100" y="116"/>
                    <a:pt x="111" y="106"/>
                  </a:cubicBezTo>
                  <a:cubicBezTo>
                    <a:pt x="113" y="105"/>
                    <a:pt x="117" y="105"/>
                    <a:pt x="117" y="106"/>
                  </a:cubicBezTo>
                  <a:cubicBezTo>
                    <a:pt x="116" y="113"/>
                    <a:pt x="116" y="116"/>
                    <a:pt x="114" y="118"/>
                  </a:cubicBezTo>
                  <a:cubicBezTo>
                    <a:pt x="100" y="130"/>
                    <a:pt x="83" y="137"/>
                    <a:pt x="71" y="141"/>
                  </a:cubicBezTo>
                  <a:cubicBezTo>
                    <a:pt x="66" y="142"/>
                    <a:pt x="62" y="142"/>
                    <a:pt x="59" y="142"/>
                  </a:cubicBezTo>
                  <a:cubicBezTo>
                    <a:pt x="35" y="142"/>
                    <a:pt x="19" y="127"/>
                    <a:pt x="15" y="123"/>
                  </a:cubicBezTo>
                  <a:cubicBezTo>
                    <a:pt x="10" y="117"/>
                    <a:pt x="0" y="102"/>
                    <a:pt x="0" y="79"/>
                  </a:cubicBezTo>
                  <a:cubicBezTo>
                    <a:pt x="0" y="48"/>
                    <a:pt x="18" y="25"/>
                    <a:pt x="35" y="12"/>
                  </a:cubicBezTo>
                  <a:cubicBezTo>
                    <a:pt x="44" y="5"/>
                    <a:pt x="56" y="0"/>
                    <a:pt x="66" y="0"/>
                  </a:cubicBezTo>
                  <a:lnTo>
                    <a:pt x="67" y="0"/>
                  </a:lnTo>
                  <a:close/>
                  <a:moveTo>
                    <a:pt x="83" y="38"/>
                  </a:moveTo>
                  <a:cubicBezTo>
                    <a:pt x="83" y="30"/>
                    <a:pt x="69" y="13"/>
                    <a:pt x="54" y="13"/>
                  </a:cubicBezTo>
                  <a:cubicBezTo>
                    <a:pt x="52" y="13"/>
                    <a:pt x="48" y="14"/>
                    <a:pt x="45" y="17"/>
                  </a:cubicBezTo>
                  <a:cubicBezTo>
                    <a:pt x="34" y="24"/>
                    <a:pt x="29" y="41"/>
                    <a:pt x="30" y="55"/>
                  </a:cubicBezTo>
                  <a:cubicBezTo>
                    <a:pt x="45" y="51"/>
                    <a:pt x="62" y="48"/>
                    <a:pt x="79" y="44"/>
                  </a:cubicBezTo>
                  <a:cubicBezTo>
                    <a:pt x="82" y="43"/>
                    <a:pt x="83" y="42"/>
                    <a:pt x="83" y="38"/>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99" name="Google Shape;38;p29">
              <a:extLst>
                <a:ext uri="{FF2B5EF4-FFF2-40B4-BE49-F238E27FC236}">
                  <a16:creationId xmlns:a16="http://schemas.microsoft.com/office/drawing/2014/main" id="{A3999D64-F0DB-4455-B08D-CEF40703B75A}"/>
                </a:ext>
              </a:extLst>
            </p:cNvPr>
            <p:cNvSpPr/>
            <p:nvPr/>
          </p:nvSpPr>
          <p:spPr>
            <a:xfrm>
              <a:off x="-46" y="2032"/>
              <a:ext cx="727" cy="980"/>
            </a:xfrm>
            <a:custGeom>
              <a:avLst/>
              <a:gdLst/>
              <a:ahLst/>
              <a:cxnLst/>
              <a:rect l="l" t="t" r="r" b="b"/>
              <a:pathLst>
                <a:path w="348" h="468" extrusionOk="0">
                  <a:moveTo>
                    <a:pt x="1" y="457"/>
                  </a:moveTo>
                  <a:cubicBezTo>
                    <a:pt x="29" y="451"/>
                    <a:pt x="45" y="443"/>
                    <a:pt x="49" y="420"/>
                  </a:cubicBezTo>
                  <a:cubicBezTo>
                    <a:pt x="51" y="407"/>
                    <a:pt x="53" y="368"/>
                    <a:pt x="53" y="298"/>
                  </a:cubicBezTo>
                  <a:cubicBezTo>
                    <a:pt x="53" y="177"/>
                    <a:pt x="53" y="177"/>
                    <a:pt x="53" y="177"/>
                  </a:cubicBezTo>
                  <a:cubicBezTo>
                    <a:pt x="53" y="72"/>
                    <a:pt x="53" y="46"/>
                    <a:pt x="46" y="29"/>
                  </a:cubicBezTo>
                  <a:cubicBezTo>
                    <a:pt x="42" y="17"/>
                    <a:pt x="35" y="15"/>
                    <a:pt x="3" y="12"/>
                  </a:cubicBezTo>
                  <a:cubicBezTo>
                    <a:pt x="0" y="11"/>
                    <a:pt x="0" y="11"/>
                    <a:pt x="0" y="8"/>
                  </a:cubicBezTo>
                  <a:cubicBezTo>
                    <a:pt x="0" y="6"/>
                    <a:pt x="2" y="2"/>
                    <a:pt x="4" y="0"/>
                  </a:cubicBezTo>
                  <a:cubicBezTo>
                    <a:pt x="13" y="0"/>
                    <a:pt x="45" y="3"/>
                    <a:pt x="69" y="3"/>
                  </a:cubicBezTo>
                  <a:cubicBezTo>
                    <a:pt x="82" y="3"/>
                    <a:pt x="150" y="1"/>
                    <a:pt x="159" y="1"/>
                  </a:cubicBezTo>
                  <a:cubicBezTo>
                    <a:pt x="197" y="1"/>
                    <a:pt x="250" y="8"/>
                    <a:pt x="297" y="42"/>
                  </a:cubicBezTo>
                  <a:cubicBezTo>
                    <a:pt x="337" y="73"/>
                    <a:pt x="348" y="120"/>
                    <a:pt x="348" y="141"/>
                  </a:cubicBezTo>
                  <a:cubicBezTo>
                    <a:pt x="348" y="187"/>
                    <a:pt x="329" y="215"/>
                    <a:pt x="300" y="244"/>
                  </a:cubicBezTo>
                  <a:cubicBezTo>
                    <a:pt x="261" y="284"/>
                    <a:pt x="190" y="298"/>
                    <a:pt x="136" y="298"/>
                  </a:cubicBezTo>
                  <a:cubicBezTo>
                    <a:pt x="126" y="298"/>
                    <a:pt x="112" y="298"/>
                    <a:pt x="105" y="298"/>
                  </a:cubicBezTo>
                  <a:cubicBezTo>
                    <a:pt x="100" y="298"/>
                    <a:pt x="98" y="300"/>
                    <a:pt x="98" y="309"/>
                  </a:cubicBezTo>
                  <a:cubicBezTo>
                    <a:pt x="98" y="349"/>
                    <a:pt x="100" y="376"/>
                    <a:pt x="102" y="399"/>
                  </a:cubicBezTo>
                  <a:cubicBezTo>
                    <a:pt x="104" y="418"/>
                    <a:pt x="106" y="435"/>
                    <a:pt x="125" y="443"/>
                  </a:cubicBezTo>
                  <a:cubicBezTo>
                    <a:pt x="131" y="446"/>
                    <a:pt x="151" y="450"/>
                    <a:pt x="165" y="452"/>
                  </a:cubicBezTo>
                  <a:cubicBezTo>
                    <a:pt x="169" y="453"/>
                    <a:pt x="170" y="454"/>
                    <a:pt x="170" y="456"/>
                  </a:cubicBezTo>
                  <a:cubicBezTo>
                    <a:pt x="170" y="460"/>
                    <a:pt x="169" y="462"/>
                    <a:pt x="168" y="465"/>
                  </a:cubicBezTo>
                  <a:cubicBezTo>
                    <a:pt x="112" y="465"/>
                    <a:pt x="75" y="464"/>
                    <a:pt x="67" y="464"/>
                  </a:cubicBezTo>
                  <a:cubicBezTo>
                    <a:pt x="38" y="464"/>
                    <a:pt x="24" y="466"/>
                    <a:pt x="7" y="468"/>
                  </a:cubicBezTo>
                  <a:cubicBezTo>
                    <a:pt x="4" y="468"/>
                    <a:pt x="4" y="467"/>
                    <a:pt x="3" y="462"/>
                  </a:cubicBezTo>
                  <a:lnTo>
                    <a:pt x="1" y="457"/>
                  </a:lnTo>
                  <a:close/>
                  <a:moveTo>
                    <a:pt x="289" y="147"/>
                  </a:moveTo>
                  <a:cubicBezTo>
                    <a:pt x="289" y="129"/>
                    <a:pt x="290" y="20"/>
                    <a:pt x="157" y="20"/>
                  </a:cubicBezTo>
                  <a:cubicBezTo>
                    <a:pt x="125" y="20"/>
                    <a:pt x="115" y="23"/>
                    <a:pt x="111" y="25"/>
                  </a:cubicBezTo>
                  <a:cubicBezTo>
                    <a:pt x="108" y="27"/>
                    <a:pt x="105" y="30"/>
                    <a:pt x="104" y="43"/>
                  </a:cubicBezTo>
                  <a:cubicBezTo>
                    <a:pt x="103" y="69"/>
                    <a:pt x="100" y="219"/>
                    <a:pt x="100" y="262"/>
                  </a:cubicBezTo>
                  <a:cubicBezTo>
                    <a:pt x="100" y="271"/>
                    <a:pt x="101" y="272"/>
                    <a:pt x="109" y="275"/>
                  </a:cubicBezTo>
                  <a:cubicBezTo>
                    <a:pt x="118" y="277"/>
                    <a:pt x="130" y="280"/>
                    <a:pt x="144" y="280"/>
                  </a:cubicBezTo>
                  <a:cubicBezTo>
                    <a:pt x="168" y="280"/>
                    <a:pt x="192" y="274"/>
                    <a:pt x="206" y="269"/>
                  </a:cubicBezTo>
                  <a:cubicBezTo>
                    <a:pt x="242" y="257"/>
                    <a:pt x="289" y="216"/>
                    <a:pt x="289" y="148"/>
                  </a:cubicBezTo>
                  <a:lnTo>
                    <a:pt x="289" y="147"/>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100" name="Google Shape;39;p29">
              <a:extLst>
                <a:ext uri="{FF2B5EF4-FFF2-40B4-BE49-F238E27FC236}">
                  <a16:creationId xmlns:a16="http://schemas.microsoft.com/office/drawing/2014/main" id="{88CBD4CF-47D4-4001-9A22-DA4A498CB39A}"/>
                </a:ext>
              </a:extLst>
            </p:cNvPr>
            <p:cNvSpPr/>
            <p:nvPr/>
          </p:nvSpPr>
          <p:spPr>
            <a:xfrm>
              <a:off x="683" y="2421"/>
              <a:ext cx="512" cy="603"/>
            </a:xfrm>
            <a:custGeom>
              <a:avLst/>
              <a:gdLst/>
              <a:ahLst/>
              <a:cxnLst/>
              <a:rect l="l" t="t" r="r" b="b"/>
              <a:pathLst>
                <a:path w="245" h="288" extrusionOk="0">
                  <a:moveTo>
                    <a:pt x="31" y="81"/>
                  </a:moveTo>
                  <a:cubicBezTo>
                    <a:pt x="27" y="82"/>
                    <a:pt x="23"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3" y="252"/>
                    <a:pt x="245" y="255"/>
                    <a:pt x="245" y="258"/>
                  </a:cubicBezTo>
                  <a:cubicBezTo>
                    <a:pt x="244" y="266"/>
                    <a:pt x="244" y="266"/>
                    <a:pt x="244" y="266"/>
                  </a:cubicBezTo>
                  <a:cubicBezTo>
                    <a:pt x="244" y="268"/>
                    <a:pt x="243" y="270"/>
                    <a:pt x="239" y="272"/>
                  </a:cubicBezTo>
                  <a:cubicBezTo>
                    <a:pt x="232" y="277"/>
                    <a:pt x="195" y="288"/>
                    <a:pt x="173" y="288"/>
                  </a:cubicBezTo>
                  <a:cubicBezTo>
                    <a:pt x="160" y="288"/>
                    <a:pt x="149" y="282"/>
                    <a:pt x="145" y="254"/>
                  </a:cubicBezTo>
                  <a:cubicBezTo>
                    <a:pt x="122" y="264"/>
                    <a:pt x="79" y="284"/>
                    <a:pt x="56" y="284"/>
                  </a:cubicBezTo>
                  <a:cubicBezTo>
                    <a:pt x="49" y="284"/>
                    <a:pt x="36" y="283"/>
                    <a:pt x="18" y="271"/>
                  </a:cubicBezTo>
                  <a:cubicBezTo>
                    <a:pt x="9" y="265"/>
                    <a:pt x="0" y="248"/>
                    <a:pt x="0" y="222"/>
                  </a:cubicBezTo>
                  <a:cubicBezTo>
                    <a:pt x="0" y="209"/>
                    <a:pt x="10" y="198"/>
                    <a:pt x="27" y="188"/>
                  </a:cubicBezTo>
                  <a:cubicBezTo>
                    <a:pt x="65" y="167"/>
                    <a:pt x="105" y="159"/>
                    <a:pt x="147" y="152"/>
                  </a:cubicBezTo>
                  <a:cubicBezTo>
                    <a:pt x="149" y="130"/>
                    <a:pt x="148" y="109"/>
                    <a:pt x="148" y="92"/>
                  </a:cubicBezTo>
                  <a:cubicBezTo>
                    <a:pt x="148" y="62"/>
                    <a:pt x="144" y="46"/>
                    <a:pt x="137" y="40"/>
                  </a:cubicBezTo>
                  <a:cubicBezTo>
                    <a:pt x="131" y="35"/>
                    <a:pt x="110" y="30"/>
                    <a:pt x="95" y="30"/>
                  </a:cubicBezTo>
                  <a:cubicBezTo>
                    <a:pt x="83" y="30"/>
                    <a:pt x="75" y="32"/>
                    <a:pt x="71"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101" name="Google Shape;40;p29">
              <a:extLst>
                <a:ext uri="{FF2B5EF4-FFF2-40B4-BE49-F238E27FC236}">
                  <a16:creationId xmlns:a16="http://schemas.microsoft.com/office/drawing/2014/main" id="{EB8E45EE-304F-463B-84CE-D30EAEBDC541}"/>
                </a:ext>
              </a:extLst>
            </p:cNvPr>
            <p:cNvSpPr/>
            <p:nvPr/>
          </p:nvSpPr>
          <p:spPr>
            <a:xfrm>
              <a:off x="1212" y="2417"/>
              <a:ext cx="468" cy="601"/>
            </a:xfrm>
            <a:custGeom>
              <a:avLst/>
              <a:gdLst/>
              <a:ahLst/>
              <a:cxnLst/>
              <a:rect l="l" t="t" r="r" b="b"/>
              <a:pathLst>
                <a:path w="224" h="287" extrusionOk="0">
                  <a:moveTo>
                    <a:pt x="157" y="0"/>
                  </a:moveTo>
                  <a:cubicBezTo>
                    <a:pt x="180" y="0"/>
                    <a:pt x="206" y="9"/>
                    <a:pt x="221" y="23"/>
                  </a:cubicBezTo>
                  <a:cubicBezTo>
                    <a:pt x="222" y="25"/>
                    <a:pt x="224" y="28"/>
                    <a:pt x="224" y="32"/>
                  </a:cubicBezTo>
                  <a:cubicBezTo>
                    <a:pt x="224" y="39"/>
                    <a:pt x="215" y="46"/>
                    <a:pt x="208" y="50"/>
                  </a:cubicBezTo>
                  <a:cubicBezTo>
                    <a:pt x="203" y="54"/>
                    <a:pt x="197" y="56"/>
                    <a:pt x="194" y="54"/>
                  </a:cubicBezTo>
                  <a:cubicBezTo>
                    <a:pt x="190" y="53"/>
                    <a:pt x="184" y="50"/>
                    <a:pt x="177" y="46"/>
                  </a:cubicBezTo>
                  <a:cubicBezTo>
                    <a:pt x="161" y="35"/>
                    <a:pt x="146" y="30"/>
                    <a:pt x="127" y="30"/>
                  </a:cubicBezTo>
                  <a:cubicBezTo>
                    <a:pt x="101" y="30"/>
                    <a:pt x="82" y="44"/>
                    <a:pt x="72" y="54"/>
                  </a:cubicBezTo>
                  <a:cubicBezTo>
                    <a:pt x="52" y="73"/>
                    <a:pt x="47" y="99"/>
                    <a:pt x="47" y="136"/>
                  </a:cubicBezTo>
                  <a:cubicBezTo>
                    <a:pt x="47" y="178"/>
                    <a:pt x="59" y="211"/>
                    <a:pt x="71" y="224"/>
                  </a:cubicBezTo>
                  <a:cubicBezTo>
                    <a:pt x="94" y="248"/>
                    <a:pt x="119" y="258"/>
                    <a:pt x="137" y="258"/>
                  </a:cubicBezTo>
                  <a:cubicBezTo>
                    <a:pt x="167" y="258"/>
                    <a:pt x="194" y="241"/>
                    <a:pt x="209" y="230"/>
                  </a:cubicBezTo>
                  <a:cubicBezTo>
                    <a:pt x="212" y="230"/>
                    <a:pt x="215" y="231"/>
                    <a:pt x="215" y="233"/>
                  </a:cubicBezTo>
                  <a:cubicBezTo>
                    <a:pt x="215" y="236"/>
                    <a:pt x="212" y="244"/>
                    <a:pt x="207" y="249"/>
                  </a:cubicBezTo>
                  <a:cubicBezTo>
                    <a:pt x="198" y="256"/>
                    <a:pt x="173" y="272"/>
                    <a:pt x="148" y="280"/>
                  </a:cubicBezTo>
                  <a:cubicBezTo>
                    <a:pt x="135" y="284"/>
                    <a:pt x="120" y="287"/>
                    <a:pt x="112" y="287"/>
                  </a:cubicBezTo>
                  <a:cubicBezTo>
                    <a:pt x="90" y="287"/>
                    <a:pt x="59" y="276"/>
                    <a:pt x="40" y="260"/>
                  </a:cubicBezTo>
                  <a:cubicBezTo>
                    <a:pt x="23" y="247"/>
                    <a:pt x="0" y="212"/>
                    <a:pt x="0" y="169"/>
                  </a:cubicBezTo>
                  <a:cubicBezTo>
                    <a:pt x="0" y="97"/>
                    <a:pt x="30" y="70"/>
                    <a:pt x="42" y="60"/>
                  </a:cubicBezTo>
                  <a:cubicBezTo>
                    <a:pt x="56" y="44"/>
                    <a:pt x="88" y="24"/>
                    <a:pt x="103" y="17"/>
                  </a:cubicBezTo>
                  <a:cubicBezTo>
                    <a:pt x="120" y="8"/>
                    <a:pt x="139" y="0"/>
                    <a:pt x="157"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102" name="Google Shape;41;p29">
              <a:extLst>
                <a:ext uri="{FF2B5EF4-FFF2-40B4-BE49-F238E27FC236}">
                  <a16:creationId xmlns:a16="http://schemas.microsoft.com/office/drawing/2014/main" id="{6425A3A0-B9B2-4615-AF68-0D52D70DDF31}"/>
                </a:ext>
              </a:extLst>
            </p:cNvPr>
            <p:cNvSpPr/>
            <p:nvPr/>
          </p:nvSpPr>
          <p:spPr>
            <a:xfrm>
              <a:off x="1694" y="1946"/>
              <a:ext cx="646" cy="1064"/>
            </a:xfrm>
            <a:custGeom>
              <a:avLst/>
              <a:gdLst/>
              <a:ahLst/>
              <a:cxnLst/>
              <a:rect l="l" t="t" r="r" b="b"/>
              <a:pathLst>
                <a:path w="309" h="508" extrusionOk="0">
                  <a:moveTo>
                    <a:pt x="3" y="498"/>
                  </a:moveTo>
                  <a:cubicBezTo>
                    <a:pt x="4" y="495"/>
                    <a:pt x="5" y="495"/>
                    <a:pt x="7" y="495"/>
                  </a:cubicBezTo>
                  <a:cubicBezTo>
                    <a:pt x="26" y="491"/>
                    <a:pt x="35" y="488"/>
                    <a:pt x="36" y="479"/>
                  </a:cubicBezTo>
                  <a:cubicBezTo>
                    <a:pt x="40" y="463"/>
                    <a:pt x="42" y="403"/>
                    <a:pt x="42" y="284"/>
                  </a:cubicBezTo>
                  <a:cubicBezTo>
                    <a:pt x="42" y="224"/>
                    <a:pt x="43" y="127"/>
                    <a:pt x="42" y="76"/>
                  </a:cubicBezTo>
                  <a:cubicBezTo>
                    <a:pt x="41" y="61"/>
                    <a:pt x="39" y="59"/>
                    <a:pt x="30" y="53"/>
                  </a:cubicBezTo>
                  <a:cubicBezTo>
                    <a:pt x="21" y="48"/>
                    <a:pt x="16" y="45"/>
                    <a:pt x="13" y="43"/>
                  </a:cubicBezTo>
                  <a:cubicBezTo>
                    <a:pt x="10" y="40"/>
                    <a:pt x="9" y="36"/>
                    <a:pt x="11" y="34"/>
                  </a:cubicBezTo>
                  <a:cubicBezTo>
                    <a:pt x="14" y="30"/>
                    <a:pt x="72" y="3"/>
                    <a:pt x="79" y="1"/>
                  </a:cubicBezTo>
                  <a:cubicBezTo>
                    <a:pt x="84" y="0"/>
                    <a:pt x="86" y="2"/>
                    <a:pt x="86" y="12"/>
                  </a:cubicBezTo>
                  <a:cubicBezTo>
                    <a:pt x="86" y="21"/>
                    <a:pt x="86" y="46"/>
                    <a:pt x="86" y="118"/>
                  </a:cubicBezTo>
                  <a:cubicBezTo>
                    <a:pt x="83" y="348"/>
                    <a:pt x="83" y="348"/>
                    <a:pt x="83" y="348"/>
                  </a:cubicBezTo>
                  <a:cubicBezTo>
                    <a:pt x="83" y="355"/>
                    <a:pt x="83" y="356"/>
                    <a:pt x="89" y="356"/>
                  </a:cubicBezTo>
                  <a:cubicBezTo>
                    <a:pt x="97" y="356"/>
                    <a:pt x="104" y="352"/>
                    <a:pt x="114" y="343"/>
                  </a:cubicBezTo>
                  <a:cubicBezTo>
                    <a:pt x="134" y="328"/>
                    <a:pt x="175" y="286"/>
                    <a:pt x="195" y="261"/>
                  </a:cubicBezTo>
                  <a:cubicBezTo>
                    <a:pt x="202" y="252"/>
                    <a:pt x="197" y="250"/>
                    <a:pt x="187" y="250"/>
                  </a:cubicBezTo>
                  <a:cubicBezTo>
                    <a:pt x="180" y="250"/>
                    <a:pt x="176" y="250"/>
                    <a:pt x="172" y="250"/>
                  </a:cubicBezTo>
                  <a:cubicBezTo>
                    <a:pt x="170" y="250"/>
                    <a:pt x="168" y="249"/>
                    <a:pt x="169" y="246"/>
                  </a:cubicBezTo>
                  <a:cubicBezTo>
                    <a:pt x="172" y="240"/>
                    <a:pt x="172" y="240"/>
                    <a:pt x="172" y="240"/>
                  </a:cubicBezTo>
                  <a:cubicBezTo>
                    <a:pt x="173" y="238"/>
                    <a:pt x="174" y="236"/>
                    <a:pt x="177" y="236"/>
                  </a:cubicBezTo>
                  <a:cubicBezTo>
                    <a:pt x="204" y="236"/>
                    <a:pt x="251" y="234"/>
                    <a:pt x="285" y="230"/>
                  </a:cubicBezTo>
                  <a:cubicBezTo>
                    <a:pt x="288" y="230"/>
                    <a:pt x="288" y="231"/>
                    <a:pt x="288" y="232"/>
                  </a:cubicBezTo>
                  <a:cubicBezTo>
                    <a:pt x="288" y="234"/>
                    <a:pt x="288" y="236"/>
                    <a:pt x="288" y="238"/>
                  </a:cubicBezTo>
                  <a:cubicBezTo>
                    <a:pt x="288" y="240"/>
                    <a:pt x="287" y="242"/>
                    <a:pt x="281" y="243"/>
                  </a:cubicBezTo>
                  <a:cubicBezTo>
                    <a:pt x="256" y="247"/>
                    <a:pt x="245" y="252"/>
                    <a:pt x="224" y="267"/>
                  </a:cubicBezTo>
                  <a:cubicBezTo>
                    <a:pt x="205" y="279"/>
                    <a:pt x="176" y="305"/>
                    <a:pt x="145" y="336"/>
                  </a:cubicBezTo>
                  <a:cubicBezTo>
                    <a:pt x="142" y="339"/>
                    <a:pt x="142" y="341"/>
                    <a:pt x="147" y="348"/>
                  </a:cubicBezTo>
                  <a:cubicBezTo>
                    <a:pt x="165" y="370"/>
                    <a:pt x="211" y="424"/>
                    <a:pt x="234" y="448"/>
                  </a:cubicBezTo>
                  <a:cubicBezTo>
                    <a:pt x="267" y="483"/>
                    <a:pt x="277" y="490"/>
                    <a:pt x="305" y="495"/>
                  </a:cubicBezTo>
                  <a:cubicBezTo>
                    <a:pt x="308" y="495"/>
                    <a:pt x="309" y="498"/>
                    <a:pt x="309" y="502"/>
                  </a:cubicBezTo>
                  <a:cubicBezTo>
                    <a:pt x="309" y="507"/>
                    <a:pt x="308" y="506"/>
                    <a:pt x="303" y="506"/>
                  </a:cubicBezTo>
                  <a:cubicBezTo>
                    <a:pt x="296" y="506"/>
                    <a:pt x="284" y="506"/>
                    <a:pt x="260" y="506"/>
                  </a:cubicBezTo>
                  <a:cubicBezTo>
                    <a:pt x="235" y="506"/>
                    <a:pt x="221" y="508"/>
                    <a:pt x="196" y="508"/>
                  </a:cubicBezTo>
                  <a:cubicBezTo>
                    <a:pt x="192" y="508"/>
                    <a:pt x="192" y="506"/>
                    <a:pt x="191" y="504"/>
                  </a:cubicBezTo>
                  <a:cubicBezTo>
                    <a:pt x="189" y="500"/>
                    <a:pt x="189" y="500"/>
                    <a:pt x="189" y="500"/>
                  </a:cubicBezTo>
                  <a:cubicBezTo>
                    <a:pt x="189" y="497"/>
                    <a:pt x="189" y="496"/>
                    <a:pt x="191" y="496"/>
                  </a:cubicBezTo>
                  <a:cubicBezTo>
                    <a:pt x="211" y="492"/>
                    <a:pt x="213" y="490"/>
                    <a:pt x="208" y="484"/>
                  </a:cubicBezTo>
                  <a:cubicBezTo>
                    <a:pt x="176" y="446"/>
                    <a:pt x="151" y="415"/>
                    <a:pt x="117" y="379"/>
                  </a:cubicBezTo>
                  <a:cubicBezTo>
                    <a:pt x="109" y="372"/>
                    <a:pt x="104" y="369"/>
                    <a:pt x="91" y="369"/>
                  </a:cubicBezTo>
                  <a:cubicBezTo>
                    <a:pt x="83" y="369"/>
                    <a:pt x="83" y="370"/>
                    <a:pt x="82" y="378"/>
                  </a:cubicBezTo>
                  <a:cubicBezTo>
                    <a:pt x="81" y="384"/>
                    <a:pt x="81" y="400"/>
                    <a:pt x="82" y="444"/>
                  </a:cubicBezTo>
                  <a:cubicBezTo>
                    <a:pt x="82" y="481"/>
                    <a:pt x="85" y="490"/>
                    <a:pt x="89" y="490"/>
                  </a:cubicBezTo>
                  <a:cubicBezTo>
                    <a:pt x="95" y="490"/>
                    <a:pt x="105" y="489"/>
                    <a:pt x="112" y="489"/>
                  </a:cubicBezTo>
                  <a:cubicBezTo>
                    <a:pt x="116" y="489"/>
                    <a:pt x="116" y="490"/>
                    <a:pt x="116" y="493"/>
                  </a:cubicBezTo>
                  <a:cubicBezTo>
                    <a:pt x="116" y="495"/>
                    <a:pt x="115" y="498"/>
                    <a:pt x="113" y="503"/>
                  </a:cubicBezTo>
                  <a:cubicBezTo>
                    <a:pt x="112" y="505"/>
                    <a:pt x="110" y="507"/>
                    <a:pt x="106" y="507"/>
                  </a:cubicBezTo>
                  <a:cubicBezTo>
                    <a:pt x="102" y="507"/>
                    <a:pt x="90" y="505"/>
                    <a:pt x="64" y="505"/>
                  </a:cubicBezTo>
                  <a:cubicBezTo>
                    <a:pt x="42" y="505"/>
                    <a:pt x="13" y="507"/>
                    <a:pt x="5" y="507"/>
                  </a:cubicBezTo>
                  <a:cubicBezTo>
                    <a:pt x="2" y="507"/>
                    <a:pt x="0" y="505"/>
                    <a:pt x="1" y="502"/>
                  </a:cubicBezTo>
                  <a:lnTo>
                    <a:pt x="3" y="49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103" name="Google Shape;42;p29">
              <a:extLst>
                <a:ext uri="{FF2B5EF4-FFF2-40B4-BE49-F238E27FC236}">
                  <a16:creationId xmlns:a16="http://schemas.microsoft.com/office/drawing/2014/main" id="{B524F975-A0C3-4E7A-90A0-5016C0788A88}"/>
                </a:ext>
              </a:extLst>
            </p:cNvPr>
            <p:cNvSpPr/>
            <p:nvPr/>
          </p:nvSpPr>
          <p:spPr>
            <a:xfrm>
              <a:off x="2376" y="2421"/>
              <a:ext cx="514" cy="603"/>
            </a:xfrm>
            <a:custGeom>
              <a:avLst/>
              <a:gdLst/>
              <a:ahLst/>
              <a:cxnLst/>
              <a:rect l="l" t="t" r="r" b="b"/>
              <a:pathLst>
                <a:path w="246" h="288" extrusionOk="0">
                  <a:moveTo>
                    <a:pt x="31" y="81"/>
                  </a:moveTo>
                  <a:cubicBezTo>
                    <a:pt x="27" y="82"/>
                    <a:pt x="24"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4" y="252"/>
                    <a:pt x="246" y="255"/>
                    <a:pt x="246" y="258"/>
                  </a:cubicBezTo>
                  <a:cubicBezTo>
                    <a:pt x="245" y="266"/>
                    <a:pt x="245" y="266"/>
                    <a:pt x="245" y="266"/>
                  </a:cubicBezTo>
                  <a:cubicBezTo>
                    <a:pt x="244" y="268"/>
                    <a:pt x="243" y="270"/>
                    <a:pt x="239" y="272"/>
                  </a:cubicBezTo>
                  <a:cubicBezTo>
                    <a:pt x="232" y="277"/>
                    <a:pt x="196" y="288"/>
                    <a:pt x="174" y="288"/>
                  </a:cubicBezTo>
                  <a:cubicBezTo>
                    <a:pt x="160" y="288"/>
                    <a:pt x="149" y="282"/>
                    <a:pt x="145" y="254"/>
                  </a:cubicBezTo>
                  <a:cubicBezTo>
                    <a:pt x="122" y="264"/>
                    <a:pt x="79" y="284"/>
                    <a:pt x="56" y="284"/>
                  </a:cubicBezTo>
                  <a:cubicBezTo>
                    <a:pt x="49" y="284"/>
                    <a:pt x="37" y="283"/>
                    <a:pt x="18" y="271"/>
                  </a:cubicBezTo>
                  <a:cubicBezTo>
                    <a:pt x="9" y="265"/>
                    <a:pt x="0" y="248"/>
                    <a:pt x="0" y="222"/>
                  </a:cubicBezTo>
                  <a:cubicBezTo>
                    <a:pt x="0" y="209"/>
                    <a:pt x="10" y="198"/>
                    <a:pt x="28" y="188"/>
                  </a:cubicBezTo>
                  <a:cubicBezTo>
                    <a:pt x="66" y="167"/>
                    <a:pt x="106" y="159"/>
                    <a:pt x="147" y="152"/>
                  </a:cubicBezTo>
                  <a:cubicBezTo>
                    <a:pt x="149" y="130"/>
                    <a:pt x="148" y="109"/>
                    <a:pt x="148" y="92"/>
                  </a:cubicBezTo>
                  <a:cubicBezTo>
                    <a:pt x="148" y="62"/>
                    <a:pt x="144" y="46"/>
                    <a:pt x="137" y="40"/>
                  </a:cubicBezTo>
                  <a:cubicBezTo>
                    <a:pt x="131" y="35"/>
                    <a:pt x="110" y="30"/>
                    <a:pt x="95" y="30"/>
                  </a:cubicBezTo>
                  <a:cubicBezTo>
                    <a:pt x="84" y="30"/>
                    <a:pt x="75" y="32"/>
                    <a:pt x="72"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104" name="Google Shape;43;p29">
              <a:extLst>
                <a:ext uri="{FF2B5EF4-FFF2-40B4-BE49-F238E27FC236}">
                  <a16:creationId xmlns:a16="http://schemas.microsoft.com/office/drawing/2014/main" id="{5A20BFEA-AED3-4999-BF5F-A11D791E31C8}"/>
                </a:ext>
              </a:extLst>
            </p:cNvPr>
            <p:cNvSpPr/>
            <p:nvPr/>
          </p:nvSpPr>
          <p:spPr>
            <a:xfrm>
              <a:off x="2938" y="2417"/>
              <a:ext cx="405" cy="590"/>
            </a:xfrm>
            <a:custGeom>
              <a:avLst/>
              <a:gdLst/>
              <a:ahLst/>
              <a:cxnLst/>
              <a:rect l="l" t="t" r="r" b="b"/>
              <a:pathLst>
                <a:path w="194" h="282" extrusionOk="0">
                  <a:moveTo>
                    <a:pt x="5" y="270"/>
                  </a:moveTo>
                  <a:cubicBezTo>
                    <a:pt x="23" y="265"/>
                    <a:pt x="27" y="262"/>
                    <a:pt x="28" y="252"/>
                  </a:cubicBezTo>
                  <a:cubicBezTo>
                    <a:pt x="30" y="244"/>
                    <a:pt x="30" y="228"/>
                    <a:pt x="30" y="157"/>
                  </a:cubicBezTo>
                  <a:cubicBezTo>
                    <a:pt x="30" y="84"/>
                    <a:pt x="30" y="84"/>
                    <a:pt x="30" y="84"/>
                  </a:cubicBezTo>
                  <a:cubicBezTo>
                    <a:pt x="30" y="64"/>
                    <a:pt x="26" y="60"/>
                    <a:pt x="11" y="53"/>
                  </a:cubicBezTo>
                  <a:cubicBezTo>
                    <a:pt x="5" y="50"/>
                    <a:pt x="2" y="48"/>
                    <a:pt x="3" y="43"/>
                  </a:cubicBezTo>
                  <a:cubicBezTo>
                    <a:pt x="24" y="29"/>
                    <a:pt x="39" y="19"/>
                    <a:pt x="62" y="3"/>
                  </a:cubicBezTo>
                  <a:cubicBezTo>
                    <a:pt x="65" y="0"/>
                    <a:pt x="67" y="0"/>
                    <a:pt x="71" y="0"/>
                  </a:cubicBezTo>
                  <a:cubicBezTo>
                    <a:pt x="73" y="0"/>
                    <a:pt x="74" y="3"/>
                    <a:pt x="74" y="8"/>
                  </a:cubicBezTo>
                  <a:cubicBezTo>
                    <a:pt x="73" y="30"/>
                    <a:pt x="71" y="45"/>
                    <a:pt x="71" y="65"/>
                  </a:cubicBezTo>
                  <a:cubicBezTo>
                    <a:pt x="87" y="58"/>
                    <a:pt x="135" y="22"/>
                    <a:pt x="141" y="17"/>
                  </a:cubicBezTo>
                  <a:cubicBezTo>
                    <a:pt x="149" y="11"/>
                    <a:pt x="154" y="9"/>
                    <a:pt x="159" y="9"/>
                  </a:cubicBezTo>
                  <a:cubicBezTo>
                    <a:pt x="176" y="9"/>
                    <a:pt x="194" y="24"/>
                    <a:pt x="194" y="39"/>
                  </a:cubicBezTo>
                  <a:cubicBezTo>
                    <a:pt x="194" y="47"/>
                    <a:pt x="182" y="59"/>
                    <a:pt x="175" y="66"/>
                  </a:cubicBezTo>
                  <a:cubicBezTo>
                    <a:pt x="172" y="68"/>
                    <a:pt x="168" y="70"/>
                    <a:pt x="164" y="70"/>
                  </a:cubicBezTo>
                  <a:cubicBezTo>
                    <a:pt x="160" y="70"/>
                    <a:pt x="159" y="69"/>
                    <a:pt x="156" y="68"/>
                  </a:cubicBezTo>
                  <a:cubicBezTo>
                    <a:pt x="150" y="63"/>
                    <a:pt x="139" y="54"/>
                    <a:pt x="123" y="54"/>
                  </a:cubicBezTo>
                  <a:cubicBezTo>
                    <a:pt x="110" y="54"/>
                    <a:pt x="89" y="70"/>
                    <a:pt x="83" y="78"/>
                  </a:cubicBezTo>
                  <a:cubicBezTo>
                    <a:pt x="73" y="89"/>
                    <a:pt x="71" y="94"/>
                    <a:pt x="71" y="130"/>
                  </a:cubicBezTo>
                  <a:cubicBezTo>
                    <a:pt x="71" y="231"/>
                    <a:pt x="71" y="231"/>
                    <a:pt x="71" y="231"/>
                  </a:cubicBezTo>
                  <a:cubicBezTo>
                    <a:pt x="71" y="249"/>
                    <a:pt x="71" y="256"/>
                    <a:pt x="74" y="259"/>
                  </a:cubicBezTo>
                  <a:cubicBezTo>
                    <a:pt x="76" y="262"/>
                    <a:pt x="79" y="265"/>
                    <a:pt x="86" y="264"/>
                  </a:cubicBezTo>
                  <a:cubicBezTo>
                    <a:pt x="120" y="263"/>
                    <a:pt x="120" y="263"/>
                    <a:pt x="120" y="263"/>
                  </a:cubicBezTo>
                  <a:cubicBezTo>
                    <a:pt x="123" y="263"/>
                    <a:pt x="126" y="266"/>
                    <a:pt x="126" y="269"/>
                  </a:cubicBezTo>
                  <a:cubicBezTo>
                    <a:pt x="123" y="280"/>
                    <a:pt x="123" y="280"/>
                    <a:pt x="123" y="280"/>
                  </a:cubicBezTo>
                  <a:cubicBezTo>
                    <a:pt x="39" y="280"/>
                    <a:pt x="39" y="280"/>
                    <a:pt x="39" y="280"/>
                  </a:cubicBezTo>
                  <a:cubicBezTo>
                    <a:pt x="24" y="280"/>
                    <a:pt x="10" y="282"/>
                    <a:pt x="4" y="282"/>
                  </a:cubicBezTo>
                  <a:cubicBezTo>
                    <a:pt x="1" y="282"/>
                    <a:pt x="0" y="280"/>
                    <a:pt x="2" y="275"/>
                  </a:cubicBezTo>
                  <a:lnTo>
                    <a:pt x="5" y="27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105" name="Google Shape;44;p29">
              <a:extLst>
                <a:ext uri="{FF2B5EF4-FFF2-40B4-BE49-F238E27FC236}">
                  <a16:creationId xmlns:a16="http://schemas.microsoft.com/office/drawing/2014/main" id="{5D022139-C9EB-417A-98DE-B33BAE443CDB}"/>
                </a:ext>
              </a:extLst>
            </p:cNvPr>
            <p:cNvSpPr/>
            <p:nvPr/>
          </p:nvSpPr>
          <p:spPr>
            <a:xfrm>
              <a:off x="3337" y="1942"/>
              <a:ext cx="639" cy="1091"/>
            </a:xfrm>
            <a:custGeom>
              <a:avLst/>
              <a:gdLst/>
              <a:ahLst/>
              <a:cxnLst/>
              <a:rect l="l" t="t" r="r" b="b"/>
              <a:pathLst>
                <a:path w="306" h="521" extrusionOk="0">
                  <a:moveTo>
                    <a:pt x="0" y="390"/>
                  </a:moveTo>
                  <a:cubicBezTo>
                    <a:pt x="0" y="358"/>
                    <a:pt x="9" y="320"/>
                    <a:pt x="50" y="281"/>
                  </a:cubicBezTo>
                  <a:cubicBezTo>
                    <a:pt x="71" y="259"/>
                    <a:pt x="113" y="233"/>
                    <a:pt x="152" y="233"/>
                  </a:cubicBezTo>
                  <a:cubicBezTo>
                    <a:pt x="170" y="233"/>
                    <a:pt x="195" y="237"/>
                    <a:pt x="204" y="241"/>
                  </a:cubicBezTo>
                  <a:cubicBezTo>
                    <a:pt x="206" y="241"/>
                    <a:pt x="211" y="239"/>
                    <a:pt x="211" y="236"/>
                  </a:cubicBezTo>
                  <a:cubicBezTo>
                    <a:pt x="212" y="225"/>
                    <a:pt x="212" y="213"/>
                    <a:pt x="213" y="178"/>
                  </a:cubicBezTo>
                  <a:cubicBezTo>
                    <a:pt x="213" y="116"/>
                    <a:pt x="211" y="84"/>
                    <a:pt x="210" y="72"/>
                  </a:cubicBezTo>
                  <a:cubicBezTo>
                    <a:pt x="209" y="61"/>
                    <a:pt x="207" y="58"/>
                    <a:pt x="184" y="53"/>
                  </a:cubicBezTo>
                  <a:cubicBezTo>
                    <a:pt x="180" y="52"/>
                    <a:pt x="177" y="50"/>
                    <a:pt x="177" y="49"/>
                  </a:cubicBezTo>
                  <a:cubicBezTo>
                    <a:pt x="176" y="46"/>
                    <a:pt x="176" y="46"/>
                    <a:pt x="176" y="46"/>
                  </a:cubicBezTo>
                  <a:cubicBezTo>
                    <a:pt x="175" y="43"/>
                    <a:pt x="176" y="43"/>
                    <a:pt x="178" y="42"/>
                  </a:cubicBezTo>
                  <a:cubicBezTo>
                    <a:pt x="201" y="30"/>
                    <a:pt x="224" y="17"/>
                    <a:pt x="247" y="1"/>
                  </a:cubicBezTo>
                  <a:cubicBezTo>
                    <a:pt x="248" y="0"/>
                    <a:pt x="251" y="0"/>
                    <a:pt x="253" y="1"/>
                  </a:cubicBezTo>
                  <a:cubicBezTo>
                    <a:pt x="256" y="2"/>
                    <a:pt x="257" y="8"/>
                    <a:pt x="257" y="13"/>
                  </a:cubicBezTo>
                  <a:cubicBezTo>
                    <a:pt x="256" y="43"/>
                    <a:pt x="253" y="148"/>
                    <a:pt x="253" y="300"/>
                  </a:cubicBezTo>
                  <a:cubicBezTo>
                    <a:pt x="253" y="395"/>
                    <a:pt x="253" y="395"/>
                    <a:pt x="253" y="395"/>
                  </a:cubicBezTo>
                  <a:cubicBezTo>
                    <a:pt x="253" y="435"/>
                    <a:pt x="255" y="460"/>
                    <a:pt x="259" y="482"/>
                  </a:cubicBezTo>
                  <a:cubicBezTo>
                    <a:pt x="260" y="490"/>
                    <a:pt x="262" y="492"/>
                    <a:pt x="266" y="492"/>
                  </a:cubicBezTo>
                  <a:cubicBezTo>
                    <a:pt x="274" y="492"/>
                    <a:pt x="289" y="486"/>
                    <a:pt x="298" y="482"/>
                  </a:cubicBezTo>
                  <a:cubicBezTo>
                    <a:pt x="301" y="481"/>
                    <a:pt x="302" y="482"/>
                    <a:pt x="303" y="485"/>
                  </a:cubicBezTo>
                  <a:cubicBezTo>
                    <a:pt x="305" y="489"/>
                    <a:pt x="306" y="492"/>
                    <a:pt x="306" y="496"/>
                  </a:cubicBezTo>
                  <a:cubicBezTo>
                    <a:pt x="306" y="498"/>
                    <a:pt x="305" y="499"/>
                    <a:pt x="301" y="501"/>
                  </a:cubicBezTo>
                  <a:cubicBezTo>
                    <a:pt x="288" y="504"/>
                    <a:pt x="234" y="518"/>
                    <a:pt x="225" y="520"/>
                  </a:cubicBezTo>
                  <a:cubicBezTo>
                    <a:pt x="221" y="521"/>
                    <a:pt x="214" y="517"/>
                    <a:pt x="213" y="510"/>
                  </a:cubicBezTo>
                  <a:cubicBezTo>
                    <a:pt x="210" y="501"/>
                    <a:pt x="212" y="482"/>
                    <a:pt x="212" y="474"/>
                  </a:cubicBezTo>
                  <a:cubicBezTo>
                    <a:pt x="162" y="497"/>
                    <a:pt x="130" y="513"/>
                    <a:pt x="108" y="513"/>
                  </a:cubicBezTo>
                  <a:cubicBezTo>
                    <a:pt x="82" y="513"/>
                    <a:pt x="53" y="496"/>
                    <a:pt x="39" y="482"/>
                  </a:cubicBezTo>
                  <a:cubicBezTo>
                    <a:pt x="12" y="456"/>
                    <a:pt x="0" y="419"/>
                    <a:pt x="0" y="391"/>
                  </a:cubicBezTo>
                  <a:lnTo>
                    <a:pt x="0" y="390"/>
                  </a:lnTo>
                  <a:close/>
                  <a:moveTo>
                    <a:pt x="124" y="259"/>
                  </a:moveTo>
                  <a:cubicBezTo>
                    <a:pt x="113" y="259"/>
                    <a:pt x="85" y="265"/>
                    <a:pt x="69" y="281"/>
                  </a:cubicBezTo>
                  <a:cubicBezTo>
                    <a:pt x="53" y="296"/>
                    <a:pt x="45" y="322"/>
                    <a:pt x="45" y="354"/>
                  </a:cubicBezTo>
                  <a:cubicBezTo>
                    <a:pt x="45" y="382"/>
                    <a:pt x="48" y="425"/>
                    <a:pt x="82" y="455"/>
                  </a:cubicBezTo>
                  <a:cubicBezTo>
                    <a:pt x="105" y="475"/>
                    <a:pt x="124" y="479"/>
                    <a:pt x="145" y="479"/>
                  </a:cubicBezTo>
                  <a:cubicBezTo>
                    <a:pt x="166" y="479"/>
                    <a:pt x="190" y="469"/>
                    <a:pt x="202" y="462"/>
                  </a:cubicBezTo>
                  <a:cubicBezTo>
                    <a:pt x="209" y="458"/>
                    <a:pt x="209" y="454"/>
                    <a:pt x="209" y="449"/>
                  </a:cubicBezTo>
                  <a:cubicBezTo>
                    <a:pt x="214" y="417"/>
                    <a:pt x="214" y="322"/>
                    <a:pt x="209" y="297"/>
                  </a:cubicBezTo>
                  <a:cubicBezTo>
                    <a:pt x="209" y="290"/>
                    <a:pt x="208" y="288"/>
                    <a:pt x="198" y="280"/>
                  </a:cubicBezTo>
                  <a:cubicBezTo>
                    <a:pt x="181" y="267"/>
                    <a:pt x="151" y="259"/>
                    <a:pt x="124" y="259"/>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106" name="Google Shape;45;p29">
              <a:extLst>
                <a:ext uri="{FF2B5EF4-FFF2-40B4-BE49-F238E27FC236}">
                  <a16:creationId xmlns:a16="http://schemas.microsoft.com/office/drawing/2014/main" id="{F6AB5BD7-440C-4166-97AF-327A2E838AF6}"/>
                </a:ext>
              </a:extLst>
            </p:cNvPr>
            <p:cNvSpPr/>
            <p:nvPr/>
          </p:nvSpPr>
          <p:spPr>
            <a:xfrm>
              <a:off x="967" y="1716"/>
              <a:ext cx="587" cy="553"/>
            </a:xfrm>
            <a:custGeom>
              <a:avLst/>
              <a:gdLst/>
              <a:ahLst/>
              <a:cxnLst/>
              <a:rect l="l" t="t" r="r" b="b"/>
              <a:pathLst>
                <a:path w="281" h="264" extrusionOk="0">
                  <a:moveTo>
                    <a:pt x="134" y="36"/>
                  </a:moveTo>
                  <a:cubicBezTo>
                    <a:pt x="133" y="36"/>
                    <a:pt x="130" y="34"/>
                    <a:pt x="127" y="29"/>
                  </a:cubicBezTo>
                  <a:cubicBezTo>
                    <a:pt x="119" y="16"/>
                    <a:pt x="108" y="11"/>
                    <a:pt x="90" y="11"/>
                  </a:cubicBezTo>
                  <a:cubicBezTo>
                    <a:pt x="68" y="11"/>
                    <a:pt x="57" y="32"/>
                    <a:pt x="57" y="50"/>
                  </a:cubicBezTo>
                  <a:cubicBezTo>
                    <a:pt x="57" y="76"/>
                    <a:pt x="67" y="83"/>
                    <a:pt x="70" y="86"/>
                  </a:cubicBezTo>
                  <a:cubicBezTo>
                    <a:pt x="73" y="88"/>
                    <a:pt x="79" y="89"/>
                    <a:pt x="81" y="89"/>
                  </a:cubicBezTo>
                  <a:cubicBezTo>
                    <a:pt x="88" y="88"/>
                    <a:pt x="117" y="82"/>
                    <a:pt x="121" y="82"/>
                  </a:cubicBezTo>
                  <a:cubicBezTo>
                    <a:pt x="127" y="82"/>
                    <a:pt x="128" y="84"/>
                    <a:pt x="128" y="88"/>
                  </a:cubicBezTo>
                  <a:cubicBezTo>
                    <a:pt x="128" y="100"/>
                    <a:pt x="124" y="105"/>
                    <a:pt x="118" y="104"/>
                  </a:cubicBezTo>
                  <a:cubicBezTo>
                    <a:pt x="109" y="104"/>
                    <a:pt x="88" y="102"/>
                    <a:pt x="82" y="101"/>
                  </a:cubicBezTo>
                  <a:cubicBezTo>
                    <a:pt x="78" y="101"/>
                    <a:pt x="74" y="102"/>
                    <a:pt x="68" y="105"/>
                  </a:cubicBezTo>
                  <a:cubicBezTo>
                    <a:pt x="53" y="113"/>
                    <a:pt x="28" y="134"/>
                    <a:pt x="28" y="169"/>
                  </a:cubicBezTo>
                  <a:cubicBezTo>
                    <a:pt x="28" y="198"/>
                    <a:pt x="40" y="213"/>
                    <a:pt x="54" y="225"/>
                  </a:cubicBezTo>
                  <a:cubicBezTo>
                    <a:pt x="68" y="237"/>
                    <a:pt x="91" y="245"/>
                    <a:pt x="110" y="245"/>
                  </a:cubicBezTo>
                  <a:cubicBezTo>
                    <a:pt x="133" y="245"/>
                    <a:pt x="157" y="240"/>
                    <a:pt x="177" y="223"/>
                  </a:cubicBezTo>
                  <a:cubicBezTo>
                    <a:pt x="194" y="209"/>
                    <a:pt x="202" y="188"/>
                    <a:pt x="202" y="174"/>
                  </a:cubicBezTo>
                  <a:cubicBezTo>
                    <a:pt x="202" y="168"/>
                    <a:pt x="200" y="156"/>
                    <a:pt x="194" y="156"/>
                  </a:cubicBezTo>
                  <a:cubicBezTo>
                    <a:pt x="183" y="156"/>
                    <a:pt x="164" y="159"/>
                    <a:pt x="152" y="163"/>
                  </a:cubicBezTo>
                  <a:cubicBezTo>
                    <a:pt x="146" y="165"/>
                    <a:pt x="143" y="167"/>
                    <a:pt x="139" y="184"/>
                  </a:cubicBezTo>
                  <a:cubicBezTo>
                    <a:pt x="139" y="185"/>
                    <a:pt x="134" y="186"/>
                    <a:pt x="132" y="185"/>
                  </a:cubicBezTo>
                  <a:cubicBezTo>
                    <a:pt x="128" y="185"/>
                    <a:pt x="124" y="181"/>
                    <a:pt x="124" y="178"/>
                  </a:cubicBezTo>
                  <a:cubicBezTo>
                    <a:pt x="124" y="167"/>
                    <a:pt x="149" y="150"/>
                    <a:pt x="171" y="144"/>
                  </a:cubicBezTo>
                  <a:cubicBezTo>
                    <a:pt x="191" y="139"/>
                    <a:pt x="217" y="135"/>
                    <a:pt x="242" y="131"/>
                  </a:cubicBezTo>
                  <a:cubicBezTo>
                    <a:pt x="258" y="128"/>
                    <a:pt x="267" y="123"/>
                    <a:pt x="260" y="107"/>
                  </a:cubicBezTo>
                  <a:cubicBezTo>
                    <a:pt x="258" y="104"/>
                    <a:pt x="260" y="102"/>
                    <a:pt x="262" y="102"/>
                  </a:cubicBezTo>
                  <a:cubicBezTo>
                    <a:pt x="268" y="102"/>
                    <a:pt x="280" y="113"/>
                    <a:pt x="281" y="124"/>
                  </a:cubicBezTo>
                  <a:cubicBezTo>
                    <a:pt x="281" y="132"/>
                    <a:pt x="272" y="142"/>
                    <a:pt x="263" y="145"/>
                  </a:cubicBezTo>
                  <a:cubicBezTo>
                    <a:pt x="252" y="148"/>
                    <a:pt x="216" y="154"/>
                    <a:pt x="208" y="155"/>
                  </a:cubicBezTo>
                  <a:cubicBezTo>
                    <a:pt x="210" y="161"/>
                    <a:pt x="214" y="179"/>
                    <a:pt x="214" y="184"/>
                  </a:cubicBezTo>
                  <a:cubicBezTo>
                    <a:pt x="214" y="207"/>
                    <a:pt x="200" y="225"/>
                    <a:pt x="181" y="239"/>
                  </a:cubicBezTo>
                  <a:cubicBezTo>
                    <a:pt x="156" y="258"/>
                    <a:pt x="126" y="264"/>
                    <a:pt x="102" y="264"/>
                  </a:cubicBezTo>
                  <a:cubicBezTo>
                    <a:pt x="84" y="264"/>
                    <a:pt x="52" y="260"/>
                    <a:pt x="30" y="240"/>
                  </a:cubicBezTo>
                  <a:cubicBezTo>
                    <a:pt x="10" y="222"/>
                    <a:pt x="0" y="204"/>
                    <a:pt x="0" y="175"/>
                  </a:cubicBezTo>
                  <a:cubicBezTo>
                    <a:pt x="0" y="154"/>
                    <a:pt x="10" y="135"/>
                    <a:pt x="19" y="126"/>
                  </a:cubicBezTo>
                  <a:cubicBezTo>
                    <a:pt x="28" y="118"/>
                    <a:pt x="43" y="108"/>
                    <a:pt x="61" y="99"/>
                  </a:cubicBezTo>
                  <a:cubicBezTo>
                    <a:pt x="64" y="97"/>
                    <a:pt x="66" y="96"/>
                    <a:pt x="63" y="94"/>
                  </a:cubicBezTo>
                  <a:cubicBezTo>
                    <a:pt x="44" y="85"/>
                    <a:pt x="31" y="74"/>
                    <a:pt x="31" y="52"/>
                  </a:cubicBezTo>
                  <a:cubicBezTo>
                    <a:pt x="31" y="44"/>
                    <a:pt x="33" y="34"/>
                    <a:pt x="42" y="25"/>
                  </a:cubicBezTo>
                  <a:cubicBezTo>
                    <a:pt x="56" y="12"/>
                    <a:pt x="81" y="0"/>
                    <a:pt x="105" y="0"/>
                  </a:cubicBezTo>
                  <a:cubicBezTo>
                    <a:pt x="121" y="0"/>
                    <a:pt x="150" y="8"/>
                    <a:pt x="150" y="21"/>
                  </a:cubicBezTo>
                  <a:cubicBezTo>
                    <a:pt x="150" y="28"/>
                    <a:pt x="140" y="36"/>
                    <a:pt x="134" y="36"/>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107" name="Google Shape;46;p29">
              <a:extLst>
                <a:ext uri="{FF2B5EF4-FFF2-40B4-BE49-F238E27FC236}">
                  <a16:creationId xmlns:a16="http://schemas.microsoft.com/office/drawing/2014/main" id="{9EFEF41C-3770-4037-8710-9D4BF395C5C3}"/>
                </a:ext>
              </a:extLst>
            </p:cNvPr>
            <p:cNvSpPr/>
            <p:nvPr/>
          </p:nvSpPr>
          <p:spPr>
            <a:xfrm>
              <a:off x="38" y="3231"/>
              <a:ext cx="196" cy="275"/>
            </a:xfrm>
            <a:custGeom>
              <a:avLst/>
              <a:gdLst/>
              <a:ahLst/>
              <a:cxnLst/>
              <a:rect l="l" t="t" r="r" b="b"/>
              <a:pathLst>
                <a:path w="94" h="131" extrusionOk="0">
                  <a:moveTo>
                    <a:pt x="7" y="123"/>
                  </a:moveTo>
                  <a:cubicBezTo>
                    <a:pt x="10" y="123"/>
                    <a:pt x="11" y="122"/>
                    <a:pt x="12" y="119"/>
                  </a:cubicBezTo>
                  <a:cubicBezTo>
                    <a:pt x="12" y="111"/>
                    <a:pt x="13" y="90"/>
                    <a:pt x="13" y="71"/>
                  </a:cubicBezTo>
                  <a:cubicBezTo>
                    <a:pt x="13" y="51"/>
                    <a:pt x="13" y="51"/>
                    <a:pt x="13" y="51"/>
                  </a:cubicBezTo>
                  <a:cubicBezTo>
                    <a:pt x="13" y="38"/>
                    <a:pt x="13" y="27"/>
                    <a:pt x="13" y="18"/>
                  </a:cubicBezTo>
                  <a:cubicBezTo>
                    <a:pt x="12" y="10"/>
                    <a:pt x="11" y="9"/>
                    <a:pt x="0" y="7"/>
                  </a:cubicBezTo>
                  <a:cubicBezTo>
                    <a:pt x="0" y="6"/>
                    <a:pt x="0" y="4"/>
                    <a:pt x="0" y="2"/>
                  </a:cubicBezTo>
                  <a:cubicBezTo>
                    <a:pt x="1" y="1"/>
                    <a:pt x="1" y="1"/>
                    <a:pt x="2" y="1"/>
                  </a:cubicBezTo>
                  <a:cubicBezTo>
                    <a:pt x="4" y="1"/>
                    <a:pt x="17" y="2"/>
                    <a:pt x="25" y="2"/>
                  </a:cubicBezTo>
                  <a:cubicBezTo>
                    <a:pt x="62" y="2"/>
                    <a:pt x="62" y="2"/>
                    <a:pt x="62" y="2"/>
                  </a:cubicBezTo>
                  <a:cubicBezTo>
                    <a:pt x="78" y="2"/>
                    <a:pt x="89" y="1"/>
                    <a:pt x="93" y="0"/>
                  </a:cubicBezTo>
                  <a:cubicBezTo>
                    <a:pt x="93" y="0"/>
                    <a:pt x="94" y="1"/>
                    <a:pt x="94" y="3"/>
                  </a:cubicBezTo>
                  <a:cubicBezTo>
                    <a:pt x="94" y="17"/>
                    <a:pt x="94" y="26"/>
                    <a:pt x="94" y="30"/>
                  </a:cubicBezTo>
                  <a:cubicBezTo>
                    <a:pt x="94" y="31"/>
                    <a:pt x="93" y="31"/>
                    <a:pt x="91" y="31"/>
                  </a:cubicBezTo>
                  <a:cubicBezTo>
                    <a:pt x="87" y="30"/>
                    <a:pt x="87" y="30"/>
                    <a:pt x="87" y="29"/>
                  </a:cubicBezTo>
                  <a:cubicBezTo>
                    <a:pt x="85" y="19"/>
                    <a:pt x="82" y="14"/>
                    <a:pt x="76" y="12"/>
                  </a:cubicBezTo>
                  <a:cubicBezTo>
                    <a:pt x="71" y="10"/>
                    <a:pt x="66" y="10"/>
                    <a:pt x="54" y="10"/>
                  </a:cubicBezTo>
                  <a:cubicBezTo>
                    <a:pt x="45" y="10"/>
                    <a:pt x="43" y="10"/>
                    <a:pt x="39" y="11"/>
                  </a:cubicBezTo>
                  <a:cubicBezTo>
                    <a:pt x="37" y="11"/>
                    <a:pt x="36" y="12"/>
                    <a:pt x="35" y="18"/>
                  </a:cubicBezTo>
                  <a:cubicBezTo>
                    <a:pt x="34" y="36"/>
                    <a:pt x="34" y="59"/>
                    <a:pt x="34" y="61"/>
                  </a:cubicBezTo>
                  <a:cubicBezTo>
                    <a:pt x="34" y="62"/>
                    <a:pt x="35" y="63"/>
                    <a:pt x="36" y="63"/>
                  </a:cubicBezTo>
                  <a:cubicBezTo>
                    <a:pt x="37" y="63"/>
                    <a:pt x="40" y="64"/>
                    <a:pt x="50" y="64"/>
                  </a:cubicBezTo>
                  <a:cubicBezTo>
                    <a:pt x="60" y="64"/>
                    <a:pt x="65" y="63"/>
                    <a:pt x="70" y="63"/>
                  </a:cubicBezTo>
                  <a:cubicBezTo>
                    <a:pt x="76" y="63"/>
                    <a:pt x="77" y="62"/>
                    <a:pt x="79" y="52"/>
                  </a:cubicBezTo>
                  <a:cubicBezTo>
                    <a:pt x="80" y="51"/>
                    <a:pt x="85" y="49"/>
                    <a:pt x="86" y="50"/>
                  </a:cubicBezTo>
                  <a:cubicBezTo>
                    <a:pt x="86" y="57"/>
                    <a:pt x="86" y="62"/>
                    <a:pt x="86" y="67"/>
                  </a:cubicBezTo>
                  <a:cubicBezTo>
                    <a:pt x="86" y="73"/>
                    <a:pt x="87" y="82"/>
                    <a:pt x="87" y="86"/>
                  </a:cubicBezTo>
                  <a:cubicBezTo>
                    <a:pt x="86" y="87"/>
                    <a:pt x="81" y="87"/>
                    <a:pt x="80" y="86"/>
                  </a:cubicBezTo>
                  <a:cubicBezTo>
                    <a:pt x="79" y="81"/>
                    <a:pt x="78" y="77"/>
                    <a:pt x="75" y="75"/>
                  </a:cubicBezTo>
                  <a:cubicBezTo>
                    <a:pt x="71" y="73"/>
                    <a:pt x="67" y="72"/>
                    <a:pt x="51" y="72"/>
                  </a:cubicBezTo>
                  <a:cubicBezTo>
                    <a:pt x="42" y="72"/>
                    <a:pt x="39" y="72"/>
                    <a:pt x="36" y="73"/>
                  </a:cubicBezTo>
                  <a:cubicBezTo>
                    <a:pt x="35" y="73"/>
                    <a:pt x="34" y="75"/>
                    <a:pt x="34" y="81"/>
                  </a:cubicBezTo>
                  <a:cubicBezTo>
                    <a:pt x="34" y="95"/>
                    <a:pt x="34" y="95"/>
                    <a:pt x="34" y="95"/>
                  </a:cubicBezTo>
                  <a:cubicBezTo>
                    <a:pt x="34" y="104"/>
                    <a:pt x="34" y="111"/>
                    <a:pt x="35" y="115"/>
                  </a:cubicBezTo>
                  <a:cubicBezTo>
                    <a:pt x="36" y="122"/>
                    <a:pt x="41" y="123"/>
                    <a:pt x="53" y="123"/>
                  </a:cubicBezTo>
                  <a:cubicBezTo>
                    <a:pt x="55" y="123"/>
                    <a:pt x="55" y="124"/>
                    <a:pt x="55" y="125"/>
                  </a:cubicBezTo>
                  <a:cubicBezTo>
                    <a:pt x="53" y="131"/>
                    <a:pt x="53" y="131"/>
                    <a:pt x="53" y="131"/>
                  </a:cubicBezTo>
                  <a:cubicBezTo>
                    <a:pt x="48" y="131"/>
                    <a:pt x="48" y="131"/>
                    <a:pt x="48" y="131"/>
                  </a:cubicBezTo>
                  <a:cubicBezTo>
                    <a:pt x="40" y="131"/>
                    <a:pt x="33" y="130"/>
                    <a:pt x="24" y="130"/>
                  </a:cubicBezTo>
                  <a:cubicBezTo>
                    <a:pt x="16" y="130"/>
                    <a:pt x="4" y="131"/>
                    <a:pt x="4" y="131"/>
                  </a:cubicBezTo>
                  <a:cubicBezTo>
                    <a:pt x="3" y="131"/>
                    <a:pt x="2" y="130"/>
                    <a:pt x="2" y="129"/>
                  </a:cubicBezTo>
                  <a:cubicBezTo>
                    <a:pt x="1" y="126"/>
                    <a:pt x="1" y="124"/>
                    <a:pt x="2" y="123"/>
                  </a:cubicBezTo>
                  <a:lnTo>
                    <a:pt x="7" y="123"/>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108" name="Google Shape;47;p29">
              <a:extLst>
                <a:ext uri="{FF2B5EF4-FFF2-40B4-BE49-F238E27FC236}">
                  <a16:creationId xmlns:a16="http://schemas.microsoft.com/office/drawing/2014/main" id="{D46EB72A-CD71-4218-B712-C9BDFB77EB1C}"/>
                </a:ext>
              </a:extLst>
            </p:cNvPr>
            <p:cNvSpPr/>
            <p:nvPr/>
          </p:nvSpPr>
          <p:spPr>
            <a:xfrm>
              <a:off x="301" y="3227"/>
              <a:ext cx="294" cy="285"/>
            </a:xfrm>
            <a:custGeom>
              <a:avLst/>
              <a:gdLst/>
              <a:ahLst/>
              <a:cxnLst/>
              <a:rect l="l" t="t" r="r" b="b"/>
              <a:pathLst>
                <a:path w="141" h="136" extrusionOk="0">
                  <a:moveTo>
                    <a:pt x="72" y="0"/>
                  </a:moveTo>
                  <a:cubicBezTo>
                    <a:pt x="108" y="0"/>
                    <a:pt x="141" y="29"/>
                    <a:pt x="141" y="65"/>
                  </a:cubicBezTo>
                  <a:cubicBezTo>
                    <a:pt x="141" y="89"/>
                    <a:pt x="130" y="108"/>
                    <a:pt x="118" y="118"/>
                  </a:cubicBezTo>
                  <a:cubicBezTo>
                    <a:pt x="104" y="131"/>
                    <a:pt x="86" y="136"/>
                    <a:pt x="76"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7" y="128"/>
                    <a:pt x="117" y="108"/>
                    <a:pt x="117" y="73"/>
                  </a:cubicBezTo>
                  <a:cubicBezTo>
                    <a:pt x="117" y="56"/>
                    <a:pt x="113" y="37"/>
                    <a:pt x="100" y="23"/>
                  </a:cubicBezTo>
                  <a:cubicBezTo>
                    <a:pt x="93" y="15"/>
                    <a:pt x="82" y="8"/>
                    <a:pt x="67" y="8"/>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109" name="Google Shape;48;p29">
              <a:extLst>
                <a:ext uri="{FF2B5EF4-FFF2-40B4-BE49-F238E27FC236}">
                  <a16:creationId xmlns:a16="http://schemas.microsoft.com/office/drawing/2014/main" id="{6E67ACF4-B24A-4A48-9432-5357A4082E03}"/>
                </a:ext>
              </a:extLst>
            </p:cNvPr>
            <p:cNvSpPr/>
            <p:nvPr/>
          </p:nvSpPr>
          <p:spPr>
            <a:xfrm>
              <a:off x="660" y="3231"/>
              <a:ext cx="289" cy="281"/>
            </a:xfrm>
            <a:custGeom>
              <a:avLst/>
              <a:gdLst/>
              <a:ahLst/>
              <a:cxnLst/>
              <a:rect l="l" t="t" r="r" b="b"/>
              <a:pathLst>
                <a:path w="138" h="134" extrusionOk="0">
                  <a:moveTo>
                    <a:pt x="136" y="8"/>
                  </a:moveTo>
                  <a:cubicBezTo>
                    <a:pt x="134" y="8"/>
                    <a:pt x="131" y="9"/>
                    <a:pt x="129" y="9"/>
                  </a:cubicBezTo>
                  <a:cubicBezTo>
                    <a:pt x="127" y="9"/>
                    <a:pt x="126" y="10"/>
                    <a:pt x="125" y="13"/>
                  </a:cubicBezTo>
                  <a:cubicBezTo>
                    <a:pt x="124" y="18"/>
                    <a:pt x="124" y="30"/>
                    <a:pt x="123" y="65"/>
                  </a:cubicBezTo>
                  <a:cubicBezTo>
                    <a:pt x="122" y="87"/>
                    <a:pt x="120" y="99"/>
                    <a:pt x="111" y="112"/>
                  </a:cubicBezTo>
                  <a:cubicBezTo>
                    <a:pt x="101" y="125"/>
                    <a:pt x="82" y="134"/>
                    <a:pt x="66" y="134"/>
                  </a:cubicBezTo>
                  <a:cubicBezTo>
                    <a:pt x="45" y="134"/>
                    <a:pt x="30" y="126"/>
                    <a:pt x="25" y="120"/>
                  </a:cubicBezTo>
                  <a:cubicBezTo>
                    <a:pt x="13" y="109"/>
                    <a:pt x="12" y="98"/>
                    <a:pt x="12" y="85"/>
                  </a:cubicBezTo>
                  <a:cubicBezTo>
                    <a:pt x="12" y="72"/>
                    <a:pt x="12" y="59"/>
                    <a:pt x="12" y="43"/>
                  </a:cubicBezTo>
                  <a:cubicBezTo>
                    <a:pt x="13" y="18"/>
                    <a:pt x="13" y="14"/>
                    <a:pt x="12" y="12"/>
                  </a:cubicBezTo>
                  <a:cubicBezTo>
                    <a:pt x="10" y="9"/>
                    <a:pt x="7" y="8"/>
                    <a:pt x="0" y="7"/>
                  </a:cubicBezTo>
                  <a:cubicBezTo>
                    <a:pt x="1" y="3"/>
                    <a:pt x="1" y="3"/>
                    <a:pt x="1" y="3"/>
                  </a:cubicBezTo>
                  <a:cubicBezTo>
                    <a:pt x="1" y="1"/>
                    <a:pt x="2" y="1"/>
                    <a:pt x="4" y="1"/>
                  </a:cubicBezTo>
                  <a:cubicBezTo>
                    <a:pt x="9" y="1"/>
                    <a:pt x="20" y="2"/>
                    <a:pt x="24" y="2"/>
                  </a:cubicBezTo>
                  <a:cubicBezTo>
                    <a:pt x="34" y="1"/>
                    <a:pt x="43" y="0"/>
                    <a:pt x="53" y="0"/>
                  </a:cubicBezTo>
                  <a:cubicBezTo>
                    <a:pt x="54" y="0"/>
                    <a:pt x="54" y="0"/>
                    <a:pt x="54" y="1"/>
                  </a:cubicBezTo>
                  <a:cubicBezTo>
                    <a:pt x="54" y="2"/>
                    <a:pt x="54" y="6"/>
                    <a:pt x="54" y="7"/>
                  </a:cubicBezTo>
                  <a:cubicBezTo>
                    <a:pt x="42" y="8"/>
                    <a:pt x="37" y="10"/>
                    <a:pt x="36" y="15"/>
                  </a:cubicBezTo>
                  <a:cubicBezTo>
                    <a:pt x="35" y="18"/>
                    <a:pt x="34" y="24"/>
                    <a:pt x="34" y="34"/>
                  </a:cubicBezTo>
                  <a:cubicBezTo>
                    <a:pt x="34" y="45"/>
                    <a:pt x="33" y="65"/>
                    <a:pt x="33" y="85"/>
                  </a:cubicBezTo>
                  <a:cubicBezTo>
                    <a:pt x="33" y="98"/>
                    <a:pt x="37" y="106"/>
                    <a:pt x="46" y="112"/>
                  </a:cubicBezTo>
                  <a:cubicBezTo>
                    <a:pt x="53" y="118"/>
                    <a:pt x="64" y="120"/>
                    <a:pt x="72" y="120"/>
                  </a:cubicBezTo>
                  <a:cubicBezTo>
                    <a:pt x="91" y="120"/>
                    <a:pt x="99" y="112"/>
                    <a:pt x="103" y="107"/>
                  </a:cubicBezTo>
                  <a:cubicBezTo>
                    <a:pt x="110" y="98"/>
                    <a:pt x="113" y="82"/>
                    <a:pt x="113" y="64"/>
                  </a:cubicBezTo>
                  <a:cubicBezTo>
                    <a:pt x="113" y="44"/>
                    <a:pt x="112" y="25"/>
                    <a:pt x="111" y="16"/>
                  </a:cubicBezTo>
                  <a:cubicBezTo>
                    <a:pt x="110" y="9"/>
                    <a:pt x="108" y="9"/>
                    <a:pt x="93" y="9"/>
                  </a:cubicBezTo>
                  <a:cubicBezTo>
                    <a:pt x="92" y="9"/>
                    <a:pt x="91" y="7"/>
                    <a:pt x="91" y="6"/>
                  </a:cubicBezTo>
                  <a:cubicBezTo>
                    <a:pt x="92" y="5"/>
                    <a:pt x="93" y="3"/>
                    <a:pt x="94" y="2"/>
                  </a:cubicBezTo>
                  <a:cubicBezTo>
                    <a:pt x="94" y="2"/>
                    <a:pt x="95" y="2"/>
                    <a:pt x="97" y="2"/>
                  </a:cubicBezTo>
                  <a:cubicBezTo>
                    <a:pt x="100" y="2"/>
                    <a:pt x="110" y="2"/>
                    <a:pt x="115" y="2"/>
                  </a:cubicBezTo>
                  <a:cubicBezTo>
                    <a:pt x="122" y="2"/>
                    <a:pt x="133" y="1"/>
                    <a:pt x="137" y="1"/>
                  </a:cubicBezTo>
                  <a:cubicBezTo>
                    <a:pt x="138" y="1"/>
                    <a:pt x="138" y="1"/>
                    <a:pt x="138" y="3"/>
                  </a:cubicBezTo>
                  <a:lnTo>
                    <a:pt x="136" y="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110" name="Google Shape;49;p29">
              <a:extLst>
                <a:ext uri="{FF2B5EF4-FFF2-40B4-BE49-F238E27FC236}">
                  <a16:creationId xmlns:a16="http://schemas.microsoft.com/office/drawing/2014/main" id="{D2663E26-12A4-46C3-8DC6-912FFCFBC00E}"/>
                </a:ext>
              </a:extLst>
            </p:cNvPr>
            <p:cNvSpPr/>
            <p:nvPr/>
          </p:nvSpPr>
          <p:spPr>
            <a:xfrm>
              <a:off x="992" y="3233"/>
              <a:ext cx="320" cy="281"/>
            </a:xfrm>
            <a:custGeom>
              <a:avLst/>
              <a:gdLst/>
              <a:ahLst/>
              <a:cxnLst/>
              <a:rect l="l" t="t" r="r" b="b"/>
              <a:pathLst>
                <a:path w="153" h="134" extrusionOk="0">
                  <a:moveTo>
                    <a:pt x="0" y="0"/>
                  </a:moveTo>
                  <a:cubicBezTo>
                    <a:pt x="9" y="0"/>
                    <a:pt x="13" y="1"/>
                    <a:pt x="31" y="1"/>
                  </a:cubicBezTo>
                  <a:cubicBezTo>
                    <a:pt x="32" y="1"/>
                    <a:pt x="34" y="1"/>
                    <a:pt x="34" y="1"/>
                  </a:cubicBezTo>
                  <a:cubicBezTo>
                    <a:pt x="35" y="2"/>
                    <a:pt x="36" y="3"/>
                    <a:pt x="36" y="4"/>
                  </a:cubicBezTo>
                  <a:cubicBezTo>
                    <a:pt x="37" y="7"/>
                    <a:pt x="45" y="17"/>
                    <a:pt x="49" y="21"/>
                  </a:cubicBezTo>
                  <a:cubicBezTo>
                    <a:pt x="60" y="32"/>
                    <a:pt x="85" y="58"/>
                    <a:pt x="124" y="94"/>
                  </a:cubicBezTo>
                  <a:cubicBezTo>
                    <a:pt x="124" y="87"/>
                    <a:pt x="124" y="75"/>
                    <a:pt x="124" y="60"/>
                  </a:cubicBezTo>
                  <a:cubicBezTo>
                    <a:pt x="124" y="39"/>
                    <a:pt x="125" y="28"/>
                    <a:pt x="124" y="19"/>
                  </a:cubicBezTo>
                  <a:cubicBezTo>
                    <a:pt x="123" y="15"/>
                    <a:pt x="123" y="10"/>
                    <a:pt x="119" y="9"/>
                  </a:cubicBezTo>
                  <a:cubicBezTo>
                    <a:pt x="117" y="9"/>
                    <a:pt x="110" y="8"/>
                    <a:pt x="107" y="7"/>
                  </a:cubicBezTo>
                  <a:cubicBezTo>
                    <a:pt x="107" y="7"/>
                    <a:pt x="106" y="7"/>
                    <a:pt x="106" y="6"/>
                  </a:cubicBezTo>
                  <a:cubicBezTo>
                    <a:pt x="106" y="1"/>
                    <a:pt x="106" y="1"/>
                    <a:pt x="106" y="1"/>
                  </a:cubicBezTo>
                  <a:cubicBezTo>
                    <a:pt x="128" y="1"/>
                    <a:pt x="128" y="1"/>
                    <a:pt x="128" y="1"/>
                  </a:cubicBezTo>
                  <a:cubicBezTo>
                    <a:pt x="136" y="1"/>
                    <a:pt x="145" y="0"/>
                    <a:pt x="150" y="0"/>
                  </a:cubicBezTo>
                  <a:cubicBezTo>
                    <a:pt x="151" y="0"/>
                    <a:pt x="152" y="0"/>
                    <a:pt x="152" y="1"/>
                  </a:cubicBezTo>
                  <a:cubicBezTo>
                    <a:pt x="153" y="5"/>
                    <a:pt x="153" y="5"/>
                    <a:pt x="153" y="5"/>
                  </a:cubicBezTo>
                  <a:cubicBezTo>
                    <a:pt x="147" y="7"/>
                    <a:pt x="144" y="8"/>
                    <a:pt x="141" y="10"/>
                  </a:cubicBezTo>
                  <a:cubicBezTo>
                    <a:pt x="137" y="12"/>
                    <a:pt x="136" y="18"/>
                    <a:pt x="135" y="44"/>
                  </a:cubicBezTo>
                  <a:cubicBezTo>
                    <a:pt x="134" y="63"/>
                    <a:pt x="134" y="76"/>
                    <a:pt x="134" y="98"/>
                  </a:cubicBezTo>
                  <a:cubicBezTo>
                    <a:pt x="134" y="113"/>
                    <a:pt x="134" y="125"/>
                    <a:pt x="134" y="128"/>
                  </a:cubicBezTo>
                  <a:cubicBezTo>
                    <a:pt x="134" y="130"/>
                    <a:pt x="133" y="131"/>
                    <a:pt x="129" y="134"/>
                  </a:cubicBezTo>
                  <a:cubicBezTo>
                    <a:pt x="128" y="134"/>
                    <a:pt x="127" y="134"/>
                    <a:pt x="126" y="132"/>
                  </a:cubicBezTo>
                  <a:cubicBezTo>
                    <a:pt x="115" y="116"/>
                    <a:pt x="98" y="99"/>
                    <a:pt x="77" y="78"/>
                  </a:cubicBezTo>
                  <a:cubicBezTo>
                    <a:pt x="58" y="59"/>
                    <a:pt x="43" y="44"/>
                    <a:pt x="30" y="31"/>
                  </a:cubicBezTo>
                  <a:cubicBezTo>
                    <a:pt x="29" y="41"/>
                    <a:pt x="29" y="52"/>
                    <a:pt x="29" y="64"/>
                  </a:cubicBezTo>
                  <a:cubicBezTo>
                    <a:pt x="29" y="78"/>
                    <a:pt x="29" y="107"/>
                    <a:pt x="31" y="115"/>
                  </a:cubicBezTo>
                  <a:cubicBezTo>
                    <a:pt x="32" y="120"/>
                    <a:pt x="41" y="122"/>
                    <a:pt x="47" y="123"/>
                  </a:cubicBezTo>
                  <a:cubicBezTo>
                    <a:pt x="48" y="128"/>
                    <a:pt x="48" y="128"/>
                    <a:pt x="48" y="128"/>
                  </a:cubicBezTo>
                  <a:cubicBezTo>
                    <a:pt x="49" y="129"/>
                    <a:pt x="47" y="130"/>
                    <a:pt x="47" y="130"/>
                  </a:cubicBezTo>
                  <a:cubicBezTo>
                    <a:pt x="39" y="130"/>
                    <a:pt x="29" y="129"/>
                    <a:pt x="21" y="129"/>
                  </a:cubicBezTo>
                  <a:cubicBezTo>
                    <a:pt x="14" y="129"/>
                    <a:pt x="8" y="130"/>
                    <a:pt x="5" y="130"/>
                  </a:cubicBezTo>
                  <a:cubicBezTo>
                    <a:pt x="3" y="124"/>
                    <a:pt x="3" y="124"/>
                    <a:pt x="3" y="124"/>
                  </a:cubicBezTo>
                  <a:cubicBezTo>
                    <a:pt x="16" y="121"/>
                    <a:pt x="16" y="119"/>
                    <a:pt x="17" y="112"/>
                  </a:cubicBezTo>
                  <a:cubicBezTo>
                    <a:pt x="18" y="107"/>
                    <a:pt x="19" y="89"/>
                    <a:pt x="19" y="66"/>
                  </a:cubicBezTo>
                  <a:cubicBezTo>
                    <a:pt x="19" y="44"/>
                    <a:pt x="19" y="44"/>
                    <a:pt x="19" y="44"/>
                  </a:cubicBezTo>
                  <a:cubicBezTo>
                    <a:pt x="19" y="20"/>
                    <a:pt x="19" y="16"/>
                    <a:pt x="16" y="13"/>
                  </a:cubicBezTo>
                  <a:cubicBezTo>
                    <a:pt x="12" y="9"/>
                    <a:pt x="10" y="8"/>
                    <a:pt x="2" y="7"/>
                  </a:cubicBezTo>
                  <a:cubicBezTo>
                    <a:pt x="1" y="6"/>
                    <a:pt x="0" y="6"/>
                    <a:pt x="0" y="5"/>
                  </a:cubicBezTo>
                  <a:lnTo>
                    <a:pt x="0" y="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111" name="Google Shape;50;p29">
              <a:extLst>
                <a:ext uri="{FF2B5EF4-FFF2-40B4-BE49-F238E27FC236}">
                  <a16:creationId xmlns:a16="http://schemas.microsoft.com/office/drawing/2014/main" id="{76E500AC-E0A0-441B-A21A-FCB70B3EF61B}"/>
                </a:ext>
              </a:extLst>
            </p:cNvPr>
            <p:cNvSpPr/>
            <p:nvPr/>
          </p:nvSpPr>
          <p:spPr>
            <a:xfrm>
              <a:off x="1366" y="3231"/>
              <a:ext cx="289" cy="275"/>
            </a:xfrm>
            <a:custGeom>
              <a:avLst/>
              <a:gdLst/>
              <a:ahLst/>
              <a:cxnLst/>
              <a:rect l="l" t="t" r="r" b="b"/>
              <a:pathLst>
                <a:path w="138" h="131" extrusionOk="0">
                  <a:moveTo>
                    <a:pt x="138" y="66"/>
                  </a:moveTo>
                  <a:cubicBezTo>
                    <a:pt x="138" y="77"/>
                    <a:pt x="133" y="94"/>
                    <a:pt x="119" y="108"/>
                  </a:cubicBezTo>
                  <a:cubicBezTo>
                    <a:pt x="105" y="121"/>
                    <a:pt x="95" y="125"/>
                    <a:pt x="85" y="128"/>
                  </a:cubicBezTo>
                  <a:cubicBezTo>
                    <a:pt x="74" y="131"/>
                    <a:pt x="67" y="131"/>
                    <a:pt x="53" y="131"/>
                  </a:cubicBezTo>
                  <a:cubicBezTo>
                    <a:pt x="42" y="131"/>
                    <a:pt x="23" y="130"/>
                    <a:pt x="19" y="130"/>
                  </a:cubicBezTo>
                  <a:cubicBezTo>
                    <a:pt x="13" y="130"/>
                    <a:pt x="6" y="130"/>
                    <a:pt x="2" y="131"/>
                  </a:cubicBezTo>
                  <a:cubicBezTo>
                    <a:pt x="1" y="129"/>
                    <a:pt x="1" y="125"/>
                    <a:pt x="1" y="124"/>
                  </a:cubicBezTo>
                  <a:cubicBezTo>
                    <a:pt x="10" y="121"/>
                    <a:pt x="12" y="120"/>
                    <a:pt x="12" y="116"/>
                  </a:cubicBezTo>
                  <a:cubicBezTo>
                    <a:pt x="13" y="101"/>
                    <a:pt x="13" y="67"/>
                    <a:pt x="13" y="43"/>
                  </a:cubicBezTo>
                  <a:cubicBezTo>
                    <a:pt x="13" y="22"/>
                    <a:pt x="13" y="17"/>
                    <a:pt x="13" y="15"/>
                  </a:cubicBezTo>
                  <a:cubicBezTo>
                    <a:pt x="12" y="12"/>
                    <a:pt x="11" y="10"/>
                    <a:pt x="2" y="8"/>
                  </a:cubicBezTo>
                  <a:cubicBezTo>
                    <a:pt x="1" y="8"/>
                    <a:pt x="1" y="8"/>
                    <a:pt x="1" y="5"/>
                  </a:cubicBezTo>
                  <a:cubicBezTo>
                    <a:pt x="0" y="2"/>
                    <a:pt x="0" y="2"/>
                    <a:pt x="0" y="2"/>
                  </a:cubicBezTo>
                  <a:cubicBezTo>
                    <a:pt x="8" y="2"/>
                    <a:pt x="16" y="1"/>
                    <a:pt x="27" y="1"/>
                  </a:cubicBezTo>
                  <a:cubicBezTo>
                    <a:pt x="41" y="1"/>
                    <a:pt x="48" y="0"/>
                    <a:pt x="57" y="0"/>
                  </a:cubicBezTo>
                  <a:cubicBezTo>
                    <a:pt x="72" y="0"/>
                    <a:pt x="98" y="2"/>
                    <a:pt x="116" y="19"/>
                  </a:cubicBezTo>
                  <a:cubicBezTo>
                    <a:pt x="131" y="32"/>
                    <a:pt x="138" y="48"/>
                    <a:pt x="138" y="66"/>
                  </a:cubicBezTo>
                  <a:close/>
                  <a:moveTo>
                    <a:pt x="55" y="8"/>
                  </a:moveTo>
                  <a:cubicBezTo>
                    <a:pt x="50" y="8"/>
                    <a:pt x="39" y="10"/>
                    <a:pt x="37" y="12"/>
                  </a:cubicBezTo>
                  <a:cubicBezTo>
                    <a:pt x="36" y="12"/>
                    <a:pt x="36" y="14"/>
                    <a:pt x="36" y="16"/>
                  </a:cubicBezTo>
                  <a:cubicBezTo>
                    <a:pt x="35" y="24"/>
                    <a:pt x="34" y="42"/>
                    <a:pt x="34" y="58"/>
                  </a:cubicBezTo>
                  <a:cubicBezTo>
                    <a:pt x="34" y="87"/>
                    <a:pt x="35" y="107"/>
                    <a:pt x="38" y="118"/>
                  </a:cubicBezTo>
                  <a:cubicBezTo>
                    <a:pt x="38" y="120"/>
                    <a:pt x="39" y="120"/>
                    <a:pt x="40" y="121"/>
                  </a:cubicBezTo>
                  <a:cubicBezTo>
                    <a:pt x="45" y="122"/>
                    <a:pt x="50" y="123"/>
                    <a:pt x="56" y="123"/>
                  </a:cubicBezTo>
                  <a:cubicBezTo>
                    <a:pt x="64" y="123"/>
                    <a:pt x="75" y="122"/>
                    <a:pt x="88" y="114"/>
                  </a:cubicBezTo>
                  <a:cubicBezTo>
                    <a:pt x="104" y="104"/>
                    <a:pt x="112" y="85"/>
                    <a:pt x="112" y="64"/>
                  </a:cubicBezTo>
                  <a:cubicBezTo>
                    <a:pt x="112" y="43"/>
                    <a:pt x="103" y="28"/>
                    <a:pt x="93" y="21"/>
                  </a:cubicBezTo>
                  <a:cubicBezTo>
                    <a:pt x="80" y="10"/>
                    <a:pt x="65" y="8"/>
                    <a:pt x="56" y="8"/>
                  </a:cubicBezTo>
                  <a:lnTo>
                    <a:pt x="55" y="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112" name="Google Shape;51;p29">
              <a:extLst>
                <a:ext uri="{FF2B5EF4-FFF2-40B4-BE49-F238E27FC236}">
                  <a16:creationId xmlns:a16="http://schemas.microsoft.com/office/drawing/2014/main" id="{D10FE655-C1FF-495D-84CD-E69A30E51EE7}"/>
                </a:ext>
              </a:extLst>
            </p:cNvPr>
            <p:cNvSpPr/>
            <p:nvPr/>
          </p:nvSpPr>
          <p:spPr>
            <a:xfrm>
              <a:off x="1680" y="3227"/>
              <a:ext cx="280" cy="281"/>
            </a:xfrm>
            <a:custGeom>
              <a:avLst/>
              <a:gdLst/>
              <a:ahLst/>
              <a:cxnLst/>
              <a:rect l="l" t="t" r="r" b="b"/>
              <a:pathLst>
                <a:path w="134" h="134" extrusionOk="0">
                  <a:moveTo>
                    <a:pt x="70" y="0"/>
                  </a:moveTo>
                  <a:cubicBezTo>
                    <a:pt x="72" y="0"/>
                    <a:pt x="72" y="1"/>
                    <a:pt x="73" y="4"/>
                  </a:cubicBezTo>
                  <a:cubicBezTo>
                    <a:pt x="79" y="22"/>
                    <a:pt x="83" y="32"/>
                    <a:pt x="90" y="51"/>
                  </a:cubicBezTo>
                  <a:cubicBezTo>
                    <a:pt x="97" y="69"/>
                    <a:pt x="112" y="104"/>
                    <a:pt x="115" y="110"/>
                  </a:cubicBezTo>
                  <a:cubicBezTo>
                    <a:pt x="119" y="120"/>
                    <a:pt x="122" y="125"/>
                    <a:pt x="134" y="127"/>
                  </a:cubicBezTo>
                  <a:cubicBezTo>
                    <a:pt x="134" y="127"/>
                    <a:pt x="133" y="133"/>
                    <a:pt x="131" y="133"/>
                  </a:cubicBezTo>
                  <a:cubicBezTo>
                    <a:pt x="113" y="133"/>
                    <a:pt x="109" y="133"/>
                    <a:pt x="102" y="133"/>
                  </a:cubicBezTo>
                  <a:cubicBezTo>
                    <a:pt x="96" y="133"/>
                    <a:pt x="89" y="134"/>
                    <a:pt x="87" y="134"/>
                  </a:cubicBezTo>
                  <a:cubicBezTo>
                    <a:pt x="86" y="134"/>
                    <a:pt x="86" y="133"/>
                    <a:pt x="86" y="133"/>
                  </a:cubicBezTo>
                  <a:cubicBezTo>
                    <a:pt x="85" y="132"/>
                    <a:pt x="84" y="128"/>
                    <a:pt x="84" y="127"/>
                  </a:cubicBezTo>
                  <a:cubicBezTo>
                    <a:pt x="93" y="125"/>
                    <a:pt x="94" y="124"/>
                    <a:pt x="93" y="118"/>
                  </a:cubicBezTo>
                  <a:cubicBezTo>
                    <a:pt x="93" y="114"/>
                    <a:pt x="86" y="96"/>
                    <a:pt x="84" y="92"/>
                  </a:cubicBezTo>
                  <a:cubicBezTo>
                    <a:pt x="83" y="89"/>
                    <a:pt x="82" y="88"/>
                    <a:pt x="80" y="88"/>
                  </a:cubicBezTo>
                  <a:cubicBezTo>
                    <a:pt x="70" y="88"/>
                    <a:pt x="50" y="88"/>
                    <a:pt x="40" y="89"/>
                  </a:cubicBezTo>
                  <a:cubicBezTo>
                    <a:pt x="37" y="89"/>
                    <a:pt x="36" y="90"/>
                    <a:pt x="35" y="93"/>
                  </a:cubicBezTo>
                  <a:cubicBezTo>
                    <a:pt x="33" y="98"/>
                    <a:pt x="27" y="112"/>
                    <a:pt x="27" y="118"/>
                  </a:cubicBezTo>
                  <a:cubicBezTo>
                    <a:pt x="27" y="122"/>
                    <a:pt x="29" y="124"/>
                    <a:pt x="39" y="126"/>
                  </a:cubicBezTo>
                  <a:cubicBezTo>
                    <a:pt x="40" y="127"/>
                    <a:pt x="38" y="132"/>
                    <a:pt x="37" y="133"/>
                  </a:cubicBezTo>
                  <a:cubicBezTo>
                    <a:pt x="26" y="132"/>
                    <a:pt x="14" y="132"/>
                    <a:pt x="10" y="132"/>
                  </a:cubicBezTo>
                  <a:cubicBezTo>
                    <a:pt x="7" y="132"/>
                    <a:pt x="4" y="133"/>
                    <a:pt x="3" y="133"/>
                  </a:cubicBezTo>
                  <a:cubicBezTo>
                    <a:pt x="2" y="133"/>
                    <a:pt x="2" y="132"/>
                    <a:pt x="2" y="132"/>
                  </a:cubicBezTo>
                  <a:cubicBezTo>
                    <a:pt x="1" y="131"/>
                    <a:pt x="0" y="127"/>
                    <a:pt x="1" y="126"/>
                  </a:cubicBezTo>
                  <a:cubicBezTo>
                    <a:pt x="10" y="124"/>
                    <a:pt x="12" y="117"/>
                    <a:pt x="17" y="107"/>
                  </a:cubicBezTo>
                  <a:cubicBezTo>
                    <a:pt x="22" y="97"/>
                    <a:pt x="45" y="42"/>
                    <a:pt x="56" y="16"/>
                  </a:cubicBezTo>
                  <a:cubicBezTo>
                    <a:pt x="58" y="11"/>
                    <a:pt x="60" y="7"/>
                    <a:pt x="61" y="4"/>
                  </a:cubicBezTo>
                  <a:cubicBezTo>
                    <a:pt x="61" y="3"/>
                    <a:pt x="62" y="3"/>
                    <a:pt x="63" y="2"/>
                  </a:cubicBezTo>
                  <a:cubicBezTo>
                    <a:pt x="64" y="1"/>
                    <a:pt x="68" y="0"/>
                    <a:pt x="70" y="0"/>
                  </a:cubicBezTo>
                  <a:close/>
                  <a:moveTo>
                    <a:pt x="46" y="78"/>
                  </a:moveTo>
                  <a:cubicBezTo>
                    <a:pt x="47" y="78"/>
                    <a:pt x="51" y="79"/>
                    <a:pt x="59" y="79"/>
                  </a:cubicBezTo>
                  <a:cubicBezTo>
                    <a:pt x="66" y="79"/>
                    <a:pt x="71" y="79"/>
                    <a:pt x="76" y="78"/>
                  </a:cubicBezTo>
                  <a:cubicBezTo>
                    <a:pt x="78" y="78"/>
                    <a:pt x="79" y="77"/>
                    <a:pt x="78" y="76"/>
                  </a:cubicBezTo>
                  <a:cubicBezTo>
                    <a:pt x="71" y="54"/>
                    <a:pt x="67" y="43"/>
                    <a:pt x="62" y="31"/>
                  </a:cubicBezTo>
                  <a:cubicBezTo>
                    <a:pt x="62" y="30"/>
                    <a:pt x="61" y="30"/>
                    <a:pt x="60" y="31"/>
                  </a:cubicBezTo>
                  <a:cubicBezTo>
                    <a:pt x="52" y="49"/>
                    <a:pt x="49" y="56"/>
                    <a:pt x="42" y="76"/>
                  </a:cubicBezTo>
                  <a:cubicBezTo>
                    <a:pt x="41" y="77"/>
                    <a:pt x="43" y="78"/>
                    <a:pt x="45" y="78"/>
                  </a:cubicBezTo>
                  <a:lnTo>
                    <a:pt x="46" y="7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113" name="Google Shape;52;p29">
              <a:extLst>
                <a:ext uri="{FF2B5EF4-FFF2-40B4-BE49-F238E27FC236}">
                  <a16:creationId xmlns:a16="http://schemas.microsoft.com/office/drawing/2014/main" id="{597D0B44-B196-4214-B957-75E7A16C2D52}"/>
                </a:ext>
              </a:extLst>
            </p:cNvPr>
            <p:cNvSpPr/>
            <p:nvPr/>
          </p:nvSpPr>
          <p:spPr>
            <a:xfrm>
              <a:off x="1949" y="3215"/>
              <a:ext cx="282" cy="291"/>
            </a:xfrm>
            <a:custGeom>
              <a:avLst/>
              <a:gdLst/>
              <a:ahLst/>
              <a:cxnLst/>
              <a:rect l="l" t="t" r="r" b="b"/>
              <a:pathLst>
                <a:path w="135" h="139" extrusionOk="0">
                  <a:moveTo>
                    <a:pt x="36" y="133"/>
                  </a:moveTo>
                  <a:cubicBezTo>
                    <a:pt x="40" y="132"/>
                    <a:pt x="45" y="131"/>
                    <a:pt x="48" y="131"/>
                  </a:cubicBezTo>
                  <a:cubicBezTo>
                    <a:pt x="53" y="130"/>
                    <a:pt x="56" y="128"/>
                    <a:pt x="56" y="124"/>
                  </a:cubicBezTo>
                  <a:cubicBezTo>
                    <a:pt x="57" y="121"/>
                    <a:pt x="58" y="107"/>
                    <a:pt x="58" y="80"/>
                  </a:cubicBezTo>
                  <a:cubicBezTo>
                    <a:pt x="58" y="60"/>
                    <a:pt x="58" y="60"/>
                    <a:pt x="58" y="60"/>
                  </a:cubicBezTo>
                  <a:cubicBezTo>
                    <a:pt x="58" y="24"/>
                    <a:pt x="58" y="18"/>
                    <a:pt x="57" y="18"/>
                  </a:cubicBezTo>
                  <a:cubicBezTo>
                    <a:pt x="45" y="18"/>
                    <a:pt x="45" y="18"/>
                    <a:pt x="45" y="18"/>
                  </a:cubicBezTo>
                  <a:cubicBezTo>
                    <a:pt x="27" y="18"/>
                    <a:pt x="16" y="21"/>
                    <a:pt x="14" y="22"/>
                  </a:cubicBezTo>
                  <a:cubicBezTo>
                    <a:pt x="12" y="23"/>
                    <a:pt x="10" y="27"/>
                    <a:pt x="7" y="36"/>
                  </a:cubicBezTo>
                  <a:cubicBezTo>
                    <a:pt x="7" y="37"/>
                    <a:pt x="6" y="37"/>
                    <a:pt x="5" y="36"/>
                  </a:cubicBezTo>
                  <a:cubicBezTo>
                    <a:pt x="3" y="35"/>
                    <a:pt x="1" y="33"/>
                    <a:pt x="0" y="32"/>
                  </a:cubicBezTo>
                  <a:cubicBezTo>
                    <a:pt x="3" y="26"/>
                    <a:pt x="7" y="17"/>
                    <a:pt x="12" y="1"/>
                  </a:cubicBezTo>
                  <a:cubicBezTo>
                    <a:pt x="13" y="0"/>
                    <a:pt x="14" y="0"/>
                    <a:pt x="16" y="1"/>
                  </a:cubicBezTo>
                  <a:cubicBezTo>
                    <a:pt x="17" y="1"/>
                    <a:pt x="17" y="1"/>
                    <a:pt x="18" y="2"/>
                  </a:cubicBezTo>
                  <a:cubicBezTo>
                    <a:pt x="18" y="7"/>
                    <a:pt x="19" y="8"/>
                    <a:pt x="20" y="8"/>
                  </a:cubicBezTo>
                  <a:cubicBezTo>
                    <a:pt x="22" y="9"/>
                    <a:pt x="25" y="9"/>
                    <a:pt x="29" y="9"/>
                  </a:cubicBezTo>
                  <a:cubicBezTo>
                    <a:pt x="35" y="10"/>
                    <a:pt x="41" y="10"/>
                    <a:pt x="61" y="10"/>
                  </a:cubicBezTo>
                  <a:cubicBezTo>
                    <a:pt x="83" y="10"/>
                    <a:pt x="102" y="9"/>
                    <a:pt x="114" y="9"/>
                  </a:cubicBezTo>
                  <a:cubicBezTo>
                    <a:pt x="119" y="9"/>
                    <a:pt x="122" y="9"/>
                    <a:pt x="124" y="8"/>
                  </a:cubicBezTo>
                  <a:cubicBezTo>
                    <a:pt x="125" y="8"/>
                    <a:pt x="127" y="5"/>
                    <a:pt x="128" y="2"/>
                  </a:cubicBezTo>
                  <a:cubicBezTo>
                    <a:pt x="129" y="1"/>
                    <a:pt x="129" y="1"/>
                    <a:pt x="130" y="1"/>
                  </a:cubicBezTo>
                  <a:cubicBezTo>
                    <a:pt x="131" y="1"/>
                    <a:pt x="133" y="2"/>
                    <a:pt x="134" y="3"/>
                  </a:cubicBezTo>
                  <a:cubicBezTo>
                    <a:pt x="135" y="3"/>
                    <a:pt x="135" y="4"/>
                    <a:pt x="135" y="5"/>
                  </a:cubicBezTo>
                  <a:cubicBezTo>
                    <a:pt x="131" y="16"/>
                    <a:pt x="131" y="21"/>
                    <a:pt x="130" y="34"/>
                  </a:cubicBezTo>
                  <a:cubicBezTo>
                    <a:pt x="130" y="35"/>
                    <a:pt x="129" y="36"/>
                    <a:pt x="127" y="36"/>
                  </a:cubicBezTo>
                  <a:cubicBezTo>
                    <a:pt x="126" y="36"/>
                    <a:pt x="124" y="36"/>
                    <a:pt x="123" y="35"/>
                  </a:cubicBezTo>
                  <a:cubicBezTo>
                    <a:pt x="123" y="35"/>
                    <a:pt x="122" y="34"/>
                    <a:pt x="122" y="34"/>
                  </a:cubicBezTo>
                  <a:cubicBezTo>
                    <a:pt x="122" y="33"/>
                    <a:pt x="123" y="25"/>
                    <a:pt x="123" y="24"/>
                  </a:cubicBezTo>
                  <a:cubicBezTo>
                    <a:pt x="123" y="22"/>
                    <a:pt x="122" y="21"/>
                    <a:pt x="120" y="20"/>
                  </a:cubicBezTo>
                  <a:cubicBezTo>
                    <a:pt x="118" y="19"/>
                    <a:pt x="107" y="18"/>
                    <a:pt x="94" y="18"/>
                  </a:cubicBezTo>
                  <a:cubicBezTo>
                    <a:pt x="84" y="18"/>
                    <a:pt x="84" y="18"/>
                    <a:pt x="84" y="18"/>
                  </a:cubicBezTo>
                  <a:cubicBezTo>
                    <a:pt x="81" y="18"/>
                    <a:pt x="80" y="19"/>
                    <a:pt x="80" y="22"/>
                  </a:cubicBezTo>
                  <a:cubicBezTo>
                    <a:pt x="80" y="26"/>
                    <a:pt x="80" y="36"/>
                    <a:pt x="80" y="61"/>
                  </a:cubicBezTo>
                  <a:cubicBezTo>
                    <a:pt x="80" y="82"/>
                    <a:pt x="80" y="82"/>
                    <a:pt x="80" y="82"/>
                  </a:cubicBezTo>
                  <a:cubicBezTo>
                    <a:pt x="80" y="109"/>
                    <a:pt x="80" y="118"/>
                    <a:pt x="81" y="122"/>
                  </a:cubicBezTo>
                  <a:cubicBezTo>
                    <a:pt x="82" y="125"/>
                    <a:pt x="83" y="128"/>
                    <a:pt x="86" y="129"/>
                  </a:cubicBezTo>
                  <a:cubicBezTo>
                    <a:pt x="89" y="131"/>
                    <a:pt x="98" y="132"/>
                    <a:pt x="103" y="132"/>
                  </a:cubicBezTo>
                  <a:cubicBezTo>
                    <a:pt x="104" y="132"/>
                    <a:pt x="104" y="133"/>
                    <a:pt x="104" y="134"/>
                  </a:cubicBezTo>
                  <a:cubicBezTo>
                    <a:pt x="103" y="138"/>
                    <a:pt x="103" y="138"/>
                    <a:pt x="103" y="138"/>
                  </a:cubicBezTo>
                  <a:cubicBezTo>
                    <a:pt x="103" y="139"/>
                    <a:pt x="103" y="139"/>
                    <a:pt x="100" y="139"/>
                  </a:cubicBezTo>
                  <a:cubicBezTo>
                    <a:pt x="96" y="139"/>
                    <a:pt x="81" y="138"/>
                    <a:pt x="71" y="138"/>
                  </a:cubicBezTo>
                  <a:cubicBezTo>
                    <a:pt x="58" y="138"/>
                    <a:pt x="41" y="139"/>
                    <a:pt x="40" y="139"/>
                  </a:cubicBezTo>
                  <a:cubicBezTo>
                    <a:pt x="38" y="139"/>
                    <a:pt x="37" y="139"/>
                    <a:pt x="37" y="138"/>
                  </a:cubicBezTo>
                  <a:lnTo>
                    <a:pt x="36" y="133"/>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114" name="Google Shape;53;p29">
              <a:extLst>
                <a:ext uri="{FF2B5EF4-FFF2-40B4-BE49-F238E27FC236}">
                  <a16:creationId xmlns:a16="http://schemas.microsoft.com/office/drawing/2014/main" id="{7343643B-465A-4EAC-A6A4-53201FB5B277}"/>
                </a:ext>
              </a:extLst>
            </p:cNvPr>
            <p:cNvSpPr/>
            <p:nvPr/>
          </p:nvSpPr>
          <p:spPr>
            <a:xfrm>
              <a:off x="2275" y="3233"/>
              <a:ext cx="132" cy="273"/>
            </a:xfrm>
            <a:custGeom>
              <a:avLst/>
              <a:gdLst/>
              <a:ahLst/>
              <a:cxnLst/>
              <a:rect l="l" t="t" r="r" b="b"/>
              <a:pathLst>
                <a:path w="63" h="130" extrusionOk="0">
                  <a:moveTo>
                    <a:pt x="63" y="6"/>
                  </a:moveTo>
                  <a:cubicBezTo>
                    <a:pt x="45" y="8"/>
                    <a:pt x="44" y="10"/>
                    <a:pt x="43" y="13"/>
                  </a:cubicBezTo>
                  <a:cubicBezTo>
                    <a:pt x="42" y="17"/>
                    <a:pt x="41" y="25"/>
                    <a:pt x="41" y="46"/>
                  </a:cubicBezTo>
                  <a:cubicBezTo>
                    <a:pt x="41" y="82"/>
                    <a:pt x="41" y="82"/>
                    <a:pt x="41" y="82"/>
                  </a:cubicBezTo>
                  <a:cubicBezTo>
                    <a:pt x="41" y="96"/>
                    <a:pt x="42" y="108"/>
                    <a:pt x="43" y="115"/>
                  </a:cubicBezTo>
                  <a:cubicBezTo>
                    <a:pt x="43" y="120"/>
                    <a:pt x="45" y="121"/>
                    <a:pt x="47" y="121"/>
                  </a:cubicBezTo>
                  <a:cubicBezTo>
                    <a:pt x="49" y="122"/>
                    <a:pt x="55" y="122"/>
                    <a:pt x="58" y="123"/>
                  </a:cubicBezTo>
                  <a:cubicBezTo>
                    <a:pt x="59" y="123"/>
                    <a:pt x="59" y="123"/>
                    <a:pt x="59" y="124"/>
                  </a:cubicBezTo>
                  <a:cubicBezTo>
                    <a:pt x="59" y="125"/>
                    <a:pt x="59" y="129"/>
                    <a:pt x="58" y="130"/>
                  </a:cubicBezTo>
                  <a:cubicBezTo>
                    <a:pt x="43" y="130"/>
                    <a:pt x="35" y="129"/>
                    <a:pt x="27" y="129"/>
                  </a:cubicBezTo>
                  <a:cubicBezTo>
                    <a:pt x="14" y="129"/>
                    <a:pt x="4" y="130"/>
                    <a:pt x="3" y="130"/>
                  </a:cubicBezTo>
                  <a:cubicBezTo>
                    <a:pt x="2" y="130"/>
                    <a:pt x="1" y="129"/>
                    <a:pt x="1" y="129"/>
                  </a:cubicBezTo>
                  <a:cubicBezTo>
                    <a:pt x="1" y="127"/>
                    <a:pt x="0" y="125"/>
                    <a:pt x="0" y="123"/>
                  </a:cubicBezTo>
                  <a:cubicBezTo>
                    <a:pt x="13" y="122"/>
                    <a:pt x="17" y="122"/>
                    <a:pt x="19" y="116"/>
                  </a:cubicBezTo>
                  <a:cubicBezTo>
                    <a:pt x="19" y="113"/>
                    <a:pt x="20" y="106"/>
                    <a:pt x="20" y="82"/>
                  </a:cubicBezTo>
                  <a:cubicBezTo>
                    <a:pt x="20" y="38"/>
                    <a:pt x="20" y="38"/>
                    <a:pt x="20" y="38"/>
                  </a:cubicBezTo>
                  <a:cubicBezTo>
                    <a:pt x="20" y="11"/>
                    <a:pt x="20" y="9"/>
                    <a:pt x="13" y="8"/>
                  </a:cubicBezTo>
                  <a:cubicBezTo>
                    <a:pt x="10" y="8"/>
                    <a:pt x="7" y="7"/>
                    <a:pt x="3" y="7"/>
                  </a:cubicBezTo>
                  <a:cubicBezTo>
                    <a:pt x="2" y="7"/>
                    <a:pt x="2" y="7"/>
                    <a:pt x="2" y="6"/>
                  </a:cubicBezTo>
                  <a:cubicBezTo>
                    <a:pt x="2" y="5"/>
                    <a:pt x="2" y="4"/>
                    <a:pt x="3" y="2"/>
                  </a:cubicBezTo>
                  <a:cubicBezTo>
                    <a:pt x="4" y="1"/>
                    <a:pt x="4" y="1"/>
                    <a:pt x="5" y="1"/>
                  </a:cubicBezTo>
                  <a:cubicBezTo>
                    <a:pt x="6" y="0"/>
                    <a:pt x="8" y="0"/>
                    <a:pt x="10" y="0"/>
                  </a:cubicBezTo>
                  <a:cubicBezTo>
                    <a:pt x="13" y="0"/>
                    <a:pt x="19" y="1"/>
                    <a:pt x="33" y="1"/>
                  </a:cubicBezTo>
                  <a:cubicBezTo>
                    <a:pt x="43" y="0"/>
                    <a:pt x="56" y="0"/>
                    <a:pt x="58" y="0"/>
                  </a:cubicBezTo>
                  <a:cubicBezTo>
                    <a:pt x="61" y="0"/>
                    <a:pt x="61" y="0"/>
                    <a:pt x="61" y="1"/>
                  </a:cubicBezTo>
                  <a:lnTo>
                    <a:pt x="63" y="6"/>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115" name="Google Shape;54;p29">
              <a:extLst>
                <a:ext uri="{FF2B5EF4-FFF2-40B4-BE49-F238E27FC236}">
                  <a16:creationId xmlns:a16="http://schemas.microsoft.com/office/drawing/2014/main" id="{EEEB475C-1FE3-4E78-B19B-C509C5156A12}"/>
                </a:ext>
              </a:extLst>
            </p:cNvPr>
            <p:cNvSpPr/>
            <p:nvPr/>
          </p:nvSpPr>
          <p:spPr>
            <a:xfrm>
              <a:off x="2457" y="3227"/>
              <a:ext cx="295" cy="285"/>
            </a:xfrm>
            <a:custGeom>
              <a:avLst/>
              <a:gdLst/>
              <a:ahLst/>
              <a:cxnLst/>
              <a:rect l="l" t="t" r="r" b="b"/>
              <a:pathLst>
                <a:path w="141" h="136" extrusionOk="0">
                  <a:moveTo>
                    <a:pt x="72" y="0"/>
                  </a:moveTo>
                  <a:cubicBezTo>
                    <a:pt x="108" y="0"/>
                    <a:pt x="141" y="29"/>
                    <a:pt x="141" y="65"/>
                  </a:cubicBezTo>
                  <a:cubicBezTo>
                    <a:pt x="141" y="89"/>
                    <a:pt x="130" y="108"/>
                    <a:pt x="118" y="118"/>
                  </a:cubicBezTo>
                  <a:cubicBezTo>
                    <a:pt x="103" y="131"/>
                    <a:pt x="86" y="136"/>
                    <a:pt x="75"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6" y="128"/>
                    <a:pt x="117" y="108"/>
                    <a:pt x="117" y="73"/>
                  </a:cubicBezTo>
                  <a:cubicBezTo>
                    <a:pt x="117" y="56"/>
                    <a:pt x="113" y="37"/>
                    <a:pt x="100" y="23"/>
                  </a:cubicBezTo>
                  <a:cubicBezTo>
                    <a:pt x="92" y="15"/>
                    <a:pt x="82" y="8"/>
                    <a:pt x="67" y="8"/>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116" name="Google Shape;55;p29">
              <a:extLst>
                <a:ext uri="{FF2B5EF4-FFF2-40B4-BE49-F238E27FC236}">
                  <a16:creationId xmlns:a16="http://schemas.microsoft.com/office/drawing/2014/main" id="{7DFCEEE6-C409-47AF-8A5E-F2EE720D57AF}"/>
                </a:ext>
              </a:extLst>
            </p:cNvPr>
            <p:cNvSpPr/>
            <p:nvPr/>
          </p:nvSpPr>
          <p:spPr>
            <a:xfrm>
              <a:off x="2804" y="3233"/>
              <a:ext cx="320" cy="281"/>
            </a:xfrm>
            <a:custGeom>
              <a:avLst/>
              <a:gdLst/>
              <a:ahLst/>
              <a:cxnLst/>
              <a:rect l="l" t="t" r="r" b="b"/>
              <a:pathLst>
                <a:path w="153" h="134" extrusionOk="0">
                  <a:moveTo>
                    <a:pt x="0" y="0"/>
                  </a:moveTo>
                  <a:cubicBezTo>
                    <a:pt x="9" y="0"/>
                    <a:pt x="13" y="1"/>
                    <a:pt x="30" y="1"/>
                  </a:cubicBezTo>
                  <a:cubicBezTo>
                    <a:pt x="32" y="1"/>
                    <a:pt x="33" y="1"/>
                    <a:pt x="34" y="1"/>
                  </a:cubicBezTo>
                  <a:cubicBezTo>
                    <a:pt x="35" y="2"/>
                    <a:pt x="35" y="3"/>
                    <a:pt x="36" y="4"/>
                  </a:cubicBezTo>
                  <a:cubicBezTo>
                    <a:pt x="37" y="7"/>
                    <a:pt x="45" y="17"/>
                    <a:pt x="48" y="21"/>
                  </a:cubicBezTo>
                  <a:cubicBezTo>
                    <a:pt x="59" y="32"/>
                    <a:pt x="85" y="58"/>
                    <a:pt x="124" y="94"/>
                  </a:cubicBezTo>
                  <a:cubicBezTo>
                    <a:pt x="124" y="87"/>
                    <a:pt x="124" y="75"/>
                    <a:pt x="124" y="60"/>
                  </a:cubicBezTo>
                  <a:cubicBezTo>
                    <a:pt x="124" y="39"/>
                    <a:pt x="124" y="28"/>
                    <a:pt x="123" y="19"/>
                  </a:cubicBezTo>
                  <a:cubicBezTo>
                    <a:pt x="123" y="15"/>
                    <a:pt x="122" y="10"/>
                    <a:pt x="118" y="9"/>
                  </a:cubicBezTo>
                  <a:cubicBezTo>
                    <a:pt x="116" y="9"/>
                    <a:pt x="109" y="8"/>
                    <a:pt x="107" y="7"/>
                  </a:cubicBezTo>
                  <a:cubicBezTo>
                    <a:pt x="106" y="7"/>
                    <a:pt x="105" y="7"/>
                    <a:pt x="105" y="6"/>
                  </a:cubicBezTo>
                  <a:cubicBezTo>
                    <a:pt x="105" y="1"/>
                    <a:pt x="105" y="1"/>
                    <a:pt x="105" y="1"/>
                  </a:cubicBezTo>
                  <a:cubicBezTo>
                    <a:pt x="128" y="1"/>
                    <a:pt x="128" y="1"/>
                    <a:pt x="128" y="1"/>
                  </a:cubicBezTo>
                  <a:cubicBezTo>
                    <a:pt x="135" y="1"/>
                    <a:pt x="144" y="0"/>
                    <a:pt x="150" y="0"/>
                  </a:cubicBezTo>
                  <a:cubicBezTo>
                    <a:pt x="151" y="0"/>
                    <a:pt x="151" y="0"/>
                    <a:pt x="152" y="1"/>
                  </a:cubicBezTo>
                  <a:cubicBezTo>
                    <a:pt x="153" y="5"/>
                    <a:pt x="153" y="5"/>
                    <a:pt x="153" y="5"/>
                  </a:cubicBezTo>
                  <a:cubicBezTo>
                    <a:pt x="147" y="7"/>
                    <a:pt x="144" y="8"/>
                    <a:pt x="141" y="10"/>
                  </a:cubicBezTo>
                  <a:cubicBezTo>
                    <a:pt x="137" y="12"/>
                    <a:pt x="135" y="18"/>
                    <a:pt x="134" y="44"/>
                  </a:cubicBezTo>
                  <a:cubicBezTo>
                    <a:pt x="133" y="63"/>
                    <a:pt x="133" y="76"/>
                    <a:pt x="133" y="98"/>
                  </a:cubicBezTo>
                  <a:cubicBezTo>
                    <a:pt x="133" y="113"/>
                    <a:pt x="134" y="125"/>
                    <a:pt x="134" y="128"/>
                  </a:cubicBezTo>
                  <a:cubicBezTo>
                    <a:pt x="134" y="130"/>
                    <a:pt x="133" y="131"/>
                    <a:pt x="128" y="134"/>
                  </a:cubicBezTo>
                  <a:cubicBezTo>
                    <a:pt x="127" y="134"/>
                    <a:pt x="126" y="134"/>
                    <a:pt x="125" y="132"/>
                  </a:cubicBezTo>
                  <a:cubicBezTo>
                    <a:pt x="114" y="116"/>
                    <a:pt x="98" y="99"/>
                    <a:pt x="77" y="78"/>
                  </a:cubicBezTo>
                  <a:cubicBezTo>
                    <a:pt x="57" y="59"/>
                    <a:pt x="42" y="44"/>
                    <a:pt x="29" y="31"/>
                  </a:cubicBezTo>
                  <a:cubicBezTo>
                    <a:pt x="29" y="41"/>
                    <a:pt x="28" y="52"/>
                    <a:pt x="28" y="64"/>
                  </a:cubicBezTo>
                  <a:cubicBezTo>
                    <a:pt x="28" y="78"/>
                    <a:pt x="28" y="107"/>
                    <a:pt x="30" y="115"/>
                  </a:cubicBezTo>
                  <a:cubicBezTo>
                    <a:pt x="32" y="120"/>
                    <a:pt x="40" y="122"/>
                    <a:pt x="47" y="123"/>
                  </a:cubicBezTo>
                  <a:cubicBezTo>
                    <a:pt x="48" y="128"/>
                    <a:pt x="48" y="128"/>
                    <a:pt x="48" y="128"/>
                  </a:cubicBezTo>
                  <a:cubicBezTo>
                    <a:pt x="48" y="129"/>
                    <a:pt x="47" y="130"/>
                    <a:pt x="46" y="130"/>
                  </a:cubicBezTo>
                  <a:cubicBezTo>
                    <a:pt x="39" y="130"/>
                    <a:pt x="29" y="129"/>
                    <a:pt x="21" y="129"/>
                  </a:cubicBezTo>
                  <a:cubicBezTo>
                    <a:pt x="14" y="129"/>
                    <a:pt x="8" y="130"/>
                    <a:pt x="4" y="130"/>
                  </a:cubicBezTo>
                  <a:cubicBezTo>
                    <a:pt x="2" y="124"/>
                    <a:pt x="2" y="124"/>
                    <a:pt x="2" y="124"/>
                  </a:cubicBezTo>
                  <a:cubicBezTo>
                    <a:pt x="15" y="121"/>
                    <a:pt x="15" y="119"/>
                    <a:pt x="16" y="112"/>
                  </a:cubicBezTo>
                  <a:cubicBezTo>
                    <a:pt x="17" y="107"/>
                    <a:pt x="19" y="89"/>
                    <a:pt x="19" y="66"/>
                  </a:cubicBezTo>
                  <a:cubicBezTo>
                    <a:pt x="19" y="44"/>
                    <a:pt x="19" y="44"/>
                    <a:pt x="19" y="44"/>
                  </a:cubicBezTo>
                  <a:cubicBezTo>
                    <a:pt x="19" y="20"/>
                    <a:pt x="18" y="16"/>
                    <a:pt x="15" y="13"/>
                  </a:cubicBezTo>
                  <a:cubicBezTo>
                    <a:pt x="12" y="9"/>
                    <a:pt x="9" y="8"/>
                    <a:pt x="2" y="7"/>
                  </a:cubicBezTo>
                  <a:cubicBezTo>
                    <a:pt x="0" y="6"/>
                    <a:pt x="0" y="6"/>
                    <a:pt x="0" y="5"/>
                  </a:cubicBezTo>
                  <a:lnTo>
                    <a:pt x="0" y="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grpSp>
      <p:cxnSp>
        <p:nvCxnSpPr>
          <p:cNvPr id="45" name="Straight Connector 44">
            <a:extLst>
              <a:ext uri="{FF2B5EF4-FFF2-40B4-BE49-F238E27FC236}">
                <a16:creationId xmlns:a16="http://schemas.microsoft.com/office/drawing/2014/main" id="{42DA8D0E-AFDD-461F-BE87-C69A39AF3710}"/>
              </a:ext>
            </a:extLst>
          </p:cNvPr>
          <p:cNvCxnSpPr>
            <a:cxnSpLocks/>
          </p:cNvCxnSpPr>
          <p:nvPr/>
        </p:nvCxnSpPr>
        <p:spPr>
          <a:xfrm>
            <a:off x="10007599" y="1143000"/>
            <a:ext cx="0" cy="4572000"/>
          </a:xfrm>
          <a:prstGeom prst="line">
            <a:avLst/>
          </a:prstGeom>
          <a:noFill/>
          <a:ln w="12700" cap="flat" cmpd="sng" algn="ctr">
            <a:solidFill>
              <a:schemeClr val="accent6"/>
            </a:solidFill>
            <a:prstDash val="solid"/>
            <a:miter lim="800000"/>
          </a:ln>
          <a:effectLst/>
        </p:spPr>
      </p:cxnSp>
      <p:cxnSp>
        <p:nvCxnSpPr>
          <p:cNvPr id="46" name="Google Shape;2357;p3">
            <a:extLst>
              <a:ext uri="{FF2B5EF4-FFF2-40B4-BE49-F238E27FC236}">
                <a16:creationId xmlns:a16="http://schemas.microsoft.com/office/drawing/2014/main" id="{E773F44B-70EB-499C-8660-B9AB470DC1B8}"/>
              </a:ext>
            </a:extLst>
          </p:cNvPr>
          <p:cNvCxnSpPr>
            <a:cxnSpLocks/>
          </p:cNvCxnSpPr>
          <p:nvPr/>
        </p:nvCxnSpPr>
        <p:spPr>
          <a:xfrm>
            <a:off x="685800" y="955344"/>
            <a:ext cx="11506200" cy="0"/>
          </a:xfrm>
          <a:prstGeom prst="straightConnector1">
            <a:avLst/>
          </a:prstGeom>
          <a:noFill/>
          <a:ln w="19050" cap="flat" cmpd="sng">
            <a:solidFill>
              <a:schemeClr val="dk1"/>
            </a:solidFill>
            <a:prstDash val="solid"/>
            <a:miter lim="800000"/>
            <a:headEnd type="none" w="sm" len="sm"/>
            <a:tailEnd type="none" w="sm" len="sm"/>
          </a:ln>
        </p:spPr>
      </p:cxnSp>
      <p:cxnSp>
        <p:nvCxnSpPr>
          <p:cNvPr id="52" name="Straight Connector 51">
            <a:extLst>
              <a:ext uri="{FF2B5EF4-FFF2-40B4-BE49-F238E27FC236}">
                <a16:creationId xmlns:a16="http://schemas.microsoft.com/office/drawing/2014/main" id="{97BA4AFB-5582-4703-97B2-15004CC50308}"/>
              </a:ext>
            </a:extLst>
          </p:cNvPr>
          <p:cNvCxnSpPr>
            <a:cxnSpLocks/>
          </p:cNvCxnSpPr>
          <p:nvPr/>
        </p:nvCxnSpPr>
        <p:spPr>
          <a:xfrm>
            <a:off x="2184400" y="1143000"/>
            <a:ext cx="0" cy="4572000"/>
          </a:xfrm>
          <a:prstGeom prst="line">
            <a:avLst/>
          </a:prstGeom>
          <a:noFill/>
          <a:ln w="12700" cap="flat" cmpd="sng" algn="ctr">
            <a:solidFill>
              <a:schemeClr val="accent6"/>
            </a:solidFill>
            <a:prstDash val="solid"/>
            <a:miter lim="800000"/>
          </a:ln>
          <a:effectLst/>
        </p:spPr>
      </p:cxnSp>
    </p:spTree>
    <p:extLst>
      <p:ext uri="{BB962C8B-B14F-4D97-AF65-F5344CB8AC3E}">
        <p14:creationId xmlns:p14="http://schemas.microsoft.com/office/powerpoint/2010/main" val="90992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60577C0-C34B-4DAC-A42D-44AAB1057850}"/>
              </a:ext>
            </a:extLst>
          </p:cNvPr>
          <p:cNvSpPr>
            <a:spLocks noGrp="1"/>
          </p:cNvSpPr>
          <p:nvPr>
            <p:ph type="body" sz="quarter" idx="12"/>
          </p:nvPr>
        </p:nvSpPr>
        <p:spPr>
          <a:xfrm>
            <a:off x="160865" y="2029600"/>
            <a:ext cx="7176912" cy="3382161"/>
          </a:xfrm>
        </p:spPr>
        <p:txBody>
          <a:bodyPr/>
          <a:lstStyle/>
          <a:p>
            <a:pPr>
              <a:buClr>
                <a:schemeClr val="accent4"/>
              </a:buClr>
            </a:pPr>
            <a:r>
              <a:rPr lang="en-US" dirty="0">
                <a:solidFill>
                  <a:schemeClr val="accent1"/>
                </a:solidFill>
              </a:rPr>
              <a:t>Trusted</a:t>
            </a:r>
            <a:r>
              <a:rPr lang="en-US" dirty="0"/>
              <a:t> community agencies and organizations</a:t>
            </a:r>
          </a:p>
          <a:p>
            <a:pPr>
              <a:buClr>
                <a:schemeClr val="accent4"/>
              </a:buClr>
            </a:pPr>
            <a:r>
              <a:rPr lang="en-US" dirty="0"/>
              <a:t>Opportunity for </a:t>
            </a:r>
            <a:r>
              <a:rPr lang="en-US" dirty="0">
                <a:solidFill>
                  <a:schemeClr val="accent1"/>
                </a:solidFill>
              </a:rPr>
              <a:t>consistent participation</a:t>
            </a:r>
          </a:p>
          <a:p>
            <a:pPr>
              <a:buClr>
                <a:schemeClr val="accent4"/>
              </a:buClr>
            </a:pPr>
            <a:r>
              <a:rPr lang="en-US" dirty="0">
                <a:solidFill>
                  <a:schemeClr val="accent1"/>
                </a:solidFill>
              </a:rPr>
              <a:t>Reduce isolation</a:t>
            </a:r>
            <a:r>
              <a:rPr lang="en-US" dirty="0"/>
              <a:t> of caregiver</a:t>
            </a:r>
          </a:p>
          <a:p>
            <a:pPr>
              <a:buClr>
                <a:schemeClr val="accent4"/>
              </a:buClr>
            </a:pPr>
            <a:r>
              <a:rPr lang="en-US" dirty="0">
                <a:solidFill>
                  <a:schemeClr val="accent1"/>
                </a:solidFill>
              </a:rPr>
              <a:t>Ongoing outreach</a:t>
            </a:r>
          </a:p>
          <a:p>
            <a:pPr>
              <a:buClr>
                <a:schemeClr val="accent4"/>
              </a:buClr>
            </a:pPr>
            <a:r>
              <a:rPr lang="en-US" dirty="0"/>
              <a:t>Value as a </a:t>
            </a:r>
            <a:r>
              <a:rPr lang="en-US" dirty="0">
                <a:solidFill>
                  <a:schemeClr val="accent1"/>
                </a:solidFill>
              </a:rPr>
              <a:t>caregiver/teacher</a:t>
            </a:r>
          </a:p>
          <a:p>
            <a:pPr>
              <a:buClr>
                <a:schemeClr val="accent4"/>
              </a:buClr>
            </a:pPr>
            <a:r>
              <a:rPr lang="en-US" dirty="0"/>
              <a:t>Strong trusting relationship with </a:t>
            </a:r>
            <a:r>
              <a:rPr lang="en-US" dirty="0">
                <a:solidFill>
                  <a:schemeClr val="accent1"/>
                </a:solidFill>
              </a:rPr>
              <a:t>mentor/facilitator</a:t>
            </a:r>
          </a:p>
        </p:txBody>
      </p:sp>
      <p:pic>
        <p:nvPicPr>
          <p:cNvPr id="10" name="Picture Placeholder 9">
            <a:extLst>
              <a:ext uri="{FF2B5EF4-FFF2-40B4-BE49-F238E27FC236}">
                <a16:creationId xmlns:a16="http://schemas.microsoft.com/office/drawing/2014/main" id="{3C09F759-03F0-4175-BEC4-9FF21C45BF70}"/>
              </a:ext>
            </a:extLst>
          </p:cNvPr>
          <p:cNvPicPr>
            <a:picLocks noGrp="1" noChangeAspect="1"/>
          </p:cNvPicPr>
          <p:nvPr>
            <p:ph type="pic" sz="quarter" idx="13"/>
          </p:nvPr>
        </p:nvPicPr>
        <p:blipFill>
          <a:blip r:embed="rId3"/>
          <a:srcRect l="17411" r="17411"/>
          <a:stretch>
            <a:fillRect/>
          </a:stretch>
        </p:blipFill>
        <p:spPr/>
      </p:pic>
      <p:sp>
        <p:nvSpPr>
          <p:cNvPr id="8" name="Text Placeholder 7">
            <a:extLst>
              <a:ext uri="{FF2B5EF4-FFF2-40B4-BE49-F238E27FC236}">
                <a16:creationId xmlns:a16="http://schemas.microsoft.com/office/drawing/2014/main" id="{59598A98-CE6C-40DA-8B1C-9EA3CD75E829}"/>
              </a:ext>
            </a:extLst>
          </p:cNvPr>
          <p:cNvSpPr>
            <a:spLocks noGrp="1"/>
          </p:cNvSpPr>
          <p:nvPr>
            <p:ph type="body" sz="quarter" idx="15"/>
          </p:nvPr>
        </p:nvSpPr>
        <p:spPr/>
        <p:txBody>
          <a:bodyPr/>
          <a:lstStyle/>
          <a:p>
            <a:r>
              <a:rPr lang="en-US" dirty="0"/>
              <a:t>Elements of success for FFN programs</a:t>
            </a:r>
          </a:p>
        </p:txBody>
      </p:sp>
      <p:sp>
        <p:nvSpPr>
          <p:cNvPr id="9" name="Footer Placeholder 9">
            <a:extLst>
              <a:ext uri="{FF2B5EF4-FFF2-40B4-BE49-F238E27FC236}">
                <a16:creationId xmlns:a16="http://schemas.microsoft.com/office/drawing/2014/main" id="{BDC1B117-8032-405A-A462-976106EAC410}"/>
              </a:ext>
            </a:extLst>
          </p:cNvPr>
          <p:cNvSpPr>
            <a:spLocks noGrp="1"/>
          </p:cNvSpPr>
          <p:nvPr>
            <p:ph type="ftr" sz="quarter" idx="3"/>
          </p:nvPr>
        </p:nvSpPr>
        <p:spPr>
          <a:xfrm>
            <a:off x="561865" y="6438210"/>
            <a:ext cx="292948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Franklin Gothic Medium" panose="020B0603020102020204"/>
                <a:ea typeface="+mn-ea"/>
                <a:cs typeface="+mn-cs"/>
              </a:rPr>
              <a:t>Building EE Capacity in Comm., AEA2019</a:t>
            </a:r>
          </a:p>
        </p:txBody>
      </p:sp>
    </p:spTree>
    <p:extLst>
      <p:ext uri="{BB962C8B-B14F-4D97-AF65-F5344CB8AC3E}">
        <p14:creationId xmlns:p14="http://schemas.microsoft.com/office/powerpoint/2010/main" val="1445073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9"/>
        <p:cNvGrpSpPr/>
        <p:nvPr/>
      </p:nvGrpSpPr>
      <p:grpSpPr>
        <a:xfrm>
          <a:off x="0" y="0"/>
          <a:ext cx="0" cy="0"/>
          <a:chOff x="0" y="0"/>
          <a:chExt cx="0" cy="0"/>
        </a:xfrm>
      </p:grpSpPr>
      <p:pic>
        <p:nvPicPr>
          <p:cNvPr id="48" name="Picture Placeholder 6" descr="A picture containing person, woman, cake, cutting&#10;&#10;Description automatically generated">
            <a:extLst>
              <a:ext uri="{FF2B5EF4-FFF2-40B4-BE49-F238E27FC236}">
                <a16:creationId xmlns:a16="http://schemas.microsoft.com/office/drawing/2014/main" id="{3066FD7A-19F3-4D4E-B2B7-0B94D700FF72}"/>
              </a:ext>
            </a:extLst>
          </p:cNvPr>
          <p:cNvPicPr>
            <a:picLocks noChangeAspect="1"/>
          </p:cNvPicPr>
          <p:nvPr/>
        </p:nvPicPr>
        <p:blipFill rotWithShape="1">
          <a:blip r:embed="rId3"/>
          <a:srcRect l="15484" r="25744" b="821"/>
          <a:stretch/>
        </p:blipFill>
        <p:spPr>
          <a:xfrm>
            <a:off x="0" y="0"/>
            <a:ext cx="6096000" cy="6858000"/>
          </a:xfrm>
          <a:prstGeom prst="rect">
            <a:avLst/>
          </a:prstGeom>
        </p:spPr>
      </p:pic>
      <p:sp>
        <p:nvSpPr>
          <p:cNvPr id="52" name="Rectangle 51">
            <a:extLst>
              <a:ext uri="{FF2B5EF4-FFF2-40B4-BE49-F238E27FC236}">
                <a16:creationId xmlns:a16="http://schemas.microsoft.com/office/drawing/2014/main" id="{52DAA1E4-6281-450B-A1CC-9F6FDA14C82E}"/>
              </a:ext>
            </a:extLst>
          </p:cNvPr>
          <p:cNvSpPr/>
          <p:nvPr/>
        </p:nvSpPr>
        <p:spPr>
          <a:xfrm rot="16200000">
            <a:off x="3324618" y="-1993345"/>
            <a:ext cx="5526503" cy="12208267"/>
          </a:xfrm>
          <a:prstGeom prst="rect">
            <a:avLst/>
          </a:prstGeom>
          <a:gradFill flip="none" rotWithShape="1">
            <a:gsLst>
              <a:gs pos="7000">
                <a:schemeClr val="bg2">
                  <a:alpha val="59000"/>
                </a:schemeClr>
              </a:gs>
              <a:gs pos="75000">
                <a:schemeClr val="bg2">
                  <a:alpha val="0"/>
                </a:schemeClr>
              </a:gs>
            </a:gsLst>
            <a:lin ang="21594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67" dirty="0">
              <a:latin typeface="Tw Cen MT" panose="020B0602020104020603" pitchFamily="34" charset="0"/>
            </a:endParaRPr>
          </a:p>
        </p:txBody>
      </p:sp>
      <p:sp>
        <p:nvSpPr>
          <p:cNvPr id="49" name="Rectangle 48">
            <a:extLst>
              <a:ext uri="{FF2B5EF4-FFF2-40B4-BE49-F238E27FC236}">
                <a16:creationId xmlns:a16="http://schemas.microsoft.com/office/drawing/2014/main" id="{0524F21C-F5B4-4451-8DBB-3D5B016007E0}"/>
              </a:ext>
            </a:extLst>
          </p:cNvPr>
          <p:cNvSpPr/>
          <p:nvPr/>
        </p:nvSpPr>
        <p:spPr>
          <a:xfrm>
            <a:off x="5482624" y="0"/>
            <a:ext cx="670937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Content Placeholder 3">
            <a:extLst>
              <a:ext uri="{FF2B5EF4-FFF2-40B4-BE49-F238E27FC236}">
                <a16:creationId xmlns:a16="http://schemas.microsoft.com/office/drawing/2014/main" id="{8BD5C381-ECD3-4F3D-8D36-E8A855B38C53}"/>
              </a:ext>
            </a:extLst>
          </p:cNvPr>
          <p:cNvSpPr txBox="1">
            <a:spLocks/>
          </p:cNvSpPr>
          <p:nvPr/>
        </p:nvSpPr>
        <p:spPr>
          <a:xfrm>
            <a:off x="6108455" y="1391651"/>
            <a:ext cx="5426708" cy="4133759"/>
          </a:xfrm>
          <a:prstGeom prst="rect">
            <a:avLst/>
          </a:prstGeom>
          <a:noFill/>
          <a:ln>
            <a:noFill/>
          </a:ln>
        </p:spPr>
        <p:txBody>
          <a:bodyPr spcFirstLastPara="1" wrap="square" lIns="91375" tIns="45675" rIns="91375" bIns="45675"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000"/>
              <a:buFont typeface="Georgia"/>
              <a:buNone/>
              <a:defRPr sz="1000" b="0" i="0" u="none" strike="noStrike" cap="none">
                <a:solidFill>
                  <a:schemeClr val="dk1"/>
                </a:solidFill>
                <a:latin typeface="Georgia"/>
                <a:ea typeface="Georgia"/>
                <a:cs typeface="Georgia"/>
                <a:sym typeface="Georgia"/>
              </a:defRPr>
            </a:lvl1pPr>
            <a:lvl2pPr marL="914400" marR="0" lvl="1" indent="-344995" algn="l" rtl="0">
              <a:lnSpc>
                <a:spcPct val="90000"/>
              </a:lnSpc>
              <a:spcBef>
                <a:spcPts val="500"/>
              </a:spcBef>
              <a:spcAft>
                <a:spcPts val="0"/>
              </a:spcAft>
              <a:buClr>
                <a:schemeClr val="dk1"/>
              </a:buClr>
              <a:buSzPts val="1833"/>
              <a:buFont typeface="Arial"/>
              <a:buChar char="•"/>
              <a:defRPr sz="1833" b="0" i="0" u="none" strike="noStrike" cap="none">
                <a:solidFill>
                  <a:schemeClr val="dk1"/>
                </a:solidFill>
                <a:latin typeface="Georgia"/>
                <a:ea typeface="Georgia"/>
                <a:cs typeface="Georgia"/>
                <a:sym typeface="Georgia"/>
              </a:defRPr>
            </a:lvl2pPr>
            <a:lvl3pPr marL="1371600" marR="0" lvl="2" indent="-329120" algn="l" rtl="0">
              <a:lnSpc>
                <a:spcPct val="90000"/>
              </a:lnSpc>
              <a:spcBef>
                <a:spcPts val="500"/>
              </a:spcBef>
              <a:spcAft>
                <a:spcPts val="0"/>
              </a:spcAft>
              <a:buClr>
                <a:schemeClr val="dk1"/>
              </a:buClr>
              <a:buSzPts val="1583"/>
              <a:buFont typeface="Arial"/>
              <a:buChar char="•"/>
              <a:defRPr sz="1583" b="0" i="0" u="none" strike="noStrike" cap="none">
                <a:solidFill>
                  <a:schemeClr val="dk1"/>
                </a:solidFill>
                <a:latin typeface="Georgia"/>
                <a:ea typeface="Georgia"/>
                <a:cs typeface="Georgia"/>
                <a:sym typeface="Georgia"/>
              </a:defRPr>
            </a:lvl3pPr>
            <a:lvl4pPr marL="1828800" marR="0" lvl="3" indent="-318579" algn="l" rtl="0">
              <a:lnSpc>
                <a:spcPct val="90000"/>
              </a:lnSpc>
              <a:spcBef>
                <a:spcPts val="500"/>
              </a:spcBef>
              <a:spcAft>
                <a:spcPts val="0"/>
              </a:spcAft>
              <a:buClr>
                <a:schemeClr val="dk1"/>
              </a:buClr>
              <a:buSzPts val="1417"/>
              <a:buFont typeface="Arial"/>
              <a:buChar char="•"/>
              <a:defRPr sz="1417" b="0" i="0" u="none" strike="noStrike" cap="none">
                <a:solidFill>
                  <a:schemeClr val="dk1"/>
                </a:solidFill>
                <a:latin typeface="Georgia"/>
                <a:ea typeface="Georgia"/>
                <a:cs typeface="Georgia"/>
                <a:sym typeface="Georgia"/>
              </a:defRPr>
            </a:lvl4pPr>
            <a:lvl5pPr marL="2286000" marR="0" lvl="4" indent="-318579" algn="l" rtl="0">
              <a:lnSpc>
                <a:spcPct val="90000"/>
              </a:lnSpc>
              <a:spcBef>
                <a:spcPts val="500"/>
              </a:spcBef>
              <a:spcAft>
                <a:spcPts val="0"/>
              </a:spcAft>
              <a:buClr>
                <a:schemeClr val="dk1"/>
              </a:buClr>
              <a:buSzPts val="1417"/>
              <a:buFont typeface="Arial"/>
              <a:buChar char="•"/>
              <a:defRPr sz="1417" b="0" i="0" u="none" strike="noStrike" cap="none">
                <a:solidFill>
                  <a:schemeClr val="dk1"/>
                </a:solidFill>
                <a:latin typeface="Georgia"/>
                <a:ea typeface="Georgia"/>
                <a:cs typeface="Georgia"/>
                <a:sym typeface="Georgia"/>
              </a:defRPr>
            </a:lvl5pPr>
            <a:lvl6pPr marL="2743200" marR="0" lvl="5"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6pPr>
            <a:lvl7pPr marL="3200400" marR="0" lvl="6"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7pPr>
            <a:lvl8pPr marL="3657600" marR="0" lvl="7"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8pPr>
            <a:lvl9pPr marL="4114800" marR="0" lvl="8"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9pPr>
          </a:lstStyle>
          <a:p>
            <a:pPr marL="273050" indent="0">
              <a:lnSpc>
                <a:spcPct val="110000"/>
              </a:lnSpc>
              <a:spcBef>
                <a:spcPts val="300"/>
              </a:spcBef>
              <a:spcAft>
                <a:spcPts val="1800"/>
              </a:spcAft>
            </a:pPr>
            <a:r>
              <a:rPr lang="en-US" sz="2400" i="1" dirty="0">
                <a:solidFill>
                  <a:schemeClr val="bg1"/>
                </a:solidFill>
                <a:latin typeface="+mj-lt"/>
              </a:rPr>
              <a:t>It’s important for us and we like to make friends. She is a best friend [pointing to another caregiver], and outside playgroup in the park she’s really nice. She knows we are Muslim – some people have problems with Muslims – and other moms, they are kind with us and talk with us, and they are hearing us and they will ask about why we are wearing a scarf. We made a lot of friends here. It’s a safe space.</a:t>
            </a:r>
          </a:p>
          <a:p>
            <a:pPr marL="273050" indent="0" algn="r">
              <a:lnSpc>
                <a:spcPct val="110000"/>
              </a:lnSpc>
              <a:spcBef>
                <a:spcPts val="1200"/>
              </a:spcBef>
            </a:pPr>
            <a:r>
              <a:rPr lang="en-US" sz="2000" b="1" kern="1200" cap="all" spc="200" dirty="0">
                <a:solidFill>
                  <a:schemeClr val="bg1"/>
                </a:solidFill>
                <a:latin typeface="+mn-lt"/>
                <a:ea typeface="Open Sans" panose="020B0606030504020204" pitchFamily="34" charset="0"/>
                <a:cs typeface="Open Sans" panose="020B0606030504020204" pitchFamily="34" charset="0"/>
              </a:rPr>
              <a:t>FFN Caregiver in Oakland, CA</a:t>
            </a:r>
          </a:p>
        </p:txBody>
      </p:sp>
      <p:grpSp>
        <p:nvGrpSpPr>
          <p:cNvPr id="86" name="Google Shape;1012;p34">
            <a:extLst>
              <a:ext uri="{FF2B5EF4-FFF2-40B4-BE49-F238E27FC236}">
                <a16:creationId xmlns:a16="http://schemas.microsoft.com/office/drawing/2014/main" id="{948A644C-A187-41C5-9633-663DD0B62828}"/>
              </a:ext>
            </a:extLst>
          </p:cNvPr>
          <p:cNvGrpSpPr/>
          <p:nvPr/>
        </p:nvGrpSpPr>
        <p:grpSpPr>
          <a:xfrm>
            <a:off x="226389" y="5896040"/>
            <a:ext cx="2026275" cy="777240"/>
            <a:chOff x="-1784" y="1304"/>
            <a:chExt cx="5760" cy="2210"/>
          </a:xfrm>
          <a:solidFill>
            <a:schemeClr val="bg1"/>
          </a:solidFill>
        </p:grpSpPr>
        <p:sp>
          <p:nvSpPr>
            <p:cNvPr id="87" name="Google Shape;1013;p34">
              <a:extLst>
                <a:ext uri="{FF2B5EF4-FFF2-40B4-BE49-F238E27FC236}">
                  <a16:creationId xmlns:a16="http://schemas.microsoft.com/office/drawing/2014/main" id="{6B15073F-72F3-4C2C-B910-BEED89EAC637}"/>
                </a:ext>
              </a:extLst>
            </p:cNvPr>
            <p:cNvSpPr/>
            <p:nvPr/>
          </p:nvSpPr>
          <p:spPr>
            <a:xfrm>
              <a:off x="-1784" y="1496"/>
              <a:ext cx="207" cy="344"/>
            </a:xfrm>
            <a:custGeom>
              <a:avLst/>
              <a:gdLst/>
              <a:ahLst/>
              <a:cxnLst/>
              <a:rect l="l" t="t" r="r" b="b"/>
              <a:pathLst>
                <a:path w="99" h="164" extrusionOk="0">
                  <a:moveTo>
                    <a:pt x="46" y="0"/>
                  </a:moveTo>
                  <a:cubicBezTo>
                    <a:pt x="46" y="0"/>
                    <a:pt x="46" y="0"/>
                    <a:pt x="46" y="1"/>
                  </a:cubicBezTo>
                  <a:cubicBezTo>
                    <a:pt x="46" y="5"/>
                    <a:pt x="45" y="24"/>
                    <a:pt x="45" y="27"/>
                  </a:cubicBezTo>
                  <a:cubicBezTo>
                    <a:pt x="61" y="27"/>
                    <a:pt x="81" y="25"/>
                    <a:pt x="95" y="25"/>
                  </a:cubicBezTo>
                  <a:cubicBezTo>
                    <a:pt x="98" y="25"/>
                    <a:pt x="99" y="26"/>
                    <a:pt x="99" y="28"/>
                  </a:cubicBezTo>
                  <a:cubicBezTo>
                    <a:pt x="98" y="32"/>
                    <a:pt x="98" y="34"/>
                    <a:pt x="96" y="40"/>
                  </a:cubicBezTo>
                  <a:cubicBezTo>
                    <a:pt x="96" y="43"/>
                    <a:pt x="94" y="43"/>
                    <a:pt x="91" y="43"/>
                  </a:cubicBezTo>
                  <a:cubicBezTo>
                    <a:pt x="80" y="44"/>
                    <a:pt x="65" y="44"/>
                    <a:pt x="46" y="45"/>
                  </a:cubicBezTo>
                  <a:cubicBezTo>
                    <a:pt x="45" y="45"/>
                    <a:pt x="44" y="45"/>
                    <a:pt x="44" y="49"/>
                  </a:cubicBezTo>
                  <a:cubicBezTo>
                    <a:pt x="43" y="63"/>
                    <a:pt x="42" y="101"/>
                    <a:pt x="42" y="122"/>
                  </a:cubicBezTo>
                  <a:cubicBezTo>
                    <a:pt x="42" y="137"/>
                    <a:pt x="52" y="146"/>
                    <a:pt x="69" y="146"/>
                  </a:cubicBezTo>
                  <a:cubicBezTo>
                    <a:pt x="78" y="146"/>
                    <a:pt x="83" y="143"/>
                    <a:pt x="92" y="137"/>
                  </a:cubicBezTo>
                  <a:cubicBezTo>
                    <a:pt x="93" y="137"/>
                    <a:pt x="94" y="137"/>
                    <a:pt x="94" y="138"/>
                  </a:cubicBezTo>
                  <a:cubicBezTo>
                    <a:pt x="95" y="140"/>
                    <a:pt x="95" y="142"/>
                    <a:pt x="95" y="144"/>
                  </a:cubicBezTo>
                  <a:cubicBezTo>
                    <a:pt x="95" y="146"/>
                    <a:pt x="94" y="147"/>
                    <a:pt x="92" y="148"/>
                  </a:cubicBezTo>
                  <a:cubicBezTo>
                    <a:pt x="80" y="155"/>
                    <a:pt x="66" y="164"/>
                    <a:pt x="50" y="164"/>
                  </a:cubicBezTo>
                  <a:cubicBezTo>
                    <a:pt x="44" y="164"/>
                    <a:pt x="31" y="161"/>
                    <a:pt x="24" y="153"/>
                  </a:cubicBezTo>
                  <a:cubicBezTo>
                    <a:pt x="20" y="147"/>
                    <a:pt x="19" y="141"/>
                    <a:pt x="19" y="127"/>
                  </a:cubicBezTo>
                  <a:cubicBezTo>
                    <a:pt x="20" y="110"/>
                    <a:pt x="21" y="60"/>
                    <a:pt x="21" y="50"/>
                  </a:cubicBezTo>
                  <a:cubicBezTo>
                    <a:pt x="22" y="48"/>
                    <a:pt x="19" y="45"/>
                    <a:pt x="18" y="45"/>
                  </a:cubicBezTo>
                  <a:cubicBezTo>
                    <a:pt x="13" y="45"/>
                    <a:pt x="5" y="45"/>
                    <a:pt x="3" y="45"/>
                  </a:cubicBezTo>
                  <a:cubicBezTo>
                    <a:pt x="2" y="45"/>
                    <a:pt x="0" y="42"/>
                    <a:pt x="1" y="41"/>
                  </a:cubicBezTo>
                  <a:cubicBezTo>
                    <a:pt x="15" y="29"/>
                    <a:pt x="37" y="8"/>
                    <a:pt x="42" y="1"/>
                  </a:cubicBezTo>
                  <a:cubicBezTo>
                    <a:pt x="44" y="0"/>
                    <a:pt x="45" y="0"/>
                    <a:pt x="45" y="0"/>
                  </a:cubicBezTo>
                  <a:lnTo>
                    <a:pt x="46" y="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88" name="Google Shape;1014;p34">
              <a:extLst>
                <a:ext uri="{FF2B5EF4-FFF2-40B4-BE49-F238E27FC236}">
                  <a16:creationId xmlns:a16="http://schemas.microsoft.com/office/drawing/2014/main" id="{AEC6EDB7-3999-4C65-8D48-1C2CDEEEAA46}"/>
                </a:ext>
              </a:extLst>
            </p:cNvPr>
            <p:cNvSpPr/>
            <p:nvPr/>
          </p:nvSpPr>
          <p:spPr>
            <a:xfrm>
              <a:off x="-1552" y="1304"/>
              <a:ext cx="336" cy="531"/>
            </a:xfrm>
            <a:custGeom>
              <a:avLst/>
              <a:gdLst/>
              <a:ahLst/>
              <a:cxnLst/>
              <a:rect l="l" t="t" r="r" b="b"/>
              <a:pathLst>
                <a:path w="161" h="254" extrusionOk="0">
                  <a:moveTo>
                    <a:pt x="1" y="248"/>
                  </a:moveTo>
                  <a:cubicBezTo>
                    <a:pt x="0" y="246"/>
                    <a:pt x="0" y="246"/>
                    <a:pt x="2" y="245"/>
                  </a:cubicBezTo>
                  <a:cubicBezTo>
                    <a:pt x="20" y="236"/>
                    <a:pt x="21" y="235"/>
                    <a:pt x="21" y="202"/>
                  </a:cubicBezTo>
                  <a:cubicBezTo>
                    <a:pt x="21" y="58"/>
                    <a:pt x="21" y="58"/>
                    <a:pt x="21" y="58"/>
                  </a:cubicBezTo>
                  <a:cubicBezTo>
                    <a:pt x="21" y="37"/>
                    <a:pt x="20" y="37"/>
                    <a:pt x="8" y="26"/>
                  </a:cubicBezTo>
                  <a:cubicBezTo>
                    <a:pt x="7" y="25"/>
                    <a:pt x="7" y="23"/>
                    <a:pt x="9" y="22"/>
                  </a:cubicBezTo>
                  <a:cubicBezTo>
                    <a:pt x="13" y="18"/>
                    <a:pt x="32" y="7"/>
                    <a:pt x="41" y="1"/>
                  </a:cubicBezTo>
                  <a:cubicBezTo>
                    <a:pt x="43" y="0"/>
                    <a:pt x="45" y="1"/>
                    <a:pt x="46" y="2"/>
                  </a:cubicBezTo>
                  <a:cubicBezTo>
                    <a:pt x="47" y="2"/>
                    <a:pt x="47" y="3"/>
                    <a:pt x="47" y="5"/>
                  </a:cubicBezTo>
                  <a:cubicBezTo>
                    <a:pt x="47" y="29"/>
                    <a:pt x="46" y="52"/>
                    <a:pt x="46" y="73"/>
                  </a:cubicBezTo>
                  <a:cubicBezTo>
                    <a:pt x="46" y="131"/>
                    <a:pt x="46" y="131"/>
                    <a:pt x="46" y="131"/>
                  </a:cubicBezTo>
                  <a:cubicBezTo>
                    <a:pt x="46" y="131"/>
                    <a:pt x="47" y="133"/>
                    <a:pt x="48" y="133"/>
                  </a:cubicBezTo>
                  <a:cubicBezTo>
                    <a:pt x="55" y="130"/>
                    <a:pt x="76" y="120"/>
                    <a:pt x="86" y="117"/>
                  </a:cubicBezTo>
                  <a:cubicBezTo>
                    <a:pt x="93" y="114"/>
                    <a:pt x="99" y="113"/>
                    <a:pt x="105" y="113"/>
                  </a:cubicBezTo>
                  <a:cubicBezTo>
                    <a:pt x="137" y="113"/>
                    <a:pt x="143" y="142"/>
                    <a:pt x="143" y="169"/>
                  </a:cubicBezTo>
                  <a:cubicBezTo>
                    <a:pt x="143" y="179"/>
                    <a:pt x="143" y="201"/>
                    <a:pt x="142" y="226"/>
                  </a:cubicBezTo>
                  <a:cubicBezTo>
                    <a:pt x="142" y="237"/>
                    <a:pt x="144" y="238"/>
                    <a:pt x="158" y="242"/>
                  </a:cubicBezTo>
                  <a:cubicBezTo>
                    <a:pt x="161" y="243"/>
                    <a:pt x="161" y="243"/>
                    <a:pt x="161" y="244"/>
                  </a:cubicBezTo>
                  <a:cubicBezTo>
                    <a:pt x="161" y="250"/>
                    <a:pt x="161" y="250"/>
                    <a:pt x="161" y="250"/>
                  </a:cubicBezTo>
                  <a:cubicBezTo>
                    <a:pt x="161" y="252"/>
                    <a:pt x="161" y="252"/>
                    <a:pt x="158" y="252"/>
                  </a:cubicBezTo>
                  <a:cubicBezTo>
                    <a:pt x="134" y="252"/>
                    <a:pt x="134" y="252"/>
                    <a:pt x="134" y="252"/>
                  </a:cubicBezTo>
                  <a:cubicBezTo>
                    <a:pt x="117" y="252"/>
                    <a:pt x="103" y="254"/>
                    <a:pt x="101" y="254"/>
                  </a:cubicBezTo>
                  <a:cubicBezTo>
                    <a:pt x="99" y="254"/>
                    <a:pt x="99" y="254"/>
                    <a:pt x="98" y="250"/>
                  </a:cubicBezTo>
                  <a:cubicBezTo>
                    <a:pt x="98" y="246"/>
                    <a:pt x="98" y="245"/>
                    <a:pt x="99" y="244"/>
                  </a:cubicBezTo>
                  <a:cubicBezTo>
                    <a:pt x="100" y="244"/>
                    <a:pt x="106" y="242"/>
                    <a:pt x="110" y="240"/>
                  </a:cubicBezTo>
                  <a:cubicBezTo>
                    <a:pt x="116" y="237"/>
                    <a:pt x="117" y="235"/>
                    <a:pt x="118" y="226"/>
                  </a:cubicBezTo>
                  <a:cubicBezTo>
                    <a:pt x="120" y="211"/>
                    <a:pt x="120" y="201"/>
                    <a:pt x="120" y="187"/>
                  </a:cubicBezTo>
                  <a:cubicBezTo>
                    <a:pt x="120" y="154"/>
                    <a:pt x="114" y="145"/>
                    <a:pt x="106" y="139"/>
                  </a:cubicBezTo>
                  <a:cubicBezTo>
                    <a:pt x="97" y="132"/>
                    <a:pt x="91" y="132"/>
                    <a:pt x="84" y="132"/>
                  </a:cubicBezTo>
                  <a:cubicBezTo>
                    <a:pt x="73" y="132"/>
                    <a:pt x="60" y="137"/>
                    <a:pt x="49" y="142"/>
                  </a:cubicBezTo>
                  <a:cubicBezTo>
                    <a:pt x="46" y="144"/>
                    <a:pt x="45" y="146"/>
                    <a:pt x="45" y="153"/>
                  </a:cubicBezTo>
                  <a:cubicBezTo>
                    <a:pt x="45" y="191"/>
                    <a:pt x="45" y="191"/>
                    <a:pt x="45" y="191"/>
                  </a:cubicBezTo>
                  <a:cubicBezTo>
                    <a:pt x="45" y="209"/>
                    <a:pt x="46" y="218"/>
                    <a:pt x="47" y="228"/>
                  </a:cubicBezTo>
                  <a:cubicBezTo>
                    <a:pt x="48" y="237"/>
                    <a:pt x="50" y="239"/>
                    <a:pt x="66" y="240"/>
                  </a:cubicBezTo>
                  <a:cubicBezTo>
                    <a:pt x="67" y="240"/>
                    <a:pt x="68" y="241"/>
                    <a:pt x="68" y="250"/>
                  </a:cubicBezTo>
                  <a:cubicBezTo>
                    <a:pt x="68" y="251"/>
                    <a:pt x="68" y="252"/>
                    <a:pt x="66" y="252"/>
                  </a:cubicBezTo>
                  <a:cubicBezTo>
                    <a:pt x="39" y="252"/>
                    <a:pt x="21" y="252"/>
                    <a:pt x="6" y="254"/>
                  </a:cubicBezTo>
                  <a:cubicBezTo>
                    <a:pt x="4" y="254"/>
                    <a:pt x="3" y="254"/>
                    <a:pt x="3" y="253"/>
                  </a:cubicBezTo>
                  <a:lnTo>
                    <a:pt x="1" y="24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89" name="Google Shape;1015;p34">
              <a:extLst>
                <a:ext uri="{FF2B5EF4-FFF2-40B4-BE49-F238E27FC236}">
                  <a16:creationId xmlns:a16="http://schemas.microsoft.com/office/drawing/2014/main" id="{5FB07144-B9A9-40B3-ADFB-15E113E698AA}"/>
                </a:ext>
              </a:extLst>
            </p:cNvPr>
            <p:cNvSpPr/>
            <p:nvPr/>
          </p:nvSpPr>
          <p:spPr>
            <a:xfrm>
              <a:off x="-1182" y="1540"/>
              <a:ext cx="250" cy="298"/>
            </a:xfrm>
            <a:custGeom>
              <a:avLst/>
              <a:gdLst/>
              <a:ahLst/>
              <a:cxnLst/>
              <a:rect l="l" t="t" r="r" b="b"/>
              <a:pathLst>
                <a:path w="120" h="142" extrusionOk="0">
                  <a:moveTo>
                    <a:pt x="67" y="0"/>
                  </a:moveTo>
                  <a:cubicBezTo>
                    <a:pt x="78" y="0"/>
                    <a:pt x="89" y="6"/>
                    <a:pt x="95" y="12"/>
                  </a:cubicBezTo>
                  <a:cubicBezTo>
                    <a:pt x="101" y="18"/>
                    <a:pt x="105" y="25"/>
                    <a:pt x="108" y="34"/>
                  </a:cubicBezTo>
                  <a:cubicBezTo>
                    <a:pt x="111" y="34"/>
                    <a:pt x="119" y="32"/>
                    <a:pt x="120" y="33"/>
                  </a:cubicBezTo>
                  <a:cubicBezTo>
                    <a:pt x="120" y="34"/>
                    <a:pt x="120" y="35"/>
                    <a:pt x="120" y="36"/>
                  </a:cubicBezTo>
                  <a:cubicBezTo>
                    <a:pt x="119" y="39"/>
                    <a:pt x="117" y="45"/>
                    <a:pt x="114" y="46"/>
                  </a:cubicBezTo>
                  <a:cubicBezTo>
                    <a:pt x="88" y="52"/>
                    <a:pt x="44" y="60"/>
                    <a:pt x="29" y="65"/>
                  </a:cubicBezTo>
                  <a:cubicBezTo>
                    <a:pt x="27" y="65"/>
                    <a:pt x="27" y="67"/>
                    <a:pt x="27" y="71"/>
                  </a:cubicBezTo>
                  <a:cubicBezTo>
                    <a:pt x="28" y="108"/>
                    <a:pt x="47" y="123"/>
                    <a:pt x="70" y="123"/>
                  </a:cubicBezTo>
                  <a:cubicBezTo>
                    <a:pt x="86" y="123"/>
                    <a:pt x="100" y="116"/>
                    <a:pt x="112" y="106"/>
                  </a:cubicBezTo>
                  <a:cubicBezTo>
                    <a:pt x="113" y="104"/>
                    <a:pt x="117" y="104"/>
                    <a:pt x="117" y="105"/>
                  </a:cubicBezTo>
                  <a:cubicBezTo>
                    <a:pt x="117" y="113"/>
                    <a:pt x="116" y="115"/>
                    <a:pt x="114" y="117"/>
                  </a:cubicBezTo>
                  <a:cubicBezTo>
                    <a:pt x="100" y="130"/>
                    <a:pt x="83" y="136"/>
                    <a:pt x="71" y="140"/>
                  </a:cubicBezTo>
                  <a:cubicBezTo>
                    <a:pt x="67" y="141"/>
                    <a:pt x="62" y="142"/>
                    <a:pt x="59" y="142"/>
                  </a:cubicBezTo>
                  <a:cubicBezTo>
                    <a:pt x="35" y="142"/>
                    <a:pt x="20" y="127"/>
                    <a:pt x="15" y="123"/>
                  </a:cubicBezTo>
                  <a:cubicBezTo>
                    <a:pt x="10" y="117"/>
                    <a:pt x="0" y="101"/>
                    <a:pt x="0" y="78"/>
                  </a:cubicBezTo>
                  <a:cubicBezTo>
                    <a:pt x="0" y="48"/>
                    <a:pt x="18" y="24"/>
                    <a:pt x="35" y="11"/>
                  </a:cubicBezTo>
                  <a:cubicBezTo>
                    <a:pt x="44" y="5"/>
                    <a:pt x="56" y="0"/>
                    <a:pt x="66" y="0"/>
                  </a:cubicBezTo>
                  <a:lnTo>
                    <a:pt x="67" y="0"/>
                  </a:lnTo>
                  <a:close/>
                  <a:moveTo>
                    <a:pt x="83" y="37"/>
                  </a:moveTo>
                  <a:cubicBezTo>
                    <a:pt x="83" y="29"/>
                    <a:pt x="69" y="13"/>
                    <a:pt x="54" y="13"/>
                  </a:cubicBezTo>
                  <a:cubicBezTo>
                    <a:pt x="52" y="13"/>
                    <a:pt x="48" y="14"/>
                    <a:pt x="45" y="16"/>
                  </a:cubicBezTo>
                  <a:cubicBezTo>
                    <a:pt x="34" y="24"/>
                    <a:pt x="29" y="41"/>
                    <a:pt x="30" y="55"/>
                  </a:cubicBezTo>
                  <a:cubicBezTo>
                    <a:pt x="45" y="50"/>
                    <a:pt x="62" y="47"/>
                    <a:pt x="80" y="43"/>
                  </a:cubicBezTo>
                  <a:cubicBezTo>
                    <a:pt x="82" y="43"/>
                    <a:pt x="83" y="41"/>
                    <a:pt x="83" y="37"/>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90" name="Google Shape;1016;p34">
              <a:extLst>
                <a:ext uri="{FF2B5EF4-FFF2-40B4-BE49-F238E27FC236}">
                  <a16:creationId xmlns:a16="http://schemas.microsoft.com/office/drawing/2014/main" id="{C3DE4FA2-1764-4BC3-A540-F68263ADEFA2}"/>
                </a:ext>
              </a:extLst>
            </p:cNvPr>
            <p:cNvSpPr/>
            <p:nvPr/>
          </p:nvSpPr>
          <p:spPr>
            <a:xfrm>
              <a:off x="-781" y="1348"/>
              <a:ext cx="495" cy="485"/>
            </a:xfrm>
            <a:custGeom>
              <a:avLst/>
              <a:gdLst/>
              <a:ahLst/>
              <a:cxnLst/>
              <a:rect l="l" t="t" r="r" b="b"/>
              <a:pathLst>
                <a:path w="237" h="232" extrusionOk="0">
                  <a:moveTo>
                    <a:pt x="237" y="116"/>
                  </a:moveTo>
                  <a:cubicBezTo>
                    <a:pt x="237" y="135"/>
                    <a:pt x="228" y="166"/>
                    <a:pt x="203" y="190"/>
                  </a:cubicBezTo>
                  <a:cubicBezTo>
                    <a:pt x="179" y="213"/>
                    <a:pt x="162" y="220"/>
                    <a:pt x="143" y="226"/>
                  </a:cubicBezTo>
                  <a:cubicBezTo>
                    <a:pt x="125" y="231"/>
                    <a:pt x="113" y="232"/>
                    <a:pt x="88" y="232"/>
                  </a:cubicBezTo>
                  <a:cubicBezTo>
                    <a:pt x="69" y="232"/>
                    <a:pt x="34" y="230"/>
                    <a:pt x="26" y="230"/>
                  </a:cubicBezTo>
                  <a:cubicBezTo>
                    <a:pt x="19" y="230"/>
                    <a:pt x="6" y="231"/>
                    <a:pt x="2" y="231"/>
                  </a:cubicBezTo>
                  <a:cubicBezTo>
                    <a:pt x="2" y="230"/>
                    <a:pt x="0" y="221"/>
                    <a:pt x="1" y="220"/>
                  </a:cubicBezTo>
                  <a:cubicBezTo>
                    <a:pt x="18" y="215"/>
                    <a:pt x="21" y="213"/>
                    <a:pt x="21" y="206"/>
                  </a:cubicBezTo>
                  <a:cubicBezTo>
                    <a:pt x="23" y="177"/>
                    <a:pt x="23" y="118"/>
                    <a:pt x="23" y="76"/>
                  </a:cubicBezTo>
                  <a:cubicBezTo>
                    <a:pt x="23" y="36"/>
                    <a:pt x="23" y="27"/>
                    <a:pt x="22" y="23"/>
                  </a:cubicBezTo>
                  <a:cubicBezTo>
                    <a:pt x="21" y="18"/>
                    <a:pt x="19" y="15"/>
                    <a:pt x="3" y="13"/>
                  </a:cubicBezTo>
                  <a:cubicBezTo>
                    <a:pt x="2" y="13"/>
                    <a:pt x="1" y="12"/>
                    <a:pt x="1" y="10"/>
                  </a:cubicBezTo>
                  <a:cubicBezTo>
                    <a:pt x="1" y="2"/>
                    <a:pt x="1" y="2"/>
                    <a:pt x="1" y="2"/>
                  </a:cubicBezTo>
                  <a:cubicBezTo>
                    <a:pt x="13" y="2"/>
                    <a:pt x="24" y="2"/>
                    <a:pt x="42" y="1"/>
                  </a:cubicBezTo>
                  <a:cubicBezTo>
                    <a:pt x="66" y="1"/>
                    <a:pt x="79" y="0"/>
                    <a:pt x="95" y="0"/>
                  </a:cubicBezTo>
                  <a:cubicBezTo>
                    <a:pt x="121" y="0"/>
                    <a:pt x="166" y="4"/>
                    <a:pt x="198" y="32"/>
                  </a:cubicBezTo>
                  <a:cubicBezTo>
                    <a:pt x="224" y="56"/>
                    <a:pt x="237" y="84"/>
                    <a:pt x="237" y="116"/>
                  </a:cubicBezTo>
                  <a:close/>
                  <a:moveTo>
                    <a:pt x="96" y="13"/>
                  </a:moveTo>
                  <a:cubicBezTo>
                    <a:pt x="81" y="13"/>
                    <a:pt x="58" y="17"/>
                    <a:pt x="55" y="19"/>
                  </a:cubicBezTo>
                  <a:cubicBezTo>
                    <a:pt x="53" y="21"/>
                    <a:pt x="53" y="23"/>
                    <a:pt x="53" y="26"/>
                  </a:cubicBezTo>
                  <a:cubicBezTo>
                    <a:pt x="51" y="43"/>
                    <a:pt x="50" y="75"/>
                    <a:pt x="50" y="104"/>
                  </a:cubicBezTo>
                  <a:cubicBezTo>
                    <a:pt x="50" y="156"/>
                    <a:pt x="51" y="192"/>
                    <a:pt x="55" y="209"/>
                  </a:cubicBezTo>
                  <a:cubicBezTo>
                    <a:pt x="56" y="212"/>
                    <a:pt x="57" y="214"/>
                    <a:pt x="61" y="215"/>
                  </a:cubicBezTo>
                  <a:cubicBezTo>
                    <a:pt x="68" y="217"/>
                    <a:pt x="82" y="220"/>
                    <a:pt x="92" y="220"/>
                  </a:cubicBezTo>
                  <a:cubicBezTo>
                    <a:pt x="111" y="220"/>
                    <a:pt x="133" y="217"/>
                    <a:pt x="158" y="201"/>
                  </a:cubicBezTo>
                  <a:cubicBezTo>
                    <a:pt x="189" y="182"/>
                    <a:pt x="203" y="149"/>
                    <a:pt x="203" y="114"/>
                  </a:cubicBezTo>
                  <a:cubicBezTo>
                    <a:pt x="203" y="77"/>
                    <a:pt x="186" y="52"/>
                    <a:pt x="170" y="38"/>
                  </a:cubicBezTo>
                  <a:cubicBezTo>
                    <a:pt x="146" y="16"/>
                    <a:pt x="115" y="13"/>
                    <a:pt x="96" y="13"/>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91" name="Google Shape;1017;p34">
              <a:extLst>
                <a:ext uri="{FF2B5EF4-FFF2-40B4-BE49-F238E27FC236}">
                  <a16:creationId xmlns:a16="http://schemas.microsoft.com/office/drawing/2014/main" id="{7E804748-431C-4D8B-9DF9-EBD7D97E1660}"/>
                </a:ext>
              </a:extLst>
            </p:cNvPr>
            <p:cNvSpPr/>
            <p:nvPr/>
          </p:nvSpPr>
          <p:spPr>
            <a:xfrm>
              <a:off x="-242" y="1536"/>
              <a:ext cx="267" cy="304"/>
            </a:xfrm>
            <a:custGeom>
              <a:avLst/>
              <a:gdLst/>
              <a:ahLst/>
              <a:cxnLst/>
              <a:rect l="l" t="t" r="r" b="b"/>
              <a:pathLst>
                <a:path w="128" h="145" extrusionOk="0">
                  <a:moveTo>
                    <a:pt x="16" y="43"/>
                  </a:moveTo>
                  <a:cubicBezTo>
                    <a:pt x="14" y="44"/>
                    <a:pt x="12" y="44"/>
                    <a:pt x="10" y="44"/>
                  </a:cubicBezTo>
                  <a:cubicBezTo>
                    <a:pt x="8" y="44"/>
                    <a:pt x="6" y="41"/>
                    <a:pt x="6" y="40"/>
                  </a:cubicBezTo>
                  <a:cubicBezTo>
                    <a:pt x="6" y="38"/>
                    <a:pt x="7" y="35"/>
                    <a:pt x="8" y="33"/>
                  </a:cubicBezTo>
                  <a:cubicBezTo>
                    <a:pt x="14" y="23"/>
                    <a:pt x="39" y="7"/>
                    <a:pt x="49" y="4"/>
                  </a:cubicBezTo>
                  <a:cubicBezTo>
                    <a:pt x="56" y="2"/>
                    <a:pt x="61" y="0"/>
                    <a:pt x="65" y="0"/>
                  </a:cubicBezTo>
                  <a:cubicBezTo>
                    <a:pt x="80" y="0"/>
                    <a:pt x="87" y="7"/>
                    <a:pt x="93" y="13"/>
                  </a:cubicBezTo>
                  <a:cubicBezTo>
                    <a:pt x="99" y="19"/>
                    <a:pt x="99" y="26"/>
                    <a:pt x="99" y="29"/>
                  </a:cubicBezTo>
                  <a:cubicBezTo>
                    <a:pt x="99" y="54"/>
                    <a:pt x="98" y="78"/>
                    <a:pt x="98" y="103"/>
                  </a:cubicBezTo>
                  <a:cubicBezTo>
                    <a:pt x="98" y="122"/>
                    <a:pt x="102" y="128"/>
                    <a:pt x="107" y="128"/>
                  </a:cubicBezTo>
                  <a:cubicBezTo>
                    <a:pt x="113" y="128"/>
                    <a:pt x="124" y="124"/>
                    <a:pt x="125" y="124"/>
                  </a:cubicBezTo>
                  <a:cubicBezTo>
                    <a:pt x="125" y="123"/>
                    <a:pt x="128" y="126"/>
                    <a:pt x="128" y="126"/>
                  </a:cubicBezTo>
                  <a:cubicBezTo>
                    <a:pt x="128" y="134"/>
                    <a:pt x="128" y="134"/>
                    <a:pt x="128" y="134"/>
                  </a:cubicBezTo>
                  <a:cubicBezTo>
                    <a:pt x="128" y="135"/>
                    <a:pt x="127" y="136"/>
                    <a:pt x="126" y="137"/>
                  </a:cubicBezTo>
                  <a:cubicBezTo>
                    <a:pt x="121" y="140"/>
                    <a:pt x="99" y="145"/>
                    <a:pt x="88" y="145"/>
                  </a:cubicBezTo>
                  <a:cubicBezTo>
                    <a:pt x="82" y="145"/>
                    <a:pt x="77" y="142"/>
                    <a:pt x="74" y="127"/>
                  </a:cubicBezTo>
                  <a:cubicBezTo>
                    <a:pt x="63" y="133"/>
                    <a:pt x="41" y="143"/>
                    <a:pt x="29" y="143"/>
                  </a:cubicBezTo>
                  <a:cubicBezTo>
                    <a:pt x="25" y="143"/>
                    <a:pt x="18" y="143"/>
                    <a:pt x="9" y="137"/>
                  </a:cubicBezTo>
                  <a:cubicBezTo>
                    <a:pt x="5" y="134"/>
                    <a:pt x="0" y="125"/>
                    <a:pt x="0" y="111"/>
                  </a:cubicBezTo>
                  <a:cubicBezTo>
                    <a:pt x="0" y="104"/>
                    <a:pt x="5" y="98"/>
                    <a:pt x="15" y="93"/>
                  </a:cubicBezTo>
                  <a:cubicBezTo>
                    <a:pt x="33" y="84"/>
                    <a:pt x="54" y="78"/>
                    <a:pt x="75" y="74"/>
                  </a:cubicBezTo>
                  <a:cubicBezTo>
                    <a:pt x="76" y="71"/>
                    <a:pt x="76" y="55"/>
                    <a:pt x="76" y="48"/>
                  </a:cubicBezTo>
                  <a:cubicBezTo>
                    <a:pt x="76" y="33"/>
                    <a:pt x="73" y="25"/>
                    <a:pt x="70" y="22"/>
                  </a:cubicBezTo>
                  <a:cubicBezTo>
                    <a:pt x="67" y="19"/>
                    <a:pt x="58" y="17"/>
                    <a:pt x="50" y="17"/>
                  </a:cubicBezTo>
                  <a:cubicBezTo>
                    <a:pt x="45" y="17"/>
                    <a:pt x="39" y="18"/>
                    <a:pt x="37" y="19"/>
                  </a:cubicBezTo>
                  <a:cubicBezTo>
                    <a:pt x="36" y="20"/>
                    <a:pt x="35" y="22"/>
                    <a:pt x="35" y="33"/>
                  </a:cubicBezTo>
                  <a:cubicBezTo>
                    <a:pt x="35" y="36"/>
                    <a:pt x="35" y="37"/>
                    <a:pt x="33" y="38"/>
                  </a:cubicBezTo>
                  <a:lnTo>
                    <a:pt x="16" y="43"/>
                  </a:lnTo>
                  <a:close/>
                  <a:moveTo>
                    <a:pt x="43" y="127"/>
                  </a:moveTo>
                  <a:cubicBezTo>
                    <a:pt x="47" y="127"/>
                    <a:pt x="57" y="124"/>
                    <a:pt x="66" y="120"/>
                  </a:cubicBezTo>
                  <a:cubicBezTo>
                    <a:pt x="71" y="117"/>
                    <a:pt x="74" y="114"/>
                    <a:pt x="74" y="110"/>
                  </a:cubicBezTo>
                  <a:cubicBezTo>
                    <a:pt x="75" y="106"/>
                    <a:pt x="75" y="93"/>
                    <a:pt x="75" y="88"/>
                  </a:cubicBezTo>
                  <a:cubicBezTo>
                    <a:pt x="75" y="86"/>
                    <a:pt x="75" y="84"/>
                    <a:pt x="74" y="84"/>
                  </a:cubicBezTo>
                  <a:cubicBezTo>
                    <a:pt x="52" y="88"/>
                    <a:pt x="38" y="92"/>
                    <a:pt x="30" y="98"/>
                  </a:cubicBezTo>
                  <a:cubicBezTo>
                    <a:pt x="28" y="100"/>
                    <a:pt x="27" y="103"/>
                    <a:pt x="27" y="109"/>
                  </a:cubicBezTo>
                  <a:cubicBezTo>
                    <a:pt x="27" y="121"/>
                    <a:pt x="30" y="127"/>
                    <a:pt x="43" y="127"/>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92" name="Google Shape;1018;p34">
              <a:extLst>
                <a:ext uri="{FF2B5EF4-FFF2-40B4-BE49-F238E27FC236}">
                  <a16:creationId xmlns:a16="http://schemas.microsoft.com/office/drawing/2014/main" id="{A3692F2C-7ABE-45A7-91BF-7416522C6B0C}"/>
                </a:ext>
              </a:extLst>
            </p:cNvPr>
            <p:cNvSpPr/>
            <p:nvPr/>
          </p:nvSpPr>
          <p:spPr>
            <a:xfrm>
              <a:off x="19" y="1545"/>
              <a:ext cx="278" cy="293"/>
            </a:xfrm>
            <a:custGeom>
              <a:avLst/>
              <a:gdLst/>
              <a:ahLst/>
              <a:cxnLst/>
              <a:rect l="l" t="t" r="r" b="b"/>
              <a:pathLst>
                <a:path w="133" h="140" extrusionOk="0">
                  <a:moveTo>
                    <a:pt x="58" y="5"/>
                  </a:moveTo>
                  <a:cubicBezTo>
                    <a:pt x="58" y="7"/>
                    <a:pt x="57" y="8"/>
                    <a:pt x="56" y="9"/>
                  </a:cubicBezTo>
                  <a:cubicBezTo>
                    <a:pt x="52" y="11"/>
                    <a:pt x="43" y="15"/>
                    <a:pt x="41" y="18"/>
                  </a:cubicBezTo>
                  <a:cubicBezTo>
                    <a:pt x="40" y="19"/>
                    <a:pt x="39" y="20"/>
                    <a:pt x="42" y="30"/>
                  </a:cubicBezTo>
                  <a:cubicBezTo>
                    <a:pt x="46" y="45"/>
                    <a:pt x="60" y="91"/>
                    <a:pt x="65" y="101"/>
                  </a:cubicBezTo>
                  <a:cubicBezTo>
                    <a:pt x="66" y="103"/>
                    <a:pt x="67" y="102"/>
                    <a:pt x="69" y="100"/>
                  </a:cubicBezTo>
                  <a:cubicBezTo>
                    <a:pt x="80" y="79"/>
                    <a:pt x="93" y="50"/>
                    <a:pt x="98" y="37"/>
                  </a:cubicBezTo>
                  <a:cubicBezTo>
                    <a:pt x="101" y="29"/>
                    <a:pt x="103" y="24"/>
                    <a:pt x="104" y="20"/>
                  </a:cubicBezTo>
                  <a:cubicBezTo>
                    <a:pt x="104" y="16"/>
                    <a:pt x="101" y="13"/>
                    <a:pt x="87" y="10"/>
                  </a:cubicBezTo>
                  <a:cubicBezTo>
                    <a:pt x="86" y="10"/>
                    <a:pt x="86" y="8"/>
                    <a:pt x="88" y="4"/>
                  </a:cubicBezTo>
                  <a:cubicBezTo>
                    <a:pt x="89" y="1"/>
                    <a:pt x="89" y="1"/>
                    <a:pt x="91" y="1"/>
                  </a:cubicBezTo>
                  <a:cubicBezTo>
                    <a:pt x="103" y="1"/>
                    <a:pt x="118" y="0"/>
                    <a:pt x="127" y="0"/>
                  </a:cubicBezTo>
                  <a:cubicBezTo>
                    <a:pt x="129" y="0"/>
                    <a:pt x="130" y="0"/>
                    <a:pt x="131" y="2"/>
                  </a:cubicBezTo>
                  <a:cubicBezTo>
                    <a:pt x="132" y="3"/>
                    <a:pt x="132" y="4"/>
                    <a:pt x="133" y="5"/>
                  </a:cubicBezTo>
                  <a:cubicBezTo>
                    <a:pt x="133" y="7"/>
                    <a:pt x="133" y="9"/>
                    <a:pt x="132" y="10"/>
                  </a:cubicBezTo>
                  <a:cubicBezTo>
                    <a:pt x="113" y="37"/>
                    <a:pt x="88" y="87"/>
                    <a:pt x="74" y="116"/>
                  </a:cubicBezTo>
                  <a:cubicBezTo>
                    <a:pt x="68" y="127"/>
                    <a:pt x="66" y="134"/>
                    <a:pt x="66" y="135"/>
                  </a:cubicBezTo>
                  <a:cubicBezTo>
                    <a:pt x="65" y="138"/>
                    <a:pt x="64" y="139"/>
                    <a:pt x="63" y="139"/>
                  </a:cubicBezTo>
                  <a:cubicBezTo>
                    <a:pt x="61" y="140"/>
                    <a:pt x="59" y="140"/>
                    <a:pt x="57" y="140"/>
                  </a:cubicBezTo>
                  <a:cubicBezTo>
                    <a:pt x="55" y="140"/>
                    <a:pt x="54" y="138"/>
                    <a:pt x="53" y="135"/>
                  </a:cubicBezTo>
                  <a:cubicBezTo>
                    <a:pt x="50" y="128"/>
                    <a:pt x="37" y="88"/>
                    <a:pt x="20" y="39"/>
                  </a:cubicBezTo>
                  <a:cubicBezTo>
                    <a:pt x="14" y="21"/>
                    <a:pt x="12" y="15"/>
                    <a:pt x="1" y="11"/>
                  </a:cubicBezTo>
                  <a:cubicBezTo>
                    <a:pt x="0" y="11"/>
                    <a:pt x="4" y="1"/>
                    <a:pt x="5" y="1"/>
                  </a:cubicBezTo>
                  <a:cubicBezTo>
                    <a:pt x="18" y="1"/>
                    <a:pt x="46" y="1"/>
                    <a:pt x="57" y="0"/>
                  </a:cubicBezTo>
                  <a:cubicBezTo>
                    <a:pt x="58" y="0"/>
                    <a:pt x="58" y="0"/>
                    <a:pt x="58" y="1"/>
                  </a:cubicBezTo>
                  <a:lnTo>
                    <a:pt x="58" y="5"/>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93" name="Google Shape;1019;p34">
              <a:extLst>
                <a:ext uri="{FF2B5EF4-FFF2-40B4-BE49-F238E27FC236}">
                  <a16:creationId xmlns:a16="http://schemas.microsoft.com/office/drawing/2014/main" id="{7141AE00-DA50-4DB9-AC6D-83665119FDFE}"/>
                </a:ext>
              </a:extLst>
            </p:cNvPr>
            <p:cNvSpPr/>
            <p:nvPr/>
          </p:nvSpPr>
          <p:spPr>
            <a:xfrm>
              <a:off x="330" y="1373"/>
              <a:ext cx="142" cy="460"/>
            </a:xfrm>
            <a:custGeom>
              <a:avLst/>
              <a:gdLst/>
              <a:ahLst/>
              <a:cxnLst/>
              <a:rect l="l" t="t" r="r" b="b"/>
              <a:pathLst>
                <a:path w="68" h="220" extrusionOk="0">
                  <a:moveTo>
                    <a:pt x="36" y="218"/>
                  </a:moveTo>
                  <a:cubicBezTo>
                    <a:pt x="19" y="218"/>
                    <a:pt x="5" y="220"/>
                    <a:pt x="4" y="220"/>
                  </a:cubicBezTo>
                  <a:cubicBezTo>
                    <a:pt x="2" y="220"/>
                    <a:pt x="1" y="220"/>
                    <a:pt x="1" y="219"/>
                  </a:cubicBezTo>
                  <a:cubicBezTo>
                    <a:pt x="0" y="216"/>
                    <a:pt x="0" y="213"/>
                    <a:pt x="0" y="211"/>
                  </a:cubicBezTo>
                  <a:cubicBezTo>
                    <a:pt x="0" y="209"/>
                    <a:pt x="1" y="209"/>
                    <a:pt x="2" y="209"/>
                  </a:cubicBezTo>
                  <a:cubicBezTo>
                    <a:pt x="15" y="208"/>
                    <a:pt x="18" y="206"/>
                    <a:pt x="20" y="197"/>
                  </a:cubicBezTo>
                  <a:cubicBezTo>
                    <a:pt x="21" y="191"/>
                    <a:pt x="22" y="167"/>
                    <a:pt x="22" y="144"/>
                  </a:cubicBezTo>
                  <a:cubicBezTo>
                    <a:pt x="22" y="125"/>
                    <a:pt x="22" y="114"/>
                    <a:pt x="21" y="107"/>
                  </a:cubicBezTo>
                  <a:cubicBezTo>
                    <a:pt x="21" y="105"/>
                    <a:pt x="19" y="105"/>
                    <a:pt x="2" y="102"/>
                  </a:cubicBezTo>
                  <a:cubicBezTo>
                    <a:pt x="1" y="102"/>
                    <a:pt x="0" y="101"/>
                    <a:pt x="1" y="99"/>
                  </a:cubicBezTo>
                  <a:cubicBezTo>
                    <a:pt x="4" y="93"/>
                    <a:pt x="4" y="92"/>
                    <a:pt x="6" y="92"/>
                  </a:cubicBezTo>
                  <a:cubicBezTo>
                    <a:pt x="20" y="87"/>
                    <a:pt x="30" y="82"/>
                    <a:pt x="45" y="77"/>
                  </a:cubicBezTo>
                  <a:cubicBezTo>
                    <a:pt x="47" y="76"/>
                    <a:pt x="47" y="77"/>
                    <a:pt x="47" y="79"/>
                  </a:cubicBezTo>
                  <a:cubicBezTo>
                    <a:pt x="46" y="103"/>
                    <a:pt x="44" y="152"/>
                    <a:pt x="44" y="170"/>
                  </a:cubicBezTo>
                  <a:cubicBezTo>
                    <a:pt x="44" y="189"/>
                    <a:pt x="44" y="195"/>
                    <a:pt x="44" y="199"/>
                  </a:cubicBezTo>
                  <a:cubicBezTo>
                    <a:pt x="45" y="204"/>
                    <a:pt x="46" y="206"/>
                    <a:pt x="49" y="206"/>
                  </a:cubicBezTo>
                  <a:cubicBezTo>
                    <a:pt x="61" y="204"/>
                    <a:pt x="63" y="204"/>
                    <a:pt x="64" y="204"/>
                  </a:cubicBezTo>
                  <a:cubicBezTo>
                    <a:pt x="66" y="204"/>
                    <a:pt x="68" y="206"/>
                    <a:pt x="67" y="207"/>
                  </a:cubicBezTo>
                  <a:cubicBezTo>
                    <a:pt x="66" y="216"/>
                    <a:pt x="66" y="216"/>
                    <a:pt x="66" y="216"/>
                  </a:cubicBezTo>
                  <a:cubicBezTo>
                    <a:pt x="66" y="218"/>
                    <a:pt x="65" y="218"/>
                    <a:pt x="64" y="218"/>
                  </a:cubicBezTo>
                  <a:lnTo>
                    <a:pt x="36" y="218"/>
                  </a:lnTo>
                  <a:close/>
                  <a:moveTo>
                    <a:pt x="40" y="0"/>
                  </a:moveTo>
                  <a:cubicBezTo>
                    <a:pt x="48" y="0"/>
                    <a:pt x="53" y="7"/>
                    <a:pt x="53" y="15"/>
                  </a:cubicBezTo>
                  <a:cubicBezTo>
                    <a:pt x="53" y="26"/>
                    <a:pt x="46" y="32"/>
                    <a:pt x="37" y="32"/>
                  </a:cubicBezTo>
                  <a:cubicBezTo>
                    <a:pt x="29" y="32"/>
                    <a:pt x="23" y="26"/>
                    <a:pt x="23" y="18"/>
                  </a:cubicBezTo>
                  <a:cubicBezTo>
                    <a:pt x="23" y="6"/>
                    <a:pt x="32" y="0"/>
                    <a:pt x="39" y="0"/>
                  </a:cubicBezTo>
                  <a:lnTo>
                    <a:pt x="40" y="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94" name="Google Shape;1020;p34">
              <a:extLst>
                <a:ext uri="{FF2B5EF4-FFF2-40B4-BE49-F238E27FC236}">
                  <a16:creationId xmlns:a16="http://schemas.microsoft.com/office/drawing/2014/main" id="{1624A0D3-4D84-4519-BBCA-113C3B9099C2}"/>
                </a:ext>
              </a:extLst>
            </p:cNvPr>
            <p:cNvSpPr/>
            <p:nvPr/>
          </p:nvSpPr>
          <p:spPr>
            <a:xfrm>
              <a:off x="497" y="1306"/>
              <a:ext cx="332" cy="538"/>
            </a:xfrm>
            <a:custGeom>
              <a:avLst/>
              <a:gdLst/>
              <a:ahLst/>
              <a:cxnLst/>
              <a:rect l="l" t="t" r="r" b="b"/>
              <a:pathLst>
                <a:path w="159" h="257" extrusionOk="0">
                  <a:moveTo>
                    <a:pt x="0" y="192"/>
                  </a:moveTo>
                  <a:cubicBezTo>
                    <a:pt x="0" y="175"/>
                    <a:pt x="5" y="155"/>
                    <a:pt x="24" y="136"/>
                  </a:cubicBezTo>
                  <a:cubicBezTo>
                    <a:pt x="35" y="126"/>
                    <a:pt x="58" y="112"/>
                    <a:pt x="78" y="112"/>
                  </a:cubicBezTo>
                  <a:cubicBezTo>
                    <a:pt x="87" y="112"/>
                    <a:pt x="100" y="115"/>
                    <a:pt x="104" y="117"/>
                  </a:cubicBezTo>
                  <a:cubicBezTo>
                    <a:pt x="105" y="117"/>
                    <a:pt x="108" y="116"/>
                    <a:pt x="108" y="114"/>
                  </a:cubicBezTo>
                  <a:cubicBezTo>
                    <a:pt x="108" y="109"/>
                    <a:pt x="108" y="103"/>
                    <a:pt x="108" y="89"/>
                  </a:cubicBezTo>
                  <a:cubicBezTo>
                    <a:pt x="108" y="56"/>
                    <a:pt x="108" y="45"/>
                    <a:pt x="107" y="36"/>
                  </a:cubicBezTo>
                  <a:cubicBezTo>
                    <a:pt x="107" y="31"/>
                    <a:pt x="106" y="30"/>
                    <a:pt x="91" y="28"/>
                  </a:cubicBezTo>
                  <a:cubicBezTo>
                    <a:pt x="89" y="28"/>
                    <a:pt x="88" y="26"/>
                    <a:pt x="88" y="25"/>
                  </a:cubicBezTo>
                  <a:cubicBezTo>
                    <a:pt x="87" y="23"/>
                    <a:pt x="87" y="23"/>
                    <a:pt x="87" y="23"/>
                  </a:cubicBezTo>
                  <a:cubicBezTo>
                    <a:pt x="86" y="21"/>
                    <a:pt x="87" y="21"/>
                    <a:pt x="87" y="20"/>
                  </a:cubicBezTo>
                  <a:cubicBezTo>
                    <a:pt x="102" y="14"/>
                    <a:pt x="114" y="9"/>
                    <a:pt x="127" y="1"/>
                  </a:cubicBezTo>
                  <a:cubicBezTo>
                    <a:pt x="128" y="0"/>
                    <a:pt x="129" y="0"/>
                    <a:pt x="130" y="0"/>
                  </a:cubicBezTo>
                  <a:cubicBezTo>
                    <a:pt x="132" y="1"/>
                    <a:pt x="133" y="3"/>
                    <a:pt x="133" y="6"/>
                  </a:cubicBezTo>
                  <a:cubicBezTo>
                    <a:pt x="132" y="38"/>
                    <a:pt x="131" y="109"/>
                    <a:pt x="131" y="150"/>
                  </a:cubicBezTo>
                  <a:cubicBezTo>
                    <a:pt x="131" y="196"/>
                    <a:pt x="131" y="196"/>
                    <a:pt x="131" y="196"/>
                  </a:cubicBezTo>
                  <a:cubicBezTo>
                    <a:pt x="131" y="207"/>
                    <a:pt x="131" y="225"/>
                    <a:pt x="133" y="233"/>
                  </a:cubicBezTo>
                  <a:cubicBezTo>
                    <a:pt x="134" y="238"/>
                    <a:pt x="135" y="239"/>
                    <a:pt x="137" y="239"/>
                  </a:cubicBezTo>
                  <a:cubicBezTo>
                    <a:pt x="141" y="239"/>
                    <a:pt x="150" y="235"/>
                    <a:pt x="154" y="233"/>
                  </a:cubicBezTo>
                  <a:cubicBezTo>
                    <a:pt x="155" y="233"/>
                    <a:pt x="157" y="233"/>
                    <a:pt x="157" y="234"/>
                  </a:cubicBezTo>
                  <a:cubicBezTo>
                    <a:pt x="158" y="237"/>
                    <a:pt x="159" y="241"/>
                    <a:pt x="159" y="244"/>
                  </a:cubicBezTo>
                  <a:cubicBezTo>
                    <a:pt x="159" y="247"/>
                    <a:pt x="157" y="247"/>
                    <a:pt x="155" y="247"/>
                  </a:cubicBezTo>
                  <a:cubicBezTo>
                    <a:pt x="145" y="251"/>
                    <a:pt x="118" y="257"/>
                    <a:pt x="114" y="257"/>
                  </a:cubicBezTo>
                  <a:cubicBezTo>
                    <a:pt x="112" y="257"/>
                    <a:pt x="109" y="254"/>
                    <a:pt x="108" y="250"/>
                  </a:cubicBezTo>
                  <a:cubicBezTo>
                    <a:pt x="108" y="245"/>
                    <a:pt x="108" y="236"/>
                    <a:pt x="108" y="233"/>
                  </a:cubicBezTo>
                  <a:cubicBezTo>
                    <a:pt x="83" y="245"/>
                    <a:pt x="67" y="253"/>
                    <a:pt x="55" y="253"/>
                  </a:cubicBezTo>
                  <a:cubicBezTo>
                    <a:pt x="41" y="253"/>
                    <a:pt x="27" y="245"/>
                    <a:pt x="19" y="238"/>
                  </a:cubicBezTo>
                  <a:cubicBezTo>
                    <a:pt x="6" y="225"/>
                    <a:pt x="0" y="205"/>
                    <a:pt x="0" y="192"/>
                  </a:cubicBezTo>
                  <a:close/>
                  <a:moveTo>
                    <a:pt x="63" y="128"/>
                  </a:moveTo>
                  <a:cubicBezTo>
                    <a:pt x="58" y="128"/>
                    <a:pt x="43" y="131"/>
                    <a:pt x="36" y="139"/>
                  </a:cubicBezTo>
                  <a:cubicBezTo>
                    <a:pt x="28" y="147"/>
                    <a:pt x="24" y="159"/>
                    <a:pt x="24" y="173"/>
                  </a:cubicBezTo>
                  <a:cubicBezTo>
                    <a:pt x="24" y="180"/>
                    <a:pt x="25" y="206"/>
                    <a:pt x="43" y="222"/>
                  </a:cubicBezTo>
                  <a:cubicBezTo>
                    <a:pt x="54" y="232"/>
                    <a:pt x="64" y="233"/>
                    <a:pt x="73" y="233"/>
                  </a:cubicBezTo>
                  <a:cubicBezTo>
                    <a:pt x="84" y="233"/>
                    <a:pt x="97" y="228"/>
                    <a:pt x="103" y="224"/>
                  </a:cubicBezTo>
                  <a:cubicBezTo>
                    <a:pt x="106" y="222"/>
                    <a:pt x="107" y="221"/>
                    <a:pt x="107" y="219"/>
                  </a:cubicBezTo>
                  <a:cubicBezTo>
                    <a:pt x="109" y="206"/>
                    <a:pt x="109" y="159"/>
                    <a:pt x="107" y="147"/>
                  </a:cubicBezTo>
                  <a:cubicBezTo>
                    <a:pt x="106" y="143"/>
                    <a:pt x="106" y="142"/>
                    <a:pt x="101" y="138"/>
                  </a:cubicBezTo>
                  <a:cubicBezTo>
                    <a:pt x="91" y="132"/>
                    <a:pt x="77" y="128"/>
                    <a:pt x="64" y="128"/>
                  </a:cubicBezTo>
                  <a:lnTo>
                    <a:pt x="63" y="12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95" name="Google Shape;1021;p34">
              <a:extLst>
                <a:ext uri="{FF2B5EF4-FFF2-40B4-BE49-F238E27FC236}">
                  <a16:creationId xmlns:a16="http://schemas.microsoft.com/office/drawing/2014/main" id="{21F585E7-412A-4554-8EA0-62510DBF335C}"/>
                </a:ext>
              </a:extLst>
            </p:cNvPr>
            <p:cNvSpPr/>
            <p:nvPr/>
          </p:nvSpPr>
          <p:spPr>
            <a:xfrm>
              <a:off x="-1778" y="2053"/>
              <a:ext cx="378" cy="488"/>
            </a:xfrm>
            <a:custGeom>
              <a:avLst/>
              <a:gdLst/>
              <a:ahLst/>
              <a:cxnLst/>
              <a:rect l="l" t="t" r="r" b="b"/>
              <a:pathLst>
                <a:path w="181" h="233" extrusionOk="0">
                  <a:moveTo>
                    <a:pt x="170" y="175"/>
                  </a:moveTo>
                  <a:cubicBezTo>
                    <a:pt x="171" y="175"/>
                    <a:pt x="178" y="177"/>
                    <a:pt x="180" y="178"/>
                  </a:cubicBezTo>
                  <a:cubicBezTo>
                    <a:pt x="181" y="179"/>
                    <a:pt x="181" y="180"/>
                    <a:pt x="181" y="182"/>
                  </a:cubicBezTo>
                  <a:cubicBezTo>
                    <a:pt x="177" y="196"/>
                    <a:pt x="173" y="210"/>
                    <a:pt x="170" y="226"/>
                  </a:cubicBezTo>
                  <a:cubicBezTo>
                    <a:pt x="170" y="229"/>
                    <a:pt x="167" y="231"/>
                    <a:pt x="164" y="231"/>
                  </a:cubicBezTo>
                  <a:cubicBezTo>
                    <a:pt x="161" y="231"/>
                    <a:pt x="157" y="231"/>
                    <a:pt x="142" y="231"/>
                  </a:cubicBezTo>
                  <a:cubicBezTo>
                    <a:pt x="128" y="231"/>
                    <a:pt x="110" y="230"/>
                    <a:pt x="52" y="230"/>
                  </a:cubicBezTo>
                  <a:cubicBezTo>
                    <a:pt x="33" y="230"/>
                    <a:pt x="17" y="232"/>
                    <a:pt x="12" y="232"/>
                  </a:cubicBezTo>
                  <a:cubicBezTo>
                    <a:pt x="8" y="233"/>
                    <a:pt x="6" y="233"/>
                    <a:pt x="5" y="233"/>
                  </a:cubicBezTo>
                  <a:cubicBezTo>
                    <a:pt x="4" y="232"/>
                    <a:pt x="1" y="224"/>
                    <a:pt x="1" y="222"/>
                  </a:cubicBezTo>
                  <a:cubicBezTo>
                    <a:pt x="19" y="220"/>
                    <a:pt x="28" y="217"/>
                    <a:pt x="31" y="206"/>
                  </a:cubicBezTo>
                  <a:cubicBezTo>
                    <a:pt x="32" y="202"/>
                    <a:pt x="33" y="188"/>
                    <a:pt x="33" y="152"/>
                  </a:cubicBezTo>
                  <a:cubicBezTo>
                    <a:pt x="33" y="80"/>
                    <a:pt x="33" y="80"/>
                    <a:pt x="33" y="80"/>
                  </a:cubicBezTo>
                  <a:cubicBezTo>
                    <a:pt x="33" y="50"/>
                    <a:pt x="32" y="31"/>
                    <a:pt x="32" y="24"/>
                  </a:cubicBezTo>
                  <a:cubicBezTo>
                    <a:pt x="31" y="16"/>
                    <a:pt x="28" y="14"/>
                    <a:pt x="3" y="14"/>
                  </a:cubicBezTo>
                  <a:cubicBezTo>
                    <a:pt x="1" y="14"/>
                    <a:pt x="0" y="12"/>
                    <a:pt x="1" y="10"/>
                  </a:cubicBezTo>
                  <a:cubicBezTo>
                    <a:pt x="4" y="4"/>
                    <a:pt x="4" y="4"/>
                    <a:pt x="4" y="4"/>
                  </a:cubicBezTo>
                  <a:cubicBezTo>
                    <a:pt x="5" y="2"/>
                    <a:pt x="5" y="2"/>
                    <a:pt x="6" y="2"/>
                  </a:cubicBezTo>
                  <a:cubicBezTo>
                    <a:pt x="32" y="3"/>
                    <a:pt x="61" y="2"/>
                    <a:pt x="91" y="0"/>
                  </a:cubicBezTo>
                  <a:cubicBezTo>
                    <a:pt x="92" y="1"/>
                    <a:pt x="93" y="7"/>
                    <a:pt x="93" y="10"/>
                  </a:cubicBezTo>
                  <a:cubicBezTo>
                    <a:pt x="70" y="13"/>
                    <a:pt x="63" y="14"/>
                    <a:pt x="62" y="29"/>
                  </a:cubicBezTo>
                  <a:cubicBezTo>
                    <a:pt x="61" y="39"/>
                    <a:pt x="60" y="65"/>
                    <a:pt x="60" y="91"/>
                  </a:cubicBezTo>
                  <a:cubicBezTo>
                    <a:pt x="60" y="134"/>
                    <a:pt x="60" y="134"/>
                    <a:pt x="60" y="134"/>
                  </a:cubicBezTo>
                  <a:cubicBezTo>
                    <a:pt x="60" y="190"/>
                    <a:pt x="61" y="201"/>
                    <a:pt x="61" y="206"/>
                  </a:cubicBezTo>
                  <a:cubicBezTo>
                    <a:pt x="62" y="212"/>
                    <a:pt x="64" y="215"/>
                    <a:pt x="68" y="216"/>
                  </a:cubicBezTo>
                  <a:cubicBezTo>
                    <a:pt x="74" y="217"/>
                    <a:pt x="86" y="217"/>
                    <a:pt x="102" y="217"/>
                  </a:cubicBezTo>
                  <a:cubicBezTo>
                    <a:pt x="125" y="217"/>
                    <a:pt x="147" y="217"/>
                    <a:pt x="159" y="200"/>
                  </a:cubicBezTo>
                  <a:cubicBezTo>
                    <a:pt x="163" y="195"/>
                    <a:pt x="166" y="188"/>
                    <a:pt x="169" y="177"/>
                  </a:cubicBezTo>
                  <a:cubicBezTo>
                    <a:pt x="169" y="176"/>
                    <a:pt x="169" y="175"/>
                    <a:pt x="170" y="175"/>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96" name="Google Shape;1022;p34">
              <a:extLst>
                <a:ext uri="{FF2B5EF4-FFF2-40B4-BE49-F238E27FC236}">
                  <a16:creationId xmlns:a16="http://schemas.microsoft.com/office/drawing/2014/main" id="{DD16BF8C-C43B-4818-BEC4-D85FA72E2695}"/>
                </a:ext>
              </a:extLst>
            </p:cNvPr>
            <p:cNvSpPr/>
            <p:nvPr/>
          </p:nvSpPr>
          <p:spPr>
            <a:xfrm>
              <a:off x="-1375" y="2244"/>
              <a:ext cx="332" cy="299"/>
            </a:xfrm>
            <a:custGeom>
              <a:avLst/>
              <a:gdLst/>
              <a:ahLst/>
              <a:cxnLst/>
              <a:rect l="l" t="t" r="r" b="b"/>
              <a:pathLst>
                <a:path w="159" h="143" extrusionOk="0">
                  <a:moveTo>
                    <a:pt x="38" y="0"/>
                  </a:moveTo>
                  <a:cubicBezTo>
                    <a:pt x="41" y="0"/>
                    <a:pt x="41" y="2"/>
                    <a:pt x="42" y="6"/>
                  </a:cubicBezTo>
                  <a:cubicBezTo>
                    <a:pt x="42" y="9"/>
                    <a:pt x="42" y="16"/>
                    <a:pt x="42" y="30"/>
                  </a:cubicBezTo>
                  <a:cubicBezTo>
                    <a:pt x="41" y="46"/>
                    <a:pt x="40" y="80"/>
                    <a:pt x="40" y="101"/>
                  </a:cubicBezTo>
                  <a:cubicBezTo>
                    <a:pt x="40" y="117"/>
                    <a:pt x="57" y="125"/>
                    <a:pt x="69" y="125"/>
                  </a:cubicBezTo>
                  <a:cubicBezTo>
                    <a:pt x="83" y="124"/>
                    <a:pt x="94" y="118"/>
                    <a:pt x="104" y="112"/>
                  </a:cubicBezTo>
                  <a:cubicBezTo>
                    <a:pt x="106" y="110"/>
                    <a:pt x="107" y="108"/>
                    <a:pt x="108" y="104"/>
                  </a:cubicBezTo>
                  <a:cubicBezTo>
                    <a:pt x="109" y="94"/>
                    <a:pt x="110" y="79"/>
                    <a:pt x="110" y="61"/>
                  </a:cubicBezTo>
                  <a:cubicBezTo>
                    <a:pt x="110" y="38"/>
                    <a:pt x="109" y="29"/>
                    <a:pt x="106" y="25"/>
                  </a:cubicBezTo>
                  <a:cubicBezTo>
                    <a:pt x="104" y="21"/>
                    <a:pt x="100" y="20"/>
                    <a:pt x="87" y="17"/>
                  </a:cubicBezTo>
                  <a:cubicBezTo>
                    <a:pt x="86" y="17"/>
                    <a:pt x="85" y="16"/>
                    <a:pt x="85" y="15"/>
                  </a:cubicBezTo>
                  <a:cubicBezTo>
                    <a:pt x="85" y="14"/>
                    <a:pt x="84" y="9"/>
                    <a:pt x="84" y="8"/>
                  </a:cubicBezTo>
                  <a:cubicBezTo>
                    <a:pt x="84" y="8"/>
                    <a:pt x="84" y="8"/>
                    <a:pt x="85" y="7"/>
                  </a:cubicBezTo>
                  <a:cubicBezTo>
                    <a:pt x="86" y="7"/>
                    <a:pt x="114" y="4"/>
                    <a:pt x="129" y="4"/>
                  </a:cubicBezTo>
                  <a:cubicBezTo>
                    <a:pt x="132" y="4"/>
                    <a:pt x="132" y="5"/>
                    <a:pt x="133" y="8"/>
                  </a:cubicBezTo>
                  <a:cubicBezTo>
                    <a:pt x="134" y="11"/>
                    <a:pt x="134" y="13"/>
                    <a:pt x="134" y="23"/>
                  </a:cubicBezTo>
                  <a:cubicBezTo>
                    <a:pt x="133" y="34"/>
                    <a:pt x="132" y="45"/>
                    <a:pt x="132" y="67"/>
                  </a:cubicBezTo>
                  <a:cubicBezTo>
                    <a:pt x="132" y="101"/>
                    <a:pt x="132" y="101"/>
                    <a:pt x="132" y="101"/>
                  </a:cubicBezTo>
                  <a:cubicBezTo>
                    <a:pt x="132" y="112"/>
                    <a:pt x="133" y="120"/>
                    <a:pt x="134" y="122"/>
                  </a:cubicBezTo>
                  <a:cubicBezTo>
                    <a:pt x="134" y="124"/>
                    <a:pt x="135" y="125"/>
                    <a:pt x="137" y="124"/>
                  </a:cubicBezTo>
                  <a:cubicBezTo>
                    <a:pt x="139" y="124"/>
                    <a:pt x="147" y="122"/>
                    <a:pt x="156" y="120"/>
                  </a:cubicBezTo>
                  <a:cubicBezTo>
                    <a:pt x="157" y="120"/>
                    <a:pt x="159" y="122"/>
                    <a:pt x="159" y="123"/>
                  </a:cubicBezTo>
                  <a:cubicBezTo>
                    <a:pt x="156" y="134"/>
                    <a:pt x="156" y="135"/>
                    <a:pt x="154" y="135"/>
                  </a:cubicBezTo>
                  <a:cubicBezTo>
                    <a:pt x="137" y="136"/>
                    <a:pt x="115" y="143"/>
                    <a:pt x="112" y="143"/>
                  </a:cubicBezTo>
                  <a:cubicBezTo>
                    <a:pt x="111" y="143"/>
                    <a:pt x="110" y="143"/>
                    <a:pt x="109" y="142"/>
                  </a:cubicBezTo>
                  <a:cubicBezTo>
                    <a:pt x="107" y="139"/>
                    <a:pt x="106" y="138"/>
                    <a:pt x="106" y="137"/>
                  </a:cubicBezTo>
                  <a:cubicBezTo>
                    <a:pt x="107" y="122"/>
                    <a:pt x="107" y="122"/>
                    <a:pt x="107" y="122"/>
                  </a:cubicBezTo>
                  <a:cubicBezTo>
                    <a:pt x="97" y="126"/>
                    <a:pt x="83" y="134"/>
                    <a:pt x="74" y="138"/>
                  </a:cubicBezTo>
                  <a:cubicBezTo>
                    <a:pt x="68" y="142"/>
                    <a:pt x="58" y="143"/>
                    <a:pt x="52" y="143"/>
                  </a:cubicBezTo>
                  <a:cubicBezTo>
                    <a:pt x="41" y="143"/>
                    <a:pt x="29" y="139"/>
                    <a:pt x="21" y="127"/>
                  </a:cubicBezTo>
                  <a:cubicBezTo>
                    <a:pt x="18" y="122"/>
                    <a:pt x="17" y="113"/>
                    <a:pt x="17" y="105"/>
                  </a:cubicBezTo>
                  <a:cubicBezTo>
                    <a:pt x="17" y="66"/>
                    <a:pt x="18" y="42"/>
                    <a:pt x="18" y="33"/>
                  </a:cubicBezTo>
                  <a:cubicBezTo>
                    <a:pt x="18" y="27"/>
                    <a:pt x="17" y="25"/>
                    <a:pt x="3" y="19"/>
                  </a:cubicBezTo>
                  <a:cubicBezTo>
                    <a:pt x="2" y="18"/>
                    <a:pt x="1" y="17"/>
                    <a:pt x="0" y="14"/>
                  </a:cubicBezTo>
                  <a:cubicBezTo>
                    <a:pt x="0" y="10"/>
                    <a:pt x="0" y="9"/>
                    <a:pt x="2" y="9"/>
                  </a:cubicBezTo>
                  <a:cubicBezTo>
                    <a:pt x="7" y="7"/>
                    <a:pt x="34" y="0"/>
                    <a:pt x="38"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97" name="Google Shape;1023;p34">
              <a:extLst>
                <a:ext uri="{FF2B5EF4-FFF2-40B4-BE49-F238E27FC236}">
                  <a16:creationId xmlns:a16="http://schemas.microsoft.com/office/drawing/2014/main" id="{FC31BB53-4BEA-4BCA-B62F-2C49EFD1413E}"/>
                </a:ext>
              </a:extLst>
            </p:cNvPr>
            <p:cNvSpPr/>
            <p:nvPr/>
          </p:nvSpPr>
          <p:spPr>
            <a:xfrm>
              <a:off x="-1013" y="2241"/>
              <a:ext cx="240" cy="300"/>
            </a:xfrm>
            <a:custGeom>
              <a:avLst/>
              <a:gdLst/>
              <a:ahLst/>
              <a:cxnLst/>
              <a:rect l="l" t="t" r="r" b="b"/>
              <a:pathLst>
                <a:path w="115" h="143" extrusionOk="0">
                  <a:moveTo>
                    <a:pt x="80" y="0"/>
                  </a:moveTo>
                  <a:cubicBezTo>
                    <a:pt x="92" y="0"/>
                    <a:pt x="106" y="5"/>
                    <a:pt x="113" y="12"/>
                  </a:cubicBezTo>
                  <a:cubicBezTo>
                    <a:pt x="115" y="14"/>
                    <a:pt x="115" y="15"/>
                    <a:pt x="115" y="16"/>
                  </a:cubicBezTo>
                  <a:cubicBezTo>
                    <a:pt x="115" y="21"/>
                    <a:pt x="108" y="26"/>
                    <a:pt x="105" y="29"/>
                  </a:cubicBezTo>
                  <a:cubicBezTo>
                    <a:pt x="102" y="30"/>
                    <a:pt x="98" y="31"/>
                    <a:pt x="97" y="30"/>
                  </a:cubicBezTo>
                  <a:cubicBezTo>
                    <a:pt x="95" y="29"/>
                    <a:pt x="93" y="28"/>
                    <a:pt x="89" y="26"/>
                  </a:cubicBezTo>
                  <a:cubicBezTo>
                    <a:pt x="82" y="21"/>
                    <a:pt x="71" y="18"/>
                    <a:pt x="64" y="18"/>
                  </a:cubicBezTo>
                  <a:cubicBezTo>
                    <a:pt x="52" y="18"/>
                    <a:pt x="43" y="22"/>
                    <a:pt x="38" y="27"/>
                  </a:cubicBezTo>
                  <a:cubicBezTo>
                    <a:pt x="28" y="37"/>
                    <a:pt x="25" y="50"/>
                    <a:pt x="25" y="68"/>
                  </a:cubicBezTo>
                  <a:cubicBezTo>
                    <a:pt x="25" y="89"/>
                    <a:pt x="32" y="103"/>
                    <a:pt x="36" y="109"/>
                  </a:cubicBezTo>
                  <a:cubicBezTo>
                    <a:pt x="47" y="122"/>
                    <a:pt x="62" y="126"/>
                    <a:pt x="70" y="126"/>
                  </a:cubicBezTo>
                  <a:cubicBezTo>
                    <a:pt x="81" y="126"/>
                    <a:pt x="98" y="117"/>
                    <a:pt x="106" y="112"/>
                  </a:cubicBezTo>
                  <a:cubicBezTo>
                    <a:pt x="106" y="112"/>
                    <a:pt x="110" y="113"/>
                    <a:pt x="110" y="114"/>
                  </a:cubicBezTo>
                  <a:cubicBezTo>
                    <a:pt x="110" y="117"/>
                    <a:pt x="108" y="123"/>
                    <a:pt x="105" y="125"/>
                  </a:cubicBezTo>
                  <a:cubicBezTo>
                    <a:pt x="101" y="128"/>
                    <a:pt x="88" y="135"/>
                    <a:pt x="76" y="140"/>
                  </a:cubicBezTo>
                  <a:cubicBezTo>
                    <a:pt x="69" y="142"/>
                    <a:pt x="61" y="143"/>
                    <a:pt x="57" y="143"/>
                  </a:cubicBezTo>
                  <a:cubicBezTo>
                    <a:pt x="45" y="143"/>
                    <a:pt x="30" y="138"/>
                    <a:pt x="19" y="129"/>
                  </a:cubicBezTo>
                  <a:cubicBezTo>
                    <a:pt x="11" y="124"/>
                    <a:pt x="0" y="107"/>
                    <a:pt x="0" y="85"/>
                  </a:cubicBezTo>
                  <a:cubicBezTo>
                    <a:pt x="0" y="48"/>
                    <a:pt x="15" y="36"/>
                    <a:pt x="21" y="30"/>
                  </a:cubicBezTo>
                  <a:cubicBezTo>
                    <a:pt x="28" y="22"/>
                    <a:pt x="44" y="12"/>
                    <a:pt x="52" y="8"/>
                  </a:cubicBezTo>
                  <a:cubicBezTo>
                    <a:pt x="60" y="4"/>
                    <a:pt x="69" y="0"/>
                    <a:pt x="80"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98" name="Google Shape;1024;p34">
              <a:extLst>
                <a:ext uri="{FF2B5EF4-FFF2-40B4-BE49-F238E27FC236}">
                  <a16:creationId xmlns:a16="http://schemas.microsoft.com/office/drawing/2014/main" id="{78CD113B-A103-49E1-9629-DF4EDB26503E}"/>
                </a:ext>
              </a:extLst>
            </p:cNvPr>
            <p:cNvSpPr/>
            <p:nvPr/>
          </p:nvSpPr>
          <p:spPr>
            <a:xfrm>
              <a:off x="-733" y="2078"/>
              <a:ext cx="140" cy="461"/>
            </a:xfrm>
            <a:custGeom>
              <a:avLst/>
              <a:gdLst/>
              <a:ahLst/>
              <a:cxnLst/>
              <a:rect l="l" t="t" r="r" b="b"/>
              <a:pathLst>
                <a:path w="67" h="220" extrusionOk="0">
                  <a:moveTo>
                    <a:pt x="36" y="218"/>
                  </a:moveTo>
                  <a:cubicBezTo>
                    <a:pt x="19" y="218"/>
                    <a:pt x="4" y="220"/>
                    <a:pt x="3" y="220"/>
                  </a:cubicBezTo>
                  <a:cubicBezTo>
                    <a:pt x="2" y="220"/>
                    <a:pt x="1" y="220"/>
                    <a:pt x="1" y="218"/>
                  </a:cubicBezTo>
                  <a:cubicBezTo>
                    <a:pt x="0" y="216"/>
                    <a:pt x="0" y="212"/>
                    <a:pt x="0" y="210"/>
                  </a:cubicBezTo>
                  <a:cubicBezTo>
                    <a:pt x="0" y="209"/>
                    <a:pt x="1" y="209"/>
                    <a:pt x="2" y="209"/>
                  </a:cubicBezTo>
                  <a:cubicBezTo>
                    <a:pt x="15" y="207"/>
                    <a:pt x="18" y="206"/>
                    <a:pt x="20" y="197"/>
                  </a:cubicBezTo>
                  <a:cubicBezTo>
                    <a:pt x="21" y="191"/>
                    <a:pt x="22" y="166"/>
                    <a:pt x="22" y="144"/>
                  </a:cubicBezTo>
                  <a:cubicBezTo>
                    <a:pt x="22" y="125"/>
                    <a:pt x="22" y="114"/>
                    <a:pt x="21" y="107"/>
                  </a:cubicBezTo>
                  <a:cubicBezTo>
                    <a:pt x="21" y="105"/>
                    <a:pt x="19" y="104"/>
                    <a:pt x="2" y="102"/>
                  </a:cubicBezTo>
                  <a:cubicBezTo>
                    <a:pt x="0" y="101"/>
                    <a:pt x="0" y="101"/>
                    <a:pt x="1" y="99"/>
                  </a:cubicBezTo>
                  <a:cubicBezTo>
                    <a:pt x="3" y="93"/>
                    <a:pt x="4" y="92"/>
                    <a:pt x="5" y="92"/>
                  </a:cubicBezTo>
                  <a:cubicBezTo>
                    <a:pt x="19" y="87"/>
                    <a:pt x="29" y="82"/>
                    <a:pt x="45" y="77"/>
                  </a:cubicBezTo>
                  <a:cubicBezTo>
                    <a:pt x="47" y="76"/>
                    <a:pt x="47" y="76"/>
                    <a:pt x="47" y="79"/>
                  </a:cubicBezTo>
                  <a:cubicBezTo>
                    <a:pt x="46" y="103"/>
                    <a:pt x="44" y="152"/>
                    <a:pt x="44" y="170"/>
                  </a:cubicBezTo>
                  <a:cubicBezTo>
                    <a:pt x="44" y="189"/>
                    <a:pt x="44" y="195"/>
                    <a:pt x="44" y="199"/>
                  </a:cubicBezTo>
                  <a:cubicBezTo>
                    <a:pt x="45" y="204"/>
                    <a:pt x="46" y="206"/>
                    <a:pt x="49" y="205"/>
                  </a:cubicBezTo>
                  <a:cubicBezTo>
                    <a:pt x="60" y="204"/>
                    <a:pt x="63" y="204"/>
                    <a:pt x="64" y="204"/>
                  </a:cubicBezTo>
                  <a:cubicBezTo>
                    <a:pt x="65" y="204"/>
                    <a:pt x="67" y="206"/>
                    <a:pt x="67" y="207"/>
                  </a:cubicBezTo>
                  <a:cubicBezTo>
                    <a:pt x="66" y="216"/>
                    <a:pt x="66" y="216"/>
                    <a:pt x="66" y="216"/>
                  </a:cubicBezTo>
                  <a:cubicBezTo>
                    <a:pt x="66" y="218"/>
                    <a:pt x="65" y="218"/>
                    <a:pt x="63" y="218"/>
                  </a:cubicBezTo>
                  <a:lnTo>
                    <a:pt x="36" y="218"/>
                  </a:lnTo>
                  <a:close/>
                  <a:moveTo>
                    <a:pt x="39" y="0"/>
                  </a:moveTo>
                  <a:cubicBezTo>
                    <a:pt x="47" y="0"/>
                    <a:pt x="53" y="7"/>
                    <a:pt x="53" y="15"/>
                  </a:cubicBezTo>
                  <a:cubicBezTo>
                    <a:pt x="53" y="25"/>
                    <a:pt x="45" y="32"/>
                    <a:pt x="37" y="32"/>
                  </a:cubicBezTo>
                  <a:cubicBezTo>
                    <a:pt x="29" y="32"/>
                    <a:pt x="23" y="26"/>
                    <a:pt x="23" y="17"/>
                  </a:cubicBezTo>
                  <a:cubicBezTo>
                    <a:pt x="23" y="6"/>
                    <a:pt x="31" y="0"/>
                    <a:pt x="39"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99" name="Google Shape;1025;p34">
              <a:extLst>
                <a:ext uri="{FF2B5EF4-FFF2-40B4-BE49-F238E27FC236}">
                  <a16:creationId xmlns:a16="http://schemas.microsoft.com/office/drawing/2014/main" id="{011B20F3-7771-4396-8E95-30D60B373666}"/>
                </a:ext>
              </a:extLst>
            </p:cNvPr>
            <p:cNvSpPr/>
            <p:nvPr/>
          </p:nvSpPr>
          <p:spPr>
            <a:xfrm>
              <a:off x="-558" y="2013"/>
              <a:ext cx="149" cy="528"/>
            </a:xfrm>
            <a:custGeom>
              <a:avLst/>
              <a:gdLst/>
              <a:ahLst/>
              <a:cxnLst/>
              <a:rect l="l" t="t" r="r" b="b"/>
              <a:pathLst>
                <a:path w="71" h="252" extrusionOk="0">
                  <a:moveTo>
                    <a:pt x="0" y="247"/>
                  </a:moveTo>
                  <a:cubicBezTo>
                    <a:pt x="0" y="245"/>
                    <a:pt x="1" y="242"/>
                    <a:pt x="2" y="241"/>
                  </a:cubicBezTo>
                  <a:cubicBezTo>
                    <a:pt x="4" y="240"/>
                    <a:pt x="8" y="239"/>
                    <a:pt x="11" y="238"/>
                  </a:cubicBezTo>
                  <a:cubicBezTo>
                    <a:pt x="17" y="236"/>
                    <a:pt x="18" y="234"/>
                    <a:pt x="19" y="230"/>
                  </a:cubicBezTo>
                  <a:cubicBezTo>
                    <a:pt x="21" y="180"/>
                    <a:pt x="22" y="109"/>
                    <a:pt x="22" y="84"/>
                  </a:cubicBezTo>
                  <a:cubicBezTo>
                    <a:pt x="22" y="67"/>
                    <a:pt x="22" y="48"/>
                    <a:pt x="21" y="39"/>
                  </a:cubicBezTo>
                  <a:cubicBezTo>
                    <a:pt x="21" y="29"/>
                    <a:pt x="18" y="29"/>
                    <a:pt x="2" y="27"/>
                  </a:cubicBezTo>
                  <a:cubicBezTo>
                    <a:pt x="1" y="27"/>
                    <a:pt x="1" y="27"/>
                    <a:pt x="3" y="20"/>
                  </a:cubicBezTo>
                  <a:cubicBezTo>
                    <a:pt x="3" y="19"/>
                    <a:pt x="4" y="18"/>
                    <a:pt x="6" y="18"/>
                  </a:cubicBezTo>
                  <a:cubicBezTo>
                    <a:pt x="18" y="14"/>
                    <a:pt x="31" y="8"/>
                    <a:pt x="46" y="1"/>
                  </a:cubicBezTo>
                  <a:cubicBezTo>
                    <a:pt x="48" y="0"/>
                    <a:pt x="49" y="0"/>
                    <a:pt x="49" y="3"/>
                  </a:cubicBezTo>
                  <a:cubicBezTo>
                    <a:pt x="45" y="48"/>
                    <a:pt x="44" y="118"/>
                    <a:pt x="44" y="182"/>
                  </a:cubicBezTo>
                  <a:cubicBezTo>
                    <a:pt x="44" y="231"/>
                    <a:pt x="46" y="237"/>
                    <a:pt x="54" y="237"/>
                  </a:cubicBezTo>
                  <a:cubicBezTo>
                    <a:pt x="60" y="237"/>
                    <a:pt x="69" y="236"/>
                    <a:pt x="70" y="236"/>
                  </a:cubicBezTo>
                  <a:cubicBezTo>
                    <a:pt x="71" y="236"/>
                    <a:pt x="71" y="237"/>
                    <a:pt x="71" y="238"/>
                  </a:cubicBezTo>
                  <a:cubicBezTo>
                    <a:pt x="71" y="242"/>
                    <a:pt x="71" y="245"/>
                    <a:pt x="70" y="248"/>
                  </a:cubicBezTo>
                  <a:cubicBezTo>
                    <a:pt x="70" y="249"/>
                    <a:pt x="69" y="249"/>
                    <a:pt x="68" y="249"/>
                  </a:cubicBezTo>
                  <a:cubicBezTo>
                    <a:pt x="59" y="249"/>
                    <a:pt x="12" y="250"/>
                    <a:pt x="2" y="252"/>
                  </a:cubicBezTo>
                  <a:cubicBezTo>
                    <a:pt x="0" y="252"/>
                    <a:pt x="0" y="252"/>
                    <a:pt x="0" y="250"/>
                  </a:cubicBezTo>
                  <a:lnTo>
                    <a:pt x="0" y="247"/>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00" name="Google Shape;1026;p34">
              <a:extLst>
                <a:ext uri="{FF2B5EF4-FFF2-40B4-BE49-F238E27FC236}">
                  <a16:creationId xmlns:a16="http://schemas.microsoft.com/office/drawing/2014/main" id="{8833082D-8257-488F-AEF9-F726BBD6E1BD}"/>
                </a:ext>
              </a:extLst>
            </p:cNvPr>
            <p:cNvSpPr/>
            <p:nvPr/>
          </p:nvSpPr>
          <p:spPr>
            <a:xfrm>
              <a:off x="-384" y="2244"/>
              <a:ext cx="250" cy="297"/>
            </a:xfrm>
            <a:custGeom>
              <a:avLst/>
              <a:gdLst/>
              <a:ahLst/>
              <a:cxnLst/>
              <a:rect l="l" t="t" r="r" b="b"/>
              <a:pathLst>
                <a:path w="120" h="142" extrusionOk="0">
                  <a:moveTo>
                    <a:pt x="67" y="0"/>
                  </a:moveTo>
                  <a:cubicBezTo>
                    <a:pt x="78" y="0"/>
                    <a:pt x="89" y="7"/>
                    <a:pt x="95" y="13"/>
                  </a:cubicBezTo>
                  <a:cubicBezTo>
                    <a:pt x="101" y="19"/>
                    <a:pt x="105" y="26"/>
                    <a:pt x="108" y="35"/>
                  </a:cubicBezTo>
                  <a:cubicBezTo>
                    <a:pt x="111" y="35"/>
                    <a:pt x="118" y="33"/>
                    <a:pt x="120" y="34"/>
                  </a:cubicBezTo>
                  <a:cubicBezTo>
                    <a:pt x="120" y="34"/>
                    <a:pt x="120" y="35"/>
                    <a:pt x="120" y="36"/>
                  </a:cubicBezTo>
                  <a:cubicBezTo>
                    <a:pt x="119" y="40"/>
                    <a:pt x="117" y="46"/>
                    <a:pt x="114" y="47"/>
                  </a:cubicBezTo>
                  <a:cubicBezTo>
                    <a:pt x="88" y="53"/>
                    <a:pt x="44" y="61"/>
                    <a:pt x="29" y="65"/>
                  </a:cubicBezTo>
                  <a:cubicBezTo>
                    <a:pt x="27" y="66"/>
                    <a:pt x="26" y="68"/>
                    <a:pt x="26" y="72"/>
                  </a:cubicBezTo>
                  <a:cubicBezTo>
                    <a:pt x="28" y="109"/>
                    <a:pt x="47" y="123"/>
                    <a:pt x="70" y="123"/>
                  </a:cubicBezTo>
                  <a:cubicBezTo>
                    <a:pt x="86" y="123"/>
                    <a:pt x="100" y="116"/>
                    <a:pt x="111" y="106"/>
                  </a:cubicBezTo>
                  <a:cubicBezTo>
                    <a:pt x="113" y="105"/>
                    <a:pt x="117" y="105"/>
                    <a:pt x="117" y="106"/>
                  </a:cubicBezTo>
                  <a:cubicBezTo>
                    <a:pt x="116" y="113"/>
                    <a:pt x="116" y="116"/>
                    <a:pt x="114" y="118"/>
                  </a:cubicBezTo>
                  <a:cubicBezTo>
                    <a:pt x="100" y="130"/>
                    <a:pt x="83" y="137"/>
                    <a:pt x="71" y="141"/>
                  </a:cubicBezTo>
                  <a:cubicBezTo>
                    <a:pt x="66" y="142"/>
                    <a:pt x="62" y="142"/>
                    <a:pt x="59" y="142"/>
                  </a:cubicBezTo>
                  <a:cubicBezTo>
                    <a:pt x="35" y="142"/>
                    <a:pt x="19" y="127"/>
                    <a:pt x="15" y="123"/>
                  </a:cubicBezTo>
                  <a:cubicBezTo>
                    <a:pt x="10" y="117"/>
                    <a:pt x="0" y="102"/>
                    <a:pt x="0" y="79"/>
                  </a:cubicBezTo>
                  <a:cubicBezTo>
                    <a:pt x="0" y="48"/>
                    <a:pt x="18" y="25"/>
                    <a:pt x="35" y="12"/>
                  </a:cubicBezTo>
                  <a:cubicBezTo>
                    <a:pt x="44" y="5"/>
                    <a:pt x="56" y="0"/>
                    <a:pt x="66" y="0"/>
                  </a:cubicBezTo>
                  <a:lnTo>
                    <a:pt x="67" y="0"/>
                  </a:lnTo>
                  <a:close/>
                  <a:moveTo>
                    <a:pt x="83" y="38"/>
                  </a:moveTo>
                  <a:cubicBezTo>
                    <a:pt x="83" y="30"/>
                    <a:pt x="69" y="13"/>
                    <a:pt x="54" y="13"/>
                  </a:cubicBezTo>
                  <a:cubicBezTo>
                    <a:pt x="52" y="13"/>
                    <a:pt x="48" y="14"/>
                    <a:pt x="45" y="17"/>
                  </a:cubicBezTo>
                  <a:cubicBezTo>
                    <a:pt x="34" y="24"/>
                    <a:pt x="29" y="41"/>
                    <a:pt x="30" y="55"/>
                  </a:cubicBezTo>
                  <a:cubicBezTo>
                    <a:pt x="45" y="51"/>
                    <a:pt x="62" y="48"/>
                    <a:pt x="79" y="44"/>
                  </a:cubicBezTo>
                  <a:cubicBezTo>
                    <a:pt x="82" y="43"/>
                    <a:pt x="83" y="42"/>
                    <a:pt x="83" y="38"/>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01" name="Google Shape;1027;p34">
              <a:extLst>
                <a:ext uri="{FF2B5EF4-FFF2-40B4-BE49-F238E27FC236}">
                  <a16:creationId xmlns:a16="http://schemas.microsoft.com/office/drawing/2014/main" id="{BB814A40-DEA5-4B5D-A785-37A3EB20A807}"/>
                </a:ext>
              </a:extLst>
            </p:cNvPr>
            <p:cNvSpPr/>
            <p:nvPr/>
          </p:nvSpPr>
          <p:spPr>
            <a:xfrm>
              <a:off x="-46" y="2032"/>
              <a:ext cx="727" cy="980"/>
            </a:xfrm>
            <a:custGeom>
              <a:avLst/>
              <a:gdLst/>
              <a:ahLst/>
              <a:cxnLst/>
              <a:rect l="l" t="t" r="r" b="b"/>
              <a:pathLst>
                <a:path w="348" h="468" extrusionOk="0">
                  <a:moveTo>
                    <a:pt x="1" y="457"/>
                  </a:moveTo>
                  <a:cubicBezTo>
                    <a:pt x="29" y="451"/>
                    <a:pt x="45" y="443"/>
                    <a:pt x="49" y="420"/>
                  </a:cubicBezTo>
                  <a:cubicBezTo>
                    <a:pt x="51" y="407"/>
                    <a:pt x="53" y="368"/>
                    <a:pt x="53" y="298"/>
                  </a:cubicBezTo>
                  <a:cubicBezTo>
                    <a:pt x="53" y="177"/>
                    <a:pt x="53" y="177"/>
                    <a:pt x="53" y="177"/>
                  </a:cubicBezTo>
                  <a:cubicBezTo>
                    <a:pt x="53" y="72"/>
                    <a:pt x="53" y="46"/>
                    <a:pt x="46" y="29"/>
                  </a:cubicBezTo>
                  <a:cubicBezTo>
                    <a:pt x="42" y="17"/>
                    <a:pt x="35" y="15"/>
                    <a:pt x="3" y="12"/>
                  </a:cubicBezTo>
                  <a:cubicBezTo>
                    <a:pt x="0" y="11"/>
                    <a:pt x="0" y="11"/>
                    <a:pt x="0" y="8"/>
                  </a:cubicBezTo>
                  <a:cubicBezTo>
                    <a:pt x="0" y="6"/>
                    <a:pt x="2" y="2"/>
                    <a:pt x="4" y="0"/>
                  </a:cubicBezTo>
                  <a:cubicBezTo>
                    <a:pt x="13" y="0"/>
                    <a:pt x="45" y="3"/>
                    <a:pt x="69" y="3"/>
                  </a:cubicBezTo>
                  <a:cubicBezTo>
                    <a:pt x="82" y="3"/>
                    <a:pt x="150" y="1"/>
                    <a:pt x="159" y="1"/>
                  </a:cubicBezTo>
                  <a:cubicBezTo>
                    <a:pt x="197" y="1"/>
                    <a:pt x="250" y="8"/>
                    <a:pt x="297" y="42"/>
                  </a:cubicBezTo>
                  <a:cubicBezTo>
                    <a:pt x="337" y="73"/>
                    <a:pt x="348" y="120"/>
                    <a:pt x="348" y="141"/>
                  </a:cubicBezTo>
                  <a:cubicBezTo>
                    <a:pt x="348" y="187"/>
                    <a:pt x="329" y="215"/>
                    <a:pt x="300" y="244"/>
                  </a:cubicBezTo>
                  <a:cubicBezTo>
                    <a:pt x="261" y="284"/>
                    <a:pt x="190" y="298"/>
                    <a:pt x="136" y="298"/>
                  </a:cubicBezTo>
                  <a:cubicBezTo>
                    <a:pt x="126" y="298"/>
                    <a:pt x="112" y="298"/>
                    <a:pt x="105" y="298"/>
                  </a:cubicBezTo>
                  <a:cubicBezTo>
                    <a:pt x="100" y="298"/>
                    <a:pt x="98" y="300"/>
                    <a:pt x="98" y="309"/>
                  </a:cubicBezTo>
                  <a:cubicBezTo>
                    <a:pt x="98" y="349"/>
                    <a:pt x="100" y="376"/>
                    <a:pt x="102" y="399"/>
                  </a:cubicBezTo>
                  <a:cubicBezTo>
                    <a:pt x="104" y="418"/>
                    <a:pt x="106" y="435"/>
                    <a:pt x="125" y="443"/>
                  </a:cubicBezTo>
                  <a:cubicBezTo>
                    <a:pt x="131" y="446"/>
                    <a:pt x="151" y="450"/>
                    <a:pt x="165" y="452"/>
                  </a:cubicBezTo>
                  <a:cubicBezTo>
                    <a:pt x="169" y="453"/>
                    <a:pt x="170" y="454"/>
                    <a:pt x="170" y="456"/>
                  </a:cubicBezTo>
                  <a:cubicBezTo>
                    <a:pt x="170" y="460"/>
                    <a:pt x="169" y="462"/>
                    <a:pt x="168" y="465"/>
                  </a:cubicBezTo>
                  <a:cubicBezTo>
                    <a:pt x="112" y="465"/>
                    <a:pt x="75" y="464"/>
                    <a:pt x="67" y="464"/>
                  </a:cubicBezTo>
                  <a:cubicBezTo>
                    <a:pt x="38" y="464"/>
                    <a:pt x="24" y="466"/>
                    <a:pt x="7" y="468"/>
                  </a:cubicBezTo>
                  <a:cubicBezTo>
                    <a:pt x="4" y="468"/>
                    <a:pt x="4" y="467"/>
                    <a:pt x="3" y="462"/>
                  </a:cubicBezTo>
                  <a:lnTo>
                    <a:pt x="1" y="457"/>
                  </a:lnTo>
                  <a:close/>
                  <a:moveTo>
                    <a:pt x="289" y="147"/>
                  </a:moveTo>
                  <a:cubicBezTo>
                    <a:pt x="289" y="129"/>
                    <a:pt x="290" y="20"/>
                    <a:pt x="157" y="20"/>
                  </a:cubicBezTo>
                  <a:cubicBezTo>
                    <a:pt x="125" y="20"/>
                    <a:pt x="115" y="23"/>
                    <a:pt x="111" y="25"/>
                  </a:cubicBezTo>
                  <a:cubicBezTo>
                    <a:pt x="108" y="27"/>
                    <a:pt x="105" y="30"/>
                    <a:pt x="104" y="43"/>
                  </a:cubicBezTo>
                  <a:cubicBezTo>
                    <a:pt x="103" y="69"/>
                    <a:pt x="100" y="219"/>
                    <a:pt x="100" y="262"/>
                  </a:cubicBezTo>
                  <a:cubicBezTo>
                    <a:pt x="100" y="271"/>
                    <a:pt x="101" y="272"/>
                    <a:pt x="109" y="275"/>
                  </a:cubicBezTo>
                  <a:cubicBezTo>
                    <a:pt x="118" y="277"/>
                    <a:pt x="130" y="280"/>
                    <a:pt x="144" y="280"/>
                  </a:cubicBezTo>
                  <a:cubicBezTo>
                    <a:pt x="168" y="280"/>
                    <a:pt x="192" y="274"/>
                    <a:pt x="206" y="269"/>
                  </a:cubicBezTo>
                  <a:cubicBezTo>
                    <a:pt x="242" y="257"/>
                    <a:pt x="289" y="216"/>
                    <a:pt x="289" y="148"/>
                  </a:cubicBezTo>
                  <a:lnTo>
                    <a:pt x="289" y="147"/>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02" name="Google Shape;1028;p34">
              <a:extLst>
                <a:ext uri="{FF2B5EF4-FFF2-40B4-BE49-F238E27FC236}">
                  <a16:creationId xmlns:a16="http://schemas.microsoft.com/office/drawing/2014/main" id="{EBEE8AB7-0E88-4ECF-93A4-84DFED596A5E}"/>
                </a:ext>
              </a:extLst>
            </p:cNvPr>
            <p:cNvSpPr/>
            <p:nvPr/>
          </p:nvSpPr>
          <p:spPr>
            <a:xfrm>
              <a:off x="683" y="2421"/>
              <a:ext cx="512" cy="603"/>
            </a:xfrm>
            <a:custGeom>
              <a:avLst/>
              <a:gdLst/>
              <a:ahLst/>
              <a:cxnLst/>
              <a:rect l="l" t="t" r="r" b="b"/>
              <a:pathLst>
                <a:path w="245" h="288" extrusionOk="0">
                  <a:moveTo>
                    <a:pt x="31" y="81"/>
                  </a:moveTo>
                  <a:cubicBezTo>
                    <a:pt x="27" y="82"/>
                    <a:pt x="23"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3" y="252"/>
                    <a:pt x="245" y="255"/>
                    <a:pt x="245" y="258"/>
                  </a:cubicBezTo>
                  <a:cubicBezTo>
                    <a:pt x="244" y="266"/>
                    <a:pt x="244" y="266"/>
                    <a:pt x="244" y="266"/>
                  </a:cubicBezTo>
                  <a:cubicBezTo>
                    <a:pt x="244" y="268"/>
                    <a:pt x="243" y="270"/>
                    <a:pt x="239" y="272"/>
                  </a:cubicBezTo>
                  <a:cubicBezTo>
                    <a:pt x="232" y="277"/>
                    <a:pt x="195" y="288"/>
                    <a:pt x="173" y="288"/>
                  </a:cubicBezTo>
                  <a:cubicBezTo>
                    <a:pt x="160" y="288"/>
                    <a:pt x="149" y="282"/>
                    <a:pt x="145" y="254"/>
                  </a:cubicBezTo>
                  <a:cubicBezTo>
                    <a:pt x="122" y="264"/>
                    <a:pt x="79" y="284"/>
                    <a:pt x="56" y="284"/>
                  </a:cubicBezTo>
                  <a:cubicBezTo>
                    <a:pt x="49" y="284"/>
                    <a:pt x="36" y="283"/>
                    <a:pt x="18" y="271"/>
                  </a:cubicBezTo>
                  <a:cubicBezTo>
                    <a:pt x="9" y="265"/>
                    <a:pt x="0" y="248"/>
                    <a:pt x="0" y="222"/>
                  </a:cubicBezTo>
                  <a:cubicBezTo>
                    <a:pt x="0" y="209"/>
                    <a:pt x="10" y="198"/>
                    <a:pt x="27" y="188"/>
                  </a:cubicBezTo>
                  <a:cubicBezTo>
                    <a:pt x="65" y="167"/>
                    <a:pt x="105" y="159"/>
                    <a:pt x="147" y="152"/>
                  </a:cubicBezTo>
                  <a:cubicBezTo>
                    <a:pt x="149" y="130"/>
                    <a:pt x="148" y="109"/>
                    <a:pt x="148" y="92"/>
                  </a:cubicBezTo>
                  <a:cubicBezTo>
                    <a:pt x="148" y="62"/>
                    <a:pt x="144" y="46"/>
                    <a:pt x="137" y="40"/>
                  </a:cubicBezTo>
                  <a:cubicBezTo>
                    <a:pt x="131" y="35"/>
                    <a:pt x="110" y="30"/>
                    <a:pt x="95" y="30"/>
                  </a:cubicBezTo>
                  <a:cubicBezTo>
                    <a:pt x="83" y="30"/>
                    <a:pt x="75" y="32"/>
                    <a:pt x="71"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03" name="Google Shape;1029;p34">
              <a:extLst>
                <a:ext uri="{FF2B5EF4-FFF2-40B4-BE49-F238E27FC236}">
                  <a16:creationId xmlns:a16="http://schemas.microsoft.com/office/drawing/2014/main" id="{29DA821D-6C4C-4C6F-8CC9-561FA3EB2296}"/>
                </a:ext>
              </a:extLst>
            </p:cNvPr>
            <p:cNvSpPr/>
            <p:nvPr/>
          </p:nvSpPr>
          <p:spPr>
            <a:xfrm>
              <a:off x="1212" y="2417"/>
              <a:ext cx="468" cy="601"/>
            </a:xfrm>
            <a:custGeom>
              <a:avLst/>
              <a:gdLst/>
              <a:ahLst/>
              <a:cxnLst/>
              <a:rect l="l" t="t" r="r" b="b"/>
              <a:pathLst>
                <a:path w="224" h="287" extrusionOk="0">
                  <a:moveTo>
                    <a:pt x="157" y="0"/>
                  </a:moveTo>
                  <a:cubicBezTo>
                    <a:pt x="180" y="0"/>
                    <a:pt x="206" y="9"/>
                    <a:pt x="221" y="23"/>
                  </a:cubicBezTo>
                  <a:cubicBezTo>
                    <a:pt x="222" y="25"/>
                    <a:pt x="224" y="28"/>
                    <a:pt x="224" y="32"/>
                  </a:cubicBezTo>
                  <a:cubicBezTo>
                    <a:pt x="224" y="39"/>
                    <a:pt x="215" y="46"/>
                    <a:pt x="208" y="50"/>
                  </a:cubicBezTo>
                  <a:cubicBezTo>
                    <a:pt x="203" y="54"/>
                    <a:pt x="197" y="56"/>
                    <a:pt x="194" y="54"/>
                  </a:cubicBezTo>
                  <a:cubicBezTo>
                    <a:pt x="190" y="53"/>
                    <a:pt x="184" y="50"/>
                    <a:pt x="177" y="46"/>
                  </a:cubicBezTo>
                  <a:cubicBezTo>
                    <a:pt x="161" y="35"/>
                    <a:pt x="146" y="30"/>
                    <a:pt x="127" y="30"/>
                  </a:cubicBezTo>
                  <a:cubicBezTo>
                    <a:pt x="101" y="30"/>
                    <a:pt x="82" y="44"/>
                    <a:pt x="72" y="54"/>
                  </a:cubicBezTo>
                  <a:cubicBezTo>
                    <a:pt x="52" y="73"/>
                    <a:pt x="47" y="99"/>
                    <a:pt x="47" y="136"/>
                  </a:cubicBezTo>
                  <a:cubicBezTo>
                    <a:pt x="47" y="178"/>
                    <a:pt x="59" y="211"/>
                    <a:pt x="71" y="224"/>
                  </a:cubicBezTo>
                  <a:cubicBezTo>
                    <a:pt x="94" y="248"/>
                    <a:pt x="119" y="258"/>
                    <a:pt x="137" y="258"/>
                  </a:cubicBezTo>
                  <a:cubicBezTo>
                    <a:pt x="167" y="258"/>
                    <a:pt x="194" y="241"/>
                    <a:pt x="209" y="230"/>
                  </a:cubicBezTo>
                  <a:cubicBezTo>
                    <a:pt x="212" y="230"/>
                    <a:pt x="215" y="231"/>
                    <a:pt x="215" y="233"/>
                  </a:cubicBezTo>
                  <a:cubicBezTo>
                    <a:pt x="215" y="236"/>
                    <a:pt x="212" y="244"/>
                    <a:pt x="207" y="249"/>
                  </a:cubicBezTo>
                  <a:cubicBezTo>
                    <a:pt x="198" y="256"/>
                    <a:pt x="173" y="272"/>
                    <a:pt x="148" y="280"/>
                  </a:cubicBezTo>
                  <a:cubicBezTo>
                    <a:pt x="135" y="284"/>
                    <a:pt x="120" y="287"/>
                    <a:pt x="112" y="287"/>
                  </a:cubicBezTo>
                  <a:cubicBezTo>
                    <a:pt x="90" y="287"/>
                    <a:pt x="59" y="276"/>
                    <a:pt x="40" y="260"/>
                  </a:cubicBezTo>
                  <a:cubicBezTo>
                    <a:pt x="23" y="247"/>
                    <a:pt x="0" y="212"/>
                    <a:pt x="0" y="169"/>
                  </a:cubicBezTo>
                  <a:cubicBezTo>
                    <a:pt x="0" y="97"/>
                    <a:pt x="30" y="70"/>
                    <a:pt x="42" y="60"/>
                  </a:cubicBezTo>
                  <a:cubicBezTo>
                    <a:pt x="56" y="44"/>
                    <a:pt x="88" y="24"/>
                    <a:pt x="103" y="17"/>
                  </a:cubicBezTo>
                  <a:cubicBezTo>
                    <a:pt x="120" y="8"/>
                    <a:pt x="139" y="0"/>
                    <a:pt x="157"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04" name="Google Shape;1030;p34">
              <a:extLst>
                <a:ext uri="{FF2B5EF4-FFF2-40B4-BE49-F238E27FC236}">
                  <a16:creationId xmlns:a16="http://schemas.microsoft.com/office/drawing/2014/main" id="{459C95F3-EEE9-44F6-884A-A045CA4CE4D7}"/>
                </a:ext>
              </a:extLst>
            </p:cNvPr>
            <p:cNvSpPr/>
            <p:nvPr/>
          </p:nvSpPr>
          <p:spPr>
            <a:xfrm>
              <a:off x="1694" y="1946"/>
              <a:ext cx="646" cy="1064"/>
            </a:xfrm>
            <a:custGeom>
              <a:avLst/>
              <a:gdLst/>
              <a:ahLst/>
              <a:cxnLst/>
              <a:rect l="l" t="t" r="r" b="b"/>
              <a:pathLst>
                <a:path w="309" h="508" extrusionOk="0">
                  <a:moveTo>
                    <a:pt x="3" y="498"/>
                  </a:moveTo>
                  <a:cubicBezTo>
                    <a:pt x="4" y="495"/>
                    <a:pt x="5" y="495"/>
                    <a:pt x="7" y="495"/>
                  </a:cubicBezTo>
                  <a:cubicBezTo>
                    <a:pt x="26" y="491"/>
                    <a:pt x="35" y="488"/>
                    <a:pt x="36" y="479"/>
                  </a:cubicBezTo>
                  <a:cubicBezTo>
                    <a:pt x="40" y="463"/>
                    <a:pt x="42" y="403"/>
                    <a:pt x="42" y="284"/>
                  </a:cubicBezTo>
                  <a:cubicBezTo>
                    <a:pt x="42" y="224"/>
                    <a:pt x="43" y="127"/>
                    <a:pt x="42" y="76"/>
                  </a:cubicBezTo>
                  <a:cubicBezTo>
                    <a:pt x="41" y="61"/>
                    <a:pt x="39" y="59"/>
                    <a:pt x="30" y="53"/>
                  </a:cubicBezTo>
                  <a:cubicBezTo>
                    <a:pt x="21" y="48"/>
                    <a:pt x="16" y="45"/>
                    <a:pt x="13" y="43"/>
                  </a:cubicBezTo>
                  <a:cubicBezTo>
                    <a:pt x="10" y="40"/>
                    <a:pt x="9" y="36"/>
                    <a:pt x="11" y="34"/>
                  </a:cubicBezTo>
                  <a:cubicBezTo>
                    <a:pt x="14" y="30"/>
                    <a:pt x="72" y="3"/>
                    <a:pt x="79" y="1"/>
                  </a:cubicBezTo>
                  <a:cubicBezTo>
                    <a:pt x="84" y="0"/>
                    <a:pt x="86" y="2"/>
                    <a:pt x="86" y="12"/>
                  </a:cubicBezTo>
                  <a:cubicBezTo>
                    <a:pt x="86" y="21"/>
                    <a:pt x="86" y="46"/>
                    <a:pt x="86" y="118"/>
                  </a:cubicBezTo>
                  <a:cubicBezTo>
                    <a:pt x="83" y="348"/>
                    <a:pt x="83" y="348"/>
                    <a:pt x="83" y="348"/>
                  </a:cubicBezTo>
                  <a:cubicBezTo>
                    <a:pt x="83" y="355"/>
                    <a:pt x="83" y="356"/>
                    <a:pt x="89" y="356"/>
                  </a:cubicBezTo>
                  <a:cubicBezTo>
                    <a:pt x="97" y="356"/>
                    <a:pt x="104" y="352"/>
                    <a:pt x="114" y="343"/>
                  </a:cubicBezTo>
                  <a:cubicBezTo>
                    <a:pt x="134" y="328"/>
                    <a:pt x="175" y="286"/>
                    <a:pt x="195" y="261"/>
                  </a:cubicBezTo>
                  <a:cubicBezTo>
                    <a:pt x="202" y="252"/>
                    <a:pt x="197" y="250"/>
                    <a:pt x="187" y="250"/>
                  </a:cubicBezTo>
                  <a:cubicBezTo>
                    <a:pt x="180" y="250"/>
                    <a:pt x="176" y="250"/>
                    <a:pt x="172" y="250"/>
                  </a:cubicBezTo>
                  <a:cubicBezTo>
                    <a:pt x="170" y="250"/>
                    <a:pt x="168" y="249"/>
                    <a:pt x="169" y="246"/>
                  </a:cubicBezTo>
                  <a:cubicBezTo>
                    <a:pt x="172" y="240"/>
                    <a:pt x="172" y="240"/>
                    <a:pt x="172" y="240"/>
                  </a:cubicBezTo>
                  <a:cubicBezTo>
                    <a:pt x="173" y="238"/>
                    <a:pt x="174" y="236"/>
                    <a:pt x="177" y="236"/>
                  </a:cubicBezTo>
                  <a:cubicBezTo>
                    <a:pt x="204" y="236"/>
                    <a:pt x="251" y="234"/>
                    <a:pt x="285" y="230"/>
                  </a:cubicBezTo>
                  <a:cubicBezTo>
                    <a:pt x="288" y="230"/>
                    <a:pt x="288" y="231"/>
                    <a:pt x="288" y="232"/>
                  </a:cubicBezTo>
                  <a:cubicBezTo>
                    <a:pt x="288" y="234"/>
                    <a:pt x="288" y="236"/>
                    <a:pt x="288" y="238"/>
                  </a:cubicBezTo>
                  <a:cubicBezTo>
                    <a:pt x="288" y="240"/>
                    <a:pt x="287" y="242"/>
                    <a:pt x="281" y="243"/>
                  </a:cubicBezTo>
                  <a:cubicBezTo>
                    <a:pt x="256" y="247"/>
                    <a:pt x="245" y="252"/>
                    <a:pt x="224" y="267"/>
                  </a:cubicBezTo>
                  <a:cubicBezTo>
                    <a:pt x="205" y="279"/>
                    <a:pt x="176" y="305"/>
                    <a:pt x="145" y="336"/>
                  </a:cubicBezTo>
                  <a:cubicBezTo>
                    <a:pt x="142" y="339"/>
                    <a:pt x="142" y="341"/>
                    <a:pt x="147" y="348"/>
                  </a:cubicBezTo>
                  <a:cubicBezTo>
                    <a:pt x="165" y="370"/>
                    <a:pt x="211" y="424"/>
                    <a:pt x="234" y="448"/>
                  </a:cubicBezTo>
                  <a:cubicBezTo>
                    <a:pt x="267" y="483"/>
                    <a:pt x="277" y="490"/>
                    <a:pt x="305" y="495"/>
                  </a:cubicBezTo>
                  <a:cubicBezTo>
                    <a:pt x="308" y="495"/>
                    <a:pt x="309" y="498"/>
                    <a:pt x="309" y="502"/>
                  </a:cubicBezTo>
                  <a:cubicBezTo>
                    <a:pt x="309" y="507"/>
                    <a:pt x="308" y="506"/>
                    <a:pt x="303" y="506"/>
                  </a:cubicBezTo>
                  <a:cubicBezTo>
                    <a:pt x="296" y="506"/>
                    <a:pt x="284" y="506"/>
                    <a:pt x="260" y="506"/>
                  </a:cubicBezTo>
                  <a:cubicBezTo>
                    <a:pt x="235" y="506"/>
                    <a:pt x="221" y="508"/>
                    <a:pt x="196" y="508"/>
                  </a:cubicBezTo>
                  <a:cubicBezTo>
                    <a:pt x="192" y="508"/>
                    <a:pt x="192" y="506"/>
                    <a:pt x="191" y="504"/>
                  </a:cubicBezTo>
                  <a:cubicBezTo>
                    <a:pt x="189" y="500"/>
                    <a:pt x="189" y="500"/>
                    <a:pt x="189" y="500"/>
                  </a:cubicBezTo>
                  <a:cubicBezTo>
                    <a:pt x="189" y="497"/>
                    <a:pt x="189" y="496"/>
                    <a:pt x="191" y="496"/>
                  </a:cubicBezTo>
                  <a:cubicBezTo>
                    <a:pt x="211" y="492"/>
                    <a:pt x="213" y="490"/>
                    <a:pt x="208" y="484"/>
                  </a:cubicBezTo>
                  <a:cubicBezTo>
                    <a:pt x="176" y="446"/>
                    <a:pt x="151" y="415"/>
                    <a:pt x="117" y="379"/>
                  </a:cubicBezTo>
                  <a:cubicBezTo>
                    <a:pt x="109" y="372"/>
                    <a:pt x="104" y="369"/>
                    <a:pt x="91" y="369"/>
                  </a:cubicBezTo>
                  <a:cubicBezTo>
                    <a:pt x="83" y="369"/>
                    <a:pt x="83" y="370"/>
                    <a:pt x="82" y="378"/>
                  </a:cubicBezTo>
                  <a:cubicBezTo>
                    <a:pt x="81" y="384"/>
                    <a:pt x="81" y="400"/>
                    <a:pt x="82" y="444"/>
                  </a:cubicBezTo>
                  <a:cubicBezTo>
                    <a:pt x="82" y="481"/>
                    <a:pt x="85" y="490"/>
                    <a:pt x="89" y="490"/>
                  </a:cubicBezTo>
                  <a:cubicBezTo>
                    <a:pt x="95" y="490"/>
                    <a:pt x="105" y="489"/>
                    <a:pt x="112" y="489"/>
                  </a:cubicBezTo>
                  <a:cubicBezTo>
                    <a:pt x="116" y="489"/>
                    <a:pt x="116" y="490"/>
                    <a:pt x="116" y="493"/>
                  </a:cubicBezTo>
                  <a:cubicBezTo>
                    <a:pt x="116" y="495"/>
                    <a:pt x="115" y="498"/>
                    <a:pt x="113" y="503"/>
                  </a:cubicBezTo>
                  <a:cubicBezTo>
                    <a:pt x="112" y="505"/>
                    <a:pt x="110" y="507"/>
                    <a:pt x="106" y="507"/>
                  </a:cubicBezTo>
                  <a:cubicBezTo>
                    <a:pt x="102" y="507"/>
                    <a:pt x="90" y="505"/>
                    <a:pt x="64" y="505"/>
                  </a:cubicBezTo>
                  <a:cubicBezTo>
                    <a:pt x="42" y="505"/>
                    <a:pt x="13" y="507"/>
                    <a:pt x="5" y="507"/>
                  </a:cubicBezTo>
                  <a:cubicBezTo>
                    <a:pt x="2" y="507"/>
                    <a:pt x="0" y="505"/>
                    <a:pt x="1" y="502"/>
                  </a:cubicBezTo>
                  <a:lnTo>
                    <a:pt x="3" y="49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05" name="Google Shape;1031;p34">
              <a:extLst>
                <a:ext uri="{FF2B5EF4-FFF2-40B4-BE49-F238E27FC236}">
                  <a16:creationId xmlns:a16="http://schemas.microsoft.com/office/drawing/2014/main" id="{F2BEE2DE-5D75-48BE-B37C-FE59178C0671}"/>
                </a:ext>
              </a:extLst>
            </p:cNvPr>
            <p:cNvSpPr/>
            <p:nvPr/>
          </p:nvSpPr>
          <p:spPr>
            <a:xfrm>
              <a:off x="2376" y="2421"/>
              <a:ext cx="514" cy="603"/>
            </a:xfrm>
            <a:custGeom>
              <a:avLst/>
              <a:gdLst/>
              <a:ahLst/>
              <a:cxnLst/>
              <a:rect l="l" t="t" r="r" b="b"/>
              <a:pathLst>
                <a:path w="246" h="288" extrusionOk="0">
                  <a:moveTo>
                    <a:pt x="31" y="81"/>
                  </a:moveTo>
                  <a:cubicBezTo>
                    <a:pt x="27" y="82"/>
                    <a:pt x="24"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4" y="252"/>
                    <a:pt x="246" y="255"/>
                    <a:pt x="246" y="258"/>
                  </a:cubicBezTo>
                  <a:cubicBezTo>
                    <a:pt x="245" y="266"/>
                    <a:pt x="245" y="266"/>
                    <a:pt x="245" y="266"/>
                  </a:cubicBezTo>
                  <a:cubicBezTo>
                    <a:pt x="244" y="268"/>
                    <a:pt x="243" y="270"/>
                    <a:pt x="239" y="272"/>
                  </a:cubicBezTo>
                  <a:cubicBezTo>
                    <a:pt x="232" y="277"/>
                    <a:pt x="196" y="288"/>
                    <a:pt x="174" y="288"/>
                  </a:cubicBezTo>
                  <a:cubicBezTo>
                    <a:pt x="160" y="288"/>
                    <a:pt x="149" y="282"/>
                    <a:pt x="145" y="254"/>
                  </a:cubicBezTo>
                  <a:cubicBezTo>
                    <a:pt x="122" y="264"/>
                    <a:pt x="79" y="284"/>
                    <a:pt x="56" y="284"/>
                  </a:cubicBezTo>
                  <a:cubicBezTo>
                    <a:pt x="49" y="284"/>
                    <a:pt x="37" y="283"/>
                    <a:pt x="18" y="271"/>
                  </a:cubicBezTo>
                  <a:cubicBezTo>
                    <a:pt x="9" y="265"/>
                    <a:pt x="0" y="248"/>
                    <a:pt x="0" y="222"/>
                  </a:cubicBezTo>
                  <a:cubicBezTo>
                    <a:pt x="0" y="209"/>
                    <a:pt x="10" y="198"/>
                    <a:pt x="28" y="188"/>
                  </a:cubicBezTo>
                  <a:cubicBezTo>
                    <a:pt x="66" y="167"/>
                    <a:pt x="106" y="159"/>
                    <a:pt x="147" y="152"/>
                  </a:cubicBezTo>
                  <a:cubicBezTo>
                    <a:pt x="149" y="130"/>
                    <a:pt x="148" y="109"/>
                    <a:pt x="148" y="92"/>
                  </a:cubicBezTo>
                  <a:cubicBezTo>
                    <a:pt x="148" y="62"/>
                    <a:pt x="144" y="46"/>
                    <a:pt x="137" y="40"/>
                  </a:cubicBezTo>
                  <a:cubicBezTo>
                    <a:pt x="131" y="35"/>
                    <a:pt x="110" y="30"/>
                    <a:pt x="95" y="30"/>
                  </a:cubicBezTo>
                  <a:cubicBezTo>
                    <a:pt x="84" y="30"/>
                    <a:pt x="75" y="32"/>
                    <a:pt x="72"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06" name="Google Shape;1032;p34">
              <a:extLst>
                <a:ext uri="{FF2B5EF4-FFF2-40B4-BE49-F238E27FC236}">
                  <a16:creationId xmlns:a16="http://schemas.microsoft.com/office/drawing/2014/main" id="{5880DBC3-5320-482E-8780-F4102726A604}"/>
                </a:ext>
              </a:extLst>
            </p:cNvPr>
            <p:cNvSpPr/>
            <p:nvPr/>
          </p:nvSpPr>
          <p:spPr>
            <a:xfrm>
              <a:off x="2938" y="2417"/>
              <a:ext cx="405" cy="590"/>
            </a:xfrm>
            <a:custGeom>
              <a:avLst/>
              <a:gdLst/>
              <a:ahLst/>
              <a:cxnLst/>
              <a:rect l="l" t="t" r="r" b="b"/>
              <a:pathLst>
                <a:path w="194" h="282" extrusionOk="0">
                  <a:moveTo>
                    <a:pt x="5" y="270"/>
                  </a:moveTo>
                  <a:cubicBezTo>
                    <a:pt x="23" y="265"/>
                    <a:pt x="27" y="262"/>
                    <a:pt x="28" y="252"/>
                  </a:cubicBezTo>
                  <a:cubicBezTo>
                    <a:pt x="30" y="244"/>
                    <a:pt x="30" y="228"/>
                    <a:pt x="30" y="157"/>
                  </a:cubicBezTo>
                  <a:cubicBezTo>
                    <a:pt x="30" y="84"/>
                    <a:pt x="30" y="84"/>
                    <a:pt x="30" y="84"/>
                  </a:cubicBezTo>
                  <a:cubicBezTo>
                    <a:pt x="30" y="64"/>
                    <a:pt x="26" y="60"/>
                    <a:pt x="11" y="53"/>
                  </a:cubicBezTo>
                  <a:cubicBezTo>
                    <a:pt x="5" y="50"/>
                    <a:pt x="2" y="48"/>
                    <a:pt x="3" y="43"/>
                  </a:cubicBezTo>
                  <a:cubicBezTo>
                    <a:pt x="24" y="29"/>
                    <a:pt x="39" y="19"/>
                    <a:pt x="62" y="3"/>
                  </a:cubicBezTo>
                  <a:cubicBezTo>
                    <a:pt x="65" y="0"/>
                    <a:pt x="67" y="0"/>
                    <a:pt x="71" y="0"/>
                  </a:cubicBezTo>
                  <a:cubicBezTo>
                    <a:pt x="73" y="0"/>
                    <a:pt x="74" y="3"/>
                    <a:pt x="74" y="8"/>
                  </a:cubicBezTo>
                  <a:cubicBezTo>
                    <a:pt x="73" y="30"/>
                    <a:pt x="71" y="45"/>
                    <a:pt x="71" y="65"/>
                  </a:cubicBezTo>
                  <a:cubicBezTo>
                    <a:pt x="87" y="58"/>
                    <a:pt x="135" y="22"/>
                    <a:pt x="141" y="17"/>
                  </a:cubicBezTo>
                  <a:cubicBezTo>
                    <a:pt x="149" y="11"/>
                    <a:pt x="154" y="9"/>
                    <a:pt x="159" y="9"/>
                  </a:cubicBezTo>
                  <a:cubicBezTo>
                    <a:pt x="176" y="9"/>
                    <a:pt x="194" y="24"/>
                    <a:pt x="194" y="39"/>
                  </a:cubicBezTo>
                  <a:cubicBezTo>
                    <a:pt x="194" y="47"/>
                    <a:pt x="182" y="59"/>
                    <a:pt x="175" y="66"/>
                  </a:cubicBezTo>
                  <a:cubicBezTo>
                    <a:pt x="172" y="68"/>
                    <a:pt x="168" y="70"/>
                    <a:pt x="164" y="70"/>
                  </a:cubicBezTo>
                  <a:cubicBezTo>
                    <a:pt x="160" y="70"/>
                    <a:pt x="159" y="69"/>
                    <a:pt x="156" y="68"/>
                  </a:cubicBezTo>
                  <a:cubicBezTo>
                    <a:pt x="150" y="63"/>
                    <a:pt x="139" y="54"/>
                    <a:pt x="123" y="54"/>
                  </a:cubicBezTo>
                  <a:cubicBezTo>
                    <a:pt x="110" y="54"/>
                    <a:pt x="89" y="70"/>
                    <a:pt x="83" y="78"/>
                  </a:cubicBezTo>
                  <a:cubicBezTo>
                    <a:pt x="73" y="89"/>
                    <a:pt x="71" y="94"/>
                    <a:pt x="71" y="130"/>
                  </a:cubicBezTo>
                  <a:cubicBezTo>
                    <a:pt x="71" y="231"/>
                    <a:pt x="71" y="231"/>
                    <a:pt x="71" y="231"/>
                  </a:cubicBezTo>
                  <a:cubicBezTo>
                    <a:pt x="71" y="249"/>
                    <a:pt x="71" y="256"/>
                    <a:pt x="74" y="259"/>
                  </a:cubicBezTo>
                  <a:cubicBezTo>
                    <a:pt x="76" y="262"/>
                    <a:pt x="79" y="265"/>
                    <a:pt x="86" y="264"/>
                  </a:cubicBezTo>
                  <a:cubicBezTo>
                    <a:pt x="120" y="263"/>
                    <a:pt x="120" y="263"/>
                    <a:pt x="120" y="263"/>
                  </a:cubicBezTo>
                  <a:cubicBezTo>
                    <a:pt x="123" y="263"/>
                    <a:pt x="126" y="266"/>
                    <a:pt x="126" y="269"/>
                  </a:cubicBezTo>
                  <a:cubicBezTo>
                    <a:pt x="123" y="280"/>
                    <a:pt x="123" y="280"/>
                    <a:pt x="123" y="280"/>
                  </a:cubicBezTo>
                  <a:cubicBezTo>
                    <a:pt x="39" y="280"/>
                    <a:pt x="39" y="280"/>
                    <a:pt x="39" y="280"/>
                  </a:cubicBezTo>
                  <a:cubicBezTo>
                    <a:pt x="24" y="280"/>
                    <a:pt x="10" y="282"/>
                    <a:pt x="4" y="282"/>
                  </a:cubicBezTo>
                  <a:cubicBezTo>
                    <a:pt x="1" y="282"/>
                    <a:pt x="0" y="280"/>
                    <a:pt x="2" y="275"/>
                  </a:cubicBezTo>
                  <a:lnTo>
                    <a:pt x="5" y="27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07" name="Google Shape;1033;p34">
              <a:extLst>
                <a:ext uri="{FF2B5EF4-FFF2-40B4-BE49-F238E27FC236}">
                  <a16:creationId xmlns:a16="http://schemas.microsoft.com/office/drawing/2014/main" id="{252E2B3B-210F-4DCD-8C84-C81CEB15583F}"/>
                </a:ext>
              </a:extLst>
            </p:cNvPr>
            <p:cNvSpPr/>
            <p:nvPr/>
          </p:nvSpPr>
          <p:spPr>
            <a:xfrm>
              <a:off x="3337" y="1942"/>
              <a:ext cx="639" cy="1091"/>
            </a:xfrm>
            <a:custGeom>
              <a:avLst/>
              <a:gdLst/>
              <a:ahLst/>
              <a:cxnLst/>
              <a:rect l="l" t="t" r="r" b="b"/>
              <a:pathLst>
                <a:path w="306" h="521" extrusionOk="0">
                  <a:moveTo>
                    <a:pt x="0" y="390"/>
                  </a:moveTo>
                  <a:cubicBezTo>
                    <a:pt x="0" y="358"/>
                    <a:pt x="9" y="320"/>
                    <a:pt x="50" y="281"/>
                  </a:cubicBezTo>
                  <a:cubicBezTo>
                    <a:pt x="71" y="259"/>
                    <a:pt x="113" y="233"/>
                    <a:pt x="152" y="233"/>
                  </a:cubicBezTo>
                  <a:cubicBezTo>
                    <a:pt x="170" y="233"/>
                    <a:pt x="195" y="237"/>
                    <a:pt x="204" y="241"/>
                  </a:cubicBezTo>
                  <a:cubicBezTo>
                    <a:pt x="206" y="241"/>
                    <a:pt x="211" y="239"/>
                    <a:pt x="211" y="236"/>
                  </a:cubicBezTo>
                  <a:cubicBezTo>
                    <a:pt x="212" y="225"/>
                    <a:pt x="212" y="213"/>
                    <a:pt x="213" y="178"/>
                  </a:cubicBezTo>
                  <a:cubicBezTo>
                    <a:pt x="213" y="116"/>
                    <a:pt x="211" y="84"/>
                    <a:pt x="210" y="72"/>
                  </a:cubicBezTo>
                  <a:cubicBezTo>
                    <a:pt x="209" y="61"/>
                    <a:pt x="207" y="58"/>
                    <a:pt x="184" y="53"/>
                  </a:cubicBezTo>
                  <a:cubicBezTo>
                    <a:pt x="180" y="52"/>
                    <a:pt x="177" y="50"/>
                    <a:pt x="177" y="49"/>
                  </a:cubicBezTo>
                  <a:cubicBezTo>
                    <a:pt x="176" y="46"/>
                    <a:pt x="176" y="46"/>
                    <a:pt x="176" y="46"/>
                  </a:cubicBezTo>
                  <a:cubicBezTo>
                    <a:pt x="175" y="43"/>
                    <a:pt x="176" y="43"/>
                    <a:pt x="178" y="42"/>
                  </a:cubicBezTo>
                  <a:cubicBezTo>
                    <a:pt x="201" y="30"/>
                    <a:pt x="224" y="17"/>
                    <a:pt x="247" y="1"/>
                  </a:cubicBezTo>
                  <a:cubicBezTo>
                    <a:pt x="248" y="0"/>
                    <a:pt x="251" y="0"/>
                    <a:pt x="253" y="1"/>
                  </a:cubicBezTo>
                  <a:cubicBezTo>
                    <a:pt x="256" y="2"/>
                    <a:pt x="257" y="8"/>
                    <a:pt x="257" y="13"/>
                  </a:cubicBezTo>
                  <a:cubicBezTo>
                    <a:pt x="256" y="43"/>
                    <a:pt x="253" y="148"/>
                    <a:pt x="253" y="300"/>
                  </a:cubicBezTo>
                  <a:cubicBezTo>
                    <a:pt x="253" y="395"/>
                    <a:pt x="253" y="395"/>
                    <a:pt x="253" y="395"/>
                  </a:cubicBezTo>
                  <a:cubicBezTo>
                    <a:pt x="253" y="435"/>
                    <a:pt x="255" y="460"/>
                    <a:pt x="259" y="482"/>
                  </a:cubicBezTo>
                  <a:cubicBezTo>
                    <a:pt x="260" y="490"/>
                    <a:pt x="262" y="492"/>
                    <a:pt x="266" y="492"/>
                  </a:cubicBezTo>
                  <a:cubicBezTo>
                    <a:pt x="274" y="492"/>
                    <a:pt x="289" y="486"/>
                    <a:pt x="298" y="482"/>
                  </a:cubicBezTo>
                  <a:cubicBezTo>
                    <a:pt x="301" y="481"/>
                    <a:pt x="302" y="482"/>
                    <a:pt x="303" y="485"/>
                  </a:cubicBezTo>
                  <a:cubicBezTo>
                    <a:pt x="305" y="489"/>
                    <a:pt x="306" y="492"/>
                    <a:pt x="306" y="496"/>
                  </a:cubicBezTo>
                  <a:cubicBezTo>
                    <a:pt x="306" y="498"/>
                    <a:pt x="305" y="499"/>
                    <a:pt x="301" y="501"/>
                  </a:cubicBezTo>
                  <a:cubicBezTo>
                    <a:pt x="288" y="504"/>
                    <a:pt x="234" y="518"/>
                    <a:pt x="225" y="520"/>
                  </a:cubicBezTo>
                  <a:cubicBezTo>
                    <a:pt x="221" y="521"/>
                    <a:pt x="214" y="517"/>
                    <a:pt x="213" y="510"/>
                  </a:cubicBezTo>
                  <a:cubicBezTo>
                    <a:pt x="210" y="501"/>
                    <a:pt x="212" y="482"/>
                    <a:pt x="212" y="474"/>
                  </a:cubicBezTo>
                  <a:cubicBezTo>
                    <a:pt x="162" y="497"/>
                    <a:pt x="130" y="513"/>
                    <a:pt x="108" y="513"/>
                  </a:cubicBezTo>
                  <a:cubicBezTo>
                    <a:pt x="82" y="513"/>
                    <a:pt x="53" y="496"/>
                    <a:pt x="39" y="482"/>
                  </a:cubicBezTo>
                  <a:cubicBezTo>
                    <a:pt x="12" y="456"/>
                    <a:pt x="0" y="419"/>
                    <a:pt x="0" y="391"/>
                  </a:cubicBezTo>
                  <a:lnTo>
                    <a:pt x="0" y="390"/>
                  </a:lnTo>
                  <a:close/>
                  <a:moveTo>
                    <a:pt x="124" y="259"/>
                  </a:moveTo>
                  <a:cubicBezTo>
                    <a:pt x="113" y="259"/>
                    <a:pt x="85" y="265"/>
                    <a:pt x="69" y="281"/>
                  </a:cubicBezTo>
                  <a:cubicBezTo>
                    <a:pt x="53" y="296"/>
                    <a:pt x="45" y="322"/>
                    <a:pt x="45" y="354"/>
                  </a:cubicBezTo>
                  <a:cubicBezTo>
                    <a:pt x="45" y="382"/>
                    <a:pt x="48" y="425"/>
                    <a:pt x="82" y="455"/>
                  </a:cubicBezTo>
                  <a:cubicBezTo>
                    <a:pt x="105" y="475"/>
                    <a:pt x="124" y="479"/>
                    <a:pt x="145" y="479"/>
                  </a:cubicBezTo>
                  <a:cubicBezTo>
                    <a:pt x="166" y="479"/>
                    <a:pt x="190" y="469"/>
                    <a:pt x="202" y="462"/>
                  </a:cubicBezTo>
                  <a:cubicBezTo>
                    <a:pt x="209" y="458"/>
                    <a:pt x="209" y="454"/>
                    <a:pt x="209" y="449"/>
                  </a:cubicBezTo>
                  <a:cubicBezTo>
                    <a:pt x="214" y="417"/>
                    <a:pt x="214" y="322"/>
                    <a:pt x="209" y="297"/>
                  </a:cubicBezTo>
                  <a:cubicBezTo>
                    <a:pt x="209" y="290"/>
                    <a:pt x="208" y="288"/>
                    <a:pt x="198" y="280"/>
                  </a:cubicBezTo>
                  <a:cubicBezTo>
                    <a:pt x="181" y="267"/>
                    <a:pt x="151" y="259"/>
                    <a:pt x="124" y="259"/>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08" name="Google Shape;1034;p34">
              <a:extLst>
                <a:ext uri="{FF2B5EF4-FFF2-40B4-BE49-F238E27FC236}">
                  <a16:creationId xmlns:a16="http://schemas.microsoft.com/office/drawing/2014/main" id="{BC8F4E3C-B129-4E5B-8B7F-051F485F57BC}"/>
                </a:ext>
              </a:extLst>
            </p:cNvPr>
            <p:cNvSpPr/>
            <p:nvPr/>
          </p:nvSpPr>
          <p:spPr>
            <a:xfrm>
              <a:off x="967" y="1716"/>
              <a:ext cx="587" cy="553"/>
            </a:xfrm>
            <a:custGeom>
              <a:avLst/>
              <a:gdLst/>
              <a:ahLst/>
              <a:cxnLst/>
              <a:rect l="l" t="t" r="r" b="b"/>
              <a:pathLst>
                <a:path w="281" h="264" extrusionOk="0">
                  <a:moveTo>
                    <a:pt x="134" y="36"/>
                  </a:moveTo>
                  <a:cubicBezTo>
                    <a:pt x="133" y="36"/>
                    <a:pt x="130" y="34"/>
                    <a:pt x="127" y="29"/>
                  </a:cubicBezTo>
                  <a:cubicBezTo>
                    <a:pt x="119" y="16"/>
                    <a:pt x="108" y="11"/>
                    <a:pt x="90" y="11"/>
                  </a:cubicBezTo>
                  <a:cubicBezTo>
                    <a:pt x="68" y="11"/>
                    <a:pt x="57" y="32"/>
                    <a:pt x="57" y="50"/>
                  </a:cubicBezTo>
                  <a:cubicBezTo>
                    <a:pt x="57" y="76"/>
                    <a:pt x="67" y="83"/>
                    <a:pt x="70" y="86"/>
                  </a:cubicBezTo>
                  <a:cubicBezTo>
                    <a:pt x="73" y="88"/>
                    <a:pt x="79" y="89"/>
                    <a:pt x="81" y="89"/>
                  </a:cubicBezTo>
                  <a:cubicBezTo>
                    <a:pt x="88" y="88"/>
                    <a:pt x="117" y="82"/>
                    <a:pt x="121" y="82"/>
                  </a:cubicBezTo>
                  <a:cubicBezTo>
                    <a:pt x="127" y="82"/>
                    <a:pt x="128" y="84"/>
                    <a:pt x="128" y="88"/>
                  </a:cubicBezTo>
                  <a:cubicBezTo>
                    <a:pt x="128" y="100"/>
                    <a:pt x="124" y="105"/>
                    <a:pt x="118" y="104"/>
                  </a:cubicBezTo>
                  <a:cubicBezTo>
                    <a:pt x="109" y="104"/>
                    <a:pt x="88" y="102"/>
                    <a:pt x="82" y="101"/>
                  </a:cubicBezTo>
                  <a:cubicBezTo>
                    <a:pt x="78" y="101"/>
                    <a:pt x="74" y="102"/>
                    <a:pt x="68" y="105"/>
                  </a:cubicBezTo>
                  <a:cubicBezTo>
                    <a:pt x="53" y="113"/>
                    <a:pt x="28" y="134"/>
                    <a:pt x="28" y="169"/>
                  </a:cubicBezTo>
                  <a:cubicBezTo>
                    <a:pt x="28" y="198"/>
                    <a:pt x="40" y="213"/>
                    <a:pt x="54" y="225"/>
                  </a:cubicBezTo>
                  <a:cubicBezTo>
                    <a:pt x="68" y="237"/>
                    <a:pt x="91" y="245"/>
                    <a:pt x="110" y="245"/>
                  </a:cubicBezTo>
                  <a:cubicBezTo>
                    <a:pt x="133" y="245"/>
                    <a:pt x="157" y="240"/>
                    <a:pt x="177" y="223"/>
                  </a:cubicBezTo>
                  <a:cubicBezTo>
                    <a:pt x="194" y="209"/>
                    <a:pt x="202" y="188"/>
                    <a:pt x="202" y="174"/>
                  </a:cubicBezTo>
                  <a:cubicBezTo>
                    <a:pt x="202" y="168"/>
                    <a:pt x="200" y="156"/>
                    <a:pt x="194" y="156"/>
                  </a:cubicBezTo>
                  <a:cubicBezTo>
                    <a:pt x="183" y="156"/>
                    <a:pt x="164" y="159"/>
                    <a:pt x="152" y="163"/>
                  </a:cubicBezTo>
                  <a:cubicBezTo>
                    <a:pt x="146" y="165"/>
                    <a:pt x="143" y="167"/>
                    <a:pt x="139" y="184"/>
                  </a:cubicBezTo>
                  <a:cubicBezTo>
                    <a:pt x="139" y="185"/>
                    <a:pt x="134" y="186"/>
                    <a:pt x="132" y="185"/>
                  </a:cubicBezTo>
                  <a:cubicBezTo>
                    <a:pt x="128" y="185"/>
                    <a:pt x="124" y="181"/>
                    <a:pt x="124" y="178"/>
                  </a:cubicBezTo>
                  <a:cubicBezTo>
                    <a:pt x="124" y="167"/>
                    <a:pt x="149" y="150"/>
                    <a:pt x="171" y="144"/>
                  </a:cubicBezTo>
                  <a:cubicBezTo>
                    <a:pt x="191" y="139"/>
                    <a:pt x="217" y="135"/>
                    <a:pt x="242" y="131"/>
                  </a:cubicBezTo>
                  <a:cubicBezTo>
                    <a:pt x="258" y="128"/>
                    <a:pt x="267" y="123"/>
                    <a:pt x="260" y="107"/>
                  </a:cubicBezTo>
                  <a:cubicBezTo>
                    <a:pt x="258" y="104"/>
                    <a:pt x="260" y="102"/>
                    <a:pt x="262" y="102"/>
                  </a:cubicBezTo>
                  <a:cubicBezTo>
                    <a:pt x="268" y="102"/>
                    <a:pt x="280" y="113"/>
                    <a:pt x="281" y="124"/>
                  </a:cubicBezTo>
                  <a:cubicBezTo>
                    <a:pt x="281" y="132"/>
                    <a:pt x="272" y="142"/>
                    <a:pt x="263" y="145"/>
                  </a:cubicBezTo>
                  <a:cubicBezTo>
                    <a:pt x="252" y="148"/>
                    <a:pt x="216" y="154"/>
                    <a:pt x="208" y="155"/>
                  </a:cubicBezTo>
                  <a:cubicBezTo>
                    <a:pt x="210" y="161"/>
                    <a:pt x="214" y="179"/>
                    <a:pt x="214" y="184"/>
                  </a:cubicBezTo>
                  <a:cubicBezTo>
                    <a:pt x="214" y="207"/>
                    <a:pt x="200" y="225"/>
                    <a:pt x="181" y="239"/>
                  </a:cubicBezTo>
                  <a:cubicBezTo>
                    <a:pt x="156" y="258"/>
                    <a:pt x="126" y="264"/>
                    <a:pt x="102" y="264"/>
                  </a:cubicBezTo>
                  <a:cubicBezTo>
                    <a:pt x="84" y="264"/>
                    <a:pt x="52" y="260"/>
                    <a:pt x="30" y="240"/>
                  </a:cubicBezTo>
                  <a:cubicBezTo>
                    <a:pt x="10" y="222"/>
                    <a:pt x="0" y="204"/>
                    <a:pt x="0" y="175"/>
                  </a:cubicBezTo>
                  <a:cubicBezTo>
                    <a:pt x="0" y="154"/>
                    <a:pt x="10" y="135"/>
                    <a:pt x="19" y="126"/>
                  </a:cubicBezTo>
                  <a:cubicBezTo>
                    <a:pt x="28" y="118"/>
                    <a:pt x="43" y="108"/>
                    <a:pt x="61" y="99"/>
                  </a:cubicBezTo>
                  <a:cubicBezTo>
                    <a:pt x="64" y="97"/>
                    <a:pt x="66" y="96"/>
                    <a:pt x="63" y="94"/>
                  </a:cubicBezTo>
                  <a:cubicBezTo>
                    <a:pt x="44" y="85"/>
                    <a:pt x="31" y="74"/>
                    <a:pt x="31" y="52"/>
                  </a:cubicBezTo>
                  <a:cubicBezTo>
                    <a:pt x="31" y="44"/>
                    <a:pt x="33" y="34"/>
                    <a:pt x="42" y="25"/>
                  </a:cubicBezTo>
                  <a:cubicBezTo>
                    <a:pt x="56" y="12"/>
                    <a:pt x="81" y="0"/>
                    <a:pt x="105" y="0"/>
                  </a:cubicBezTo>
                  <a:cubicBezTo>
                    <a:pt x="121" y="0"/>
                    <a:pt x="150" y="8"/>
                    <a:pt x="150" y="21"/>
                  </a:cubicBezTo>
                  <a:cubicBezTo>
                    <a:pt x="150" y="28"/>
                    <a:pt x="140" y="36"/>
                    <a:pt x="134" y="36"/>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09" name="Google Shape;1035;p34">
              <a:extLst>
                <a:ext uri="{FF2B5EF4-FFF2-40B4-BE49-F238E27FC236}">
                  <a16:creationId xmlns:a16="http://schemas.microsoft.com/office/drawing/2014/main" id="{E14DCA03-A225-4026-AC1E-05FA234A387D}"/>
                </a:ext>
              </a:extLst>
            </p:cNvPr>
            <p:cNvSpPr/>
            <p:nvPr/>
          </p:nvSpPr>
          <p:spPr>
            <a:xfrm>
              <a:off x="38" y="3231"/>
              <a:ext cx="196" cy="275"/>
            </a:xfrm>
            <a:custGeom>
              <a:avLst/>
              <a:gdLst/>
              <a:ahLst/>
              <a:cxnLst/>
              <a:rect l="l" t="t" r="r" b="b"/>
              <a:pathLst>
                <a:path w="94" h="131" extrusionOk="0">
                  <a:moveTo>
                    <a:pt x="7" y="123"/>
                  </a:moveTo>
                  <a:cubicBezTo>
                    <a:pt x="10" y="123"/>
                    <a:pt x="11" y="122"/>
                    <a:pt x="12" y="119"/>
                  </a:cubicBezTo>
                  <a:cubicBezTo>
                    <a:pt x="12" y="111"/>
                    <a:pt x="13" y="90"/>
                    <a:pt x="13" y="71"/>
                  </a:cubicBezTo>
                  <a:cubicBezTo>
                    <a:pt x="13" y="51"/>
                    <a:pt x="13" y="51"/>
                    <a:pt x="13" y="51"/>
                  </a:cubicBezTo>
                  <a:cubicBezTo>
                    <a:pt x="13" y="38"/>
                    <a:pt x="13" y="27"/>
                    <a:pt x="13" y="18"/>
                  </a:cubicBezTo>
                  <a:cubicBezTo>
                    <a:pt x="12" y="10"/>
                    <a:pt x="11" y="9"/>
                    <a:pt x="0" y="7"/>
                  </a:cubicBezTo>
                  <a:cubicBezTo>
                    <a:pt x="0" y="6"/>
                    <a:pt x="0" y="4"/>
                    <a:pt x="0" y="2"/>
                  </a:cubicBezTo>
                  <a:cubicBezTo>
                    <a:pt x="1" y="1"/>
                    <a:pt x="1" y="1"/>
                    <a:pt x="2" y="1"/>
                  </a:cubicBezTo>
                  <a:cubicBezTo>
                    <a:pt x="4" y="1"/>
                    <a:pt x="17" y="2"/>
                    <a:pt x="25" y="2"/>
                  </a:cubicBezTo>
                  <a:cubicBezTo>
                    <a:pt x="62" y="2"/>
                    <a:pt x="62" y="2"/>
                    <a:pt x="62" y="2"/>
                  </a:cubicBezTo>
                  <a:cubicBezTo>
                    <a:pt x="78" y="2"/>
                    <a:pt x="89" y="1"/>
                    <a:pt x="93" y="0"/>
                  </a:cubicBezTo>
                  <a:cubicBezTo>
                    <a:pt x="93" y="0"/>
                    <a:pt x="94" y="1"/>
                    <a:pt x="94" y="3"/>
                  </a:cubicBezTo>
                  <a:cubicBezTo>
                    <a:pt x="94" y="17"/>
                    <a:pt x="94" y="26"/>
                    <a:pt x="94" y="30"/>
                  </a:cubicBezTo>
                  <a:cubicBezTo>
                    <a:pt x="94" y="31"/>
                    <a:pt x="93" y="31"/>
                    <a:pt x="91" y="31"/>
                  </a:cubicBezTo>
                  <a:cubicBezTo>
                    <a:pt x="87" y="30"/>
                    <a:pt x="87" y="30"/>
                    <a:pt x="87" y="29"/>
                  </a:cubicBezTo>
                  <a:cubicBezTo>
                    <a:pt x="85" y="19"/>
                    <a:pt x="82" y="14"/>
                    <a:pt x="76" y="12"/>
                  </a:cubicBezTo>
                  <a:cubicBezTo>
                    <a:pt x="71" y="10"/>
                    <a:pt x="66" y="10"/>
                    <a:pt x="54" y="10"/>
                  </a:cubicBezTo>
                  <a:cubicBezTo>
                    <a:pt x="45" y="10"/>
                    <a:pt x="43" y="10"/>
                    <a:pt x="39" y="11"/>
                  </a:cubicBezTo>
                  <a:cubicBezTo>
                    <a:pt x="37" y="11"/>
                    <a:pt x="36" y="12"/>
                    <a:pt x="35" y="18"/>
                  </a:cubicBezTo>
                  <a:cubicBezTo>
                    <a:pt x="34" y="36"/>
                    <a:pt x="34" y="59"/>
                    <a:pt x="34" y="61"/>
                  </a:cubicBezTo>
                  <a:cubicBezTo>
                    <a:pt x="34" y="62"/>
                    <a:pt x="35" y="63"/>
                    <a:pt x="36" y="63"/>
                  </a:cubicBezTo>
                  <a:cubicBezTo>
                    <a:pt x="37" y="63"/>
                    <a:pt x="40" y="64"/>
                    <a:pt x="50" y="64"/>
                  </a:cubicBezTo>
                  <a:cubicBezTo>
                    <a:pt x="60" y="64"/>
                    <a:pt x="65" y="63"/>
                    <a:pt x="70" y="63"/>
                  </a:cubicBezTo>
                  <a:cubicBezTo>
                    <a:pt x="76" y="63"/>
                    <a:pt x="77" y="62"/>
                    <a:pt x="79" y="52"/>
                  </a:cubicBezTo>
                  <a:cubicBezTo>
                    <a:pt x="80" y="51"/>
                    <a:pt x="85" y="49"/>
                    <a:pt x="86" y="50"/>
                  </a:cubicBezTo>
                  <a:cubicBezTo>
                    <a:pt x="86" y="57"/>
                    <a:pt x="86" y="62"/>
                    <a:pt x="86" y="67"/>
                  </a:cubicBezTo>
                  <a:cubicBezTo>
                    <a:pt x="86" y="73"/>
                    <a:pt x="87" y="82"/>
                    <a:pt x="87" y="86"/>
                  </a:cubicBezTo>
                  <a:cubicBezTo>
                    <a:pt x="86" y="87"/>
                    <a:pt x="81" y="87"/>
                    <a:pt x="80" y="86"/>
                  </a:cubicBezTo>
                  <a:cubicBezTo>
                    <a:pt x="79" y="81"/>
                    <a:pt x="78" y="77"/>
                    <a:pt x="75" y="75"/>
                  </a:cubicBezTo>
                  <a:cubicBezTo>
                    <a:pt x="71" y="73"/>
                    <a:pt x="67" y="72"/>
                    <a:pt x="51" y="72"/>
                  </a:cubicBezTo>
                  <a:cubicBezTo>
                    <a:pt x="42" y="72"/>
                    <a:pt x="39" y="72"/>
                    <a:pt x="36" y="73"/>
                  </a:cubicBezTo>
                  <a:cubicBezTo>
                    <a:pt x="35" y="73"/>
                    <a:pt x="34" y="75"/>
                    <a:pt x="34" y="81"/>
                  </a:cubicBezTo>
                  <a:cubicBezTo>
                    <a:pt x="34" y="95"/>
                    <a:pt x="34" y="95"/>
                    <a:pt x="34" y="95"/>
                  </a:cubicBezTo>
                  <a:cubicBezTo>
                    <a:pt x="34" y="104"/>
                    <a:pt x="34" y="111"/>
                    <a:pt x="35" y="115"/>
                  </a:cubicBezTo>
                  <a:cubicBezTo>
                    <a:pt x="36" y="122"/>
                    <a:pt x="41" y="123"/>
                    <a:pt x="53" y="123"/>
                  </a:cubicBezTo>
                  <a:cubicBezTo>
                    <a:pt x="55" y="123"/>
                    <a:pt x="55" y="124"/>
                    <a:pt x="55" y="125"/>
                  </a:cubicBezTo>
                  <a:cubicBezTo>
                    <a:pt x="53" y="131"/>
                    <a:pt x="53" y="131"/>
                    <a:pt x="53" y="131"/>
                  </a:cubicBezTo>
                  <a:cubicBezTo>
                    <a:pt x="48" y="131"/>
                    <a:pt x="48" y="131"/>
                    <a:pt x="48" y="131"/>
                  </a:cubicBezTo>
                  <a:cubicBezTo>
                    <a:pt x="40" y="131"/>
                    <a:pt x="33" y="130"/>
                    <a:pt x="24" y="130"/>
                  </a:cubicBezTo>
                  <a:cubicBezTo>
                    <a:pt x="16" y="130"/>
                    <a:pt x="4" y="131"/>
                    <a:pt x="4" y="131"/>
                  </a:cubicBezTo>
                  <a:cubicBezTo>
                    <a:pt x="3" y="131"/>
                    <a:pt x="2" y="130"/>
                    <a:pt x="2" y="129"/>
                  </a:cubicBezTo>
                  <a:cubicBezTo>
                    <a:pt x="1" y="126"/>
                    <a:pt x="1" y="124"/>
                    <a:pt x="2" y="123"/>
                  </a:cubicBezTo>
                  <a:lnTo>
                    <a:pt x="7" y="123"/>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10" name="Google Shape;1036;p34">
              <a:extLst>
                <a:ext uri="{FF2B5EF4-FFF2-40B4-BE49-F238E27FC236}">
                  <a16:creationId xmlns:a16="http://schemas.microsoft.com/office/drawing/2014/main" id="{42399DC8-27AC-4C16-B121-100D4863A6CA}"/>
                </a:ext>
              </a:extLst>
            </p:cNvPr>
            <p:cNvSpPr/>
            <p:nvPr/>
          </p:nvSpPr>
          <p:spPr>
            <a:xfrm>
              <a:off x="301" y="3227"/>
              <a:ext cx="294" cy="285"/>
            </a:xfrm>
            <a:custGeom>
              <a:avLst/>
              <a:gdLst/>
              <a:ahLst/>
              <a:cxnLst/>
              <a:rect l="l" t="t" r="r" b="b"/>
              <a:pathLst>
                <a:path w="141" h="136" extrusionOk="0">
                  <a:moveTo>
                    <a:pt x="72" y="0"/>
                  </a:moveTo>
                  <a:cubicBezTo>
                    <a:pt x="108" y="0"/>
                    <a:pt x="141" y="29"/>
                    <a:pt x="141" y="65"/>
                  </a:cubicBezTo>
                  <a:cubicBezTo>
                    <a:pt x="141" y="89"/>
                    <a:pt x="130" y="108"/>
                    <a:pt x="118" y="118"/>
                  </a:cubicBezTo>
                  <a:cubicBezTo>
                    <a:pt x="104" y="131"/>
                    <a:pt x="86" y="136"/>
                    <a:pt x="76"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7" y="128"/>
                    <a:pt x="117" y="108"/>
                    <a:pt x="117" y="73"/>
                  </a:cubicBezTo>
                  <a:cubicBezTo>
                    <a:pt x="117" y="56"/>
                    <a:pt x="113" y="37"/>
                    <a:pt x="100" y="23"/>
                  </a:cubicBezTo>
                  <a:cubicBezTo>
                    <a:pt x="93" y="15"/>
                    <a:pt x="82" y="8"/>
                    <a:pt x="67" y="8"/>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11" name="Google Shape;1037;p34">
              <a:extLst>
                <a:ext uri="{FF2B5EF4-FFF2-40B4-BE49-F238E27FC236}">
                  <a16:creationId xmlns:a16="http://schemas.microsoft.com/office/drawing/2014/main" id="{4523FFEE-EE76-44D0-8F05-BF0DAB73E9E6}"/>
                </a:ext>
              </a:extLst>
            </p:cNvPr>
            <p:cNvSpPr/>
            <p:nvPr/>
          </p:nvSpPr>
          <p:spPr>
            <a:xfrm>
              <a:off x="660" y="3231"/>
              <a:ext cx="289" cy="281"/>
            </a:xfrm>
            <a:custGeom>
              <a:avLst/>
              <a:gdLst/>
              <a:ahLst/>
              <a:cxnLst/>
              <a:rect l="l" t="t" r="r" b="b"/>
              <a:pathLst>
                <a:path w="138" h="134" extrusionOk="0">
                  <a:moveTo>
                    <a:pt x="136" y="8"/>
                  </a:moveTo>
                  <a:cubicBezTo>
                    <a:pt x="134" y="8"/>
                    <a:pt x="131" y="9"/>
                    <a:pt x="129" y="9"/>
                  </a:cubicBezTo>
                  <a:cubicBezTo>
                    <a:pt x="127" y="9"/>
                    <a:pt x="126" y="10"/>
                    <a:pt x="125" y="13"/>
                  </a:cubicBezTo>
                  <a:cubicBezTo>
                    <a:pt x="124" y="18"/>
                    <a:pt x="124" y="30"/>
                    <a:pt x="123" y="65"/>
                  </a:cubicBezTo>
                  <a:cubicBezTo>
                    <a:pt x="122" y="87"/>
                    <a:pt x="120" y="99"/>
                    <a:pt x="111" y="112"/>
                  </a:cubicBezTo>
                  <a:cubicBezTo>
                    <a:pt x="101" y="125"/>
                    <a:pt x="82" y="134"/>
                    <a:pt x="66" y="134"/>
                  </a:cubicBezTo>
                  <a:cubicBezTo>
                    <a:pt x="45" y="134"/>
                    <a:pt x="30" y="126"/>
                    <a:pt x="25" y="120"/>
                  </a:cubicBezTo>
                  <a:cubicBezTo>
                    <a:pt x="13" y="109"/>
                    <a:pt x="12" y="98"/>
                    <a:pt x="12" y="85"/>
                  </a:cubicBezTo>
                  <a:cubicBezTo>
                    <a:pt x="12" y="72"/>
                    <a:pt x="12" y="59"/>
                    <a:pt x="12" y="43"/>
                  </a:cubicBezTo>
                  <a:cubicBezTo>
                    <a:pt x="13" y="18"/>
                    <a:pt x="13" y="14"/>
                    <a:pt x="12" y="12"/>
                  </a:cubicBezTo>
                  <a:cubicBezTo>
                    <a:pt x="10" y="9"/>
                    <a:pt x="7" y="8"/>
                    <a:pt x="0" y="7"/>
                  </a:cubicBezTo>
                  <a:cubicBezTo>
                    <a:pt x="1" y="3"/>
                    <a:pt x="1" y="3"/>
                    <a:pt x="1" y="3"/>
                  </a:cubicBezTo>
                  <a:cubicBezTo>
                    <a:pt x="1" y="1"/>
                    <a:pt x="2" y="1"/>
                    <a:pt x="4" y="1"/>
                  </a:cubicBezTo>
                  <a:cubicBezTo>
                    <a:pt x="9" y="1"/>
                    <a:pt x="20" y="2"/>
                    <a:pt x="24" y="2"/>
                  </a:cubicBezTo>
                  <a:cubicBezTo>
                    <a:pt x="34" y="1"/>
                    <a:pt x="43" y="0"/>
                    <a:pt x="53" y="0"/>
                  </a:cubicBezTo>
                  <a:cubicBezTo>
                    <a:pt x="54" y="0"/>
                    <a:pt x="54" y="0"/>
                    <a:pt x="54" y="1"/>
                  </a:cubicBezTo>
                  <a:cubicBezTo>
                    <a:pt x="54" y="2"/>
                    <a:pt x="54" y="6"/>
                    <a:pt x="54" y="7"/>
                  </a:cubicBezTo>
                  <a:cubicBezTo>
                    <a:pt x="42" y="8"/>
                    <a:pt x="37" y="10"/>
                    <a:pt x="36" y="15"/>
                  </a:cubicBezTo>
                  <a:cubicBezTo>
                    <a:pt x="35" y="18"/>
                    <a:pt x="34" y="24"/>
                    <a:pt x="34" y="34"/>
                  </a:cubicBezTo>
                  <a:cubicBezTo>
                    <a:pt x="34" y="45"/>
                    <a:pt x="33" y="65"/>
                    <a:pt x="33" y="85"/>
                  </a:cubicBezTo>
                  <a:cubicBezTo>
                    <a:pt x="33" y="98"/>
                    <a:pt x="37" y="106"/>
                    <a:pt x="46" y="112"/>
                  </a:cubicBezTo>
                  <a:cubicBezTo>
                    <a:pt x="53" y="118"/>
                    <a:pt x="64" y="120"/>
                    <a:pt x="72" y="120"/>
                  </a:cubicBezTo>
                  <a:cubicBezTo>
                    <a:pt x="91" y="120"/>
                    <a:pt x="99" y="112"/>
                    <a:pt x="103" y="107"/>
                  </a:cubicBezTo>
                  <a:cubicBezTo>
                    <a:pt x="110" y="98"/>
                    <a:pt x="113" y="82"/>
                    <a:pt x="113" y="64"/>
                  </a:cubicBezTo>
                  <a:cubicBezTo>
                    <a:pt x="113" y="44"/>
                    <a:pt x="112" y="25"/>
                    <a:pt x="111" y="16"/>
                  </a:cubicBezTo>
                  <a:cubicBezTo>
                    <a:pt x="110" y="9"/>
                    <a:pt x="108" y="9"/>
                    <a:pt x="93" y="9"/>
                  </a:cubicBezTo>
                  <a:cubicBezTo>
                    <a:pt x="92" y="9"/>
                    <a:pt x="91" y="7"/>
                    <a:pt x="91" y="6"/>
                  </a:cubicBezTo>
                  <a:cubicBezTo>
                    <a:pt x="92" y="5"/>
                    <a:pt x="93" y="3"/>
                    <a:pt x="94" y="2"/>
                  </a:cubicBezTo>
                  <a:cubicBezTo>
                    <a:pt x="94" y="2"/>
                    <a:pt x="95" y="2"/>
                    <a:pt x="97" y="2"/>
                  </a:cubicBezTo>
                  <a:cubicBezTo>
                    <a:pt x="100" y="2"/>
                    <a:pt x="110" y="2"/>
                    <a:pt x="115" y="2"/>
                  </a:cubicBezTo>
                  <a:cubicBezTo>
                    <a:pt x="122" y="2"/>
                    <a:pt x="133" y="1"/>
                    <a:pt x="137" y="1"/>
                  </a:cubicBezTo>
                  <a:cubicBezTo>
                    <a:pt x="138" y="1"/>
                    <a:pt x="138" y="1"/>
                    <a:pt x="138" y="3"/>
                  </a:cubicBezTo>
                  <a:lnTo>
                    <a:pt x="136" y="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12" name="Google Shape;1038;p34">
              <a:extLst>
                <a:ext uri="{FF2B5EF4-FFF2-40B4-BE49-F238E27FC236}">
                  <a16:creationId xmlns:a16="http://schemas.microsoft.com/office/drawing/2014/main" id="{12DC0566-492C-4521-8F26-8AD60C456A1D}"/>
                </a:ext>
              </a:extLst>
            </p:cNvPr>
            <p:cNvSpPr/>
            <p:nvPr/>
          </p:nvSpPr>
          <p:spPr>
            <a:xfrm>
              <a:off x="992" y="3233"/>
              <a:ext cx="320" cy="281"/>
            </a:xfrm>
            <a:custGeom>
              <a:avLst/>
              <a:gdLst/>
              <a:ahLst/>
              <a:cxnLst/>
              <a:rect l="l" t="t" r="r" b="b"/>
              <a:pathLst>
                <a:path w="153" h="134" extrusionOk="0">
                  <a:moveTo>
                    <a:pt x="0" y="0"/>
                  </a:moveTo>
                  <a:cubicBezTo>
                    <a:pt x="9" y="0"/>
                    <a:pt x="13" y="1"/>
                    <a:pt x="31" y="1"/>
                  </a:cubicBezTo>
                  <a:cubicBezTo>
                    <a:pt x="32" y="1"/>
                    <a:pt x="34" y="1"/>
                    <a:pt x="34" y="1"/>
                  </a:cubicBezTo>
                  <a:cubicBezTo>
                    <a:pt x="35" y="2"/>
                    <a:pt x="36" y="3"/>
                    <a:pt x="36" y="4"/>
                  </a:cubicBezTo>
                  <a:cubicBezTo>
                    <a:pt x="37" y="7"/>
                    <a:pt x="45" y="17"/>
                    <a:pt x="49" y="21"/>
                  </a:cubicBezTo>
                  <a:cubicBezTo>
                    <a:pt x="60" y="32"/>
                    <a:pt x="85" y="58"/>
                    <a:pt x="124" y="94"/>
                  </a:cubicBezTo>
                  <a:cubicBezTo>
                    <a:pt x="124" y="87"/>
                    <a:pt x="124" y="75"/>
                    <a:pt x="124" y="60"/>
                  </a:cubicBezTo>
                  <a:cubicBezTo>
                    <a:pt x="124" y="39"/>
                    <a:pt x="125" y="28"/>
                    <a:pt x="124" y="19"/>
                  </a:cubicBezTo>
                  <a:cubicBezTo>
                    <a:pt x="123" y="15"/>
                    <a:pt x="123" y="10"/>
                    <a:pt x="119" y="9"/>
                  </a:cubicBezTo>
                  <a:cubicBezTo>
                    <a:pt x="117" y="9"/>
                    <a:pt x="110" y="8"/>
                    <a:pt x="107" y="7"/>
                  </a:cubicBezTo>
                  <a:cubicBezTo>
                    <a:pt x="107" y="7"/>
                    <a:pt x="106" y="7"/>
                    <a:pt x="106" y="6"/>
                  </a:cubicBezTo>
                  <a:cubicBezTo>
                    <a:pt x="106" y="1"/>
                    <a:pt x="106" y="1"/>
                    <a:pt x="106" y="1"/>
                  </a:cubicBezTo>
                  <a:cubicBezTo>
                    <a:pt x="128" y="1"/>
                    <a:pt x="128" y="1"/>
                    <a:pt x="128" y="1"/>
                  </a:cubicBezTo>
                  <a:cubicBezTo>
                    <a:pt x="136" y="1"/>
                    <a:pt x="145" y="0"/>
                    <a:pt x="150" y="0"/>
                  </a:cubicBezTo>
                  <a:cubicBezTo>
                    <a:pt x="151" y="0"/>
                    <a:pt x="152" y="0"/>
                    <a:pt x="152" y="1"/>
                  </a:cubicBezTo>
                  <a:cubicBezTo>
                    <a:pt x="153" y="5"/>
                    <a:pt x="153" y="5"/>
                    <a:pt x="153" y="5"/>
                  </a:cubicBezTo>
                  <a:cubicBezTo>
                    <a:pt x="147" y="7"/>
                    <a:pt x="144" y="8"/>
                    <a:pt x="141" y="10"/>
                  </a:cubicBezTo>
                  <a:cubicBezTo>
                    <a:pt x="137" y="12"/>
                    <a:pt x="136" y="18"/>
                    <a:pt x="135" y="44"/>
                  </a:cubicBezTo>
                  <a:cubicBezTo>
                    <a:pt x="134" y="63"/>
                    <a:pt x="134" y="76"/>
                    <a:pt x="134" y="98"/>
                  </a:cubicBezTo>
                  <a:cubicBezTo>
                    <a:pt x="134" y="113"/>
                    <a:pt x="134" y="125"/>
                    <a:pt x="134" y="128"/>
                  </a:cubicBezTo>
                  <a:cubicBezTo>
                    <a:pt x="134" y="130"/>
                    <a:pt x="133" y="131"/>
                    <a:pt x="129" y="134"/>
                  </a:cubicBezTo>
                  <a:cubicBezTo>
                    <a:pt x="128" y="134"/>
                    <a:pt x="127" y="134"/>
                    <a:pt x="126" y="132"/>
                  </a:cubicBezTo>
                  <a:cubicBezTo>
                    <a:pt x="115" y="116"/>
                    <a:pt x="98" y="99"/>
                    <a:pt x="77" y="78"/>
                  </a:cubicBezTo>
                  <a:cubicBezTo>
                    <a:pt x="58" y="59"/>
                    <a:pt x="43" y="44"/>
                    <a:pt x="30" y="31"/>
                  </a:cubicBezTo>
                  <a:cubicBezTo>
                    <a:pt x="29" y="41"/>
                    <a:pt x="29" y="52"/>
                    <a:pt x="29" y="64"/>
                  </a:cubicBezTo>
                  <a:cubicBezTo>
                    <a:pt x="29" y="78"/>
                    <a:pt x="29" y="107"/>
                    <a:pt x="31" y="115"/>
                  </a:cubicBezTo>
                  <a:cubicBezTo>
                    <a:pt x="32" y="120"/>
                    <a:pt x="41" y="122"/>
                    <a:pt x="47" y="123"/>
                  </a:cubicBezTo>
                  <a:cubicBezTo>
                    <a:pt x="48" y="128"/>
                    <a:pt x="48" y="128"/>
                    <a:pt x="48" y="128"/>
                  </a:cubicBezTo>
                  <a:cubicBezTo>
                    <a:pt x="49" y="129"/>
                    <a:pt x="47" y="130"/>
                    <a:pt x="47" y="130"/>
                  </a:cubicBezTo>
                  <a:cubicBezTo>
                    <a:pt x="39" y="130"/>
                    <a:pt x="29" y="129"/>
                    <a:pt x="21" y="129"/>
                  </a:cubicBezTo>
                  <a:cubicBezTo>
                    <a:pt x="14" y="129"/>
                    <a:pt x="8" y="130"/>
                    <a:pt x="5" y="130"/>
                  </a:cubicBezTo>
                  <a:cubicBezTo>
                    <a:pt x="3" y="124"/>
                    <a:pt x="3" y="124"/>
                    <a:pt x="3" y="124"/>
                  </a:cubicBezTo>
                  <a:cubicBezTo>
                    <a:pt x="16" y="121"/>
                    <a:pt x="16" y="119"/>
                    <a:pt x="17" y="112"/>
                  </a:cubicBezTo>
                  <a:cubicBezTo>
                    <a:pt x="18" y="107"/>
                    <a:pt x="19" y="89"/>
                    <a:pt x="19" y="66"/>
                  </a:cubicBezTo>
                  <a:cubicBezTo>
                    <a:pt x="19" y="44"/>
                    <a:pt x="19" y="44"/>
                    <a:pt x="19" y="44"/>
                  </a:cubicBezTo>
                  <a:cubicBezTo>
                    <a:pt x="19" y="20"/>
                    <a:pt x="19" y="16"/>
                    <a:pt x="16" y="13"/>
                  </a:cubicBezTo>
                  <a:cubicBezTo>
                    <a:pt x="12" y="9"/>
                    <a:pt x="10" y="8"/>
                    <a:pt x="2" y="7"/>
                  </a:cubicBezTo>
                  <a:cubicBezTo>
                    <a:pt x="1" y="6"/>
                    <a:pt x="0" y="6"/>
                    <a:pt x="0" y="5"/>
                  </a:cubicBezTo>
                  <a:lnTo>
                    <a:pt x="0" y="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13" name="Google Shape;1039;p34">
              <a:extLst>
                <a:ext uri="{FF2B5EF4-FFF2-40B4-BE49-F238E27FC236}">
                  <a16:creationId xmlns:a16="http://schemas.microsoft.com/office/drawing/2014/main" id="{3E98964C-37BC-4CFF-9FFF-140DA61CCEFF}"/>
                </a:ext>
              </a:extLst>
            </p:cNvPr>
            <p:cNvSpPr/>
            <p:nvPr/>
          </p:nvSpPr>
          <p:spPr>
            <a:xfrm>
              <a:off x="1366" y="3231"/>
              <a:ext cx="289" cy="275"/>
            </a:xfrm>
            <a:custGeom>
              <a:avLst/>
              <a:gdLst/>
              <a:ahLst/>
              <a:cxnLst/>
              <a:rect l="l" t="t" r="r" b="b"/>
              <a:pathLst>
                <a:path w="138" h="131" extrusionOk="0">
                  <a:moveTo>
                    <a:pt x="138" y="66"/>
                  </a:moveTo>
                  <a:cubicBezTo>
                    <a:pt x="138" y="77"/>
                    <a:pt x="133" y="94"/>
                    <a:pt x="119" y="108"/>
                  </a:cubicBezTo>
                  <a:cubicBezTo>
                    <a:pt x="105" y="121"/>
                    <a:pt x="95" y="125"/>
                    <a:pt x="85" y="128"/>
                  </a:cubicBezTo>
                  <a:cubicBezTo>
                    <a:pt x="74" y="131"/>
                    <a:pt x="67" y="131"/>
                    <a:pt x="53" y="131"/>
                  </a:cubicBezTo>
                  <a:cubicBezTo>
                    <a:pt x="42" y="131"/>
                    <a:pt x="23" y="130"/>
                    <a:pt x="19" y="130"/>
                  </a:cubicBezTo>
                  <a:cubicBezTo>
                    <a:pt x="13" y="130"/>
                    <a:pt x="6" y="130"/>
                    <a:pt x="2" y="131"/>
                  </a:cubicBezTo>
                  <a:cubicBezTo>
                    <a:pt x="1" y="129"/>
                    <a:pt x="1" y="125"/>
                    <a:pt x="1" y="124"/>
                  </a:cubicBezTo>
                  <a:cubicBezTo>
                    <a:pt x="10" y="121"/>
                    <a:pt x="12" y="120"/>
                    <a:pt x="12" y="116"/>
                  </a:cubicBezTo>
                  <a:cubicBezTo>
                    <a:pt x="13" y="101"/>
                    <a:pt x="13" y="67"/>
                    <a:pt x="13" y="43"/>
                  </a:cubicBezTo>
                  <a:cubicBezTo>
                    <a:pt x="13" y="22"/>
                    <a:pt x="13" y="17"/>
                    <a:pt x="13" y="15"/>
                  </a:cubicBezTo>
                  <a:cubicBezTo>
                    <a:pt x="12" y="12"/>
                    <a:pt x="11" y="10"/>
                    <a:pt x="2" y="8"/>
                  </a:cubicBezTo>
                  <a:cubicBezTo>
                    <a:pt x="1" y="8"/>
                    <a:pt x="1" y="8"/>
                    <a:pt x="1" y="5"/>
                  </a:cubicBezTo>
                  <a:cubicBezTo>
                    <a:pt x="0" y="2"/>
                    <a:pt x="0" y="2"/>
                    <a:pt x="0" y="2"/>
                  </a:cubicBezTo>
                  <a:cubicBezTo>
                    <a:pt x="8" y="2"/>
                    <a:pt x="16" y="1"/>
                    <a:pt x="27" y="1"/>
                  </a:cubicBezTo>
                  <a:cubicBezTo>
                    <a:pt x="41" y="1"/>
                    <a:pt x="48" y="0"/>
                    <a:pt x="57" y="0"/>
                  </a:cubicBezTo>
                  <a:cubicBezTo>
                    <a:pt x="72" y="0"/>
                    <a:pt x="98" y="2"/>
                    <a:pt x="116" y="19"/>
                  </a:cubicBezTo>
                  <a:cubicBezTo>
                    <a:pt x="131" y="32"/>
                    <a:pt x="138" y="48"/>
                    <a:pt x="138" y="66"/>
                  </a:cubicBezTo>
                  <a:close/>
                  <a:moveTo>
                    <a:pt x="55" y="8"/>
                  </a:moveTo>
                  <a:cubicBezTo>
                    <a:pt x="50" y="8"/>
                    <a:pt x="39" y="10"/>
                    <a:pt x="37" y="12"/>
                  </a:cubicBezTo>
                  <a:cubicBezTo>
                    <a:pt x="36" y="12"/>
                    <a:pt x="36" y="14"/>
                    <a:pt x="36" y="16"/>
                  </a:cubicBezTo>
                  <a:cubicBezTo>
                    <a:pt x="35" y="24"/>
                    <a:pt x="34" y="42"/>
                    <a:pt x="34" y="58"/>
                  </a:cubicBezTo>
                  <a:cubicBezTo>
                    <a:pt x="34" y="87"/>
                    <a:pt x="35" y="107"/>
                    <a:pt x="38" y="118"/>
                  </a:cubicBezTo>
                  <a:cubicBezTo>
                    <a:pt x="38" y="120"/>
                    <a:pt x="39" y="120"/>
                    <a:pt x="40" y="121"/>
                  </a:cubicBezTo>
                  <a:cubicBezTo>
                    <a:pt x="45" y="122"/>
                    <a:pt x="50" y="123"/>
                    <a:pt x="56" y="123"/>
                  </a:cubicBezTo>
                  <a:cubicBezTo>
                    <a:pt x="64" y="123"/>
                    <a:pt x="75" y="122"/>
                    <a:pt x="88" y="114"/>
                  </a:cubicBezTo>
                  <a:cubicBezTo>
                    <a:pt x="104" y="104"/>
                    <a:pt x="112" y="85"/>
                    <a:pt x="112" y="64"/>
                  </a:cubicBezTo>
                  <a:cubicBezTo>
                    <a:pt x="112" y="43"/>
                    <a:pt x="103" y="28"/>
                    <a:pt x="93" y="21"/>
                  </a:cubicBezTo>
                  <a:cubicBezTo>
                    <a:pt x="80" y="10"/>
                    <a:pt x="65" y="8"/>
                    <a:pt x="56" y="8"/>
                  </a:cubicBezTo>
                  <a:lnTo>
                    <a:pt x="55" y="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14" name="Google Shape;1040;p34">
              <a:extLst>
                <a:ext uri="{FF2B5EF4-FFF2-40B4-BE49-F238E27FC236}">
                  <a16:creationId xmlns:a16="http://schemas.microsoft.com/office/drawing/2014/main" id="{157E9E73-F538-45A2-903A-E7BD547BE4DB}"/>
                </a:ext>
              </a:extLst>
            </p:cNvPr>
            <p:cNvSpPr/>
            <p:nvPr/>
          </p:nvSpPr>
          <p:spPr>
            <a:xfrm>
              <a:off x="1680" y="3227"/>
              <a:ext cx="280" cy="281"/>
            </a:xfrm>
            <a:custGeom>
              <a:avLst/>
              <a:gdLst/>
              <a:ahLst/>
              <a:cxnLst/>
              <a:rect l="l" t="t" r="r" b="b"/>
              <a:pathLst>
                <a:path w="134" h="134" extrusionOk="0">
                  <a:moveTo>
                    <a:pt x="70" y="0"/>
                  </a:moveTo>
                  <a:cubicBezTo>
                    <a:pt x="72" y="0"/>
                    <a:pt x="72" y="1"/>
                    <a:pt x="73" y="4"/>
                  </a:cubicBezTo>
                  <a:cubicBezTo>
                    <a:pt x="79" y="22"/>
                    <a:pt x="83" y="32"/>
                    <a:pt x="90" y="51"/>
                  </a:cubicBezTo>
                  <a:cubicBezTo>
                    <a:pt x="97" y="69"/>
                    <a:pt x="112" y="104"/>
                    <a:pt x="115" y="110"/>
                  </a:cubicBezTo>
                  <a:cubicBezTo>
                    <a:pt x="119" y="120"/>
                    <a:pt x="122" y="125"/>
                    <a:pt x="134" y="127"/>
                  </a:cubicBezTo>
                  <a:cubicBezTo>
                    <a:pt x="134" y="127"/>
                    <a:pt x="133" y="133"/>
                    <a:pt x="131" y="133"/>
                  </a:cubicBezTo>
                  <a:cubicBezTo>
                    <a:pt x="113" y="133"/>
                    <a:pt x="109" y="133"/>
                    <a:pt x="102" y="133"/>
                  </a:cubicBezTo>
                  <a:cubicBezTo>
                    <a:pt x="96" y="133"/>
                    <a:pt x="89" y="134"/>
                    <a:pt x="87" y="134"/>
                  </a:cubicBezTo>
                  <a:cubicBezTo>
                    <a:pt x="86" y="134"/>
                    <a:pt x="86" y="133"/>
                    <a:pt x="86" y="133"/>
                  </a:cubicBezTo>
                  <a:cubicBezTo>
                    <a:pt x="85" y="132"/>
                    <a:pt x="84" y="128"/>
                    <a:pt x="84" y="127"/>
                  </a:cubicBezTo>
                  <a:cubicBezTo>
                    <a:pt x="93" y="125"/>
                    <a:pt x="94" y="124"/>
                    <a:pt x="93" y="118"/>
                  </a:cubicBezTo>
                  <a:cubicBezTo>
                    <a:pt x="93" y="114"/>
                    <a:pt x="86" y="96"/>
                    <a:pt x="84" y="92"/>
                  </a:cubicBezTo>
                  <a:cubicBezTo>
                    <a:pt x="83" y="89"/>
                    <a:pt x="82" y="88"/>
                    <a:pt x="80" y="88"/>
                  </a:cubicBezTo>
                  <a:cubicBezTo>
                    <a:pt x="70" y="88"/>
                    <a:pt x="50" y="88"/>
                    <a:pt x="40" y="89"/>
                  </a:cubicBezTo>
                  <a:cubicBezTo>
                    <a:pt x="37" y="89"/>
                    <a:pt x="36" y="90"/>
                    <a:pt x="35" y="93"/>
                  </a:cubicBezTo>
                  <a:cubicBezTo>
                    <a:pt x="33" y="98"/>
                    <a:pt x="27" y="112"/>
                    <a:pt x="27" y="118"/>
                  </a:cubicBezTo>
                  <a:cubicBezTo>
                    <a:pt x="27" y="122"/>
                    <a:pt x="29" y="124"/>
                    <a:pt x="39" y="126"/>
                  </a:cubicBezTo>
                  <a:cubicBezTo>
                    <a:pt x="40" y="127"/>
                    <a:pt x="38" y="132"/>
                    <a:pt x="37" y="133"/>
                  </a:cubicBezTo>
                  <a:cubicBezTo>
                    <a:pt x="26" y="132"/>
                    <a:pt x="14" y="132"/>
                    <a:pt x="10" y="132"/>
                  </a:cubicBezTo>
                  <a:cubicBezTo>
                    <a:pt x="7" y="132"/>
                    <a:pt x="4" y="133"/>
                    <a:pt x="3" y="133"/>
                  </a:cubicBezTo>
                  <a:cubicBezTo>
                    <a:pt x="2" y="133"/>
                    <a:pt x="2" y="132"/>
                    <a:pt x="2" y="132"/>
                  </a:cubicBezTo>
                  <a:cubicBezTo>
                    <a:pt x="1" y="131"/>
                    <a:pt x="0" y="127"/>
                    <a:pt x="1" y="126"/>
                  </a:cubicBezTo>
                  <a:cubicBezTo>
                    <a:pt x="10" y="124"/>
                    <a:pt x="12" y="117"/>
                    <a:pt x="17" y="107"/>
                  </a:cubicBezTo>
                  <a:cubicBezTo>
                    <a:pt x="22" y="97"/>
                    <a:pt x="45" y="42"/>
                    <a:pt x="56" y="16"/>
                  </a:cubicBezTo>
                  <a:cubicBezTo>
                    <a:pt x="58" y="11"/>
                    <a:pt x="60" y="7"/>
                    <a:pt x="61" y="4"/>
                  </a:cubicBezTo>
                  <a:cubicBezTo>
                    <a:pt x="61" y="3"/>
                    <a:pt x="62" y="3"/>
                    <a:pt x="63" y="2"/>
                  </a:cubicBezTo>
                  <a:cubicBezTo>
                    <a:pt x="64" y="1"/>
                    <a:pt x="68" y="0"/>
                    <a:pt x="70" y="0"/>
                  </a:cubicBezTo>
                  <a:close/>
                  <a:moveTo>
                    <a:pt x="46" y="78"/>
                  </a:moveTo>
                  <a:cubicBezTo>
                    <a:pt x="47" y="78"/>
                    <a:pt x="51" y="79"/>
                    <a:pt x="59" y="79"/>
                  </a:cubicBezTo>
                  <a:cubicBezTo>
                    <a:pt x="66" y="79"/>
                    <a:pt x="71" y="79"/>
                    <a:pt x="76" y="78"/>
                  </a:cubicBezTo>
                  <a:cubicBezTo>
                    <a:pt x="78" y="78"/>
                    <a:pt x="79" y="77"/>
                    <a:pt x="78" y="76"/>
                  </a:cubicBezTo>
                  <a:cubicBezTo>
                    <a:pt x="71" y="54"/>
                    <a:pt x="67" y="43"/>
                    <a:pt x="62" y="31"/>
                  </a:cubicBezTo>
                  <a:cubicBezTo>
                    <a:pt x="62" y="30"/>
                    <a:pt x="61" y="30"/>
                    <a:pt x="60" y="31"/>
                  </a:cubicBezTo>
                  <a:cubicBezTo>
                    <a:pt x="52" y="49"/>
                    <a:pt x="49" y="56"/>
                    <a:pt x="42" y="76"/>
                  </a:cubicBezTo>
                  <a:cubicBezTo>
                    <a:pt x="41" y="77"/>
                    <a:pt x="43" y="78"/>
                    <a:pt x="45" y="78"/>
                  </a:cubicBezTo>
                  <a:lnTo>
                    <a:pt x="46" y="7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15" name="Google Shape;1041;p34">
              <a:extLst>
                <a:ext uri="{FF2B5EF4-FFF2-40B4-BE49-F238E27FC236}">
                  <a16:creationId xmlns:a16="http://schemas.microsoft.com/office/drawing/2014/main" id="{513828F0-02D6-41CF-8F48-60388CDD56DC}"/>
                </a:ext>
              </a:extLst>
            </p:cNvPr>
            <p:cNvSpPr/>
            <p:nvPr/>
          </p:nvSpPr>
          <p:spPr>
            <a:xfrm>
              <a:off x="1949" y="3215"/>
              <a:ext cx="282" cy="291"/>
            </a:xfrm>
            <a:custGeom>
              <a:avLst/>
              <a:gdLst/>
              <a:ahLst/>
              <a:cxnLst/>
              <a:rect l="l" t="t" r="r" b="b"/>
              <a:pathLst>
                <a:path w="135" h="139" extrusionOk="0">
                  <a:moveTo>
                    <a:pt x="36" y="133"/>
                  </a:moveTo>
                  <a:cubicBezTo>
                    <a:pt x="40" y="132"/>
                    <a:pt x="45" y="131"/>
                    <a:pt x="48" y="131"/>
                  </a:cubicBezTo>
                  <a:cubicBezTo>
                    <a:pt x="53" y="130"/>
                    <a:pt x="56" y="128"/>
                    <a:pt x="56" y="124"/>
                  </a:cubicBezTo>
                  <a:cubicBezTo>
                    <a:pt x="57" y="121"/>
                    <a:pt x="58" y="107"/>
                    <a:pt x="58" y="80"/>
                  </a:cubicBezTo>
                  <a:cubicBezTo>
                    <a:pt x="58" y="60"/>
                    <a:pt x="58" y="60"/>
                    <a:pt x="58" y="60"/>
                  </a:cubicBezTo>
                  <a:cubicBezTo>
                    <a:pt x="58" y="24"/>
                    <a:pt x="58" y="18"/>
                    <a:pt x="57" y="18"/>
                  </a:cubicBezTo>
                  <a:cubicBezTo>
                    <a:pt x="45" y="18"/>
                    <a:pt x="45" y="18"/>
                    <a:pt x="45" y="18"/>
                  </a:cubicBezTo>
                  <a:cubicBezTo>
                    <a:pt x="27" y="18"/>
                    <a:pt x="16" y="21"/>
                    <a:pt x="14" y="22"/>
                  </a:cubicBezTo>
                  <a:cubicBezTo>
                    <a:pt x="12" y="23"/>
                    <a:pt x="10" y="27"/>
                    <a:pt x="7" y="36"/>
                  </a:cubicBezTo>
                  <a:cubicBezTo>
                    <a:pt x="7" y="37"/>
                    <a:pt x="6" y="37"/>
                    <a:pt x="5" y="36"/>
                  </a:cubicBezTo>
                  <a:cubicBezTo>
                    <a:pt x="3" y="35"/>
                    <a:pt x="1" y="33"/>
                    <a:pt x="0" y="32"/>
                  </a:cubicBezTo>
                  <a:cubicBezTo>
                    <a:pt x="3" y="26"/>
                    <a:pt x="7" y="17"/>
                    <a:pt x="12" y="1"/>
                  </a:cubicBezTo>
                  <a:cubicBezTo>
                    <a:pt x="13" y="0"/>
                    <a:pt x="14" y="0"/>
                    <a:pt x="16" y="1"/>
                  </a:cubicBezTo>
                  <a:cubicBezTo>
                    <a:pt x="17" y="1"/>
                    <a:pt x="17" y="1"/>
                    <a:pt x="18" y="2"/>
                  </a:cubicBezTo>
                  <a:cubicBezTo>
                    <a:pt x="18" y="7"/>
                    <a:pt x="19" y="8"/>
                    <a:pt x="20" y="8"/>
                  </a:cubicBezTo>
                  <a:cubicBezTo>
                    <a:pt x="22" y="9"/>
                    <a:pt x="25" y="9"/>
                    <a:pt x="29" y="9"/>
                  </a:cubicBezTo>
                  <a:cubicBezTo>
                    <a:pt x="35" y="10"/>
                    <a:pt x="41" y="10"/>
                    <a:pt x="61" y="10"/>
                  </a:cubicBezTo>
                  <a:cubicBezTo>
                    <a:pt x="83" y="10"/>
                    <a:pt x="102" y="9"/>
                    <a:pt x="114" y="9"/>
                  </a:cubicBezTo>
                  <a:cubicBezTo>
                    <a:pt x="119" y="9"/>
                    <a:pt x="122" y="9"/>
                    <a:pt x="124" y="8"/>
                  </a:cubicBezTo>
                  <a:cubicBezTo>
                    <a:pt x="125" y="8"/>
                    <a:pt x="127" y="5"/>
                    <a:pt x="128" y="2"/>
                  </a:cubicBezTo>
                  <a:cubicBezTo>
                    <a:pt x="129" y="1"/>
                    <a:pt x="129" y="1"/>
                    <a:pt x="130" y="1"/>
                  </a:cubicBezTo>
                  <a:cubicBezTo>
                    <a:pt x="131" y="1"/>
                    <a:pt x="133" y="2"/>
                    <a:pt x="134" y="3"/>
                  </a:cubicBezTo>
                  <a:cubicBezTo>
                    <a:pt x="135" y="3"/>
                    <a:pt x="135" y="4"/>
                    <a:pt x="135" y="5"/>
                  </a:cubicBezTo>
                  <a:cubicBezTo>
                    <a:pt x="131" y="16"/>
                    <a:pt x="131" y="21"/>
                    <a:pt x="130" y="34"/>
                  </a:cubicBezTo>
                  <a:cubicBezTo>
                    <a:pt x="130" y="35"/>
                    <a:pt x="129" y="36"/>
                    <a:pt x="127" y="36"/>
                  </a:cubicBezTo>
                  <a:cubicBezTo>
                    <a:pt x="126" y="36"/>
                    <a:pt x="124" y="36"/>
                    <a:pt x="123" y="35"/>
                  </a:cubicBezTo>
                  <a:cubicBezTo>
                    <a:pt x="123" y="35"/>
                    <a:pt x="122" y="34"/>
                    <a:pt x="122" y="34"/>
                  </a:cubicBezTo>
                  <a:cubicBezTo>
                    <a:pt x="122" y="33"/>
                    <a:pt x="123" y="25"/>
                    <a:pt x="123" y="24"/>
                  </a:cubicBezTo>
                  <a:cubicBezTo>
                    <a:pt x="123" y="22"/>
                    <a:pt x="122" y="21"/>
                    <a:pt x="120" y="20"/>
                  </a:cubicBezTo>
                  <a:cubicBezTo>
                    <a:pt x="118" y="19"/>
                    <a:pt x="107" y="18"/>
                    <a:pt x="94" y="18"/>
                  </a:cubicBezTo>
                  <a:cubicBezTo>
                    <a:pt x="84" y="18"/>
                    <a:pt x="84" y="18"/>
                    <a:pt x="84" y="18"/>
                  </a:cubicBezTo>
                  <a:cubicBezTo>
                    <a:pt x="81" y="18"/>
                    <a:pt x="80" y="19"/>
                    <a:pt x="80" y="22"/>
                  </a:cubicBezTo>
                  <a:cubicBezTo>
                    <a:pt x="80" y="26"/>
                    <a:pt x="80" y="36"/>
                    <a:pt x="80" y="61"/>
                  </a:cubicBezTo>
                  <a:cubicBezTo>
                    <a:pt x="80" y="82"/>
                    <a:pt x="80" y="82"/>
                    <a:pt x="80" y="82"/>
                  </a:cubicBezTo>
                  <a:cubicBezTo>
                    <a:pt x="80" y="109"/>
                    <a:pt x="80" y="118"/>
                    <a:pt x="81" y="122"/>
                  </a:cubicBezTo>
                  <a:cubicBezTo>
                    <a:pt x="82" y="125"/>
                    <a:pt x="83" y="128"/>
                    <a:pt x="86" y="129"/>
                  </a:cubicBezTo>
                  <a:cubicBezTo>
                    <a:pt x="89" y="131"/>
                    <a:pt x="98" y="132"/>
                    <a:pt x="103" y="132"/>
                  </a:cubicBezTo>
                  <a:cubicBezTo>
                    <a:pt x="104" y="132"/>
                    <a:pt x="104" y="133"/>
                    <a:pt x="104" y="134"/>
                  </a:cubicBezTo>
                  <a:cubicBezTo>
                    <a:pt x="103" y="138"/>
                    <a:pt x="103" y="138"/>
                    <a:pt x="103" y="138"/>
                  </a:cubicBezTo>
                  <a:cubicBezTo>
                    <a:pt x="103" y="139"/>
                    <a:pt x="103" y="139"/>
                    <a:pt x="100" y="139"/>
                  </a:cubicBezTo>
                  <a:cubicBezTo>
                    <a:pt x="96" y="139"/>
                    <a:pt x="81" y="138"/>
                    <a:pt x="71" y="138"/>
                  </a:cubicBezTo>
                  <a:cubicBezTo>
                    <a:pt x="58" y="138"/>
                    <a:pt x="41" y="139"/>
                    <a:pt x="40" y="139"/>
                  </a:cubicBezTo>
                  <a:cubicBezTo>
                    <a:pt x="38" y="139"/>
                    <a:pt x="37" y="139"/>
                    <a:pt x="37" y="138"/>
                  </a:cubicBezTo>
                  <a:lnTo>
                    <a:pt x="36" y="133"/>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16" name="Google Shape;1042;p34">
              <a:extLst>
                <a:ext uri="{FF2B5EF4-FFF2-40B4-BE49-F238E27FC236}">
                  <a16:creationId xmlns:a16="http://schemas.microsoft.com/office/drawing/2014/main" id="{422826D7-F73E-4DB8-9DAF-1C1A43D97C13}"/>
                </a:ext>
              </a:extLst>
            </p:cNvPr>
            <p:cNvSpPr/>
            <p:nvPr/>
          </p:nvSpPr>
          <p:spPr>
            <a:xfrm>
              <a:off x="2275" y="3233"/>
              <a:ext cx="132" cy="273"/>
            </a:xfrm>
            <a:custGeom>
              <a:avLst/>
              <a:gdLst/>
              <a:ahLst/>
              <a:cxnLst/>
              <a:rect l="l" t="t" r="r" b="b"/>
              <a:pathLst>
                <a:path w="63" h="130" extrusionOk="0">
                  <a:moveTo>
                    <a:pt x="63" y="6"/>
                  </a:moveTo>
                  <a:cubicBezTo>
                    <a:pt x="45" y="8"/>
                    <a:pt x="44" y="10"/>
                    <a:pt x="43" y="13"/>
                  </a:cubicBezTo>
                  <a:cubicBezTo>
                    <a:pt x="42" y="17"/>
                    <a:pt x="41" y="25"/>
                    <a:pt x="41" y="46"/>
                  </a:cubicBezTo>
                  <a:cubicBezTo>
                    <a:pt x="41" y="82"/>
                    <a:pt x="41" y="82"/>
                    <a:pt x="41" y="82"/>
                  </a:cubicBezTo>
                  <a:cubicBezTo>
                    <a:pt x="41" y="96"/>
                    <a:pt x="42" y="108"/>
                    <a:pt x="43" y="115"/>
                  </a:cubicBezTo>
                  <a:cubicBezTo>
                    <a:pt x="43" y="120"/>
                    <a:pt x="45" y="121"/>
                    <a:pt x="47" y="121"/>
                  </a:cubicBezTo>
                  <a:cubicBezTo>
                    <a:pt x="49" y="122"/>
                    <a:pt x="55" y="122"/>
                    <a:pt x="58" y="123"/>
                  </a:cubicBezTo>
                  <a:cubicBezTo>
                    <a:pt x="59" y="123"/>
                    <a:pt x="59" y="123"/>
                    <a:pt x="59" y="124"/>
                  </a:cubicBezTo>
                  <a:cubicBezTo>
                    <a:pt x="59" y="125"/>
                    <a:pt x="59" y="129"/>
                    <a:pt x="58" y="130"/>
                  </a:cubicBezTo>
                  <a:cubicBezTo>
                    <a:pt x="43" y="130"/>
                    <a:pt x="35" y="129"/>
                    <a:pt x="27" y="129"/>
                  </a:cubicBezTo>
                  <a:cubicBezTo>
                    <a:pt x="14" y="129"/>
                    <a:pt x="4" y="130"/>
                    <a:pt x="3" y="130"/>
                  </a:cubicBezTo>
                  <a:cubicBezTo>
                    <a:pt x="2" y="130"/>
                    <a:pt x="1" y="129"/>
                    <a:pt x="1" y="129"/>
                  </a:cubicBezTo>
                  <a:cubicBezTo>
                    <a:pt x="1" y="127"/>
                    <a:pt x="0" y="125"/>
                    <a:pt x="0" y="123"/>
                  </a:cubicBezTo>
                  <a:cubicBezTo>
                    <a:pt x="13" y="122"/>
                    <a:pt x="17" y="122"/>
                    <a:pt x="19" y="116"/>
                  </a:cubicBezTo>
                  <a:cubicBezTo>
                    <a:pt x="19" y="113"/>
                    <a:pt x="20" y="106"/>
                    <a:pt x="20" y="82"/>
                  </a:cubicBezTo>
                  <a:cubicBezTo>
                    <a:pt x="20" y="38"/>
                    <a:pt x="20" y="38"/>
                    <a:pt x="20" y="38"/>
                  </a:cubicBezTo>
                  <a:cubicBezTo>
                    <a:pt x="20" y="11"/>
                    <a:pt x="20" y="9"/>
                    <a:pt x="13" y="8"/>
                  </a:cubicBezTo>
                  <a:cubicBezTo>
                    <a:pt x="10" y="8"/>
                    <a:pt x="7" y="7"/>
                    <a:pt x="3" y="7"/>
                  </a:cubicBezTo>
                  <a:cubicBezTo>
                    <a:pt x="2" y="7"/>
                    <a:pt x="2" y="7"/>
                    <a:pt x="2" y="6"/>
                  </a:cubicBezTo>
                  <a:cubicBezTo>
                    <a:pt x="2" y="5"/>
                    <a:pt x="2" y="4"/>
                    <a:pt x="3" y="2"/>
                  </a:cubicBezTo>
                  <a:cubicBezTo>
                    <a:pt x="4" y="1"/>
                    <a:pt x="4" y="1"/>
                    <a:pt x="5" y="1"/>
                  </a:cubicBezTo>
                  <a:cubicBezTo>
                    <a:pt x="6" y="0"/>
                    <a:pt x="8" y="0"/>
                    <a:pt x="10" y="0"/>
                  </a:cubicBezTo>
                  <a:cubicBezTo>
                    <a:pt x="13" y="0"/>
                    <a:pt x="19" y="1"/>
                    <a:pt x="33" y="1"/>
                  </a:cubicBezTo>
                  <a:cubicBezTo>
                    <a:pt x="43" y="0"/>
                    <a:pt x="56" y="0"/>
                    <a:pt x="58" y="0"/>
                  </a:cubicBezTo>
                  <a:cubicBezTo>
                    <a:pt x="61" y="0"/>
                    <a:pt x="61" y="0"/>
                    <a:pt x="61" y="1"/>
                  </a:cubicBezTo>
                  <a:lnTo>
                    <a:pt x="63" y="6"/>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17" name="Google Shape;1043;p34">
              <a:extLst>
                <a:ext uri="{FF2B5EF4-FFF2-40B4-BE49-F238E27FC236}">
                  <a16:creationId xmlns:a16="http://schemas.microsoft.com/office/drawing/2014/main" id="{D98AE137-2C00-4112-BBBA-B37AFF660169}"/>
                </a:ext>
              </a:extLst>
            </p:cNvPr>
            <p:cNvSpPr/>
            <p:nvPr/>
          </p:nvSpPr>
          <p:spPr>
            <a:xfrm>
              <a:off x="2457" y="3227"/>
              <a:ext cx="295" cy="285"/>
            </a:xfrm>
            <a:custGeom>
              <a:avLst/>
              <a:gdLst/>
              <a:ahLst/>
              <a:cxnLst/>
              <a:rect l="l" t="t" r="r" b="b"/>
              <a:pathLst>
                <a:path w="141" h="136" extrusionOk="0">
                  <a:moveTo>
                    <a:pt x="72" y="0"/>
                  </a:moveTo>
                  <a:cubicBezTo>
                    <a:pt x="108" y="0"/>
                    <a:pt x="141" y="29"/>
                    <a:pt x="141" y="65"/>
                  </a:cubicBezTo>
                  <a:cubicBezTo>
                    <a:pt x="141" y="89"/>
                    <a:pt x="130" y="108"/>
                    <a:pt x="118" y="118"/>
                  </a:cubicBezTo>
                  <a:cubicBezTo>
                    <a:pt x="103" y="131"/>
                    <a:pt x="86" y="136"/>
                    <a:pt x="75"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6" y="128"/>
                    <a:pt x="117" y="108"/>
                    <a:pt x="117" y="73"/>
                  </a:cubicBezTo>
                  <a:cubicBezTo>
                    <a:pt x="117" y="56"/>
                    <a:pt x="113" y="37"/>
                    <a:pt x="100" y="23"/>
                  </a:cubicBezTo>
                  <a:cubicBezTo>
                    <a:pt x="92" y="15"/>
                    <a:pt x="82" y="8"/>
                    <a:pt x="67" y="8"/>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18" name="Google Shape;1044;p34">
              <a:extLst>
                <a:ext uri="{FF2B5EF4-FFF2-40B4-BE49-F238E27FC236}">
                  <a16:creationId xmlns:a16="http://schemas.microsoft.com/office/drawing/2014/main" id="{AC98BE97-62F9-4266-874B-9DA8F7D5C935}"/>
                </a:ext>
              </a:extLst>
            </p:cNvPr>
            <p:cNvSpPr/>
            <p:nvPr/>
          </p:nvSpPr>
          <p:spPr>
            <a:xfrm>
              <a:off x="2804" y="3233"/>
              <a:ext cx="320" cy="281"/>
            </a:xfrm>
            <a:custGeom>
              <a:avLst/>
              <a:gdLst/>
              <a:ahLst/>
              <a:cxnLst/>
              <a:rect l="l" t="t" r="r" b="b"/>
              <a:pathLst>
                <a:path w="153" h="134" extrusionOk="0">
                  <a:moveTo>
                    <a:pt x="0" y="0"/>
                  </a:moveTo>
                  <a:cubicBezTo>
                    <a:pt x="9" y="0"/>
                    <a:pt x="13" y="1"/>
                    <a:pt x="30" y="1"/>
                  </a:cubicBezTo>
                  <a:cubicBezTo>
                    <a:pt x="32" y="1"/>
                    <a:pt x="33" y="1"/>
                    <a:pt x="34" y="1"/>
                  </a:cubicBezTo>
                  <a:cubicBezTo>
                    <a:pt x="35" y="2"/>
                    <a:pt x="35" y="3"/>
                    <a:pt x="36" y="4"/>
                  </a:cubicBezTo>
                  <a:cubicBezTo>
                    <a:pt x="37" y="7"/>
                    <a:pt x="45" y="17"/>
                    <a:pt x="48" y="21"/>
                  </a:cubicBezTo>
                  <a:cubicBezTo>
                    <a:pt x="59" y="32"/>
                    <a:pt x="85" y="58"/>
                    <a:pt x="124" y="94"/>
                  </a:cubicBezTo>
                  <a:cubicBezTo>
                    <a:pt x="124" y="87"/>
                    <a:pt x="124" y="75"/>
                    <a:pt x="124" y="60"/>
                  </a:cubicBezTo>
                  <a:cubicBezTo>
                    <a:pt x="124" y="39"/>
                    <a:pt x="124" y="28"/>
                    <a:pt x="123" y="19"/>
                  </a:cubicBezTo>
                  <a:cubicBezTo>
                    <a:pt x="123" y="15"/>
                    <a:pt x="122" y="10"/>
                    <a:pt x="118" y="9"/>
                  </a:cubicBezTo>
                  <a:cubicBezTo>
                    <a:pt x="116" y="9"/>
                    <a:pt x="109" y="8"/>
                    <a:pt x="107" y="7"/>
                  </a:cubicBezTo>
                  <a:cubicBezTo>
                    <a:pt x="106" y="7"/>
                    <a:pt x="105" y="7"/>
                    <a:pt x="105" y="6"/>
                  </a:cubicBezTo>
                  <a:cubicBezTo>
                    <a:pt x="105" y="1"/>
                    <a:pt x="105" y="1"/>
                    <a:pt x="105" y="1"/>
                  </a:cubicBezTo>
                  <a:cubicBezTo>
                    <a:pt x="128" y="1"/>
                    <a:pt x="128" y="1"/>
                    <a:pt x="128" y="1"/>
                  </a:cubicBezTo>
                  <a:cubicBezTo>
                    <a:pt x="135" y="1"/>
                    <a:pt x="144" y="0"/>
                    <a:pt x="150" y="0"/>
                  </a:cubicBezTo>
                  <a:cubicBezTo>
                    <a:pt x="151" y="0"/>
                    <a:pt x="151" y="0"/>
                    <a:pt x="152" y="1"/>
                  </a:cubicBezTo>
                  <a:cubicBezTo>
                    <a:pt x="153" y="5"/>
                    <a:pt x="153" y="5"/>
                    <a:pt x="153" y="5"/>
                  </a:cubicBezTo>
                  <a:cubicBezTo>
                    <a:pt x="147" y="7"/>
                    <a:pt x="144" y="8"/>
                    <a:pt x="141" y="10"/>
                  </a:cubicBezTo>
                  <a:cubicBezTo>
                    <a:pt x="137" y="12"/>
                    <a:pt x="135" y="18"/>
                    <a:pt x="134" y="44"/>
                  </a:cubicBezTo>
                  <a:cubicBezTo>
                    <a:pt x="133" y="63"/>
                    <a:pt x="133" y="76"/>
                    <a:pt x="133" y="98"/>
                  </a:cubicBezTo>
                  <a:cubicBezTo>
                    <a:pt x="133" y="113"/>
                    <a:pt x="134" y="125"/>
                    <a:pt x="134" y="128"/>
                  </a:cubicBezTo>
                  <a:cubicBezTo>
                    <a:pt x="134" y="130"/>
                    <a:pt x="133" y="131"/>
                    <a:pt x="128" y="134"/>
                  </a:cubicBezTo>
                  <a:cubicBezTo>
                    <a:pt x="127" y="134"/>
                    <a:pt x="126" y="134"/>
                    <a:pt x="125" y="132"/>
                  </a:cubicBezTo>
                  <a:cubicBezTo>
                    <a:pt x="114" y="116"/>
                    <a:pt x="98" y="99"/>
                    <a:pt x="77" y="78"/>
                  </a:cubicBezTo>
                  <a:cubicBezTo>
                    <a:pt x="57" y="59"/>
                    <a:pt x="42" y="44"/>
                    <a:pt x="29" y="31"/>
                  </a:cubicBezTo>
                  <a:cubicBezTo>
                    <a:pt x="29" y="41"/>
                    <a:pt x="28" y="52"/>
                    <a:pt x="28" y="64"/>
                  </a:cubicBezTo>
                  <a:cubicBezTo>
                    <a:pt x="28" y="78"/>
                    <a:pt x="28" y="107"/>
                    <a:pt x="30" y="115"/>
                  </a:cubicBezTo>
                  <a:cubicBezTo>
                    <a:pt x="32" y="120"/>
                    <a:pt x="40" y="122"/>
                    <a:pt x="47" y="123"/>
                  </a:cubicBezTo>
                  <a:cubicBezTo>
                    <a:pt x="48" y="128"/>
                    <a:pt x="48" y="128"/>
                    <a:pt x="48" y="128"/>
                  </a:cubicBezTo>
                  <a:cubicBezTo>
                    <a:pt x="48" y="129"/>
                    <a:pt x="47" y="130"/>
                    <a:pt x="46" y="130"/>
                  </a:cubicBezTo>
                  <a:cubicBezTo>
                    <a:pt x="39" y="130"/>
                    <a:pt x="29" y="129"/>
                    <a:pt x="21" y="129"/>
                  </a:cubicBezTo>
                  <a:cubicBezTo>
                    <a:pt x="14" y="129"/>
                    <a:pt x="8" y="130"/>
                    <a:pt x="4" y="130"/>
                  </a:cubicBezTo>
                  <a:cubicBezTo>
                    <a:pt x="2" y="124"/>
                    <a:pt x="2" y="124"/>
                    <a:pt x="2" y="124"/>
                  </a:cubicBezTo>
                  <a:cubicBezTo>
                    <a:pt x="15" y="121"/>
                    <a:pt x="15" y="119"/>
                    <a:pt x="16" y="112"/>
                  </a:cubicBezTo>
                  <a:cubicBezTo>
                    <a:pt x="17" y="107"/>
                    <a:pt x="19" y="89"/>
                    <a:pt x="19" y="66"/>
                  </a:cubicBezTo>
                  <a:cubicBezTo>
                    <a:pt x="19" y="44"/>
                    <a:pt x="19" y="44"/>
                    <a:pt x="19" y="44"/>
                  </a:cubicBezTo>
                  <a:cubicBezTo>
                    <a:pt x="19" y="20"/>
                    <a:pt x="18" y="16"/>
                    <a:pt x="15" y="13"/>
                  </a:cubicBezTo>
                  <a:cubicBezTo>
                    <a:pt x="12" y="9"/>
                    <a:pt x="9" y="8"/>
                    <a:pt x="2" y="7"/>
                  </a:cubicBezTo>
                  <a:cubicBezTo>
                    <a:pt x="0" y="6"/>
                    <a:pt x="0" y="6"/>
                    <a:pt x="0" y="5"/>
                  </a:cubicBezTo>
                  <a:lnTo>
                    <a:pt x="0" y="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grpSp>
      <p:grpSp>
        <p:nvGrpSpPr>
          <p:cNvPr id="2409" name="Google Shape;2409;p4"/>
          <p:cNvGrpSpPr/>
          <p:nvPr/>
        </p:nvGrpSpPr>
        <p:grpSpPr>
          <a:xfrm rot="-5400000">
            <a:off x="7222199" y="1580083"/>
            <a:ext cx="158218" cy="9781385"/>
            <a:chOff x="4151080" y="1431046"/>
            <a:chExt cx="178353" cy="9052498"/>
          </a:xfrm>
        </p:grpSpPr>
        <p:sp>
          <p:nvSpPr>
            <p:cNvPr id="2410" name="Google Shape;2410;p4"/>
            <p:cNvSpPr/>
            <p:nvPr/>
          </p:nvSpPr>
          <p:spPr>
            <a:xfrm rot="-5400000">
              <a:off x="-285991" y="5868121"/>
              <a:ext cx="9052498" cy="17834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2411" name="Google Shape;2411;p4"/>
            <p:cNvSpPr/>
            <p:nvPr/>
          </p:nvSpPr>
          <p:spPr>
            <a:xfrm rot="-5400000" flipH="1">
              <a:off x="3807330" y="2020806"/>
              <a:ext cx="865848" cy="17834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2412" name="Google Shape;2412;p4"/>
            <p:cNvSpPr/>
            <p:nvPr/>
          </p:nvSpPr>
          <p:spPr>
            <a:xfrm rot="-5400000" flipH="1">
              <a:off x="3807329" y="2886654"/>
              <a:ext cx="865848" cy="178346"/>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2413" name="Google Shape;2413;p4"/>
            <p:cNvSpPr/>
            <p:nvPr/>
          </p:nvSpPr>
          <p:spPr>
            <a:xfrm rot="-5400000" flipH="1">
              <a:off x="3807329" y="3752502"/>
              <a:ext cx="865848" cy="17834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2414" name="Google Shape;2414;p4"/>
            <p:cNvSpPr/>
            <p:nvPr/>
          </p:nvSpPr>
          <p:spPr>
            <a:xfrm rot="-5400000" flipH="1">
              <a:off x="3807329" y="4618350"/>
              <a:ext cx="865848" cy="1783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2415" name="Google Shape;2415;p4"/>
            <p:cNvSpPr/>
            <p:nvPr/>
          </p:nvSpPr>
          <p:spPr>
            <a:xfrm rot="-5400000" flipH="1">
              <a:off x="3807332" y="5484197"/>
              <a:ext cx="865848" cy="17834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grpSp>
      <p:sp>
        <p:nvSpPr>
          <p:cNvPr id="55" name="Text To Outline">
            <a:extLst>
              <a:ext uri="{FF2B5EF4-FFF2-40B4-BE49-F238E27FC236}">
                <a16:creationId xmlns:a16="http://schemas.microsoft.com/office/drawing/2014/main" id="{CC5B327C-F9F1-43DE-B411-8315EEDC0061}"/>
              </a:ext>
            </a:extLst>
          </p:cNvPr>
          <p:cNvSpPr/>
          <p:nvPr/>
        </p:nvSpPr>
        <p:spPr>
          <a:xfrm>
            <a:off x="5828789" y="375602"/>
            <a:ext cx="518160" cy="406423"/>
          </a:xfrm>
          <a:custGeom>
            <a:avLst/>
            <a:gdLst/>
            <a:ahLst/>
            <a:cxnLst/>
            <a:rect l="l" t="t" r="r" b="b"/>
            <a:pathLst>
              <a:path w="532805" h="417910">
                <a:moveTo>
                  <a:pt x="499998" y="0"/>
                </a:moveTo>
                <a:lnTo>
                  <a:pt x="526256" y="42268"/>
                </a:lnTo>
                <a:cubicBezTo>
                  <a:pt x="481230" y="64096"/>
                  <a:pt x="445967" y="89496"/>
                  <a:pt x="420468" y="118468"/>
                </a:cubicBezTo>
                <a:cubicBezTo>
                  <a:pt x="394968" y="147439"/>
                  <a:pt x="380225" y="182563"/>
                  <a:pt x="376238" y="223838"/>
                </a:cubicBezTo>
                <a:lnTo>
                  <a:pt x="409705" y="223838"/>
                </a:lnTo>
                <a:cubicBezTo>
                  <a:pt x="434405" y="223838"/>
                  <a:pt x="454523" y="226616"/>
                  <a:pt x="470060" y="232172"/>
                </a:cubicBezTo>
                <a:cubicBezTo>
                  <a:pt x="485597" y="237729"/>
                  <a:pt x="498146" y="245468"/>
                  <a:pt x="507709" y="255389"/>
                </a:cubicBezTo>
                <a:cubicBezTo>
                  <a:pt x="516868" y="264914"/>
                  <a:pt x="523340" y="275432"/>
                  <a:pt x="527126" y="286941"/>
                </a:cubicBezTo>
                <a:cubicBezTo>
                  <a:pt x="530912" y="298450"/>
                  <a:pt x="532805" y="310357"/>
                  <a:pt x="532805" y="322660"/>
                </a:cubicBezTo>
                <a:cubicBezTo>
                  <a:pt x="532805" y="348060"/>
                  <a:pt x="522561" y="370285"/>
                  <a:pt x="502072" y="389335"/>
                </a:cubicBezTo>
                <a:cubicBezTo>
                  <a:pt x="481583" y="408385"/>
                  <a:pt x="457411" y="417910"/>
                  <a:pt x="429555" y="417910"/>
                </a:cubicBezTo>
                <a:cubicBezTo>
                  <a:pt x="385794" y="417910"/>
                  <a:pt x="352176" y="403424"/>
                  <a:pt x="328701" y="374452"/>
                </a:cubicBezTo>
                <a:cubicBezTo>
                  <a:pt x="305226" y="345480"/>
                  <a:pt x="293489" y="305396"/>
                  <a:pt x="293489" y="254199"/>
                </a:cubicBezTo>
                <a:cubicBezTo>
                  <a:pt x="293489" y="206574"/>
                  <a:pt x="313682" y="158552"/>
                  <a:pt x="354067" y="110133"/>
                </a:cubicBezTo>
                <a:cubicBezTo>
                  <a:pt x="394452" y="61714"/>
                  <a:pt x="443096" y="25003"/>
                  <a:pt x="499998" y="0"/>
                </a:cubicBezTo>
                <a:close/>
                <a:moveTo>
                  <a:pt x="206508" y="0"/>
                </a:moveTo>
                <a:lnTo>
                  <a:pt x="232767" y="42268"/>
                </a:lnTo>
                <a:cubicBezTo>
                  <a:pt x="187741" y="64096"/>
                  <a:pt x="152478" y="89496"/>
                  <a:pt x="126978" y="118468"/>
                </a:cubicBezTo>
                <a:cubicBezTo>
                  <a:pt x="101479" y="147439"/>
                  <a:pt x="86736" y="182563"/>
                  <a:pt x="82749" y="223838"/>
                </a:cubicBezTo>
                <a:lnTo>
                  <a:pt x="116216" y="223838"/>
                </a:lnTo>
                <a:cubicBezTo>
                  <a:pt x="140916" y="223838"/>
                  <a:pt x="161034" y="226616"/>
                  <a:pt x="176571" y="232172"/>
                </a:cubicBezTo>
                <a:cubicBezTo>
                  <a:pt x="192108" y="237729"/>
                  <a:pt x="204657" y="245468"/>
                  <a:pt x="214220" y="255389"/>
                </a:cubicBezTo>
                <a:cubicBezTo>
                  <a:pt x="223379" y="264914"/>
                  <a:pt x="229851" y="275432"/>
                  <a:pt x="233637" y="286941"/>
                </a:cubicBezTo>
                <a:cubicBezTo>
                  <a:pt x="237423" y="298450"/>
                  <a:pt x="239316" y="310357"/>
                  <a:pt x="239316" y="322660"/>
                </a:cubicBezTo>
                <a:cubicBezTo>
                  <a:pt x="239316" y="348060"/>
                  <a:pt x="229071" y="370285"/>
                  <a:pt x="208583" y="389335"/>
                </a:cubicBezTo>
                <a:cubicBezTo>
                  <a:pt x="188094" y="408385"/>
                  <a:pt x="163922" y="417910"/>
                  <a:pt x="136066" y="417910"/>
                </a:cubicBezTo>
                <a:cubicBezTo>
                  <a:pt x="92305" y="417910"/>
                  <a:pt x="58686" y="403424"/>
                  <a:pt x="35212" y="374452"/>
                </a:cubicBezTo>
                <a:cubicBezTo>
                  <a:pt x="11737" y="345480"/>
                  <a:pt x="0" y="305396"/>
                  <a:pt x="0" y="254199"/>
                </a:cubicBezTo>
                <a:cubicBezTo>
                  <a:pt x="0" y="206574"/>
                  <a:pt x="20193" y="158552"/>
                  <a:pt x="60578" y="110133"/>
                </a:cubicBezTo>
                <a:cubicBezTo>
                  <a:pt x="100963" y="61714"/>
                  <a:pt x="149606" y="25003"/>
                  <a:pt x="206508" y="0"/>
                </a:cubicBezTo>
                <a:close/>
              </a:path>
            </a:pathLst>
          </a:custGeom>
          <a:solidFill>
            <a:schemeClr val="bg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6298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69"/>
        <p:cNvGrpSpPr/>
        <p:nvPr/>
      </p:nvGrpSpPr>
      <p:grpSpPr>
        <a:xfrm>
          <a:off x="0" y="0"/>
          <a:ext cx="0" cy="0"/>
          <a:chOff x="0" y="0"/>
          <a:chExt cx="0" cy="0"/>
        </a:xfrm>
      </p:grpSpPr>
      <p:pic>
        <p:nvPicPr>
          <p:cNvPr id="47" name="Picture Placeholder 7">
            <a:extLst>
              <a:ext uri="{FF2B5EF4-FFF2-40B4-BE49-F238E27FC236}">
                <a16:creationId xmlns:a16="http://schemas.microsoft.com/office/drawing/2014/main" id="{B2B5752E-0615-45E8-A343-8065BA86C7DB}"/>
              </a:ext>
            </a:extLst>
          </p:cNvPr>
          <p:cNvPicPr>
            <a:picLocks noChangeAspect="1"/>
          </p:cNvPicPr>
          <p:nvPr/>
        </p:nvPicPr>
        <p:blipFill rotWithShape="1">
          <a:blip r:embed="rId3"/>
          <a:srcRect l="9431" r="596"/>
          <a:stretch/>
        </p:blipFill>
        <p:spPr>
          <a:xfrm>
            <a:off x="0" y="0"/>
            <a:ext cx="5503890" cy="6881928"/>
          </a:xfrm>
          <a:prstGeom prst="rect">
            <a:avLst/>
          </a:prstGeom>
        </p:spPr>
      </p:pic>
      <p:sp>
        <p:nvSpPr>
          <p:cNvPr id="52" name="Rectangle 51">
            <a:extLst>
              <a:ext uri="{FF2B5EF4-FFF2-40B4-BE49-F238E27FC236}">
                <a16:creationId xmlns:a16="http://schemas.microsoft.com/office/drawing/2014/main" id="{52DAA1E4-6281-450B-A1CC-9F6FDA14C82E}"/>
              </a:ext>
            </a:extLst>
          </p:cNvPr>
          <p:cNvSpPr/>
          <p:nvPr/>
        </p:nvSpPr>
        <p:spPr>
          <a:xfrm rot="16200000">
            <a:off x="3324618" y="-1993345"/>
            <a:ext cx="5526503" cy="12208267"/>
          </a:xfrm>
          <a:prstGeom prst="rect">
            <a:avLst/>
          </a:prstGeom>
          <a:gradFill flip="none" rotWithShape="1">
            <a:gsLst>
              <a:gs pos="7000">
                <a:schemeClr val="bg2">
                  <a:alpha val="59000"/>
                </a:schemeClr>
              </a:gs>
              <a:gs pos="75000">
                <a:schemeClr val="bg2">
                  <a:alpha val="0"/>
                </a:schemeClr>
              </a:gs>
            </a:gsLst>
            <a:lin ang="21594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67" dirty="0">
              <a:latin typeface="Tw Cen MT" panose="020B0602020104020603" pitchFamily="34" charset="0"/>
            </a:endParaRPr>
          </a:p>
        </p:txBody>
      </p:sp>
      <p:sp>
        <p:nvSpPr>
          <p:cNvPr id="49" name="Rectangle 48">
            <a:extLst>
              <a:ext uri="{FF2B5EF4-FFF2-40B4-BE49-F238E27FC236}">
                <a16:creationId xmlns:a16="http://schemas.microsoft.com/office/drawing/2014/main" id="{0524F21C-F5B4-4451-8DBB-3D5B016007E0}"/>
              </a:ext>
            </a:extLst>
          </p:cNvPr>
          <p:cNvSpPr/>
          <p:nvPr/>
        </p:nvSpPr>
        <p:spPr>
          <a:xfrm>
            <a:off x="5482624" y="0"/>
            <a:ext cx="6709375"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Content Placeholder 3">
            <a:extLst>
              <a:ext uri="{FF2B5EF4-FFF2-40B4-BE49-F238E27FC236}">
                <a16:creationId xmlns:a16="http://schemas.microsoft.com/office/drawing/2014/main" id="{8BD5C381-ECD3-4F3D-8D36-E8A855B38C53}"/>
              </a:ext>
            </a:extLst>
          </p:cNvPr>
          <p:cNvSpPr txBox="1">
            <a:spLocks/>
          </p:cNvSpPr>
          <p:nvPr/>
        </p:nvSpPr>
        <p:spPr>
          <a:xfrm>
            <a:off x="6108455" y="1359567"/>
            <a:ext cx="5426708" cy="4133759"/>
          </a:xfrm>
          <a:prstGeom prst="rect">
            <a:avLst/>
          </a:prstGeom>
          <a:noFill/>
          <a:ln>
            <a:noFill/>
          </a:ln>
        </p:spPr>
        <p:txBody>
          <a:bodyPr spcFirstLastPara="1" wrap="square" lIns="91375" tIns="45675" rIns="91375" bIns="45675"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000"/>
              <a:buFont typeface="Georgia"/>
              <a:buNone/>
              <a:defRPr sz="1000" b="0" i="0" u="none" strike="noStrike" cap="none">
                <a:solidFill>
                  <a:schemeClr val="dk1"/>
                </a:solidFill>
                <a:latin typeface="Georgia"/>
                <a:ea typeface="Georgia"/>
                <a:cs typeface="Georgia"/>
                <a:sym typeface="Georgia"/>
              </a:defRPr>
            </a:lvl1pPr>
            <a:lvl2pPr marL="914400" marR="0" lvl="1" indent="-344995" algn="l" rtl="0">
              <a:lnSpc>
                <a:spcPct val="90000"/>
              </a:lnSpc>
              <a:spcBef>
                <a:spcPts val="500"/>
              </a:spcBef>
              <a:spcAft>
                <a:spcPts val="0"/>
              </a:spcAft>
              <a:buClr>
                <a:schemeClr val="dk1"/>
              </a:buClr>
              <a:buSzPts val="1833"/>
              <a:buFont typeface="Arial"/>
              <a:buChar char="•"/>
              <a:defRPr sz="1833" b="0" i="0" u="none" strike="noStrike" cap="none">
                <a:solidFill>
                  <a:schemeClr val="dk1"/>
                </a:solidFill>
                <a:latin typeface="Georgia"/>
                <a:ea typeface="Georgia"/>
                <a:cs typeface="Georgia"/>
                <a:sym typeface="Georgia"/>
              </a:defRPr>
            </a:lvl2pPr>
            <a:lvl3pPr marL="1371600" marR="0" lvl="2" indent="-329120" algn="l" rtl="0">
              <a:lnSpc>
                <a:spcPct val="90000"/>
              </a:lnSpc>
              <a:spcBef>
                <a:spcPts val="500"/>
              </a:spcBef>
              <a:spcAft>
                <a:spcPts val="0"/>
              </a:spcAft>
              <a:buClr>
                <a:schemeClr val="dk1"/>
              </a:buClr>
              <a:buSzPts val="1583"/>
              <a:buFont typeface="Arial"/>
              <a:buChar char="•"/>
              <a:defRPr sz="1583" b="0" i="0" u="none" strike="noStrike" cap="none">
                <a:solidFill>
                  <a:schemeClr val="dk1"/>
                </a:solidFill>
                <a:latin typeface="Georgia"/>
                <a:ea typeface="Georgia"/>
                <a:cs typeface="Georgia"/>
                <a:sym typeface="Georgia"/>
              </a:defRPr>
            </a:lvl3pPr>
            <a:lvl4pPr marL="1828800" marR="0" lvl="3" indent="-318579" algn="l" rtl="0">
              <a:lnSpc>
                <a:spcPct val="90000"/>
              </a:lnSpc>
              <a:spcBef>
                <a:spcPts val="500"/>
              </a:spcBef>
              <a:spcAft>
                <a:spcPts val="0"/>
              </a:spcAft>
              <a:buClr>
                <a:schemeClr val="dk1"/>
              </a:buClr>
              <a:buSzPts val="1417"/>
              <a:buFont typeface="Arial"/>
              <a:buChar char="•"/>
              <a:defRPr sz="1417" b="0" i="0" u="none" strike="noStrike" cap="none">
                <a:solidFill>
                  <a:schemeClr val="dk1"/>
                </a:solidFill>
                <a:latin typeface="Georgia"/>
                <a:ea typeface="Georgia"/>
                <a:cs typeface="Georgia"/>
                <a:sym typeface="Georgia"/>
              </a:defRPr>
            </a:lvl4pPr>
            <a:lvl5pPr marL="2286000" marR="0" lvl="4" indent="-318579" algn="l" rtl="0">
              <a:lnSpc>
                <a:spcPct val="90000"/>
              </a:lnSpc>
              <a:spcBef>
                <a:spcPts val="500"/>
              </a:spcBef>
              <a:spcAft>
                <a:spcPts val="0"/>
              </a:spcAft>
              <a:buClr>
                <a:schemeClr val="dk1"/>
              </a:buClr>
              <a:buSzPts val="1417"/>
              <a:buFont typeface="Arial"/>
              <a:buChar char="•"/>
              <a:defRPr sz="1417" b="0" i="0" u="none" strike="noStrike" cap="none">
                <a:solidFill>
                  <a:schemeClr val="dk1"/>
                </a:solidFill>
                <a:latin typeface="Georgia"/>
                <a:ea typeface="Georgia"/>
                <a:cs typeface="Georgia"/>
                <a:sym typeface="Georgia"/>
              </a:defRPr>
            </a:lvl5pPr>
            <a:lvl6pPr marL="2743200" marR="0" lvl="5"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6pPr>
            <a:lvl7pPr marL="3200400" marR="0" lvl="6"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7pPr>
            <a:lvl8pPr marL="3657600" marR="0" lvl="7"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8pPr>
            <a:lvl9pPr marL="4114800" marR="0" lvl="8"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9pPr>
          </a:lstStyle>
          <a:p>
            <a:pPr marL="273050" indent="0">
              <a:lnSpc>
                <a:spcPct val="110000"/>
              </a:lnSpc>
              <a:spcBef>
                <a:spcPts val="300"/>
              </a:spcBef>
              <a:spcAft>
                <a:spcPts val="1800"/>
              </a:spcAft>
            </a:pPr>
            <a:r>
              <a:rPr lang="en-US" sz="4000" i="1" dirty="0">
                <a:solidFill>
                  <a:schemeClr val="bg1"/>
                </a:solidFill>
                <a:latin typeface="+mj-lt"/>
              </a:rPr>
              <a:t>My daughter never sang before, and now she knows three songs and sings in the car and house.</a:t>
            </a:r>
          </a:p>
          <a:p>
            <a:pPr marL="273050" indent="0" algn="r">
              <a:lnSpc>
                <a:spcPct val="110000"/>
              </a:lnSpc>
              <a:spcBef>
                <a:spcPts val="1200"/>
              </a:spcBef>
            </a:pPr>
            <a:r>
              <a:rPr lang="en-US" sz="2000" b="1" kern="1200" cap="all" spc="200" dirty="0">
                <a:solidFill>
                  <a:schemeClr val="bg1"/>
                </a:solidFill>
                <a:latin typeface="+mn-lt"/>
                <a:ea typeface="Open Sans" panose="020B0606030504020204" pitchFamily="34" charset="0"/>
                <a:cs typeface="Open Sans" panose="020B0606030504020204" pitchFamily="34" charset="0"/>
              </a:rPr>
              <a:t>FFN Caregiver in Fresno, CA</a:t>
            </a:r>
          </a:p>
        </p:txBody>
      </p:sp>
      <p:grpSp>
        <p:nvGrpSpPr>
          <p:cNvPr id="86" name="Google Shape;1012;p34">
            <a:extLst>
              <a:ext uri="{FF2B5EF4-FFF2-40B4-BE49-F238E27FC236}">
                <a16:creationId xmlns:a16="http://schemas.microsoft.com/office/drawing/2014/main" id="{948A644C-A187-41C5-9633-663DD0B62828}"/>
              </a:ext>
            </a:extLst>
          </p:cNvPr>
          <p:cNvGrpSpPr/>
          <p:nvPr/>
        </p:nvGrpSpPr>
        <p:grpSpPr>
          <a:xfrm>
            <a:off x="226389" y="5896040"/>
            <a:ext cx="2026275" cy="777240"/>
            <a:chOff x="-1784" y="1304"/>
            <a:chExt cx="5760" cy="2210"/>
          </a:xfrm>
          <a:solidFill>
            <a:schemeClr val="bg1"/>
          </a:solidFill>
        </p:grpSpPr>
        <p:sp>
          <p:nvSpPr>
            <p:cNvPr id="87" name="Google Shape;1013;p34">
              <a:extLst>
                <a:ext uri="{FF2B5EF4-FFF2-40B4-BE49-F238E27FC236}">
                  <a16:creationId xmlns:a16="http://schemas.microsoft.com/office/drawing/2014/main" id="{6B15073F-72F3-4C2C-B910-BEED89EAC637}"/>
                </a:ext>
              </a:extLst>
            </p:cNvPr>
            <p:cNvSpPr/>
            <p:nvPr/>
          </p:nvSpPr>
          <p:spPr>
            <a:xfrm>
              <a:off x="-1784" y="1496"/>
              <a:ext cx="207" cy="344"/>
            </a:xfrm>
            <a:custGeom>
              <a:avLst/>
              <a:gdLst/>
              <a:ahLst/>
              <a:cxnLst/>
              <a:rect l="l" t="t" r="r" b="b"/>
              <a:pathLst>
                <a:path w="99" h="164" extrusionOk="0">
                  <a:moveTo>
                    <a:pt x="46" y="0"/>
                  </a:moveTo>
                  <a:cubicBezTo>
                    <a:pt x="46" y="0"/>
                    <a:pt x="46" y="0"/>
                    <a:pt x="46" y="1"/>
                  </a:cubicBezTo>
                  <a:cubicBezTo>
                    <a:pt x="46" y="5"/>
                    <a:pt x="45" y="24"/>
                    <a:pt x="45" y="27"/>
                  </a:cubicBezTo>
                  <a:cubicBezTo>
                    <a:pt x="61" y="27"/>
                    <a:pt x="81" y="25"/>
                    <a:pt x="95" y="25"/>
                  </a:cubicBezTo>
                  <a:cubicBezTo>
                    <a:pt x="98" y="25"/>
                    <a:pt x="99" y="26"/>
                    <a:pt x="99" y="28"/>
                  </a:cubicBezTo>
                  <a:cubicBezTo>
                    <a:pt x="98" y="32"/>
                    <a:pt x="98" y="34"/>
                    <a:pt x="96" y="40"/>
                  </a:cubicBezTo>
                  <a:cubicBezTo>
                    <a:pt x="96" y="43"/>
                    <a:pt x="94" y="43"/>
                    <a:pt x="91" y="43"/>
                  </a:cubicBezTo>
                  <a:cubicBezTo>
                    <a:pt x="80" y="44"/>
                    <a:pt x="65" y="44"/>
                    <a:pt x="46" y="45"/>
                  </a:cubicBezTo>
                  <a:cubicBezTo>
                    <a:pt x="45" y="45"/>
                    <a:pt x="44" y="45"/>
                    <a:pt x="44" y="49"/>
                  </a:cubicBezTo>
                  <a:cubicBezTo>
                    <a:pt x="43" y="63"/>
                    <a:pt x="42" y="101"/>
                    <a:pt x="42" y="122"/>
                  </a:cubicBezTo>
                  <a:cubicBezTo>
                    <a:pt x="42" y="137"/>
                    <a:pt x="52" y="146"/>
                    <a:pt x="69" y="146"/>
                  </a:cubicBezTo>
                  <a:cubicBezTo>
                    <a:pt x="78" y="146"/>
                    <a:pt x="83" y="143"/>
                    <a:pt x="92" y="137"/>
                  </a:cubicBezTo>
                  <a:cubicBezTo>
                    <a:pt x="93" y="137"/>
                    <a:pt x="94" y="137"/>
                    <a:pt x="94" y="138"/>
                  </a:cubicBezTo>
                  <a:cubicBezTo>
                    <a:pt x="95" y="140"/>
                    <a:pt x="95" y="142"/>
                    <a:pt x="95" y="144"/>
                  </a:cubicBezTo>
                  <a:cubicBezTo>
                    <a:pt x="95" y="146"/>
                    <a:pt x="94" y="147"/>
                    <a:pt x="92" y="148"/>
                  </a:cubicBezTo>
                  <a:cubicBezTo>
                    <a:pt x="80" y="155"/>
                    <a:pt x="66" y="164"/>
                    <a:pt x="50" y="164"/>
                  </a:cubicBezTo>
                  <a:cubicBezTo>
                    <a:pt x="44" y="164"/>
                    <a:pt x="31" y="161"/>
                    <a:pt x="24" y="153"/>
                  </a:cubicBezTo>
                  <a:cubicBezTo>
                    <a:pt x="20" y="147"/>
                    <a:pt x="19" y="141"/>
                    <a:pt x="19" y="127"/>
                  </a:cubicBezTo>
                  <a:cubicBezTo>
                    <a:pt x="20" y="110"/>
                    <a:pt x="21" y="60"/>
                    <a:pt x="21" y="50"/>
                  </a:cubicBezTo>
                  <a:cubicBezTo>
                    <a:pt x="22" y="48"/>
                    <a:pt x="19" y="45"/>
                    <a:pt x="18" y="45"/>
                  </a:cubicBezTo>
                  <a:cubicBezTo>
                    <a:pt x="13" y="45"/>
                    <a:pt x="5" y="45"/>
                    <a:pt x="3" y="45"/>
                  </a:cubicBezTo>
                  <a:cubicBezTo>
                    <a:pt x="2" y="45"/>
                    <a:pt x="0" y="42"/>
                    <a:pt x="1" y="41"/>
                  </a:cubicBezTo>
                  <a:cubicBezTo>
                    <a:pt x="15" y="29"/>
                    <a:pt x="37" y="8"/>
                    <a:pt x="42" y="1"/>
                  </a:cubicBezTo>
                  <a:cubicBezTo>
                    <a:pt x="44" y="0"/>
                    <a:pt x="45" y="0"/>
                    <a:pt x="45" y="0"/>
                  </a:cubicBezTo>
                  <a:lnTo>
                    <a:pt x="46" y="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88" name="Google Shape;1014;p34">
              <a:extLst>
                <a:ext uri="{FF2B5EF4-FFF2-40B4-BE49-F238E27FC236}">
                  <a16:creationId xmlns:a16="http://schemas.microsoft.com/office/drawing/2014/main" id="{AEC6EDB7-3999-4C65-8D48-1C2CDEEEAA46}"/>
                </a:ext>
              </a:extLst>
            </p:cNvPr>
            <p:cNvSpPr/>
            <p:nvPr/>
          </p:nvSpPr>
          <p:spPr>
            <a:xfrm>
              <a:off x="-1552" y="1304"/>
              <a:ext cx="336" cy="531"/>
            </a:xfrm>
            <a:custGeom>
              <a:avLst/>
              <a:gdLst/>
              <a:ahLst/>
              <a:cxnLst/>
              <a:rect l="l" t="t" r="r" b="b"/>
              <a:pathLst>
                <a:path w="161" h="254" extrusionOk="0">
                  <a:moveTo>
                    <a:pt x="1" y="248"/>
                  </a:moveTo>
                  <a:cubicBezTo>
                    <a:pt x="0" y="246"/>
                    <a:pt x="0" y="246"/>
                    <a:pt x="2" y="245"/>
                  </a:cubicBezTo>
                  <a:cubicBezTo>
                    <a:pt x="20" y="236"/>
                    <a:pt x="21" y="235"/>
                    <a:pt x="21" y="202"/>
                  </a:cubicBezTo>
                  <a:cubicBezTo>
                    <a:pt x="21" y="58"/>
                    <a:pt x="21" y="58"/>
                    <a:pt x="21" y="58"/>
                  </a:cubicBezTo>
                  <a:cubicBezTo>
                    <a:pt x="21" y="37"/>
                    <a:pt x="20" y="37"/>
                    <a:pt x="8" y="26"/>
                  </a:cubicBezTo>
                  <a:cubicBezTo>
                    <a:pt x="7" y="25"/>
                    <a:pt x="7" y="23"/>
                    <a:pt x="9" y="22"/>
                  </a:cubicBezTo>
                  <a:cubicBezTo>
                    <a:pt x="13" y="18"/>
                    <a:pt x="32" y="7"/>
                    <a:pt x="41" y="1"/>
                  </a:cubicBezTo>
                  <a:cubicBezTo>
                    <a:pt x="43" y="0"/>
                    <a:pt x="45" y="1"/>
                    <a:pt x="46" y="2"/>
                  </a:cubicBezTo>
                  <a:cubicBezTo>
                    <a:pt x="47" y="2"/>
                    <a:pt x="47" y="3"/>
                    <a:pt x="47" y="5"/>
                  </a:cubicBezTo>
                  <a:cubicBezTo>
                    <a:pt x="47" y="29"/>
                    <a:pt x="46" y="52"/>
                    <a:pt x="46" y="73"/>
                  </a:cubicBezTo>
                  <a:cubicBezTo>
                    <a:pt x="46" y="131"/>
                    <a:pt x="46" y="131"/>
                    <a:pt x="46" y="131"/>
                  </a:cubicBezTo>
                  <a:cubicBezTo>
                    <a:pt x="46" y="131"/>
                    <a:pt x="47" y="133"/>
                    <a:pt x="48" y="133"/>
                  </a:cubicBezTo>
                  <a:cubicBezTo>
                    <a:pt x="55" y="130"/>
                    <a:pt x="76" y="120"/>
                    <a:pt x="86" y="117"/>
                  </a:cubicBezTo>
                  <a:cubicBezTo>
                    <a:pt x="93" y="114"/>
                    <a:pt x="99" y="113"/>
                    <a:pt x="105" y="113"/>
                  </a:cubicBezTo>
                  <a:cubicBezTo>
                    <a:pt x="137" y="113"/>
                    <a:pt x="143" y="142"/>
                    <a:pt x="143" y="169"/>
                  </a:cubicBezTo>
                  <a:cubicBezTo>
                    <a:pt x="143" y="179"/>
                    <a:pt x="143" y="201"/>
                    <a:pt x="142" y="226"/>
                  </a:cubicBezTo>
                  <a:cubicBezTo>
                    <a:pt x="142" y="237"/>
                    <a:pt x="144" y="238"/>
                    <a:pt x="158" y="242"/>
                  </a:cubicBezTo>
                  <a:cubicBezTo>
                    <a:pt x="161" y="243"/>
                    <a:pt x="161" y="243"/>
                    <a:pt x="161" y="244"/>
                  </a:cubicBezTo>
                  <a:cubicBezTo>
                    <a:pt x="161" y="250"/>
                    <a:pt x="161" y="250"/>
                    <a:pt x="161" y="250"/>
                  </a:cubicBezTo>
                  <a:cubicBezTo>
                    <a:pt x="161" y="252"/>
                    <a:pt x="161" y="252"/>
                    <a:pt x="158" y="252"/>
                  </a:cubicBezTo>
                  <a:cubicBezTo>
                    <a:pt x="134" y="252"/>
                    <a:pt x="134" y="252"/>
                    <a:pt x="134" y="252"/>
                  </a:cubicBezTo>
                  <a:cubicBezTo>
                    <a:pt x="117" y="252"/>
                    <a:pt x="103" y="254"/>
                    <a:pt x="101" y="254"/>
                  </a:cubicBezTo>
                  <a:cubicBezTo>
                    <a:pt x="99" y="254"/>
                    <a:pt x="99" y="254"/>
                    <a:pt x="98" y="250"/>
                  </a:cubicBezTo>
                  <a:cubicBezTo>
                    <a:pt x="98" y="246"/>
                    <a:pt x="98" y="245"/>
                    <a:pt x="99" y="244"/>
                  </a:cubicBezTo>
                  <a:cubicBezTo>
                    <a:pt x="100" y="244"/>
                    <a:pt x="106" y="242"/>
                    <a:pt x="110" y="240"/>
                  </a:cubicBezTo>
                  <a:cubicBezTo>
                    <a:pt x="116" y="237"/>
                    <a:pt x="117" y="235"/>
                    <a:pt x="118" y="226"/>
                  </a:cubicBezTo>
                  <a:cubicBezTo>
                    <a:pt x="120" y="211"/>
                    <a:pt x="120" y="201"/>
                    <a:pt x="120" y="187"/>
                  </a:cubicBezTo>
                  <a:cubicBezTo>
                    <a:pt x="120" y="154"/>
                    <a:pt x="114" y="145"/>
                    <a:pt x="106" y="139"/>
                  </a:cubicBezTo>
                  <a:cubicBezTo>
                    <a:pt x="97" y="132"/>
                    <a:pt x="91" y="132"/>
                    <a:pt x="84" y="132"/>
                  </a:cubicBezTo>
                  <a:cubicBezTo>
                    <a:pt x="73" y="132"/>
                    <a:pt x="60" y="137"/>
                    <a:pt x="49" y="142"/>
                  </a:cubicBezTo>
                  <a:cubicBezTo>
                    <a:pt x="46" y="144"/>
                    <a:pt x="45" y="146"/>
                    <a:pt x="45" y="153"/>
                  </a:cubicBezTo>
                  <a:cubicBezTo>
                    <a:pt x="45" y="191"/>
                    <a:pt x="45" y="191"/>
                    <a:pt x="45" y="191"/>
                  </a:cubicBezTo>
                  <a:cubicBezTo>
                    <a:pt x="45" y="209"/>
                    <a:pt x="46" y="218"/>
                    <a:pt x="47" y="228"/>
                  </a:cubicBezTo>
                  <a:cubicBezTo>
                    <a:pt x="48" y="237"/>
                    <a:pt x="50" y="239"/>
                    <a:pt x="66" y="240"/>
                  </a:cubicBezTo>
                  <a:cubicBezTo>
                    <a:pt x="67" y="240"/>
                    <a:pt x="68" y="241"/>
                    <a:pt x="68" y="250"/>
                  </a:cubicBezTo>
                  <a:cubicBezTo>
                    <a:pt x="68" y="251"/>
                    <a:pt x="68" y="252"/>
                    <a:pt x="66" y="252"/>
                  </a:cubicBezTo>
                  <a:cubicBezTo>
                    <a:pt x="39" y="252"/>
                    <a:pt x="21" y="252"/>
                    <a:pt x="6" y="254"/>
                  </a:cubicBezTo>
                  <a:cubicBezTo>
                    <a:pt x="4" y="254"/>
                    <a:pt x="3" y="254"/>
                    <a:pt x="3" y="253"/>
                  </a:cubicBezTo>
                  <a:lnTo>
                    <a:pt x="1" y="24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89" name="Google Shape;1015;p34">
              <a:extLst>
                <a:ext uri="{FF2B5EF4-FFF2-40B4-BE49-F238E27FC236}">
                  <a16:creationId xmlns:a16="http://schemas.microsoft.com/office/drawing/2014/main" id="{5FB07144-B9A9-40B3-ADFB-15E113E698AA}"/>
                </a:ext>
              </a:extLst>
            </p:cNvPr>
            <p:cNvSpPr/>
            <p:nvPr/>
          </p:nvSpPr>
          <p:spPr>
            <a:xfrm>
              <a:off x="-1182" y="1540"/>
              <a:ext cx="250" cy="298"/>
            </a:xfrm>
            <a:custGeom>
              <a:avLst/>
              <a:gdLst/>
              <a:ahLst/>
              <a:cxnLst/>
              <a:rect l="l" t="t" r="r" b="b"/>
              <a:pathLst>
                <a:path w="120" h="142" extrusionOk="0">
                  <a:moveTo>
                    <a:pt x="67" y="0"/>
                  </a:moveTo>
                  <a:cubicBezTo>
                    <a:pt x="78" y="0"/>
                    <a:pt x="89" y="6"/>
                    <a:pt x="95" y="12"/>
                  </a:cubicBezTo>
                  <a:cubicBezTo>
                    <a:pt x="101" y="18"/>
                    <a:pt x="105" y="25"/>
                    <a:pt x="108" y="34"/>
                  </a:cubicBezTo>
                  <a:cubicBezTo>
                    <a:pt x="111" y="34"/>
                    <a:pt x="119" y="32"/>
                    <a:pt x="120" y="33"/>
                  </a:cubicBezTo>
                  <a:cubicBezTo>
                    <a:pt x="120" y="34"/>
                    <a:pt x="120" y="35"/>
                    <a:pt x="120" y="36"/>
                  </a:cubicBezTo>
                  <a:cubicBezTo>
                    <a:pt x="119" y="39"/>
                    <a:pt x="117" y="45"/>
                    <a:pt x="114" y="46"/>
                  </a:cubicBezTo>
                  <a:cubicBezTo>
                    <a:pt x="88" y="52"/>
                    <a:pt x="44" y="60"/>
                    <a:pt x="29" y="65"/>
                  </a:cubicBezTo>
                  <a:cubicBezTo>
                    <a:pt x="27" y="65"/>
                    <a:pt x="27" y="67"/>
                    <a:pt x="27" y="71"/>
                  </a:cubicBezTo>
                  <a:cubicBezTo>
                    <a:pt x="28" y="108"/>
                    <a:pt x="47" y="123"/>
                    <a:pt x="70" y="123"/>
                  </a:cubicBezTo>
                  <a:cubicBezTo>
                    <a:pt x="86" y="123"/>
                    <a:pt x="100" y="116"/>
                    <a:pt x="112" y="106"/>
                  </a:cubicBezTo>
                  <a:cubicBezTo>
                    <a:pt x="113" y="104"/>
                    <a:pt x="117" y="104"/>
                    <a:pt x="117" y="105"/>
                  </a:cubicBezTo>
                  <a:cubicBezTo>
                    <a:pt x="117" y="113"/>
                    <a:pt x="116" y="115"/>
                    <a:pt x="114" y="117"/>
                  </a:cubicBezTo>
                  <a:cubicBezTo>
                    <a:pt x="100" y="130"/>
                    <a:pt x="83" y="136"/>
                    <a:pt x="71" y="140"/>
                  </a:cubicBezTo>
                  <a:cubicBezTo>
                    <a:pt x="67" y="141"/>
                    <a:pt x="62" y="142"/>
                    <a:pt x="59" y="142"/>
                  </a:cubicBezTo>
                  <a:cubicBezTo>
                    <a:pt x="35" y="142"/>
                    <a:pt x="20" y="127"/>
                    <a:pt x="15" y="123"/>
                  </a:cubicBezTo>
                  <a:cubicBezTo>
                    <a:pt x="10" y="117"/>
                    <a:pt x="0" y="101"/>
                    <a:pt x="0" y="78"/>
                  </a:cubicBezTo>
                  <a:cubicBezTo>
                    <a:pt x="0" y="48"/>
                    <a:pt x="18" y="24"/>
                    <a:pt x="35" y="11"/>
                  </a:cubicBezTo>
                  <a:cubicBezTo>
                    <a:pt x="44" y="5"/>
                    <a:pt x="56" y="0"/>
                    <a:pt x="66" y="0"/>
                  </a:cubicBezTo>
                  <a:lnTo>
                    <a:pt x="67" y="0"/>
                  </a:lnTo>
                  <a:close/>
                  <a:moveTo>
                    <a:pt x="83" y="37"/>
                  </a:moveTo>
                  <a:cubicBezTo>
                    <a:pt x="83" y="29"/>
                    <a:pt x="69" y="13"/>
                    <a:pt x="54" y="13"/>
                  </a:cubicBezTo>
                  <a:cubicBezTo>
                    <a:pt x="52" y="13"/>
                    <a:pt x="48" y="14"/>
                    <a:pt x="45" y="16"/>
                  </a:cubicBezTo>
                  <a:cubicBezTo>
                    <a:pt x="34" y="24"/>
                    <a:pt x="29" y="41"/>
                    <a:pt x="30" y="55"/>
                  </a:cubicBezTo>
                  <a:cubicBezTo>
                    <a:pt x="45" y="50"/>
                    <a:pt x="62" y="47"/>
                    <a:pt x="80" y="43"/>
                  </a:cubicBezTo>
                  <a:cubicBezTo>
                    <a:pt x="82" y="43"/>
                    <a:pt x="83" y="41"/>
                    <a:pt x="83" y="37"/>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90" name="Google Shape;1016;p34">
              <a:extLst>
                <a:ext uri="{FF2B5EF4-FFF2-40B4-BE49-F238E27FC236}">
                  <a16:creationId xmlns:a16="http://schemas.microsoft.com/office/drawing/2014/main" id="{C3DE4FA2-1764-4BC3-A540-F68263ADEFA2}"/>
                </a:ext>
              </a:extLst>
            </p:cNvPr>
            <p:cNvSpPr/>
            <p:nvPr/>
          </p:nvSpPr>
          <p:spPr>
            <a:xfrm>
              <a:off x="-781" y="1348"/>
              <a:ext cx="495" cy="485"/>
            </a:xfrm>
            <a:custGeom>
              <a:avLst/>
              <a:gdLst/>
              <a:ahLst/>
              <a:cxnLst/>
              <a:rect l="l" t="t" r="r" b="b"/>
              <a:pathLst>
                <a:path w="237" h="232" extrusionOk="0">
                  <a:moveTo>
                    <a:pt x="237" y="116"/>
                  </a:moveTo>
                  <a:cubicBezTo>
                    <a:pt x="237" y="135"/>
                    <a:pt x="228" y="166"/>
                    <a:pt x="203" y="190"/>
                  </a:cubicBezTo>
                  <a:cubicBezTo>
                    <a:pt x="179" y="213"/>
                    <a:pt x="162" y="220"/>
                    <a:pt x="143" y="226"/>
                  </a:cubicBezTo>
                  <a:cubicBezTo>
                    <a:pt x="125" y="231"/>
                    <a:pt x="113" y="232"/>
                    <a:pt x="88" y="232"/>
                  </a:cubicBezTo>
                  <a:cubicBezTo>
                    <a:pt x="69" y="232"/>
                    <a:pt x="34" y="230"/>
                    <a:pt x="26" y="230"/>
                  </a:cubicBezTo>
                  <a:cubicBezTo>
                    <a:pt x="19" y="230"/>
                    <a:pt x="6" y="231"/>
                    <a:pt x="2" y="231"/>
                  </a:cubicBezTo>
                  <a:cubicBezTo>
                    <a:pt x="2" y="230"/>
                    <a:pt x="0" y="221"/>
                    <a:pt x="1" y="220"/>
                  </a:cubicBezTo>
                  <a:cubicBezTo>
                    <a:pt x="18" y="215"/>
                    <a:pt x="21" y="213"/>
                    <a:pt x="21" y="206"/>
                  </a:cubicBezTo>
                  <a:cubicBezTo>
                    <a:pt x="23" y="177"/>
                    <a:pt x="23" y="118"/>
                    <a:pt x="23" y="76"/>
                  </a:cubicBezTo>
                  <a:cubicBezTo>
                    <a:pt x="23" y="36"/>
                    <a:pt x="23" y="27"/>
                    <a:pt x="22" y="23"/>
                  </a:cubicBezTo>
                  <a:cubicBezTo>
                    <a:pt x="21" y="18"/>
                    <a:pt x="19" y="15"/>
                    <a:pt x="3" y="13"/>
                  </a:cubicBezTo>
                  <a:cubicBezTo>
                    <a:pt x="2" y="13"/>
                    <a:pt x="1" y="12"/>
                    <a:pt x="1" y="10"/>
                  </a:cubicBezTo>
                  <a:cubicBezTo>
                    <a:pt x="1" y="2"/>
                    <a:pt x="1" y="2"/>
                    <a:pt x="1" y="2"/>
                  </a:cubicBezTo>
                  <a:cubicBezTo>
                    <a:pt x="13" y="2"/>
                    <a:pt x="24" y="2"/>
                    <a:pt x="42" y="1"/>
                  </a:cubicBezTo>
                  <a:cubicBezTo>
                    <a:pt x="66" y="1"/>
                    <a:pt x="79" y="0"/>
                    <a:pt x="95" y="0"/>
                  </a:cubicBezTo>
                  <a:cubicBezTo>
                    <a:pt x="121" y="0"/>
                    <a:pt x="166" y="4"/>
                    <a:pt x="198" y="32"/>
                  </a:cubicBezTo>
                  <a:cubicBezTo>
                    <a:pt x="224" y="56"/>
                    <a:pt x="237" y="84"/>
                    <a:pt x="237" y="116"/>
                  </a:cubicBezTo>
                  <a:close/>
                  <a:moveTo>
                    <a:pt x="96" y="13"/>
                  </a:moveTo>
                  <a:cubicBezTo>
                    <a:pt x="81" y="13"/>
                    <a:pt x="58" y="17"/>
                    <a:pt x="55" y="19"/>
                  </a:cubicBezTo>
                  <a:cubicBezTo>
                    <a:pt x="53" y="21"/>
                    <a:pt x="53" y="23"/>
                    <a:pt x="53" y="26"/>
                  </a:cubicBezTo>
                  <a:cubicBezTo>
                    <a:pt x="51" y="43"/>
                    <a:pt x="50" y="75"/>
                    <a:pt x="50" y="104"/>
                  </a:cubicBezTo>
                  <a:cubicBezTo>
                    <a:pt x="50" y="156"/>
                    <a:pt x="51" y="192"/>
                    <a:pt x="55" y="209"/>
                  </a:cubicBezTo>
                  <a:cubicBezTo>
                    <a:pt x="56" y="212"/>
                    <a:pt x="57" y="214"/>
                    <a:pt x="61" y="215"/>
                  </a:cubicBezTo>
                  <a:cubicBezTo>
                    <a:pt x="68" y="217"/>
                    <a:pt x="82" y="220"/>
                    <a:pt x="92" y="220"/>
                  </a:cubicBezTo>
                  <a:cubicBezTo>
                    <a:pt x="111" y="220"/>
                    <a:pt x="133" y="217"/>
                    <a:pt x="158" y="201"/>
                  </a:cubicBezTo>
                  <a:cubicBezTo>
                    <a:pt x="189" y="182"/>
                    <a:pt x="203" y="149"/>
                    <a:pt x="203" y="114"/>
                  </a:cubicBezTo>
                  <a:cubicBezTo>
                    <a:pt x="203" y="77"/>
                    <a:pt x="186" y="52"/>
                    <a:pt x="170" y="38"/>
                  </a:cubicBezTo>
                  <a:cubicBezTo>
                    <a:pt x="146" y="16"/>
                    <a:pt x="115" y="13"/>
                    <a:pt x="96" y="13"/>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91" name="Google Shape;1017;p34">
              <a:extLst>
                <a:ext uri="{FF2B5EF4-FFF2-40B4-BE49-F238E27FC236}">
                  <a16:creationId xmlns:a16="http://schemas.microsoft.com/office/drawing/2014/main" id="{7E804748-431C-4D8B-9DF9-EBD7D97E1660}"/>
                </a:ext>
              </a:extLst>
            </p:cNvPr>
            <p:cNvSpPr/>
            <p:nvPr/>
          </p:nvSpPr>
          <p:spPr>
            <a:xfrm>
              <a:off x="-242" y="1536"/>
              <a:ext cx="267" cy="304"/>
            </a:xfrm>
            <a:custGeom>
              <a:avLst/>
              <a:gdLst/>
              <a:ahLst/>
              <a:cxnLst/>
              <a:rect l="l" t="t" r="r" b="b"/>
              <a:pathLst>
                <a:path w="128" h="145" extrusionOk="0">
                  <a:moveTo>
                    <a:pt x="16" y="43"/>
                  </a:moveTo>
                  <a:cubicBezTo>
                    <a:pt x="14" y="44"/>
                    <a:pt x="12" y="44"/>
                    <a:pt x="10" y="44"/>
                  </a:cubicBezTo>
                  <a:cubicBezTo>
                    <a:pt x="8" y="44"/>
                    <a:pt x="6" y="41"/>
                    <a:pt x="6" y="40"/>
                  </a:cubicBezTo>
                  <a:cubicBezTo>
                    <a:pt x="6" y="38"/>
                    <a:pt x="7" y="35"/>
                    <a:pt x="8" y="33"/>
                  </a:cubicBezTo>
                  <a:cubicBezTo>
                    <a:pt x="14" y="23"/>
                    <a:pt x="39" y="7"/>
                    <a:pt x="49" y="4"/>
                  </a:cubicBezTo>
                  <a:cubicBezTo>
                    <a:pt x="56" y="2"/>
                    <a:pt x="61" y="0"/>
                    <a:pt x="65" y="0"/>
                  </a:cubicBezTo>
                  <a:cubicBezTo>
                    <a:pt x="80" y="0"/>
                    <a:pt x="87" y="7"/>
                    <a:pt x="93" y="13"/>
                  </a:cubicBezTo>
                  <a:cubicBezTo>
                    <a:pt x="99" y="19"/>
                    <a:pt x="99" y="26"/>
                    <a:pt x="99" y="29"/>
                  </a:cubicBezTo>
                  <a:cubicBezTo>
                    <a:pt x="99" y="54"/>
                    <a:pt x="98" y="78"/>
                    <a:pt x="98" y="103"/>
                  </a:cubicBezTo>
                  <a:cubicBezTo>
                    <a:pt x="98" y="122"/>
                    <a:pt x="102" y="128"/>
                    <a:pt x="107" y="128"/>
                  </a:cubicBezTo>
                  <a:cubicBezTo>
                    <a:pt x="113" y="128"/>
                    <a:pt x="124" y="124"/>
                    <a:pt x="125" y="124"/>
                  </a:cubicBezTo>
                  <a:cubicBezTo>
                    <a:pt x="125" y="123"/>
                    <a:pt x="128" y="126"/>
                    <a:pt x="128" y="126"/>
                  </a:cubicBezTo>
                  <a:cubicBezTo>
                    <a:pt x="128" y="134"/>
                    <a:pt x="128" y="134"/>
                    <a:pt x="128" y="134"/>
                  </a:cubicBezTo>
                  <a:cubicBezTo>
                    <a:pt x="128" y="135"/>
                    <a:pt x="127" y="136"/>
                    <a:pt x="126" y="137"/>
                  </a:cubicBezTo>
                  <a:cubicBezTo>
                    <a:pt x="121" y="140"/>
                    <a:pt x="99" y="145"/>
                    <a:pt x="88" y="145"/>
                  </a:cubicBezTo>
                  <a:cubicBezTo>
                    <a:pt x="82" y="145"/>
                    <a:pt x="77" y="142"/>
                    <a:pt x="74" y="127"/>
                  </a:cubicBezTo>
                  <a:cubicBezTo>
                    <a:pt x="63" y="133"/>
                    <a:pt x="41" y="143"/>
                    <a:pt x="29" y="143"/>
                  </a:cubicBezTo>
                  <a:cubicBezTo>
                    <a:pt x="25" y="143"/>
                    <a:pt x="18" y="143"/>
                    <a:pt x="9" y="137"/>
                  </a:cubicBezTo>
                  <a:cubicBezTo>
                    <a:pt x="5" y="134"/>
                    <a:pt x="0" y="125"/>
                    <a:pt x="0" y="111"/>
                  </a:cubicBezTo>
                  <a:cubicBezTo>
                    <a:pt x="0" y="104"/>
                    <a:pt x="5" y="98"/>
                    <a:pt x="15" y="93"/>
                  </a:cubicBezTo>
                  <a:cubicBezTo>
                    <a:pt x="33" y="84"/>
                    <a:pt x="54" y="78"/>
                    <a:pt x="75" y="74"/>
                  </a:cubicBezTo>
                  <a:cubicBezTo>
                    <a:pt x="76" y="71"/>
                    <a:pt x="76" y="55"/>
                    <a:pt x="76" y="48"/>
                  </a:cubicBezTo>
                  <a:cubicBezTo>
                    <a:pt x="76" y="33"/>
                    <a:pt x="73" y="25"/>
                    <a:pt x="70" y="22"/>
                  </a:cubicBezTo>
                  <a:cubicBezTo>
                    <a:pt x="67" y="19"/>
                    <a:pt x="58" y="17"/>
                    <a:pt x="50" y="17"/>
                  </a:cubicBezTo>
                  <a:cubicBezTo>
                    <a:pt x="45" y="17"/>
                    <a:pt x="39" y="18"/>
                    <a:pt x="37" y="19"/>
                  </a:cubicBezTo>
                  <a:cubicBezTo>
                    <a:pt x="36" y="20"/>
                    <a:pt x="35" y="22"/>
                    <a:pt x="35" y="33"/>
                  </a:cubicBezTo>
                  <a:cubicBezTo>
                    <a:pt x="35" y="36"/>
                    <a:pt x="35" y="37"/>
                    <a:pt x="33" y="38"/>
                  </a:cubicBezTo>
                  <a:lnTo>
                    <a:pt x="16" y="43"/>
                  </a:lnTo>
                  <a:close/>
                  <a:moveTo>
                    <a:pt x="43" y="127"/>
                  </a:moveTo>
                  <a:cubicBezTo>
                    <a:pt x="47" y="127"/>
                    <a:pt x="57" y="124"/>
                    <a:pt x="66" y="120"/>
                  </a:cubicBezTo>
                  <a:cubicBezTo>
                    <a:pt x="71" y="117"/>
                    <a:pt x="74" y="114"/>
                    <a:pt x="74" y="110"/>
                  </a:cubicBezTo>
                  <a:cubicBezTo>
                    <a:pt x="75" y="106"/>
                    <a:pt x="75" y="93"/>
                    <a:pt x="75" y="88"/>
                  </a:cubicBezTo>
                  <a:cubicBezTo>
                    <a:pt x="75" y="86"/>
                    <a:pt x="75" y="84"/>
                    <a:pt x="74" y="84"/>
                  </a:cubicBezTo>
                  <a:cubicBezTo>
                    <a:pt x="52" y="88"/>
                    <a:pt x="38" y="92"/>
                    <a:pt x="30" y="98"/>
                  </a:cubicBezTo>
                  <a:cubicBezTo>
                    <a:pt x="28" y="100"/>
                    <a:pt x="27" y="103"/>
                    <a:pt x="27" y="109"/>
                  </a:cubicBezTo>
                  <a:cubicBezTo>
                    <a:pt x="27" y="121"/>
                    <a:pt x="30" y="127"/>
                    <a:pt x="43" y="127"/>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92" name="Google Shape;1018;p34">
              <a:extLst>
                <a:ext uri="{FF2B5EF4-FFF2-40B4-BE49-F238E27FC236}">
                  <a16:creationId xmlns:a16="http://schemas.microsoft.com/office/drawing/2014/main" id="{A3692F2C-7ABE-45A7-91BF-7416522C6B0C}"/>
                </a:ext>
              </a:extLst>
            </p:cNvPr>
            <p:cNvSpPr/>
            <p:nvPr/>
          </p:nvSpPr>
          <p:spPr>
            <a:xfrm>
              <a:off x="19" y="1545"/>
              <a:ext cx="278" cy="293"/>
            </a:xfrm>
            <a:custGeom>
              <a:avLst/>
              <a:gdLst/>
              <a:ahLst/>
              <a:cxnLst/>
              <a:rect l="l" t="t" r="r" b="b"/>
              <a:pathLst>
                <a:path w="133" h="140" extrusionOk="0">
                  <a:moveTo>
                    <a:pt x="58" y="5"/>
                  </a:moveTo>
                  <a:cubicBezTo>
                    <a:pt x="58" y="7"/>
                    <a:pt x="57" y="8"/>
                    <a:pt x="56" y="9"/>
                  </a:cubicBezTo>
                  <a:cubicBezTo>
                    <a:pt x="52" y="11"/>
                    <a:pt x="43" y="15"/>
                    <a:pt x="41" y="18"/>
                  </a:cubicBezTo>
                  <a:cubicBezTo>
                    <a:pt x="40" y="19"/>
                    <a:pt x="39" y="20"/>
                    <a:pt x="42" y="30"/>
                  </a:cubicBezTo>
                  <a:cubicBezTo>
                    <a:pt x="46" y="45"/>
                    <a:pt x="60" y="91"/>
                    <a:pt x="65" y="101"/>
                  </a:cubicBezTo>
                  <a:cubicBezTo>
                    <a:pt x="66" y="103"/>
                    <a:pt x="67" y="102"/>
                    <a:pt x="69" y="100"/>
                  </a:cubicBezTo>
                  <a:cubicBezTo>
                    <a:pt x="80" y="79"/>
                    <a:pt x="93" y="50"/>
                    <a:pt x="98" y="37"/>
                  </a:cubicBezTo>
                  <a:cubicBezTo>
                    <a:pt x="101" y="29"/>
                    <a:pt x="103" y="24"/>
                    <a:pt x="104" y="20"/>
                  </a:cubicBezTo>
                  <a:cubicBezTo>
                    <a:pt x="104" y="16"/>
                    <a:pt x="101" y="13"/>
                    <a:pt x="87" y="10"/>
                  </a:cubicBezTo>
                  <a:cubicBezTo>
                    <a:pt x="86" y="10"/>
                    <a:pt x="86" y="8"/>
                    <a:pt x="88" y="4"/>
                  </a:cubicBezTo>
                  <a:cubicBezTo>
                    <a:pt x="89" y="1"/>
                    <a:pt x="89" y="1"/>
                    <a:pt x="91" y="1"/>
                  </a:cubicBezTo>
                  <a:cubicBezTo>
                    <a:pt x="103" y="1"/>
                    <a:pt x="118" y="0"/>
                    <a:pt x="127" y="0"/>
                  </a:cubicBezTo>
                  <a:cubicBezTo>
                    <a:pt x="129" y="0"/>
                    <a:pt x="130" y="0"/>
                    <a:pt x="131" y="2"/>
                  </a:cubicBezTo>
                  <a:cubicBezTo>
                    <a:pt x="132" y="3"/>
                    <a:pt x="132" y="4"/>
                    <a:pt x="133" y="5"/>
                  </a:cubicBezTo>
                  <a:cubicBezTo>
                    <a:pt x="133" y="7"/>
                    <a:pt x="133" y="9"/>
                    <a:pt x="132" y="10"/>
                  </a:cubicBezTo>
                  <a:cubicBezTo>
                    <a:pt x="113" y="37"/>
                    <a:pt x="88" y="87"/>
                    <a:pt x="74" y="116"/>
                  </a:cubicBezTo>
                  <a:cubicBezTo>
                    <a:pt x="68" y="127"/>
                    <a:pt x="66" y="134"/>
                    <a:pt x="66" y="135"/>
                  </a:cubicBezTo>
                  <a:cubicBezTo>
                    <a:pt x="65" y="138"/>
                    <a:pt x="64" y="139"/>
                    <a:pt x="63" y="139"/>
                  </a:cubicBezTo>
                  <a:cubicBezTo>
                    <a:pt x="61" y="140"/>
                    <a:pt x="59" y="140"/>
                    <a:pt x="57" y="140"/>
                  </a:cubicBezTo>
                  <a:cubicBezTo>
                    <a:pt x="55" y="140"/>
                    <a:pt x="54" y="138"/>
                    <a:pt x="53" y="135"/>
                  </a:cubicBezTo>
                  <a:cubicBezTo>
                    <a:pt x="50" y="128"/>
                    <a:pt x="37" y="88"/>
                    <a:pt x="20" y="39"/>
                  </a:cubicBezTo>
                  <a:cubicBezTo>
                    <a:pt x="14" y="21"/>
                    <a:pt x="12" y="15"/>
                    <a:pt x="1" y="11"/>
                  </a:cubicBezTo>
                  <a:cubicBezTo>
                    <a:pt x="0" y="11"/>
                    <a:pt x="4" y="1"/>
                    <a:pt x="5" y="1"/>
                  </a:cubicBezTo>
                  <a:cubicBezTo>
                    <a:pt x="18" y="1"/>
                    <a:pt x="46" y="1"/>
                    <a:pt x="57" y="0"/>
                  </a:cubicBezTo>
                  <a:cubicBezTo>
                    <a:pt x="58" y="0"/>
                    <a:pt x="58" y="0"/>
                    <a:pt x="58" y="1"/>
                  </a:cubicBezTo>
                  <a:lnTo>
                    <a:pt x="58" y="5"/>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93" name="Google Shape;1019;p34">
              <a:extLst>
                <a:ext uri="{FF2B5EF4-FFF2-40B4-BE49-F238E27FC236}">
                  <a16:creationId xmlns:a16="http://schemas.microsoft.com/office/drawing/2014/main" id="{7141AE00-DA50-4DB9-AC6D-83665119FDFE}"/>
                </a:ext>
              </a:extLst>
            </p:cNvPr>
            <p:cNvSpPr/>
            <p:nvPr/>
          </p:nvSpPr>
          <p:spPr>
            <a:xfrm>
              <a:off x="330" y="1373"/>
              <a:ext cx="142" cy="460"/>
            </a:xfrm>
            <a:custGeom>
              <a:avLst/>
              <a:gdLst/>
              <a:ahLst/>
              <a:cxnLst/>
              <a:rect l="l" t="t" r="r" b="b"/>
              <a:pathLst>
                <a:path w="68" h="220" extrusionOk="0">
                  <a:moveTo>
                    <a:pt x="36" y="218"/>
                  </a:moveTo>
                  <a:cubicBezTo>
                    <a:pt x="19" y="218"/>
                    <a:pt x="5" y="220"/>
                    <a:pt x="4" y="220"/>
                  </a:cubicBezTo>
                  <a:cubicBezTo>
                    <a:pt x="2" y="220"/>
                    <a:pt x="1" y="220"/>
                    <a:pt x="1" y="219"/>
                  </a:cubicBezTo>
                  <a:cubicBezTo>
                    <a:pt x="0" y="216"/>
                    <a:pt x="0" y="213"/>
                    <a:pt x="0" y="211"/>
                  </a:cubicBezTo>
                  <a:cubicBezTo>
                    <a:pt x="0" y="209"/>
                    <a:pt x="1" y="209"/>
                    <a:pt x="2" y="209"/>
                  </a:cubicBezTo>
                  <a:cubicBezTo>
                    <a:pt x="15" y="208"/>
                    <a:pt x="18" y="206"/>
                    <a:pt x="20" y="197"/>
                  </a:cubicBezTo>
                  <a:cubicBezTo>
                    <a:pt x="21" y="191"/>
                    <a:pt x="22" y="167"/>
                    <a:pt x="22" y="144"/>
                  </a:cubicBezTo>
                  <a:cubicBezTo>
                    <a:pt x="22" y="125"/>
                    <a:pt x="22" y="114"/>
                    <a:pt x="21" y="107"/>
                  </a:cubicBezTo>
                  <a:cubicBezTo>
                    <a:pt x="21" y="105"/>
                    <a:pt x="19" y="105"/>
                    <a:pt x="2" y="102"/>
                  </a:cubicBezTo>
                  <a:cubicBezTo>
                    <a:pt x="1" y="102"/>
                    <a:pt x="0" y="101"/>
                    <a:pt x="1" y="99"/>
                  </a:cubicBezTo>
                  <a:cubicBezTo>
                    <a:pt x="4" y="93"/>
                    <a:pt x="4" y="92"/>
                    <a:pt x="6" y="92"/>
                  </a:cubicBezTo>
                  <a:cubicBezTo>
                    <a:pt x="20" y="87"/>
                    <a:pt x="30" y="82"/>
                    <a:pt x="45" y="77"/>
                  </a:cubicBezTo>
                  <a:cubicBezTo>
                    <a:pt x="47" y="76"/>
                    <a:pt x="47" y="77"/>
                    <a:pt x="47" y="79"/>
                  </a:cubicBezTo>
                  <a:cubicBezTo>
                    <a:pt x="46" y="103"/>
                    <a:pt x="44" y="152"/>
                    <a:pt x="44" y="170"/>
                  </a:cubicBezTo>
                  <a:cubicBezTo>
                    <a:pt x="44" y="189"/>
                    <a:pt x="44" y="195"/>
                    <a:pt x="44" y="199"/>
                  </a:cubicBezTo>
                  <a:cubicBezTo>
                    <a:pt x="45" y="204"/>
                    <a:pt x="46" y="206"/>
                    <a:pt x="49" y="206"/>
                  </a:cubicBezTo>
                  <a:cubicBezTo>
                    <a:pt x="61" y="204"/>
                    <a:pt x="63" y="204"/>
                    <a:pt x="64" y="204"/>
                  </a:cubicBezTo>
                  <a:cubicBezTo>
                    <a:pt x="66" y="204"/>
                    <a:pt x="68" y="206"/>
                    <a:pt x="67" y="207"/>
                  </a:cubicBezTo>
                  <a:cubicBezTo>
                    <a:pt x="66" y="216"/>
                    <a:pt x="66" y="216"/>
                    <a:pt x="66" y="216"/>
                  </a:cubicBezTo>
                  <a:cubicBezTo>
                    <a:pt x="66" y="218"/>
                    <a:pt x="65" y="218"/>
                    <a:pt x="64" y="218"/>
                  </a:cubicBezTo>
                  <a:lnTo>
                    <a:pt x="36" y="218"/>
                  </a:lnTo>
                  <a:close/>
                  <a:moveTo>
                    <a:pt x="40" y="0"/>
                  </a:moveTo>
                  <a:cubicBezTo>
                    <a:pt x="48" y="0"/>
                    <a:pt x="53" y="7"/>
                    <a:pt x="53" y="15"/>
                  </a:cubicBezTo>
                  <a:cubicBezTo>
                    <a:pt x="53" y="26"/>
                    <a:pt x="46" y="32"/>
                    <a:pt x="37" y="32"/>
                  </a:cubicBezTo>
                  <a:cubicBezTo>
                    <a:pt x="29" y="32"/>
                    <a:pt x="23" y="26"/>
                    <a:pt x="23" y="18"/>
                  </a:cubicBezTo>
                  <a:cubicBezTo>
                    <a:pt x="23" y="6"/>
                    <a:pt x="32" y="0"/>
                    <a:pt x="39" y="0"/>
                  </a:cubicBezTo>
                  <a:lnTo>
                    <a:pt x="40" y="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94" name="Google Shape;1020;p34">
              <a:extLst>
                <a:ext uri="{FF2B5EF4-FFF2-40B4-BE49-F238E27FC236}">
                  <a16:creationId xmlns:a16="http://schemas.microsoft.com/office/drawing/2014/main" id="{1624A0D3-4D84-4519-BBCA-113C3B9099C2}"/>
                </a:ext>
              </a:extLst>
            </p:cNvPr>
            <p:cNvSpPr/>
            <p:nvPr/>
          </p:nvSpPr>
          <p:spPr>
            <a:xfrm>
              <a:off x="497" y="1306"/>
              <a:ext cx="332" cy="538"/>
            </a:xfrm>
            <a:custGeom>
              <a:avLst/>
              <a:gdLst/>
              <a:ahLst/>
              <a:cxnLst/>
              <a:rect l="l" t="t" r="r" b="b"/>
              <a:pathLst>
                <a:path w="159" h="257" extrusionOk="0">
                  <a:moveTo>
                    <a:pt x="0" y="192"/>
                  </a:moveTo>
                  <a:cubicBezTo>
                    <a:pt x="0" y="175"/>
                    <a:pt x="5" y="155"/>
                    <a:pt x="24" y="136"/>
                  </a:cubicBezTo>
                  <a:cubicBezTo>
                    <a:pt x="35" y="126"/>
                    <a:pt x="58" y="112"/>
                    <a:pt x="78" y="112"/>
                  </a:cubicBezTo>
                  <a:cubicBezTo>
                    <a:pt x="87" y="112"/>
                    <a:pt x="100" y="115"/>
                    <a:pt x="104" y="117"/>
                  </a:cubicBezTo>
                  <a:cubicBezTo>
                    <a:pt x="105" y="117"/>
                    <a:pt x="108" y="116"/>
                    <a:pt x="108" y="114"/>
                  </a:cubicBezTo>
                  <a:cubicBezTo>
                    <a:pt x="108" y="109"/>
                    <a:pt x="108" y="103"/>
                    <a:pt x="108" y="89"/>
                  </a:cubicBezTo>
                  <a:cubicBezTo>
                    <a:pt x="108" y="56"/>
                    <a:pt x="108" y="45"/>
                    <a:pt x="107" y="36"/>
                  </a:cubicBezTo>
                  <a:cubicBezTo>
                    <a:pt x="107" y="31"/>
                    <a:pt x="106" y="30"/>
                    <a:pt x="91" y="28"/>
                  </a:cubicBezTo>
                  <a:cubicBezTo>
                    <a:pt x="89" y="28"/>
                    <a:pt x="88" y="26"/>
                    <a:pt x="88" y="25"/>
                  </a:cubicBezTo>
                  <a:cubicBezTo>
                    <a:pt x="87" y="23"/>
                    <a:pt x="87" y="23"/>
                    <a:pt x="87" y="23"/>
                  </a:cubicBezTo>
                  <a:cubicBezTo>
                    <a:pt x="86" y="21"/>
                    <a:pt x="87" y="21"/>
                    <a:pt x="87" y="20"/>
                  </a:cubicBezTo>
                  <a:cubicBezTo>
                    <a:pt x="102" y="14"/>
                    <a:pt x="114" y="9"/>
                    <a:pt x="127" y="1"/>
                  </a:cubicBezTo>
                  <a:cubicBezTo>
                    <a:pt x="128" y="0"/>
                    <a:pt x="129" y="0"/>
                    <a:pt x="130" y="0"/>
                  </a:cubicBezTo>
                  <a:cubicBezTo>
                    <a:pt x="132" y="1"/>
                    <a:pt x="133" y="3"/>
                    <a:pt x="133" y="6"/>
                  </a:cubicBezTo>
                  <a:cubicBezTo>
                    <a:pt x="132" y="38"/>
                    <a:pt x="131" y="109"/>
                    <a:pt x="131" y="150"/>
                  </a:cubicBezTo>
                  <a:cubicBezTo>
                    <a:pt x="131" y="196"/>
                    <a:pt x="131" y="196"/>
                    <a:pt x="131" y="196"/>
                  </a:cubicBezTo>
                  <a:cubicBezTo>
                    <a:pt x="131" y="207"/>
                    <a:pt x="131" y="225"/>
                    <a:pt x="133" y="233"/>
                  </a:cubicBezTo>
                  <a:cubicBezTo>
                    <a:pt x="134" y="238"/>
                    <a:pt x="135" y="239"/>
                    <a:pt x="137" y="239"/>
                  </a:cubicBezTo>
                  <a:cubicBezTo>
                    <a:pt x="141" y="239"/>
                    <a:pt x="150" y="235"/>
                    <a:pt x="154" y="233"/>
                  </a:cubicBezTo>
                  <a:cubicBezTo>
                    <a:pt x="155" y="233"/>
                    <a:pt x="157" y="233"/>
                    <a:pt x="157" y="234"/>
                  </a:cubicBezTo>
                  <a:cubicBezTo>
                    <a:pt x="158" y="237"/>
                    <a:pt x="159" y="241"/>
                    <a:pt x="159" y="244"/>
                  </a:cubicBezTo>
                  <a:cubicBezTo>
                    <a:pt x="159" y="247"/>
                    <a:pt x="157" y="247"/>
                    <a:pt x="155" y="247"/>
                  </a:cubicBezTo>
                  <a:cubicBezTo>
                    <a:pt x="145" y="251"/>
                    <a:pt x="118" y="257"/>
                    <a:pt x="114" y="257"/>
                  </a:cubicBezTo>
                  <a:cubicBezTo>
                    <a:pt x="112" y="257"/>
                    <a:pt x="109" y="254"/>
                    <a:pt x="108" y="250"/>
                  </a:cubicBezTo>
                  <a:cubicBezTo>
                    <a:pt x="108" y="245"/>
                    <a:pt x="108" y="236"/>
                    <a:pt x="108" y="233"/>
                  </a:cubicBezTo>
                  <a:cubicBezTo>
                    <a:pt x="83" y="245"/>
                    <a:pt x="67" y="253"/>
                    <a:pt x="55" y="253"/>
                  </a:cubicBezTo>
                  <a:cubicBezTo>
                    <a:pt x="41" y="253"/>
                    <a:pt x="27" y="245"/>
                    <a:pt x="19" y="238"/>
                  </a:cubicBezTo>
                  <a:cubicBezTo>
                    <a:pt x="6" y="225"/>
                    <a:pt x="0" y="205"/>
                    <a:pt x="0" y="192"/>
                  </a:cubicBezTo>
                  <a:close/>
                  <a:moveTo>
                    <a:pt x="63" y="128"/>
                  </a:moveTo>
                  <a:cubicBezTo>
                    <a:pt x="58" y="128"/>
                    <a:pt x="43" y="131"/>
                    <a:pt x="36" y="139"/>
                  </a:cubicBezTo>
                  <a:cubicBezTo>
                    <a:pt x="28" y="147"/>
                    <a:pt x="24" y="159"/>
                    <a:pt x="24" y="173"/>
                  </a:cubicBezTo>
                  <a:cubicBezTo>
                    <a:pt x="24" y="180"/>
                    <a:pt x="25" y="206"/>
                    <a:pt x="43" y="222"/>
                  </a:cubicBezTo>
                  <a:cubicBezTo>
                    <a:pt x="54" y="232"/>
                    <a:pt x="64" y="233"/>
                    <a:pt x="73" y="233"/>
                  </a:cubicBezTo>
                  <a:cubicBezTo>
                    <a:pt x="84" y="233"/>
                    <a:pt x="97" y="228"/>
                    <a:pt x="103" y="224"/>
                  </a:cubicBezTo>
                  <a:cubicBezTo>
                    <a:pt x="106" y="222"/>
                    <a:pt x="107" y="221"/>
                    <a:pt x="107" y="219"/>
                  </a:cubicBezTo>
                  <a:cubicBezTo>
                    <a:pt x="109" y="206"/>
                    <a:pt x="109" y="159"/>
                    <a:pt x="107" y="147"/>
                  </a:cubicBezTo>
                  <a:cubicBezTo>
                    <a:pt x="106" y="143"/>
                    <a:pt x="106" y="142"/>
                    <a:pt x="101" y="138"/>
                  </a:cubicBezTo>
                  <a:cubicBezTo>
                    <a:pt x="91" y="132"/>
                    <a:pt x="77" y="128"/>
                    <a:pt x="64" y="128"/>
                  </a:cubicBezTo>
                  <a:lnTo>
                    <a:pt x="63" y="12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95" name="Google Shape;1021;p34">
              <a:extLst>
                <a:ext uri="{FF2B5EF4-FFF2-40B4-BE49-F238E27FC236}">
                  <a16:creationId xmlns:a16="http://schemas.microsoft.com/office/drawing/2014/main" id="{21F585E7-412A-4554-8EA0-62510DBF335C}"/>
                </a:ext>
              </a:extLst>
            </p:cNvPr>
            <p:cNvSpPr/>
            <p:nvPr/>
          </p:nvSpPr>
          <p:spPr>
            <a:xfrm>
              <a:off x="-1778" y="2053"/>
              <a:ext cx="378" cy="488"/>
            </a:xfrm>
            <a:custGeom>
              <a:avLst/>
              <a:gdLst/>
              <a:ahLst/>
              <a:cxnLst/>
              <a:rect l="l" t="t" r="r" b="b"/>
              <a:pathLst>
                <a:path w="181" h="233" extrusionOk="0">
                  <a:moveTo>
                    <a:pt x="170" y="175"/>
                  </a:moveTo>
                  <a:cubicBezTo>
                    <a:pt x="171" y="175"/>
                    <a:pt x="178" y="177"/>
                    <a:pt x="180" y="178"/>
                  </a:cubicBezTo>
                  <a:cubicBezTo>
                    <a:pt x="181" y="179"/>
                    <a:pt x="181" y="180"/>
                    <a:pt x="181" y="182"/>
                  </a:cubicBezTo>
                  <a:cubicBezTo>
                    <a:pt x="177" y="196"/>
                    <a:pt x="173" y="210"/>
                    <a:pt x="170" y="226"/>
                  </a:cubicBezTo>
                  <a:cubicBezTo>
                    <a:pt x="170" y="229"/>
                    <a:pt x="167" y="231"/>
                    <a:pt x="164" y="231"/>
                  </a:cubicBezTo>
                  <a:cubicBezTo>
                    <a:pt x="161" y="231"/>
                    <a:pt x="157" y="231"/>
                    <a:pt x="142" y="231"/>
                  </a:cubicBezTo>
                  <a:cubicBezTo>
                    <a:pt x="128" y="231"/>
                    <a:pt x="110" y="230"/>
                    <a:pt x="52" y="230"/>
                  </a:cubicBezTo>
                  <a:cubicBezTo>
                    <a:pt x="33" y="230"/>
                    <a:pt x="17" y="232"/>
                    <a:pt x="12" y="232"/>
                  </a:cubicBezTo>
                  <a:cubicBezTo>
                    <a:pt x="8" y="233"/>
                    <a:pt x="6" y="233"/>
                    <a:pt x="5" y="233"/>
                  </a:cubicBezTo>
                  <a:cubicBezTo>
                    <a:pt x="4" y="232"/>
                    <a:pt x="1" y="224"/>
                    <a:pt x="1" y="222"/>
                  </a:cubicBezTo>
                  <a:cubicBezTo>
                    <a:pt x="19" y="220"/>
                    <a:pt x="28" y="217"/>
                    <a:pt x="31" y="206"/>
                  </a:cubicBezTo>
                  <a:cubicBezTo>
                    <a:pt x="32" y="202"/>
                    <a:pt x="33" y="188"/>
                    <a:pt x="33" y="152"/>
                  </a:cubicBezTo>
                  <a:cubicBezTo>
                    <a:pt x="33" y="80"/>
                    <a:pt x="33" y="80"/>
                    <a:pt x="33" y="80"/>
                  </a:cubicBezTo>
                  <a:cubicBezTo>
                    <a:pt x="33" y="50"/>
                    <a:pt x="32" y="31"/>
                    <a:pt x="32" y="24"/>
                  </a:cubicBezTo>
                  <a:cubicBezTo>
                    <a:pt x="31" y="16"/>
                    <a:pt x="28" y="14"/>
                    <a:pt x="3" y="14"/>
                  </a:cubicBezTo>
                  <a:cubicBezTo>
                    <a:pt x="1" y="14"/>
                    <a:pt x="0" y="12"/>
                    <a:pt x="1" y="10"/>
                  </a:cubicBezTo>
                  <a:cubicBezTo>
                    <a:pt x="4" y="4"/>
                    <a:pt x="4" y="4"/>
                    <a:pt x="4" y="4"/>
                  </a:cubicBezTo>
                  <a:cubicBezTo>
                    <a:pt x="5" y="2"/>
                    <a:pt x="5" y="2"/>
                    <a:pt x="6" y="2"/>
                  </a:cubicBezTo>
                  <a:cubicBezTo>
                    <a:pt x="32" y="3"/>
                    <a:pt x="61" y="2"/>
                    <a:pt x="91" y="0"/>
                  </a:cubicBezTo>
                  <a:cubicBezTo>
                    <a:pt x="92" y="1"/>
                    <a:pt x="93" y="7"/>
                    <a:pt x="93" y="10"/>
                  </a:cubicBezTo>
                  <a:cubicBezTo>
                    <a:pt x="70" y="13"/>
                    <a:pt x="63" y="14"/>
                    <a:pt x="62" y="29"/>
                  </a:cubicBezTo>
                  <a:cubicBezTo>
                    <a:pt x="61" y="39"/>
                    <a:pt x="60" y="65"/>
                    <a:pt x="60" y="91"/>
                  </a:cubicBezTo>
                  <a:cubicBezTo>
                    <a:pt x="60" y="134"/>
                    <a:pt x="60" y="134"/>
                    <a:pt x="60" y="134"/>
                  </a:cubicBezTo>
                  <a:cubicBezTo>
                    <a:pt x="60" y="190"/>
                    <a:pt x="61" y="201"/>
                    <a:pt x="61" y="206"/>
                  </a:cubicBezTo>
                  <a:cubicBezTo>
                    <a:pt x="62" y="212"/>
                    <a:pt x="64" y="215"/>
                    <a:pt x="68" y="216"/>
                  </a:cubicBezTo>
                  <a:cubicBezTo>
                    <a:pt x="74" y="217"/>
                    <a:pt x="86" y="217"/>
                    <a:pt x="102" y="217"/>
                  </a:cubicBezTo>
                  <a:cubicBezTo>
                    <a:pt x="125" y="217"/>
                    <a:pt x="147" y="217"/>
                    <a:pt x="159" y="200"/>
                  </a:cubicBezTo>
                  <a:cubicBezTo>
                    <a:pt x="163" y="195"/>
                    <a:pt x="166" y="188"/>
                    <a:pt x="169" y="177"/>
                  </a:cubicBezTo>
                  <a:cubicBezTo>
                    <a:pt x="169" y="176"/>
                    <a:pt x="169" y="175"/>
                    <a:pt x="170" y="175"/>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96" name="Google Shape;1022;p34">
              <a:extLst>
                <a:ext uri="{FF2B5EF4-FFF2-40B4-BE49-F238E27FC236}">
                  <a16:creationId xmlns:a16="http://schemas.microsoft.com/office/drawing/2014/main" id="{DD16BF8C-C43B-4818-BEC4-D85FA72E2695}"/>
                </a:ext>
              </a:extLst>
            </p:cNvPr>
            <p:cNvSpPr/>
            <p:nvPr/>
          </p:nvSpPr>
          <p:spPr>
            <a:xfrm>
              <a:off x="-1375" y="2244"/>
              <a:ext cx="332" cy="299"/>
            </a:xfrm>
            <a:custGeom>
              <a:avLst/>
              <a:gdLst/>
              <a:ahLst/>
              <a:cxnLst/>
              <a:rect l="l" t="t" r="r" b="b"/>
              <a:pathLst>
                <a:path w="159" h="143" extrusionOk="0">
                  <a:moveTo>
                    <a:pt x="38" y="0"/>
                  </a:moveTo>
                  <a:cubicBezTo>
                    <a:pt x="41" y="0"/>
                    <a:pt x="41" y="2"/>
                    <a:pt x="42" y="6"/>
                  </a:cubicBezTo>
                  <a:cubicBezTo>
                    <a:pt x="42" y="9"/>
                    <a:pt x="42" y="16"/>
                    <a:pt x="42" y="30"/>
                  </a:cubicBezTo>
                  <a:cubicBezTo>
                    <a:pt x="41" y="46"/>
                    <a:pt x="40" y="80"/>
                    <a:pt x="40" y="101"/>
                  </a:cubicBezTo>
                  <a:cubicBezTo>
                    <a:pt x="40" y="117"/>
                    <a:pt x="57" y="125"/>
                    <a:pt x="69" y="125"/>
                  </a:cubicBezTo>
                  <a:cubicBezTo>
                    <a:pt x="83" y="124"/>
                    <a:pt x="94" y="118"/>
                    <a:pt x="104" y="112"/>
                  </a:cubicBezTo>
                  <a:cubicBezTo>
                    <a:pt x="106" y="110"/>
                    <a:pt x="107" y="108"/>
                    <a:pt x="108" y="104"/>
                  </a:cubicBezTo>
                  <a:cubicBezTo>
                    <a:pt x="109" y="94"/>
                    <a:pt x="110" y="79"/>
                    <a:pt x="110" y="61"/>
                  </a:cubicBezTo>
                  <a:cubicBezTo>
                    <a:pt x="110" y="38"/>
                    <a:pt x="109" y="29"/>
                    <a:pt x="106" y="25"/>
                  </a:cubicBezTo>
                  <a:cubicBezTo>
                    <a:pt x="104" y="21"/>
                    <a:pt x="100" y="20"/>
                    <a:pt x="87" y="17"/>
                  </a:cubicBezTo>
                  <a:cubicBezTo>
                    <a:pt x="86" y="17"/>
                    <a:pt x="85" y="16"/>
                    <a:pt x="85" y="15"/>
                  </a:cubicBezTo>
                  <a:cubicBezTo>
                    <a:pt x="85" y="14"/>
                    <a:pt x="84" y="9"/>
                    <a:pt x="84" y="8"/>
                  </a:cubicBezTo>
                  <a:cubicBezTo>
                    <a:pt x="84" y="8"/>
                    <a:pt x="84" y="8"/>
                    <a:pt x="85" y="7"/>
                  </a:cubicBezTo>
                  <a:cubicBezTo>
                    <a:pt x="86" y="7"/>
                    <a:pt x="114" y="4"/>
                    <a:pt x="129" y="4"/>
                  </a:cubicBezTo>
                  <a:cubicBezTo>
                    <a:pt x="132" y="4"/>
                    <a:pt x="132" y="5"/>
                    <a:pt x="133" y="8"/>
                  </a:cubicBezTo>
                  <a:cubicBezTo>
                    <a:pt x="134" y="11"/>
                    <a:pt x="134" y="13"/>
                    <a:pt x="134" y="23"/>
                  </a:cubicBezTo>
                  <a:cubicBezTo>
                    <a:pt x="133" y="34"/>
                    <a:pt x="132" y="45"/>
                    <a:pt x="132" y="67"/>
                  </a:cubicBezTo>
                  <a:cubicBezTo>
                    <a:pt x="132" y="101"/>
                    <a:pt x="132" y="101"/>
                    <a:pt x="132" y="101"/>
                  </a:cubicBezTo>
                  <a:cubicBezTo>
                    <a:pt x="132" y="112"/>
                    <a:pt x="133" y="120"/>
                    <a:pt x="134" y="122"/>
                  </a:cubicBezTo>
                  <a:cubicBezTo>
                    <a:pt x="134" y="124"/>
                    <a:pt x="135" y="125"/>
                    <a:pt x="137" y="124"/>
                  </a:cubicBezTo>
                  <a:cubicBezTo>
                    <a:pt x="139" y="124"/>
                    <a:pt x="147" y="122"/>
                    <a:pt x="156" y="120"/>
                  </a:cubicBezTo>
                  <a:cubicBezTo>
                    <a:pt x="157" y="120"/>
                    <a:pt x="159" y="122"/>
                    <a:pt x="159" y="123"/>
                  </a:cubicBezTo>
                  <a:cubicBezTo>
                    <a:pt x="156" y="134"/>
                    <a:pt x="156" y="135"/>
                    <a:pt x="154" y="135"/>
                  </a:cubicBezTo>
                  <a:cubicBezTo>
                    <a:pt x="137" y="136"/>
                    <a:pt x="115" y="143"/>
                    <a:pt x="112" y="143"/>
                  </a:cubicBezTo>
                  <a:cubicBezTo>
                    <a:pt x="111" y="143"/>
                    <a:pt x="110" y="143"/>
                    <a:pt x="109" y="142"/>
                  </a:cubicBezTo>
                  <a:cubicBezTo>
                    <a:pt x="107" y="139"/>
                    <a:pt x="106" y="138"/>
                    <a:pt x="106" y="137"/>
                  </a:cubicBezTo>
                  <a:cubicBezTo>
                    <a:pt x="107" y="122"/>
                    <a:pt x="107" y="122"/>
                    <a:pt x="107" y="122"/>
                  </a:cubicBezTo>
                  <a:cubicBezTo>
                    <a:pt x="97" y="126"/>
                    <a:pt x="83" y="134"/>
                    <a:pt x="74" y="138"/>
                  </a:cubicBezTo>
                  <a:cubicBezTo>
                    <a:pt x="68" y="142"/>
                    <a:pt x="58" y="143"/>
                    <a:pt x="52" y="143"/>
                  </a:cubicBezTo>
                  <a:cubicBezTo>
                    <a:pt x="41" y="143"/>
                    <a:pt x="29" y="139"/>
                    <a:pt x="21" y="127"/>
                  </a:cubicBezTo>
                  <a:cubicBezTo>
                    <a:pt x="18" y="122"/>
                    <a:pt x="17" y="113"/>
                    <a:pt x="17" y="105"/>
                  </a:cubicBezTo>
                  <a:cubicBezTo>
                    <a:pt x="17" y="66"/>
                    <a:pt x="18" y="42"/>
                    <a:pt x="18" y="33"/>
                  </a:cubicBezTo>
                  <a:cubicBezTo>
                    <a:pt x="18" y="27"/>
                    <a:pt x="17" y="25"/>
                    <a:pt x="3" y="19"/>
                  </a:cubicBezTo>
                  <a:cubicBezTo>
                    <a:pt x="2" y="18"/>
                    <a:pt x="1" y="17"/>
                    <a:pt x="0" y="14"/>
                  </a:cubicBezTo>
                  <a:cubicBezTo>
                    <a:pt x="0" y="10"/>
                    <a:pt x="0" y="9"/>
                    <a:pt x="2" y="9"/>
                  </a:cubicBezTo>
                  <a:cubicBezTo>
                    <a:pt x="7" y="7"/>
                    <a:pt x="34" y="0"/>
                    <a:pt x="38"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97" name="Google Shape;1023;p34">
              <a:extLst>
                <a:ext uri="{FF2B5EF4-FFF2-40B4-BE49-F238E27FC236}">
                  <a16:creationId xmlns:a16="http://schemas.microsoft.com/office/drawing/2014/main" id="{FC31BB53-4BEA-4BCA-B62F-2C49EFD1413E}"/>
                </a:ext>
              </a:extLst>
            </p:cNvPr>
            <p:cNvSpPr/>
            <p:nvPr/>
          </p:nvSpPr>
          <p:spPr>
            <a:xfrm>
              <a:off x="-1013" y="2241"/>
              <a:ext cx="240" cy="300"/>
            </a:xfrm>
            <a:custGeom>
              <a:avLst/>
              <a:gdLst/>
              <a:ahLst/>
              <a:cxnLst/>
              <a:rect l="l" t="t" r="r" b="b"/>
              <a:pathLst>
                <a:path w="115" h="143" extrusionOk="0">
                  <a:moveTo>
                    <a:pt x="80" y="0"/>
                  </a:moveTo>
                  <a:cubicBezTo>
                    <a:pt x="92" y="0"/>
                    <a:pt x="106" y="5"/>
                    <a:pt x="113" y="12"/>
                  </a:cubicBezTo>
                  <a:cubicBezTo>
                    <a:pt x="115" y="14"/>
                    <a:pt x="115" y="15"/>
                    <a:pt x="115" y="16"/>
                  </a:cubicBezTo>
                  <a:cubicBezTo>
                    <a:pt x="115" y="21"/>
                    <a:pt x="108" y="26"/>
                    <a:pt x="105" y="29"/>
                  </a:cubicBezTo>
                  <a:cubicBezTo>
                    <a:pt x="102" y="30"/>
                    <a:pt x="98" y="31"/>
                    <a:pt x="97" y="30"/>
                  </a:cubicBezTo>
                  <a:cubicBezTo>
                    <a:pt x="95" y="29"/>
                    <a:pt x="93" y="28"/>
                    <a:pt x="89" y="26"/>
                  </a:cubicBezTo>
                  <a:cubicBezTo>
                    <a:pt x="82" y="21"/>
                    <a:pt x="71" y="18"/>
                    <a:pt x="64" y="18"/>
                  </a:cubicBezTo>
                  <a:cubicBezTo>
                    <a:pt x="52" y="18"/>
                    <a:pt x="43" y="22"/>
                    <a:pt x="38" y="27"/>
                  </a:cubicBezTo>
                  <a:cubicBezTo>
                    <a:pt x="28" y="37"/>
                    <a:pt x="25" y="50"/>
                    <a:pt x="25" y="68"/>
                  </a:cubicBezTo>
                  <a:cubicBezTo>
                    <a:pt x="25" y="89"/>
                    <a:pt x="32" y="103"/>
                    <a:pt x="36" y="109"/>
                  </a:cubicBezTo>
                  <a:cubicBezTo>
                    <a:pt x="47" y="122"/>
                    <a:pt x="62" y="126"/>
                    <a:pt x="70" y="126"/>
                  </a:cubicBezTo>
                  <a:cubicBezTo>
                    <a:pt x="81" y="126"/>
                    <a:pt x="98" y="117"/>
                    <a:pt x="106" y="112"/>
                  </a:cubicBezTo>
                  <a:cubicBezTo>
                    <a:pt x="106" y="112"/>
                    <a:pt x="110" y="113"/>
                    <a:pt x="110" y="114"/>
                  </a:cubicBezTo>
                  <a:cubicBezTo>
                    <a:pt x="110" y="117"/>
                    <a:pt x="108" y="123"/>
                    <a:pt x="105" y="125"/>
                  </a:cubicBezTo>
                  <a:cubicBezTo>
                    <a:pt x="101" y="128"/>
                    <a:pt x="88" y="135"/>
                    <a:pt x="76" y="140"/>
                  </a:cubicBezTo>
                  <a:cubicBezTo>
                    <a:pt x="69" y="142"/>
                    <a:pt x="61" y="143"/>
                    <a:pt x="57" y="143"/>
                  </a:cubicBezTo>
                  <a:cubicBezTo>
                    <a:pt x="45" y="143"/>
                    <a:pt x="30" y="138"/>
                    <a:pt x="19" y="129"/>
                  </a:cubicBezTo>
                  <a:cubicBezTo>
                    <a:pt x="11" y="124"/>
                    <a:pt x="0" y="107"/>
                    <a:pt x="0" y="85"/>
                  </a:cubicBezTo>
                  <a:cubicBezTo>
                    <a:pt x="0" y="48"/>
                    <a:pt x="15" y="36"/>
                    <a:pt x="21" y="30"/>
                  </a:cubicBezTo>
                  <a:cubicBezTo>
                    <a:pt x="28" y="22"/>
                    <a:pt x="44" y="12"/>
                    <a:pt x="52" y="8"/>
                  </a:cubicBezTo>
                  <a:cubicBezTo>
                    <a:pt x="60" y="4"/>
                    <a:pt x="69" y="0"/>
                    <a:pt x="80"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98" name="Google Shape;1024;p34">
              <a:extLst>
                <a:ext uri="{FF2B5EF4-FFF2-40B4-BE49-F238E27FC236}">
                  <a16:creationId xmlns:a16="http://schemas.microsoft.com/office/drawing/2014/main" id="{78CD113B-A103-49E1-9629-DF4EDB26503E}"/>
                </a:ext>
              </a:extLst>
            </p:cNvPr>
            <p:cNvSpPr/>
            <p:nvPr/>
          </p:nvSpPr>
          <p:spPr>
            <a:xfrm>
              <a:off x="-733" y="2078"/>
              <a:ext cx="140" cy="461"/>
            </a:xfrm>
            <a:custGeom>
              <a:avLst/>
              <a:gdLst/>
              <a:ahLst/>
              <a:cxnLst/>
              <a:rect l="l" t="t" r="r" b="b"/>
              <a:pathLst>
                <a:path w="67" h="220" extrusionOk="0">
                  <a:moveTo>
                    <a:pt x="36" y="218"/>
                  </a:moveTo>
                  <a:cubicBezTo>
                    <a:pt x="19" y="218"/>
                    <a:pt x="4" y="220"/>
                    <a:pt x="3" y="220"/>
                  </a:cubicBezTo>
                  <a:cubicBezTo>
                    <a:pt x="2" y="220"/>
                    <a:pt x="1" y="220"/>
                    <a:pt x="1" y="218"/>
                  </a:cubicBezTo>
                  <a:cubicBezTo>
                    <a:pt x="0" y="216"/>
                    <a:pt x="0" y="212"/>
                    <a:pt x="0" y="210"/>
                  </a:cubicBezTo>
                  <a:cubicBezTo>
                    <a:pt x="0" y="209"/>
                    <a:pt x="1" y="209"/>
                    <a:pt x="2" y="209"/>
                  </a:cubicBezTo>
                  <a:cubicBezTo>
                    <a:pt x="15" y="207"/>
                    <a:pt x="18" y="206"/>
                    <a:pt x="20" y="197"/>
                  </a:cubicBezTo>
                  <a:cubicBezTo>
                    <a:pt x="21" y="191"/>
                    <a:pt x="22" y="166"/>
                    <a:pt x="22" y="144"/>
                  </a:cubicBezTo>
                  <a:cubicBezTo>
                    <a:pt x="22" y="125"/>
                    <a:pt x="22" y="114"/>
                    <a:pt x="21" y="107"/>
                  </a:cubicBezTo>
                  <a:cubicBezTo>
                    <a:pt x="21" y="105"/>
                    <a:pt x="19" y="104"/>
                    <a:pt x="2" y="102"/>
                  </a:cubicBezTo>
                  <a:cubicBezTo>
                    <a:pt x="0" y="101"/>
                    <a:pt x="0" y="101"/>
                    <a:pt x="1" y="99"/>
                  </a:cubicBezTo>
                  <a:cubicBezTo>
                    <a:pt x="3" y="93"/>
                    <a:pt x="4" y="92"/>
                    <a:pt x="5" y="92"/>
                  </a:cubicBezTo>
                  <a:cubicBezTo>
                    <a:pt x="19" y="87"/>
                    <a:pt x="29" y="82"/>
                    <a:pt x="45" y="77"/>
                  </a:cubicBezTo>
                  <a:cubicBezTo>
                    <a:pt x="47" y="76"/>
                    <a:pt x="47" y="76"/>
                    <a:pt x="47" y="79"/>
                  </a:cubicBezTo>
                  <a:cubicBezTo>
                    <a:pt x="46" y="103"/>
                    <a:pt x="44" y="152"/>
                    <a:pt x="44" y="170"/>
                  </a:cubicBezTo>
                  <a:cubicBezTo>
                    <a:pt x="44" y="189"/>
                    <a:pt x="44" y="195"/>
                    <a:pt x="44" y="199"/>
                  </a:cubicBezTo>
                  <a:cubicBezTo>
                    <a:pt x="45" y="204"/>
                    <a:pt x="46" y="206"/>
                    <a:pt x="49" y="205"/>
                  </a:cubicBezTo>
                  <a:cubicBezTo>
                    <a:pt x="60" y="204"/>
                    <a:pt x="63" y="204"/>
                    <a:pt x="64" y="204"/>
                  </a:cubicBezTo>
                  <a:cubicBezTo>
                    <a:pt x="65" y="204"/>
                    <a:pt x="67" y="206"/>
                    <a:pt x="67" y="207"/>
                  </a:cubicBezTo>
                  <a:cubicBezTo>
                    <a:pt x="66" y="216"/>
                    <a:pt x="66" y="216"/>
                    <a:pt x="66" y="216"/>
                  </a:cubicBezTo>
                  <a:cubicBezTo>
                    <a:pt x="66" y="218"/>
                    <a:pt x="65" y="218"/>
                    <a:pt x="63" y="218"/>
                  </a:cubicBezTo>
                  <a:lnTo>
                    <a:pt x="36" y="218"/>
                  </a:lnTo>
                  <a:close/>
                  <a:moveTo>
                    <a:pt x="39" y="0"/>
                  </a:moveTo>
                  <a:cubicBezTo>
                    <a:pt x="47" y="0"/>
                    <a:pt x="53" y="7"/>
                    <a:pt x="53" y="15"/>
                  </a:cubicBezTo>
                  <a:cubicBezTo>
                    <a:pt x="53" y="25"/>
                    <a:pt x="45" y="32"/>
                    <a:pt x="37" y="32"/>
                  </a:cubicBezTo>
                  <a:cubicBezTo>
                    <a:pt x="29" y="32"/>
                    <a:pt x="23" y="26"/>
                    <a:pt x="23" y="17"/>
                  </a:cubicBezTo>
                  <a:cubicBezTo>
                    <a:pt x="23" y="6"/>
                    <a:pt x="31" y="0"/>
                    <a:pt x="39"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99" name="Google Shape;1025;p34">
              <a:extLst>
                <a:ext uri="{FF2B5EF4-FFF2-40B4-BE49-F238E27FC236}">
                  <a16:creationId xmlns:a16="http://schemas.microsoft.com/office/drawing/2014/main" id="{011B20F3-7771-4396-8E95-30D60B373666}"/>
                </a:ext>
              </a:extLst>
            </p:cNvPr>
            <p:cNvSpPr/>
            <p:nvPr/>
          </p:nvSpPr>
          <p:spPr>
            <a:xfrm>
              <a:off x="-558" y="2013"/>
              <a:ext cx="149" cy="528"/>
            </a:xfrm>
            <a:custGeom>
              <a:avLst/>
              <a:gdLst/>
              <a:ahLst/>
              <a:cxnLst/>
              <a:rect l="l" t="t" r="r" b="b"/>
              <a:pathLst>
                <a:path w="71" h="252" extrusionOk="0">
                  <a:moveTo>
                    <a:pt x="0" y="247"/>
                  </a:moveTo>
                  <a:cubicBezTo>
                    <a:pt x="0" y="245"/>
                    <a:pt x="1" y="242"/>
                    <a:pt x="2" y="241"/>
                  </a:cubicBezTo>
                  <a:cubicBezTo>
                    <a:pt x="4" y="240"/>
                    <a:pt x="8" y="239"/>
                    <a:pt x="11" y="238"/>
                  </a:cubicBezTo>
                  <a:cubicBezTo>
                    <a:pt x="17" y="236"/>
                    <a:pt x="18" y="234"/>
                    <a:pt x="19" y="230"/>
                  </a:cubicBezTo>
                  <a:cubicBezTo>
                    <a:pt x="21" y="180"/>
                    <a:pt x="22" y="109"/>
                    <a:pt x="22" y="84"/>
                  </a:cubicBezTo>
                  <a:cubicBezTo>
                    <a:pt x="22" y="67"/>
                    <a:pt x="22" y="48"/>
                    <a:pt x="21" y="39"/>
                  </a:cubicBezTo>
                  <a:cubicBezTo>
                    <a:pt x="21" y="29"/>
                    <a:pt x="18" y="29"/>
                    <a:pt x="2" y="27"/>
                  </a:cubicBezTo>
                  <a:cubicBezTo>
                    <a:pt x="1" y="27"/>
                    <a:pt x="1" y="27"/>
                    <a:pt x="3" y="20"/>
                  </a:cubicBezTo>
                  <a:cubicBezTo>
                    <a:pt x="3" y="19"/>
                    <a:pt x="4" y="18"/>
                    <a:pt x="6" y="18"/>
                  </a:cubicBezTo>
                  <a:cubicBezTo>
                    <a:pt x="18" y="14"/>
                    <a:pt x="31" y="8"/>
                    <a:pt x="46" y="1"/>
                  </a:cubicBezTo>
                  <a:cubicBezTo>
                    <a:pt x="48" y="0"/>
                    <a:pt x="49" y="0"/>
                    <a:pt x="49" y="3"/>
                  </a:cubicBezTo>
                  <a:cubicBezTo>
                    <a:pt x="45" y="48"/>
                    <a:pt x="44" y="118"/>
                    <a:pt x="44" y="182"/>
                  </a:cubicBezTo>
                  <a:cubicBezTo>
                    <a:pt x="44" y="231"/>
                    <a:pt x="46" y="237"/>
                    <a:pt x="54" y="237"/>
                  </a:cubicBezTo>
                  <a:cubicBezTo>
                    <a:pt x="60" y="237"/>
                    <a:pt x="69" y="236"/>
                    <a:pt x="70" y="236"/>
                  </a:cubicBezTo>
                  <a:cubicBezTo>
                    <a:pt x="71" y="236"/>
                    <a:pt x="71" y="237"/>
                    <a:pt x="71" y="238"/>
                  </a:cubicBezTo>
                  <a:cubicBezTo>
                    <a:pt x="71" y="242"/>
                    <a:pt x="71" y="245"/>
                    <a:pt x="70" y="248"/>
                  </a:cubicBezTo>
                  <a:cubicBezTo>
                    <a:pt x="70" y="249"/>
                    <a:pt x="69" y="249"/>
                    <a:pt x="68" y="249"/>
                  </a:cubicBezTo>
                  <a:cubicBezTo>
                    <a:pt x="59" y="249"/>
                    <a:pt x="12" y="250"/>
                    <a:pt x="2" y="252"/>
                  </a:cubicBezTo>
                  <a:cubicBezTo>
                    <a:pt x="0" y="252"/>
                    <a:pt x="0" y="252"/>
                    <a:pt x="0" y="250"/>
                  </a:cubicBezTo>
                  <a:lnTo>
                    <a:pt x="0" y="247"/>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00" name="Google Shape;1026;p34">
              <a:extLst>
                <a:ext uri="{FF2B5EF4-FFF2-40B4-BE49-F238E27FC236}">
                  <a16:creationId xmlns:a16="http://schemas.microsoft.com/office/drawing/2014/main" id="{8833082D-8257-488F-AEF9-F726BBD6E1BD}"/>
                </a:ext>
              </a:extLst>
            </p:cNvPr>
            <p:cNvSpPr/>
            <p:nvPr/>
          </p:nvSpPr>
          <p:spPr>
            <a:xfrm>
              <a:off x="-384" y="2244"/>
              <a:ext cx="250" cy="297"/>
            </a:xfrm>
            <a:custGeom>
              <a:avLst/>
              <a:gdLst/>
              <a:ahLst/>
              <a:cxnLst/>
              <a:rect l="l" t="t" r="r" b="b"/>
              <a:pathLst>
                <a:path w="120" h="142" extrusionOk="0">
                  <a:moveTo>
                    <a:pt x="67" y="0"/>
                  </a:moveTo>
                  <a:cubicBezTo>
                    <a:pt x="78" y="0"/>
                    <a:pt x="89" y="7"/>
                    <a:pt x="95" y="13"/>
                  </a:cubicBezTo>
                  <a:cubicBezTo>
                    <a:pt x="101" y="19"/>
                    <a:pt x="105" y="26"/>
                    <a:pt x="108" y="35"/>
                  </a:cubicBezTo>
                  <a:cubicBezTo>
                    <a:pt x="111" y="35"/>
                    <a:pt x="118" y="33"/>
                    <a:pt x="120" y="34"/>
                  </a:cubicBezTo>
                  <a:cubicBezTo>
                    <a:pt x="120" y="34"/>
                    <a:pt x="120" y="35"/>
                    <a:pt x="120" y="36"/>
                  </a:cubicBezTo>
                  <a:cubicBezTo>
                    <a:pt x="119" y="40"/>
                    <a:pt x="117" y="46"/>
                    <a:pt x="114" y="47"/>
                  </a:cubicBezTo>
                  <a:cubicBezTo>
                    <a:pt x="88" y="53"/>
                    <a:pt x="44" y="61"/>
                    <a:pt x="29" y="65"/>
                  </a:cubicBezTo>
                  <a:cubicBezTo>
                    <a:pt x="27" y="66"/>
                    <a:pt x="26" y="68"/>
                    <a:pt x="26" y="72"/>
                  </a:cubicBezTo>
                  <a:cubicBezTo>
                    <a:pt x="28" y="109"/>
                    <a:pt x="47" y="123"/>
                    <a:pt x="70" y="123"/>
                  </a:cubicBezTo>
                  <a:cubicBezTo>
                    <a:pt x="86" y="123"/>
                    <a:pt x="100" y="116"/>
                    <a:pt x="111" y="106"/>
                  </a:cubicBezTo>
                  <a:cubicBezTo>
                    <a:pt x="113" y="105"/>
                    <a:pt x="117" y="105"/>
                    <a:pt x="117" y="106"/>
                  </a:cubicBezTo>
                  <a:cubicBezTo>
                    <a:pt x="116" y="113"/>
                    <a:pt x="116" y="116"/>
                    <a:pt x="114" y="118"/>
                  </a:cubicBezTo>
                  <a:cubicBezTo>
                    <a:pt x="100" y="130"/>
                    <a:pt x="83" y="137"/>
                    <a:pt x="71" y="141"/>
                  </a:cubicBezTo>
                  <a:cubicBezTo>
                    <a:pt x="66" y="142"/>
                    <a:pt x="62" y="142"/>
                    <a:pt x="59" y="142"/>
                  </a:cubicBezTo>
                  <a:cubicBezTo>
                    <a:pt x="35" y="142"/>
                    <a:pt x="19" y="127"/>
                    <a:pt x="15" y="123"/>
                  </a:cubicBezTo>
                  <a:cubicBezTo>
                    <a:pt x="10" y="117"/>
                    <a:pt x="0" y="102"/>
                    <a:pt x="0" y="79"/>
                  </a:cubicBezTo>
                  <a:cubicBezTo>
                    <a:pt x="0" y="48"/>
                    <a:pt x="18" y="25"/>
                    <a:pt x="35" y="12"/>
                  </a:cubicBezTo>
                  <a:cubicBezTo>
                    <a:pt x="44" y="5"/>
                    <a:pt x="56" y="0"/>
                    <a:pt x="66" y="0"/>
                  </a:cubicBezTo>
                  <a:lnTo>
                    <a:pt x="67" y="0"/>
                  </a:lnTo>
                  <a:close/>
                  <a:moveTo>
                    <a:pt x="83" y="38"/>
                  </a:moveTo>
                  <a:cubicBezTo>
                    <a:pt x="83" y="30"/>
                    <a:pt x="69" y="13"/>
                    <a:pt x="54" y="13"/>
                  </a:cubicBezTo>
                  <a:cubicBezTo>
                    <a:pt x="52" y="13"/>
                    <a:pt x="48" y="14"/>
                    <a:pt x="45" y="17"/>
                  </a:cubicBezTo>
                  <a:cubicBezTo>
                    <a:pt x="34" y="24"/>
                    <a:pt x="29" y="41"/>
                    <a:pt x="30" y="55"/>
                  </a:cubicBezTo>
                  <a:cubicBezTo>
                    <a:pt x="45" y="51"/>
                    <a:pt x="62" y="48"/>
                    <a:pt x="79" y="44"/>
                  </a:cubicBezTo>
                  <a:cubicBezTo>
                    <a:pt x="82" y="43"/>
                    <a:pt x="83" y="42"/>
                    <a:pt x="83" y="38"/>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01" name="Google Shape;1027;p34">
              <a:extLst>
                <a:ext uri="{FF2B5EF4-FFF2-40B4-BE49-F238E27FC236}">
                  <a16:creationId xmlns:a16="http://schemas.microsoft.com/office/drawing/2014/main" id="{BB814A40-DEA5-4B5D-A785-37A3EB20A807}"/>
                </a:ext>
              </a:extLst>
            </p:cNvPr>
            <p:cNvSpPr/>
            <p:nvPr/>
          </p:nvSpPr>
          <p:spPr>
            <a:xfrm>
              <a:off x="-46" y="2032"/>
              <a:ext cx="727" cy="980"/>
            </a:xfrm>
            <a:custGeom>
              <a:avLst/>
              <a:gdLst/>
              <a:ahLst/>
              <a:cxnLst/>
              <a:rect l="l" t="t" r="r" b="b"/>
              <a:pathLst>
                <a:path w="348" h="468" extrusionOk="0">
                  <a:moveTo>
                    <a:pt x="1" y="457"/>
                  </a:moveTo>
                  <a:cubicBezTo>
                    <a:pt x="29" y="451"/>
                    <a:pt x="45" y="443"/>
                    <a:pt x="49" y="420"/>
                  </a:cubicBezTo>
                  <a:cubicBezTo>
                    <a:pt x="51" y="407"/>
                    <a:pt x="53" y="368"/>
                    <a:pt x="53" y="298"/>
                  </a:cubicBezTo>
                  <a:cubicBezTo>
                    <a:pt x="53" y="177"/>
                    <a:pt x="53" y="177"/>
                    <a:pt x="53" y="177"/>
                  </a:cubicBezTo>
                  <a:cubicBezTo>
                    <a:pt x="53" y="72"/>
                    <a:pt x="53" y="46"/>
                    <a:pt x="46" y="29"/>
                  </a:cubicBezTo>
                  <a:cubicBezTo>
                    <a:pt x="42" y="17"/>
                    <a:pt x="35" y="15"/>
                    <a:pt x="3" y="12"/>
                  </a:cubicBezTo>
                  <a:cubicBezTo>
                    <a:pt x="0" y="11"/>
                    <a:pt x="0" y="11"/>
                    <a:pt x="0" y="8"/>
                  </a:cubicBezTo>
                  <a:cubicBezTo>
                    <a:pt x="0" y="6"/>
                    <a:pt x="2" y="2"/>
                    <a:pt x="4" y="0"/>
                  </a:cubicBezTo>
                  <a:cubicBezTo>
                    <a:pt x="13" y="0"/>
                    <a:pt x="45" y="3"/>
                    <a:pt x="69" y="3"/>
                  </a:cubicBezTo>
                  <a:cubicBezTo>
                    <a:pt x="82" y="3"/>
                    <a:pt x="150" y="1"/>
                    <a:pt x="159" y="1"/>
                  </a:cubicBezTo>
                  <a:cubicBezTo>
                    <a:pt x="197" y="1"/>
                    <a:pt x="250" y="8"/>
                    <a:pt x="297" y="42"/>
                  </a:cubicBezTo>
                  <a:cubicBezTo>
                    <a:pt x="337" y="73"/>
                    <a:pt x="348" y="120"/>
                    <a:pt x="348" y="141"/>
                  </a:cubicBezTo>
                  <a:cubicBezTo>
                    <a:pt x="348" y="187"/>
                    <a:pt x="329" y="215"/>
                    <a:pt x="300" y="244"/>
                  </a:cubicBezTo>
                  <a:cubicBezTo>
                    <a:pt x="261" y="284"/>
                    <a:pt x="190" y="298"/>
                    <a:pt x="136" y="298"/>
                  </a:cubicBezTo>
                  <a:cubicBezTo>
                    <a:pt x="126" y="298"/>
                    <a:pt x="112" y="298"/>
                    <a:pt x="105" y="298"/>
                  </a:cubicBezTo>
                  <a:cubicBezTo>
                    <a:pt x="100" y="298"/>
                    <a:pt x="98" y="300"/>
                    <a:pt x="98" y="309"/>
                  </a:cubicBezTo>
                  <a:cubicBezTo>
                    <a:pt x="98" y="349"/>
                    <a:pt x="100" y="376"/>
                    <a:pt x="102" y="399"/>
                  </a:cubicBezTo>
                  <a:cubicBezTo>
                    <a:pt x="104" y="418"/>
                    <a:pt x="106" y="435"/>
                    <a:pt x="125" y="443"/>
                  </a:cubicBezTo>
                  <a:cubicBezTo>
                    <a:pt x="131" y="446"/>
                    <a:pt x="151" y="450"/>
                    <a:pt x="165" y="452"/>
                  </a:cubicBezTo>
                  <a:cubicBezTo>
                    <a:pt x="169" y="453"/>
                    <a:pt x="170" y="454"/>
                    <a:pt x="170" y="456"/>
                  </a:cubicBezTo>
                  <a:cubicBezTo>
                    <a:pt x="170" y="460"/>
                    <a:pt x="169" y="462"/>
                    <a:pt x="168" y="465"/>
                  </a:cubicBezTo>
                  <a:cubicBezTo>
                    <a:pt x="112" y="465"/>
                    <a:pt x="75" y="464"/>
                    <a:pt x="67" y="464"/>
                  </a:cubicBezTo>
                  <a:cubicBezTo>
                    <a:pt x="38" y="464"/>
                    <a:pt x="24" y="466"/>
                    <a:pt x="7" y="468"/>
                  </a:cubicBezTo>
                  <a:cubicBezTo>
                    <a:pt x="4" y="468"/>
                    <a:pt x="4" y="467"/>
                    <a:pt x="3" y="462"/>
                  </a:cubicBezTo>
                  <a:lnTo>
                    <a:pt x="1" y="457"/>
                  </a:lnTo>
                  <a:close/>
                  <a:moveTo>
                    <a:pt x="289" y="147"/>
                  </a:moveTo>
                  <a:cubicBezTo>
                    <a:pt x="289" y="129"/>
                    <a:pt x="290" y="20"/>
                    <a:pt x="157" y="20"/>
                  </a:cubicBezTo>
                  <a:cubicBezTo>
                    <a:pt x="125" y="20"/>
                    <a:pt x="115" y="23"/>
                    <a:pt x="111" y="25"/>
                  </a:cubicBezTo>
                  <a:cubicBezTo>
                    <a:pt x="108" y="27"/>
                    <a:pt x="105" y="30"/>
                    <a:pt x="104" y="43"/>
                  </a:cubicBezTo>
                  <a:cubicBezTo>
                    <a:pt x="103" y="69"/>
                    <a:pt x="100" y="219"/>
                    <a:pt x="100" y="262"/>
                  </a:cubicBezTo>
                  <a:cubicBezTo>
                    <a:pt x="100" y="271"/>
                    <a:pt x="101" y="272"/>
                    <a:pt x="109" y="275"/>
                  </a:cubicBezTo>
                  <a:cubicBezTo>
                    <a:pt x="118" y="277"/>
                    <a:pt x="130" y="280"/>
                    <a:pt x="144" y="280"/>
                  </a:cubicBezTo>
                  <a:cubicBezTo>
                    <a:pt x="168" y="280"/>
                    <a:pt x="192" y="274"/>
                    <a:pt x="206" y="269"/>
                  </a:cubicBezTo>
                  <a:cubicBezTo>
                    <a:pt x="242" y="257"/>
                    <a:pt x="289" y="216"/>
                    <a:pt x="289" y="148"/>
                  </a:cubicBezTo>
                  <a:lnTo>
                    <a:pt x="289" y="147"/>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02" name="Google Shape;1028;p34">
              <a:extLst>
                <a:ext uri="{FF2B5EF4-FFF2-40B4-BE49-F238E27FC236}">
                  <a16:creationId xmlns:a16="http://schemas.microsoft.com/office/drawing/2014/main" id="{EBEE8AB7-0E88-4ECF-93A4-84DFED596A5E}"/>
                </a:ext>
              </a:extLst>
            </p:cNvPr>
            <p:cNvSpPr/>
            <p:nvPr/>
          </p:nvSpPr>
          <p:spPr>
            <a:xfrm>
              <a:off x="683" y="2421"/>
              <a:ext cx="512" cy="603"/>
            </a:xfrm>
            <a:custGeom>
              <a:avLst/>
              <a:gdLst/>
              <a:ahLst/>
              <a:cxnLst/>
              <a:rect l="l" t="t" r="r" b="b"/>
              <a:pathLst>
                <a:path w="245" h="288" extrusionOk="0">
                  <a:moveTo>
                    <a:pt x="31" y="81"/>
                  </a:moveTo>
                  <a:cubicBezTo>
                    <a:pt x="27" y="82"/>
                    <a:pt x="23"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3" y="252"/>
                    <a:pt x="245" y="255"/>
                    <a:pt x="245" y="258"/>
                  </a:cubicBezTo>
                  <a:cubicBezTo>
                    <a:pt x="244" y="266"/>
                    <a:pt x="244" y="266"/>
                    <a:pt x="244" y="266"/>
                  </a:cubicBezTo>
                  <a:cubicBezTo>
                    <a:pt x="244" y="268"/>
                    <a:pt x="243" y="270"/>
                    <a:pt x="239" y="272"/>
                  </a:cubicBezTo>
                  <a:cubicBezTo>
                    <a:pt x="232" y="277"/>
                    <a:pt x="195" y="288"/>
                    <a:pt x="173" y="288"/>
                  </a:cubicBezTo>
                  <a:cubicBezTo>
                    <a:pt x="160" y="288"/>
                    <a:pt x="149" y="282"/>
                    <a:pt x="145" y="254"/>
                  </a:cubicBezTo>
                  <a:cubicBezTo>
                    <a:pt x="122" y="264"/>
                    <a:pt x="79" y="284"/>
                    <a:pt x="56" y="284"/>
                  </a:cubicBezTo>
                  <a:cubicBezTo>
                    <a:pt x="49" y="284"/>
                    <a:pt x="36" y="283"/>
                    <a:pt x="18" y="271"/>
                  </a:cubicBezTo>
                  <a:cubicBezTo>
                    <a:pt x="9" y="265"/>
                    <a:pt x="0" y="248"/>
                    <a:pt x="0" y="222"/>
                  </a:cubicBezTo>
                  <a:cubicBezTo>
                    <a:pt x="0" y="209"/>
                    <a:pt x="10" y="198"/>
                    <a:pt x="27" y="188"/>
                  </a:cubicBezTo>
                  <a:cubicBezTo>
                    <a:pt x="65" y="167"/>
                    <a:pt x="105" y="159"/>
                    <a:pt x="147" y="152"/>
                  </a:cubicBezTo>
                  <a:cubicBezTo>
                    <a:pt x="149" y="130"/>
                    <a:pt x="148" y="109"/>
                    <a:pt x="148" y="92"/>
                  </a:cubicBezTo>
                  <a:cubicBezTo>
                    <a:pt x="148" y="62"/>
                    <a:pt x="144" y="46"/>
                    <a:pt x="137" y="40"/>
                  </a:cubicBezTo>
                  <a:cubicBezTo>
                    <a:pt x="131" y="35"/>
                    <a:pt x="110" y="30"/>
                    <a:pt x="95" y="30"/>
                  </a:cubicBezTo>
                  <a:cubicBezTo>
                    <a:pt x="83" y="30"/>
                    <a:pt x="75" y="32"/>
                    <a:pt x="71"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03" name="Google Shape;1029;p34">
              <a:extLst>
                <a:ext uri="{FF2B5EF4-FFF2-40B4-BE49-F238E27FC236}">
                  <a16:creationId xmlns:a16="http://schemas.microsoft.com/office/drawing/2014/main" id="{29DA821D-6C4C-4C6F-8CC9-561FA3EB2296}"/>
                </a:ext>
              </a:extLst>
            </p:cNvPr>
            <p:cNvSpPr/>
            <p:nvPr/>
          </p:nvSpPr>
          <p:spPr>
            <a:xfrm>
              <a:off x="1212" y="2417"/>
              <a:ext cx="468" cy="601"/>
            </a:xfrm>
            <a:custGeom>
              <a:avLst/>
              <a:gdLst/>
              <a:ahLst/>
              <a:cxnLst/>
              <a:rect l="l" t="t" r="r" b="b"/>
              <a:pathLst>
                <a:path w="224" h="287" extrusionOk="0">
                  <a:moveTo>
                    <a:pt x="157" y="0"/>
                  </a:moveTo>
                  <a:cubicBezTo>
                    <a:pt x="180" y="0"/>
                    <a:pt x="206" y="9"/>
                    <a:pt x="221" y="23"/>
                  </a:cubicBezTo>
                  <a:cubicBezTo>
                    <a:pt x="222" y="25"/>
                    <a:pt x="224" y="28"/>
                    <a:pt x="224" y="32"/>
                  </a:cubicBezTo>
                  <a:cubicBezTo>
                    <a:pt x="224" y="39"/>
                    <a:pt x="215" y="46"/>
                    <a:pt x="208" y="50"/>
                  </a:cubicBezTo>
                  <a:cubicBezTo>
                    <a:pt x="203" y="54"/>
                    <a:pt x="197" y="56"/>
                    <a:pt x="194" y="54"/>
                  </a:cubicBezTo>
                  <a:cubicBezTo>
                    <a:pt x="190" y="53"/>
                    <a:pt x="184" y="50"/>
                    <a:pt x="177" y="46"/>
                  </a:cubicBezTo>
                  <a:cubicBezTo>
                    <a:pt x="161" y="35"/>
                    <a:pt x="146" y="30"/>
                    <a:pt x="127" y="30"/>
                  </a:cubicBezTo>
                  <a:cubicBezTo>
                    <a:pt x="101" y="30"/>
                    <a:pt x="82" y="44"/>
                    <a:pt x="72" y="54"/>
                  </a:cubicBezTo>
                  <a:cubicBezTo>
                    <a:pt x="52" y="73"/>
                    <a:pt x="47" y="99"/>
                    <a:pt x="47" y="136"/>
                  </a:cubicBezTo>
                  <a:cubicBezTo>
                    <a:pt x="47" y="178"/>
                    <a:pt x="59" y="211"/>
                    <a:pt x="71" y="224"/>
                  </a:cubicBezTo>
                  <a:cubicBezTo>
                    <a:pt x="94" y="248"/>
                    <a:pt x="119" y="258"/>
                    <a:pt x="137" y="258"/>
                  </a:cubicBezTo>
                  <a:cubicBezTo>
                    <a:pt x="167" y="258"/>
                    <a:pt x="194" y="241"/>
                    <a:pt x="209" y="230"/>
                  </a:cubicBezTo>
                  <a:cubicBezTo>
                    <a:pt x="212" y="230"/>
                    <a:pt x="215" y="231"/>
                    <a:pt x="215" y="233"/>
                  </a:cubicBezTo>
                  <a:cubicBezTo>
                    <a:pt x="215" y="236"/>
                    <a:pt x="212" y="244"/>
                    <a:pt x="207" y="249"/>
                  </a:cubicBezTo>
                  <a:cubicBezTo>
                    <a:pt x="198" y="256"/>
                    <a:pt x="173" y="272"/>
                    <a:pt x="148" y="280"/>
                  </a:cubicBezTo>
                  <a:cubicBezTo>
                    <a:pt x="135" y="284"/>
                    <a:pt x="120" y="287"/>
                    <a:pt x="112" y="287"/>
                  </a:cubicBezTo>
                  <a:cubicBezTo>
                    <a:pt x="90" y="287"/>
                    <a:pt x="59" y="276"/>
                    <a:pt x="40" y="260"/>
                  </a:cubicBezTo>
                  <a:cubicBezTo>
                    <a:pt x="23" y="247"/>
                    <a:pt x="0" y="212"/>
                    <a:pt x="0" y="169"/>
                  </a:cubicBezTo>
                  <a:cubicBezTo>
                    <a:pt x="0" y="97"/>
                    <a:pt x="30" y="70"/>
                    <a:pt x="42" y="60"/>
                  </a:cubicBezTo>
                  <a:cubicBezTo>
                    <a:pt x="56" y="44"/>
                    <a:pt x="88" y="24"/>
                    <a:pt x="103" y="17"/>
                  </a:cubicBezTo>
                  <a:cubicBezTo>
                    <a:pt x="120" y="8"/>
                    <a:pt x="139" y="0"/>
                    <a:pt x="157"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04" name="Google Shape;1030;p34">
              <a:extLst>
                <a:ext uri="{FF2B5EF4-FFF2-40B4-BE49-F238E27FC236}">
                  <a16:creationId xmlns:a16="http://schemas.microsoft.com/office/drawing/2014/main" id="{459C95F3-EEE9-44F6-884A-A045CA4CE4D7}"/>
                </a:ext>
              </a:extLst>
            </p:cNvPr>
            <p:cNvSpPr/>
            <p:nvPr/>
          </p:nvSpPr>
          <p:spPr>
            <a:xfrm>
              <a:off x="1694" y="1946"/>
              <a:ext cx="646" cy="1064"/>
            </a:xfrm>
            <a:custGeom>
              <a:avLst/>
              <a:gdLst/>
              <a:ahLst/>
              <a:cxnLst/>
              <a:rect l="l" t="t" r="r" b="b"/>
              <a:pathLst>
                <a:path w="309" h="508" extrusionOk="0">
                  <a:moveTo>
                    <a:pt x="3" y="498"/>
                  </a:moveTo>
                  <a:cubicBezTo>
                    <a:pt x="4" y="495"/>
                    <a:pt x="5" y="495"/>
                    <a:pt x="7" y="495"/>
                  </a:cubicBezTo>
                  <a:cubicBezTo>
                    <a:pt x="26" y="491"/>
                    <a:pt x="35" y="488"/>
                    <a:pt x="36" y="479"/>
                  </a:cubicBezTo>
                  <a:cubicBezTo>
                    <a:pt x="40" y="463"/>
                    <a:pt x="42" y="403"/>
                    <a:pt x="42" y="284"/>
                  </a:cubicBezTo>
                  <a:cubicBezTo>
                    <a:pt x="42" y="224"/>
                    <a:pt x="43" y="127"/>
                    <a:pt x="42" y="76"/>
                  </a:cubicBezTo>
                  <a:cubicBezTo>
                    <a:pt x="41" y="61"/>
                    <a:pt x="39" y="59"/>
                    <a:pt x="30" y="53"/>
                  </a:cubicBezTo>
                  <a:cubicBezTo>
                    <a:pt x="21" y="48"/>
                    <a:pt x="16" y="45"/>
                    <a:pt x="13" y="43"/>
                  </a:cubicBezTo>
                  <a:cubicBezTo>
                    <a:pt x="10" y="40"/>
                    <a:pt x="9" y="36"/>
                    <a:pt x="11" y="34"/>
                  </a:cubicBezTo>
                  <a:cubicBezTo>
                    <a:pt x="14" y="30"/>
                    <a:pt x="72" y="3"/>
                    <a:pt x="79" y="1"/>
                  </a:cubicBezTo>
                  <a:cubicBezTo>
                    <a:pt x="84" y="0"/>
                    <a:pt x="86" y="2"/>
                    <a:pt x="86" y="12"/>
                  </a:cubicBezTo>
                  <a:cubicBezTo>
                    <a:pt x="86" y="21"/>
                    <a:pt x="86" y="46"/>
                    <a:pt x="86" y="118"/>
                  </a:cubicBezTo>
                  <a:cubicBezTo>
                    <a:pt x="83" y="348"/>
                    <a:pt x="83" y="348"/>
                    <a:pt x="83" y="348"/>
                  </a:cubicBezTo>
                  <a:cubicBezTo>
                    <a:pt x="83" y="355"/>
                    <a:pt x="83" y="356"/>
                    <a:pt x="89" y="356"/>
                  </a:cubicBezTo>
                  <a:cubicBezTo>
                    <a:pt x="97" y="356"/>
                    <a:pt x="104" y="352"/>
                    <a:pt x="114" y="343"/>
                  </a:cubicBezTo>
                  <a:cubicBezTo>
                    <a:pt x="134" y="328"/>
                    <a:pt x="175" y="286"/>
                    <a:pt x="195" y="261"/>
                  </a:cubicBezTo>
                  <a:cubicBezTo>
                    <a:pt x="202" y="252"/>
                    <a:pt x="197" y="250"/>
                    <a:pt x="187" y="250"/>
                  </a:cubicBezTo>
                  <a:cubicBezTo>
                    <a:pt x="180" y="250"/>
                    <a:pt x="176" y="250"/>
                    <a:pt x="172" y="250"/>
                  </a:cubicBezTo>
                  <a:cubicBezTo>
                    <a:pt x="170" y="250"/>
                    <a:pt x="168" y="249"/>
                    <a:pt x="169" y="246"/>
                  </a:cubicBezTo>
                  <a:cubicBezTo>
                    <a:pt x="172" y="240"/>
                    <a:pt x="172" y="240"/>
                    <a:pt x="172" y="240"/>
                  </a:cubicBezTo>
                  <a:cubicBezTo>
                    <a:pt x="173" y="238"/>
                    <a:pt x="174" y="236"/>
                    <a:pt x="177" y="236"/>
                  </a:cubicBezTo>
                  <a:cubicBezTo>
                    <a:pt x="204" y="236"/>
                    <a:pt x="251" y="234"/>
                    <a:pt x="285" y="230"/>
                  </a:cubicBezTo>
                  <a:cubicBezTo>
                    <a:pt x="288" y="230"/>
                    <a:pt x="288" y="231"/>
                    <a:pt x="288" y="232"/>
                  </a:cubicBezTo>
                  <a:cubicBezTo>
                    <a:pt x="288" y="234"/>
                    <a:pt x="288" y="236"/>
                    <a:pt x="288" y="238"/>
                  </a:cubicBezTo>
                  <a:cubicBezTo>
                    <a:pt x="288" y="240"/>
                    <a:pt x="287" y="242"/>
                    <a:pt x="281" y="243"/>
                  </a:cubicBezTo>
                  <a:cubicBezTo>
                    <a:pt x="256" y="247"/>
                    <a:pt x="245" y="252"/>
                    <a:pt x="224" y="267"/>
                  </a:cubicBezTo>
                  <a:cubicBezTo>
                    <a:pt x="205" y="279"/>
                    <a:pt x="176" y="305"/>
                    <a:pt x="145" y="336"/>
                  </a:cubicBezTo>
                  <a:cubicBezTo>
                    <a:pt x="142" y="339"/>
                    <a:pt x="142" y="341"/>
                    <a:pt x="147" y="348"/>
                  </a:cubicBezTo>
                  <a:cubicBezTo>
                    <a:pt x="165" y="370"/>
                    <a:pt x="211" y="424"/>
                    <a:pt x="234" y="448"/>
                  </a:cubicBezTo>
                  <a:cubicBezTo>
                    <a:pt x="267" y="483"/>
                    <a:pt x="277" y="490"/>
                    <a:pt x="305" y="495"/>
                  </a:cubicBezTo>
                  <a:cubicBezTo>
                    <a:pt x="308" y="495"/>
                    <a:pt x="309" y="498"/>
                    <a:pt x="309" y="502"/>
                  </a:cubicBezTo>
                  <a:cubicBezTo>
                    <a:pt x="309" y="507"/>
                    <a:pt x="308" y="506"/>
                    <a:pt x="303" y="506"/>
                  </a:cubicBezTo>
                  <a:cubicBezTo>
                    <a:pt x="296" y="506"/>
                    <a:pt x="284" y="506"/>
                    <a:pt x="260" y="506"/>
                  </a:cubicBezTo>
                  <a:cubicBezTo>
                    <a:pt x="235" y="506"/>
                    <a:pt x="221" y="508"/>
                    <a:pt x="196" y="508"/>
                  </a:cubicBezTo>
                  <a:cubicBezTo>
                    <a:pt x="192" y="508"/>
                    <a:pt x="192" y="506"/>
                    <a:pt x="191" y="504"/>
                  </a:cubicBezTo>
                  <a:cubicBezTo>
                    <a:pt x="189" y="500"/>
                    <a:pt x="189" y="500"/>
                    <a:pt x="189" y="500"/>
                  </a:cubicBezTo>
                  <a:cubicBezTo>
                    <a:pt x="189" y="497"/>
                    <a:pt x="189" y="496"/>
                    <a:pt x="191" y="496"/>
                  </a:cubicBezTo>
                  <a:cubicBezTo>
                    <a:pt x="211" y="492"/>
                    <a:pt x="213" y="490"/>
                    <a:pt x="208" y="484"/>
                  </a:cubicBezTo>
                  <a:cubicBezTo>
                    <a:pt x="176" y="446"/>
                    <a:pt x="151" y="415"/>
                    <a:pt x="117" y="379"/>
                  </a:cubicBezTo>
                  <a:cubicBezTo>
                    <a:pt x="109" y="372"/>
                    <a:pt x="104" y="369"/>
                    <a:pt x="91" y="369"/>
                  </a:cubicBezTo>
                  <a:cubicBezTo>
                    <a:pt x="83" y="369"/>
                    <a:pt x="83" y="370"/>
                    <a:pt x="82" y="378"/>
                  </a:cubicBezTo>
                  <a:cubicBezTo>
                    <a:pt x="81" y="384"/>
                    <a:pt x="81" y="400"/>
                    <a:pt x="82" y="444"/>
                  </a:cubicBezTo>
                  <a:cubicBezTo>
                    <a:pt x="82" y="481"/>
                    <a:pt x="85" y="490"/>
                    <a:pt x="89" y="490"/>
                  </a:cubicBezTo>
                  <a:cubicBezTo>
                    <a:pt x="95" y="490"/>
                    <a:pt x="105" y="489"/>
                    <a:pt x="112" y="489"/>
                  </a:cubicBezTo>
                  <a:cubicBezTo>
                    <a:pt x="116" y="489"/>
                    <a:pt x="116" y="490"/>
                    <a:pt x="116" y="493"/>
                  </a:cubicBezTo>
                  <a:cubicBezTo>
                    <a:pt x="116" y="495"/>
                    <a:pt x="115" y="498"/>
                    <a:pt x="113" y="503"/>
                  </a:cubicBezTo>
                  <a:cubicBezTo>
                    <a:pt x="112" y="505"/>
                    <a:pt x="110" y="507"/>
                    <a:pt x="106" y="507"/>
                  </a:cubicBezTo>
                  <a:cubicBezTo>
                    <a:pt x="102" y="507"/>
                    <a:pt x="90" y="505"/>
                    <a:pt x="64" y="505"/>
                  </a:cubicBezTo>
                  <a:cubicBezTo>
                    <a:pt x="42" y="505"/>
                    <a:pt x="13" y="507"/>
                    <a:pt x="5" y="507"/>
                  </a:cubicBezTo>
                  <a:cubicBezTo>
                    <a:pt x="2" y="507"/>
                    <a:pt x="0" y="505"/>
                    <a:pt x="1" y="502"/>
                  </a:cubicBezTo>
                  <a:lnTo>
                    <a:pt x="3" y="49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05" name="Google Shape;1031;p34">
              <a:extLst>
                <a:ext uri="{FF2B5EF4-FFF2-40B4-BE49-F238E27FC236}">
                  <a16:creationId xmlns:a16="http://schemas.microsoft.com/office/drawing/2014/main" id="{F2BEE2DE-5D75-48BE-B37C-FE59178C0671}"/>
                </a:ext>
              </a:extLst>
            </p:cNvPr>
            <p:cNvSpPr/>
            <p:nvPr/>
          </p:nvSpPr>
          <p:spPr>
            <a:xfrm>
              <a:off x="2376" y="2421"/>
              <a:ext cx="514" cy="603"/>
            </a:xfrm>
            <a:custGeom>
              <a:avLst/>
              <a:gdLst/>
              <a:ahLst/>
              <a:cxnLst/>
              <a:rect l="l" t="t" r="r" b="b"/>
              <a:pathLst>
                <a:path w="246" h="288" extrusionOk="0">
                  <a:moveTo>
                    <a:pt x="31" y="81"/>
                  </a:moveTo>
                  <a:cubicBezTo>
                    <a:pt x="27" y="82"/>
                    <a:pt x="24"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4" y="252"/>
                    <a:pt x="246" y="255"/>
                    <a:pt x="246" y="258"/>
                  </a:cubicBezTo>
                  <a:cubicBezTo>
                    <a:pt x="245" y="266"/>
                    <a:pt x="245" y="266"/>
                    <a:pt x="245" y="266"/>
                  </a:cubicBezTo>
                  <a:cubicBezTo>
                    <a:pt x="244" y="268"/>
                    <a:pt x="243" y="270"/>
                    <a:pt x="239" y="272"/>
                  </a:cubicBezTo>
                  <a:cubicBezTo>
                    <a:pt x="232" y="277"/>
                    <a:pt x="196" y="288"/>
                    <a:pt x="174" y="288"/>
                  </a:cubicBezTo>
                  <a:cubicBezTo>
                    <a:pt x="160" y="288"/>
                    <a:pt x="149" y="282"/>
                    <a:pt x="145" y="254"/>
                  </a:cubicBezTo>
                  <a:cubicBezTo>
                    <a:pt x="122" y="264"/>
                    <a:pt x="79" y="284"/>
                    <a:pt x="56" y="284"/>
                  </a:cubicBezTo>
                  <a:cubicBezTo>
                    <a:pt x="49" y="284"/>
                    <a:pt x="37" y="283"/>
                    <a:pt x="18" y="271"/>
                  </a:cubicBezTo>
                  <a:cubicBezTo>
                    <a:pt x="9" y="265"/>
                    <a:pt x="0" y="248"/>
                    <a:pt x="0" y="222"/>
                  </a:cubicBezTo>
                  <a:cubicBezTo>
                    <a:pt x="0" y="209"/>
                    <a:pt x="10" y="198"/>
                    <a:pt x="28" y="188"/>
                  </a:cubicBezTo>
                  <a:cubicBezTo>
                    <a:pt x="66" y="167"/>
                    <a:pt x="106" y="159"/>
                    <a:pt x="147" y="152"/>
                  </a:cubicBezTo>
                  <a:cubicBezTo>
                    <a:pt x="149" y="130"/>
                    <a:pt x="148" y="109"/>
                    <a:pt x="148" y="92"/>
                  </a:cubicBezTo>
                  <a:cubicBezTo>
                    <a:pt x="148" y="62"/>
                    <a:pt x="144" y="46"/>
                    <a:pt x="137" y="40"/>
                  </a:cubicBezTo>
                  <a:cubicBezTo>
                    <a:pt x="131" y="35"/>
                    <a:pt x="110" y="30"/>
                    <a:pt x="95" y="30"/>
                  </a:cubicBezTo>
                  <a:cubicBezTo>
                    <a:pt x="84" y="30"/>
                    <a:pt x="75" y="32"/>
                    <a:pt x="72"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06" name="Google Shape;1032;p34">
              <a:extLst>
                <a:ext uri="{FF2B5EF4-FFF2-40B4-BE49-F238E27FC236}">
                  <a16:creationId xmlns:a16="http://schemas.microsoft.com/office/drawing/2014/main" id="{5880DBC3-5320-482E-8780-F4102726A604}"/>
                </a:ext>
              </a:extLst>
            </p:cNvPr>
            <p:cNvSpPr/>
            <p:nvPr/>
          </p:nvSpPr>
          <p:spPr>
            <a:xfrm>
              <a:off x="2938" y="2417"/>
              <a:ext cx="405" cy="590"/>
            </a:xfrm>
            <a:custGeom>
              <a:avLst/>
              <a:gdLst/>
              <a:ahLst/>
              <a:cxnLst/>
              <a:rect l="l" t="t" r="r" b="b"/>
              <a:pathLst>
                <a:path w="194" h="282" extrusionOk="0">
                  <a:moveTo>
                    <a:pt x="5" y="270"/>
                  </a:moveTo>
                  <a:cubicBezTo>
                    <a:pt x="23" y="265"/>
                    <a:pt x="27" y="262"/>
                    <a:pt x="28" y="252"/>
                  </a:cubicBezTo>
                  <a:cubicBezTo>
                    <a:pt x="30" y="244"/>
                    <a:pt x="30" y="228"/>
                    <a:pt x="30" y="157"/>
                  </a:cubicBezTo>
                  <a:cubicBezTo>
                    <a:pt x="30" y="84"/>
                    <a:pt x="30" y="84"/>
                    <a:pt x="30" y="84"/>
                  </a:cubicBezTo>
                  <a:cubicBezTo>
                    <a:pt x="30" y="64"/>
                    <a:pt x="26" y="60"/>
                    <a:pt x="11" y="53"/>
                  </a:cubicBezTo>
                  <a:cubicBezTo>
                    <a:pt x="5" y="50"/>
                    <a:pt x="2" y="48"/>
                    <a:pt x="3" y="43"/>
                  </a:cubicBezTo>
                  <a:cubicBezTo>
                    <a:pt x="24" y="29"/>
                    <a:pt x="39" y="19"/>
                    <a:pt x="62" y="3"/>
                  </a:cubicBezTo>
                  <a:cubicBezTo>
                    <a:pt x="65" y="0"/>
                    <a:pt x="67" y="0"/>
                    <a:pt x="71" y="0"/>
                  </a:cubicBezTo>
                  <a:cubicBezTo>
                    <a:pt x="73" y="0"/>
                    <a:pt x="74" y="3"/>
                    <a:pt x="74" y="8"/>
                  </a:cubicBezTo>
                  <a:cubicBezTo>
                    <a:pt x="73" y="30"/>
                    <a:pt x="71" y="45"/>
                    <a:pt x="71" y="65"/>
                  </a:cubicBezTo>
                  <a:cubicBezTo>
                    <a:pt x="87" y="58"/>
                    <a:pt x="135" y="22"/>
                    <a:pt x="141" y="17"/>
                  </a:cubicBezTo>
                  <a:cubicBezTo>
                    <a:pt x="149" y="11"/>
                    <a:pt x="154" y="9"/>
                    <a:pt x="159" y="9"/>
                  </a:cubicBezTo>
                  <a:cubicBezTo>
                    <a:pt x="176" y="9"/>
                    <a:pt x="194" y="24"/>
                    <a:pt x="194" y="39"/>
                  </a:cubicBezTo>
                  <a:cubicBezTo>
                    <a:pt x="194" y="47"/>
                    <a:pt x="182" y="59"/>
                    <a:pt x="175" y="66"/>
                  </a:cubicBezTo>
                  <a:cubicBezTo>
                    <a:pt x="172" y="68"/>
                    <a:pt x="168" y="70"/>
                    <a:pt x="164" y="70"/>
                  </a:cubicBezTo>
                  <a:cubicBezTo>
                    <a:pt x="160" y="70"/>
                    <a:pt x="159" y="69"/>
                    <a:pt x="156" y="68"/>
                  </a:cubicBezTo>
                  <a:cubicBezTo>
                    <a:pt x="150" y="63"/>
                    <a:pt x="139" y="54"/>
                    <a:pt x="123" y="54"/>
                  </a:cubicBezTo>
                  <a:cubicBezTo>
                    <a:pt x="110" y="54"/>
                    <a:pt x="89" y="70"/>
                    <a:pt x="83" y="78"/>
                  </a:cubicBezTo>
                  <a:cubicBezTo>
                    <a:pt x="73" y="89"/>
                    <a:pt x="71" y="94"/>
                    <a:pt x="71" y="130"/>
                  </a:cubicBezTo>
                  <a:cubicBezTo>
                    <a:pt x="71" y="231"/>
                    <a:pt x="71" y="231"/>
                    <a:pt x="71" y="231"/>
                  </a:cubicBezTo>
                  <a:cubicBezTo>
                    <a:pt x="71" y="249"/>
                    <a:pt x="71" y="256"/>
                    <a:pt x="74" y="259"/>
                  </a:cubicBezTo>
                  <a:cubicBezTo>
                    <a:pt x="76" y="262"/>
                    <a:pt x="79" y="265"/>
                    <a:pt x="86" y="264"/>
                  </a:cubicBezTo>
                  <a:cubicBezTo>
                    <a:pt x="120" y="263"/>
                    <a:pt x="120" y="263"/>
                    <a:pt x="120" y="263"/>
                  </a:cubicBezTo>
                  <a:cubicBezTo>
                    <a:pt x="123" y="263"/>
                    <a:pt x="126" y="266"/>
                    <a:pt x="126" y="269"/>
                  </a:cubicBezTo>
                  <a:cubicBezTo>
                    <a:pt x="123" y="280"/>
                    <a:pt x="123" y="280"/>
                    <a:pt x="123" y="280"/>
                  </a:cubicBezTo>
                  <a:cubicBezTo>
                    <a:pt x="39" y="280"/>
                    <a:pt x="39" y="280"/>
                    <a:pt x="39" y="280"/>
                  </a:cubicBezTo>
                  <a:cubicBezTo>
                    <a:pt x="24" y="280"/>
                    <a:pt x="10" y="282"/>
                    <a:pt x="4" y="282"/>
                  </a:cubicBezTo>
                  <a:cubicBezTo>
                    <a:pt x="1" y="282"/>
                    <a:pt x="0" y="280"/>
                    <a:pt x="2" y="275"/>
                  </a:cubicBezTo>
                  <a:lnTo>
                    <a:pt x="5" y="27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07" name="Google Shape;1033;p34">
              <a:extLst>
                <a:ext uri="{FF2B5EF4-FFF2-40B4-BE49-F238E27FC236}">
                  <a16:creationId xmlns:a16="http://schemas.microsoft.com/office/drawing/2014/main" id="{252E2B3B-210F-4DCD-8C84-C81CEB15583F}"/>
                </a:ext>
              </a:extLst>
            </p:cNvPr>
            <p:cNvSpPr/>
            <p:nvPr/>
          </p:nvSpPr>
          <p:spPr>
            <a:xfrm>
              <a:off x="3337" y="1942"/>
              <a:ext cx="639" cy="1091"/>
            </a:xfrm>
            <a:custGeom>
              <a:avLst/>
              <a:gdLst/>
              <a:ahLst/>
              <a:cxnLst/>
              <a:rect l="l" t="t" r="r" b="b"/>
              <a:pathLst>
                <a:path w="306" h="521" extrusionOk="0">
                  <a:moveTo>
                    <a:pt x="0" y="390"/>
                  </a:moveTo>
                  <a:cubicBezTo>
                    <a:pt x="0" y="358"/>
                    <a:pt x="9" y="320"/>
                    <a:pt x="50" y="281"/>
                  </a:cubicBezTo>
                  <a:cubicBezTo>
                    <a:pt x="71" y="259"/>
                    <a:pt x="113" y="233"/>
                    <a:pt x="152" y="233"/>
                  </a:cubicBezTo>
                  <a:cubicBezTo>
                    <a:pt x="170" y="233"/>
                    <a:pt x="195" y="237"/>
                    <a:pt x="204" y="241"/>
                  </a:cubicBezTo>
                  <a:cubicBezTo>
                    <a:pt x="206" y="241"/>
                    <a:pt x="211" y="239"/>
                    <a:pt x="211" y="236"/>
                  </a:cubicBezTo>
                  <a:cubicBezTo>
                    <a:pt x="212" y="225"/>
                    <a:pt x="212" y="213"/>
                    <a:pt x="213" y="178"/>
                  </a:cubicBezTo>
                  <a:cubicBezTo>
                    <a:pt x="213" y="116"/>
                    <a:pt x="211" y="84"/>
                    <a:pt x="210" y="72"/>
                  </a:cubicBezTo>
                  <a:cubicBezTo>
                    <a:pt x="209" y="61"/>
                    <a:pt x="207" y="58"/>
                    <a:pt x="184" y="53"/>
                  </a:cubicBezTo>
                  <a:cubicBezTo>
                    <a:pt x="180" y="52"/>
                    <a:pt x="177" y="50"/>
                    <a:pt x="177" y="49"/>
                  </a:cubicBezTo>
                  <a:cubicBezTo>
                    <a:pt x="176" y="46"/>
                    <a:pt x="176" y="46"/>
                    <a:pt x="176" y="46"/>
                  </a:cubicBezTo>
                  <a:cubicBezTo>
                    <a:pt x="175" y="43"/>
                    <a:pt x="176" y="43"/>
                    <a:pt x="178" y="42"/>
                  </a:cubicBezTo>
                  <a:cubicBezTo>
                    <a:pt x="201" y="30"/>
                    <a:pt x="224" y="17"/>
                    <a:pt x="247" y="1"/>
                  </a:cubicBezTo>
                  <a:cubicBezTo>
                    <a:pt x="248" y="0"/>
                    <a:pt x="251" y="0"/>
                    <a:pt x="253" y="1"/>
                  </a:cubicBezTo>
                  <a:cubicBezTo>
                    <a:pt x="256" y="2"/>
                    <a:pt x="257" y="8"/>
                    <a:pt x="257" y="13"/>
                  </a:cubicBezTo>
                  <a:cubicBezTo>
                    <a:pt x="256" y="43"/>
                    <a:pt x="253" y="148"/>
                    <a:pt x="253" y="300"/>
                  </a:cubicBezTo>
                  <a:cubicBezTo>
                    <a:pt x="253" y="395"/>
                    <a:pt x="253" y="395"/>
                    <a:pt x="253" y="395"/>
                  </a:cubicBezTo>
                  <a:cubicBezTo>
                    <a:pt x="253" y="435"/>
                    <a:pt x="255" y="460"/>
                    <a:pt x="259" y="482"/>
                  </a:cubicBezTo>
                  <a:cubicBezTo>
                    <a:pt x="260" y="490"/>
                    <a:pt x="262" y="492"/>
                    <a:pt x="266" y="492"/>
                  </a:cubicBezTo>
                  <a:cubicBezTo>
                    <a:pt x="274" y="492"/>
                    <a:pt x="289" y="486"/>
                    <a:pt x="298" y="482"/>
                  </a:cubicBezTo>
                  <a:cubicBezTo>
                    <a:pt x="301" y="481"/>
                    <a:pt x="302" y="482"/>
                    <a:pt x="303" y="485"/>
                  </a:cubicBezTo>
                  <a:cubicBezTo>
                    <a:pt x="305" y="489"/>
                    <a:pt x="306" y="492"/>
                    <a:pt x="306" y="496"/>
                  </a:cubicBezTo>
                  <a:cubicBezTo>
                    <a:pt x="306" y="498"/>
                    <a:pt x="305" y="499"/>
                    <a:pt x="301" y="501"/>
                  </a:cubicBezTo>
                  <a:cubicBezTo>
                    <a:pt x="288" y="504"/>
                    <a:pt x="234" y="518"/>
                    <a:pt x="225" y="520"/>
                  </a:cubicBezTo>
                  <a:cubicBezTo>
                    <a:pt x="221" y="521"/>
                    <a:pt x="214" y="517"/>
                    <a:pt x="213" y="510"/>
                  </a:cubicBezTo>
                  <a:cubicBezTo>
                    <a:pt x="210" y="501"/>
                    <a:pt x="212" y="482"/>
                    <a:pt x="212" y="474"/>
                  </a:cubicBezTo>
                  <a:cubicBezTo>
                    <a:pt x="162" y="497"/>
                    <a:pt x="130" y="513"/>
                    <a:pt x="108" y="513"/>
                  </a:cubicBezTo>
                  <a:cubicBezTo>
                    <a:pt x="82" y="513"/>
                    <a:pt x="53" y="496"/>
                    <a:pt x="39" y="482"/>
                  </a:cubicBezTo>
                  <a:cubicBezTo>
                    <a:pt x="12" y="456"/>
                    <a:pt x="0" y="419"/>
                    <a:pt x="0" y="391"/>
                  </a:cubicBezTo>
                  <a:lnTo>
                    <a:pt x="0" y="390"/>
                  </a:lnTo>
                  <a:close/>
                  <a:moveTo>
                    <a:pt x="124" y="259"/>
                  </a:moveTo>
                  <a:cubicBezTo>
                    <a:pt x="113" y="259"/>
                    <a:pt x="85" y="265"/>
                    <a:pt x="69" y="281"/>
                  </a:cubicBezTo>
                  <a:cubicBezTo>
                    <a:pt x="53" y="296"/>
                    <a:pt x="45" y="322"/>
                    <a:pt x="45" y="354"/>
                  </a:cubicBezTo>
                  <a:cubicBezTo>
                    <a:pt x="45" y="382"/>
                    <a:pt x="48" y="425"/>
                    <a:pt x="82" y="455"/>
                  </a:cubicBezTo>
                  <a:cubicBezTo>
                    <a:pt x="105" y="475"/>
                    <a:pt x="124" y="479"/>
                    <a:pt x="145" y="479"/>
                  </a:cubicBezTo>
                  <a:cubicBezTo>
                    <a:pt x="166" y="479"/>
                    <a:pt x="190" y="469"/>
                    <a:pt x="202" y="462"/>
                  </a:cubicBezTo>
                  <a:cubicBezTo>
                    <a:pt x="209" y="458"/>
                    <a:pt x="209" y="454"/>
                    <a:pt x="209" y="449"/>
                  </a:cubicBezTo>
                  <a:cubicBezTo>
                    <a:pt x="214" y="417"/>
                    <a:pt x="214" y="322"/>
                    <a:pt x="209" y="297"/>
                  </a:cubicBezTo>
                  <a:cubicBezTo>
                    <a:pt x="209" y="290"/>
                    <a:pt x="208" y="288"/>
                    <a:pt x="198" y="280"/>
                  </a:cubicBezTo>
                  <a:cubicBezTo>
                    <a:pt x="181" y="267"/>
                    <a:pt x="151" y="259"/>
                    <a:pt x="124" y="259"/>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08" name="Google Shape;1034;p34">
              <a:extLst>
                <a:ext uri="{FF2B5EF4-FFF2-40B4-BE49-F238E27FC236}">
                  <a16:creationId xmlns:a16="http://schemas.microsoft.com/office/drawing/2014/main" id="{BC8F4E3C-B129-4E5B-8B7F-051F485F57BC}"/>
                </a:ext>
              </a:extLst>
            </p:cNvPr>
            <p:cNvSpPr/>
            <p:nvPr/>
          </p:nvSpPr>
          <p:spPr>
            <a:xfrm>
              <a:off x="967" y="1716"/>
              <a:ext cx="587" cy="553"/>
            </a:xfrm>
            <a:custGeom>
              <a:avLst/>
              <a:gdLst/>
              <a:ahLst/>
              <a:cxnLst/>
              <a:rect l="l" t="t" r="r" b="b"/>
              <a:pathLst>
                <a:path w="281" h="264" extrusionOk="0">
                  <a:moveTo>
                    <a:pt x="134" y="36"/>
                  </a:moveTo>
                  <a:cubicBezTo>
                    <a:pt x="133" y="36"/>
                    <a:pt x="130" y="34"/>
                    <a:pt x="127" y="29"/>
                  </a:cubicBezTo>
                  <a:cubicBezTo>
                    <a:pt x="119" y="16"/>
                    <a:pt x="108" y="11"/>
                    <a:pt x="90" y="11"/>
                  </a:cubicBezTo>
                  <a:cubicBezTo>
                    <a:pt x="68" y="11"/>
                    <a:pt x="57" y="32"/>
                    <a:pt x="57" y="50"/>
                  </a:cubicBezTo>
                  <a:cubicBezTo>
                    <a:pt x="57" y="76"/>
                    <a:pt x="67" y="83"/>
                    <a:pt x="70" y="86"/>
                  </a:cubicBezTo>
                  <a:cubicBezTo>
                    <a:pt x="73" y="88"/>
                    <a:pt x="79" y="89"/>
                    <a:pt x="81" y="89"/>
                  </a:cubicBezTo>
                  <a:cubicBezTo>
                    <a:pt x="88" y="88"/>
                    <a:pt x="117" y="82"/>
                    <a:pt x="121" y="82"/>
                  </a:cubicBezTo>
                  <a:cubicBezTo>
                    <a:pt x="127" y="82"/>
                    <a:pt x="128" y="84"/>
                    <a:pt x="128" y="88"/>
                  </a:cubicBezTo>
                  <a:cubicBezTo>
                    <a:pt x="128" y="100"/>
                    <a:pt x="124" y="105"/>
                    <a:pt x="118" y="104"/>
                  </a:cubicBezTo>
                  <a:cubicBezTo>
                    <a:pt x="109" y="104"/>
                    <a:pt x="88" y="102"/>
                    <a:pt x="82" y="101"/>
                  </a:cubicBezTo>
                  <a:cubicBezTo>
                    <a:pt x="78" y="101"/>
                    <a:pt x="74" y="102"/>
                    <a:pt x="68" y="105"/>
                  </a:cubicBezTo>
                  <a:cubicBezTo>
                    <a:pt x="53" y="113"/>
                    <a:pt x="28" y="134"/>
                    <a:pt x="28" y="169"/>
                  </a:cubicBezTo>
                  <a:cubicBezTo>
                    <a:pt x="28" y="198"/>
                    <a:pt x="40" y="213"/>
                    <a:pt x="54" y="225"/>
                  </a:cubicBezTo>
                  <a:cubicBezTo>
                    <a:pt x="68" y="237"/>
                    <a:pt x="91" y="245"/>
                    <a:pt x="110" y="245"/>
                  </a:cubicBezTo>
                  <a:cubicBezTo>
                    <a:pt x="133" y="245"/>
                    <a:pt x="157" y="240"/>
                    <a:pt x="177" y="223"/>
                  </a:cubicBezTo>
                  <a:cubicBezTo>
                    <a:pt x="194" y="209"/>
                    <a:pt x="202" y="188"/>
                    <a:pt x="202" y="174"/>
                  </a:cubicBezTo>
                  <a:cubicBezTo>
                    <a:pt x="202" y="168"/>
                    <a:pt x="200" y="156"/>
                    <a:pt x="194" y="156"/>
                  </a:cubicBezTo>
                  <a:cubicBezTo>
                    <a:pt x="183" y="156"/>
                    <a:pt x="164" y="159"/>
                    <a:pt x="152" y="163"/>
                  </a:cubicBezTo>
                  <a:cubicBezTo>
                    <a:pt x="146" y="165"/>
                    <a:pt x="143" y="167"/>
                    <a:pt x="139" y="184"/>
                  </a:cubicBezTo>
                  <a:cubicBezTo>
                    <a:pt x="139" y="185"/>
                    <a:pt x="134" y="186"/>
                    <a:pt x="132" y="185"/>
                  </a:cubicBezTo>
                  <a:cubicBezTo>
                    <a:pt x="128" y="185"/>
                    <a:pt x="124" y="181"/>
                    <a:pt x="124" y="178"/>
                  </a:cubicBezTo>
                  <a:cubicBezTo>
                    <a:pt x="124" y="167"/>
                    <a:pt x="149" y="150"/>
                    <a:pt x="171" y="144"/>
                  </a:cubicBezTo>
                  <a:cubicBezTo>
                    <a:pt x="191" y="139"/>
                    <a:pt x="217" y="135"/>
                    <a:pt x="242" y="131"/>
                  </a:cubicBezTo>
                  <a:cubicBezTo>
                    <a:pt x="258" y="128"/>
                    <a:pt x="267" y="123"/>
                    <a:pt x="260" y="107"/>
                  </a:cubicBezTo>
                  <a:cubicBezTo>
                    <a:pt x="258" y="104"/>
                    <a:pt x="260" y="102"/>
                    <a:pt x="262" y="102"/>
                  </a:cubicBezTo>
                  <a:cubicBezTo>
                    <a:pt x="268" y="102"/>
                    <a:pt x="280" y="113"/>
                    <a:pt x="281" y="124"/>
                  </a:cubicBezTo>
                  <a:cubicBezTo>
                    <a:pt x="281" y="132"/>
                    <a:pt x="272" y="142"/>
                    <a:pt x="263" y="145"/>
                  </a:cubicBezTo>
                  <a:cubicBezTo>
                    <a:pt x="252" y="148"/>
                    <a:pt x="216" y="154"/>
                    <a:pt x="208" y="155"/>
                  </a:cubicBezTo>
                  <a:cubicBezTo>
                    <a:pt x="210" y="161"/>
                    <a:pt x="214" y="179"/>
                    <a:pt x="214" y="184"/>
                  </a:cubicBezTo>
                  <a:cubicBezTo>
                    <a:pt x="214" y="207"/>
                    <a:pt x="200" y="225"/>
                    <a:pt x="181" y="239"/>
                  </a:cubicBezTo>
                  <a:cubicBezTo>
                    <a:pt x="156" y="258"/>
                    <a:pt x="126" y="264"/>
                    <a:pt x="102" y="264"/>
                  </a:cubicBezTo>
                  <a:cubicBezTo>
                    <a:pt x="84" y="264"/>
                    <a:pt x="52" y="260"/>
                    <a:pt x="30" y="240"/>
                  </a:cubicBezTo>
                  <a:cubicBezTo>
                    <a:pt x="10" y="222"/>
                    <a:pt x="0" y="204"/>
                    <a:pt x="0" y="175"/>
                  </a:cubicBezTo>
                  <a:cubicBezTo>
                    <a:pt x="0" y="154"/>
                    <a:pt x="10" y="135"/>
                    <a:pt x="19" y="126"/>
                  </a:cubicBezTo>
                  <a:cubicBezTo>
                    <a:pt x="28" y="118"/>
                    <a:pt x="43" y="108"/>
                    <a:pt x="61" y="99"/>
                  </a:cubicBezTo>
                  <a:cubicBezTo>
                    <a:pt x="64" y="97"/>
                    <a:pt x="66" y="96"/>
                    <a:pt x="63" y="94"/>
                  </a:cubicBezTo>
                  <a:cubicBezTo>
                    <a:pt x="44" y="85"/>
                    <a:pt x="31" y="74"/>
                    <a:pt x="31" y="52"/>
                  </a:cubicBezTo>
                  <a:cubicBezTo>
                    <a:pt x="31" y="44"/>
                    <a:pt x="33" y="34"/>
                    <a:pt x="42" y="25"/>
                  </a:cubicBezTo>
                  <a:cubicBezTo>
                    <a:pt x="56" y="12"/>
                    <a:pt x="81" y="0"/>
                    <a:pt x="105" y="0"/>
                  </a:cubicBezTo>
                  <a:cubicBezTo>
                    <a:pt x="121" y="0"/>
                    <a:pt x="150" y="8"/>
                    <a:pt x="150" y="21"/>
                  </a:cubicBezTo>
                  <a:cubicBezTo>
                    <a:pt x="150" y="28"/>
                    <a:pt x="140" y="36"/>
                    <a:pt x="134" y="36"/>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09" name="Google Shape;1035;p34">
              <a:extLst>
                <a:ext uri="{FF2B5EF4-FFF2-40B4-BE49-F238E27FC236}">
                  <a16:creationId xmlns:a16="http://schemas.microsoft.com/office/drawing/2014/main" id="{E14DCA03-A225-4026-AC1E-05FA234A387D}"/>
                </a:ext>
              </a:extLst>
            </p:cNvPr>
            <p:cNvSpPr/>
            <p:nvPr/>
          </p:nvSpPr>
          <p:spPr>
            <a:xfrm>
              <a:off x="38" y="3231"/>
              <a:ext cx="196" cy="275"/>
            </a:xfrm>
            <a:custGeom>
              <a:avLst/>
              <a:gdLst/>
              <a:ahLst/>
              <a:cxnLst/>
              <a:rect l="l" t="t" r="r" b="b"/>
              <a:pathLst>
                <a:path w="94" h="131" extrusionOk="0">
                  <a:moveTo>
                    <a:pt x="7" y="123"/>
                  </a:moveTo>
                  <a:cubicBezTo>
                    <a:pt x="10" y="123"/>
                    <a:pt x="11" y="122"/>
                    <a:pt x="12" y="119"/>
                  </a:cubicBezTo>
                  <a:cubicBezTo>
                    <a:pt x="12" y="111"/>
                    <a:pt x="13" y="90"/>
                    <a:pt x="13" y="71"/>
                  </a:cubicBezTo>
                  <a:cubicBezTo>
                    <a:pt x="13" y="51"/>
                    <a:pt x="13" y="51"/>
                    <a:pt x="13" y="51"/>
                  </a:cubicBezTo>
                  <a:cubicBezTo>
                    <a:pt x="13" y="38"/>
                    <a:pt x="13" y="27"/>
                    <a:pt x="13" y="18"/>
                  </a:cubicBezTo>
                  <a:cubicBezTo>
                    <a:pt x="12" y="10"/>
                    <a:pt x="11" y="9"/>
                    <a:pt x="0" y="7"/>
                  </a:cubicBezTo>
                  <a:cubicBezTo>
                    <a:pt x="0" y="6"/>
                    <a:pt x="0" y="4"/>
                    <a:pt x="0" y="2"/>
                  </a:cubicBezTo>
                  <a:cubicBezTo>
                    <a:pt x="1" y="1"/>
                    <a:pt x="1" y="1"/>
                    <a:pt x="2" y="1"/>
                  </a:cubicBezTo>
                  <a:cubicBezTo>
                    <a:pt x="4" y="1"/>
                    <a:pt x="17" y="2"/>
                    <a:pt x="25" y="2"/>
                  </a:cubicBezTo>
                  <a:cubicBezTo>
                    <a:pt x="62" y="2"/>
                    <a:pt x="62" y="2"/>
                    <a:pt x="62" y="2"/>
                  </a:cubicBezTo>
                  <a:cubicBezTo>
                    <a:pt x="78" y="2"/>
                    <a:pt x="89" y="1"/>
                    <a:pt x="93" y="0"/>
                  </a:cubicBezTo>
                  <a:cubicBezTo>
                    <a:pt x="93" y="0"/>
                    <a:pt x="94" y="1"/>
                    <a:pt x="94" y="3"/>
                  </a:cubicBezTo>
                  <a:cubicBezTo>
                    <a:pt x="94" y="17"/>
                    <a:pt x="94" y="26"/>
                    <a:pt x="94" y="30"/>
                  </a:cubicBezTo>
                  <a:cubicBezTo>
                    <a:pt x="94" y="31"/>
                    <a:pt x="93" y="31"/>
                    <a:pt x="91" y="31"/>
                  </a:cubicBezTo>
                  <a:cubicBezTo>
                    <a:pt x="87" y="30"/>
                    <a:pt x="87" y="30"/>
                    <a:pt x="87" y="29"/>
                  </a:cubicBezTo>
                  <a:cubicBezTo>
                    <a:pt x="85" y="19"/>
                    <a:pt x="82" y="14"/>
                    <a:pt x="76" y="12"/>
                  </a:cubicBezTo>
                  <a:cubicBezTo>
                    <a:pt x="71" y="10"/>
                    <a:pt x="66" y="10"/>
                    <a:pt x="54" y="10"/>
                  </a:cubicBezTo>
                  <a:cubicBezTo>
                    <a:pt x="45" y="10"/>
                    <a:pt x="43" y="10"/>
                    <a:pt x="39" y="11"/>
                  </a:cubicBezTo>
                  <a:cubicBezTo>
                    <a:pt x="37" y="11"/>
                    <a:pt x="36" y="12"/>
                    <a:pt x="35" y="18"/>
                  </a:cubicBezTo>
                  <a:cubicBezTo>
                    <a:pt x="34" y="36"/>
                    <a:pt x="34" y="59"/>
                    <a:pt x="34" y="61"/>
                  </a:cubicBezTo>
                  <a:cubicBezTo>
                    <a:pt x="34" y="62"/>
                    <a:pt x="35" y="63"/>
                    <a:pt x="36" y="63"/>
                  </a:cubicBezTo>
                  <a:cubicBezTo>
                    <a:pt x="37" y="63"/>
                    <a:pt x="40" y="64"/>
                    <a:pt x="50" y="64"/>
                  </a:cubicBezTo>
                  <a:cubicBezTo>
                    <a:pt x="60" y="64"/>
                    <a:pt x="65" y="63"/>
                    <a:pt x="70" y="63"/>
                  </a:cubicBezTo>
                  <a:cubicBezTo>
                    <a:pt x="76" y="63"/>
                    <a:pt x="77" y="62"/>
                    <a:pt x="79" y="52"/>
                  </a:cubicBezTo>
                  <a:cubicBezTo>
                    <a:pt x="80" y="51"/>
                    <a:pt x="85" y="49"/>
                    <a:pt x="86" y="50"/>
                  </a:cubicBezTo>
                  <a:cubicBezTo>
                    <a:pt x="86" y="57"/>
                    <a:pt x="86" y="62"/>
                    <a:pt x="86" y="67"/>
                  </a:cubicBezTo>
                  <a:cubicBezTo>
                    <a:pt x="86" y="73"/>
                    <a:pt x="87" y="82"/>
                    <a:pt x="87" y="86"/>
                  </a:cubicBezTo>
                  <a:cubicBezTo>
                    <a:pt x="86" y="87"/>
                    <a:pt x="81" y="87"/>
                    <a:pt x="80" y="86"/>
                  </a:cubicBezTo>
                  <a:cubicBezTo>
                    <a:pt x="79" y="81"/>
                    <a:pt x="78" y="77"/>
                    <a:pt x="75" y="75"/>
                  </a:cubicBezTo>
                  <a:cubicBezTo>
                    <a:pt x="71" y="73"/>
                    <a:pt x="67" y="72"/>
                    <a:pt x="51" y="72"/>
                  </a:cubicBezTo>
                  <a:cubicBezTo>
                    <a:pt x="42" y="72"/>
                    <a:pt x="39" y="72"/>
                    <a:pt x="36" y="73"/>
                  </a:cubicBezTo>
                  <a:cubicBezTo>
                    <a:pt x="35" y="73"/>
                    <a:pt x="34" y="75"/>
                    <a:pt x="34" y="81"/>
                  </a:cubicBezTo>
                  <a:cubicBezTo>
                    <a:pt x="34" y="95"/>
                    <a:pt x="34" y="95"/>
                    <a:pt x="34" y="95"/>
                  </a:cubicBezTo>
                  <a:cubicBezTo>
                    <a:pt x="34" y="104"/>
                    <a:pt x="34" y="111"/>
                    <a:pt x="35" y="115"/>
                  </a:cubicBezTo>
                  <a:cubicBezTo>
                    <a:pt x="36" y="122"/>
                    <a:pt x="41" y="123"/>
                    <a:pt x="53" y="123"/>
                  </a:cubicBezTo>
                  <a:cubicBezTo>
                    <a:pt x="55" y="123"/>
                    <a:pt x="55" y="124"/>
                    <a:pt x="55" y="125"/>
                  </a:cubicBezTo>
                  <a:cubicBezTo>
                    <a:pt x="53" y="131"/>
                    <a:pt x="53" y="131"/>
                    <a:pt x="53" y="131"/>
                  </a:cubicBezTo>
                  <a:cubicBezTo>
                    <a:pt x="48" y="131"/>
                    <a:pt x="48" y="131"/>
                    <a:pt x="48" y="131"/>
                  </a:cubicBezTo>
                  <a:cubicBezTo>
                    <a:pt x="40" y="131"/>
                    <a:pt x="33" y="130"/>
                    <a:pt x="24" y="130"/>
                  </a:cubicBezTo>
                  <a:cubicBezTo>
                    <a:pt x="16" y="130"/>
                    <a:pt x="4" y="131"/>
                    <a:pt x="4" y="131"/>
                  </a:cubicBezTo>
                  <a:cubicBezTo>
                    <a:pt x="3" y="131"/>
                    <a:pt x="2" y="130"/>
                    <a:pt x="2" y="129"/>
                  </a:cubicBezTo>
                  <a:cubicBezTo>
                    <a:pt x="1" y="126"/>
                    <a:pt x="1" y="124"/>
                    <a:pt x="2" y="123"/>
                  </a:cubicBezTo>
                  <a:lnTo>
                    <a:pt x="7" y="123"/>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10" name="Google Shape;1036;p34">
              <a:extLst>
                <a:ext uri="{FF2B5EF4-FFF2-40B4-BE49-F238E27FC236}">
                  <a16:creationId xmlns:a16="http://schemas.microsoft.com/office/drawing/2014/main" id="{42399DC8-27AC-4C16-B121-100D4863A6CA}"/>
                </a:ext>
              </a:extLst>
            </p:cNvPr>
            <p:cNvSpPr/>
            <p:nvPr/>
          </p:nvSpPr>
          <p:spPr>
            <a:xfrm>
              <a:off x="301" y="3227"/>
              <a:ext cx="294" cy="285"/>
            </a:xfrm>
            <a:custGeom>
              <a:avLst/>
              <a:gdLst/>
              <a:ahLst/>
              <a:cxnLst/>
              <a:rect l="l" t="t" r="r" b="b"/>
              <a:pathLst>
                <a:path w="141" h="136" extrusionOk="0">
                  <a:moveTo>
                    <a:pt x="72" y="0"/>
                  </a:moveTo>
                  <a:cubicBezTo>
                    <a:pt x="108" y="0"/>
                    <a:pt x="141" y="29"/>
                    <a:pt x="141" y="65"/>
                  </a:cubicBezTo>
                  <a:cubicBezTo>
                    <a:pt x="141" y="89"/>
                    <a:pt x="130" y="108"/>
                    <a:pt x="118" y="118"/>
                  </a:cubicBezTo>
                  <a:cubicBezTo>
                    <a:pt x="104" y="131"/>
                    <a:pt x="86" y="136"/>
                    <a:pt x="76"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7" y="128"/>
                    <a:pt x="117" y="108"/>
                    <a:pt x="117" y="73"/>
                  </a:cubicBezTo>
                  <a:cubicBezTo>
                    <a:pt x="117" y="56"/>
                    <a:pt x="113" y="37"/>
                    <a:pt x="100" y="23"/>
                  </a:cubicBezTo>
                  <a:cubicBezTo>
                    <a:pt x="93" y="15"/>
                    <a:pt x="82" y="8"/>
                    <a:pt x="67" y="8"/>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11" name="Google Shape;1037;p34">
              <a:extLst>
                <a:ext uri="{FF2B5EF4-FFF2-40B4-BE49-F238E27FC236}">
                  <a16:creationId xmlns:a16="http://schemas.microsoft.com/office/drawing/2014/main" id="{4523FFEE-EE76-44D0-8F05-BF0DAB73E9E6}"/>
                </a:ext>
              </a:extLst>
            </p:cNvPr>
            <p:cNvSpPr/>
            <p:nvPr/>
          </p:nvSpPr>
          <p:spPr>
            <a:xfrm>
              <a:off x="660" y="3231"/>
              <a:ext cx="289" cy="281"/>
            </a:xfrm>
            <a:custGeom>
              <a:avLst/>
              <a:gdLst/>
              <a:ahLst/>
              <a:cxnLst/>
              <a:rect l="l" t="t" r="r" b="b"/>
              <a:pathLst>
                <a:path w="138" h="134" extrusionOk="0">
                  <a:moveTo>
                    <a:pt x="136" y="8"/>
                  </a:moveTo>
                  <a:cubicBezTo>
                    <a:pt x="134" y="8"/>
                    <a:pt x="131" y="9"/>
                    <a:pt x="129" y="9"/>
                  </a:cubicBezTo>
                  <a:cubicBezTo>
                    <a:pt x="127" y="9"/>
                    <a:pt x="126" y="10"/>
                    <a:pt x="125" y="13"/>
                  </a:cubicBezTo>
                  <a:cubicBezTo>
                    <a:pt x="124" y="18"/>
                    <a:pt x="124" y="30"/>
                    <a:pt x="123" y="65"/>
                  </a:cubicBezTo>
                  <a:cubicBezTo>
                    <a:pt x="122" y="87"/>
                    <a:pt x="120" y="99"/>
                    <a:pt x="111" y="112"/>
                  </a:cubicBezTo>
                  <a:cubicBezTo>
                    <a:pt x="101" y="125"/>
                    <a:pt x="82" y="134"/>
                    <a:pt x="66" y="134"/>
                  </a:cubicBezTo>
                  <a:cubicBezTo>
                    <a:pt x="45" y="134"/>
                    <a:pt x="30" y="126"/>
                    <a:pt x="25" y="120"/>
                  </a:cubicBezTo>
                  <a:cubicBezTo>
                    <a:pt x="13" y="109"/>
                    <a:pt x="12" y="98"/>
                    <a:pt x="12" y="85"/>
                  </a:cubicBezTo>
                  <a:cubicBezTo>
                    <a:pt x="12" y="72"/>
                    <a:pt x="12" y="59"/>
                    <a:pt x="12" y="43"/>
                  </a:cubicBezTo>
                  <a:cubicBezTo>
                    <a:pt x="13" y="18"/>
                    <a:pt x="13" y="14"/>
                    <a:pt x="12" y="12"/>
                  </a:cubicBezTo>
                  <a:cubicBezTo>
                    <a:pt x="10" y="9"/>
                    <a:pt x="7" y="8"/>
                    <a:pt x="0" y="7"/>
                  </a:cubicBezTo>
                  <a:cubicBezTo>
                    <a:pt x="1" y="3"/>
                    <a:pt x="1" y="3"/>
                    <a:pt x="1" y="3"/>
                  </a:cubicBezTo>
                  <a:cubicBezTo>
                    <a:pt x="1" y="1"/>
                    <a:pt x="2" y="1"/>
                    <a:pt x="4" y="1"/>
                  </a:cubicBezTo>
                  <a:cubicBezTo>
                    <a:pt x="9" y="1"/>
                    <a:pt x="20" y="2"/>
                    <a:pt x="24" y="2"/>
                  </a:cubicBezTo>
                  <a:cubicBezTo>
                    <a:pt x="34" y="1"/>
                    <a:pt x="43" y="0"/>
                    <a:pt x="53" y="0"/>
                  </a:cubicBezTo>
                  <a:cubicBezTo>
                    <a:pt x="54" y="0"/>
                    <a:pt x="54" y="0"/>
                    <a:pt x="54" y="1"/>
                  </a:cubicBezTo>
                  <a:cubicBezTo>
                    <a:pt x="54" y="2"/>
                    <a:pt x="54" y="6"/>
                    <a:pt x="54" y="7"/>
                  </a:cubicBezTo>
                  <a:cubicBezTo>
                    <a:pt x="42" y="8"/>
                    <a:pt x="37" y="10"/>
                    <a:pt x="36" y="15"/>
                  </a:cubicBezTo>
                  <a:cubicBezTo>
                    <a:pt x="35" y="18"/>
                    <a:pt x="34" y="24"/>
                    <a:pt x="34" y="34"/>
                  </a:cubicBezTo>
                  <a:cubicBezTo>
                    <a:pt x="34" y="45"/>
                    <a:pt x="33" y="65"/>
                    <a:pt x="33" y="85"/>
                  </a:cubicBezTo>
                  <a:cubicBezTo>
                    <a:pt x="33" y="98"/>
                    <a:pt x="37" y="106"/>
                    <a:pt x="46" y="112"/>
                  </a:cubicBezTo>
                  <a:cubicBezTo>
                    <a:pt x="53" y="118"/>
                    <a:pt x="64" y="120"/>
                    <a:pt x="72" y="120"/>
                  </a:cubicBezTo>
                  <a:cubicBezTo>
                    <a:pt x="91" y="120"/>
                    <a:pt x="99" y="112"/>
                    <a:pt x="103" y="107"/>
                  </a:cubicBezTo>
                  <a:cubicBezTo>
                    <a:pt x="110" y="98"/>
                    <a:pt x="113" y="82"/>
                    <a:pt x="113" y="64"/>
                  </a:cubicBezTo>
                  <a:cubicBezTo>
                    <a:pt x="113" y="44"/>
                    <a:pt x="112" y="25"/>
                    <a:pt x="111" y="16"/>
                  </a:cubicBezTo>
                  <a:cubicBezTo>
                    <a:pt x="110" y="9"/>
                    <a:pt x="108" y="9"/>
                    <a:pt x="93" y="9"/>
                  </a:cubicBezTo>
                  <a:cubicBezTo>
                    <a:pt x="92" y="9"/>
                    <a:pt x="91" y="7"/>
                    <a:pt x="91" y="6"/>
                  </a:cubicBezTo>
                  <a:cubicBezTo>
                    <a:pt x="92" y="5"/>
                    <a:pt x="93" y="3"/>
                    <a:pt x="94" y="2"/>
                  </a:cubicBezTo>
                  <a:cubicBezTo>
                    <a:pt x="94" y="2"/>
                    <a:pt x="95" y="2"/>
                    <a:pt x="97" y="2"/>
                  </a:cubicBezTo>
                  <a:cubicBezTo>
                    <a:pt x="100" y="2"/>
                    <a:pt x="110" y="2"/>
                    <a:pt x="115" y="2"/>
                  </a:cubicBezTo>
                  <a:cubicBezTo>
                    <a:pt x="122" y="2"/>
                    <a:pt x="133" y="1"/>
                    <a:pt x="137" y="1"/>
                  </a:cubicBezTo>
                  <a:cubicBezTo>
                    <a:pt x="138" y="1"/>
                    <a:pt x="138" y="1"/>
                    <a:pt x="138" y="3"/>
                  </a:cubicBezTo>
                  <a:lnTo>
                    <a:pt x="136" y="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12" name="Google Shape;1038;p34">
              <a:extLst>
                <a:ext uri="{FF2B5EF4-FFF2-40B4-BE49-F238E27FC236}">
                  <a16:creationId xmlns:a16="http://schemas.microsoft.com/office/drawing/2014/main" id="{12DC0566-492C-4521-8F26-8AD60C456A1D}"/>
                </a:ext>
              </a:extLst>
            </p:cNvPr>
            <p:cNvSpPr/>
            <p:nvPr/>
          </p:nvSpPr>
          <p:spPr>
            <a:xfrm>
              <a:off x="992" y="3233"/>
              <a:ext cx="320" cy="281"/>
            </a:xfrm>
            <a:custGeom>
              <a:avLst/>
              <a:gdLst/>
              <a:ahLst/>
              <a:cxnLst/>
              <a:rect l="l" t="t" r="r" b="b"/>
              <a:pathLst>
                <a:path w="153" h="134" extrusionOk="0">
                  <a:moveTo>
                    <a:pt x="0" y="0"/>
                  </a:moveTo>
                  <a:cubicBezTo>
                    <a:pt x="9" y="0"/>
                    <a:pt x="13" y="1"/>
                    <a:pt x="31" y="1"/>
                  </a:cubicBezTo>
                  <a:cubicBezTo>
                    <a:pt x="32" y="1"/>
                    <a:pt x="34" y="1"/>
                    <a:pt x="34" y="1"/>
                  </a:cubicBezTo>
                  <a:cubicBezTo>
                    <a:pt x="35" y="2"/>
                    <a:pt x="36" y="3"/>
                    <a:pt x="36" y="4"/>
                  </a:cubicBezTo>
                  <a:cubicBezTo>
                    <a:pt x="37" y="7"/>
                    <a:pt x="45" y="17"/>
                    <a:pt x="49" y="21"/>
                  </a:cubicBezTo>
                  <a:cubicBezTo>
                    <a:pt x="60" y="32"/>
                    <a:pt x="85" y="58"/>
                    <a:pt x="124" y="94"/>
                  </a:cubicBezTo>
                  <a:cubicBezTo>
                    <a:pt x="124" y="87"/>
                    <a:pt x="124" y="75"/>
                    <a:pt x="124" y="60"/>
                  </a:cubicBezTo>
                  <a:cubicBezTo>
                    <a:pt x="124" y="39"/>
                    <a:pt x="125" y="28"/>
                    <a:pt x="124" y="19"/>
                  </a:cubicBezTo>
                  <a:cubicBezTo>
                    <a:pt x="123" y="15"/>
                    <a:pt x="123" y="10"/>
                    <a:pt x="119" y="9"/>
                  </a:cubicBezTo>
                  <a:cubicBezTo>
                    <a:pt x="117" y="9"/>
                    <a:pt x="110" y="8"/>
                    <a:pt x="107" y="7"/>
                  </a:cubicBezTo>
                  <a:cubicBezTo>
                    <a:pt x="107" y="7"/>
                    <a:pt x="106" y="7"/>
                    <a:pt x="106" y="6"/>
                  </a:cubicBezTo>
                  <a:cubicBezTo>
                    <a:pt x="106" y="1"/>
                    <a:pt x="106" y="1"/>
                    <a:pt x="106" y="1"/>
                  </a:cubicBezTo>
                  <a:cubicBezTo>
                    <a:pt x="128" y="1"/>
                    <a:pt x="128" y="1"/>
                    <a:pt x="128" y="1"/>
                  </a:cubicBezTo>
                  <a:cubicBezTo>
                    <a:pt x="136" y="1"/>
                    <a:pt x="145" y="0"/>
                    <a:pt x="150" y="0"/>
                  </a:cubicBezTo>
                  <a:cubicBezTo>
                    <a:pt x="151" y="0"/>
                    <a:pt x="152" y="0"/>
                    <a:pt x="152" y="1"/>
                  </a:cubicBezTo>
                  <a:cubicBezTo>
                    <a:pt x="153" y="5"/>
                    <a:pt x="153" y="5"/>
                    <a:pt x="153" y="5"/>
                  </a:cubicBezTo>
                  <a:cubicBezTo>
                    <a:pt x="147" y="7"/>
                    <a:pt x="144" y="8"/>
                    <a:pt x="141" y="10"/>
                  </a:cubicBezTo>
                  <a:cubicBezTo>
                    <a:pt x="137" y="12"/>
                    <a:pt x="136" y="18"/>
                    <a:pt x="135" y="44"/>
                  </a:cubicBezTo>
                  <a:cubicBezTo>
                    <a:pt x="134" y="63"/>
                    <a:pt x="134" y="76"/>
                    <a:pt x="134" y="98"/>
                  </a:cubicBezTo>
                  <a:cubicBezTo>
                    <a:pt x="134" y="113"/>
                    <a:pt x="134" y="125"/>
                    <a:pt x="134" y="128"/>
                  </a:cubicBezTo>
                  <a:cubicBezTo>
                    <a:pt x="134" y="130"/>
                    <a:pt x="133" y="131"/>
                    <a:pt x="129" y="134"/>
                  </a:cubicBezTo>
                  <a:cubicBezTo>
                    <a:pt x="128" y="134"/>
                    <a:pt x="127" y="134"/>
                    <a:pt x="126" y="132"/>
                  </a:cubicBezTo>
                  <a:cubicBezTo>
                    <a:pt x="115" y="116"/>
                    <a:pt x="98" y="99"/>
                    <a:pt x="77" y="78"/>
                  </a:cubicBezTo>
                  <a:cubicBezTo>
                    <a:pt x="58" y="59"/>
                    <a:pt x="43" y="44"/>
                    <a:pt x="30" y="31"/>
                  </a:cubicBezTo>
                  <a:cubicBezTo>
                    <a:pt x="29" y="41"/>
                    <a:pt x="29" y="52"/>
                    <a:pt x="29" y="64"/>
                  </a:cubicBezTo>
                  <a:cubicBezTo>
                    <a:pt x="29" y="78"/>
                    <a:pt x="29" y="107"/>
                    <a:pt x="31" y="115"/>
                  </a:cubicBezTo>
                  <a:cubicBezTo>
                    <a:pt x="32" y="120"/>
                    <a:pt x="41" y="122"/>
                    <a:pt x="47" y="123"/>
                  </a:cubicBezTo>
                  <a:cubicBezTo>
                    <a:pt x="48" y="128"/>
                    <a:pt x="48" y="128"/>
                    <a:pt x="48" y="128"/>
                  </a:cubicBezTo>
                  <a:cubicBezTo>
                    <a:pt x="49" y="129"/>
                    <a:pt x="47" y="130"/>
                    <a:pt x="47" y="130"/>
                  </a:cubicBezTo>
                  <a:cubicBezTo>
                    <a:pt x="39" y="130"/>
                    <a:pt x="29" y="129"/>
                    <a:pt x="21" y="129"/>
                  </a:cubicBezTo>
                  <a:cubicBezTo>
                    <a:pt x="14" y="129"/>
                    <a:pt x="8" y="130"/>
                    <a:pt x="5" y="130"/>
                  </a:cubicBezTo>
                  <a:cubicBezTo>
                    <a:pt x="3" y="124"/>
                    <a:pt x="3" y="124"/>
                    <a:pt x="3" y="124"/>
                  </a:cubicBezTo>
                  <a:cubicBezTo>
                    <a:pt x="16" y="121"/>
                    <a:pt x="16" y="119"/>
                    <a:pt x="17" y="112"/>
                  </a:cubicBezTo>
                  <a:cubicBezTo>
                    <a:pt x="18" y="107"/>
                    <a:pt x="19" y="89"/>
                    <a:pt x="19" y="66"/>
                  </a:cubicBezTo>
                  <a:cubicBezTo>
                    <a:pt x="19" y="44"/>
                    <a:pt x="19" y="44"/>
                    <a:pt x="19" y="44"/>
                  </a:cubicBezTo>
                  <a:cubicBezTo>
                    <a:pt x="19" y="20"/>
                    <a:pt x="19" y="16"/>
                    <a:pt x="16" y="13"/>
                  </a:cubicBezTo>
                  <a:cubicBezTo>
                    <a:pt x="12" y="9"/>
                    <a:pt x="10" y="8"/>
                    <a:pt x="2" y="7"/>
                  </a:cubicBezTo>
                  <a:cubicBezTo>
                    <a:pt x="1" y="6"/>
                    <a:pt x="0" y="6"/>
                    <a:pt x="0" y="5"/>
                  </a:cubicBezTo>
                  <a:lnTo>
                    <a:pt x="0" y="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13" name="Google Shape;1039;p34">
              <a:extLst>
                <a:ext uri="{FF2B5EF4-FFF2-40B4-BE49-F238E27FC236}">
                  <a16:creationId xmlns:a16="http://schemas.microsoft.com/office/drawing/2014/main" id="{3E98964C-37BC-4CFF-9FFF-140DA61CCEFF}"/>
                </a:ext>
              </a:extLst>
            </p:cNvPr>
            <p:cNvSpPr/>
            <p:nvPr/>
          </p:nvSpPr>
          <p:spPr>
            <a:xfrm>
              <a:off x="1366" y="3231"/>
              <a:ext cx="289" cy="275"/>
            </a:xfrm>
            <a:custGeom>
              <a:avLst/>
              <a:gdLst/>
              <a:ahLst/>
              <a:cxnLst/>
              <a:rect l="l" t="t" r="r" b="b"/>
              <a:pathLst>
                <a:path w="138" h="131" extrusionOk="0">
                  <a:moveTo>
                    <a:pt x="138" y="66"/>
                  </a:moveTo>
                  <a:cubicBezTo>
                    <a:pt x="138" y="77"/>
                    <a:pt x="133" y="94"/>
                    <a:pt x="119" y="108"/>
                  </a:cubicBezTo>
                  <a:cubicBezTo>
                    <a:pt x="105" y="121"/>
                    <a:pt x="95" y="125"/>
                    <a:pt x="85" y="128"/>
                  </a:cubicBezTo>
                  <a:cubicBezTo>
                    <a:pt x="74" y="131"/>
                    <a:pt x="67" y="131"/>
                    <a:pt x="53" y="131"/>
                  </a:cubicBezTo>
                  <a:cubicBezTo>
                    <a:pt x="42" y="131"/>
                    <a:pt x="23" y="130"/>
                    <a:pt x="19" y="130"/>
                  </a:cubicBezTo>
                  <a:cubicBezTo>
                    <a:pt x="13" y="130"/>
                    <a:pt x="6" y="130"/>
                    <a:pt x="2" y="131"/>
                  </a:cubicBezTo>
                  <a:cubicBezTo>
                    <a:pt x="1" y="129"/>
                    <a:pt x="1" y="125"/>
                    <a:pt x="1" y="124"/>
                  </a:cubicBezTo>
                  <a:cubicBezTo>
                    <a:pt x="10" y="121"/>
                    <a:pt x="12" y="120"/>
                    <a:pt x="12" y="116"/>
                  </a:cubicBezTo>
                  <a:cubicBezTo>
                    <a:pt x="13" y="101"/>
                    <a:pt x="13" y="67"/>
                    <a:pt x="13" y="43"/>
                  </a:cubicBezTo>
                  <a:cubicBezTo>
                    <a:pt x="13" y="22"/>
                    <a:pt x="13" y="17"/>
                    <a:pt x="13" y="15"/>
                  </a:cubicBezTo>
                  <a:cubicBezTo>
                    <a:pt x="12" y="12"/>
                    <a:pt x="11" y="10"/>
                    <a:pt x="2" y="8"/>
                  </a:cubicBezTo>
                  <a:cubicBezTo>
                    <a:pt x="1" y="8"/>
                    <a:pt x="1" y="8"/>
                    <a:pt x="1" y="5"/>
                  </a:cubicBezTo>
                  <a:cubicBezTo>
                    <a:pt x="0" y="2"/>
                    <a:pt x="0" y="2"/>
                    <a:pt x="0" y="2"/>
                  </a:cubicBezTo>
                  <a:cubicBezTo>
                    <a:pt x="8" y="2"/>
                    <a:pt x="16" y="1"/>
                    <a:pt x="27" y="1"/>
                  </a:cubicBezTo>
                  <a:cubicBezTo>
                    <a:pt x="41" y="1"/>
                    <a:pt x="48" y="0"/>
                    <a:pt x="57" y="0"/>
                  </a:cubicBezTo>
                  <a:cubicBezTo>
                    <a:pt x="72" y="0"/>
                    <a:pt x="98" y="2"/>
                    <a:pt x="116" y="19"/>
                  </a:cubicBezTo>
                  <a:cubicBezTo>
                    <a:pt x="131" y="32"/>
                    <a:pt x="138" y="48"/>
                    <a:pt x="138" y="66"/>
                  </a:cubicBezTo>
                  <a:close/>
                  <a:moveTo>
                    <a:pt x="55" y="8"/>
                  </a:moveTo>
                  <a:cubicBezTo>
                    <a:pt x="50" y="8"/>
                    <a:pt x="39" y="10"/>
                    <a:pt x="37" y="12"/>
                  </a:cubicBezTo>
                  <a:cubicBezTo>
                    <a:pt x="36" y="12"/>
                    <a:pt x="36" y="14"/>
                    <a:pt x="36" y="16"/>
                  </a:cubicBezTo>
                  <a:cubicBezTo>
                    <a:pt x="35" y="24"/>
                    <a:pt x="34" y="42"/>
                    <a:pt x="34" y="58"/>
                  </a:cubicBezTo>
                  <a:cubicBezTo>
                    <a:pt x="34" y="87"/>
                    <a:pt x="35" y="107"/>
                    <a:pt x="38" y="118"/>
                  </a:cubicBezTo>
                  <a:cubicBezTo>
                    <a:pt x="38" y="120"/>
                    <a:pt x="39" y="120"/>
                    <a:pt x="40" y="121"/>
                  </a:cubicBezTo>
                  <a:cubicBezTo>
                    <a:pt x="45" y="122"/>
                    <a:pt x="50" y="123"/>
                    <a:pt x="56" y="123"/>
                  </a:cubicBezTo>
                  <a:cubicBezTo>
                    <a:pt x="64" y="123"/>
                    <a:pt x="75" y="122"/>
                    <a:pt x="88" y="114"/>
                  </a:cubicBezTo>
                  <a:cubicBezTo>
                    <a:pt x="104" y="104"/>
                    <a:pt x="112" y="85"/>
                    <a:pt x="112" y="64"/>
                  </a:cubicBezTo>
                  <a:cubicBezTo>
                    <a:pt x="112" y="43"/>
                    <a:pt x="103" y="28"/>
                    <a:pt x="93" y="21"/>
                  </a:cubicBezTo>
                  <a:cubicBezTo>
                    <a:pt x="80" y="10"/>
                    <a:pt x="65" y="8"/>
                    <a:pt x="56" y="8"/>
                  </a:cubicBezTo>
                  <a:lnTo>
                    <a:pt x="55" y="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14" name="Google Shape;1040;p34">
              <a:extLst>
                <a:ext uri="{FF2B5EF4-FFF2-40B4-BE49-F238E27FC236}">
                  <a16:creationId xmlns:a16="http://schemas.microsoft.com/office/drawing/2014/main" id="{157E9E73-F538-45A2-903A-E7BD547BE4DB}"/>
                </a:ext>
              </a:extLst>
            </p:cNvPr>
            <p:cNvSpPr/>
            <p:nvPr/>
          </p:nvSpPr>
          <p:spPr>
            <a:xfrm>
              <a:off x="1680" y="3227"/>
              <a:ext cx="280" cy="281"/>
            </a:xfrm>
            <a:custGeom>
              <a:avLst/>
              <a:gdLst/>
              <a:ahLst/>
              <a:cxnLst/>
              <a:rect l="l" t="t" r="r" b="b"/>
              <a:pathLst>
                <a:path w="134" h="134" extrusionOk="0">
                  <a:moveTo>
                    <a:pt x="70" y="0"/>
                  </a:moveTo>
                  <a:cubicBezTo>
                    <a:pt x="72" y="0"/>
                    <a:pt x="72" y="1"/>
                    <a:pt x="73" y="4"/>
                  </a:cubicBezTo>
                  <a:cubicBezTo>
                    <a:pt x="79" y="22"/>
                    <a:pt x="83" y="32"/>
                    <a:pt x="90" y="51"/>
                  </a:cubicBezTo>
                  <a:cubicBezTo>
                    <a:pt x="97" y="69"/>
                    <a:pt x="112" y="104"/>
                    <a:pt x="115" y="110"/>
                  </a:cubicBezTo>
                  <a:cubicBezTo>
                    <a:pt x="119" y="120"/>
                    <a:pt x="122" y="125"/>
                    <a:pt x="134" y="127"/>
                  </a:cubicBezTo>
                  <a:cubicBezTo>
                    <a:pt x="134" y="127"/>
                    <a:pt x="133" y="133"/>
                    <a:pt x="131" y="133"/>
                  </a:cubicBezTo>
                  <a:cubicBezTo>
                    <a:pt x="113" y="133"/>
                    <a:pt x="109" y="133"/>
                    <a:pt x="102" y="133"/>
                  </a:cubicBezTo>
                  <a:cubicBezTo>
                    <a:pt x="96" y="133"/>
                    <a:pt x="89" y="134"/>
                    <a:pt x="87" y="134"/>
                  </a:cubicBezTo>
                  <a:cubicBezTo>
                    <a:pt x="86" y="134"/>
                    <a:pt x="86" y="133"/>
                    <a:pt x="86" y="133"/>
                  </a:cubicBezTo>
                  <a:cubicBezTo>
                    <a:pt x="85" y="132"/>
                    <a:pt x="84" y="128"/>
                    <a:pt x="84" y="127"/>
                  </a:cubicBezTo>
                  <a:cubicBezTo>
                    <a:pt x="93" y="125"/>
                    <a:pt x="94" y="124"/>
                    <a:pt x="93" y="118"/>
                  </a:cubicBezTo>
                  <a:cubicBezTo>
                    <a:pt x="93" y="114"/>
                    <a:pt x="86" y="96"/>
                    <a:pt x="84" y="92"/>
                  </a:cubicBezTo>
                  <a:cubicBezTo>
                    <a:pt x="83" y="89"/>
                    <a:pt x="82" y="88"/>
                    <a:pt x="80" y="88"/>
                  </a:cubicBezTo>
                  <a:cubicBezTo>
                    <a:pt x="70" y="88"/>
                    <a:pt x="50" y="88"/>
                    <a:pt x="40" y="89"/>
                  </a:cubicBezTo>
                  <a:cubicBezTo>
                    <a:pt x="37" y="89"/>
                    <a:pt x="36" y="90"/>
                    <a:pt x="35" y="93"/>
                  </a:cubicBezTo>
                  <a:cubicBezTo>
                    <a:pt x="33" y="98"/>
                    <a:pt x="27" y="112"/>
                    <a:pt x="27" y="118"/>
                  </a:cubicBezTo>
                  <a:cubicBezTo>
                    <a:pt x="27" y="122"/>
                    <a:pt x="29" y="124"/>
                    <a:pt x="39" y="126"/>
                  </a:cubicBezTo>
                  <a:cubicBezTo>
                    <a:pt x="40" y="127"/>
                    <a:pt x="38" y="132"/>
                    <a:pt x="37" y="133"/>
                  </a:cubicBezTo>
                  <a:cubicBezTo>
                    <a:pt x="26" y="132"/>
                    <a:pt x="14" y="132"/>
                    <a:pt x="10" y="132"/>
                  </a:cubicBezTo>
                  <a:cubicBezTo>
                    <a:pt x="7" y="132"/>
                    <a:pt x="4" y="133"/>
                    <a:pt x="3" y="133"/>
                  </a:cubicBezTo>
                  <a:cubicBezTo>
                    <a:pt x="2" y="133"/>
                    <a:pt x="2" y="132"/>
                    <a:pt x="2" y="132"/>
                  </a:cubicBezTo>
                  <a:cubicBezTo>
                    <a:pt x="1" y="131"/>
                    <a:pt x="0" y="127"/>
                    <a:pt x="1" y="126"/>
                  </a:cubicBezTo>
                  <a:cubicBezTo>
                    <a:pt x="10" y="124"/>
                    <a:pt x="12" y="117"/>
                    <a:pt x="17" y="107"/>
                  </a:cubicBezTo>
                  <a:cubicBezTo>
                    <a:pt x="22" y="97"/>
                    <a:pt x="45" y="42"/>
                    <a:pt x="56" y="16"/>
                  </a:cubicBezTo>
                  <a:cubicBezTo>
                    <a:pt x="58" y="11"/>
                    <a:pt x="60" y="7"/>
                    <a:pt x="61" y="4"/>
                  </a:cubicBezTo>
                  <a:cubicBezTo>
                    <a:pt x="61" y="3"/>
                    <a:pt x="62" y="3"/>
                    <a:pt x="63" y="2"/>
                  </a:cubicBezTo>
                  <a:cubicBezTo>
                    <a:pt x="64" y="1"/>
                    <a:pt x="68" y="0"/>
                    <a:pt x="70" y="0"/>
                  </a:cubicBezTo>
                  <a:close/>
                  <a:moveTo>
                    <a:pt x="46" y="78"/>
                  </a:moveTo>
                  <a:cubicBezTo>
                    <a:pt x="47" y="78"/>
                    <a:pt x="51" y="79"/>
                    <a:pt x="59" y="79"/>
                  </a:cubicBezTo>
                  <a:cubicBezTo>
                    <a:pt x="66" y="79"/>
                    <a:pt x="71" y="79"/>
                    <a:pt x="76" y="78"/>
                  </a:cubicBezTo>
                  <a:cubicBezTo>
                    <a:pt x="78" y="78"/>
                    <a:pt x="79" y="77"/>
                    <a:pt x="78" y="76"/>
                  </a:cubicBezTo>
                  <a:cubicBezTo>
                    <a:pt x="71" y="54"/>
                    <a:pt x="67" y="43"/>
                    <a:pt x="62" y="31"/>
                  </a:cubicBezTo>
                  <a:cubicBezTo>
                    <a:pt x="62" y="30"/>
                    <a:pt x="61" y="30"/>
                    <a:pt x="60" y="31"/>
                  </a:cubicBezTo>
                  <a:cubicBezTo>
                    <a:pt x="52" y="49"/>
                    <a:pt x="49" y="56"/>
                    <a:pt x="42" y="76"/>
                  </a:cubicBezTo>
                  <a:cubicBezTo>
                    <a:pt x="41" y="77"/>
                    <a:pt x="43" y="78"/>
                    <a:pt x="45" y="78"/>
                  </a:cubicBezTo>
                  <a:lnTo>
                    <a:pt x="46" y="7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15" name="Google Shape;1041;p34">
              <a:extLst>
                <a:ext uri="{FF2B5EF4-FFF2-40B4-BE49-F238E27FC236}">
                  <a16:creationId xmlns:a16="http://schemas.microsoft.com/office/drawing/2014/main" id="{513828F0-02D6-41CF-8F48-60388CDD56DC}"/>
                </a:ext>
              </a:extLst>
            </p:cNvPr>
            <p:cNvSpPr/>
            <p:nvPr/>
          </p:nvSpPr>
          <p:spPr>
            <a:xfrm>
              <a:off x="1949" y="3215"/>
              <a:ext cx="282" cy="291"/>
            </a:xfrm>
            <a:custGeom>
              <a:avLst/>
              <a:gdLst/>
              <a:ahLst/>
              <a:cxnLst/>
              <a:rect l="l" t="t" r="r" b="b"/>
              <a:pathLst>
                <a:path w="135" h="139" extrusionOk="0">
                  <a:moveTo>
                    <a:pt x="36" y="133"/>
                  </a:moveTo>
                  <a:cubicBezTo>
                    <a:pt x="40" y="132"/>
                    <a:pt x="45" y="131"/>
                    <a:pt x="48" y="131"/>
                  </a:cubicBezTo>
                  <a:cubicBezTo>
                    <a:pt x="53" y="130"/>
                    <a:pt x="56" y="128"/>
                    <a:pt x="56" y="124"/>
                  </a:cubicBezTo>
                  <a:cubicBezTo>
                    <a:pt x="57" y="121"/>
                    <a:pt x="58" y="107"/>
                    <a:pt x="58" y="80"/>
                  </a:cubicBezTo>
                  <a:cubicBezTo>
                    <a:pt x="58" y="60"/>
                    <a:pt x="58" y="60"/>
                    <a:pt x="58" y="60"/>
                  </a:cubicBezTo>
                  <a:cubicBezTo>
                    <a:pt x="58" y="24"/>
                    <a:pt x="58" y="18"/>
                    <a:pt x="57" y="18"/>
                  </a:cubicBezTo>
                  <a:cubicBezTo>
                    <a:pt x="45" y="18"/>
                    <a:pt x="45" y="18"/>
                    <a:pt x="45" y="18"/>
                  </a:cubicBezTo>
                  <a:cubicBezTo>
                    <a:pt x="27" y="18"/>
                    <a:pt x="16" y="21"/>
                    <a:pt x="14" y="22"/>
                  </a:cubicBezTo>
                  <a:cubicBezTo>
                    <a:pt x="12" y="23"/>
                    <a:pt x="10" y="27"/>
                    <a:pt x="7" y="36"/>
                  </a:cubicBezTo>
                  <a:cubicBezTo>
                    <a:pt x="7" y="37"/>
                    <a:pt x="6" y="37"/>
                    <a:pt x="5" y="36"/>
                  </a:cubicBezTo>
                  <a:cubicBezTo>
                    <a:pt x="3" y="35"/>
                    <a:pt x="1" y="33"/>
                    <a:pt x="0" y="32"/>
                  </a:cubicBezTo>
                  <a:cubicBezTo>
                    <a:pt x="3" y="26"/>
                    <a:pt x="7" y="17"/>
                    <a:pt x="12" y="1"/>
                  </a:cubicBezTo>
                  <a:cubicBezTo>
                    <a:pt x="13" y="0"/>
                    <a:pt x="14" y="0"/>
                    <a:pt x="16" y="1"/>
                  </a:cubicBezTo>
                  <a:cubicBezTo>
                    <a:pt x="17" y="1"/>
                    <a:pt x="17" y="1"/>
                    <a:pt x="18" y="2"/>
                  </a:cubicBezTo>
                  <a:cubicBezTo>
                    <a:pt x="18" y="7"/>
                    <a:pt x="19" y="8"/>
                    <a:pt x="20" y="8"/>
                  </a:cubicBezTo>
                  <a:cubicBezTo>
                    <a:pt x="22" y="9"/>
                    <a:pt x="25" y="9"/>
                    <a:pt x="29" y="9"/>
                  </a:cubicBezTo>
                  <a:cubicBezTo>
                    <a:pt x="35" y="10"/>
                    <a:pt x="41" y="10"/>
                    <a:pt x="61" y="10"/>
                  </a:cubicBezTo>
                  <a:cubicBezTo>
                    <a:pt x="83" y="10"/>
                    <a:pt x="102" y="9"/>
                    <a:pt x="114" y="9"/>
                  </a:cubicBezTo>
                  <a:cubicBezTo>
                    <a:pt x="119" y="9"/>
                    <a:pt x="122" y="9"/>
                    <a:pt x="124" y="8"/>
                  </a:cubicBezTo>
                  <a:cubicBezTo>
                    <a:pt x="125" y="8"/>
                    <a:pt x="127" y="5"/>
                    <a:pt x="128" y="2"/>
                  </a:cubicBezTo>
                  <a:cubicBezTo>
                    <a:pt x="129" y="1"/>
                    <a:pt x="129" y="1"/>
                    <a:pt x="130" y="1"/>
                  </a:cubicBezTo>
                  <a:cubicBezTo>
                    <a:pt x="131" y="1"/>
                    <a:pt x="133" y="2"/>
                    <a:pt x="134" y="3"/>
                  </a:cubicBezTo>
                  <a:cubicBezTo>
                    <a:pt x="135" y="3"/>
                    <a:pt x="135" y="4"/>
                    <a:pt x="135" y="5"/>
                  </a:cubicBezTo>
                  <a:cubicBezTo>
                    <a:pt x="131" y="16"/>
                    <a:pt x="131" y="21"/>
                    <a:pt x="130" y="34"/>
                  </a:cubicBezTo>
                  <a:cubicBezTo>
                    <a:pt x="130" y="35"/>
                    <a:pt x="129" y="36"/>
                    <a:pt x="127" y="36"/>
                  </a:cubicBezTo>
                  <a:cubicBezTo>
                    <a:pt x="126" y="36"/>
                    <a:pt x="124" y="36"/>
                    <a:pt x="123" y="35"/>
                  </a:cubicBezTo>
                  <a:cubicBezTo>
                    <a:pt x="123" y="35"/>
                    <a:pt x="122" y="34"/>
                    <a:pt x="122" y="34"/>
                  </a:cubicBezTo>
                  <a:cubicBezTo>
                    <a:pt x="122" y="33"/>
                    <a:pt x="123" y="25"/>
                    <a:pt x="123" y="24"/>
                  </a:cubicBezTo>
                  <a:cubicBezTo>
                    <a:pt x="123" y="22"/>
                    <a:pt x="122" y="21"/>
                    <a:pt x="120" y="20"/>
                  </a:cubicBezTo>
                  <a:cubicBezTo>
                    <a:pt x="118" y="19"/>
                    <a:pt x="107" y="18"/>
                    <a:pt x="94" y="18"/>
                  </a:cubicBezTo>
                  <a:cubicBezTo>
                    <a:pt x="84" y="18"/>
                    <a:pt x="84" y="18"/>
                    <a:pt x="84" y="18"/>
                  </a:cubicBezTo>
                  <a:cubicBezTo>
                    <a:pt x="81" y="18"/>
                    <a:pt x="80" y="19"/>
                    <a:pt x="80" y="22"/>
                  </a:cubicBezTo>
                  <a:cubicBezTo>
                    <a:pt x="80" y="26"/>
                    <a:pt x="80" y="36"/>
                    <a:pt x="80" y="61"/>
                  </a:cubicBezTo>
                  <a:cubicBezTo>
                    <a:pt x="80" y="82"/>
                    <a:pt x="80" y="82"/>
                    <a:pt x="80" y="82"/>
                  </a:cubicBezTo>
                  <a:cubicBezTo>
                    <a:pt x="80" y="109"/>
                    <a:pt x="80" y="118"/>
                    <a:pt x="81" y="122"/>
                  </a:cubicBezTo>
                  <a:cubicBezTo>
                    <a:pt x="82" y="125"/>
                    <a:pt x="83" y="128"/>
                    <a:pt x="86" y="129"/>
                  </a:cubicBezTo>
                  <a:cubicBezTo>
                    <a:pt x="89" y="131"/>
                    <a:pt x="98" y="132"/>
                    <a:pt x="103" y="132"/>
                  </a:cubicBezTo>
                  <a:cubicBezTo>
                    <a:pt x="104" y="132"/>
                    <a:pt x="104" y="133"/>
                    <a:pt x="104" y="134"/>
                  </a:cubicBezTo>
                  <a:cubicBezTo>
                    <a:pt x="103" y="138"/>
                    <a:pt x="103" y="138"/>
                    <a:pt x="103" y="138"/>
                  </a:cubicBezTo>
                  <a:cubicBezTo>
                    <a:pt x="103" y="139"/>
                    <a:pt x="103" y="139"/>
                    <a:pt x="100" y="139"/>
                  </a:cubicBezTo>
                  <a:cubicBezTo>
                    <a:pt x="96" y="139"/>
                    <a:pt x="81" y="138"/>
                    <a:pt x="71" y="138"/>
                  </a:cubicBezTo>
                  <a:cubicBezTo>
                    <a:pt x="58" y="138"/>
                    <a:pt x="41" y="139"/>
                    <a:pt x="40" y="139"/>
                  </a:cubicBezTo>
                  <a:cubicBezTo>
                    <a:pt x="38" y="139"/>
                    <a:pt x="37" y="139"/>
                    <a:pt x="37" y="138"/>
                  </a:cubicBezTo>
                  <a:lnTo>
                    <a:pt x="36" y="133"/>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16" name="Google Shape;1042;p34">
              <a:extLst>
                <a:ext uri="{FF2B5EF4-FFF2-40B4-BE49-F238E27FC236}">
                  <a16:creationId xmlns:a16="http://schemas.microsoft.com/office/drawing/2014/main" id="{422826D7-F73E-4DB8-9DAF-1C1A43D97C13}"/>
                </a:ext>
              </a:extLst>
            </p:cNvPr>
            <p:cNvSpPr/>
            <p:nvPr/>
          </p:nvSpPr>
          <p:spPr>
            <a:xfrm>
              <a:off x="2275" y="3233"/>
              <a:ext cx="132" cy="273"/>
            </a:xfrm>
            <a:custGeom>
              <a:avLst/>
              <a:gdLst/>
              <a:ahLst/>
              <a:cxnLst/>
              <a:rect l="l" t="t" r="r" b="b"/>
              <a:pathLst>
                <a:path w="63" h="130" extrusionOk="0">
                  <a:moveTo>
                    <a:pt x="63" y="6"/>
                  </a:moveTo>
                  <a:cubicBezTo>
                    <a:pt x="45" y="8"/>
                    <a:pt x="44" y="10"/>
                    <a:pt x="43" y="13"/>
                  </a:cubicBezTo>
                  <a:cubicBezTo>
                    <a:pt x="42" y="17"/>
                    <a:pt x="41" y="25"/>
                    <a:pt x="41" y="46"/>
                  </a:cubicBezTo>
                  <a:cubicBezTo>
                    <a:pt x="41" y="82"/>
                    <a:pt x="41" y="82"/>
                    <a:pt x="41" y="82"/>
                  </a:cubicBezTo>
                  <a:cubicBezTo>
                    <a:pt x="41" y="96"/>
                    <a:pt x="42" y="108"/>
                    <a:pt x="43" y="115"/>
                  </a:cubicBezTo>
                  <a:cubicBezTo>
                    <a:pt x="43" y="120"/>
                    <a:pt x="45" y="121"/>
                    <a:pt x="47" y="121"/>
                  </a:cubicBezTo>
                  <a:cubicBezTo>
                    <a:pt x="49" y="122"/>
                    <a:pt x="55" y="122"/>
                    <a:pt x="58" y="123"/>
                  </a:cubicBezTo>
                  <a:cubicBezTo>
                    <a:pt x="59" y="123"/>
                    <a:pt x="59" y="123"/>
                    <a:pt x="59" y="124"/>
                  </a:cubicBezTo>
                  <a:cubicBezTo>
                    <a:pt x="59" y="125"/>
                    <a:pt x="59" y="129"/>
                    <a:pt x="58" y="130"/>
                  </a:cubicBezTo>
                  <a:cubicBezTo>
                    <a:pt x="43" y="130"/>
                    <a:pt x="35" y="129"/>
                    <a:pt x="27" y="129"/>
                  </a:cubicBezTo>
                  <a:cubicBezTo>
                    <a:pt x="14" y="129"/>
                    <a:pt x="4" y="130"/>
                    <a:pt x="3" y="130"/>
                  </a:cubicBezTo>
                  <a:cubicBezTo>
                    <a:pt x="2" y="130"/>
                    <a:pt x="1" y="129"/>
                    <a:pt x="1" y="129"/>
                  </a:cubicBezTo>
                  <a:cubicBezTo>
                    <a:pt x="1" y="127"/>
                    <a:pt x="0" y="125"/>
                    <a:pt x="0" y="123"/>
                  </a:cubicBezTo>
                  <a:cubicBezTo>
                    <a:pt x="13" y="122"/>
                    <a:pt x="17" y="122"/>
                    <a:pt x="19" y="116"/>
                  </a:cubicBezTo>
                  <a:cubicBezTo>
                    <a:pt x="19" y="113"/>
                    <a:pt x="20" y="106"/>
                    <a:pt x="20" y="82"/>
                  </a:cubicBezTo>
                  <a:cubicBezTo>
                    <a:pt x="20" y="38"/>
                    <a:pt x="20" y="38"/>
                    <a:pt x="20" y="38"/>
                  </a:cubicBezTo>
                  <a:cubicBezTo>
                    <a:pt x="20" y="11"/>
                    <a:pt x="20" y="9"/>
                    <a:pt x="13" y="8"/>
                  </a:cubicBezTo>
                  <a:cubicBezTo>
                    <a:pt x="10" y="8"/>
                    <a:pt x="7" y="7"/>
                    <a:pt x="3" y="7"/>
                  </a:cubicBezTo>
                  <a:cubicBezTo>
                    <a:pt x="2" y="7"/>
                    <a:pt x="2" y="7"/>
                    <a:pt x="2" y="6"/>
                  </a:cubicBezTo>
                  <a:cubicBezTo>
                    <a:pt x="2" y="5"/>
                    <a:pt x="2" y="4"/>
                    <a:pt x="3" y="2"/>
                  </a:cubicBezTo>
                  <a:cubicBezTo>
                    <a:pt x="4" y="1"/>
                    <a:pt x="4" y="1"/>
                    <a:pt x="5" y="1"/>
                  </a:cubicBezTo>
                  <a:cubicBezTo>
                    <a:pt x="6" y="0"/>
                    <a:pt x="8" y="0"/>
                    <a:pt x="10" y="0"/>
                  </a:cubicBezTo>
                  <a:cubicBezTo>
                    <a:pt x="13" y="0"/>
                    <a:pt x="19" y="1"/>
                    <a:pt x="33" y="1"/>
                  </a:cubicBezTo>
                  <a:cubicBezTo>
                    <a:pt x="43" y="0"/>
                    <a:pt x="56" y="0"/>
                    <a:pt x="58" y="0"/>
                  </a:cubicBezTo>
                  <a:cubicBezTo>
                    <a:pt x="61" y="0"/>
                    <a:pt x="61" y="0"/>
                    <a:pt x="61" y="1"/>
                  </a:cubicBezTo>
                  <a:lnTo>
                    <a:pt x="63" y="6"/>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17" name="Google Shape;1043;p34">
              <a:extLst>
                <a:ext uri="{FF2B5EF4-FFF2-40B4-BE49-F238E27FC236}">
                  <a16:creationId xmlns:a16="http://schemas.microsoft.com/office/drawing/2014/main" id="{D98AE137-2C00-4112-BBBA-B37AFF660169}"/>
                </a:ext>
              </a:extLst>
            </p:cNvPr>
            <p:cNvSpPr/>
            <p:nvPr/>
          </p:nvSpPr>
          <p:spPr>
            <a:xfrm>
              <a:off x="2457" y="3227"/>
              <a:ext cx="295" cy="285"/>
            </a:xfrm>
            <a:custGeom>
              <a:avLst/>
              <a:gdLst/>
              <a:ahLst/>
              <a:cxnLst/>
              <a:rect l="l" t="t" r="r" b="b"/>
              <a:pathLst>
                <a:path w="141" h="136" extrusionOk="0">
                  <a:moveTo>
                    <a:pt x="72" y="0"/>
                  </a:moveTo>
                  <a:cubicBezTo>
                    <a:pt x="108" y="0"/>
                    <a:pt x="141" y="29"/>
                    <a:pt x="141" y="65"/>
                  </a:cubicBezTo>
                  <a:cubicBezTo>
                    <a:pt x="141" y="89"/>
                    <a:pt x="130" y="108"/>
                    <a:pt x="118" y="118"/>
                  </a:cubicBezTo>
                  <a:cubicBezTo>
                    <a:pt x="103" y="131"/>
                    <a:pt x="86" y="136"/>
                    <a:pt x="75"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6" y="128"/>
                    <a:pt x="117" y="108"/>
                    <a:pt x="117" y="73"/>
                  </a:cubicBezTo>
                  <a:cubicBezTo>
                    <a:pt x="117" y="56"/>
                    <a:pt x="113" y="37"/>
                    <a:pt x="100" y="23"/>
                  </a:cubicBezTo>
                  <a:cubicBezTo>
                    <a:pt x="92" y="15"/>
                    <a:pt x="82" y="8"/>
                    <a:pt x="67" y="8"/>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sp>
          <p:nvSpPr>
            <p:cNvPr id="118" name="Google Shape;1044;p34">
              <a:extLst>
                <a:ext uri="{FF2B5EF4-FFF2-40B4-BE49-F238E27FC236}">
                  <a16:creationId xmlns:a16="http://schemas.microsoft.com/office/drawing/2014/main" id="{AC98BE97-62F9-4266-874B-9DA8F7D5C935}"/>
                </a:ext>
              </a:extLst>
            </p:cNvPr>
            <p:cNvSpPr/>
            <p:nvPr/>
          </p:nvSpPr>
          <p:spPr>
            <a:xfrm>
              <a:off x="2804" y="3233"/>
              <a:ext cx="320" cy="281"/>
            </a:xfrm>
            <a:custGeom>
              <a:avLst/>
              <a:gdLst/>
              <a:ahLst/>
              <a:cxnLst/>
              <a:rect l="l" t="t" r="r" b="b"/>
              <a:pathLst>
                <a:path w="153" h="134" extrusionOk="0">
                  <a:moveTo>
                    <a:pt x="0" y="0"/>
                  </a:moveTo>
                  <a:cubicBezTo>
                    <a:pt x="9" y="0"/>
                    <a:pt x="13" y="1"/>
                    <a:pt x="30" y="1"/>
                  </a:cubicBezTo>
                  <a:cubicBezTo>
                    <a:pt x="32" y="1"/>
                    <a:pt x="33" y="1"/>
                    <a:pt x="34" y="1"/>
                  </a:cubicBezTo>
                  <a:cubicBezTo>
                    <a:pt x="35" y="2"/>
                    <a:pt x="35" y="3"/>
                    <a:pt x="36" y="4"/>
                  </a:cubicBezTo>
                  <a:cubicBezTo>
                    <a:pt x="37" y="7"/>
                    <a:pt x="45" y="17"/>
                    <a:pt x="48" y="21"/>
                  </a:cubicBezTo>
                  <a:cubicBezTo>
                    <a:pt x="59" y="32"/>
                    <a:pt x="85" y="58"/>
                    <a:pt x="124" y="94"/>
                  </a:cubicBezTo>
                  <a:cubicBezTo>
                    <a:pt x="124" y="87"/>
                    <a:pt x="124" y="75"/>
                    <a:pt x="124" y="60"/>
                  </a:cubicBezTo>
                  <a:cubicBezTo>
                    <a:pt x="124" y="39"/>
                    <a:pt x="124" y="28"/>
                    <a:pt x="123" y="19"/>
                  </a:cubicBezTo>
                  <a:cubicBezTo>
                    <a:pt x="123" y="15"/>
                    <a:pt x="122" y="10"/>
                    <a:pt x="118" y="9"/>
                  </a:cubicBezTo>
                  <a:cubicBezTo>
                    <a:pt x="116" y="9"/>
                    <a:pt x="109" y="8"/>
                    <a:pt x="107" y="7"/>
                  </a:cubicBezTo>
                  <a:cubicBezTo>
                    <a:pt x="106" y="7"/>
                    <a:pt x="105" y="7"/>
                    <a:pt x="105" y="6"/>
                  </a:cubicBezTo>
                  <a:cubicBezTo>
                    <a:pt x="105" y="1"/>
                    <a:pt x="105" y="1"/>
                    <a:pt x="105" y="1"/>
                  </a:cubicBezTo>
                  <a:cubicBezTo>
                    <a:pt x="128" y="1"/>
                    <a:pt x="128" y="1"/>
                    <a:pt x="128" y="1"/>
                  </a:cubicBezTo>
                  <a:cubicBezTo>
                    <a:pt x="135" y="1"/>
                    <a:pt x="144" y="0"/>
                    <a:pt x="150" y="0"/>
                  </a:cubicBezTo>
                  <a:cubicBezTo>
                    <a:pt x="151" y="0"/>
                    <a:pt x="151" y="0"/>
                    <a:pt x="152" y="1"/>
                  </a:cubicBezTo>
                  <a:cubicBezTo>
                    <a:pt x="153" y="5"/>
                    <a:pt x="153" y="5"/>
                    <a:pt x="153" y="5"/>
                  </a:cubicBezTo>
                  <a:cubicBezTo>
                    <a:pt x="147" y="7"/>
                    <a:pt x="144" y="8"/>
                    <a:pt x="141" y="10"/>
                  </a:cubicBezTo>
                  <a:cubicBezTo>
                    <a:pt x="137" y="12"/>
                    <a:pt x="135" y="18"/>
                    <a:pt x="134" y="44"/>
                  </a:cubicBezTo>
                  <a:cubicBezTo>
                    <a:pt x="133" y="63"/>
                    <a:pt x="133" y="76"/>
                    <a:pt x="133" y="98"/>
                  </a:cubicBezTo>
                  <a:cubicBezTo>
                    <a:pt x="133" y="113"/>
                    <a:pt x="134" y="125"/>
                    <a:pt x="134" y="128"/>
                  </a:cubicBezTo>
                  <a:cubicBezTo>
                    <a:pt x="134" y="130"/>
                    <a:pt x="133" y="131"/>
                    <a:pt x="128" y="134"/>
                  </a:cubicBezTo>
                  <a:cubicBezTo>
                    <a:pt x="127" y="134"/>
                    <a:pt x="126" y="134"/>
                    <a:pt x="125" y="132"/>
                  </a:cubicBezTo>
                  <a:cubicBezTo>
                    <a:pt x="114" y="116"/>
                    <a:pt x="98" y="99"/>
                    <a:pt x="77" y="78"/>
                  </a:cubicBezTo>
                  <a:cubicBezTo>
                    <a:pt x="57" y="59"/>
                    <a:pt x="42" y="44"/>
                    <a:pt x="29" y="31"/>
                  </a:cubicBezTo>
                  <a:cubicBezTo>
                    <a:pt x="29" y="41"/>
                    <a:pt x="28" y="52"/>
                    <a:pt x="28" y="64"/>
                  </a:cubicBezTo>
                  <a:cubicBezTo>
                    <a:pt x="28" y="78"/>
                    <a:pt x="28" y="107"/>
                    <a:pt x="30" y="115"/>
                  </a:cubicBezTo>
                  <a:cubicBezTo>
                    <a:pt x="32" y="120"/>
                    <a:pt x="40" y="122"/>
                    <a:pt x="47" y="123"/>
                  </a:cubicBezTo>
                  <a:cubicBezTo>
                    <a:pt x="48" y="128"/>
                    <a:pt x="48" y="128"/>
                    <a:pt x="48" y="128"/>
                  </a:cubicBezTo>
                  <a:cubicBezTo>
                    <a:pt x="48" y="129"/>
                    <a:pt x="47" y="130"/>
                    <a:pt x="46" y="130"/>
                  </a:cubicBezTo>
                  <a:cubicBezTo>
                    <a:pt x="39" y="130"/>
                    <a:pt x="29" y="129"/>
                    <a:pt x="21" y="129"/>
                  </a:cubicBezTo>
                  <a:cubicBezTo>
                    <a:pt x="14" y="129"/>
                    <a:pt x="8" y="130"/>
                    <a:pt x="4" y="130"/>
                  </a:cubicBezTo>
                  <a:cubicBezTo>
                    <a:pt x="2" y="124"/>
                    <a:pt x="2" y="124"/>
                    <a:pt x="2" y="124"/>
                  </a:cubicBezTo>
                  <a:cubicBezTo>
                    <a:pt x="15" y="121"/>
                    <a:pt x="15" y="119"/>
                    <a:pt x="16" y="112"/>
                  </a:cubicBezTo>
                  <a:cubicBezTo>
                    <a:pt x="17" y="107"/>
                    <a:pt x="19" y="89"/>
                    <a:pt x="19" y="66"/>
                  </a:cubicBezTo>
                  <a:cubicBezTo>
                    <a:pt x="19" y="44"/>
                    <a:pt x="19" y="44"/>
                    <a:pt x="19" y="44"/>
                  </a:cubicBezTo>
                  <a:cubicBezTo>
                    <a:pt x="19" y="20"/>
                    <a:pt x="18" y="16"/>
                    <a:pt x="15" y="13"/>
                  </a:cubicBezTo>
                  <a:cubicBezTo>
                    <a:pt x="12" y="9"/>
                    <a:pt x="9" y="8"/>
                    <a:pt x="2" y="7"/>
                  </a:cubicBezTo>
                  <a:cubicBezTo>
                    <a:pt x="0" y="6"/>
                    <a:pt x="0" y="6"/>
                    <a:pt x="0" y="5"/>
                  </a:cubicBezTo>
                  <a:lnTo>
                    <a:pt x="0" y="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3"/>
                <a:buFont typeface="Arial"/>
                <a:buNone/>
              </a:pPr>
              <a:endParaRPr sz="1833" b="0" i="0" u="none" strike="noStrike" cap="none">
                <a:solidFill>
                  <a:srgbClr val="6A642E"/>
                </a:solidFill>
                <a:latin typeface="Georgia"/>
                <a:ea typeface="Georgia"/>
                <a:cs typeface="Georgia"/>
                <a:sym typeface="Georgia"/>
              </a:endParaRPr>
            </a:p>
          </p:txBody>
        </p:sp>
      </p:grpSp>
      <p:grpSp>
        <p:nvGrpSpPr>
          <p:cNvPr id="2409" name="Google Shape;2409;p4"/>
          <p:cNvGrpSpPr/>
          <p:nvPr/>
        </p:nvGrpSpPr>
        <p:grpSpPr>
          <a:xfrm rot="-5400000">
            <a:off x="7222199" y="1580083"/>
            <a:ext cx="158218" cy="9781385"/>
            <a:chOff x="4151080" y="1431046"/>
            <a:chExt cx="178353" cy="9052498"/>
          </a:xfrm>
        </p:grpSpPr>
        <p:sp>
          <p:nvSpPr>
            <p:cNvPr id="2410" name="Google Shape;2410;p4"/>
            <p:cNvSpPr/>
            <p:nvPr/>
          </p:nvSpPr>
          <p:spPr>
            <a:xfrm rot="-5400000">
              <a:off x="-285991" y="5868121"/>
              <a:ext cx="9052498" cy="17834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2411" name="Google Shape;2411;p4"/>
            <p:cNvSpPr/>
            <p:nvPr/>
          </p:nvSpPr>
          <p:spPr>
            <a:xfrm rot="-5400000" flipH="1">
              <a:off x="3807330" y="2020806"/>
              <a:ext cx="865848" cy="17834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2412" name="Google Shape;2412;p4"/>
            <p:cNvSpPr/>
            <p:nvPr/>
          </p:nvSpPr>
          <p:spPr>
            <a:xfrm rot="-5400000" flipH="1">
              <a:off x="3807329" y="2886654"/>
              <a:ext cx="865848" cy="178346"/>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2413" name="Google Shape;2413;p4"/>
            <p:cNvSpPr/>
            <p:nvPr/>
          </p:nvSpPr>
          <p:spPr>
            <a:xfrm rot="-5400000" flipH="1">
              <a:off x="3807329" y="3752502"/>
              <a:ext cx="865848" cy="17834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2414" name="Google Shape;2414;p4"/>
            <p:cNvSpPr/>
            <p:nvPr/>
          </p:nvSpPr>
          <p:spPr>
            <a:xfrm rot="-5400000" flipH="1">
              <a:off x="3807329" y="4618350"/>
              <a:ext cx="865848" cy="1783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2415" name="Google Shape;2415;p4"/>
            <p:cNvSpPr/>
            <p:nvPr/>
          </p:nvSpPr>
          <p:spPr>
            <a:xfrm rot="-5400000" flipH="1">
              <a:off x="3807332" y="5484197"/>
              <a:ext cx="865848" cy="17834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grpSp>
      <p:sp>
        <p:nvSpPr>
          <p:cNvPr id="48" name="Text To Outline">
            <a:extLst>
              <a:ext uri="{FF2B5EF4-FFF2-40B4-BE49-F238E27FC236}">
                <a16:creationId xmlns:a16="http://schemas.microsoft.com/office/drawing/2014/main" id="{DE1C125B-46AD-493B-A110-B12F9B9A0D7F}"/>
              </a:ext>
            </a:extLst>
          </p:cNvPr>
          <p:cNvSpPr/>
          <p:nvPr/>
        </p:nvSpPr>
        <p:spPr>
          <a:xfrm>
            <a:off x="5828789" y="1051449"/>
            <a:ext cx="518160" cy="406423"/>
          </a:xfrm>
          <a:custGeom>
            <a:avLst/>
            <a:gdLst/>
            <a:ahLst/>
            <a:cxnLst/>
            <a:rect l="l" t="t" r="r" b="b"/>
            <a:pathLst>
              <a:path w="532805" h="417910">
                <a:moveTo>
                  <a:pt x="499998" y="0"/>
                </a:moveTo>
                <a:lnTo>
                  <a:pt x="526256" y="42268"/>
                </a:lnTo>
                <a:cubicBezTo>
                  <a:pt x="481230" y="64096"/>
                  <a:pt x="445967" y="89496"/>
                  <a:pt x="420468" y="118468"/>
                </a:cubicBezTo>
                <a:cubicBezTo>
                  <a:pt x="394968" y="147439"/>
                  <a:pt x="380225" y="182563"/>
                  <a:pt x="376238" y="223838"/>
                </a:cubicBezTo>
                <a:lnTo>
                  <a:pt x="409705" y="223838"/>
                </a:lnTo>
                <a:cubicBezTo>
                  <a:pt x="434405" y="223838"/>
                  <a:pt x="454523" y="226616"/>
                  <a:pt x="470060" y="232172"/>
                </a:cubicBezTo>
                <a:cubicBezTo>
                  <a:pt x="485597" y="237729"/>
                  <a:pt x="498146" y="245468"/>
                  <a:pt x="507709" y="255389"/>
                </a:cubicBezTo>
                <a:cubicBezTo>
                  <a:pt x="516868" y="264914"/>
                  <a:pt x="523340" y="275432"/>
                  <a:pt x="527126" y="286941"/>
                </a:cubicBezTo>
                <a:cubicBezTo>
                  <a:pt x="530912" y="298450"/>
                  <a:pt x="532805" y="310357"/>
                  <a:pt x="532805" y="322660"/>
                </a:cubicBezTo>
                <a:cubicBezTo>
                  <a:pt x="532805" y="348060"/>
                  <a:pt x="522561" y="370285"/>
                  <a:pt x="502072" y="389335"/>
                </a:cubicBezTo>
                <a:cubicBezTo>
                  <a:pt x="481583" y="408385"/>
                  <a:pt x="457411" y="417910"/>
                  <a:pt x="429555" y="417910"/>
                </a:cubicBezTo>
                <a:cubicBezTo>
                  <a:pt x="385794" y="417910"/>
                  <a:pt x="352176" y="403424"/>
                  <a:pt x="328701" y="374452"/>
                </a:cubicBezTo>
                <a:cubicBezTo>
                  <a:pt x="305226" y="345480"/>
                  <a:pt x="293489" y="305396"/>
                  <a:pt x="293489" y="254199"/>
                </a:cubicBezTo>
                <a:cubicBezTo>
                  <a:pt x="293489" y="206574"/>
                  <a:pt x="313682" y="158552"/>
                  <a:pt x="354067" y="110133"/>
                </a:cubicBezTo>
                <a:cubicBezTo>
                  <a:pt x="394452" y="61714"/>
                  <a:pt x="443096" y="25003"/>
                  <a:pt x="499998" y="0"/>
                </a:cubicBezTo>
                <a:close/>
                <a:moveTo>
                  <a:pt x="206508" y="0"/>
                </a:moveTo>
                <a:lnTo>
                  <a:pt x="232767" y="42268"/>
                </a:lnTo>
                <a:cubicBezTo>
                  <a:pt x="187741" y="64096"/>
                  <a:pt x="152478" y="89496"/>
                  <a:pt x="126978" y="118468"/>
                </a:cubicBezTo>
                <a:cubicBezTo>
                  <a:pt x="101479" y="147439"/>
                  <a:pt x="86736" y="182563"/>
                  <a:pt x="82749" y="223838"/>
                </a:cubicBezTo>
                <a:lnTo>
                  <a:pt x="116216" y="223838"/>
                </a:lnTo>
                <a:cubicBezTo>
                  <a:pt x="140916" y="223838"/>
                  <a:pt x="161034" y="226616"/>
                  <a:pt x="176571" y="232172"/>
                </a:cubicBezTo>
                <a:cubicBezTo>
                  <a:pt x="192108" y="237729"/>
                  <a:pt x="204657" y="245468"/>
                  <a:pt x="214220" y="255389"/>
                </a:cubicBezTo>
                <a:cubicBezTo>
                  <a:pt x="223379" y="264914"/>
                  <a:pt x="229851" y="275432"/>
                  <a:pt x="233637" y="286941"/>
                </a:cubicBezTo>
                <a:cubicBezTo>
                  <a:pt x="237423" y="298450"/>
                  <a:pt x="239316" y="310357"/>
                  <a:pt x="239316" y="322660"/>
                </a:cubicBezTo>
                <a:cubicBezTo>
                  <a:pt x="239316" y="348060"/>
                  <a:pt x="229071" y="370285"/>
                  <a:pt x="208583" y="389335"/>
                </a:cubicBezTo>
                <a:cubicBezTo>
                  <a:pt x="188094" y="408385"/>
                  <a:pt x="163922" y="417910"/>
                  <a:pt x="136066" y="417910"/>
                </a:cubicBezTo>
                <a:cubicBezTo>
                  <a:pt x="92305" y="417910"/>
                  <a:pt x="58686" y="403424"/>
                  <a:pt x="35212" y="374452"/>
                </a:cubicBezTo>
                <a:cubicBezTo>
                  <a:pt x="11737" y="345480"/>
                  <a:pt x="0" y="305396"/>
                  <a:pt x="0" y="254199"/>
                </a:cubicBezTo>
                <a:cubicBezTo>
                  <a:pt x="0" y="206574"/>
                  <a:pt x="20193" y="158552"/>
                  <a:pt x="60578" y="110133"/>
                </a:cubicBezTo>
                <a:cubicBezTo>
                  <a:pt x="100963" y="61714"/>
                  <a:pt x="149606" y="25003"/>
                  <a:pt x="206508" y="0"/>
                </a:cubicBezTo>
                <a:close/>
              </a:path>
            </a:pathLst>
          </a:custGeom>
          <a:solidFill>
            <a:schemeClr val="bg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4106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0"/>
        <p:cNvGrpSpPr/>
        <p:nvPr/>
      </p:nvGrpSpPr>
      <p:grpSpPr>
        <a:xfrm>
          <a:off x="0" y="0"/>
          <a:ext cx="0" cy="0"/>
          <a:chOff x="0" y="0"/>
          <a:chExt cx="0" cy="0"/>
        </a:xfrm>
      </p:grpSpPr>
      <p:sp>
        <p:nvSpPr>
          <p:cNvPr id="2" name="Title 1">
            <a:extLst>
              <a:ext uri="{FF2B5EF4-FFF2-40B4-BE49-F238E27FC236}">
                <a16:creationId xmlns:a16="http://schemas.microsoft.com/office/drawing/2014/main" id="{753B7728-9BD9-4C28-A758-F5C0E896C7C8}"/>
              </a:ext>
            </a:extLst>
          </p:cNvPr>
          <p:cNvSpPr>
            <a:spLocks noGrp="1"/>
          </p:cNvSpPr>
          <p:nvPr>
            <p:ph type="title"/>
          </p:nvPr>
        </p:nvSpPr>
        <p:spPr>
          <a:xfrm>
            <a:off x="580445" y="449446"/>
            <a:ext cx="4116101" cy="1226128"/>
          </a:xfrm>
        </p:spPr>
        <p:txBody>
          <a:bodyPr/>
          <a:lstStyle/>
          <a:p>
            <a:r>
              <a:rPr lang="en-US" dirty="0"/>
              <a:t>Breakout Groups </a:t>
            </a:r>
          </a:p>
        </p:txBody>
      </p:sp>
      <p:sp>
        <p:nvSpPr>
          <p:cNvPr id="37" name="Google Shape;2649;p25">
            <a:extLst>
              <a:ext uri="{FF2B5EF4-FFF2-40B4-BE49-F238E27FC236}">
                <a16:creationId xmlns:a16="http://schemas.microsoft.com/office/drawing/2014/main" id="{BD5A3D1B-A3B3-40E9-A2B8-D6B442EA9327}"/>
              </a:ext>
            </a:extLst>
          </p:cNvPr>
          <p:cNvSpPr txBox="1"/>
          <p:nvPr/>
        </p:nvSpPr>
        <p:spPr>
          <a:xfrm>
            <a:off x="2327298" y="1589853"/>
            <a:ext cx="3143004" cy="1631175"/>
          </a:xfrm>
          <a:prstGeom prst="rect">
            <a:avLst/>
          </a:prstGeom>
          <a:noFill/>
          <a:ln>
            <a:noFill/>
          </a:ln>
        </p:spPr>
        <p:txBody>
          <a:bodyPr spcFirstLastPara="1" wrap="square" lIns="91425" tIns="45700" rIns="91425" bIns="45700" anchor="t" anchorCtr="0">
            <a:spAutoFit/>
          </a:bodyPr>
          <a:lstStyle/>
          <a:p>
            <a:pPr marR="0" lvl="0" rtl="0">
              <a:lnSpc>
                <a:spcPct val="100000"/>
              </a:lnSpc>
              <a:spcBef>
                <a:spcPts val="0"/>
              </a:spcBef>
              <a:spcAft>
                <a:spcPts val="0"/>
              </a:spcAft>
              <a:buClr>
                <a:schemeClr val="dk1"/>
              </a:buClr>
              <a:buSzPts val="2000"/>
            </a:pPr>
            <a:r>
              <a:rPr lang="en-US" sz="2000" b="1" i="0" u="none" strike="noStrike" cap="none" spc="200" dirty="0">
                <a:solidFill>
                  <a:schemeClr val="accent2"/>
                </a:solidFill>
                <a:latin typeface="+mn-lt"/>
                <a:ea typeface="Open Sans" panose="020B0606030504020204" pitchFamily="34" charset="0"/>
                <a:cs typeface="Open Sans" panose="020B0606030504020204" pitchFamily="34" charset="0"/>
                <a:sym typeface="Georgia"/>
              </a:rPr>
              <a:t>PLEASE REFLECT ON YOUR ANSWER TO THE QUESTION BELOW THAT CORRESPONDS WITH YOUR ROLE</a:t>
            </a:r>
            <a:endParaRPr lang="en-US" sz="2000" b="1" i="0" u="none" strike="noStrike" cap="none" spc="200" dirty="0">
              <a:solidFill>
                <a:schemeClr val="accent2"/>
              </a:solidFill>
              <a:latin typeface="+mn-lt"/>
              <a:ea typeface="Open Sans" panose="020B0606030504020204" pitchFamily="34" charset="0"/>
              <a:cs typeface="Open Sans" panose="020B0606030504020204" pitchFamily="34" charset="0"/>
              <a:sym typeface="Arial"/>
            </a:endParaRPr>
          </a:p>
        </p:txBody>
      </p:sp>
      <p:sp>
        <p:nvSpPr>
          <p:cNvPr id="38" name="Google Shape;2444;p6">
            <a:extLst>
              <a:ext uri="{FF2B5EF4-FFF2-40B4-BE49-F238E27FC236}">
                <a16:creationId xmlns:a16="http://schemas.microsoft.com/office/drawing/2014/main" id="{AFD9FECE-BCC9-48C1-AD8D-4A482D0388C8}"/>
              </a:ext>
            </a:extLst>
          </p:cNvPr>
          <p:cNvSpPr/>
          <p:nvPr/>
        </p:nvSpPr>
        <p:spPr>
          <a:xfrm>
            <a:off x="805186" y="1646535"/>
            <a:ext cx="547815" cy="547815"/>
          </a:xfrm>
          <a:prstGeom prst="ellipse">
            <a:avLst/>
          </a:prstGeom>
          <a:solidFill>
            <a:srgbClr val="9F96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0E1"/>
              </a:buClr>
              <a:buSzPts val="2800"/>
              <a:buFont typeface="Georgia"/>
              <a:buNone/>
            </a:pPr>
            <a:r>
              <a:rPr lang="en-US" sz="2000" b="1" i="0" u="none" strike="noStrike" cap="none" dirty="0">
                <a:solidFill>
                  <a:srgbClr val="F2F0E1"/>
                </a:solidFill>
                <a:latin typeface="+mn-lt"/>
                <a:ea typeface="Open Sans" panose="020B0606030504020204" pitchFamily="34" charset="0"/>
                <a:cs typeface="Open Sans" panose="020B0606030504020204" pitchFamily="34" charset="0"/>
                <a:sym typeface="Georgia"/>
              </a:rPr>
              <a:t>1</a:t>
            </a:r>
            <a:endParaRPr sz="1100" b="1" i="0" u="none" strike="noStrike" cap="none" dirty="0">
              <a:solidFill>
                <a:srgbClr val="000000"/>
              </a:solidFill>
              <a:latin typeface="+mn-lt"/>
              <a:ea typeface="Open Sans" panose="020B0606030504020204" pitchFamily="34" charset="0"/>
              <a:cs typeface="Open Sans" panose="020B0606030504020204" pitchFamily="34" charset="0"/>
              <a:sym typeface="Arial"/>
            </a:endParaRPr>
          </a:p>
        </p:txBody>
      </p:sp>
      <p:cxnSp>
        <p:nvCxnSpPr>
          <p:cNvPr id="16" name="Google Shape;2357;p3">
            <a:extLst>
              <a:ext uri="{FF2B5EF4-FFF2-40B4-BE49-F238E27FC236}">
                <a16:creationId xmlns:a16="http://schemas.microsoft.com/office/drawing/2014/main" id="{7128F2A2-74BE-4210-A3BF-E816F17CC71D}"/>
              </a:ext>
            </a:extLst>
          </p:cNvPr>
          <p:cNvCxnSpPr>
            <a:cxnSpLocks/>
          </p:cNvCxnSpPr>
          <p:nvPr/>
        </p:nvCxnSpPr>
        <p:spPr>
          <a:xfrm>
            <a:off x="685800" y="955344"/>
            <a:ext cx="11506200" cy="0"/>
          </a:xfrm>
          <a:prstGeom prst="straightConnector1">
            <a:avLst/>
          </a:prstGeom>
          <a:noFill/>
          <a:ln w="19050" cap="flat" cmpd="sng">
            <a:solidFill>
              <a:schemeClr val="dk1"/>
            </a:solidFill>
            <a:prstDash val="solid"/>
            <a:miter lim="800000"/>
            <a:headEnd type="none" w="sm" len="sm"/>
            <a:tailEnd type="none" w="sm" len="sm"/>
          </a:ln>
        </p:spPr>
      </p:cxnSp>
      <p:sp>
        <p:nvSpPr>
          <p:cNvPr id="39" name="Google Shape;2649;p25">
            <a:extLst>
              <a:ext uri="{FF2B5EF4-FFF2-40B4-BE49-F238E27FC236}">
                <a16:creationId xmlns:a16="http://schemas.microsoft.com/office/drawing/2014/main" id="{EED7C7B1-9EF3-4F1F-82C4-4C9C111827BD}"/>
              </a:ext>
            </a:extLst>
          </p:cNvPr>
          <p:cNvSpPr txBox="1"/>
          <p:nvPr/>
        </p:nvSpPr>
        <p:spPr>
          <a:xfrm>
            <a:off x="8385817" y="1589853"/>
            <a:ext cx="2485378" cy="1323399"/>
          </a:xfrm>
          <a:prstGeom prst="rect">
            <a:avLst/>
          </a:prstGeom>
          <a:noFill/>
          <a:ln>
            <a:noFill/>
          </a:ln>
        </p:spPr>
        <p:txBody>
          <a:bodyPr spcFirstLastPara="1" wrap="square" lIns="91425" tIns="45700" rIns="91425" bIns="45700" anchor="t" anchorCtr="0">
            <a:spAutoFit/>
          </a:bodyPr>
          <a:lstStyle/>
          <a:p>
            <a:pPr marR="0" lvl="0" rtl="0">
              <a:lnSpc>
                <a:spcPct val="100000"/>
              </a:lnSpc>
              <a:spcBef>
                <a:spcPts val="0"/>
              </a:spcBef>
              <a:spcAft>
                <a:spcPts val="0"/>
              </a:spcAft>
              <a:buClr>
                <a:schemeClr val="dk1"/>
              </a:buClr>
              <a:buSzPts val="2000"/>
            </a:pPr>
            <a:r>
              <a:rPr lang="en-US" sz="2000" b="1" i="0" u="none" strike="noStrike" cap="none" spc="200" dirty="0">
                <a:solidFill>
                  <a:schemeClr val="accent2"/>
                </a:solidFill>
                <a:latin typeface="+mn-lt"/>
                <a:ea typeface="Open Sans" panose="020B0606030504020204" pitchFamily="34" charset="0"/>
                <a:cs typeface="Open Sans" panose="020B0606030504020204" pitchFamily="34" charset="0"/>
                <a:sym typeface="Georgia"/>
              </a:rPr>
              <a:t>SHARE YOUR RESPONSE WITH </a:t>
            </a:r>
            <a:r>
              <a:rPr lang="en-US" sz="2000" b="1" spc="200" dirty="0">
                <a:solidFill>
                  <a:schemeClr val="accent2"/>
                </a:solidFill>
                <a:latin typeface="+mn-lt"/>
                <a:ea typeface="Open Sans" panose="020B0606030504020204" pitchFamily="34" charset="0"/>
                <a:cs typeface="Open Sans" panose="020B0606030504020204" pitchFamily="34" charset="0"/>
                <a:sym typeface="Georgia"/>
              </a:rPr>
              <a:t>A FEW PEOPLE AROUND YOU</a:t>
            </a:r>
            <a:endParaRPr lang="en-US" sz="2000" b="1" i="0" u="none" strike="noStrike" cap="none" spc="200" dirty="0">
              <a:solidFill>
                <a:schemeClr val="accent2"/>
              </a:solidFill>
              <a:latin typeface="+mn-lt"/>
              <a:ea typeface="Open Sans" panose="020B0606030504020204" pitchFamily="34" charset="0"/>
              <a:cs typeface="Open Sans" panose="020B0606030504020204" pitchFamily="34" charset="0"/>
              <a:sym typeface="Arial"/>
            </a:endParaRPr>
          </a:p>
        </p:txBody>
      </p:sp>
      <p:sp>
        <p:nvSpPr>
          <p:cNvPr id="55" name="Google Shape;2444;p6">
            <a:extLst>
              <a:ext uri="{FF2B5EF4-FFF2-40B4-BE49-F238E27FC236}">
                <a16:creationId xmlns:a16="http://schemas.microsoft.com/office/drawing/2014/main" id="{6BF128E0-4E4E-4E3C-BF0E-8A5660B0AFC8}"/>
              </a:ext>
            </a:extLst>
          </p:cNvPr>
          <p:cNvSpPr/>
          <p:nvPr/>
        </p:nvSpPr>
        <p:spPr>
          <a:xfrm>
            <a:off x="6998943" y="1646535"/>
            <a:ext cx="547815" cy="547815"/>
          </a:xfrm>
          <a:prstGeom prst="ellipse">
            <a:avLst/>
          </a:prstGeom>
          <a:solidFill>
            <a:srgbClr val="9F96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0E1"/>
              </a:buClr>
              <a:buSzPts val="2800"/>
              <a:buFont typeface="Georgia"/>
              <a:buNone/>
            </a:pPr>
            <a:r>
              <a:rPr lang="en-US" sz="2000" b="1" i="0" u="none" strike="noStrike" cap="none" dirty="0">
                <a:solidFill>
                  <a:srgbClr val="F2F0E1"/>
                </a:solidFill>
                <a:latin typeface="+mn-lt"/>
                <a:ea typeface="Open Sans" panose="020B0606030504020204" pitchFamily="34" charset="0"/>
                <a:cs typeface="Open Sans" panose="020B0606030504020204" pitchFamily="34" charset="0"/>
                <a:sym typeface="Georgia"/>
              </a:rPr>
              <a:t>2</a:t>
            </a:r>
            <a:endParaRPr sz="1100" b="1" i="0" u="none" strike="noStrike" cap="none" dirty="0">
              <a:solidFill>
                <a:srgbClr val="000000"/>
              </a:solidFill>
              <a:latin typeface="+mn-lt"/>
              <a:ea typeface="Open Sans" panose="020B0606030504020204" pitchFamily="34" charset="0"/>
              <a:cs typeface="Open Sans" panose="020B0606030504020204" pitchFamily="34" charset="0"/>
              <a:sym typeface="Arial"/>
            </a:endParaRPr>
          </a:p>
        </p:txBody>
      </p:sp>
      <p:grpSp>
        <p:nvGrpSpPr>
          <p:cNvPr id="22" name="Group 21">
            <a:extLst>
              <a:ext uri="{FF2B5EF4-FFF2-40B4-BE49-F238E27FC236}">
                <a16:creationId xmlns:a16="http://schemas.microsoft.com/office/drawing/2014/main" id="{DB1871A0-6457-42D5-B792-181D68173C8D}"/>
              </a:ext>
            </a:extLst>
          </p:cNvPr>
          <p:cNvGrpSpPr/>
          <p:nvPr/>
        </p:nvGrpSpPr>
        <p:grpSpPr>
          <a:xfrm>
            <a:off x="6856456" y="1912737"/>
            <a:ext cx="1104919" cy="850692"/>
            <a:chOff x="333997" y="372740"/>
            <a:chExt cx="330253" cy="254266"/>
          </a:xfrm>
          <a:solidFill>
            <a:schemeClr val="tx1"/>
          </a:solidFill>
        </p:grpSpPr>
        <p:sp>
          <p:nvSpPr>
            <p:cNvPr id="23" name="Freeform: Shape 22">
              <a:extLst>
                <a:ext uri="{FF2B5EF4-FFF2-40B4-BE49-F238E27FC236}">
                  <a16:creationId xmlns:a16="http://schemas.microsoft.com/office/drawing/2014/main" id="{263DC35C-50D5-4E50-90EA-AF2554C6FC8E}"/>
                </a:ext>
              </a:extLst>
            </p:cNvPr>
            <p:cNvSpPr/>
            <p:nvPr/>
          </p:nvSpPr>
          <p:spPr>
            <a:xfrm>
              <a:off x="333997" y="491314"/>
              <a:ext cx="125254" cy="135692"/>
            </a:xfrm>
            <a:custGeom>
              <a:avLst/>
              <a:gdLst>
                <a:gd name="connsiteX0" fmla="*/ 71726 w 95316"/>
                <a:gd name="connsiteY0" fmla="*/ 54092 h 103259"/>
                <a:gd name="connsiteX1" fmla="*/ 68072 w 95316"/>
                <a:gd name="connsiteY1" fmla="*/ 54092 h 103259"/>
                <a:gd name="connsiteX2" fmla="*/ 72520 w 95316"/>
                <a:gd name="connsiteY2" fmla="*/ 40271 h 103259"/>
                <a:gd name="connsiteX3" fmla="*/ 72520 w 95316"/>
                <a:gd name="connsiteY3" fmla="*/ 24862 h 103259"/>
                <a:gd name="connsiteX4" fmla="*/ 48850 w 95316"/>
                <a:gd name="connsiteY4" fmla="*/ 1191 h 103259"/>
                <a:gd name="connsiteX5" fmla="*/ 47738 w 95316"/>
                <a:gd name="connsiteY5" fmla="*/ 1191 h 103259"/>
                <a:gd name="connsiteX6" fmla="*/ 24068 w 95316"/>
                <a:gd name="connsiteY6" fmla="*/ 24067 h 103259"/>
                <a:gd name="connsiteX7" fmla="*/ 24068 w 95316"/>
                <a:gd name="connsiteY7" fmla="*/ 24226 h 103259"/>
                <a:gd name="connsiteX8" fmla="*/ 24068 w 95316"/>
                <a:gd name="connsiteY8" fmla="*/ 24862 h 103259"/>
                <a:gd name="connsiteX9" fmla="*/ 24068 w 95316"/>
                <a:gd name="connsiteY9" fmla="*/ 40271 h 103259"/>
                <a:gd name="connsiteX10" fmla="*/ 28515 w 95316"/>
                <a:gd name="connsiteY10" fmla="*/ 54092 h 103259"/>
                <a:gd name="connsiteX11" fmla="*/ 24862 w 95316"/>
                <a:gd name="connsiteY11" fmla="*/ 54092 h 103259"/>
                <a:gd name="connsiteX12" fmla="*/ 1191 w 95316"/>
                <a:gd name="connsiteY12" fmla="*/ 77762 h 103259"/>
                <a:gd name="connsiteX13" fmla="*/ 1191 w 95316"/>
                <a:gd name="connsiteY13" fmla="*/ 100003 h 103259"/>
                <a:gd name="connsiteX14" fmla="*/ 4369 w 95316"/>
                <a:gd name="connsiteY14" fmla="*/ 103180 h 103259"/>
                <a:gd name="connsiteX15" fmla="*/ 92378 w 95316"/>
                <a:gd name="connsiteY15" fmla="*/ 103180 h 103259"/>
                <a:gd name="connsiteX16" fmla="*/ 95555 w 95316"/>
                <a:gd name="connsiteY16" fmla="*/ 100003 h 103259"/>
                <a:gd name="connsiteX17" fmla="*/ 95555 w 95316"/>
                <a:gd name="connsiteY17" fmla="*/ 77762 h 103259"/>
                <a:gd name="connsiteX18" fmla="*/ 71726 w 95316"/>
                <a:gd name="connsiteY18" fmla="*/ 54092 h 103259"/>
                <a:gd name="connsiteX19" fmla="*/ 30422 w 95316"/>
                <a:gd name="connsiteY19" fmla="*/ 40271 h 103259"/>
                <a:gd name="connsiteX20" fmla="*/ 30422 w 95316"/>
                <a:gd name="connsiteY20" fmla="*/ 28039 h 103259"/>
                <a:gd name="connsiteX21" fmla="*/ 57905 w 95316"/>
                <a:gd name="connsiteY21" fmla="*/ 22479 h 103259"/>
                <a:gd name="connsiteX22" fmla="*/ 66324 w 95316"/>
                <a:gd name="connsiteY22" fmla="*/ 28674 h 103259"/>
                <a:gd name="connsiteX23" fmla="*/ 66483 w 95316"/>
                <a:gd name="connsiteY23" fmla="*/ 28674 h 103259"/>
                <a:gd name="connsiteX24" fmla="*/ 66483 w 95316"/>
                <a:gd name="connsiteY24" fmla="*/ 40271 h 103259"/>
                <a:gd name="connsiteX25" fmla="*/ 59334 w 95316"/>
                <a:gd name="connsiteY25" fmla="*/ 54251 h 103259"/>
                <a:gd name="connsiteX26" fmla="*/ 58064 w 95316"/>
                <a:gd name="connsiteY26" fmla="*/ 55045 h 103259"/>
                <a:gd name="connsiteX27" fmla="*/ 49167 w 95316"/>
                <a:gd name="connsiteY27" fmla="*/ 57587 h 103259"/>
                <a:gd name="connsiteX28" fmla="*/ 48055 w 95316"/>
                <a:gd name="connsiteY28" fmla="*/ 57587 h 103259"/>
                <a:gd name="connsiteX29" fmla="*/ 30422 w 95316"/>
                <a:gd name="connsiteY29" fmla="*/ 40271 h 103259"/>
                <a:gd name="connsiteX30" fmla="*/ 47738 w 95316"/>
                <a:gd name="connsiteY30" fmla="*/ 7546 h 103259"/>
                <a:gd name="connsiteX31" fmla="*/ 48850 w 95316"/>
                <a:gd name="connsiteY31" fmla="*/ 7546 h 103259"/>
                <a:gd name="connsiteX32" fmla="*/ 65848 w 95316"/>
                <a:gd name="connsiteY32" fmla="*/ 21367 h 103259"/>
                <a:gd name="connsiteX33" fmla="*/ 61876 w 95316"/>
                <a:gd name="connsiteY33" fmla="*/ 17236 h 103259"/>
                <a:gd name="connsiteX34" fmla="*/ 59970 w 95316"/>
                <a:gd name="connsiteY34" fmla="*/ 15330 h 103259"/>
                <a:gd name="connsiteX35" fmla="*/ 57269 w 95316"/>
                <a:gd name="connsiteY35" fmla="*/ 15648 h 103259"/>
                <a:gd name="connsiteX36" fmla="*/ 30740 w 95316"/>
                <a:gd name="connsiteY36" fmla="*/ 21843 h 103259"/>
                <a:gd name="connsiteX37" fmla="*/ 47738 w 95316"/>
                <a:gd name="connsiteY37" fmla="*/ 7546 h 103259"/>
                <a:gd name="connsiteX38" fmla="*/ 89200 w 95316"/>
                <a:gd name="connsiteY38" fmla="*/ 96984 h 103259"/>
                <a:gd name="connsiteX39" fmla="*/ 7546 w 95316"/>
                <a:gd name="connsiteY39" fmla="*/ 96984 h 103259"/>
                <a:gd name="connsiteX40" fmla="*/ 7546 w 95316"/>
                <a:gd name="connsiteY40" fmla="*/ 77921 h 103259"/>
                <a:gd name="connsiteX41" fmla="*/ 24862 w 95316"/>
                <a:gd name="connsiteY41" fmla="*/ 60605 h 103259"/>
                <a:gd name="connsiteX42" fmla="*/ 35346 w 95316"/>
                <a:gd name="connsiteY42" fmla="*/ 60605 h 103259"/>
                <a:gd name="connsiteX43" fmla="*/ 47738 w 95316"/>
                <a:gd name="connsiteY43" fmla="*/ 64100 h 103259"/>
                <a:gd name="connsiteX44" fmla="*/ 48850 w 95316"/>
                <a:gd name="connsiteY44" fmla="*/ 64100 h 103259"/>
                <a:gd name="connsiteX45" fmla="*/ 61241 w 95316"/>
                <a:gd name="connsiteY45" fmla="*/ 60605 h 103259"/>
                <a:gd name="connsiteX46" fmla="*/ 71726 w 95316"/>
                <a:gd name="connsiteY46" fmla="*/ 60605 h 103259"/>
                <a:gd name="connsiteX47" fmla="*/ 89041 w 95316"/>
                <a:gd name="connsiteY47" fmla="*/ 77921 h 103259"/>
                <a:gd name="connsiteX48" fmla="*/ 89041 w 95316"/>
                <a:gd name="connsiteY48" fmla="*/ 96984 h 1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5316" h="103259">
                  <a:moveTo>
                    <a:pt x="71726" y="54092"/>
                  </a:moveTo>
                  <a:lnTo>
                    <a:pt x="68072" y="54092"/>
                  </a:lnTo>
                  <a:cubicBezTo>
                    <a:pt x="70931" y="50120"/>
                    <a:pt x="72520" y="45355"/>
                    <a:pt x="72520" y="40271"/>
                  </a:cubicBezTo>
                  <a:lnTo>
                    <a:pt x="72520" y="24862"/>
                  </a:lnTo>
                  <a:cubicBezTo>
                    <a:pt x="72520" y="11835"/>
                    <a:pt x="61876" y="1191"/>
                    <a:pt x="48850" y="1191"/>
                  </a:cubicBezTo>
                  <a:lnTo>
                    <a:pt x="47738" y="1191"/>
                  </a:lnTo>
                  <a:cubicBezTo>
                    <a:pt x="34870" y="1191"/>
                    <a:pt x="24544" y="11359"/>
                    <a:pt x="24068" y="24067"/>
                  </a:cubicBezTo>
                  <a:cubicBezTo>
                    <a:pt x="24068" y="24067"/>
                    <a:pt x="24068" y="24226"/>
                    <a:pt x="24068" y="24226"/>
                  </a:cubicBezTo>
                  <a:cubicBezTo>
                    <a:pt x="24068" y="24385"/>
                    <a:pt x="24068" y="24703"/>
                    <a:pt x="24068" y="24862"/>
                  </a:cubicBezTo>
                  <a:lnTo>
                    <a:pt x="24068" y="40271"/>
                  </a:lnTo>
                  <a:cubicBezTo>
                    <a:pt x="24068" y="45513"/>
                    <a:pt x="25815" y="50279"/>
                    <a:pt x="28515" y="54092"/>
                  </a:cubicBezTo>
                  <a:lnTo>
                    <a:pt x="24862" y="54092"/>
                  </a:lnTo>
                  <a:cubicBezTo>
                    <a:pt x="11835" y="54092"/>
                    <a:pt x="1191" y="64736"/>
                    <a:pt x="1191" y="77762"/>
                  </a:cubicBezTo>
                  <a:lnTo>
                    <a:pt x="1191" y="100003"/>
                  </a:lnTo>
                  <a:cubicBezTo>
                    <a:pt x="1191" y="101750"/>
                    <a:pt x="2621" y="103180"/>
                    <a:pt x="4369" y="103180"/>
                  </a:cubicBezTo>
                  <a:lnTo>
                    <a:pt x="92378" y="103180"/>
                  </a:lnTo>
                  <a:cubicBezTo>
                    <a:pt x="94125" y="103180"/>
                    <a:pt x="95555" y="101750"/>
                    <a:pt x="95555" y="100003"/>
                  </a:cubicBezTo>
                  <a:lnTo>
                    <a:pt x="95555" y="77762"/>
                  </a:lnTo>
                  <a:cubicBezTo>
                    <a:pt x="95555" y="64736"/>
                    <a:pt x="84911" y="54092"/>
                    <a:pt x="71726" y="54092"/>
                  </a:cubicBezTo>
                  <a:close/>
                  <a:moveTo>
                    <a:pt x="30422" y="40271"/>
                  </a:moveTo>
                  <a:lnTo>
                    <a:pt x="30422" y="28039"/>
                  </a:lnTo>
                  <a:cubicBezTo>
                    <a:pt x="42018" y="29469"/>
                    <a:pt x="52821" y="25021"/>
                    <a:pt x="57905" y="22479"/>
                  </a:cubicBezTo>
                  <a:cubicBezTo>
                    <a:pt x="59493" y="24385"/>
                    <a:pt x="62035" y="26768"/>
                    <a:pt x="66324" y="28674"/>
                  </a:cubicBezTo>
                  <a:cubicBezTo>
                    <a:pt x="66324" y="28674"/>
                    <a:pt x="66324" y="28674"/>
                    <a:pt x="66483" y="28674"/>
                  </a:cubicBezTo>
                  <a:lnTo>
                    <a:pt x="66483" y="40271"/>
                  </a:lnTo>
                  <a:cubicBezTo>
                    <a:pt x="66483" y="45990"/>
                    <a:pt x="63624" y="51074"/>
                    <a:pt x="59334" y="54251"/>
                  </a:cubicBezTo>
                  <a:cubicBezTo>
                    <a:pt x="58858" y="54410"/>
                    <a:pt x="58381" y="54727"/>
                    <a:pt x="58064" y="55045"/>
                  </a:cubicBezTo>
                  <a:cubicBezTo>
                    <a:pt x="55522" y="56634"/>
                    <a:pt x="52503" y="57587"/>
                    <a:pt x="49167" y="57587"/>
                  </a:cubicBezTo>
                  <a:lnTo>
                    <a:pt x="48055" y="57587"/>
                  </a:lnTo>
                  <a:cubicBezTo>
                    <a:pt x="38206" y="57587"/>
                    <a:pt x="30422" y="49803"/>
                    <a:pt x="30422" y="40271"/>
                  </a:cubicBezTo>
                  <a:close/>
                  <a:moveTo>
                    <a:pt x="47738" y="7546"/>
                  </a:moveTo>
                  <a:lnTo>
                    <a:pt x="48850" y="7546"/>
                  </a:lnTo>
                  <a:cubicBezTo>
                    <a:pt x="57269" y="7546"/>
                    <a:pt x="64259" y="13424"/>
                    <a:pt x="65848" y="21367"/>
                  </a:cubicBezTo>
                  <a:cubicBezTo>
                    <a:pt x="62829" y="19302"/>
                    <a:pt x="61876" y="17236"/>
                    <a:pt x="61876" y="17236"/>
                  </a:cubicBezTo>
                  <a:cubicBezTo>
                    <a:pt x="61558" y="16283"/>
                    <a:pt x="60764" y="15648"/>
                    <a:pt x="59970" y="15330"/>
                  </a:cubicBezTo>
                  <a:cubicBezTo>
                    <a:pt x="59017" y="15012"/>
                    <a:pt x="58064" y="15171"/>
                    <a:pt x="57269" y="15648"/>
                  </a:cubicBezTo>
                  <a:cubicBezTo>
                    <a:pt x="57110" y="15807"/>
                    <a:pt x="44084" y="23750"/>
                    <a:pt x="30740" y="21843"/>
                  </a:cubicBezTo>
                  <a:cubicBezTo>
                    <a:pt x="32169" y="13583"/>
                    <a:pt x="39318" y="7546"/>
                    <a:pt x="47738" y="7546"/>
                  </a:cubicBezTo>
                  <a:close/>
                  <a:moveTo>
                    <a:pt x="89200" y="96984"/>
                  </a:moveTo>
                  <a:lnTo>
                    <a:pt x="7546" y="96984"/>
                  </a:lnTo>
                  <a:lnTo>
                    <a:pt x="7546" y="77921"/>
                  </a:lnTo>
                  <a:cubicBezTo>
                    <a:pt x="7546" y="68389"/>
                    <a:pt x="15330" y="60605"/>
                    <a:pt x="24862" y="60605"/>
                  </a:cubicBezTo>
                  <a:lnTo>
                    <a:pt x="35346" y="60605"/>
                  </a:lnTo>
                  <a:cubicBezTo>
                    <a:pt x="39000" y="62829"/>
                    <a:pt x="43131" y="64100"/>
                    <a:pt x="47738" y="64100"/>
                  </a:cubicBezTo>
                  <a:lnTo>
                    <a:pt x="48850" y="64100"/>
                  </a:lnTo>
                  <a:cubicBezTo>
                    <a:pt x="53457" y="64100"/>
                    <a:pt x="57587" y="62829"/>
                    <a:pt x="61241" y="60605"/>
                  </a:cubicBezTo>
                  <a:lnTo>
                    <a:pt x="71726" y="60605"/>
                  </a:lnTo>
                  <a:cubicBezTo>
                    <a:pt x="81257" y="60605"/>
                    <a:pt x="89041" y="68389"/>
                    <a:pt x="89041" y="77921"/>
                  </a:cubicBezTo>
                  <a:lnTo>
                    <a:pt x="89041" y="96984"/>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6DA5579-2872-43AA-9711-639446525C36}"/>
                </a:ext>
              </a:extLst>
            </p:cNvPr>
            <p:cNvSpPr/>
            <p:nvPr/>
          </p:nvSpPr>
          <p:spPr>
            <a:xfrm>
              <a:off x="538996" y="491314"/>
              <a:ext cx="125254" cy="135692"/>
            </a:xfrm>
            <a:custGeom>
              <a:avLst/>
              <a:gdLst>
                <a:gd name="connsiteX0" fmla="*/ 71726 w 95316"/>
                <a:gd name="connsiteY0" fmla="*/ 54092 h 103259"/>
                <a:gd name="connsiteX1" fmla="*/ 68072 w 95316"/>
                <a:gd name="connsiteY1" fmla="*/ 54092 h 103259"/>
                <a:gd name="connsiteX2" fmla="*/ 72520 w 95316"/>
                <a:gd name="connsiteY2" fmla="*/ 40271 h 103259"/>
                <a:gd name="connsiteX3" fmla="*/ 72520 w 95316"/>
                <a:gd name="connsiteY3" fmla="*/ 24862 h 103259"/>
                <a:gd name="connsiteX4" fmla="*/ 48850 w 95316"/>
                <a:gd name="connsiteY4" fmla="*/ 1191 h 103259"/>
                <a:gd name="connsiteX5" fmla="*/ 47738 w 95316"/>
                <a:gd name="connsiteY5" fmla="*/ 1191 h 103259"/>
                <a:gd name="connsiteX6" fmla="*/ 24068 w 95316"/>
                <a:gd name="connsiteY6" fmla="*/ 24067 h 103259"/>
                <a:gd name="connsiteX7" fmla="*/ 24068 w 95316"/>
                <a:gd name="connsiteY7" fmla="*/ 24226 h 103259"/>
                <a:gd name="connsiteX8" fmla="*/ 24068 w 95316"/>
                <a:gd name="connsiteY8" fmla="*/ 24862 h 103259"/>
                <a:gd name="connsiteX9" fmla="*/ 24068 w 95316"/>
                <a:gd name="connsiteY9" fmla="*/ 40271 h 103259"/>
                <a:gd name="connsiteX10" fmla="*/ 28516 w 95316"/>
                <a:gd name="connsiteY10" fmla="*/ 54092 h 103259"/>
                <a:gd name="connsiteX11" fmla="*/ 24862 w 95316"/>
                <a:gd name="connsiteY11" fmla="*/ 54092 h 103259"/>
                <a:gd name="connsiteX12" fmla="*/ 1191 w 95316"/>
                <a:gd name="connsiteY12" fmla="*/ 77762 h 103259"/>
                <a:gd name="connsiteX13" fmla="*/ 1191 w 95316"/>
                <a:gd name="connsiteY13" fmla="*/ 100003 h 103259"/>
                <a:gd name="connsiteX14" fmla="*/ 4369 w 95316"/>
                <a:gd name="connsiteY14" fmla="*/ 103180 h 103259"/>
                <a:gd name="connsiteX15" fmla="*/ 92378 w 95316"/>
                <a:gd name="connsiteY15" fmla="*/ 103180 h 103259"/>
                <a:gd name="connsiteX16" fmla="*/ 95555 w 95316"/>
                <a:gd name="connsiteY16" fmla="*/ 100003 h 103259"/>
                <a:gd name="connsiteX17" fmla="*/ 95555 w 95316"/>
                <a:gd name="connsiteY17" fmla="*/ 77762 h 103259"/>
                <a:gd name="connsiteX18" fmla="*/ 71726 w 95316"/>
                <a:gd name="connsiteY18" fmla="*/ 54092 h 103259"/>
                <a:gd name="connsiteX19" fmla="*/ 30263 w 95316"/>
                <a:gd name="connsiteY19" fmla="*/ 40271 h 103259"/>
                <a:gd name="connsiteX20" fmla="*/ 30263 w 95316"/>
                <a:gd name="connsiteY20" fmla="*/ 28039 h 103259"/>
                <a:gd name="connsiteX21" fmla="*/ 57746 w 95316"/>
                <a:gd name="connsiteY21" fmla="*/ 22479 h 103259"/>
                <a:gd name="connsiteX22" fmla="*/ 66166 w 95316"/>
                <a:gd name="connsiteY22" fmla="*/ 28674 h 103259"/>
                <a:gd name="connsiteX23" fmla="*/ 66324 w 95316"/>
                <a:gd name="connsiteY23" fmla="*/ 28674 h 103259"/>
                <a:gd name="connsiteX24" fmla="*/ 66324 w 95316"/>
                <a:gd name="connsiteY24" fmla="*/ 40271 h 103259"/>
                <a:gd name="connsiteX25" fmla="*/ 59175 w 95316"/>
                <a:gd name="connsiteY25" fmla="*/ 54251 h 103259"/>
                <a:gd name="connsiteX26" fmla="*/ 57905 w 95316"/>
                <a:gd name="connsiteY26" fmla="*/ 55045 h 103259"/>
                <a:gd name="connsiteX27" fmla="*/ 49009 w 95316"/>
                <a:gd name="connsiteY27" fmla="*/ 57587 h 103259"/>
                <a:gd name="connsiteX28" fmla="*/ 47897 w 95316"/>
                <a:gd name="connsiteY28" fmla="*/ 57587 h 103259"/>
                <a:gd name="connsiteX29" fmla="*/ 30263 w 95316"/>
                <a:gd name="connsiteY29" fmla="*/ 40271 h 103259"/>
                <a:gd name="connsiteX30" fmla="*/ 47738 w 95316"/>
                <a:gd name="connsiteY30" fmla="*/ 7546 h 103259"/>
                <a:gd name="connsiteX31" fmla="*/ 48850 w 95316"/>
                <a:gd name="connsiteY31" fmla="*/ 7546 h 103259"/>
                <a:gd name="connsiteX32" fmla="*/ 65848 w 95316"/>
                <a:gd name="connsiteY32" fmla="*/ 21367 h 103259"/>
                <a:gd name="connsiteX33" fmla="*/ 61876 w 95316"/>
                <a:gd name="connsiteY33" fmla="*/ 17236 h 103259"/>
                <a:gd name="connsiteX34" fmla="*/ 59970 w 95316"/>
                <a:gd name="connsiteY34" fmla="*/ 15330 h 103259"/>
                <a:gd name="connsiteX35" fmla="*/ 57269 w 95316"/>
                <a:gd name="connsiteY35" fmla="*/ 15648 h 103259"/>
                <a:gd name="connsiteX36" fmla="*/ 30740 w 95316"/>
                <a:gd name="connsiteY36" fmla="*/ 21843 h 103259"/>
                <a:gd name="connsiteX37" fmla="*/ 47738 w 95316"/>
                <a:gd name="connsiteY37" fmla="*/ 7546 h 103259"/>
                <a:gd name="connsiteX38" fmla="*/ 89041 w 95316"/>
                <a:gd name="connsiteY38" fmla="*/ 96984 h 103259"/>
                <a:gd name="connsiteX39" fmla="*/ 7387 w 95316"/>
                <a:gd name="connsiteY39" fmla="*/ 96984 h 103259"/>
                <a:gd name="connsiteX40" fmla="*/ 7387 w 95316"/>
                <a:gd name="connsiteY40" fmla="*/ 77921 h 103259"/>
                <a:gd name="connsiteX41" fmla="*/ 24703 w 95316"/>
                <a:gd name="connsiteY41" fmla="*/ 60605 h 103259"/>
                <a:gd name="connsiteX42" fmla="*/ 35188 w 95316"/>
                <a:gd name="connsiteY42" fmla="*/ 60605 h 103259"/>
                <a:gd name="connsiteX43" fmla="*/ 47579 w 95316"/>
                <a:gd name="connsiteY43" fmla="*/ 64100 h 103259"/>
                <a:gd name="connsiteX44" fmla="*/ 48691 w 95316"/>
                <a:gd name="connsiteY44" fmla="*/ 64100 h 103259"/>
                <a:gd name="connsiteX45" fmla="*/ 61082 w 95316"/>
                <a:gd name="connsiteY45" fmla="*/ 60605 h 103259"/>
                <a:gd name="connsiteX46" fmla="*/ 71567 w 95316"/>
                <a:gd name="connsiteY46" fmla="*/ 60605 h 103259"/>
                <a:gd name="connsiteX47" fmla="*/ 88883 w 95316"/>
                <a:gd name="connsiteY47" fmla="*/ 77921 h 103259"/>
                <a:gd name="connsiteX48" fmla="*/ 88883 w 95316"/>
                <a:gd name="connsiteY48" fmla="*/ 96984 h 1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5316" h="103259">
                  <a:moveTo>
                    <a:pt x="71726" y="54092"/>
                  </a:moveTo>
                  <a:lnTo>
                    <a:pt x="68072" y="54092"/>
                  </a:lnTo>
                  <a:cubicBezTo>
                    <a:pt x="70931" y="50120"/>
                    <a:pt x="72520" y="45355"/>
                    <a:pt x="72520" y="40271"/>
                  </a:cubicBezTo>
                  <a:lnTo>
                    <a:pt x="72520" y="24862"/>
                  </a:lnTo>
                  <a:cubicBezTo>
                    <a:pt x="72520" y="11835"/>
                    <a:pt x="61876" y="1191"/>
                    <a:pt x="48850" y="1191"/>
                  </a:cubicBezTo>
                  <a:lnTo>
                    <a:pt x="47738" y="1191"/>
                  </a:lnTo>
                  <a:cubicBezTo>
                    <a:pt x="34870" y="1191"/>
                    <a:pt x="24544" y="11359"/>
                    <a:pt x="24068" y="24067"/>
                  </a:cubicBezTo>
                  <a:cubicBezTo>
                    <a:pt x="24068" y="24067"/>
                    <a:pt x="24068" y="24226"/>
                    <a:pt x="24068" y="24226"/>
                  </a:cubicBezTo>
                  <a:cubicBezTo>
                    <a:pt x="24068" y="24385"/>
                    <a:pt x="24068" y="24703"/>
                    <a:pt x="24068" y="24862"/>
                  </a:cubicBezTo>
                  <a:lnTo>
                    <a:pt x="24068" y="40271"/>
                  </a:lnTo>
                  <a:cubicBezTo>
                    <a:pt x="24068" y="45513"/>
                    <a:pt x="25815" y="50279"/>
                    <a:pt x="28516" y="54092"/>
                  </a:cubicBezTo>
                  <a:lnTo>
                    <a:pt x="24862" y="54092"/>
                  </a:lnTo>
                  <a:cubicBezTo>
                    <a:pt x="11835" y="54092"/>
                    <a:pt x="1191" y="64736"/>
                    <a:pt x="1191" y="77762"/>
                  </a:cubicBezTo>
                  <a:lnTo>
                    <a:pt x="1191" y="100003"/>
                  </a:lnTo>
                  <a:cubicBezTo>
                    <a:pt x="1191" y="101750"/>
                    <a:pt x="2621" y="103180"/>
                    <a:pt x="4369" y="103180"/>
                  </a:cubicBezTo>
                  <a:lnTo>
                    <a:pt x="92378" y="103180"/>
                  </a:lnTo>
                  <a:cubicBezTo>
                    <a:pt x="94125" y="103180"/>
                    <a:pt x="95555" y="101750"/>
                    <a:pt x="95555" y="100003"/>
                  </a:cubicBezTo>
                  <a:lnTo>
                    <a:pt x="95555" y="77762"/>
                  </a:lnTo>
                  <a:cubicBezTo>
                    <a:pt x="95396" y="64736"/>
                    <a:pt x="84752" y="54092"/>
                    <a:pt x="71726" y="54092"/>
                  </a:cubicBezTo>
                  <a:close/>
                  <a:moveTo>
                    <a:pt x="30263" y="40271"/>
                  </a:moveTo>
                  <a:lnTo>
                    <a:pt x="30263" y="28039"/>
                  </a:lnTo>
                  <a:cubicBezTo>
                    <a:pt x="41860" y="29469"/>
                    <a:pt x="52662" y="25021"/>
                    <a:pt x="57746" y="22479"/>
                  </a:cubicBezTo>
                  <a:cubicBezTo>
                    <a:pt x="59334" y="24385"/>
                    <a:pt x="61876" y="26768"/>
                    <a:pt x="66166" y="28674"/>
                  </a:cubicBezTo>
                  <a:cubicBezTo>
                    <a:pt x="66166" y="28674"/>
                    <a:pt x="66166" y="28674"/>
                    <a:pt x="66324" y="28674"/>
                  </a:cubicBezTo>
                  <a:lnTo>
                    <a:pt x="66324" y="40271"/>
                  </a:lnTo>
                  <a:cubicBezTo>
                    <a:pt x="66324" y="45990"/>
                    <a:pt x="63465" y="51074"/>
                    <a:pt x="59175" y="54251"/>
                  </a:cubicBezTo>
                  <a:cubicBezTo>
                    <a:pt x="58699" y="54410"/>
                    <a:pt x="58223" y="54727"/>
                    <a:pt x="57905" y="55045"/>
                  </a:cubicBezTo>
                  <a:cubicBezTo>
                    <a:pt x="55363" y="56634"/>
                    <a:pt x="52345" y="57587"/>
                    <a:pt x="49009" y="57587"/>
                  </a:cubicBezTo>
                  <a:lnTo>
                    <a:pt x="47897" y="57587"/>
                  </a:lnTo>
                  <a:cubicBezTo>
                    <a:pt x="38047" y="57587"/>
                    <a:pt x="30263" y="49803"/>
                    <a:pt x="30263" y="40271"/>
                  </a:cubicBezTo>
                  <a:close/>
                  <a:moveTo>
                    <a:pt x="47738" y="7546"/>
                  </a:moveTo>
                  <a:lnTo>
                    <a:pt x="48850" y="7546"/>
                  </a:lnTo>
                  <a:cubicBezTo>
                    <a:pt x="57269" y="7546"/>
                    <a:pt x="64259" y="13424"/>
                    <a:pt x="65848" y="21367"/>
                  </a:cubicBezTo>
                  <a:cubicBezTo>
                    <a:pt x="62829" y="19302"/>
                    <a:pt x="61876" y="17236"/>
                    <a:pt x="61876" y="17236"/>
                  </a:cubicBezTo>
                  <a:cubicBezTo>
                    <a:pt x="61558" y="16283"/>
                    <a:pt x="60764" y="15648"/>
                    <a:pt x="59970" y="15330"/>
                  </a:cubicBezTo>
                  <a:cubicBezTo>
                    <a:pt x="59017" y="15012"/>
                    <a:pt x="58064" y="15171"/>
                    <a:pt x="57269" y="15648"/>
                  </a:cubicBezTo>
                  <a:cubicBezTo>
                    <a:pt x="57111" y="15807"/>
                    <a:pt x="44084" y="23750"/>
                    <a:pt x="30740" y="21843"/>
                  </a:cubicBezTo>
                  <a:cubicBezTo>
                    <a:pt x="32011" y="13583"/>
                    <a:pt x="39159" y="7546"/>
                    <a:pt x="47738" y="7546"/>
                  </a:cubicBezTo>
                  <a:close/>
                  <a:moveTo>
                    <a:pt x="89041" y="96984"/>
                  </a:moveTo>
                  <a:lnTo>
                    <a:pt x="7387" y="96984"/>
                  </a:lnTo>
                  <a:lnTo>
                    <a:pt x="7387" y="77921"/>
                  </a:lnTo>
                  <a:cubicBezTo>
                    <a:pt x="7387" y="68389"/>
                    <a:pt x="15171" y="60605"/>
                    <a:pt x="24703" y="60605"/>
                  </a:cubicBezTo>
                  <a:lnTo>
                    <a:pt x="35188" y="60605"/>
                  </a:lnTo>
                  <a:cubicBezTo>
                    <a:pt x="38842" y="62829"/>
                    <a:pt x="42972" y="64100"/>
                    <a:pt x="47579" y="64100"/>
                  </a:cubicBezTo>
                  <a:lnTo>
                    <a:pt x="48691" y="64100"/>
                  </a:lnTo>
                  <a:cubicBezTo>
                    <a:pt x="53298" y="64100"/>
                    <a:pt x="57428" y="62829"/>
                    <a:pt x="61082" y="60605"/>
                  </a:cubicBezTo>
                  <a:lnTo>
                    <a:pt x="71567" y="60605"/>
                  </a:lnTo>
                  <a:cubicBezTo>
                    <a:pt x="81098" y="60605"/>
                    <a:pt x="88883" y="68389"/>
                    <a:pt x="88883" y="77921"/>
                  </a:cubicBezTo>
                  <a:lnTo>
                    <a:pt x="88883" y="96984"/>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A18BD62-820B-498A-85AD-8C317F5D6AA0}"/>
                </a:ext>
              </a:extLst>
            </p:cNvPr>
            <p:cNvSpPr/>
            <p:nvPr/>
          </p:nvSpPr>
          <p:spPr>
            <a:xfrm>
              <a:off x="483259" y="372740"/>
              <a:ext cx="112729" cy="106466"/>
            </a:xfrm>
            <a:custGeom>
              <a:avLst/>
              <a:gdLst>
                <a:gd name="connsiteX0" fmla="*/ 83164 w 85784"/>
                <a:gd name="connsiteY0" fmla="*/ 74903 h 81018"/>
                <a:gd name="connsiteX1" fmla="*/ 72996 w 85784"/>
                <a:gd name="connsiteY1" fmla="*/ 65053 h 81018"/>
                <a:gd name="connsiteX2" fmla="*/ 80939 w 85784"/>
                <a:gd name="connsiteY2" fmla="*/ 41065 h 81018"/>
                <a:gd name="connsiteX3" fmla="*/ 41066 w 85784"/>
                <a:gd name="connsiteY3" fmla="*/ 1191 h 81018"/>
                <a:gd name="connsiteX4" fmla="*/ 1191 w 85784"/>
                <a:gd name="connsiteY4" fmla="*/ 41065 h 81018"/>
                <a:gd name="connsiteX5" fmla="*/ 41066 w 85784"/>
                <a:gd name="connsiteY5" fmla="*/ 80939 h 81018"/>
                <a:gd name="connsiteX6" fmla="*/ 41701 w 85784"/>
                <a:gd name="connsiteY6" fmla="*/ 80939 h 81018"/>
                <a:gd name="connsiteX7" fmla="*/ 42018 w 85784"/>
                <a:gd name="connsiteY7" fmla="*/ 80939 h 81018"/>
                <a:gd name="connsiteX8" fmla="*/ 82052 w 85784"/>
                <a:gd name="connsiteY8" fmla="*/ 80939 h 81018"/>
                <a:gd name="connsiteX9" fmla="*/ 85229 w 85784"/>
                <a:gd name="connsiteY9" fmla="*/ 78398 h 81018"/>
                <a:gd name="connsiteX10" fmla="*/ 83164 w 85784"/>
                <a:gd name="connsiteY10" fmla="*/ 74903 h 81018"/>
                <a:gd name="connsiteX11" fmla="*/ 42495 w 85784"/>
                <a:gd name="connsiteY11" fmla="*/ 74744 h 81018"/>
                <a:gd name="connsiteX12" fmla="*/ 42018 w 85784"/>
                <a:gd name="connsiteY12" fmla="*/ 74744 h 81018"/>
                <a:gd name="connsiteX13" fmla="*/ 41224 w 85784"/>
                <a:gd name="connsiteY13" fmla="*/ 74744 h 81018"/>
                <a:gd name="connsiteX14" fmla="*/ 7705 w 85784"/>
                <a:gd name="connsiteY14" fmla="*/ 41224 h 81018"/>
                <a:gd name="connsiteX15" fmla="*/ 41224 w 85784"/>
                <a:gd name="connsiteY15" fmla="*/ 7705 h 81018"/>
                <a:gd name="connsiteX16" fmla="*/ 74744 w 85784"/>
                <a:gd name="connsiteY16" fmla="*/ 41224 h 81018"/>
                <a:gd name="connsiteX17" fmla="*/ 67118 w 85784"/>
                <a:gd name="connsiteY17" fmla="*/ 62512 h 81018"/>
                <a:gd name="connsiteX18" fmla="*/ 66483 w 85784"/>
                <a:gd name="connsiteY18" fmla="*/ 65530 h 81018"/>
                <a:gd name="connsiteX19" fmla="*/ 71884 w 85784"/>
                <a:gd name="connsiteY19" fmla="*/ 74744 h 81018"/>
                <a:gd name="connsiteX20" fmla="*/ 42495 w 85784"/>
                <a:gd name="connsiteY20" fmla="*/ 74744 h 8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784" h="81018">
                  <a:moveTo>
                    <a:pt x="83164" y="74903"/>
                  </a:moveTo>
                  <a:cubicBezTo>
                    <a:pt x="78556" y="73155"/>
                    <a:pt x="74903" y="69660"/>
                    <a:pt x="72996" y="65053"/>
                  </a:cubicBezTo>
                  <a:cubicBezTo>
                    <a:pt x="78080" y="58222"/>
                    <a:pt x="80939" y="49803"/>
                    <a:pt x="80939" y="41065"/>
                  </a:cubicBezTo>
                  <a:cubicBezTo>
                    <a:pt x="80939" y="19143"/>
                    <a:pt x="62988" y="1191"/>
                    <a:pt x="41066" y="1191"/>
                  </a:cubicBezTo>
                  <a:cubicBezTo>
                    <a:pt x="19143" y="1191"/>
                    <a:pt x="1191" y="19143"/>
                    <a:pt x="1191" y="41065"/>
                  </a:cubicBezTo>
                  <a:cubicBezTo>
                    <a:pt x="1191" y="62988"/>
                    <a:pt x="19143" y="80939"/>
                    <a:pt x="41066" y="80939"/>
                  </a:cubicBezTo>
                  <a:cubicBezTo>
                    <a:pt x="41224" y="80939"/>
                    <a:pt x="41383" y="80939"/>
                    <a:pt x="41701" y="80939"/>
                  </a:cubicBezTo>
                  <a:cubicBezTo>
                    <a:pt x="41860" y="80939"/>
                    <a:pt x="41860" y="80939"/>
                    <a:pt x="42018" y="80939"/>
                  </a:cubicBezTo>
                  <a:lnTo>
                    <a:pt x="82052" y="80939"/>
                  </a:lnTo>
                  <a:cubicBezTo>
                    <a:pt x="83640" y="80939"/>
                    <a:pt x="84911" y="79827"/>
                    <a:pt x="85229" y="78398"/>
                  </a:cubicBezTo>
                  <a:cubicBezTo>
                    <a:pt x="85546" y="76968"/>
                    <a:pt x="84593" y="75538"/>
                    <a:pt x="83164" y="74903"/>
                  </a:cubicBezTo>
                  <a:close/>
                  <a:moveTo>
                    <a:pt x="42495" y="74744"/>
                  </a:moveTo>
                  <a:cubicBezTo>
                    <a:pt x="42337" y="74744"/>
                    <a:pt x="42177" y="74744"/>
                    <a:pt x="42018" y="74744"/>
                  </a:cubicBezTo>
                  <a:lnTo>
                    <a:pt x="41224" y="74744"/>
                  </a:lnTo>
                  <a:cubicBezTo>
                    <a:pt x="22797" y="74744"/>
                    <a:pt x="7705" y="59652"/>
                    <a:pt x="7705" y="41224"/>
                  </a:cubicBezTo>
                  <a:cubicBezTo>
                    <a:pt x="7705" y="22796"/>
                    <a:pt x="22797" y="7705"/>
                    <a:pt x="41224" y="7705"/>
                  </a:cubicBezTo>
                  <a:cubicBezTo>
                    <a:pt x="59652" y="7705"/>
                    <a:pt x="74744" y="22796"/>
                    <a:pt x="74744" y="41224"/>
                  </a:cubicBezTo>
                  <a:cubicBezTo>
                    <a:pt x="74744" y="49008"/>
                    <a:pt x="72043" y="56634"/>
                    <a:pt x="67118" y="62512"/>
                  </a:cubicBezTo>
                  <a:cubicBezTo>
                    <a:pt x="66483" y="63306"/>
                    <a:pt x="66166" y="64418"/>
                    <a:pt x="66483" y="65530"/>
                  </a:cubicBezTo>
                  <a:cubicBezTo>
                    <a:pt x="67595" y="69025"/>
                    <a:pt x="69343" y="72202"/>
                    <a:pt x="71884" y="74744"/>
                  </a:cubicBezTo>
                  <a:lnTo>
                    <a:pt x="42495" y="74744"/>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D2EF685-7661-4647-B642-41D983F3B35F}"/>
                </a:ext>
              </a:extLst>
            </p:cNvPr>
            <p:cNvSpPr/>
            <p:nvPr/>
          </p:nvSpPr>
          <p:spPr>
            <a:xfrm>
              <a:off x="428956" y="412612"/>
              <a:ext cx="112729" cy="106466"/>
            </a:xfrm>
            <a:custGeom>
              <a:avLst/>
              <a:gdLst>
                <a:gd name="connsiteX0" fmla="*/ 45375 w 85784"/>
                <a:gd name="connsiteY0" fmla="*/ 1191 h 81018"/>
                <a:gd name="connsiteX1" fmla="*/ 5501 w 85784"/>
                <a:gd name="connsiteY1" fmla="*/ 41065 h 81018"/>
                <a:gd name="connsiteX2" fmla="*/ 13444 w 85784"/>
                <a:gd name="connsiteY2" fmla="*/ 65053 h 81018"/>
                <a:gd name="connsiteX3" fmla="*/ 3277 w 85784"/>
                <a:gd name="connsiteY3" fmla="*/ 74903 h 81018"/>
                <a:gd name="connsiteX4" fmla="*/ 1211 w 85784"/>
                <a:gd name="connsiteY4" fmla="*/ 78398 h 81018"/>
                <a:gd name="connsiteX5" fmla="*/ 4389 w 85784"/>
                <a:gd name="connsiteY5" fmla="*/ 80939 h 81018"/>
                <a:gd name="connsiteX6" fmla="*/ 44421 w 85784"/>
                <a:gd name="connsiteY6" fmla="*/ 80939 h 81018"/>
                <a:gd name="connsiteX7" fmla="*/ 44421 w 85784"/>
                <a:gd name="connsiteY7" fmla="*/ 80939 h 81018"/>
                <a:gd name="connsiteX8" fmla="*/ 44739 w 85784"/>
                <a:gd name="connsiteY8" fmla="*/ 80939 h 81018"/>
                <a:gd name="connsiteX9" fmla="*/ 45216 w 85784"/>
                <a:gd name="connsiteY9" fmla="*/ 80939 h 81018"/>
                <a:gd name="connsiteX10" fmla="*/ 85090 w 85784"/>
                <a:gd name="connsiteY10" fmla="*/ 41065 h 81018"/>
                <a:gd name="connsiteX11" fmla="*/ 45375 w 85784"/>
                <a:gd name="connsiteY11" fmla="*/ 1191 h 81018"/>
                <a:gd name="connsiteX12" fmla="*/ 45375 w 85784"/>
                <a:gd name="connsiteY12" fmla="*/ 74585 h 81018"/>
                <a:gd name="connsiteX13" fmla="*/ 44580 w 85784"/>
                <a:gd name="connsiteY13" fmla="*/ 74585 h 81018"/>
                <a:gd name="connsiteX14" fmla="*/ 44580 w 85784"/>
                <a:gd name="connsiteY14" fmla="*/ 74585 h 81018"/>
                <a:gd name="connsiteX15" fmla="*/ 44263 w 85784"/>
                <a:gd name="connsiteY15" fmla="*/ 74585 h 81018"/>
                <a:gd name="connsiteX16" fmla="*/ 14874 w 85784"/>
                <a:gd name="connsiteY16" fmla="*/ 74585 h 81018"/>
                <a:gd name="connsiteX17" fmla="*/ 20275 w 85784"/>
                <a:gd name="connsiteY17" fmla="*/ 65371 h 81018"/>
                <a:gd name="connsiteX18" fmla="*/ 19639 w 85784"/>
                <a:gd name="connsiteY18" fmla="*/ 62353 h 81018"/>
                <a:gd name="connsiteX19" fmla="*/ 12014 w 85784"/>
                <a:gd name="connsiteY19" fmla="*/ 41065 h 81018"/>
                <a:gd name="connsiteX20" fmla="*/ 45534 w 85784"/>
                <a:gd name="connsiteY20" fmla="*/ 7546 h 81018"/>
                <a:gd name="connsiteX21" fmla="*/ 79053 w 85784"/>
                <a:gd name="connsiteY21" fmla="*/ 41065 h 81018"/>
                <a:gd name="connsiteX22" fmla="*/ 45375 w 85784"/>
                <a:gd name="connsiteY22" fmla="*/ 74585 h 8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84" h="81018">
                  <a:moveTo>
                    <a:pt x="45375" y="1191"/>
                  </a:moveTo>
                  <a:cubicBezTo>
                    <a:pt x="23452" y="1191"/>
                    <a:pt x="5501" y="19143"/>
                    <a:pt x="5501" y="41065"/>
                  </a:cubicBezTo>
                  <a:cubicBezTo>
                    <a:pt x="5501" y="49644"/>
                    <a:pt x="8360" y="58063"/>
                    <a:pt x="13444" y="65053"/>
                  </a:cubicBezTo>
                  <a:cubicBezTo>
                    <a:pt x="11537" y="69501"/>
                    <a:pt x="7883" y="73155"/>
                    <a:pt x="3277" y="74903"/>
                  </a:cubicBezTo>
                  <a:cubicBezTo>
                    <a:pt x="1847" y="75379"/>
                    <a:pt x="1053" y="76968"/>
                    <a:pt x="1211" y="78398"/>
                  </a:cubicBezTo>
                  <a:cubicBezTo>
                    <a:pt x="1529" y="79986"/>
                    <a:pt x="2800" y="80939"/>
                    <a:pt x="4389" y="80939"/>
                  </a:cubicBezTo>
                  <a:lnTo>
                    <a:pt x="44421" y="80939"/>
                  </a:lnTo>
                  <a:cubicBezTo>
                    <a:pt x="44421" y="80939"/>
                    <a:pt x="44421" y="80939"/>
                    <a:pt x="44421" y="80939"/>
                  </a:cubicBezTo>
                  <a:cubicBezTo>
                    <a:pt x="44580" y="80939"/>
                    <a:pt x="44580" y="80939"/>
                    <a:pt x="44739" y="80939"/>
                  </a:cubicBezTo>
                  <a:cubicBezTo>
                    <a:pt x="44898" y="80939"/>
                    <a:pt x="45057" y="80939"/>
                    <a:pt x="45216" y="80939"/>
                  </a:cubicBezTo>
                  <a:cubicBezTo>
                    <a:pt x="67138" y="80939"/>
                    <a:pt x="85090" y="62988"/>
                    <a:pt x="85090" y="41065"/>
                  </a:cubicBezTo>
                  <a:cubicBezTo>
                    <a:pt x="85249" y="19143"/>
                    <a:pt x="67297" y="1191"/>
                    <a:pt x="45375" y="1191"/>
                  </a:cubicBezTo>
                  <a:close/>
                  <a:moveTo>
                    <a:pt x="45375" y="74585"/>
                  </a:moveTo>
                  <a:lnTo>
                    <a:pt x="44580" y="74585"/>
                  </a:lnTo>
                  <a:cubicBezTo>
                    <a:pt x="44580" y="74585"/>
                    <a:pt x="44580" y="74585"/>
                    <a:pt x="44580" y="74585"/>
                  </a:cubicBezTo>
                  <a:cubicBezTo>
                    <a:pt x="44421" y="74585"/>
                    <a:pt x="44263" y="74585"/>
                    <a:pt x="44263" y="74585"/>
                  </a:cubicBezTo>
                  <a:lnTo>
                    <a:pt x="14874" y="74585"/>
                  </a:lnTo>
                  <a:cubicBezTo>
                    <a:pt x="17256" y="72043"/>
                    <a:pt x="19163" y="68866"/>
                    <a:pt x="20275" y="65371"/>
                  </a:cubicBezTo>
                  <a:cubicBezTo>
                    <a:pt x="20592" y="64418"/>
                    <a:pt x="20434" y="63306"/>
                    <a:pt x="19639" y="62353"/>
                  </a:cubicBezTo>
                  <a:cubicBezTo>
                    <a:pt x="14715" y="56316"/>
                    <a:pt x="12014" y="48850"/>
                    <a:pt x="12014" y="41065"/>
                  </a:cubicBezTo>
                  <a:cubicBezTo>
                    <a:pt x="12014" y="22638"/>
                    <a:pt x="27106" y="7546"/>
                    <a:pt x="45534" y="7546"/>
                  </a:cubicBezTo>
                  <a:cubicBezTo>
                    <a:pt x="63961" y="7546"/>
                    <a:pt x="79053" y="22638"/>
                    <a:pt x="79053" y="41065"/>
                  </a:cubicBezTo>
                  <a:cubicBezTo>
                    <a:pt x="78894" y="59493"/>
                    <a:pt x="63803" y="74585"/>
                    <a:pt x="45375" y="74585"/>
                  </a:cubicBezTo>
                  <a:close/>
                </a:path>
              </a:pathLst>
            </a:custGeom>
            <a:grpFill/>
            <a:ln w="9525" cap="flat">
              <a:noFill/>
              <a:prstDash val="solid"/>
              <a:miter/>
            </a:ln>
          </p:spPr>
          <p:txBody>
            <a:bodyPr rtlCol="0" anchor="ctr"/>
            <a:lstStyle/>
            <a:p>
              <a:endParaRPr lang="en-US"/>
            </a:p>
          </p:txBody>
        </p:sp>
      </p:grpSp>
      <p:sp>
        <p:nvSpPr>
          <p:cNvPr id="28" name="Freeform: Shape 27">
            <a:extLst>
              <a:ext uri="{FF2B5EF4-FFF2-40B4-BE49-F238E27FC236}">
                <a16:creationId xmlns:a16="http://schemas.microsoft.com/office/drawing/2014/main" id="{FFDB460A-110B-4FF2-BFB6-2DBE90C54D7A}"/>
              </a:ext>
            </a:extLst>
          </p:cNvPr>
          <p:cNvSpPr/>
          <p:nvPr/>
        </p:nvSpPr>
        <p:spPr>
          <a:xfrm>
            <a:off x="1104597" y="1768176"/>
            <a:ext cx="726372" cy="845105"/>
          </a:xfrm>
          <a:custGeom>
            <a:avLst/>
            <a:gdLst>
              <a:gd name="connsiteX0" fmla="*/ 163924 w 165214"/>
              <a:gd name="connsiteY0" fmla="*/ 121608 h 192220"/>
              <a:gd name="connsiteX1" fmla="*/ 143431 w 165214"/>
              <a:gd name="connsiteY1" fmla="*/ 75538 h 192220"/>
              <a:gd name="connsiteX2" fmla="*/ 143431 w 165214"/>
              <a:gd name="connsiteY2" fmla="*/ 64736 h 192220"/>
              <a:gd name="connsiteX3" fmla="*/ 143113 w 165214"/>
              <a:gd name="connsiteY3" fmla="*/ 60446 h 192220"/>
              <a:gd name="connsiteX4" fmla="*/ 73532 w 165214"/>
              <a:gd name="connsiteY4" fmla="*/ 1191 h 192220"/>
              <a:gd name="connsiteX5" fmla="*/ 1410 w 165214"/>
              <a:gd name="connsiteY5" fmla="*/ 67436 h 192220"/>
              <a:gd name="connsiteX6" fmla="*/ 14118 w 165214"/>
              <a:gd name="connsiteY6" fmla="*/ 118907 h 192220"/>
              <a:gd name="connsiteX7" fmla="*/ 28416 w 165214"/>
              <a:gd name="connsiteY7" fmla="*/ 163070 h 192220"/>
              <a:gd name="connsiteX8" fmla="*/ 28257 w 165214"/>
              <a:gd name="connsiteY8" fmla="*/ 188488 h 192220"/>
              <a:gd name="connsiteX9" fmla="*/ 29210 w 165214"/>
              <a:gd name="connsiteY9" fmla="*/ 190712 h 192220"/>
              <a:gd name="connsiteX10" fmla="*/ 31434 w 165214"/>
              <a:gd name="connsiteY10" fmla="*/ 191665 h 192220"/>
              <a:gd name="connsiteX11" fmla="*/ 103080 w 165214"/>
              <a:gd name="connsiteY11" fmla="*/ 191665 h 192220"/>
              <a:gd name="connsiteX12" fmla="*/ 106257 w 165214"/>
              <a:gd name="connsiteY12" fmla="*/ 188488 h 192220"/>
              <a:gd name="connsiteX13" fmla="*/ 106257 w 165214"/>
              <a:gd name="connsiteY13" fmla="*/ 164341 h 192220"/>
              <a:gd name="connsiteX14" fmla="*/ 125162 w 165214"/>
              <a:gd name="connsiteY14" fmla="*/ 164341 h 192220"/>
              <a:gd name="connsiteX15" fmla="*/ 142795 w 165214"/>
              <a:gd name="connsiteY15" fmla="*/ 146708 h 192220"/>
              <a:gd name="connsiteX16" fmla="*/ 142954 w 165214"/>
              <a:gd name="connsiteY16" fmla="*/ 126691 h 192220"/>
              <a:gd name="connsiteX17" fmla="*/ 160905 w 165214"/>
              <a:gd name="connsiteY17" fmla="*/ 126691 h 192220"/>
              <a:gd name="connsiteX18" fmla="*/ 160905 w 165214"/>
              <a:gd name="connsiteY18" fmla="*/ 126691 h 192220"/>
              <a:gd name="connsiteX19" fmla="*/ 164083 w 165214"/>
              <a:gd name="connsiteY19" fmla="*/ 123514 h 192220"/>
              <a:gd name="connsiteX20" fmla="*/ 163924 w 165214"/>
              <a:gd name="connsiteY20" fmla="*/ 121608 h 192220"/>
              <a:gd name="connsiteX21" fmla="*/ 140095 w 165214"/>
              <a:gd name="connsiteY21" fmla="*/ 120178 h 192220"/>
              <a:gd name="connsiteX22" fmla="*/ 136917 w 165214"/>
              <a:gd name="connsiteY22" fmla="*/ 123355 h 192220"/>
              <a:gd name="connsiteX23" fmla="*/ 136759 w 165214"/>
              <a:gd name="connsiteY23" fmla="*/ 146549 h 192220"/>
              <a:gd name="connsiteX24" fmla="*/ 125480 w 165214"/>
              <a:gd name="connsiteY24" fmla="*/ 157828 h 192220"/>
              <a:gd name="connsiteX25" fmla="*/ 103716 w 165214"/>
              <a:gd name="connsiteY25" fmla="*/ 157828 h 192220"/>
              <a:gd name="connsiteX26" fmla="*/ 101333 w 165214"/>
              <a:gd name="connsiteY26" fmla="*/ 158940 h 192220"/>
              <a:gd name="connsiteX27" fmla="*/ 101015 w 165214"/>
              <a:gd name="connsiteY27" fmla="*/ 159416 h 192220"/>
              <a:gd name="connsiteX28" fmla="*/ 100221 w 165214"/>
              <a:gd name="connsiteY28" fmla="*/ 161482 h 192220"/>
              <a:gd name="connsiteX29" fmla="*/ 100221 w 165214"/>
              <a:gd name="connsiteY29" fmla="*/ 185152 h 192220"/>
              <a:gd name="connsiteX30" fmla="*/ 34929 w 165214"/>
              <a:gd name="connsiteY30" fmla="*/ 185152 h 192220"/>
              <a:gd name="connsiteX31" fmla="*/ 34929 w 165214"/>
              <a:gd name="connsiteY31" fmla="*/ 162752 h 192220"/>
              <a:gd name="connsiteX32" fmla="*/ 19837 w 165214"/>
              <a:gd name="connsiteY32" fmla="*/ 115730 h 192220"/>
              <a:gd name="connsiteX33" fmla="*/ 7923 w 165214"/>
              <a:gd name="connsiteY33" fmla="*/ 67754 h 192220"/>
              <a:gd name="connsiteX34" fmla="*/ 73691 w 165214"/>
              <a:gd name="connsiteY34" fmla="*/ 7387 h 192220"/>
              <a:gd name="connsiteX35" fmla="*/ 136917 w 165214"/>
              <a:gd name="connsiteY35" fmla="*/ 60605 h 192220"/>
              <a:gd name="connsiteX36" fmla="*/ 137394 w 165214"/>
              <a:gd name="connsiteY36" fmla="*/ 65212 h 192220"/>
              <a:gd name="connsiteX37" fmla="*/ 137235 w 165214"/>
              <a:gd name="connsiteY37" fmla="*/ 74903 h 192220"/>
              <a:gd name="connsiteX38" fmla="*/ 137394 w 165214"/>
              <a:gd name="connsiteY38" fmla="*/ 76968 h 192220"/>
              <a:gd name="connsiteX39" fmla="*/ 156457 w 165214"/>
              <a:gd name="connsiteY39" fmla="*/ 120019 h 192220"/>
              <a:gd name="connsiteX40" fmla="*/ 140095 w 165214"/>
              <a:gd name="connsiteY40" fmla="*/ 120019 h 19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65214" h="192220">
                <a:moveTo>
                  <a:pt x="163924" y="121608"/>
                </a:moveTo>
                <a:lnTo>
                  <a:pt x="143431" y="75538"/>
                </a:lnTo>
                <a:cubicBezTo>
                  <a:pt x="144225" y="71725"/>
                  <a:pt x="143748" y="68231"/>
                  <a:pt x="143431" y="64736"/>
                </a:cubicBezTo>
                <a:cubicBezTo>
                  <a:pt x="143272" y="63306"/>
                  <a:pt x="143113" y="61876"/>
                  <a:pt x="143113" y="60446"/>
                </a:cubicBezTo>
                <a:cubicBezTo>
                  <a:pt x="141366" y="25497"/>
                  <a:pt x="112771" y="1191"/>
                  <a:pt x="73532" y="1191"/>
                </a:cubicBezTo>
                <a:cubicBezTo>
                  <a:pt x="31593" y="1191"/>
                  <a:pt x="4587" y="25974"/>
                  <a:pt x="1410" y="67436"/>
                </a:cubicBezTo>
                <a:cubicBezTo>
                  <a:pt x="-497" y="90789"/>
                  <a:pt x="10623" y="112711"/>
                  <a:pt x="14118" y="118907"/>
                </a:cubicBezTo>
                <a:cubicBezTo>
                  <a:pt x="22697" y="135428"/>
                  <a:pt x="27780" y="151156"/>
                  <a:pt x="28416" y="163070"/>
                </a:cubicBezTo>
                <a:cubicBezTo>
                  <a:pt x="28416" y="169901"/>
                  <a:pt x="28416" y="181974"/>
                  <a:pt x="28257" y="188488"/>
                </a:cubicBezTo>
                <a:cubicBezTo>
                  <a:pt x="28257" y="189282"/>
                  <a:pt x="28575" y="190076"/>
                  <a:pt x="29210" y="190712"/>
                </a:cubicBezTo>
                <a:cubicBezTo>
                  <a:pt x="29846" y="191347"/>
                  <a:pt x="30640" y="191665"/>
                  <a:pt x="31434" y="191665"/>
                </a:cubicBezTo>
                <a:lnTo>
                  <a:pt x="103080" y="191665"/>
                </a:lnTo>
                <a:cubicBezTo>
                  <a:pt x="104828" y="191665"/>
                  <a:pt x="106257" y="190235"/>
                  <a:pt x="106257" y="188488"/>
                </a:cubicBezTo>
                <a:lnTo>
                  <a:pt x="106257" y="164341"/>
                </a:lnTo>
                <a:lnTo>
                  <a:pt x="125162" y="164341"/>
                </a:lnTo>
                <a:cubicBezTo>
                  <a:pt x="134852" y="164341"/>
                  <a:pt x="142795" y="156398"/>
                  <a:pt x="142795" y="146708"/>
                </a:cubicBezTo>
                <a:lnTo>
                  <a:pt x="142954" y="126691"/>
                </a:lnTo>
                <a:lnTo>
                  <a:pt x="160905" y="126691"/>
                </a:lnTo>
                <a:cubicBezTo>
                  <a:pt x="160905" y="126691"/>
                  <a:pt x="160905" y="126691"/>
                  <a:pt x="160905" y="126691"/>
                </a:cubicBezTo>
                <a:cubicBezTo>
                  <a:pt x="162653" y="126691"/>
                  <a:pt x="164083" y="125261"/>
                  <a:pt x="164083" y="123514"/>
                </a:cubicBezTo>
                <a:cubicBezTo>
                  <a:pt x="164400" y="122720"/>
                  <a:pt x="164241" y="122243"/>
                  <a:pt x="163924" y="121608"/>
                </a:cubicBezTo>
                <a:close/>
                <a:moveTo>
                  <a:pt x="140095" y="120178"/>
                </a:moveTo>
                <a:cubicBezTo>
                  <a:pt x="138347" y="120178"/>
                  <a:pt x="136917" y="121608"/>
                  <a:pt x="136917" y="123355"/>
                </a:cubicBezTo>
                <a:lnTo>
                  <a:pt x="136759" y="146549"/>
                </a:lnTo>
                <a:cubicBezTo>
                  <a:pt x="136759" y="152744"/>
                  <a:pt x="131675" y="157828"/>
                  <a:pt x="125480" y="157828"/>
                </a:cubicBezTo>
                <a:lnTo>
                  <a:pt x="103716" y="157828"/>
                </a:lnTo>
                <a:cubicBezTo>
                  <a:pt x="102762" y="157828"/>
                  <a:pt x="101809" y="158304"/>
                  <a:pt x="101333" y="158940"/>
                </a:cubicBezTo>
                <a:lnTo>
                  <a:pt x="101015" y="159416"/>
                </a:lnTo>
                <a:cubicBezTo>
                  <a:pt x="100538" y="160052"/>
                  <a:pt x="100221" y="160687"/>
                  <a:pt x="100221" y="161482"/>
                </a:cubicBezTo>
                <a:lnTo>
                  <a:pt x="100221" y="185152"/>
                </a:lnTo>
                <a:lnTo>
                  <a:pt x="34929" y="185152"/>
                </a:lnTo>
                <a:cubicBezTo>
                  <a:pt x="34929" y="178321"/>
                  <a:pt x="35088" y="168789"/>
                  <a:pt x="34929" y="162752"/>
                </a:cubicBezTo>
                <a:cubicBezTo>
                  <a:pt x="34453" y="153539"/>
                  <a:pt x="31434" y="137970"/>
                  <a:pt x="19837" y="115730"/>
                </a:cubicBezTo>
                <a:cubicBezTo>
                  <a:pt x="16660" y="110011"/>
                  <a:pt x="6175" y="89359"/>
                  <a:pt x="7923" y="67754"/>
                </a:cubicBezTo>
                <a:cubicBezTo>
                  <a:pt x="10941" y="29469"/>
                  <a:pt x="34929" y="7387"/>
                  <a:pt x="73691" y="7387"/>
                </a:cubicBezTo>
                <a:cubicBezTo>
                  <a:pt x="109276" y="7387"/>
                  <a:pt x="135170" y="29310"/>
                  <a:pt x="136917" y="60605"/>
                </a:cubicBezTo>
                <a:cubicBezTo>
                  <a:pt x="137076" y="62194"/>
                  <a:pt x="137235" y="63782"/>
                  <a:pt x="137394" y="65212"/>
                </a:cubicBezTo>
                <a:cubicBezTo>
                  <a:pt x="137712" y="68707"/>
                  <a:pt x="138029" y="71884"/>
                  <a:pt x="137235" y="74903"/>
                </a:cubicBezTo>
                <a:cubicBezTo>
                  <a:pt x="137076" y="75538"/>
                  <a:pt x="137076" y="76332"/>
                  <a:pt x="137394" y="76968"/>
                </a:cubicBezTo>
                <a:lnTo>
                  <a:pt x="156457" y="120019"/>
                </a:lnTo>
                <a:lnTo>
                  <a:pt x="140095" y="120019"/>
                </a:lnTo>
                <a:close/>
              </a:path>
            </a:pathLst>
          </a:custGeom>
          <a:solidFill>
            <a:schemeClr val="tx1"/>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46638CF-E792-42EE-9AD8-E5B9FD5A30A9}"/>
              </a:ext>
            </a:extLst>
          </p:cNvPr>
          <p:cNvSpPr/>
          <p:nvPr/>
        </p:nvSpPr>
        <p:spPr>
          <a:xfrm>
            <a:off x="1218704" y="1847101"/>
            <a:ext cx="377154" cy="377155"/>
          </a:xfrm>
          <a:custGeom>
            <a:avLst/>
            <a:gdLst>
              <a:gd name="connsiteX0" fmla="*/ 43607 w 85784"/>
              <a:gd name="connsiteY0" fmla="*/ 1191 h 85784"/>
              <a:gd name="connsiteX1" fmla="*/ 1191 w 85784"/>
              <a:gd name="connsiteY1" fmla="*/ 43607 h 85784"/>
              <a:gd name="connsiteX2" fmla="*/ 43607 w 85784"/>
              <a:gd name="connsiteY2" fmla="*/ 86023 h 85784"/>
              <a:gd name="connsiteX3" fmla="*/ 86023 w 85784"/>
              <a:gd name="connsiteY3" fmla="*/ 43607 h 85784"/>
              <a:gd name="connsiteX4" fmla="*/ 43607 w 85784"/>
              <a:gd name="connsiteY4" fmla="*/ 1191 h 85784"/>
              <a:gd name="connsiteX5" fmla="*/ 43607 w 85784"/>
              <a:gd name="connsiteY5" fmla="*/ 79827 h 85784"/>
              <a:gd name="connsiteX6" fmla="*/ 7546 w 85784"/>
              <a:gd name="connsiteY6" fmla="*/ 43766 h 85784"/>
              <a:gd name="connsiteX7" fmla="*/ 43607 w 85784"/>
              <a:gd name="connsiteY7" fmla="*/ 7705 h 85784"/>
              <a:gd name="connsiteX8" fmla="*/ 79668 w 85784"/>
              <a:gd name="connsiteY8" fmla="*/ 43766 h 85784"/>
              <a:gd name="connsiteX9" fmla="*/ 43607 w 85784"/>
              <a:gd name="connsiteY9" fmla="*/ 79827 h 85784"/>
              <a:gd name="connsiteX10" fmla="*/ 68866 w 85784"/>
              <a:gd name="connsiteY10" fmla="*/ 26768 h 85784"/>
              <a:gd name="connsiteX11" fmla="*/ 44084 w 85784"/>
              <a:gd name="connsiteY11" fmla="*/ 50756 h 85784"/>
              <a:gd name="connsiteX12" fmla="*/ 43925 w 85784"/>
              <a:gd name="connsiteY12" fmla="*/ 50915 h 85784"/>
              <a:gd name="connsiteX13" fmla="*/ 43766 w 85784"/>
              <a:gd name="connsiteY13" fmla="*/ 51074 h 85784"/>
              <a:gd name="connsiteX14" fmla="*/ 43448 w 85784"/>
              <a:gd name="connsiteY14" fmla="*/ 51232 h 85784"/>
              <a:gd name="connsiteX15" fmla="*/ 43289 w 85784"/>
              <a:gd name="connsiteY15" fmla="*/ 51391 h 85784"/>
              <a:gd name="connsiteX16" fmla="*/ 42813 w 85784"/>
              <a:gd name="connsiteY16" fmla="*/ 51550 h 85784"/>
              <a:gd name="connsiteX17" fmla="*/ 42654 w 85784"/>
              <a:gd name="connsiteY17" fmla="*/ 51550 h 85784"/>
              <a:gd name="connsiteX18" fmla="*/ 42019 w 85784"/>
              <a:gd name="connsiteY18" fmla="*/ 51550 h 85784"/>
              <a:gd name="connsiteX19" fmla="*/ 42019 w 85784"/>
              <a:gd name="connsiteY19" fmla="*/ 51550 h 85784"/>
              <a:gd name="connsiteX20" fmla="*/ 42019 w 85784"/>
              <a:gd name="connsiteY20" fmla="*/ 51550 h 85784"/>
              <a:gd name="connsiteX21" fmla="*/ 42019 w 85784"/>
              <a:gd name="connsiteY21" fmla="*/ 51550 h 85784"/>
              <a:gd name="connsiteX22" fmla="*/ 41065 w 85784"/>
              <a:gd name="connsiteY22" fmla="*/ 51391 h 85784"/>
              <a:gd name="connsiteX23" fmla="*/ 40907 w 85784"/>
              <a:gd name="connsiteY23" fmla="*/ 51391 h 85784"/>
              <a:gd name="connsiteX24" fmla="*/ 40112 w 85784"/>
              <a:gd name="connsiteY24" fmla="*/ 50915 h 85784"/>
              <a:gd name="connsiteX25" fmla="*/ 40112 w 85784"/>
              <a:gd name="connsiteY25" fmla="*/ 50915 h 85784"/>
              <a:gd name="connsiteX26" fmla="*/ 21843 w 85784"/>
              <a:gd name="connsiteY26" fmla="*/ 36300 h 85784"/>
              <a:gd name="connsiteX27" fmla="*/ 21367 w 85784"/>
              <a:gd name="connsiteY27" fmla="*/ 31852 h 85784"/>
              <a:gd name="connsiteX28" fmla="*/ 25815 w 85784"/>
              <a:gd name="connsiteY28" fmla="*/ 31375 h 85784"/>
              <a:gd name="connsiteX29" fmla="*/ 41860 w 85784"/>
              <a:gd name="connsiteY29" fmla="*/ 44243 h 85784"/>
              <a:gd name="connsiteX30" fmla="*/ 64736 w 85784"/>
              <a:gd name="connsiteY30" fmla="*/ 22161 h 85784"/>
              <a:gd name="connsiteX31" fmla="*/ 69184 w 85784"/>
              <a:gd name="connsiteY31" fmla="*/ 22161 h 85784"/>
              <a:gd name="connsiteX32" fmla="*/ 68866 w 85784"/>
              <a:gd name="connsiteY32" fmla="*/ 26768 h 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784" h="85784">
                <a:moveTo>
                  <a:pt x="43607" y="1191"/>
                </a:moveTo>
                <a:cubicBezTo>
                  <a:pt x="20255" y="1191"/>
                  <a:pt x="1191" y="20255"/>
                  <a:pt x="1191" y="43607"/>
                </a:cubicBezTo>
                <a:cubicBezTo>
                  <a:pt x="1191" y="66960"/>
                  <a:pt x="20255" y="86023"/>
                  <a:pt x="43607" y="86023"/>
                </a:cubicBezTo>
                <a:cubicBezTo>
                  <a:pt x="66960" y="86023"/>
                  <a:pt x="86023" y="66960"/>
                  <a:pt x="86023" y="43607"/>
                </a:cubicBezTo>
                <a:cubicBezTo>
                  <a:pt x="86023" y="20255"/>
                  <a:pt x="66960" y="1191"/>
                  <a:pt x="43607" y="1191"/>
                </a:cubicBezTo>
                <a:close/>
                <a:moveTo>
                  <a:pt x="43607" y="79827"/>
                </a:moveTo>
                <a:cubicBezTo>
                  <a:pt x="23750" y="79827"/>
                  <a:pt x="7546" y="63624"/>
                  <a:pt x="7546" y="43766"/>
                </a:cubicBezTo>
                <a:cubicBezTo>
                  <a:pt x="7546" y="23909"/>
                  <a:pt x="23750" y="7705"/>
                  <a:pt x="43607" y="7705"/>
                </a:cubicBezTo>
                <a:cubicBezTo>
                  <a:pt x="63465" y="7705"/>
                  <a:pt x="79668" y="23909"/>
                  <a:pt x="79668" y="43766"/>
                </a:cubicBezTo>
                <a:cubicBezTo>
                  <a:pt x="79668" y="63624"/>
                  <a:pt x="63465" y="79827"/>
                  <a:pt x="43607" y="79827"/>
                </a:cubicBezTo>
                <a:close/>
                <a:moveTo>
                  <a:pt x="68866" y="26768"/>
                </a:moveTo>
                <a:lnTo>
                  <a:pt x="44084" y="50756"/>
                </a:lnTo>
                <a:cubicBezTo>
                  <a:pt x="44084" y="50756"/>
                  <a:pt x="43925" y="50756"/>
                  <a:pt x="43925" y="50915"/>
                </a:cubicBezTo>
                <a:cubicBezTo>
                  <a:pt x="43925" y="50915"/>
                  <a:pt x="43766" y="51074"/>
                  <a:pt x="43766" y="51074"/>
                </a:cubicBezTo>
                <a:cubicBezTo>
                  <a:pt x="43607" y="51232"/>
                  <a:pt x="43607" y="51232"/>
                  <a:pt x="43448" y="51232"/>
                </a:cubicBezTo>
                <a:cubicBezTo>
                  <a:pt x="43448" y="51232"/>
                  <a:pt x="43289" y="51391"/>
                  <a:pt x="43289" y="51391"/>
                </a:cubicBezTo>
                <a:cubicBezTo>
                  <a:pt x="43131" y="51391"/>
                  <a:pt x="42972" y="51550"/>
                  <a:pt x="42813" y="51550"/>
                </a:cubicBezTo>
                <a:cubicBezTo>
                  <a:pt x="42813" y="51550"/>
                  <a:pt x="42654" y="51550"/>
                  <a:pt x="42654" y="51550"/>
                </a:cubicBezTo>
                <a:cubicBezTo>
                  <a:pt x="42495" y="51550"/>
                  <a:pt x="42177" y="51550"/>
                  <a:pt x="42019" y="51550"/>
                </a:cubicBezTo>
                <a:cubicBezTo>
                  <a:pt x="42019" y="51550"/>
                  <a:pt x="42019" y="51550"/>
                  <a:pt x="42019" y="51550"/>
                </a:cubicBezTo>
                <a:cubicBezTo>
                  <a:pt x="42019" y="51550"/>
                  <a:pt x="42019" y="51550"/>
                  <a:pt x="42019" y="51550"/>
                </a:cubicBezTo>
                <a:cubicBezTo>
                  <a:pt x="42019" y="51550"/>
                  <a:pt x="42019" y="51550"/>
                  <a:pt x="42019" y="51550"/>
                </a:cubicBezTo>
                <a:cubicBezTo>
                  <a:pt x="41701" y="51550"/>
                  <a:pt x="41383" y="51550"/>
                  <a:pt x="41065" y="51391"/>
                </a:cubicBezTo>
                <a:cubicBezTo>
                  <a:pt x="41065" y="51391"/>
                  <a:pt x="40907" y="51391"/>
                  <a:pt x="40907" y="51391"/>
                </a:cubicBezTo>
                <a:cubicBezTo>
                  <a:pt x="40589" y="51232"/>
                  <a:pt x="40271" y="51074"/>
                  <a:pt x="40112" y="50915"/>
                </a:cubicBezTo>
                <a:cubicBezTo>
                  <a:pt x="40112" y="50915"/>
                  <a:pt x="40112" y="50915"/>
                  <a:pt x="40112" y="50915"/>
                </a:cubicBezTo>
                <a:lnTo>
                  <a:pt x="21843" y="36300"/>
                </a:lnTo>
                <a:cubicBezTo>
                  <a:pt x="20414" y="35188"/>
                  <a:pt x="20255" y="33281"/>
                  <a:pt x="21367" y="31852"/>
                </a:cubicBezTo>
                <a:cubicBezTo>
                  <a:pt x="22479" y="30422"/>
                  <a:pt x="24385" y="30263"/>
                  <a:pt x="25815" y="31375"/>
                </a:cubicBezTo>
                <a:lnTo>
                  <a:pt x="41860" y="44243"/>
                </a:lnTo>
                <a:lnTo>
                  <a:pt x="64736" y="22161"/>
                </a:lnTo>
                <a:cubicBezTo>
                  <a:pt x="66006" y="20890"/>
                  <a:pt x="68072" y="21049"/>
                  <a:pt x="69184" y="22161"/>
                </a:cubicBezTo>
                <a:cubicBezTo>
                  <a:pt x="70137" y="23432"/>
                  <a:pt x="70137" y="25497"/>
                  <a:pt x="68866" y="26768"/>
                </a:cubicBezTo>
                <a:close/>
              </a:path>
            </a:pathLst>
          </a:custGeom>
          <a:solidFill>
            <a:schemeClr val="tx1"/>
          </a:solidFill>
          <a:ln w="9525" cap="flat">
            <a:noFill/>
            <a:prstDash val="solid"/>
            <a:miter/>
          </a:ln>
        </p:spPr>
        <p:txBody>
          <a:bodyPr rtlCol="0" anchor="ctr"/>
          <a:lstStyle/>
          <a:p>
            <a:endParaRPr lang="en-US">
              <a:latin typeface="+mn-lt"/>
            </a:endParaRPr>
          </a:p>
        </p:txBody>
      </p:sp>
      <p:cxnSp>
        <p:nvCxnSpPr>
          <p:cNvPr id="5" name="Straight Connector 4">
            <a:extLst>
              <a:ext uri="{FF2B5EF4-FFF2-40B4-BE49-F238E27FC236}">
                <a16:creationId xmlns:a16="http://schemas.microsoft.com/office/drawing/2014/main" id="{E91F8288-8B01-47B3-A5FB-FF2131F31B42}"/>
              </a:ext>
            </a:extLst>
          </p:cNvPr>
          <p:cNvCxnSpPr>
            <a:cxnSpLocks/>
          </p:cNvCxnSpPr>
          <p:nvPr/>
        </p:nvCxnSpPr>
        <p:spPr>
          <a:xfrm>
            <a:off x="6309360" y="1320800"/>
            <a:ext cx="0" cy="190022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3FE4E75E-0A63-47DF-B6A1-35069AAC8ACD}"/>
              </a:ext>
            </a:extLst>
          </p:cNvPr>
          <p:cNvSpPr/>
          <p:nvPr/>
        </p:nvSpPr>
        <p:spPr>
          <a:xfrm>
            <a:off x="853043" y="3793448"/>
            <a:ext cx="3477842" cy="1646605"/>
          </a:xfrm>
          <a:prstGeom prst="rect">
            <a:avLst/>
          </a:prstGeom>
        </p:spPr>
        <p:txBody>
          <a:bodyPr wrap="square">
            <a:spAutoFit/>
          </a:bodyPr>
          <a:lstStyle/>
          <a:p>
            <a:pPr lvl="0">
              <a:spcAft>
                <a:spcPts val="600"/>
              </a:spcAft>
              <a:buSzPts val="1833"/>
            </a:pPr>
            <a:r>
              <a:rPr lang="en-US" sz="2400" b="1" spc="200" dirty="0">
                <a:solidFill>
                  <a:schemeClr val="accent1"/>
                </a:solidFill>
                <a:latin typeface="+mn-lt"/>
                <a:ea typeface="Open Sans" panose="020B0606030504020204" pitchFamily="34" charset="0"/>
                <a:cs typeface="Open Sans" panose="020B0606030504020204" pitchFamily="34" charset="0"/>
                <a:sym typeface="Georgia"/>
              </a:rPr>
              <a:t>FUNDERS</a:t>
            </a:r>
            <a:endParaRPr lang="en-US" sz="2000" b="1" spc="200" dirty="0">
              <a:solidFill>
                <a:schemeClr val="accent1"/>
              </a:solidFill>
              <a:latin typeface="+mn-lt"/>
              <a:ea typeface="Open Sans" panose="020B0606030504020204" pitchFamily="34" charset="0"/>
              <a:cs typeface="Open Sans" panose="020B0606030504020204" pitchFamily="34" charset="0"/>
              <a:sym typeface="Georgia"/>
            </a:endParaRPr>
          </a:p>
          <a:p>
            <a:pPr lvl="0">
              <a:buSzPts val="1833"/>
            </a:pPr>
            <a:r>
              <a:rPr lang="en-US" sz="1800" dirty="0">
                <a:solidFill>
                  <a:schemeClr val="tx1"/>
                </a:solidFill>
                <a:latin typeface="+mj-lt"/>
                <a:ea typeface="Georgia"/>
                <a:cs typeface="Georgia"/>
                <a:sym typeface="Georgia"/>
              </a:rPr>
              <a:t>What opportunities do you see to implement an equitable approach to evaluation in your grantmaking strategy?</a:t>
            </a:r>
            <a:endParaRPr lang="en-US" sz="1800" dirty="0">
              <a:solidFill>
                <a:schemeClr val="tx1"/>
              </a:solidFill>
              <a:latin typeface="+mj-lt"/>
            </a:endParaRPr>
          </a:p>
        </p:txBody>
      </p:sp>
      <p:sp>
        <p:nvSpPr>
          <p:cNvPr id="34" name="Rectangle 33">
            <a:extLst>
              <a:ext uri="{FF2B5EF4-FFF2-40B4-BE49-F238E27FC236}">
                <a16:creationId xmlns:a16="http://schemas.microsoft.com/office/drawing/2014/main" id="{CD2DE6ED-4E79-4CA4-B882-528F26765813}"/>
              </a:ext>
            </a:extLst>
          </p:cNvPr>
          <p:cNvSpPr/>
          <p:nvPr/>
        </p:nvSpPr>
        <p:spPr>
          <a:xfrm>
            <a:off x="4696546" y="3793448"/>
            <a:ext cx="3477842" cy="1646605"/>
          </a:xfrm>
          <a:prstGeom prst="rect">
            <a:avLst/>
          </a:prstGeom>
        </p:spPr>
        <p:txBody>
          <a:bodyPr wrap="square">
            <a:spAutoFit/>
          </a:bodyPr>
          <a:lstStyle/>
          <a:p>
            <a:pPr lvl="0">
              <a:spcAft>
                <a:spcPts val="600"/>
              </a:spcAft>
              <a:buSzPts val="1833"/>
            </a:pPr>
            <a:r>
              <a:rPr lang="en-US" sz="2400" b="1" spc="200" dirty="0">
                <a:solidFill>
                  <a:schemeClr val="accent1"/>
                </a:solidFill>
                <a:latin typeface="+mn-lt"/>
                <a:ea typeface="Open Sans" panose="020B0606030504020204" pitchFamily="34" charset="0"/>
                <a:cs typeface="Open Sans" panose="020B0606030504020204" pitchFamily="34" charset="0"/>
                <a:sym typeface="Georgia"/>
              </a:rPr>
              <a:t>EVALUATORS</a:t>
            </a:r>
          </a:p>
          <a:p>
            <a:pPr>
              <a:buSzPts val="1833"/>
            </a:pPr>
            <a:r>
              <a:rPr lang="en-US" sz="1800" dirty="0">
                <a:solidFill>
                  <a:schemeClr val="tx1"/>
                </a:solidFill>
                <a:latin typeface="+mj-lt"/>
                <a:sym typeface="Georgia"/>
              </a:rPr>
              <a:t>Where do you see promise </a:t>
            </a:r>
            <a:br>
              <a:rPr lang="en-US" sz="1800" dirty="0">
                <a:solidFill>
                  <a:schemeClr val="tx1"/>
                </a:solidFill>
                <a:latin typeface="+mj-lt"/>
                <a:sym typeface="Georgia"/>
              </a:rPr>
            </a:br>
            <a:r>
              <a:rPr lang="en-US" sz="1800" dirty="0">
                <a:solidFill>
                  <a:schemeClr val="tx1"/>
                </a:solidFill>
                <a:latin typeface="+mj-lt"/>
                <a:sym typeface="Georgia"/>
              </a:rPr>
              <a:t>in conducting equitable evaluations? Where has </a:t>
            </a:r>
            <a:br>
              <a:rPr lang="en-US" sz="1800" dirty="0">
                <a:solidFill>
                  <a:schemeClr val="tx1"/>
                </a:solidFill>
                <a:latin typeface="+mj-lt"/>
                <a:sym typeface="Georgia"/>
              </a:rPr>
            </a:br>
            <a:r>
              <a:rPr lang="en-US" sz="1800" dirty="0">
                <a:solidFill>
                  <a:schemeClr val="tx1"/>
                </a:solidFill>
                <a:latin typeface="+mj-lt"/>
                <a:sym typeface="Georgia"/>
              </a:rPr>
              <a:t>it worked well?</a:t>
            </a:r>
          </a:p>
        </p:txBody>
      </p:sp>
      <p:cxnSp>
        <p:nvCxnSpPr>
          <p:cNvPr id="32" name="Straight Connector 31">
            <a:extLst>
              <a:ext uri="{FF2B5EF4-FFF2-40B4-BE49-F238E27FC236}">
                <a16:creationId xmlns:a16="http://schemas.microsoft.com/office/drawing/2014/main" id="{8B14BB0C-35BD-4CB0-91B3-608B7BBF4989}"/>
              </a:ext>
            </a:extLst>
          </p:cNvPr>
          <p:cNvCxnSpPr>
            <a:cxnSpLocks/>
          </p:cNvCxnSpPr>
          <p:nvPr/>
        </p:nvCxnSpPr>
        <p:spPr>
          <a:xfrm>
            <a:off x="4517767" y="3793447"/>
            <a:ext cx="0" cy="1862047"/>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9E0487E-5CE4-4DF3-9729-01DE2B7D5BD6}"/>
              </a:ext>
            </a:extLst>
          </p:cNvPr>
          <p:cNvCxnSpPr>
            <a:cxnSpLocks/>
          </p:cNvCxnSpPr>
          <p:nvPr/>
        </p:nvCxnSpPr>
        <p:spPr>
          <a:xfrm>
            <a:off x="7958835" y="3793447"/>
            <a:ext cx="0" cy="1862047"/>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6E163070-0687-4118-8B38-7A3E7E1DED2C}"/>
              </a:ext>
            </a:extLst>
          </p:cNvPr>
          <p:cNvSpPr/>
          <p:nvPr/>
        </p:nvSpPr>
        <p:spPr>
          <a:xfrm>
            <a:off x="8133713" y="3793448"/>
            <a:ext cx="3477842" cy="1923604"/>
          </a:xfrm>
          <a:prstGeom prst="rect">
            <a:avLst/>
          </a:prstGeom>
        </p:spPr>
        <p:txBody>
          <a:bodyPr wrap="square">
            <a:spAutoFit/>
          </a:bodyPr>
          <a:lstStyle/>
          <a:p>
            <a:pPr lvl="0">
              <a:spcAft>
                <a:spcPts val="600"/>
              </a:spcAft>
              <a:buSzPts val="1833"/>
            </a:pPr>
            <a:r>
              <a:rPr lang="en-US" sz="2400" b="1" spc="200" dirty="0">
                <a:solidFill>
                  <a:schemeClr val="accent1"/>
                </a:solidFill>
                <a:latin typeface="+mn-lt"/>
                <a:ea typeface="Open Sans" panose="020B0606030504020204" pitchFamily="34" charset="0"/>
                <a:cs typeface="Open Sans" panose="020B0606030504020204" pitchFamily="34" charset="0"/>
                <a:sym typeface="Georgia"/>
              </a:rPr>
              <a:t>NONPROFITS</a:t>
            </a:r>
          </a:p>
          <a:p>
            <a:pPr>
              <a:buSzPts val="1833"/>
            </a:pPr>
            <a:r>
              <a:rPr lang="en-US" sz="1800" dirty="0">
                <a:solidFill>
                  <a:schemeClr val="tx1"/>
                </a:solidFill>
                <a:latin typeface="+mj-lt"/>
                <a:sym typeface="Georgia"/>
              </a:rPr>
              <a:t>If you're asked to implement </a:t>
            </a:r>
            <a:br>
              <a:rPr lang="en-US" sz="1800" dirty="0">
                <a:solidFill>
                  <a:schemeClr val="tx1"/>
                </a:solidFill>
                <a:latin typeface="+mj-lt"/>
                <a:sym typeface="Georgia"/>
              </a:rPr>
            </a:br>
            <a:r>
              <a:rPr lang="en-US" sz="1800" dirty="0">
                <a:solidFill>
                  <a:schemeClr val="tx1"/>
                </a:solidFill>
                <a:latin typeface="+mj-lt"/>
                <a:sym typeface="Georgia"/>
              </a:rPr>
              <a:t>an evaluation of your program, what opportunities do you see with regard to equitable evaluation?</a:t>
            </a:r>
          </a:p>
        </p:txBody>
      </p:sp>
      <p:cxnSp>
        <p:nvCxnSpPr>
          <p:cNvPr id="40" name="Google Shape;2357;p3">
            <a:extLst>
              <a:ext uri="{FF2B5EF4-FFF2-40B4-BE49-F238E27FC236}">
                <a16:creationId xmlns:a16="http://schemas.microsoft.com/office/drawing/2014/main" id="{8A3D54E9-973B-427F-8097-F56245141D54}"/>
              </a:ext>
            </a:extLst>
          </p:cNvPr>
          <p:cNvCxnSpPr>
            <a:cxnSpLocks/>
          </p:cNvCxnSpPr>
          <p:nvPr/>
        </p:nvCxnSpPr>
        <p:spPr>
          <a:xfrm>
            <a:off x="685800" y="3591508"/>
            <a:ext cx="11506200" cy="0"/>
          </a:xfrm>
          <a:prstGeom prst="straightConnector1">
            <a:avLst/>
          </a:prstGeom>
          <a:noFill/>
          <a:ln w="19050"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1748325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6"/>
        <p:cNvGrpSpPr/>
        <p:nvPr/>
      </p:nvGrpSpPr>
      <p:grpSpPr>
        <a:xfrm>
          <a:off x="0" y="0"/>
          <a:ext cx="0" cy="0"/>
          <a:chOff x="0" y="0"/>
          <a:chExt cx="0" cy="0"/>
        </a:xfrm>
      </p:grpSpPr>
      <p:sp>
        <p:nvSpPr>
          <p:cNvPr id="2657" name="Google Shape;2657;p113"/>
          <p:cNvSpPr txBox="1">
            <a:spLocks noGrp="1"/>
          </p:cNvSpPr>
          <p:nvPr>
            <p:ph type="title"/>
          </p:nvPr>
        </p:nvSpPr>
        <p:spPr>
          <a:xfrm>
            <a:off x="580445" y="449446"/>
            <a:ext cx="5980153" cy="1228112"/>
          </a:xfrm>
          <a:prstGeom prst="rect">
            <a:avLst/>
          </a:prstGeom>
          <a:noFill/>
          <a:ln>
            <a:noFill/>
          </a:ln>
        </p:spPr>
        <p:txBody>
          <a:bodyPr spcFirstLastPara="1" wrap="square" lIns="91375" tIns="45675" rIns="91375" bIns="45675" anchor="t" anchorCtr="0">
            <a:noAutofit/>
          </a:bodyPr>
          <a:lstStyle/>
          <a:p>
            <a:pPr marL="0" lvl="0" indent="0" algn="l" rtl="0">
              <a:lnSpc>
                <a:spcPct val="90000"/>
              </a:lnSpc>
              <a:spcBef>
                <a:spcPts val="0"/>
              </a:spcBef>
              <a:spcAft>
                <a:spcPts val="0"/>
              </a:spcAft>
              <a:buClr>
                <a:schemeClr val="dk1"/>
              </a:buClr>
              <a:buSzPts val="1800"/>
              <a:buNone/>
            </a:pPr>
            <a:r>
              <a:rPr lang="en-US"/>
              <a:t>Funder / Evaluator Collaboration</a:t>
            </a:r>
            <a:endParaRPr/>
          </a:p>
        </p:txBody>
      </p:sp>
      <p:pic>
        <p:nvPicPr>
          <p:cNvPr id="2658" name="Google Shape;2658;p113"/>
          <p:cNvPicPr preferRelativeResize="0">
            <a:picLocks noGrp="1"/>
          </p:cNvPicPr>
          <p:nvPr>
            <p:ph type="body" idx="1"/>
          </p:nvPr>
        </p:nvPicPr>
        <p:blipFill rotWithShape="1">
          <a:blip r:embed="rId3">
            <a:alphaModFix/>
          </a:blip>
          <a:srcRect/>
          <a:stretch/>
        </p:blipFill>
        <p:spPr>
          <a:xfrm>
            <a:off x="948089" y="2322070"/>
            <a:ext cx="558135" cy="558135"/>
          </a:xfrm>
          <a:prstGeom prst="rect">
            <a:avLst/>
          </a:prstGeom>
          <a:noFill/>
          <a:ln>
            <a:noFill/>
          </a:ln>
        </p:spPr>
      </p:pic>
      <p:pic>
        <p:nvPicPr>
          <p:cNvPr id="2659" name="Google Shape;2659;p113"/>
          <p:cNvPicPr preferRelativeResize="0"/>
          <p:nvPr/>
        </p:nvPicPr>
        <p:blipFill rotWithShape="1">
          <a:blip r:embed="rId4">
            <a:alphaModFix/>
          </a:blip>
          <a:srcRect/>
          <a:stretch/>
        </p:blipFill>
        <p:spPr>
          <a:xfrm>
            <a:off x="922041" y="3129957"/>
            <a:ext cx="558135" cy="558135"/>
          </a:xfrm>
          <a:prstGeom prst="rect">
            <a:avLst/>
          </a:prstGeom>
          <a:noFill/>
          <a:ln>
            <a:noFill/>
          </a:ln>
        </p:spPr>
      </p:pic>
      <p:pic>
        <p:nvPicPr>
          <p:cNvPr id="2660" name="Google Shape;2660;p113"/>
          <p:cNvPicPr preferRelativeResize="0"/>
          <p:nvPr/>
        </p:nvPicPr>
        <p:blipFill rotWithShape="1">
          <a:blip r:embed="rId5">
            <a:alphaModFix/>
          </a:blip>
          <a:srcRect/>
          <a:stretch/>
        </p:blipFill>
        <p:spPr>
          <a:xfrm>
            <a:off x="910654" y="4607366"/>
            <a:ext cx="578252" cy="578252"/>
          </a:xfrm>
          <a:prstGeom prst="rect">
            <a:avLst/>
          </a:prstGeom>
          <a:noFill/>
          <a:ln>
            <a:noFill/>
          </a:ln>
        </p:spPr>
      </p:pic>
      <p:sp>
        <p:nvSpPr>
          <p:cNvPr id="2661" name="Google Shape;2661;p113"/>
          <p:cNvSpPr/>
          <p:nvPr/>
        </p:nvSpPr>
        <p:spPr>
          <a:xfrm>
            <a:off x="851133" y="4542549"/>
            <a:ext cx="697297" cy="707886"/>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62" name="Google Shape;2662;p113"/>
          <p:cNvSpPr txBox="1"/>
          <p:nvPr/>
        </p:nvSpPr>
        <p:spPr>
          <a:xfrm>
            <a:off x="1763496" y="2266613"/>
            <a:ext cx="3364637" cy="6771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900" b="0" i="0" u="none" strike="noStrike" cap="none">
                <a:solidFill>
                  <a:srgbClr val="000000"/>
                </a:solidFill>
                <a:latin typeface="Georgia"/>
                <a:ea typeface="Georgia"/>
                <a:cs typeface="Georgia"/>
                <a:sym typeface="Georgia"/>
              </a:rPr>
              <a:t>Fund evaluation from the beginning </a:t>
            </a:r>
            <a:endParaRPr/>
          </a:p>
        </p:txBody>
      </p:sp>
      <p:sp>
        <p:nvSpPr>
          <p:cNvPr id="2663" name="Google Shape;2663;p113"/>
          <p:cNvSpPr txBox="1"/>
          <p:nvPr/>
        </p:nvSpPr>
        <p:spPr>
          <a:xfrm>
            <a:off x="1757482" y="3033552"/>
            <a:ext cx="3364637" cy="6771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900" b="0" i="0" u="none" strike="noStrike" cap="none">
                <a:solidFill>
                  <a:srgbClr val="000000"/>
                </a:solidFill>
                <a:latin typeface="Georgia"/>
                <a:ea typeface="Georgia"/>
                <a:cs typeface="Georgia"/>
                <a:sym typeface="Georgia"/>
              </a:rPr>
              <a:t>Communicate expectations with grantees</a:t>
            </a:r>
            <a:endParaRPr/>
          </a:p>
        </p:txBody>
      </p:sp>
      <p:sp>
        <p:nvSpPr>
          <p:cNvPr id="2664" name="Google Shape;2664;p113"/>
          <p:cNvSpPr txBox="1"/>
          <p:nvPr/>
        </p:nvSpPr>
        <p:spPr>
          <a:xfrm>
            <a:off x="1761217" y="4582433"/>
            <a:ext cx="3364637" cy="6771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900" b="0" i="0" u="none" strike="noStrike" cap="none">
                <a:solidFill>
                  <a:srgbClr val="000000"/>
                </a:solidFill>
                <a:latin typeface="Georgia"/>
                <a:ea typeface="Georgia"/>
                <a:cs typeface="Georgia"/>
                <a:sym typeface="Georgia"/>
              </a:rPr>
              <a:t>Treat evaluator as thought partner in the work</a:t>
            </a:r>
            <a:endParaRPr/>
          </a:p>
        </p:txBody>
      </p:sp>
      <p:sp>
        <p:nvSpPr>
          <p:cNvPr id="2665" name="Google Shape;2665;p113"/>
          <p:cNvSpPr txBox="1"/>
          <p:nvPr/>
        </p:nvSpPr>
        <p:spPr>
          <a:xfrm>
            <a:off x="804650" y="1579334"/>
            <a:ext cx="444818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Georgia"/>
                <a:ea typeface="Georgia"/>
                <a:cs typeface="Georgia"/>
                <a:sym typeface="Georgia"/>
              </a:rPr>
              <a:t>Funder Perspective</a:t>
            </a:r>
            <a:endParaRPr/>
          </a:p>
        </p:txBody>
      </p:sp>
      <p:sp>
        <p:nvSpPr>
          <p:cNvPr id="2666" name="Google Shape;2666;p113"/>
          <p:cNvSpPr/>
          <p:nvPr/>
        </p:nvSpPr>
        <p:spPr>
          <a:xfrm>
            <a:off x="580445" y="1447060"/>
            <a:ext cx="4834800" cy="3924000"/>
          </a:xfrm>
          <a:prstGeom prst="rect">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67" name="Google Shape;2667;p113"/>
          <p:cNvSpPr/>
          <p:nvPr/>
        </p:nvSpPr>
        <p:spPr>
          <a:xfrm>
            <a:off x="6096000" y="1447060"/>
            <a:ext cx="4834934" cy="3923930"/>
          </a:xfrm>
          <a:prstGeom prst="rect">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68" name="Google Shape;2668;p113"/>
          <p:cNvSpPr txBox="1"/>
          <p:nvPr/>
        </p:nvSpPr>
        <p:spPr>
          <a:xfrm>
            <a:off x="6289372" y="1580095"/>
            <a:ext cx="444818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Georgia"/>
                <a:ea typeface="Georgia"/>
                <a:cs typeface="Georgia"/>
                <a:sym typeface="Georgia"/>
              </a:rPr>
              <a:t>Evaluator Perspective</a:t>
            </a:r>
            <a:endParaRPr/>
          </a:p>
        </p:txBody>
      </p:sp>
      <p:sp>
        <p:nvSpPr>
          <p:cNvPr id="2669" name="Google Shape;2669;p113"/>
          <p:cNvSpPr txBox="1"/>
          <p:nvPr/>
        </p:nvSpPr>
        <p:spPr>
          <a:xfrm>
            <a:off x="8362765" y="6004272"/>
            <a:ext cx="748387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Icons from </a:t>
            </a:r>
            <a:r>
              <a:rPr lang="en-US" sz="1400" b="0" i="0" u="sng" strike="noStrike" cap="none">
                <a:solidFill>
                  <a:srgbClr val="000000"/>
                </a:solidFill>
                <a:latin typeface="Arial"/>
                <a:ea typeface="Arial"/>
                <a:cs typeface="Arial"/>
                <a:sym typeface="Arial"/>
                <a:hlinkClick r:id="rId6"/>
              </a:rPr>
              <a:t>www.flaticon.com</a:t>
            </a:r>
            <a:endParaRPr sz="1400" b="0" i="0" u="none" strike="noStrike" cap="none">
              <a:solidFill>
                <a:srgbClr val="000000"/>
              </a:solidFill>
              <a:latin typeface="Arial"/>
              <a:ea typeface="Arial"/>
              <a:cs typeface="Arial"/>
              <a:sym typeface="Arial"/>
            </a:endParaRPr>
          </a:p>
        </p:txBody>
      </p:sp>
      <p:sp>
        <p:nvSpPr>
          <p:cNvPr id="2670" name="Google Shape;2670;p113"/>
          <p:cNvSpPr/>
          <p:nvPr/>
        </p:nvSpPr>
        <p:spPr>
          <a:xfrm>
            <a:off x="6390958" y="2156944"/>
            <a:ext cx="878889" cy="876608"/>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71" name="Google Shape;2671;p113"/>
          <p:cNvSpPr/>
          <p:nvPr/>
        </p:nvSpPr>
        <p:spPr>
          <a:xfrm>
            <a:off x="6390958" y="3235781"/>
            <a:ext cx="878889" cy="876608"/>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72" name="Google Shape;2672;p113"/>
          <p:cNvSpPr/>
          <p:nvPr/>
        </p:nvSpPr>
        <p:spPr>
          <a:xfrm>
            <a:off x="6390958" y="4317398"/>
            <a:ext cx="878889" cy="876608"/>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673" name="Google Shape;2673;p113"/>
          <p:cNvPicPr preferRelativeResize="0"/>
          <p:nvPr/>
        </p:nvPicPr>
        <p:blipFill rotWithShape="1">
          <a:blip r:embed="rId7">
            <a:alphaModFix/>
          </a:blip>
          <a:srcRect/>
          <a:stretch/>
        </p:blipFill>
        <p:spPr>
          <a:xfrm>
            <a:off x="6422231" y="2181113"/>
            <a:ext cx="834080" cy="834080"/>
          </a:xfrm>
          <a:prstGeom prst="rect">
            <a:avLst/>
          </a:prstGeom>
          <a:noFill/>
          <a:ln>
            <a:noFill/>
          </a:ln>
        </p:spPr>
      </p:pic>
      <p:pic>
        <p:nvPicPr>
          <p:cNvPr id="2674" name="Google Shape;2674;p113"/>
          <p:cNvPicPr preferRelativeResize="0"/>
          <p:nvPr/>
        </p:nvPicPr>
        <p:blipFill rotWithShape="1">
          <a:blip r:embed="rId8">
            <a:alphaModFix/>
          </a:blip>
          <a:srcRect/>
          <a:stretch/>
        </p:blipFill>
        <p:spPr>
          <a:xfrm>
            <a:off x="6422231" y="3263788"/>
            <a:ext cx="840656" cy="840656"/>
          </a:xfrm>
          <a:prstGeom prst="rect">
            <a:avLst/>
          </a:prstGeom>
          <a:noFill/>
          <a:ln>
            <a:noFill/>
          </a:ln>
        </p:spPr>
      </p:pic>
      <p:pic>
        <p:nvPicPr>
          <p:cNvPr id="2675" name="Google Shape;2675;p113"/>
          <p:cNvPicPr preferRelativeResize="0"/>
          <p:nvPr/>
        </p:nvPicPr>
        <p:blipFill rotWithShape="1">
          <a:blip r:embed="rId9">
            <a:alphaModFix/>
          </a:blip>
          <a:srcRect/>
          <a:stretch/>
        </p:blipFill>
        <p:spPr>
          <a:xfrm>
            <a:off x="6423760" y="4340191"/>
            <a:ext cx="831022" cy="831022"/>
          </a:xfrm>
          <a:prstGeom prst="rect">
            <a:avLst/>
          </a:prstGeom>
          <a:noFill/>
          <a:ln>
            <a:noFill/>
          </a:ln>
        </p:spPr>
      </p:pic>
      <p:sp>
        <p:nvSpPr>
          <p:cNvPr id="2676" name="Google Shape;2676;p113"/>
          <p:cNvSpPr txBox="1"/>
          <p:nvPr/>
        </p:nvSpPr>
        <p:spPr>
          <a:xfrm>
            <a:off x="7418072" y="2235835"/>
            <a:ext cx="336463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Georgia"/>
                <a:ea typeface="Georgia"/>
                <a:cs typeface="Georgia"/>
                <a:sym typeface="Georgia"/>
              </a:rPr>
              <a:t>Develop trusting relationships with grantees</a:t>
            </a:r>
            <a:endParaRPr/>
          </a:p>
        </p:txBody>
      </p:sp>
      <p:sp>
        <p:nvSpPr>
          <p:cNvPr id="2677" name="Google Shape;2677;p113"/>
          <p:cNvSpPr txBox="1"/>
          <p:nvPr/>
        </p:nvSpPr>
        <p:spPr>
          <a:xfrm>
            <a:off x="7347186" y="3350211"/>
            <a:ext cx="336463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Georgia"/>
                <a:ea typeface="Georgia"/>
                <a:cs typeface="Georgia"/>
                <a:sym typeface="Georgia"/>
              </a:rPr>
              <a:t>Be open to co-design and unconventional methods</a:t>
            </a:r>
            <a:endParaRPr/>
          </a:p>
        </p:txBody>
      </p:sp>
      <p:sp>
        <p:nvSpPr>
          <p:cNvPr id="2678" name="Google Shape;2678;p113"/>
          <p:cNvSpPr txBox="1"/>
          <p:nvPr/>
        </p:nvSpPr>
        <p:spPr>
          <a:xfrm>
            <a:off x="7418071" y="4401759"/>
            <a:ext cx="336463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Georgia"/>
                <a:ea typeface="Georgia"/>
                <a:cs typeface="Georgia"/>
                <a:sym typeface="Georgia"/>
              </a:rPr>
              <a:t>Learn together with funder and grantees</a:t>
            </a:r>
            <a:endParaRPr/>
          </a:p>
        </p:txBody>
      </p:sp>
      <p:sp>
        <p:nvSpPr>
          <p:cNvPr id="2679" name="Google Shape;2679;p113"/>
          <p:cNvSpPr/>
          <p:nvPr/>
        </p:nvSpPr>
        <p:spPr>
          <a:xfrm>
            <a:off x="851133" y="3780968"/>
            <a:ext cx="697297" cy="707886"/>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80" name="Google Shape;2680;p113"/>
          <p:cNvSpPr/>
          <p:nvPr/>
        </p:nvSpPr>
        <p:spPr>
          <a:xfrm>
            <a:off x="851133" y="3019388"/>
            <a:ext cx="697297" cy="707886"/>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81" name="Google Shape;2681;p113"/>
          <p:cNvSpPr/>
          <p:nvPr/>
        </p:nvSpPr>
        <p:spPr>
          <a:xfrm>
            <a:off x="851171" y="2257699"/>
            <a:ext cx="697200" cy="7080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682" name="Google Shape;2682;p113"/>
          <p:cNvPicPr preferRelativeResize="0"/>
          <p:nvPr/>
        </p:nvPicPr>
        <p:blipFill rotWithShape="1">
          <a:blip r:embed="rId10">
            <a:alphaModFix/>
          </a:blip>
          <a:srcRect/>
          <a:stretch/>
        </p:blipFill>
        <p:spPr>
          <a:xfrm>
            <a:off x="945283" y="3863798"/>
            <a:ext cx="508995" cy="508995"/>
          </a:xfrm>
          <a:prstGeom prst="rect">
            <a:avLst/>
          </a:prstGeom>
          <a:noFill/>
          <a:ln>
            <a:noFill/>
          </a:ln>
        </p:spPr>
      </p:pic>
      <p:sp>
        <p:nvSpPr>
          <p:cNvPr id="2683" name="Google Shape;2683;p113"/>
          <p:cNvSpPr txBox="1"/>
          <p:nvPr/>
        </p:nvSpPr>
        <p:spPr>
          <a:xfrm>
            <a:off x="1757481" y="3900763"/>
            <a:ext cx="3364637" cy="3847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900" b="0" i="0" u="none" strike="noStrike" cap="none">
                <a:solidFill>
                  <a:srgbClr val="000000"/>
                </a:solidFill>
                <a:latin typeface="Georgia"/>
                <a:ea typeface="Georgia"/>
                <a:cs typeface="Georgia"/>
                <a:sym typeface="Georgia"/>
              </a:rPr>
              <a:t>Prioritize learning</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oogle Shape;2689;p27">
            <a:extLst>
              <a:ext uri="{FF2B5EF4-FFF2-40B4-BE49-F238E27FC236}">
                <a16:creationId xmlns:a16="http://schemas.microsoft.com/office/drawing/2014/main" id="{D276EFB9-47E2-44D4-9E7C-C21D409AE9F0}"/>
              </a:ext>
            </a:extLst>
          </p:cNvPr>
          <p:cNvPicPr preferRelativeResize="0">
            <a:picLocks noGrp="1"/>
          </p:cNvPicPr>
          <p:nvPr>
            <p:ph type="pic" idx="2"/>
          </p:nvPr>
        </p:nvPicPr>
        <p:blipFill rotWithShape="1">
          <a:blip r:embed="rId3">
            <a:alphaModFix/>
          </a:blip>
          <a:srcRect t="8243" b="8243"/>
          <a:stretch/>
        </p:blipFill>
        <p:spPr>
          <a:xfrm>
            <a:off x="0" y="0"/>
            <a:ext cx="12192000" cy="6858000"/>
          </a:xfrm>
          <a:prstGeom prst="rect">
            <a:avLst/>
          </a:prstGeom>
          <a:noFill/>
          <a:ln>
            <a:noFill/>
          </a:ln>
        </p:spPr>
      </p:pic>
      <p:sp>
        <p:nvSpPr>
          <p:cNvPr id="41" name="Rectangle 40"/>
          <p:cNvSpPr/>
          <p:nvPr/>
        </p:nvSpPr>
        <p:spPr>
          <a:xfrm>
            <a:off x="2706" y="0"/>
            <a:ext cx="12189293" cy="6858000"/>
          </a:xfrm>
          <a:prstGeom prst="rect">
            <a:avLst/>
          </a:prstGeom>
          <a:gradFill>
            <a:gsLst>
              <a:gs pos="40000">
                <a:srgbClr val="020000">
                  <a:alpha val="0"/>
                </a:srgbClr>
              </a:gs>
              <a:gs pos="10000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76138" tIns="38065" rIns="76138" bIns="38065" rtlCol="0" anchor="ctr"/>
          <a:lstStyle/>
          <a:p>
            <a:pPr algn="ctr"/>
            <a:endParaRPr lang="en-US" sz="1167">
              <a:solidFill>
                <a:srgbClr val="FFFFFF"/>
              </a:solidFill>
            </a:endParaRPr>
          </a:p>
        </p:txBody>
      </p:sp>
      <p:grpSp>
        <p:nvGrpSpPr>
          <p:cNvPr id="5" name="Group 4"/>
          <p:cNvGrpSpPr>
            <a:grpSpLocks noChangeAspect="1"/>
          </p:cNvGrpSpPr>
          <p:nvPr/>
        </p:nvGrpSpPr>
        <p:grpSpPr bwMode="auto">
          <a:xfrm>
            <a:off x="9131909" y="5529935"/>
            <a:ext cx="2755301" cy="1057156"/>
            <a:chOff x="-1784" y="1304"/>
            <a:chExt cx="5760" cy="2210"/>
          </a:xfrm>
          <a:solidFill>
            <a:schemeClr val="bg1"/>
          </a:solidFill>
        </p:grpSpPr>
        <p:sp>
          <p:nvSpPr>
            <p:cNvPr id="6" name="Freeform 5"/>
            <p:cNvSpPr>
              <a:spLocks/>
            </p:cNvSpPr>
            <p:nvPr userDrawn="1"/>
          </p:nvSpPr>
          <p:spPr bwMode="auto">
            <a:xfrm>
              <a:off x="-1784" y="1496"/>
              <a:ext cx="207" cy="344"/>
            </a:xfrm>
            <a:custGeom>
              <a:avLst/>
              <a:gdLst>
                <a:gd name="T0" fmla="*/ 46 w 99"/>
                <a:gd name="T1" fmla="*/ 0 h 164"/>
                <a:gd name="T2" fmla="*/ 46 w 99"/>
                <a:gd name="T3" fmla="*/ 1 h 164"/>
                <a:gd name="T4" fmla="*/ 45 w 99"/>
                <a:gd name="T5" fmla="*/ 27 h 164"/>
                <a:gd name="T6" fmla="*/ 95 w 99"/>
                <a:gd name="T7" fmla="*/ 25 h 164"/>
                <a:gd name="T8" fmla="*/ 99 w 99"/>
                <a:gd name="T9" fmla="*/ 28 h 164"/>
                <a:gd name="T10" fmla="*/ 96 w 99"/>
                <a:gd name="T11" fmla="*/ 40 h 164"/>
                <a:gd name="T12" fmla="*/ 91 w 99"/>
                <a:gd name="T13" fmla="*/ 43 h 164"/>
                <a:gd name="T14" fmla="*/ 46 w 99"/>
                <a:gd name="T15" fmla="*/ 45 h 164"/>
                <a:gd name="T16" fmla="*/ 44 w 99"/>
                <a:gd name="T17" fmla="*/ 49 h 164"/>
                <a:gd name="T18" fmla="*/ 42 w 99"/>
                <a:gd name="T19" fmla="*/ 122 h 164"/>
                <a:gd name="T20" fmla="*/ 69 w 99"/>
                <a:gd name="T21" fmla="*/ 146 h 164"/>
                <a:gd name="T22" fmla="*/ 92 w 99"/>
                <a:gd name="T23" fmla="*/ 137 h 164"/>
                <a:gd name="T24" fmla="*/ 94 w 99"/>
                <a:gd name="T25" fmla="*/ 138 h 164"/>
                <a:gd name="T26" fmla="*/ 95 w 99"/>
                <a:gd name="T27" fmla="*/ 144 h 164"/>
                <a:gd name="T28" fmla="*/ 92 w 99"/>
                <a:gd name="T29" fmla="*/ 148 h 164"/>
                <a:gd name="T30" fmla="*/ 50 w 99"/>
                <a:gd name="T31" fmla="*/ 164 h 164"/>
                <a:gd name="T32" fmla="*/ 24 w 99"/>
                <a:gd name="T33" fmla="*/ 153 h 164"/>
                <a:gd name="T34" fmla="*/ 19 w 99"/>
                <a:gd name="T35" fmla="*/ 127 h 164"/>
                <a:gd name="T36" fmla="*/ 21 w 99"/>
                <a:gd name="T37" fmla="*/ 50 h 164"/>
                <a:gd name="T38" fmla="*/ 18 w 99"/>
                <a:gd name="T39" fmla="*/ 45 h 164"/>
                <a:gd name="T40" fmla="*/ 3 w 99"/>
                <a:gd name="T41" fmla="*/ 45 h 164"/>
                <a:gd name="T42" fmla="*/ 1 w 99"/>
                <a:gd name="T43" fmla="*/ 41 h 164"/>
                <a:gd name="T44" fmla="*/ 42 w 99"/>
                <a:gd name="T45" fmla="*/ 1 h 164"/>
                <a:gd name="T46" fmla="*/ 45 w 99"/>
                <a:gd name="T47" fmla="*/ 0 h 164"/>
                <a:gd name="T48" fmla="*/ 46 w 99"/>
                <a:gd name="T49"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64">
                  <a:moveTo>
                    <a:pt x="46" y="0"/>
                  </a:moveTo>
                  <a:cubicBezTo>
                    <a:pt x="46" y="0"/>
                    <a:pt x="46" y="0"/>
                    <a:pt x="46" y="1"/>
                  </a:cubicBezTo>
                  <a:cubicBezTo>
                    <a:pt x="46" y="5"/>
                    <a:pt x="45" y="24"/>
                    <a:pt x="45" y="27"/>
                  </a:cubicBezTo>
                  <a:cubicBezTo>
                    <a:pt x="61" y="27"/>
                    <a:pt x="81" y="25"/>
                    <a:pt x="95" y="25"/>
                  </a:cubicBezTo>
                  <a:cubicBezTo>
                    <a:pt x="98" y="25"/>
                    <a:pt x="99" y="26"/>
                    <a:pt x="99" y="28"/>
                  </a:cubicBezTo>
                  <a:cubicBezTo>
                    <a:pt x="98" y="32"/>
                    <a:pt x="98" y="34"/>
                    <a:pt x="96" y="40"/>
                  </a:cubicBezTo>
                  <a:cubicBezTo>
                    <a:pt x="96" y="43"/>
                    <a:pt x="94" y="43"/>
                    <a:pt x="91" y="43"/>
                  </a:cubicBezTo>
                  <a:cubicBezTo>
                    <a:pt x="80" y="44"/>
                    <a:pt x="65" y="44"/>
                    <a:pt x="46" y="45"/>
                  </a:cubicBezTo>
                  <a:cubicBezTo>
                    <a:pt x="45" y="45"/>
                    <a:pt x="44" y="45"/>
                    <a:pt x="44" y="49"/>
                  </a:cubicBezTo>
                  <a:cubicBezTo>
                    <a:pt x="43" y="63"/>
                    <a:pt x="42" y="101"/>
                    <a:pt x="42" y="122"/>
                  </a:cubicBezTo>
                  <a:cubicBezTo>
                    <a:pt x="42" y="137"/>
                    <a:pt x="52" y="146"/>
                    <a:pt x="69" y="146"/>
                  </a:cubicBezTo>
                  <a:cubicBezTo>
                    <a:pt x="78" y="146"/>
                    <a:pt x="83" y="143"/>
                    <a:pt x="92" y="137"/>
                  </a:cubicBezTo>
                  <a:cubicBezTo>
                    <a:pt x="93" y="137"/>
                    <a:pt x="94" y="137"/>
                    <a:pt x="94" y="138"/>
                  </a:cubicBezTo>
                  <a:cubicBezTo>
                    <a:pt x="95" y="140"/>
                    <a:pt x="95" y="142"/>
                    <a:pt x="95" y="144"/>
                  </a:cubicBezTo>
                  <a:cubicBezTo>
                    <a:pt x="95" y="146"/>
                    <a:pt x="94" y="147"/>
                    <a:pt x="92" y="148"/>
                  </a:cubicBezTo>
                  <a:cubicBezTo>
                    <a:pt x="80" y="155"/>
                    <a:pt x="66" y="164"/>
                    <a:pt x="50" y="164"/>
                  </a:cubicBezTo>
                  <a:cubicBezTo>
                    <a:pt x="44" y="164"/>
                    <a:pt x="31" y="161"/>
                    <a:pt x="24" y="153"/>
                  </a:cubicBezTo>
                  <a:cubicBezTo>
                    <a:pt x="20" y="147"/>
                    <a:pt x="19" y="141"/>
                    <a:pt x="19" y="127"/>
                  </a:cubicBezTo>
                  <a:cubicBezTo>
                    <a:pt x="20" y="110"/>
                    <a:pt x="21" y="60"/>
                    <a:pt x="21" y="50"/>
                  </a:cubicBezTo>
                  <a:cubicBezTo>
                    <a:pt x="22" y="48"/>
                    <a:pt x="19" y="45"/>
                    <a:pt x="18" y="45"/>
                  </a:cubicBezTo>
                  <a:cubicBezTo>
                    <a:pt x="13" y="45"/>
                    <a:pt x="5" y="45"/>
                    <a:pt x="3" y="45"/>
                  </a:cubicBezTo>
                  <a:cubicBezTo>
                    <a:pt x="2" y="45"/>
                    <a:pt x="0" y="42"/>
                    <a:pt x="1" y="41"/>
                  </a:cubicBezTo>
                  <a:cubicBezTo>
                    <a:pt x="15" y="29"/>
                    <a:pt x="37" y="8"/>
                    <a:pt x="42" y="1"/>
                  </a:cubicBezTo>
                  <a:cubicBezTo>
                    <a:pt x="44" y="0"/>
                    <a:pt x="45" y="0"/>
                    <a:pt x="45" y="0"/>
                  </a:cubicBezTo>
                  <a:lnTo>
                    <a:pt x="4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7" name="Freeform 6"/>
            <p:cNvSpPr>
              <a:spLocks/>
            </p:cNvSpPr>
            <p:nvPr userDrawn="1"/>
          </p:nvSpPr>
          <p:spPr bwMode="auto">
            <a:xfrm>
              <a:off x="-1552" y="1304"/>
              <a:ext cx="336" cy="531"/>
            </a:xfrm>
            <a:custGeom>
              <a:avLst/>
              <a:gdLst>
                <a:gd name="T0" fmla="*/ 1 w 161"/>
                <a:gd name="T1" fmla="*/ 248 h 254"/>
                <a:gd name="T2" fmla="*/ 2 w 161"/>
                <a:gd name="T3" fmla="*/ 245 h 254"/>
                <a:gd name="T4" fmla="*/ 21 w 161"/>
                <a:gd name="T5" fmla="*/ 202 h 254"/>
                <a:gd name="T6" fmla="*/ 21 w 161"/>
                <a:gd name="T7" fmla="*/ 58 h 254"/>
                <a:gd name="T8" fmla="*/ 8 w 161"/>
                <a:gd name="T9" fmla="*/ 26 h 254"/>
                <a:gd name="T10" fmla="*/ 9 w 161"/>
                <a:gd name="T11" fmla="*/ 22 h 254"/>
                <a:gd name="T12" fmla="*/ 41 w 161"/>
                <a:gd name="T13" fmla="*/ 1 h 254"/>
                <a:gd name="T14" fmla="*/ 46 w 161"/>
                <a:gd name="T15" fmla="*/ 2 h 254"/>
                <a:gd name="T16" fmla="*/ 47 w 161"/>
                <a:gd name="T17" fmla="*/ 5 h 254"/>
                <a:gd name="T18" fmla="*/ 46 w 161"/>
                <a:gd name="T19" fmla="*/ 73 h 254"/>
                <a:gd name="T20" fmla="*/ 46 w 161"/>
                <a:gd name="T21" fmla="*/ 131 h 254"/>
                <a:gd name="T22" fmla="*/ 48 w 161"/>
                <a:gd name="T23" fmla="*/ 133 h 254"/>
                <a:gd name="T24" fmla="*/ 86 w 161"/>
                <a:gd name="T25" fmla="*/ 117 h 254"/>
                <a:gd name="T26" fmla="*/ 105 w 161"/>
                <a:gd name="T27" fmla="*/ 113 h 254"/>
                <a:gd name="T28" fmla="*/ 143 w 161"/>
                <a:gd name="T29" fmla="*/ 169 h 254"/>
                <a:gd name="T30" fmla="*/ 142 w 161"/>
                <a:gd name="T31" fmla="*/ 226 h 254"/>
                <a:gd name="T32" fmla="*/ 158 w 161"/>
                <a:gd name="T33" fmla="*/ 242 h 254"/>
                <a:gd name="T34" fmla="*/ 161 w 161"/>
                <a:gd name="T35" fmla="*/ 244 h 254"/>
                <a:gd name="T36" fmla="*/ 161 w 161"/>
                <a:gd name="T37" fmla="*/ 250 h 254"/>
                <a:gd name="T38" fmla="*/ 158 w 161"/>
                <a:gd name="T39" fmla="*/ 252 h 254"/>
                <a:gd name="T40" fmla="*/ 134 w 161"/>
                <a:gd name="T41" fmla="*/ 252 h 254"/>
                <a:gd name="T42" fmla="*/ 101 w 161"/>
                <a:gd name="T43" fmla="*/ 254 h 254"/>
                <a:gd name="T44" fmla="*/ 98 w 161"/>
                <a:gd name="T45" fmla="*/ 250 h 254"/>
                <a:gd name="T46" fmla="*/ 99 w 161"/>
                <a:gd name="T47" fmla="*/ 244 h 254"/>
                <a:gd name="T48" fmla="*/ 110 w 161"/>
                <a:gd name="T49" fmla="*/ 240 h 254"/>
                <a:gd name="T50" fmla="*/ 118 w 161"/>
                <a:gd name="T51" fmla="*/ 226 h 254"/>
                <a:gd name="T52" fmla="*/ 120 w 161"/>
                <a:gd name="T53" fmla="*/ 187 h 254"/>
                <a:gd name="T54" fmla="*/ 106 w 161"/>
                <a:gd name="T55" fmla="*/ 139 h 254"/>
                <a:gd name="T56" fmla="*/ 84 w 161"/>
                <a:gd name="T57" fmla="*/ 132 h 254"/>
                <a:gd name="T58" fmla="*/ 49 w 161"/>
                <a:gd name="T59" fmla="*/ 142 h 254"/>
                <a:gd name="T60" fmla="*/ 45 w 161"/>
                <a:gd name="T61" fmla="*/ 153 h 254"/>
                <a:gd name="T62" fmla="*/ 45 w 161"/>
                <a:gd name="T63" fmla="*/ 191 h 254"/>
                <a:gd name="T64" fmla="*/ 47 w 161"/>
                <a:gd name="T65" fmla="*/ 228 h 254"/>
                <a:gd name="T66" fmla="*/ 66 w 161"/>
                <a:gd name="T67" fmla="*/ 240 h 254"/>
                <a:gd name="T68" fmla="*/ 68 w 161"/>
                <a:gd name="T69" fmla="*/ 250 h 254"/>
                <a:gd name="T70" fmla="*/ 66 w 161"/>
                <a:gd name="T71" fmla="*/ 252 h 254"/>
                <a:gd name="T72" fmla="*/ 6 w 161"/>
                <a:gd name="T73" fmla="*/ 254 h 254"/>
                <a:gd name="T74" fmla="*/ 3 w 161"/>
                <a:gd name="T75" fmla="*/ 253 h 254"/>
                <a:gd name="T76" fmla="*/ 1 w 161"/>
                <a:gd name="T77" fmla="*/ 24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1" h="254">
                  <a:moveTo>
                    <a:pt x="1" y="248"/>
                  </a:moveTo>
                  <a:cubicBezTo>
                    <a:pt x="0" y="246"/>
                    <a:pt x="0" y="246"/>
                    <a:pt x="2" y="245"/>
                  </a:cubicBezTo>
                  <a:cubicBezTo>
                    <a:pt x="20" y="236"/>
                    <a:pt x="21" y="235"/>
                    <a:pt x="21" y="202"/>
                  </a:cubicBezTo>
                  <a:cubicBezTo>
                    <a:pt x="21" y="58"/>
                    <a:pt x="21" y="58"/>
                    <a:pt x="21" y="58"/>
                  </a:cubicBezTo>
                  <a:cubicBezTo>
                    <a:pt x="21" y="37"/>
                    <a:pt x="20" y="37"/>
                    <a:pt x="8" y="26"/>
                  </a:cubicBezTo>
                  <a:cubicBezTo>
                    <a:pt x="7" y="25"/>
                    <a:pt x="7" y="23"/>
                    <a:pt x="9" y="22"/>
                  </a:cubicBezTo>
                  <a:cubicBezTo>
                    <a:pt x="13" y="18"/>
                    <a:pt x="32" y="7"/>
                    <a:pt x="41" y="1"/>
                  </a:cubicBezTo>
                  <a:cubicBezTo>
                    <a:pt x="43" y="0"/>
                    <a:pt x="45" y="1"/>
                    <a:pt x="46" y="2"/>
                  </a:cubicBezTo>
                  <a:cubicBezTo>
                    <a:pt x="47" y="2"/>
                    <a:pt x="47" y="3"/>
                    <a:pt x="47" y="5"/>
                  </a:cubicBezTo>
                  <a:cubicBezTo>
                    <a:pt x="47" y="29"/>
                    <a:pt x="46" y="52"/>
                    <a:pt x="46" y="73"/>
                  </a:cubicBezTo>
                  <a:cubicBezTo>
                    <a:pt x="46" y="131"/>
                    <a:pt x="46" y="131"/>
                    <a:pt x="46" y="131"/>
                  </a:cubicBezTo>
                  <a:cubicBezTo>
                    <a:pt x="46" y="131"/>
                    <a:pt x="47" y="133"/>
                    <a:pt x="48" y="133"/>
                  </a:cubicBezTo>
                  <a:cubicBezTo>
                    <a:pt x="55" y="130"/>
                    <a:pt x="76" y="120"/>
                    <a:pt x="86" y="117"/>
                  </a:cubicBezTo>
                  <a:cubicBezTo>
                    <a:pt x="93" y="114"/>
                    <a:pt x="99" y="113"/>
                    <a:pt x="105" y="113"/>
                  </a:cubicBezTo>
                  <a:cubicBezTo>
                    <a:pt x="137" y="113"/>
                    <a:pt x="143" y="142"/>
                    <a:pt x="143" y="169"/>
                  </a:cubicBezTo>
                  <a:cubicBezTo>
                    <a:pt x="143" y="179"/>
                    <a:pt x="143" y="201"/>
                    <a:pt x="142" y="226"/>
                  </a:cubicBezTo>
                  <a:cubicBezTo>
                    <a:pt x="142" y="237"/>
                    <a:pt x="144" y="238"/>
                    <a:pt x="158" y="242"/>
                  </a:cubicBezTo>
                  <a:cubicBezTo>
                    <a:pt x="161" y="243"/>
                    <a:pt x="161" y="243"/>
                    <a:pt x="161" y="244"/>
                  </a:cubicBezTo>
                  <a:cubicBezTo>
                    <a:pt x="161" y="250"/>
                    <a:pt x="161" y="250"/>
                    <a:pt x="161" y="250"/>
                  </a:cubicBezTo>
                  <a:cubicBezTo>
                    <a:pt x="161" y="252"/>
                    <a:pt x="161" y="252"/>
                    <a:pt x="158" y="252"/>
                  </a:cubicBezTo>
                  <a:cubicBezTo>
                    <a:pt x="134" y="252"/>
                    <a:pt x="134" y="252"/>
                    <a:pt x="134" y="252"/>
                  </a:cubicBezTo>
                  <a:cubicBezTo>
                    <a:pt x="117" y="252"/>
                    <a:pt x="103" y="254"/>
                    <a:pt x="101" y="254"/>
                  </a:cubicBezTo>
                  <a:cubicBezTo>
                    <a:pt x="99" y="254"/>
                    <a:pt x="99" y="254"/>
                    <a:pt x="98" y="250"/>
                  </a:cubicBezTo>
                  <a:cubicBezTo>
                    <a:pt x="98" y="246"/>
                    <a:pt x="98" y="245"/>
                    <a:pt x="99" y="244"/>
                  </a:cubicBezTo>
                  <a:cubicBezTo>
                    <a:pt x="100" y="244"/>
                    <a:pt x="106" y="242"/>
                    <a:pt x="110" y="240"/>
                  </a:cubicBezTo>
                  <a:cubicBezTo>
                    <a:pt x="116" y="237"/>
                    <a:pt x="117" y="235"/>
                    <a:pt x="118" y="226"/>
                  </a:cubicBezTo>
                  <a:cubicBezTo>
                    <a:pt x="120" y="211"/>
                    <a:pt x="120" y="201"/>
                    <a:pt x="120" y="187"/>
                  </a:cubicBezTo>
                  <a:cubicBezTo>
                    <a:pt x="120" y="154"/>
                    <a:pt x="114" y="145"/>
                    <a:pt x="106" y="139"/>
                  </a:cubicBezTo>
                  <a:cubicBezTo>
                    <a:pt x="97" y="132"/>
                    <a:pt x="91" y="132"/>
                    <a:pt x="84" y="132"/>
                  </a:cubicBezTo>
                  <a:cubicBezTo>
                    <a:pt x="73" y="132"/>
                    <a:pt x="60" y="137"/>
                    <a:pt x="49" y="142"/>
                  </a:cubicBezTo>
                  <a:cubicBezTo>
                    <a:pt x="46" y="144"/>
                    <a:pt x="45" y="146"/>
                    <a:pt x="45" y="153"/>
                  </a:cubicBezTo>
                  <a:cubicBezTo>
                    <a:pt x="45" y="191"/>
                    <a:pt x="45" y="191"/>
                    <a:pt x="45" y="191"/>
                  </a:cubicBezTo>
                  <a:cubicBezTo>
                    <a:pt x="45" y="209"/>
                    <a:pt x="46" y="218"/>
                    <a:pt x="47" y="228"/>
                  </a:cubicBezTo>
                  <a:cubicBezTo>
                    <a:pt x="48" y="237"/>
                    <a:pt x="50" y="239"/>
                    <a:pt x="66" y="240"/>
                  </a:cubicBezTo>
                  <a:cubicBezTo>
                    <a:pt x="67" y="240"/>
                    <a:pt x="68" y="241"/>
                    <a:pt x="68" y="250"/>
                  </a:cubicBezTo>
                  <a:cubicBezTo>
                    <a:pt x="68" y="251"/>
                    <a:pt x="68" y="252"/>
                    <a:pt x="66" y="252"/>
                  </a:cubicBezTo>
                  <a:cubicBezTo>
                    <a:pt x="39" y="252"/>
                    <a:pt x="21" y="252"/>
                    <a:pt x="6" y="254"/>
                  </a:cubicBezTo>
                  <a:cubicBezTo>
                    <a:pt x="4" y="254"/>
                    <a:pt x="3" y="254"/>
                    <a:pt x="3" y="253"/>
                  </a:cubicBezTo>
                  <a:lnTo>
                    <a:pt x="1" y="24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8" name="Freeform 7"/>
            <p:cNvSpPr>
              <a:spLocks noEditPoints="1"/>
            </p:cNvSpPr>
            <p:nvPr userDrawn="1"/>
          </p:nvSpPr>
          <p:spPr bwMode="auto">
            <a:xfrm>
              <a:off x="-1182" y="1540"/>
              <a:ext cx="250" cy="298"/>
            </a:xfrm>
            <a:custGeom>
              <a:avLst/>
              <a:gdLst>
                <a:gd name="T0" fmla="*/ 67 w 120"/>
                <a:gd name="T1" fmla="*/ 0 h 142"/>
                <a:gd name="T2" fmla="*/ 95 w 120"/>
                <a:gd name="T3" fmla="*/ 12 h 142"/>
                <a:gd name="T4" fmla="*/ 108 w 120"/>
                <a:gd name="T5" fmla="*/ 34 h 142"/>
                <a:gd name="T6" fmla="*/ 120 w 120"/>
                <a:gd name="T7" fmla="*/ 33 h 142"/>
                <a:gd name="T8" fmla="*/ 120 w 120"/>
                <a:gd name="T9" fmla="*/ 36 h 142"/>
                <a:gd name="T10" fmla="*/ 114 w 120"/>
                <a:gd name="T11" fmla="*/ 46 h 142"/>
                <a:gd name="T12" fmla="*/ 29 w 120"/>
                <a:gd name="T13" fmla="*/ 65 h 142"/>
                <a:gd name="T14" fmla="*/ 27 w 120"/>
                <a:gd name="T15" fmla="*/ 71 h 142"/>
                <a:gd name="T16" fmla="*/ 70 w 120"/>
                <a:gd name="T17" fmla="*/ 123 h 142"/>
                <a:gd name="T18" fmla="*/ 112 w 120"/>
                <a:gd name="T19" fmla="*/ 106 h 142"/>
                <a:gd name="T20" fmla="*/ 117 w 120"/>
                <a:gd name="T21" fmla="*/ 105 h 142"/>
                <a:gd name="T22" fmla="*/ 114 w 120"/>
                <a:gd name="T23" fmla="*/ 117 h 142"/>
                <a:gd name="T24" fmla="*/ 71 w 120"/>
                <a:gd name="T25" fmla="*/ 140 h 142"/>
                <a:gd name="T26" fmla="*/ 59 w 120"/>
                <a:gd name="T27" fmla="*/ 142 h 142"/>
                <a:gd name="T28" fmla="*/ 15 w 120"/>
                <a:gd name="T29" fmla="*/ 123 h 142"/>
                <a:gd name="T30" fmla="*/ 0 w 120"/>
                <a:gd name="T31" fmla="*/ 78 h 142"/>
                <a:gd name="T32" fmla="*/ 35 w 120"/>
                <a:gd name="T33" fmla="*/ 11 h 142"/>
                <a:gd name="T34" fmla="*/ 66 w 120"/>
                <a:gd name="T35" fmla="*/ 0 h 142"/>
                <a:gd name="T36" fmla="*/ 67 w 120"/>
                <a:gd name="T37" fmla="*/ 0 h 142"/>
                <a:gd name="T38" fmla="*/ 83 w 120"/>
                <a:gd name="T39" fmla="*/ 37 h 142"/>
                <a:gd name="T40" fmla="*/ 54 w 120"/>
                <a:gd name="T41" fmla="*/ 13 h 142"/>
                <a:gd name="T42" fmla="*/ 45 w 120"/>
                <a:gd name="T43" fmla="*/ 16 h 142"/>
                <a:gd name="T44" fmla="*/ 30 w 120"/>
                <a:gd name="T45" fmla="*/ 55 h 142"/>
                <a:gd name="T46" fmla="*/ 80 w 120"/>
                <a:gd name="T47" fmla="*/ 43 h 142"/>
                <a:gd name="T48" fmla="*/ 83 w 120"/>
                <a:gd name="T49" fmla="*/ 3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0" h="142">
                  <a:moveTo>
                    <a:pt x="67" y="0"/>
                  </a:moveTo>
                  <a:cubicBezTo>
                    <a:pt x="78" y="0"/>
                    <a:pt x="89" y="6"/>
                    <a:pt x="95" y="12"/>
                  </a:cubicBezTo>
                  <a:cubicBezTo>
                    <a:pt x="101" y="18"/>
                    <a:pt x="105" y="25"/>
                    <a:pt x="108" y="34"/>
                  </a:cubicBezTo>
                  <a:cubicBezTo>
                    <a:pt x="111" y="34"/>
                    <a:pt x="119" y="32"/>
                    <a:pt x="120" y="33"/>
                  </a:cubicBezTo>
                  <a:cubicBezTo>
                    <a:pt x="120" y="34"/>
                    <a:pt x="120" y="35"/>
                    <a:pt x="120" y="36"/>
                  </a:cubicBezTo>
                  <a:cubicBezTo>
                    <a:pt x="119" y="39"/>
                    <a:pt x="117" y="45"/>
                    <a:pt x="114" y="46"/>
                  </a:cubicBezTo>
                  <a:cubicBezTo>
                    <a:pt x="88" y="52"/>
                    <a:pt x="44" y="60"/>
                    <a:pt x="29" y="65"/>
                  </a:cubicBezTo>
                  <a:cubicBezTo>
                    <a:pt x="27" y="65"/>
                    <a:pt x="27" y="67"/>
                    <a:pt x="27" y="71"/>
                  </a:cubicBezTo>
                  <a:cubicBezTo>
                    <a:pt x="28" y="108"/>
                    <a:pt x="47" y="123"/>
                    <a:pt x="70" y="123"/>
                  </a:cubicBezTo>
                  <a:cubicBezTo>
                    <a:pt x="86" y="123"/>
                    <a:pt x="100" y="116"/>
                    <a:pt x="112" y="106"/>
                  </a:cubicBezTo>
                  <a:cubicBezTo>
                    <a:pt x="113" y="104"/>
                    <a:pt x="117" y="104"/>
                    <a:pt x="117" y="105"/>
                  </a:cubicBezTo>
                  <a:cubicBezTo>
                    <a:pt x="117" y="113"/>
                    <a:pt x="116" y="115"/>
                    <a:pt x="114" y="117"/>
                  </a:cubicBezTo>
                  <a:cubicBezTo>
                    <a:pt x="100" y="130"/>
                    <a:pt x="83" y="136"/>
                    <a:pt x="71" y="140"/>
                  </a:cubicBezTo>
                  <a:cubicBezTo>
                    <a:pt x="67" y="141"/>
                    <a:pt x="62" y="142"/>
                    <a:pt x="59" y="142"/>
                  </a:cubicBezTo>
                  <a:cubicBezTo>
                    <a:pt x="35" y="142"/>
                    <a:pt x="20" y="127"/>
                    <a:pt x="15" y="123"/>
                  </a:cubicBezTo>
                  <a:cubicBezTo>
                    <a:pt x="10" y="117"/>
                    <a:pt x="0" y="101"/>
                    <a:pt x="0" y="78"/>
                  </a:cubicBezTo>
                  <a:cubicBezTo>
                    <a:pt x="0" y="48"/>
                    <a:pt x="18" y="24"/>
                    <a:pt x="35" y="11"/>
                  </a:cubicBezTo>
                  <a:cubicBezTo>
                    <a:pt x="44" y="5"/>
                    <a:pt x="56" y="0"/>
                    <a:pt x="66" y="0"/>
                  </a:cubicBezTo>
                  <a:lnTo>
                    <a:pt x="67" y="0"/>
                  </a:lnTo>
                  <a:close/>
                  <a:moveTo>
                    <a:pt x="83" y="37"/>
                  </a:moveTo>
                  <a:cubicBezTo>
                    <a:pt x="83" y="29"/>
                    <a:pt x="69" y="13"/>
                    <a:pt x="54" y="13"/>
                  </a:cubicBezTo>
                  <a:cubicBezTo>
                    <a:pt x="52" y="13"/>
                    <a:pt x="48" y="14"/>
                    <a:pt x="45" y="16"/>
                  </a:cubicBezTo>
                  <a:cubicBezTo>
                    <a:pt x="34" y="24"/>
                    <a:pt x="29" y="41"/>
                    <a:pt x="30" y="55"/>
                  </a:cubicBezTo>
                  <a:cubicBezTo>
                    <a:pt x="45" y="50"/>
                    <a:pt x="62" y="47"/>
                    <a:pt x="80" y="43"/>
                  </a:cubicBezTo>
                  <a:cubicBezTo>
                    <a:pt x="82" y="43"/>
                    <a:pt x="83" y="41"/>
                    <a:pt x="83" y="3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9" name="Freeform 8"/>
            <p:cNvSpPr>
              <a:spLocks noEditPoints="1"/>
            </p:cNvSpPr>
            <p:nvPr userDrawn="1"/>
          </p:nvSpPr>
          <p:spPr bwMode="auto">
            <a:xfrm>
              <a:off x="-781" y="1348"/>
              <a:ext cx="495" cy="485"/>
            </a:xfrm>
            <a:custGeom>
              <a:avLst/>
              <a:gdLst>
                <a:gd name="T0" fmla="*/ 237 w 237"/>
                <a:gd name="T1" fmla="*/ 116 h 232"/>
                <a:gd name="T2" fmla="*/ 203 w 237"/>
                <a:gd name="T3" fmla="*/ 190 h 232"/>
                <a:gd name="T4" fmla="*/ 143 w 237"/>
                <a:gd name="T5" fmla="*/ 226 h 232"/>
                <a:gd name="T6" fmla="*/ 88 w 237"/>
                <a:gd name="T7" fmla="*/ 232 h 232"/>
                <a:gd name="T8" fmla="*/ 26 w 237"/>
                <a:gd name="T9" fmla="*/ 230 h 232"/>
                <a:gd name="T10" fmla="*/ 2 w 237"/>
                <a:gd name="T11" fmla="*/ 231 h 232"/>
                <a:gd name="T12" fmla="*/ 1 w 237"/>
                <a:gd name="T13" fmla="*/ 220 h 232"/>
                <a:gd name="T14" fmla="*/ 21 w 237"/>
                <a:gd name="T15" fmla="*/ 206 h 232"/>
                <a:gd name="T16" fmla="*/ 23 w 237"/>
                <a:gd name="T17" fmla="*/ 76 h 232"/>
                <a:gd name="T18" fmla="*/ 22 w 237"/>
                <a:gd name="T19" fmla="*/ 23 h 232"/>
                <a:gd name="T20" fmla="*/ 3 w 237"/>
                <a:gd name="T21" fmla="*/ 13 h 232"/>
                <a:gd name="T22" fmla="*/ 1 w 237"/>
                <a:gd name="T23" fmla="*/ 10 h 232"/>
                <a:gd name="T24" fmla="*/ 1 w 237"/>
                <a:gd name="T25" fmla="*/ 2 h 232"/>
                <a:gd name="T26" fmla="*/ 42 w 237"/>
                <a:gd name="T27" fmla="*/ 1 h 232"/>
                <a:gd name="T28" fmla="*/ 95 w 237"/>
                <a:gd name="T29" fmla="*/ 0 h 232"/>
                <a:gd name="T30" fmla="*/ 198 w 237"/>
                <a:gd name="T31" fmla="*/ 32 h 232"/>
                <a:gd name="T32" fmla="*/ 237 w 237"/>
                <a:gd name="T33" fmla="*/ 116 h 232"/>
                <a:gd name="T34" fmla="*/ 96 w 237"/>
                <a:gd name="T35" fmla="*/ 13 h 232"/>
                <a:gd name="T36" fmla="*/ 55 w 237"/>
                <a:gd name="T37" fmla="*/ 19 h 232"/>
                <a:gd name="T38" fmla="*/ 53 w 237"/>
                <a:gd name="T39" fmla="*/ 26 h 232"/>
                <a:gd name="T40" fmla="*/ 50 w 237"/>
                <a:gd name="T41" fmla="*/ 104 h 232"/>
                <a:gd name="T42" fmla="*/ 55 w 237"/>
                <a:gd name="T43" fmla="*/ 209 h 232"/>
                <a:gd name="T44" fmla="*/ 61 w 237"/>
                <a:gd name="T45" fmla="*/ 215 h 232"/>
                <a:gd name="T46" fmla="*/ 92 w 237"/>
                <a:gd name="T47" fmla="*/ 220 h 232"/>
                <a:gd name="T48" fmla="*/ 158 w 237"/>
                <a:gd name="T49" fmla="*/ 201 h 232"/>
                <a:gd name="T50" fmla="*/ 203 w 237"/>
                <a:gd name="T51" fmla="*/ 114 h 232"/>
                <a:gd name="T52" fmla="*/ 170 w 237"/>
                <a:gd name="T53" fmla="*/ 38 h 232"/>
                <a:gd name="T54" fmla="*/ 96 w 237"/>
                <a:gd name="T55" fmla="*/ 1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7" h="232">
                  <a:moveTo>
                    <a:pt x="237" y="116"/>
                  </a:moveTo>
                  <a:cubicBezTo>
                    <a:pt x="237" y="135"/>
                    <a:pt x="228" y="166"/>
                    <a:pt x="203" y="190"/>
                  </a:cubicBezTo>
                  <a:cubicBezTo>
                    <a:pt x="179" y="213"/>
                    <a:pt x="162" y="220"/>
                    <a:pt x="143" y="226"/>
                  </a:cubicBezTo>
                  <a:cubicBezTo>
                    <a:pt x="125" y="231"/>
                    <a:pt x="113" y="232"/>
                    <a:pt x="88" y="232"/>
                  </a:cubicBezTo>
                  <a:cubicBezTo>
                    <a:pt x="69" y="232"/>
                    <a:pt x="34" y="230"/>
                    <a:pt x="26" y="230"/>
                  </a:cubicBezTo>
                  <a:cubicBezTo>
                    <a:pt x="19" y="230"/>
                    <a:pt x="6" y="231"/>
                    <a:pt x="2" y="231"/>
                  </a:cubicBezTo>
                  <a:cubicBezTo>
                    <a:pt x="2" y="230"/>
                    <a:pt x="0" y="221"/>
                    <a:pt x="1" y="220"/>
                  </a:cubicBezTo>
                  <a:cubicBezTo>
                    <a:pt x="18" y="215"/>
                    <a:pt x="21" y="213"/>
                    <a:pt x="21" y="206"/>
                  </a:cubicBezTo>
                  <a:cubicBezTo>
                    <a:pt x="23" y="177"/>
                    <a:pt x="23" y="118"/>
                    <a:pt x="23" y="76"/>
                  </a:cubicBezTo>
                  <a:cubicBezTo>
                    <a:pt x="23" y="36"/>
                    <a:pt x="23" y="27"/>
                    <a:pt x="22" y="23"/>
                  </a:cubicBezTo>
                  <a:cubicBezTo>
                    <a:pt x="21" y="18"/>
                    <a:pt x="19" y="15"/>
                    <a:pt x="3" y="13"/>
                  </a:cubicBezTo>
                  <a:cubicBezTo>
                    <a:pt x="2" y="13"/>
                    <a:pt x="1" y="12"/>
                    <a:pt x="1" y="10"/>
                  </a:cubicBezTo>
                  <a:cubicBezTo>
                    <a:pt x="1" y="2"/>
                    <a:pt x="1" y="2"/>
                    <a:pt x="1" y="2"/>
                  </a:cubicBezTo>
                  <a:cubicBezTo>
                    <a:pt x="13" y="2"/>
                    <a:pt x="24" y="2"/>
                    <a:pt x="42" y="1"/>
                  </a:cubicBezTo>
                  <a:cubicBezTo>
                    <a:pt x="66" y="1"/>
                    <a:pt x="79" y="0"/>
                    <a:pt x="95" y="0"/>
                  </a:cubicBezTo>
                  <a:cubicBezTo>
                    <a:pt x="121" y="0"/>
                    <a:pt x="166" y="4"/>
                    <a:pt x="198" y="32"/>
                  </a:cubicBezTo>
                  <a:cubicBezTo>
                    <a:pt x="224" y="56"/>
                    <a:pt x="237" y="84"/>
                    <a:pt x="237" y="116"/>
                  </a:cubicBezTo>
                  <a:close/>
                  <a:moveTo>
                    <a:pt x="96" y="13"/>
                  </a:moveTo>
                  <a:cubicBezTo>
                    <a:pt x="81" y="13"/>
                    <a:pt x="58" y="17"/>
                    <a:pt x="55" y="19"/>
                  </a:cubicBezTo>
                  <a:cubicBezTo>
                    <a:pt x="53" y="21"/>
                    <a:pt x="53" y="23"/>
                    <a:pt x="53" y="26"/>
                  </a:cubicBezTo>
                  <a:cubicBezTo>
                    <a:pt x="51" y="43"/>
                    <a:pt x="50" y="75"/>
                    <a:pt x="50" y="104"/>
                  </a:cubicBezTo>
                  <a:cubicBezTo>
                    <a:pt x="50" y="156"/>
                    <a:pt x="51" y="192"/>
                    <a:pt x="55" y="209"/>
                  </a:cubicBezTo>
                  <a:cubicBezTo>
                    <a:pt x="56" y="212"/>
                    <a:pt x="57" y="214"/>
                    <a:pt x="61" y="215"/>
                  </a:cubicBezTo>
                  <a:cubicBezTo>
                    <a:pt x="68" y="217"/>
                    <a:pt x="82" y="220"/>
                    <a:pt x="92" y="220"/>
                  </a:cubicBezTo>
                  <a:cubicBezTo>
                    <a:pt x="111" y="220"/>
                    <a:pt x="133" y="217"/>
                    <a:pt x="158" y="201"/>
                  </a:cubicBezTo>
                  <a:cubicBezTo>
                    <a:pt x="189" y="182"/>
                    <a:pt x="203" y="149"/>
                    <a:pt x="203" y="114"/>
                  </a:cubicBezTo>
                  <a:cubicBezTo>
                    <a:pt x="203" y="77"/>
                    <a:pt x="186" y="52"/>
                    <a:pt x="170" y="38"/>
                  </a:cubicBezTo>
                  <a:cubicBezTo>
                    <a:pt x="146" y="16"/>
                    <a:pt x="115" y="13"/>
                    <a:pt x="96" y="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10" name="Freeform 9"/>
            <p:cNvSpPr>
              <a:spLocks noEditPoints="1"/>
            </p:cNvSpPr>
            <p:nvPr userDrawn="1"/>
          </p:nvSpPr>
          <p:spPr bwMode="auto">
            <a:xfrm>
              <a:off x="-242" y="1536"/>
              <a:ext cx="267" cy="304"/>
            </a:xfrm>
            <a:custGeom>
              <a:avLst/>
              <a:gdLst>
                <a:gd name="T0" fmla="*/ 16 w 128"/>
                <a:gd name="T1" fmla="*/ 43 h 145"/>
                <a:gd name="T2" fmla="*/ 10 w 128"/>
                <a:gd name="T3" fmla="*/ 44 h 145"/>
                <a:gd name="T4" fmla="*/ 6 w 128"/>
                <a:gd name="T5" fmla="*/ 40 h 145"/>
                <a:gd name="T6" fmla="*/ 8 w 128"/>
                <a:gd name="T7" fmla="*/ 33 h 145"/>
                <a:gd name="T8" fmla="*/ 49 w 128"/>
                <a:gd name="T9" fmla="*/ 4 h 145"/>
                <a:gd name="T10" fmla="*/ 65 w 128"/>
                <a:gd name="T11" fmla="*/ 0 h 145"/>
                <a:gd name="T12" fmla="*/ 93 w 128"/>
                <a:gd name="T13" fmla="*/ 13 h 145"/>
                <a:gd name="T14" fmla="*/ 99 w 128"/>
                <a:gd name="T15" fmla="*/ 29 h 145"/>
                <a:gd name="T16" fmla="*/ 98 w 128"/>
                <a:gd name="T17" fmla="*/ 103 h 145"/>
                <a:gd name="T18" fmla="*/ 107 w 128"/>
                <a:gd name="T19" fmla="*/ 128 h 145"/>
                <a:gd name="T20" fmla="*/ 125 w 128"/>
                <a:gd name="T21" fmla="*/ 124 h 145"/>
                <a:gd name="T22" fmla="*/ 128 w 128"/>
                <a:gd name="T23" fmla="*/ 126 h 145"/>
                <a:gd name="T24" fmla="*/ 128 w 128"/>
                <a:gd name="T25" fmla="*/ 134 h 145"/>
                <a:gd name="T26" fmla="*/ 126 w 128"/>
                <a:gd name="T27" fmla="*/ 137 h 145"/>
                <a:gd name="T28" fmla="*/ 88 w 128"/>
                <a:gd name="T29" fmla="*/ 145 h 145"/>
                <a:gd name="T30" fmla="*/ 74 w 128"/>
                <a:gd name="T31" fmla="*/ 127 h 145"/>
                <a:gd name="T32" fmla="*/ 29 w 128"/>
                <a:gd name="T33" fmla="*/ 143 h 145"/>
                <a:gd name="T34" fmla="*/ 9 w 128"/>
                <a:gd name="T35" fmla="*/ 137 h 145"/>
                <a:gd name="T36" fmla="*/ 0 w 128"/>
                <a:gd name="T37" fmla="*/ 111 h 145"/>
                <a:gd name="T38" fmla="*/ 15 w 128"/>
                <a:gd name="T39" fmla="*/ 93 h 145"/>
                <a:gd name="T40" fmla="*/ 75 w 128"/>
                <a:gd name="T41" fmla="*/ 74 h 145"/>
                <a:gd name="T42" fmla="*/ 76 w 128"/>
                <a:gd name="T43" fmla="*/ 48 h 145"/>
                <a:gd name="T44" fmla="*/ 70 w 128"/>
                <a:gd name="T45" fmla="*/ 22 h 145"/>
                <a:gd name="T46" fmla="*/ 50 w 128"/>
                <a:gd name="T47" fmla="*/ 17 h 145"/>
                <a:gd name="T48" fmla="*/ 37 w 128"/>
                <a:gd name="T49" fmla="*/ 19 h 145"/>
                <a:gd name="T50" fmla="*/ 35 w 128"/>
                <a:gd name="T51" fmla="*/ 33 h 145"/>
                <a:gd name="T52" fmla="*/ 33 w 128"/>
                <a:gd name="T53" fmla="*/ 38 h 145"/>
                <a:gd name="T54" fmla="*/ 16 w 128"/>
                <a:gd name="T55" fmla="*/ 43 h 145"/>
                <a:gd name="T56" fmla="*/ 43 w 128"/>
                <a:gd name="T57" fmla="*/ 127 h 145"/>
                <a:gd name="T58" fmla="*/ 66 w 128"/>
                <a:gd name="T59" fmla="*/ 120 h 145"/>
                <a:gd name="T60" fmla="*/ 74 w 128"/>
                <a:gd name="T61" fmla="*/ 110 h 145"/>
                <a:gd name="T62" fmla="*/ 75 w 128"/>
                <a:gd name="T63" fmla="*/ 88 h 145"/>
                <a:gd name="T64" fmla="*/ 74 w 128"/>
                <a:gd name="T65" fmla="*/ 84 h 145"/>
                <a:gd name="T66" fmla="*/ 30 w 128"/>
                <a:gd name="T67" fmla="*/ 98 h 145"/>
                <a:gd name="T68" fmla="*/ 27 w 128"/>
                <a:gd name="T69" fmla="*/ 109 h 145"/>
                <a:gd name="T70" fmla="*/ 43 w 128"/>
                <a:gd name="T71" fmla="*/ 12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45">
                  <a:moveTo>
                    <a:pt x="16" y="43"/>
                  </a:moveTo>
                  <a:cubicBezTo>
                    <a:pt x="14" y="44"/>
                    <a:pt x="12" y="44"/>
                    <a:pt x="10" y="44"/>
                  </a:cubicBezTo>
                  <a:cubicBezTo>
                    <a:pt x="8" y="44"/>
                    <a:pt x="6" y="41"/>
                    <a:pt x="6" y="40"/>
                  </a:cubicBezTo>
                  <a:cubicBezTo>
                    <a:pt x="6" y="38"/>
                    <a:pt x="7" y="35"/>
                    <a:pt x="8" y="33"/>
                  </a:cubicBezTo>
                  <a:cubicBezTo>
                    <a:pt x="14" y="23"/>
                    <a:pt x="39" y="7"/>
                    <a:pt x="49" y="4"/>
                  </a:cubicBezTo>
                  <a:cubicBezTo>
                    <a:pt x="56" y="2"/>
                    <a:pt x="61" y="0"/>
                    <a:pt x="65" y="0"/>
                  </a:cubicBezTo>
                  <a:cubicBezTo>
                    <a:pt x="80" y="0"/>
                    <a:pt x="87" y="7"/>
                    <a:pt x="93" y="13"/>
                  </a:cubicBezTo>
                  <a:cubicBezTo>
                    <a:pt x="99" y="19"/>
                    <a:pt x="99" y="26"/>
                    <a:pt x="99" y="29"/>
                  </a:cubicBezTo>
                  <a:cubicBezTo>
                    <a:pt x="99" y="54"/>
                    <a:pt x="98" y="78"/>
                    <a:pt x="98" y="103"/>
                  </a:cubicBezTo>
                  <a:cubicBezTo>
                    <a:pt x="98" y="122"/>
                    <a:pt x="102" y="128"/>
                    <a:pt x="107" y="128"/>
                  </a:cubicBezTo>
                  <a:cubicBezTo>
                    <a:pt x="113" y="128"/>
                    <a:pt x="124" y="124"/>
                    <a:pt x="125" y="124"/>
                  </a:cubicBezTo>
                  <a:cubicBezTo>
                    <a:pt x="125" y="123"/>
                    <a:pt x="128" y="126"/>
                    <a:pt x="128" y="126"/>
                  </a:cubicBezTo>
                  <a:cubicBezTo>
                    <a:pt x="128" y="134"/>
                    <a:pt x="128" y="134"/>
                    <a:pt x="128" y="134"/>
                  </a:cubicBezTo>
                  <a:cubicBezTo>
                    <a:pt x="128" y="135"/>
                    <a:pt x="127" y="136"/>
                    <a:pt x="126" y="137"/>
                  </a:cubicBezTo>
                  <a:cubicBezTo>
                    <a:pt x="121" y="140"/>
                    <a:pt x="99" y="145"/>
                    <a:pt x="88" y="145"/>
                  </a:cubicBezTo>
                  <a:cubicBezTo>
                    <a:pt x="82" y="145"/>
                    <a:pt x="77" y="142"/>
                    <a:pt x="74" y="127"/>
                  </a:cubicBezTo>
                  <a:cubicBezTo>
                    <a:pt x="63" y="133"/>
                    <a:pt x="41" y="143"/>
                    <a:pt x="29" y="143"/>
                  </a:cubicBezTo>
                  <a:cubicBezTo>
                    <a:pt x="25" y="143"/>
                    <a:pt x="18" y="143"/>
                    <a:pt x="9" y="137"/>
                  </a:cubicBezTo>
                  <a:cubicBezTo>
                    <a:pt x="5" y="134"/>
                    <a:pt x="0" y="125"/>
                    <a:pt x="0" y="111"/>
                  </a:cubicBezTo>
                  <a:cubicBezTo>
                    <a:pt x="0" y="104"/>
                    <a:pt x="5" y="98"/>
                    <a:pt x="15" y="93"/>
                  </a:cubicBezTo>
                  <a:cubicBezTo>
                    <a:pt x="33" y="84"/>
                    <a:pt x="54" y="78"/>
                    <a:pt x="75" y="74"/>
                  </a:cubicBezTo>
                  <a:cubicBezTo>
                    <a:pt x="76" y="71"/>
                    <a:pt x="76" y="55"/>
                    <a:pt x="76" y="48"/>
                  </a:cubicBezTo>
                  <a:cubicBezTo>
                    <a:pt x="76" y="33"/>
                    <a:pt x="73" y="25"/>
                    <a:pt x="70" y="22"/>
                  </a:cubicBezTo>
                  <a:cubicBezTo>
                    <a:pt x="67" y="19"/>
                    <a:pt x="58" y="17"/>
                    <a:pt x="50" y="17"/>
                  </a:cubicBezTo>
                  <a:cubicBezTo>
                    <a:pt x="45" y="17"/>
                    <a:pt x="39" y="18"/>
                    <a:pt x="37" y="19"/>
                  </a:cubicBezTo>
                  <a:cubicBezTo>
                    <a:pt x="36" y="20"/>
                    <a:pt x="35" y="22"/>
                    <a:pt x="35" y="33"/>
                  </a:cubicBezTo>
                  <a:cubicBezTo>
                    <a:pt x="35" y="36"/>
                    <a:pt x="35" y="37"/>
                    <a:pt x="33" y="38"/>
                  </a:cubicBezTo>
                  <a:lnTo>
                    <a:pt x="16" y="43"/>
                  </a:lnTo>
                  <a:close/>
                  <a:moveTo>
                    <a:pt x="43" y="127"/>
                  </a:moveTo>
                  <a:cubicBezTo>
                    <a:pt x="47" y="127"/>
                    <a:pt x="57" y="124"/>
                    <a:pt x="66" y="120"/>
                  </a:cubicBezTo>
                  <a:cubicBezTo>
                    <a:pt x="71" y="117"/>
                    <a:pt x="74" y="114"/>
                    <a:pt x="74" y="110"/>
                  </a:cubicBezTo>
                  <a:cubicBezTo>
                    <a:pt x="75" y="106"/>
                    <a:pt x="75" y="93"/>
                    <a:pt x="75" y="88"/>
                  </a:cubicBezTo>
                  <a:cubicBezTo>
                    <a:pt x="75" y="86"/>
                    <a:pt x="75" y="84"/>
                    <a:pt x="74" y="84"/>
                  </a:cubicBezTo>
                  <a:cubicBezTo>
                    <a:pt x="52" y="88"/>
                    <a:pt x="38" y="92"/>
                    <a:pt x="30" y="98"/>
                  </a:cubicBezTo>
                  <a:cubicBezTo>
                    <a:pt x="28" y="100"/>
                    <a:pt x="27" y="103"/>
                    <a:pt x="27" y="109"/>
                  </a:cubicBezTo>
                  <a:cubicBezTo>
                    <a:pt x="27" y="121"/>
                    <a:pt x="30" y="127"/>
                    <a:pt x="43" y="1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11" name="Freeform 10"/>
            <p:cNvSpPr>
              <a:spLocks/>
            </p:cNvSpPr>
            <p:nvPr userDrawn="1"/>
          </p:nvSpPr>
          <p:spPr bwMode="auto">
            <a:xfrm>
              <a:off x="19" y="1545"/>
              <a:ext cx="278" cy="293"/>
            </a:xfrm>
            <a:custGeom>
              <a:avLst/>
              <a:gdLst>
                <a:gd name="T0" fmla="*/ 58 w 133"/>
                <a:gd name="T1" fmla="*/ 5 h 140"/>
                <a:gd name="T2" fmla="*/ 56 w 133"/>
                <a:gd name="T3" fmla="*/ 9 h 140"/>
                <a:gd name="T4" fmla="*/ 41 w 133"/>
                <a:gd name="T5" fmla="*/ 18 h 140"/>
                <a:gd name="T6" fmla="*/ 42 w 133"/>
                <a:gd name="T7" fmla="*/ 30 h 140"/>
                <a:gd name="T8" fmla="*/ 65 w 133"/>
                <a:gd name="T9" fmla="*/ 101 h 140"/>
                <a:gd name="T10" fmla="*/ 69 w 133"/>
                <a:gd name="T11" fmla="*/ 100 h 140"/>
                <a:gd name="T12" fmla="*/ 98 w 133"/>
                <a:gd name="T13" fmla="*/ 37 h 140"/>
                <a:gd name="T14" fmla="*/ 104 w 133"/>
                <a:gd name="T15" fmla="*/ 20 h 140"/>
                <a:gd name="T16" fmla="*/ 87 w 133"/>
                <a:gd name="T17" fmla="*/ 10 h 140"/>
                <a:gd name="T18" fmla="*/ 88 w 133"/>
                <a:gd name="T19" fmla="*/ 4 h 140"/>
                <a:gd name="T20" fmla="*/ 91 w 133"/>
                <a:gd name="T21" fmla="*/ 1 h 140"/>
                <a:gd name="T22" fmla="*/ 127 w 133"/>
                <a:gd name="T23" fmla="*/ 0 h 140"/>
                <a:gd name="T24" fmla="*/ 131 w 133"/>
                <a:gd name="T25" fmla="*/ 2 h 140"/>
                <a:gd name="T26" fmla="*/ 133 w 133"/>
                <a:gd name="T27" fmla="*/ 5 h 140"/>
                <a:gd name="T28" fmla="*/ 132 w 133"/>
                <a:gd name="T29" fmla="*/ 10 h 140"/>
                <a:gd name="T30" fmla="*/ 74 w 133"/>
                <a:gd name="T31" fmla="*/ 116 h 140"/>
                <a:gd name="T32" fmla="*/ 66 w 133"/>
                <a:gd name="T33" fmla="*/ 135 h 140"/>
                <a:gd name="T34" fmla="*/ 63 w 133"/>
                <a:gd name="T35" fmla="*/ 139 h 140"/>
                <a:gd name="T36" fmla="*/ 57 w 133"/>
                <a:gd name="T37" fmla="*/ 140 h 140"/>
                <a:gd name="T38" fmla="*/ 53 w 133"/>
                <a:gd name="T39" fmla="*/ 135 h 140"/>
                <a:gd name="T40" fmla="*/ 20 w 133"/>
                <a:gd name="T41" fmla="*/ 39 h 140"/>
                <a:gd name="T42" fmla="*/ 1 w 133"/>
                <a:gd name="T43" fmla="*/ 11 h 140"/>
                <a:gd name="T44" fmla="*/ 5 w 133"/>
                <a:gd name="T45" fmla="*/ 1 h 140"/>
                <a:gd name="T46" fmla="*/ 57 w 133"/>
                <a:gd name="T47" fmla="*/ 0 h 140"/>
                <a:gd name="T48" fmla="*/ 58 w 133"/>
                <a:gd name="T49" fmla="*/ 1 h 140"/>
                <a:gd name="T50" fmla="*/ 58 w 133"/>
                <a:gd name="T51" fmla="*/ 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40">
                  <a:moveTo>
                    <a:pt x="58" y="5"/>
                  </a:moveTo>
                  <a:cubicBezTo>
                    <a:pt x="58" y="7"/>
                    <a:pt x="57" y="8"/>
                    <a:pt x="56" y="9"/>
                  </a:cubicBezTo>
                  <a:cubicBezTo>
                    <a:pt x="52" y="11"/>
                    <a:pt x="43" y="15"/>
                    <a:pt x="41" y="18"/>
                  </a:cubicBezTo>
                  <a:cubicBezTo>
                    <a:pt x="40" y="19"/>
                    <a:pt x="39" y="20"/>
                    <a:pt x="42" y="30"/>
                  </a:cubicBezTo>
                  <a:cubicBezTo>
                    <a:pt x="46" y="45"/>
                    <a:pt x="60" y="91"/>
                    <a:pt x="65" y="101"/>
                  </a:cubicBezTo>
                  <a:cubicBezTo>
                    <a:pt x="66" y="103"/>
                    <a:pt x="67" y="102"/>
                    <a:pt x="69" y="100"/>
                  </a:cubicBezTo>
                  <a:cubicBezTo>
                    <a:pt x="80" y="79"/>
                    <a:pt x="93" y="50"/>
                    <a:pt x="98" y="37"/>
                  </a:cubicBezTo>
                  <a:cubicBezTo>
                    <a:pt x="101" y="29"/>
                    <a:pt x="103" y="24"/>
                    <a:pt x="104" y="20"/>
                  </a:cubicBezTo>
                  <a:cubicBezTo>
                    <a:pt x="104" y="16"/>
                    <a:pt x="101" y="13"/>
                    <a:pt x="87" y="10"/>
                  </a:cubicBezTo>
                  <a:cubicBezTo>
                    <a:pt x="86" y="10"/>
                    <a:pt x="86" y="8"/>
                    <a:pt x="88" y="4"/>
                  </a:cubicBezTo>
                  <a:cubicBezTo>
                    <a:pt x="89" y="1"/>
                    <a:pt x="89" y="1"/>
                    <a:pt x="91" y="1"/>
                  </a:cubicBezTo>
                  <a:cubicBezTo>
                    <a:pt x="103" y="1"/>
                    <a:pt x="118" y="0"/>
                    <a:pt x="127" y="0"/>
                  </a:cubicBezTo>
                  <a:cubicBezTo>
                    <a:pt x="129" y="0"/>
                    <a:pt x="130" y="0"/>
                    <a:pt x="131" y="2"/>
                  </a:cubicBezTo>
                  <a:cubicBezTo>
                    <a:pt x="132" y="3"/>
                    <a:pt x="132" y="4"/>
                    <a:pt x="133" y="5"/>
                  </a:cubicBezTo>
                  <a:cubicBezTo>
                    <a:pt x="133" y="7"/>
                    <a:pt x="133" y="9"/>
                    <a:pt x="132" y="10"/>
                  </a:cubicBezTo>
                  <a:cubicBezTo>
                    <a:pt x="113" y="37"/>
                    <a:pt x="88" y="87"/>
                    <a:pt x="74" y="116"/>
                  </a:cubicBezTo>
                  <a:cubicBezTo>
                    <a:pt x="68" y="127"/>
                    <a:pt x="66" y="134"/>
                    <a:pt x="66" y="135"/>
                  </a:cubicBezTo>
                  <a:cubicBezTo>
                    <a:pt x="65" y="138"/>
                    <a:pt x="64" y="139"/>
                    <a:pt x="63" y="139"/>
                  </a:cubicBezTo>
                  <a:cubicBezTo>
                    <a:pt x="61" y="140"/>
                    <a:pt x="59" y="140"/>
                    <a:pt x="57" y="140"/>
                  </a:cubicBezTo>
                  <a:cubicBezTo>
                    <a:pt x="55" y="140"/>
                    <a:pt x="54" y="138"/>
                    <a:pt x="53" y="135"/>
                  </a:cubicBezTo>
                  <a:cubicBezTo>
                    <a:pt x="50" y="128"/>
                    <a:pt x="37" y="88"/>
                    <a:pt x="20" y="39"/>
                  </a:cubicBezTo>
                  <a:cubicBezTo>
                    <a:pt x="14" y="21"/>
                    <a:pt x="12" y="15"/>
                    <a:pt x="1" y="11"/>
                  </a:cubicBezTo>
                  <a:cubicBezTo>
                    <a:pt x="0" y="11"/>
                    <a:pt x="4" y="1"/>
                    <a:pt x="5" y="1"/>
                  </a:cubicBezTo>
                  <a:cubicBezTo>
                    <a:pt x="18" y="1"/>
                    <a:pt x="46" y="1"/>
                    <a:pt x="57" y="0"/>
                  </a:cubicBezTo>
                  <a:cubicBezTo>
                    <a:pt x="58" y="0"/>
                    <a:pt x="58" y="0"/>
                    <a:pt x="58" y="1"/>
                  </a:cubicBezTo>
                  <a:lnTo>
                    <a:pt x="58"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12" name="Freeform 11"/>
            <p:cNvSpPr>
              <a:spLocks noEditPoints="1"/>
            </p:cNvSpPr>
            <p:nvPr userDrawn="1"/>
          </p:nvSpPr>
          <p:spPr bwMode="auto">
            <a:xfrm>
              <a:off x="330" y="1373"/>
              <a:ext cx="142" cy="460"/>
            </a:xfrm>
            <a:custGeom>
              <a:avLst/>
              <a:gdLst>
                <a:gd name="T0" fmla="*/ 36 w 68"/>
                <a:gd name="T1" fmla="*/ 218 h 220"/>
                <a:gd name="T2" fmla="*/ 4 w 68"/>
                <a:gd name="T3" fmla="*/ 220 h 220"/>
                <a:gd name="T4" fmla="*/ 1 w 68"/>
                <a:gd name="T5" fmla="*/ 219 h 220"/>
                <a:gd name="T6" fmla="*/ 0 w 68"/>
                <a:gd name="T7" fmla="*/ 211 h 220"/>
                <a:gd name="T8" fmla="*/ 2 w 68"/>
                <a:gd name="T9" fmla="*/ 209 h 220"/>
                <a:gd name="T10" fmla="*/ 20 w 68"/>
                <a:gd name="T11" fmla="*/ 197 h 220"/>
                <a:gd name="T12" fmla="*/ 22 w 68"/>
                <a:gd name="T13" fmla="*/ 144 h 220"/>
                <a:gd name="T14" fmla="*/ 21 w 68"/>
                <a:gd name="T15" fmla="*/ 107 h 220"/>
                <a:gd name="T16" fmla="*/ 2 w 68"/>
                <a:gd name="T17" fmla="*/ 102 h 220"/>
                <a:gd name="T18" fmla="*/ 1 w 68"/>
                <a:gd name="T19" fmla="*/ 99 h 220"/>
                <a:gd name="T20" fmla="*/ 6 w 68"/>
                <a:gd name="T21" fmla="*/ 92 h 220"/>
                <a:gd name="T22" fmla="*/ 45 w 68"/>
                <a:gd name="T23" fmla="*/ 77 h 220"/>
                <a:gd name="T24" fmla="*/ 47 w 68"/>
                <a:gd name="T25" fmla="*/ 79 h 220"/>
                <a:gd name="T26" fmla="*/ 44 w 68"/>
                <a:gd name="T27" fmla="*/ 170 h 220"/>
                <a:gd name="T28" fmla="*/ 44 w 68"/>
                <a:gd name="T29" fmla="*/ 199 h 220"/>
                <a:gd name="T30" fmla="*/ 49 w 68"/>
                <a:gd name="T31" fmla="*/ 206 h 220"/>
                <a:gd name="T32" fmla="*/ 64 w 68"/>
                <a:gd name="T33" fmla="*/ 204 h 220"/>
                <a:gd name="T34" fmla="*/ 67 w 68"/>
                <a:gd name="T35" fmla="*/ 207 h 220"/>
                <a:gd name="T36" fmla="*/ 66 w 68"/>
                <a:gd name="T37" fmla="*/ 216 h 220"/>
                <a:gd name="T38" fmla="*/ 64 w 68"/>
                <a:gd name="T39" fmla="*/ 218 h 220"/>
                <a:gd name="T40" fmla="*/ 36 w 68"/>
                <a:gd name="T41" fmla="*/ 218 h 220"/>
                <a:gd name="T42" fmla="*/ 40 w 68"/>
                <a:gd name="T43" fmla="*/ 0 h 220"/>
                <a:gd name="T44" fmla="*/ 53 w 68"/>
                <a:gd name="T45" fmla="*/ 15 h 220"/>
                <a:gd name="T46" fmla="*/ 37 w 68"/>
                <a:gd name="T47" fmla="*/ 32 h 220"/>
                <a:gd name="T48" fmla="*/ 23 w 68"/>
                <a:gd name="T49" fmla="*/ 18 h 220"/>
                <a:gd name="T50" fmla="*/ 39 w 68"/>
                <a:gd name="T51" fmla="*/ 0 h 220"/>
                <a:gd name="T52" fmla="*/ 40 w 68"/>
                <a:gd name="T5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220">
                  <a:moveTo>
                    <a:pt x="36" y="218"/>
                  </a:moveTo>
                  <a:cubicBezTo>
                    <a:pt x="19" y="218"/>
                    <a:pt x="5" y="220"/>
                    <a:pt x="4" y="220"/>
                  </a:cubicBezTo>
                  <a:cubicBezTo>
                    <a:pt x="2" y="220"/>
                    <a:pt x="1" y="220"/>
                    <a:pt x="1" y="219"/>
                  </a:cubicBezTo>
                  <a:cubicBezTo>
                    <a:pt x="0" y="216"/>
                    <a:pt x="0" y="213"/>
                    <a:pt x="0" y="211"/>
                  </a:cubicBezTo>
                  <a:cubicBezTo>
                    <a:pt x="0" y="209"/>
                    <a:pt x="1" y="209"/>
                    <a:pt x="2" y="209"/>
                  </a:cubicBezTo>
                  <a:cubicBezTo>
                    <a:pt x="15" y="208"/>
                    <a:pt x="18" y="206"/>
                    <a:pt x="20" y="197"/>
                  </a:cubicBezTo>
                  <a:cubicBezTo>
                    <a:pt x="21" y="191"/>
                    <a:pt x="22" y="167"/>
                    <a:pt x="22" y="144"/>
                  </a:cubicBezTo>
                  <a:cubicBezTo>
                    <a:pt x="22" y="125"/>
                    <a:pt x="22" y="114"/>
                    <a:pt x="21" y="107"/>
                  </a:cubicBezTo>
                  <a:cubicBezTo>
                    <a:pt x="21" y="105"/>
                    <a:pt x="19" y="105"/>
                    <a:pt x="2" y="102"/>
                  </a:cubicBezTo>
                  <a:cubicBezTo>
                    <a:pt x="1" y="102"/>
                    <a:pt x="0" y="101"/>
                    <a:pt x="1" y="99"/>
                  </a:cubicBezTo>
                  <a:cubicBezTo>
                    <a:pt x="4" y="93"/>
                    <a:pt x="4" y="92"/>
                    <a:pt x="6" y="92"/>
                  </a:cubicBezTo>
                  <a:cubicBezTo>
                    <a:pt x="20" y="87"/>
                    <a:pt x="30" y="82"/>
                    <a:pt x="45" y="77"/>
                  </a:cubicBezTo>
                  <a:cubicBezTo>
                    <a:pt x="47" y="76"/>
                    <a:pt x="47" y="77"/>
                    <a:pt x="47" y="79"/>
                  </a:cubicBezTo>
                  <a:cubicBezTo>
                    <a:pt x="46" y="103"/>
                    <a:pt x="44" y="152"/>
                    <a:pt x="44" y="170"/>
                  </a:cubicBezTo>
                  <a:cubicBezTo>
                    <a:pt x="44" y="189"/>
                    <a:pt x="44" y="195"/>
                    <a:pt x="44" y="199"/>
                  </a:cubicBezTo>
                  <a:cubicBezTo>
                    <a:pt x="45" y="204"/>
                    <a:pt x="46" y="206"/>
                    <a:pt x="49" y="206"/>
                  </a:cubicBezTo>
                  <a:cubicBezTo>
                    <a:pt x="61" y="204"/>
                    <a:pt x="63" y="204"/>
                    <a:pt x="64" y="204"/>
                  </a:cubicBezTo>
                  <a:cubicBezTo>
                    <a:pt x="66" y="204"/>
                    <a:pt x="68" y="206"/>
                    <a:pt x="67" y="207"/>
                  </a:cubicBezTo>
                  <a:cubicBezTo>
                    <a:pt x="66" y="216"/>
                    <a:pt x="66" y="216"/>
                    <a:pt x="66" y="216"/>
                  </a:cubicBezTo>
                  <a:cubicBezTo>
                    <a:pt x="66" y="218"/>
                    <a:pt x="65" y="218"/>
                    <a:pt x="64" y="218"/>
                  </a:cubicBezTo>
                  <a:lnTo>
                    <a:pt x="36" y="218"/>
                  </a:lnTo>
                  <a:close/>
                  <a:moveTo>
                    <a:pt x="40" y="0"/>
                  </a:moveTo>
                  <a:cubicBezTo>
                    <a:pt x="48" y="0"/>
                    <a:pt x="53" y="7"/>
                    <a:pt x="53" y="15"/>
                  </a:cubicBezTo>
                  <a:cubicBezTo>
                    <a:pt x="53" y="26"/>
                    <a:pt x="46" y="32"/>
                    <a:pt x="37" y="32"/>
                  </a:cubicBezTo>
                  <a:cubicBezTo>
                    <a:pt x="29" y="32"/>
                    <a:pt x="23" y="26"/>
                    <a:pt x="23" y="18"/>
                  </a:cubicBezTo>
                  <a:cubicBezTo>
                    <a:pt x="23" y="6"/>
                    <a:pt x="32" y="0"/>
                    <a:pt x="39" y="0"/>
                  </a:cubicBezTo>
                  <a:lnTo>
                    <a:pt x="4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13" name="Freeform 12"/>
            <p:cNvSpPr>
              <a:spLocks noEditPoints="1"/>
            </p:cNvSpPr>
            <p:nvPr userDrawn="1"/>
          </p:nvSpPr>
          <p:spPr bwMode="auto">
            <a:xfrm>
              <a:off x="497" y="1306"/>
              <a:ext cx="332" cy="538"/>
            </a:xfrm>
            <a:custGeom>
              <a:avLst/>
              <a:gdLst>
                <a:gd name="T0" fmla="*/ 0 w 159"/>
                <a:gd name="T1" fmla="*/ 192 h 257"/>
                <a:gd name="T2" fmla="*/ 24 w 159"/>
                <a:gd name="T3" fmla="*/ 136 h 257"/>
                <a:gd name="T4" fmla="*/ 78 w 159"/>
                <a:gd name="T5" fmla="*/ 112 h 257"/>
                <a:gd name="T6" fmla="*/ 104 w 159"/>
                <a:gd name="T7" fmla="*/ 117 h 257"/>
                <a:gd name="T8" fmla="*/ 108 w 159"/>
                <a:gd name="T9" fmla="*/ 114 h 257"/>
                <a:gd name="T10" fmla="*/ 108 w 159"/>
                <a:gd name="T11" fmla="*/ 89 h 257"/>
                <a:gd name="T12" fmla="*/ 107 w 159"/>
                <a:gd name="T13" fmla="*/ 36 h 257"/>
                <a:gd name="T14" fmla="*/ 91 w 159"/>
                <a:gd name="T15" fmla="*/ 28 h 257"/>
                <a:gd name="T16" fmla="*/ 88 w 159"/>
                <a:gd name="T17" fmla="*/ 25 h 257"/>
                <a:gd name="T18" fmla="*/ 87 w 159"/>
                <a:gd name="T19" fmla="*/ 23 h 257"/>
                <a:gd name="T20" fmla="*/ 87 w 159"/>
                <a:gd name="T21" fmla="*/ 20 h 257"/>
                <a:gd name="T22" fmla="*/ 127 w 159"/>
                <a:gd name="T23" fmla="*/ 1 h 257"/>
                <a:gd name="T24" fmla="*/ 130 w 159"/>
                <a:gd name="T25" fmla="*/ 0 h 257"/>
                <a:gd name="T26" fmla="*/ 133 w 159"/>
                <a:gd name="T27" fmla="*/ 6 h 257"/>
                <a:gd name="T28" fmla="*/ 131 w 159"/>
                <a:gd name="T29" fmla="*/ 150 h 257"/>
                <a:gd name="T30" fmla="*/ 131 w 159"/>
                <a:gd name="T31" fmla="*/ 196 h 257"/>
                <a:gd name="T32" fmla="*/ 133 w 159"/>
                <a:gd name="T33" fmla="*/ 233 h 257"/>
                <a:gd name="T34" fmla="*/ 137 w 159"/>
                <a:gd name="T35" fmla="*/ 239 h 257"/>
                <a:gd name="T36" fmla="*/ 154 w 159"/>
                <a:gd name="T37" fmla="*/ 233 h 257"/>
                <a:gd name="T38" fmla="*/ 157 w 159"/>
                <a:gd name="T39" fmla="*/ 234 h 257"/>
                <a:gd name="T40" fmla="*/ 159 w 159"/>
                <a:gd name="T41" fmla="*/ 244 h 257"/>
                <a:gd name="T42" fmla="*/ 155 w 159"/>
                <a:gd name="T43" fmla="*/ 247 h 257"/>
                <a:gd name="T44" fmla="*/ 114 w 159"/>
                <a:gd name="T45" fmla="*/ 257 h 257"/>
                <a:gd name="T46" fmla="*/ 108 w 159"/>
                <a:gd name="T47" fmla="*/ 250 h 257"/>
                <a:gd name="T48" fmla="*/ 108 w 159"/>
                <a:gd name="T49" fmla="*/ 233 h 257"/>
                <a:gd name="T50" fmla="*/ 55 w 159"/>
                <a:gd name="T51" fmla="*/ 253 h 257"/>
                <a:gd name="T52" fmla="*/ 19 w 159"/>
                <a:gd name="T53" fmla="*/ 238 h 257"/>
                <a:gd name="T54" fmla="*/ 0 w 159"/>
                <a:gd name="T55" fmla="*/ 192 h 257"/>
                <a:gd name="T56" fmla="*/ 63 w 159"/>
                <a:gd name="T57" fmla="*/ 128 h 257"/>
                <a:gd name="T58" fmla="*/ 36 w 159"/>
                <a:gd name="T59" fmla="*/ 139 h 257"/>
                <a:gd name="T60" fmla="*/ 24 w 159"/>
                <a:gd name="T61" fmla="*/ 173 h 257"/>
                <a:gd name="T62" fmla="*/ 43 w 159"/>
                <a:gd name="T63" fmla="*/ 222 h 257"/>
                <a:gd name="T64" fmla="*/ 73 w 159"/>
                <a:gd name="T65" fmla="*/ 233 h 257"/>
                <a:gd name="T66" fmla="*/ 103 w 159"/>
                <a:gd name="T67" fmla="*/ 224 h 257"/>
                <a:gd name="T68" fmla="*/ 107 w 159"/>
                <a:gd name="T69" fmla="*/ 219 h 257"/>
                <a:gd name="T70" fmla="*/ 107 w 159"/>
                <a:gd name="T71" fmla="*/ 147 h 257"/>
                <a:gd name="T72" fmla="*/ 101 w 159"/>
                <a:gd name="T73" fmla="*/ 138 h 257"/>
                <a:gd name="T74" fmla="*/ 64 w 159"/>
                <a:gd name="T75" fmla="*/ 128 h 257"/>
                <a:gd name="T76" fmla="*/ 63 w 159"/>
                <a:gd name="T77" fmla="*/ 12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9" h="257">
                  <a:moveTo>
                    <a:pt x="0" y="192"/>
                  </a:moveTo>
                  <a:cubicBezTo>
                    <a:pt x="0" y="175"/>
                    <a:pt x="5" y="155"/>
                    <a:pt x="24" y="136"/>
                  </a:cubicBezTo>
                  <a:cubicBezTo>
                    <a:pt x="35" y="126"/>
                    <a:pt x="58" y="112"/>
                    <a:pt x="78" y="112"/>
                  </a:cubicBezTo>
                  <a:cubicBezTo>
                    <a:pt x="87" y="112"/>
                    <a:pt x="100" y="115"/>
                    <a:pt x="104" y="117"/>
                  </a:cubicBezTo>
                  <a:cubicBezTo>
                    <a:pt x="105" y="117"/>
                    <a:pt x="108" y="116"/>
                    <a:pt x="108" y="114"/>
                  </a:cubicBezTo>
                  <a:cubicBezTo>
                    <a:pt x="108" y="109"/>
                    <a:pt x="108" y="103"/>
                    <a:pt x="108" y="89"/>
                  </a:cubicBezTo>
                  <a:cubicBezTo>
                    <a:pt x="108" y="56"/>
                    <a:pt x="108" y="45"/>
                    <a:pt x="107" y="36"/>
                  </a:cubicBezTo>
                  <a:cubicBezTo>
                    <a:pt x="107" y="31"/>
                    <a:pt x="106" y="30"/>
                    <a:pt x="91" y="28"/>
                  </a:cubicBezTo>
                  <a:cubicBezTo>
                    <a:pt x="89" y="28"/>
                    <a:pt x="88" y="26"/>
                    <a:pt x="88" y="25"/>
                  </a:cubicBezTo>
                  <a:cubicBezTo>
                    <a:pt x="87" y="23"/>
                    <a:pt x="87" y="23"/>
                    <a:pt x="87" y="23"/>
                  </a:cubicBezTo>
                  <a:cubicBezTo>
                    <a:pt x="86" y="21"/>
                    <a:pt x="87" y="21"/>
                    <a:pt x="87" y="20"/>
                  </a:cubicBezTo>
                  <a:cubicBezTo>
                    <a:pt x="102" y="14"/>
                    <a:pt x="114" y="9"/>
                    <a:pt x="127" y="1"/>
                  </a:cubicBezTo>
                  <a:cubicBezTo>
                    <a:pt x="128" y="0"/>
                    <a:pt x="129" y="0"/>
                    <a:pt x="130" y="0"/>
                  </a:cubicBezTo>
                  <a:cubicBezTo>
                    <a:pt x="132" y="1"/>
                    <a:pt x="133" y="3"/>
                    <a:pt x="133" y="6"/>
                  </a:cubicBezTo>
                  <a:cubicBezTo>
                    <a:pt x="132" y="38"/>
                    <a:pt x="131" y="109"/>
                    <a:pt x="131" y="150"/>
                  </a:cubicBezTo>
                  <a:cubicBezTo>
                    <a:pt x="131" y="196"/>
                    <a:pt x="131" y="196"/>
                    <a:pt x="131" y="196"/>
                  </a:cubicBezTo>
                  <a:cubicBezTo>
                    <a:pt x="131" y="207"/>
                    <a:pt x="131" y="225"/>
                    <a:pt x="133" y="233"/>
                  </a:cubicBezTo>
                  <a:cubicBezTo>
                    <a:pt x="134" y="238"/>
                    <a:pt x="135" y="239"/>
                    <a:pt x="137" y="239"/>
                  </a:cubicBezTo>
                  <a:cubicBezTo>
                    <a:pt x="141" y="239"/>
                    <a:pt x="150" y="235"/>
                    <a:pt x="154" y="233"/>
                  </a:cubicBezTo>
                  <a:cubicBezTo>
                    <a:pt x="155" y="233"/>
                    <a:pt x="157" y="233"/>
                    <a:pt x="157" y="234"/>
                  </a:cubicBezTo>
                  <a:cubicBezTo>
                    <a:pt x="158" y="237"/>
                    <a:pt x="159" y="241"/>
                    <a:pt x="159" y="244"/>
                  </a:cubicBezTo>
                  <a:cubicBezTo>
                    <a:pt x="159" y="247"/>
                    <a:pt x="157" y="247"/>
                    <a:pt x="155" y="247"/>
                  </a:cubicBezTo>
                  <a:cubicBezTo>
                    <a:pt x="145" y="251"/>
                    <a:pt x="118" y="257"/>
                    <a:pt x="114" y="257"/>
                  </a:cubicBezTo>
                  <a:cubicBezTo>
                    <a:pt x="112" y="257"/>
                    <a:pt x="109" y="254"/>
                    <a:pt x="108" y="250"/>
                  </a:cubicBezTo>
                  <a:cubicBezTo>
                    <a:pt x="108" y="245"/>
                    <a:pt x="108" y="236"/>
                    <a:pt x="108" y="233"/>
                  </a:cubicBezTo>
                  <a:cubicBezTo>
                    <a:pt x="83" y="245"/>
                    <a:pt x="67" y="253"/>
                    <a:pt x="55" y="253"/>
                  </a:cubicBezTo>
                  <a:cubicBezTo>
                    <a:pt x="41" y="253"/>
                    <a:pt x="27" y="245"/>
                    <a:pt x="19" y="238"/>
                  </a:cubicBezTo>
                  <a:cubicBezTo>
                    <a:pt x="6" y="225"/>
                    <a:pt x="0" y="205"/>
                    <a:pt x="0" y="192"/>
                  </a:cubicBezTo>
                  <a:close/>
                  <a:moveTo>
                    <a:pt x="63" y="128"/>
                  </a:moveTo>
                  <a:cubicBezTo>
                    <a:pt x="58" y="128"/>
                    <a:pt x="43" y="131"/>
                    <a:pt x="36" y="139"/>
                  </a:cubicBezTo>
                  <a:cubicBezTo>
                    <a:pt x="28" y="147"/>
                    <a:pt x="24" y="159"/>
                    <a:pt x="24" y="173"/>
                  </a:cubicBezTo>
                  <a:cubicBezTo>
                    <a:pt x="24" y="180"/>
                    <a:pt x="25" y="206"/>
                    <a:pt x="43" y="222"/>
                  </a:cubicBezTo>
                  <a:cubicBezTo>
                    <a:pt x="54" y="232"/>
                    <a:pt x="64" y="233"/>
                    <a:pt x="73" y="233"/>
                  </a:cubicBezTo>
                  <a:cubicBezTo>
                    <a:pt x="84" y="233"/>
                    <a:pt x="97" y="228"/>
                    <a:pt x="103" y="224"/>
                  </a:cubicBezTo>
                  <a:cubicBezTo>
                    <a:pt x="106" y="222"/>
                    <a:pt x="107" y="221"/>
                    <a:pt x="107" y="219"/>
                  </a:cubicBezTo>
                  <a:cubicBezTo>
                    <a:pt x="109" y="206"/>
                    <a:pt x="109" y="159"/>
                    <a:pt x="107" y="147"/>
                  </a:cubicBezTo>
                  <a:cubicBezTo>
                    <a:pt x="106" y="143"/>
                    <a:pt x="106" y="142"/>
                    <a:pt x="101" y="138"/>
                  </a:cubicBezTo>
                  <a:cubicBezTo>
                    <a:pt x="91" y="132"/>
                    <a:pt x="77" y="128"/>
                    <a:pt x="64" y="128"/>
                  </a:cubicBezTo>
                  <a:lnTo>
                    <a:pt x="63" y="1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14" name="Freeform 13"/>
            <p:cNvSpPr>
              <a:spLocks/>
            </p:cNvSpPr>
            <p:nvPr userDrawn="1"/>
          </p:nvSpPr>
          <p:spPr bwMode="auto">
            <a:xfrm>
              <a:off x="-1778" y="2053"/>
              <a:ext cx="378" cy="488"/>
            </a:xfrm>
            <a:custGeom>
              <a:avLst/>
              <a:gdLst>
                <a:gd name="T0" fmla="*/ 170 w 181"/>
                <a:gd name="T1" fmla="*/ 175 h 233"/>
                <a:gd name="T2" fmla="*/ 180 w 181"/>
                <a:gd name="T3" fmla="*/ 178 h 233"/>
                <a:gd name="T4" fmla="*/ 181 w 181"/>
                <a:gd name="T5" fmla="*/ 182 h 233"/>
                <a:gd name="T6" fmla="*/ 170 w 181"/>
                <a:gd name="T7" fmla="*/ 226 h 233"/>
                <a:gd name="T8" fmla="*/ 164 w 181"/>
                <a:gd name="T9" fmla="*/ 231 h 233"/>
                <a:gd name="T10" fmla="*/ 142 w 181"/>
                <a:gd name="T11" fmla="*/ 231 h 233"/>
                <a:gd name="T12" fmla="*/ 52 w 181"/>
                <a:gd name="T13" fmla="*/ 230 h 233"/>
                <a:gd name="T14" fmla="*/ 12 w 181"/>
                <a:gd name="T15" fmla="*/ 232 h 233"/>
                <a:gd name="T16" fmla="*/ 5 w 181"/>
                <a:gd name="T17" fmla="*/ 233 h 233"/>
                <a:gd name="T18" fmla="*/ 1 w 181"/>
                <a:gd name="T19" fmla="*/ 222 h 233"/>
                <a:gd name="T20" fmla="*/ 31 w 181"/>
                <a:gd name="T21" fmla="*/ 206 h 233"/>
                <a:gd name="T22" fmla="*/ 33 w 181"/>
                <a:gd name="T23" fmla="*/ 152 h 233"/>
                <a:gd name="T24" fmla="*/ 33 w 181"/>
                <a:gd name="T25" fmla="*/ 80 h 233"/>
                <a:gd name="T26" fmla="*/ 32 w 181"/>
                <a:gd name="T27" fmla="*/ 24 h 233"/>
                <a:gd name="T28" fmla="*/ 3 w 181"/>
                <a:gd name="T29" fmla="*/ 14 h 233"/>
                <a:gd name="T30" fmla="*/ 1 w 181"/>
                <a:gd name="T31" fmla="*/ 10 h 233"/>
                <a:gd name="T32" fmla="*/ 4 w 181"/>
                <a:gd name="T33" fmla="*/ 4 h 233"/>
                <a:gd name="T34" fmla="*/ 6 w 181"/>
                <a:gd name="T35" fmla="*/ 2 h 233"/>
                <a:gd name="T36" fmla="*/ 91 w 181"/>
                <a:gd name="T37" fmla="*/ 0 h 233"/>
                <a:gd name="T38" fmla="*/ 93 w 181"/>
                <a:gd name="T39" fmla="*/ 10 h 233"/>
                <a:gd name="T40" fmla="*/ 62 w 181"/>
                <a:gd name="T41" fmla="*/ 29 h 233"/>
                <a:gd name="T42" fmla="*/ 60 w 181"/>
                <a:gd name="T43" fmla="*/ 91 h 233"/>
                <a:gd name="T44" fmla="*/ 60 w 181"/>
                <a:gd name="T45" fmla="*/ 134 h 233"/>
                <a:gd name="T46" fmla="*/ 61 w 181"/>
                <a:gd name="T47" fmla="*/ 206 h 233"/>
                <a:gd name="T48" fmla="*/ 68 w 181"/>
                <a:gd name="T49" fmla="*/ 216 h 233"/>
                <a:gd name="T50" fmla="*/ 102 w 181"/>
                <a:gd name="T51" fmla="*/ 217 h 233"/>
                <a:gd name="T52" fmla="*/ 159 w 181"/>
                <a:gd name="T53" fmla="*/ 200 h 233"/>
                <a:gd name="T54" fmla="*/ 169 w 181"/>
                <a:gd name="T55" fmla="*/ 177 h 233"/>
                <a:gd name="T56" fmla="*/ 170 w 181"/>
                <a:gd name="T57" fmla="*/ 17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1" h="233">
                  <a:moveTo>
                    <a:pt x="170" y="175"/>
                  </a:moveTo>
                  <a:cubicBezTo>
                    <a:pt x="171" y="175"/>
                    <a:pt x="178" y="177"/>
                    <a:pt x="180" y="178"/>
                  </a:cubicBezTo>
                  <a:cubicBezTo>
                    <a:pt x="181" y="179"/>
                    <a:pt x="181" y="180"/>
                    <a:pt x="181" y="182"/>
                  </a:cubicBezTo>
                  <a:cubicBezTo>
                    <a:pt x="177" y="196"/>
                    <a:pt x="173" y="210"/>
                    <a:pt x="170" y="226"/>
                  </a:cubicBezTo>
                  <a:cubicBezTo>
                    <a:pt x="170" y="229"/>
                    <a:pt x="167" y="231"/>
                    <a:pt x="164" y="231"/>
                  </a:cubicBezTo>
                  <a:cubicBezTo>
                    <a:pt x="161" y="231"/>
                    <a:pt x="157" y="231"/>
                    <a:pt x="142" y="231"/>
                  </a:cubicBezTo>
                  <a:cubicBezTo>
                    <a:pt x="128" y="231"/>
                    <a:pt x="110" y="230"/>
                    <a:pt x="52" y="230"/>
                  </a:cubicBezTo>
                  <a:cubicBezTo>
                    <a:pt x="33" y="230"/>
                    <a:pt x="17" y="232"/>
                    <a:pt x="12" y="232"/>
                  </a:cubicBezTo>
                  <a:cubicBezTo>
                    <a:pt x="8" y="233"/>
                    <a:pt x="6" y="233"/>
                    <a:pt x="5" y="233"/>
                  </a:cubicBezTo>
                  <a:cubicBezTo>
                    <a:pt x="4" y="232"/>
                    <a:pt x="1" y="224"/>
                    <a:pt x="1" y="222"/>
                  </a:cubicBezTo>
                  <a:cubicBezTo>
                    <a:pt x="19" y="220"/>
                    <a:pt x="28" y="217"/>
                    <a:pt x="31" y="206"/>
                  </a:cubicBezTo>
                  <a:cubicBezTo>
                    <a:pt x="32" y="202"/>
                    <a:pt x="33" y="188"/>
                    <a:pt x="33" y="152"/>
                  </a:cubicBezTo>
                  <a:cubicBezTo>
                    <a:pt x="33" y="80"/>
                    <a:pt x="33" y="80"/>
                    <a:pt x="33" y="80"/>
                  </a:cubicBezTo>
                  <a:cubicBezTo>
                    <a:pt x="33" y="50"/>
                    <a:pt x="32" y="31"/>
                    <a:pt x="32" y="24"/>
                  </a:cubicBezTo>
                  <a:cubicBezTo>
                    <a:pt x="31" y="16"/>
                    <a:pt x="28" y="14"/>
                    <a:pt x="3" y="14"/>
                  </a:cubicBezTo>
                  <a:cubicBezTo>
                    <a:pt x="1" y="14"/>
                    <a:pt x="0" y="12"/>
                    <a:pt x="1" y="10"/>
                  </a:cubicBezTo>
                  <a:cubicBezTo>
                    <a:pt x="4" y="4"/>
                    <a:pt x="4" y="4"/>
                    <a:pt x="4" y="4"/>
                  </a:cubicBezTo>
                  <a:cubicBezTo>
                    <a:pt x="5" y="2"/>
                    <a:pt x="5" y="2"/>
                    <a:pt x="6" y="2"/>
                  </a:cubicBezTo>
                  <a:cubicBezTo>
                    <a:pt x="32" y="3"/>
                    <a:pt x="61" y="2"/>
                    <a:pt x="91" y="0"/>
                  </a:cubicBezTo>
                  <a:cubicBezTo>
                    <a:pt x="92" y="1"/>
                    <a:pt x="93" y="7"/>
                    <a:pt x="93" y="10"/>
                  </a:cubicBezTo>
                  <a:cubicBezTo>
                    <a:pt x="70" y="13"/>
                    <a:pt x="63" y="14"/>
                    <a:pt x="62" y="29"/>
                  </a:cubicBezTo>
                  <a:cubicBezTo>
                    <a:pt x="61" y="39"/>
                    <a:pt x="60" y="65"/>
                    <a:pt x="60" y="91"/>
                  </a:cubicBezTo>
                  <a:cubicBezTo>
                    <a:pt x="60" y="134"/>
                    <a:pt x="60" y="134"/>
                    <a:pt x="60" y="134"/>
                  </a:cubicBezTo>
                  <a:cubicBezTo>
                    <a:pt x="60" y="190"/>
                    <a:pt x="61" y="201"/>
                    <a:pt x="61" y="206"/>
                  </a:cubicBezTo>
                  <a:cubicBezTo>
                    <a:pt x="62" y="212"/>
                    <a:pt x="64" y="215"/>
                    <a:pt x="68" y="216"/>
                  </a:cubicBezTo>
                  <a:cubicBezTo>
                    <a:pt x="74" y="217"/>
                    <a:pt x="86" y="217"/>
                    <a:pt x="102" y="217"/>
                  </a:cubicBezTo>
                  <a:cubicBezTo>
                    <a:pt x="125" y="217"/>
                    <a:pt x="147" y="217"/>
                    <a:pt x="159" y="200"/>
                  </a:cubicBezTo>
                  <a:cubicBezTo>
                    <a:pt x="163" y="195"/>
                    <a:pt x="166" y="188"/>
                    <a:pt x="169" y="177"/>
                  </a:cubicBezTo>
                  <a:cubicBezTo>
                    <a:pt x="169" y="176"/>
                    <a:pt x="169" y="175"/>
                    <a:pt x="170" y="17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15" name="Freeform 14"/>
            <p:cNvSpPr>
              <a:spLocks/>
            </p:cNvSpPr>
            <p:nvPr userDrawn="1"/>
          </p:nvSpPr>
          <p:spPr bwMode="auto">
            <a:xfrm>
              <a:off x="-1375" y="2244"/>
              <a:ext cx="332" cy="299"/>
            </a:xfrm>
            <a:custGeom>
              <a:avLst/>
              <a:gdLst>
                <a:gd name="T0" fmla="*/ 38 w 159"/>
                <a:gd name="T1" fmla="*/ 0 h 143"/>
                <a:gd name="T2" fmla="*/ 42 w 159"/>
                <a:gd name="T3" fmla="*/ 6 h 143"/>
                <a:gd name="T4" fmla="*/ 42 w 159"/>
                <a:gd name="T5" fmla="*/ 30 h 143"/>
                <a:gd name="T6" fmla="*/ 40 w 159"/>
                <a:gd name="T7" fmla="*/ 101 h 143"/>
                <a:gd name="T8" fmla="*/ 69 w 159"/>
                <a:gd name="T9" fmla="*/ 125 h 143"/>
                <a:gd name="T10" fmla="*/ 104 w 159"/>
                <a:gd name="T11" fmla="*/ 112 h 143"/>
                <a:gd name="T12" fmla="*/ 108 w 159"/>
                <a:gd name="T13" fmla="*/ 104 h 143"/>
                <a:gd name="T14" fmla="*/ 110 w 159"/>
                <a:gd name="T15" fmla="*/ 61 h 143"/>
                <a:gd name="T16" fmla="*/ 106 w 159"/>
                <a:gd name="T17" fmla="*/ 25 h 143"/>
                <a:gd name="T18" fmla="*/ 87 w 159"/>
                <a:gd name="T19" fmla="*/ 17 h 143"/>
                <a:gd name="T20" fmla="*/ 85 w 159"/>
                <a:gd name="T21" fmla="*/ 15 h 143"/>
                <a:gd name="T22" fmla="*/ 84 w 159"/>
                <a:gd name="T23" fmla="*/ 8 h 143"/>
                <a:gd name="T24" fmla="*/ 85 w 159"/>
                <a:gd name="T25" fmla="*/ 7 h 143"/>
                <a:gd name="T26" fmla="*/ 129 w 159"/>
                <a:gd name="T27" fmla="*/ 4 h 143"/>
                <a:gd name="T28" fmla="*/ 133 w 159"/>
                <a:gd name="T29" fmla="*/ 8 h 143"/>
                <a:gd name="T30" fmla="*/ 134 w 159"/>
                <a:gd name="T31" fmla="*/ 23 h 143"/>
                <a:gd name="T32" fmla="*/ 132 w 159"/>
                <a:gd name="T33" fmla="*/ 67 h 143"/>
                <a:gd name="T34" fmla="*/ 132 w 159"/>
                <a:gd name="T35" fmla="*/ 101 h 143"/>
                <a:gd name="T36" fmla="*/ 134 w 159"/>
                <a:gd name="T37" fmla="*/ 122 h 143"/>
                <a:gd name="T38" fmla="*/ 137 w 159"/>
                <a:gd name="T39" fmla="*/ 124 h 143"/>
                <a:gd name="T40" fmla="*/ 156 w 159"/>
                <a:gd name="T41" fmla="*/ 120 h 143"/>
                <a:gd name="T42" fmla="*/ 159 w 159"/>
                <a:gd name="T43" fmla="*/ 123 h 143"/>
                <a:gd name="T44" fmla="*/ 154 w 159"/>
                <a:gd name="T45" fmla="*/ 135 h 143"/>
                <a:gd name="T46" fmla="*/ 112 w 159"/>
                <a:gd name="T47" fmla="*/ 143 h 143"/>
                <a:gd name="T48" fmla="*/ 109 w 159"/>
                <a:gd name="T49" fmla="*/ 142 h 143"/>
                <a:gd name="T50" fmla="*/ 106 w 159"/>
                <a:gd name="T51" fmla="*/ 137 h 143"/>
                <a:gd name="T52" fmla="*/ 107 w 159"/>
                <a:gd name="T53" fmla="*/ 122 h 143"/>
                <a:gd name="T54" fmla="*/ 74 w 159"/>
                <a:gd name="T55" fmla="*/ 138 h 143"/>
                <a:gd name="T56" fmla="*/ 52 w 159"/>
                <a:gd name="T57" fmla="*/ 143 h 143"/>
                <a:gd name="T58" fmla="*/ 21 w 159"/>
                <a:gd name="T59" fmla="*/ 127 h 143"/>
                <a:gd name="T60" fmla="*/ 17 w 159"/>
                <a:gd name="T61" fmla="*/ 105 h 143"/>
                <a:gd name="T62" fmla="*/ 18 w 159"/>
                <a:gd name="T63" fmla="*/ 33 h 143"/>
                <a:gd name="T64" fmla="*/ 3 w 159"/>
                <a:gd name="T65" fmla="*/ 19 h 143"/>
                <a:gd name="T66" fmla="*/ 0 w 159"/>
                <a:gd name="T67" fmla="*/ 14 h 143"/>
                <a:gd name="T68" fmla="*/ 2 w 159"/>
                <a:gd name="T69" fmla="*/ 9 h 143"/>
                <a:gd name="T70" fmla="*/ 38 w 159"/>
                <a:gd name="T71"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143">
                  <a:moveTo>
                    <a:pt x="38" y="0"/>
                  </a:moveTo>
                  <a:cubicBezTo>
                    <a:pt x="41" y="0"/>
                    <a:pt x="41" y="2"/>
                    <a:pt x="42" y="6"/>
                  </a:cubicBezTo>
                  <a:cubicBezTo>
                    <a:pt x="42" y="9"/>
                    <a:pt x="42" y="16"/>
                    <a:pt x="42" y="30"/>
                  </a:cubicBezTo>
                  <a:cubicBezTo>
                    <a:pt x="41" y="46"/>
                    <a:pt x="40" y="80"/>
                    <a:pt x="40" y="101"/>
                  </a:cubicBezTo>
                  <a:cubicBezTo>
                    <a:pt x="40" y="117"/>
                    <a:pt x="57" y="125"/>
                    <a:pt x="69" y="125"/>
                  </a:cubicBezTo>
                  <a:cubicBezTo>
                    <a:pt x="83" y="124"/>
                    <a:pt x="94" y="118"/>
                    <a:pt x="104" y="112"/>
                  </a:cubicBezTo>
                  <a:cubicBezTo>
                    <a:pt x="106" y="110"/>
                    <a:pt x="107" y="108"/>
                    <a:pt x="108" y="104"/>
                  </a:cubicBezTo>
                  <a:cubicBezTo>
                    <a:pt x="109" y="94"/>
                    <a:pt x="110" y="79"/>
                    <a:pt x="110" y="61"/>
                  </a:cubicBezTo>
                  <a:cubicBezTo>
                    <a:pt x="110" y="38"/>
                    <a:pt x="109" y="29"/>
                    <a:pt x="106" y="25"/>
                  </a:cubicBezTo>
                  <a:cubicBezTo>
                    <a:pt x="104" y="21"/>
                    <a:pt x="100" y="20"/>
                    <a:pt x="87" y="17"/>
                  </a:cubicBezTo>
                  <a:cubicBezTo>
                    <a:pt x="86" y="17"/>
                    <a:pt x="85" y="16"/>
                    <a:pt x="85" y="15"/>
                  </a:cubicBezTo>
                  <a:cubicBezTo>
                    <a:pt x="85" y="14"/>
                    <a:pt x="84" y="9"/>
                    <a:pt x="84" y="8"/>
                  </a:cubicBezTo>
                  <a:cubicBezTo>
                    <a:pt x="84" y="8"/>
                    <a:pt x="84" y="8"/>
                    <a:pt x="85" y="7"/>
                  </a:cubicBezTo>
                  <a:cubicBezTo>
                    <a:pt x="86" y="7"/>
                    <a:pt x="114" y="4"/>
                    <a:pt x="129" y="4"/>
                  </a:cubicBezTo>
                  <a:cubicBezTo>
                    <a:pt x="132" y="4"/>
                    <a:pt x="132" y="5"/>
                    <a:pt x="133" y="8"/>
                  </a:cubicBezTo>
                  <a:cubicBezTo>
                    <a:pt x="134" y="11"/>
                    <a:pt x="134" y="13"/>
                    <a:pt x="134" y="23"/>
                  </a:cubicBezTo>
                  <a:cubicBezTo>
                    <a:pt x="133" y="34"/>
                    <a:pt x="132" y="45"/>
                    <a:pt x="132" y="67"/>
                  </a:cubicBezTo>
                  <a:cubicBezTo>
                    <a:pt x="132" y="101"/>
                    <a:pt x="132" y="101"/>
                    <a:pt x="132" y="101"/>
                  </a:cubicBezTo>
                  <a:cubicBezTo>
                    <a:pt x="132" y="112"/>
                    <a:pt x="133" y="120"/>
                    <a:pt x="134" y="122"/>
                  </a:cubicBezTo>
                  <a:cubicBezTo>
                    <a:pt x="134" y="124"/>
                    <a:pt x="135" y="125"/>
                    <a:pt x="137" y="124"/>
                  </a:cubicBezTo>
                  <a:cubicBezTo>
                    <a:pt x="139" y="124"/>
                    <a:pt x="147" y="122"/>
                    <a:pt x="156" y="120"/>
                  </a:cubicBezTo>
                  <a:cubicBezTo>
                    <a:pt x="157" y="120"/>
                    <a:pt x="159" y="122"/>
                    <a:pt x="159" y="123"/>
                  </a:cubicBezTo>
                  <a:cubicBezTo>
                    <a:pt x="156" y="134"/>
                    <a:pt x="156" y="135"/>
                    <a:pt x="154" y="135"/>
                  </a:cubicBezTo>
                  <a:cubicBezTo>
                    <a:pt x="137" y="136"/>
                    <a:pt x="115" y="143"/>
                    <a:pt x="112" y="143"/>
                  </a:cubicBezTo>
                  <a:cubicBezTo>
                    <a:pt x="111" y="143"/>
                    <a:pt x="110" y="143"/>
                    <a:pt x="109" y="142"/>
                  </a:cubicBezTo>
                  <a:cubicBezTo>
                    <a:pt x="107" y="139"/>
                    <a:pt x="106" y="138"/>
                    <a:pt x="106" y="137"/>
                  </a:cubicBezTo>
                  <a:cubicBezTo>
                    <a:pt x="107" y="122"/>
                    <a:pt x="107" y="122"/>
                    <a:pt x="107" y="122"/>
                  </a:cubicBezTo>
                  <a:cubicBezTo>
                    <a:pt x="97" y="126"/>
                    <a:pt x="83" y="134"/>
                    <a:pt x="74" y="138"/>
                  </a:cubicBezTo>
                  <a:cubicBezTo>
                    <a:pt x="68" y="142"/>
                    <a:pt x="58" y="143"/>
                    <a:pt x="52" y="143"/>
                  </a:cubicBezTo>
                  <a:cubicBezTo>
                    <a:pt x="41" y="143"/>
                    <a:pt x="29" y="139"/>
                    <a:pt x="21" y="127"/>
                  </a:cubicBezTo>
                  <a:cubicBezTo>
                    <a:pt x="18" y="122"/>
                    <a:pt x="17" y="113"/>
                    <a:pt x="17" y="105"/>
                  </a:cubicBezTo>
                  <a:cubicBezTo>
                    <a:pt x="17" y="66"/>
                    <a:pt x="18" y="42"/>
                    <a:pt x="18" y="33"/>
                  </a:cubicBezTo>
                  <a:cubicBezTo>
                    <a:pt x="18" y="27"/>
                    <a:pt x="17" y="25"/>
                    <a:pt x="3" y="19"/>
                  </a:cubicBezTo>
                  <a:cubicBezTo>
                    <a:pt x="2" y="18"/>
                    <a:pt x="1" y="17"/>
                    <a:pt x="0" y="14"/>
                  </a:cubicBezTo>
                  <a:cubicBezTo>
                    <a:pt x="0" y="10"/>
                    <a:pt x="0" y="9"/>
                    <a:pt x="2" y="9"/>
                  </a:cubicBezTo>
                  <a:cubicBezTo>
                    <a:pt x="7" y="7"/>
                    <a:pt x="34" y="0"/>
                    <a:pt x="3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16" name="Freeform 15"/>
            <p:cNvSpPr>
              <a:spLocks/>
            </p:cNvSpPr>
            <p:nvPr userDrawn="1"/>
          </p:nvSpPr>
          <p:spPr bwMode="auto">
            <a:xfrm>
              <a:off x="-1013" y="2241"/>
              <a:ext cx="240" cy="300"/>
            </a:xfrm>
            <a:custGeom>
              <a:avLst/>
              <a:gdLst>
                <a:gd name="T0" fmla="*/ 80 w 115"/>
                <a:gd name="T1" fmla="*/ 0 h 143"/>
                <a:gd name="T2" fmla="*/ 113 w 115"/>
                <a:gd name="T3" fmla="*/ 12 h 143"/>
                <a:gd name="T4" fmla="*/ 115 w 115"/>
                <a:gd name="T5" fmla="*/ 16 h 143"/>
                <a:gd name="T6" fmla="*/ 105 w 115"/>
                <a:gd name="T7" fmla="*/ 29 h 143"/>
                <a:gd name="T8" fmla="*/ 97 w 115"/>
                <a:gd name="T9" fmla="*/ 30 h 143"/>
                <a:gd name="T10" fmla="*/ 89 w 115"/>
                <a:gd name="T11" fmla="*/ 26 h 143"/>
                <a:gd name="T12" fmla="*/ 64 w 115"/>
                <a:gd name="T13" fmla="*/ 18 h 143"/>
                <a:gd name="T14" fmla="*/ 38 w 115"/>
                <a:gd name="T15" fmla="*/ 27 h 143"/>
                <a:gd name="T16" fmla="*/ 25 w 115"/>
                <a:gd name="T17" fmla="*/ 68 h 143"/>
                <a:gd name="T18" fmla="*/ 36 w 115"/>
                <a:gd name="T19" fmla="*/ 109 h 143"/>
                <a:gd name="T20" fmla="*/ 70 w 115"/>
                <a:gd name="T21" fmla="*/ 126 h 143"/>
                <a:gd name="T22" fmla="*/ 106 w 115"/>
                <a:gd name="T23" fmla="*/ 112 h 143"/>
                <a:gd name="T24" fmla="*/ 110 w 115"/>
                <a:gd name="T25" fmla="*/ 114 h 143"/>
                <a:gd name="T26" fmla="*/ 105 w 115"/>
                <a:gd name="T27" fmla="*/ 125 h 143"/>
                <a:gd name="T28" fmla="*/ 76 w 115"/>
                <a:gd name="T29" fmla="*/ 140 h 143"/>
                <a:gd name="T30" fmla="*/ 57 w 115"/>
                <a:gd name="T31" fmla="*/ 143 h 143"/>
                <a:gd name="T32" fmla="*/ 19 w 115"/>
                <a:gd name="T33" fmla="*/ 129 h 143"/>
                <a:gd name="T34" fmla="*/ 0 w 115"/>
                <a:gd name="T35" fmla="*/ 85 h 143"/>
                <a:gd name="T36" fmla="*/ 21 w 115"/>
                <a:gd name="T37" fmla="*/ 30 h 143"/>
                <a:gd name="T38" fmla="*/ 52 w 115"/>
                <a:gd name="T39" fmla="*/ 8 h 143"/>
                <a:gd name="T40" fmla="*/ 80 w 115"/>
                <a:gd name="T41"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 h="143">
                  <a:moveTo>
                    <a:pt x="80" y="0"/>
                  </a:moveTo>
                  <a:cubicBezTo>
                    <a:pt x="92" y="0"/>
                    <a:pt x="106" y="5"/>
                    <a:pt x="113" y="12"/>
                  </a:cubicBezTo>
                  <a:cubicBezTo>
                    <a:pt x="115" y="14"/>
                    <a:pt x="115" y="15"/>
                    <a:pt x="115" y="16"/>
                  </a:cubicBezTo>
                  <a:cubicBezTo>
                    <a:pt x="115" y="21"/>
                    <a:pt x="108" y="26"/>
                    <a:pt x="105" y="29"/>
                  </a:cubicBezTo>
                  <a:cubicBezTo>
                    <a:pt x="102" y="30"/>
                    <a:pt x="98" y="31"/>
                    <a:pt x="97" y="30"/>
                  </a:cubicBezTo>
                  <a:cubicBezTo>
                    <a:pt x="95" y="29"/>
                    <a:pt x="93" y="28"/>
                    <a:pt x="89" y="26"/>
                  </a:cubicBezTo>
                  <a:cubicBezTo>
                    <a:pt x="82" y="21"/>
                    <a:pt x="71" y="18"/>
                    <a:pt x="64" y="18"/>
                  </a:cubicBezTo>
                  <a:cubicBezTo>
                    <a:pt x="52" y="18"/>
                    <a:pt x="43" y="22"/>
                    <a:pt x="38" y="27"/>
                  </a:cubicBezTo>
                  <a:cubicBezTo>
                    <a:pt x="28" y="37"/>
                    <a:pt x="25" y="50"/>
                    <a:pt x="25" y="68"/>
                  </a:cubicBezTo>
                  <a:cubicBezTo>
                    <a:pt x="25" y="89"/>
                    <a:pt x="32" y="103"/>
                    <a:pt x="36" y="109"/>
                  </a:cubicBezTo>
                  <a:cubicBezTo>
                    <a:pt x="47" y="122"/>
                    <a:pt x="62" y="126"/>
                    <a:pt x="70" y="126"/>
                  </a:cubicBezTo>
                  <a:cubicBezTo>
                    <a:pt x="81" y="126"/>
                    <a:pt x="98" y="117"/>
                    <a:pt x="106" y="112"/>
                  </a:cubicBezTo>
                  <a:cubicBezTo>
                    <a:pt x="106" y="112"/>
                    <a:pt x="110" y="113"/>
                    <a:pt x="110" y="114"/>
                  </a:cubicBezTo>
                  <a:cubicBezTo>
                    <a:pt x="110" y="117"/>
                    <a:pt x="108" y="123"/>
                    <a:pt x="105" y="125"/>
                  </a:cubicBezTo>
                  <a:cubicBezTo>
                    <a:pt x="101" y="128"/>
                    <a:pt x="88" y="135"/>
                    <a:pt x="76" y="140"/>
                  </a:cubicBezTo>
                  <a:cubicBezTo>
                    <a:pt x="69" y="142"/>
                    <a:pt x="61" y="143"/>
                    <a:pt x="57" y="143"/>
                  </a:cubicBezTo>
                  <a:cubicBezTo>
                    <a:pt x="45" y="143"/>
                    <a:pt x="30" y="138"/>
                    <a:pt x="19" y="129"/>
                  </a:cubicBezTo>
                  <a:cubicBezTo>
                    <a:pt x="11" y="124"/>
                    <a:pt x="0" y="107"/>
                    <a:pt x="0" y="85"/>
                  </a:cubicBezTo>
                  <a:cubicBezTo>
                    <a:pt x="0" y="48"/>
                    <a:pt x="15" y="36"/>
                    <a:pt x="21" y="30"/>
                  </a:cubicBezTo>
                  <a:cubicBezTo>
                    <a:pt x="28" y="22"/>
                    <a:pt x="44" y="12"/>
                    <a:pt x="52" y="8"/>
                  </a:cubicBezTo>
                  <a:cubicBezTo>
                    <a:pt x="60" y="4"/>
                    <a:pt x="69" y="0"/>
                    <a:pt x="8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17" name="Freeform 16"/>
            <p:cNvSpPr>
              <a:spLocks noEditPoints="1"/>
            </p:cNvSpPr>
            <p:nvPr userDrawn="1"/>
          </p:nvSpPr>
          <p:spPr bwMode="auto">
            <a:xfrm>
              <a:off x="-733" y="2078"/>
              <a:ext cx="140" cy="461"/>
            </a:xfrm>
            <a:custGeom>
              <a:avLst/>
              <a:gdLst>
                <a:gd name="T0" fmla="*/ 36 w 67"/>
                <a:gd name="T1" fmla="*/ 218 h 220"/>
                <a:gd name="T2" fmla="*/ 3 w 67"/>
                <a:gd name="T3" fmla="*/ 220 h 220"/>
                <a:gd name="T4" fmla="*/ 1 w 67"/>
                <a:gd name="T5" fmla="*/ 218 h 220"/>
                <a:gd name="T6" fmla="*/ 0 w 67"/>
                <a:gd name="T7" fmla="*/ 210 h 220"/>
                <a:gd name="T8" fmla="*/ 2 w 67"/>
                <a:gd name="T9" fmla="*/ 209 h 220"/>
                <a:gd name="T10" fmla="*/ 20 w 67"/>
                <a:gd name="T11" fmla="*/ 197 h 220"/>
                <a:gd name="T12" fmla="*/ 22 w 67"/>
                <a:gd name="T13" fmla="*/ 144 h 220"/>
                <a:gd name="T14" fmla="*/ 21 w 67"/>
                <a:gd name="T15" fmla="*/ 107 h 220"/>
                <a:gd name="T16" fmla="*/ 2 w 67"/>
                <a:gd name="T17" fmla="*/ 102 h 220"/>
                <a:gd name="T18" fmla="*/ 1 w 67"/>
                <a:gd name="T19" fmla="*/ 99 h 220"/>
                <a:gd name="T20" fmla="*/ 5 w 67"/>
                <a:gd name="T21" fmla="*/ 92 h 220"/>
                <a:gd name="T22" fmla="*/ 45 w 67"/>
                <a:gd name="T23" fmla="*/ 77 h 220"/>
                <a:gd name="T24" fmla="*/ 47 w 67"/>
                <a:gd name="T25" fmla="*/ 79 h 220"/>
                <a:gd name="T26" fmla="*/ 44 w 67"/>
                <a:gd name="T27" fmla="*/ 170 h 220"/>
                <a:gd name="T28" fmla="*/ 44 w 67"/>
                <a:gd name="T29" fmla="*/ 199 h 220"/>
                <a:gd name="T30" fmla="*/ 49 w 67"/>
                <a:gd name="T31" fmla="*/ 205 h 220"/>
                <a:gd name="T32" fmla="*/ 64 w 67"/>
                <a:gd name="T33" fmla="*/ 204 h 220"/>
                <a:gd name="T34" fmla="*/ 67 w 67"/>
                <a:gd name="T35" fmla="*/ 207 h 220"/>
                <a:gd name="T36" fmla="*/ 66 w 67"/>
                <a:gd name="T37" fmla="*/ 216 h 220"/>
                <a:gd name="T38" fmla="*/ 63 w 67"/>
                <a:gd name="T39" fmla="*/ 218 h 220"/>
                <a:gd name="T40" fmla="*/ 36 w 67"/>
                <a:gd name="T41" fmla="*/ 218 h 220"/>
                <a:gd name="T42" fmla="*/ 39 w 67"/>
                <a:gd name="T43" fmla="*/ 0 h 220"/>
                <a:gd name="T44" fmla="*/ 53 w 67"/>
                <a:gd name="T45" fmla="*/ 15 h 220"/>
                <a:gd name="T46" fmla="*/ 37 w 67"/>
                <a:gd name="T47" fmla="*/ 32 h 220"/>
                <a:gd name="T48" fmla="*/ 23 w 67"/>
                <a:gd name="T49" fmla="*/ 17 h 220"/>
                <a:gd name="T50" fmla="*/ 39 w 67"/>
                <a:gd name="T5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7" h="220">
                  <a:moveTo>
                    <a:pt x="36" y="218"/>
                  </a:moveTo>
                  <a:cubicBezTo>
                    <a:pt x="19" y="218"/>
                    <a:pt x="4" y="220"/>
                    <a:pt x="3" y="220"/>
                  </a:cubicBezTo>
                  <a:cubicBezTo>
                    <a:pt x="2" y="220"/>
                    <a:pt x="1" y="220"/>
                    <a:pt x="1" y="218"/>
                  </a:cubicBezTo>
                  <a:cubicBezTo>
                    <a:pt x="0" y="216"/>
                    <a:pt x="0" y="212"/>
                    <a:pt x="0" y="210"/>
                  </a:cubicBezTo>
                  <a:cubicBezTo>
                    <a:pt x="0" y="209"/>
                    <a:pt x="1" y="209"/>
                    <a:pt x="2" y="209"/>
                  </a:cubicBezTo>
                  <a:cubicBezTo>
                    <a:pt x="15" y="207"/>
                    <a:pt x="18" y="206"/>
                    <a:pt x="20" y="197"/>
                  </a:cubicBezTo>
                  <a:cubicBezTo>
                    <a:pt x="21" y="191"/>
                    <a:pt x="22" y="166"/>
                    <a:pt x="22" y="144"/>
                  </a:cubicBezTo>
                  <a:cubicBezTo>
                    <a:pt x="22" y="125"/>
                    <a:pt x="22" y="114"/>
                    <a:pt x="21" y="107"/>
                  </a:cubicBezTo>
                  <a:cubicBezTo>
                    <a:pt x="21" y="105"/>
                    <a:pt x="19" y="104"/>
                    <a:pt x="2" y="102"/>
                  </a:cubicBezTo>
                  <a:cubicBezTo>
                    <a:pt x="0" y="101"/>
                    <a:pt x="0" y="101"/>
                    <a:pt x="1" y="99"/>
                  </a:cubicBezTo>
                  <a:cubicBezTo>
                    <a:pt x="3" y="93"/>
                    <a:pt x="4" y="92"/>
                    <a:pt x="5" y="92"/>
                  </a:cubicBezTo>
                  <a:cubicBezTo>
                    <a:pt x="19" y="87"/>
                    <a:pt x="29" y="82"/>
                    <a:pt x="45" y="77"/>
                  </a:cubicBezTo>
                  <a:cubicBezTo>
                    <a:pt x="47" y="76"/>
                    <a:pt x="47" y="76"/>
                    <a:pt x="47" y="79"/>
                  </a:cubicBezTo>
                  <a:cubicBezTo>
                    <a:pt x="46" y="103"/>
                    <a:pt x="44" y="152"/>
                    <a:pt x="44" y="170"/>
                  </a:cubicBezTo>
                  <a:cubicBezTo>
                    <a:pt x="44" y="189"/>
                    <a:pt x="44" y="195"/>
                    <a:pt x="44" y="199"/>
                  </a:cubicBezTo>
                  <a:cubicBezTo>
                    <a:pt x="45" y="204"/>
                    <a:pt x="46" y="206"/>
                    <a:pt x="49" y="205"/>
                  </a:cubicBezTo>
                  <a:cubicBezTo>
                    <a:pt x="60" y="204"/>
                    <a:pt x="63" y="204"/>
                    <a:pt x="64" y="204"/>
                  </a:cubicBezTo>
                  <a:cubicBezTo>
                    <a:pt x="65" y="204"/>
                    <a:pt x="67" y="206"/>
                    <a:pt x="67" y="207"/>
                  </a:cubicBezTo>
                  <a:cubicBezTo>
                    <a:pt x="66" y="216"/>
                    <a:pt x="66" y="216"/>
                    <a:pt x="66" y="216"/>
                  </a:cubicBezTo>
                  <a:cubicBezTo>
                    <a:pt x="66" y="218"/>
                    <a:pt x="65" y="218"/>
                    <a:pt x="63" y="218"/>
                  </a:cubicBezTo>
                  <a:lnTo>
                    <a:pt x="36" y="218"/>
                  </a:lnTo>
                  <a:close/>
                  <a:moveTo>
                    <a:pt x="39" y="0"/>
                  </a:moveTo>
                  <a:cubicBezTo>
                    <a:pt x="47" y="0"/>
                    <a:pt x="53" y="7"/>
                    <a:pt x="53" y="15"/>
                  </a:cubicBezTo>
                  <a:cubicBezTo>
                    <a:pt x="53" y="25"/>
                    <a:pt x="45" y="32"/>
                    <a:pt x="37" y="32"/>
                  </a:cubicBezTo>
                  <a:cubicBezTo>
                    <a:pt x="29" y="32"/>
                    <a:pt x="23" y="26"/>
                    <a:pt x="23" y="17"/>
                  </a:cubicBezTo>
                  <a:cubicBezTo>
                    <a:pt x="23" y="6"/>
                    <a:pt x="31" y="0"/>
                    <a:pt x="3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18" name="Freeform 17"/>
            <p:cNvSpPr>
              <a:spLocks/>
            </p:cNvSpPr>
            <p:nvPr userDrawn="1"/>
          </p:nvSpPr>
          <p:spPr bwMode="auto">
            <a:xfrm>
              <a:off x="-558" y="2013"/>
              <a:ext cx="149" cy="528"/>
            </a:xfrm>
            <a:custGeom>
              <a:avLst/>
              <a:gdLst>
                <a:gd name="T0" fmla="*/ 0 w 71"/>
                <a:gd name="T1" fmla="*/ 247 h 252"/>
                <a:gd name="T2" fmla="*/ 2 w 71"/>
                <a:gd name="T3" fmla="*/ 241 h 252"/>
                <a:gd name="T4" fmla="*/ 11 w 71"/>
                <a:gd name="T5" fmla="*/ 238 h 252"/>
                <a:gd name="T6" fmla="*/ 19 w 71"/>
                <a:gd name="T7" fmla="*/ 230 h 252"/>
                <a:gd name="T8" fmla="*/ 22 w 71"/>
                <a:gd name="T9" fmla="*/ 84 h 252"/>
                <a:gd name="T10" fmla="*/ 21 w 71"/>
                <a:gd name="T11" fmla="*/ 39 h 252"/>
                <a:gd name="T12" fmla="*/ 2 w 71"/>
                <a:gd name="T13" fmla="*/ 27 h 252"/>
                <a:gd name="T14" fmla="*/ 3 w 71"/>
                <a:gd name="T15" fmla="*/ 20 h 252"/>
                <a:gd name="T16" fmla="*/ 6 w 71"/>
                <a:gd name="T17" fmla="*/ 18 h 252"/>
                <a:gd name="T18" fmla="*/ 46 w 71"/>
                <a:gd name="T19" fmla="*/ 1 h 252"/>
                <a:gd name="T20" fmla="*/ 49 w 71"/>
                <a:gd name="T21" fmla="*/ 3 h 252"/>
                <a:gd name="T22" fmla="*/ 44 w 71"/>
                <a:gd name="T23" fmla="*/ 182 h 252"/>
                <a:gd name="T24" fmla="*/ 54 w 71"/>
                <a:gd name="T25" fmla="*/ 237 h 252"/>
                <a:gd name="T26" fmla="*/ 70 w 71"/>
                <a:gd name="T27" fmla="*/ 236 h 252"/>
                <a:gd name="T28" fmla="*/ 71 w 71"/>
                <a:gd name="T29" fmla="*/ 238 h 252"/>
                <a:gd name="T30" fmla="*/ 70 w 71"/>
                <a:gd name="T31" fmla="*/ 248 h 252"/>
                <a:gd name="T32" fmla="*/ 68 w 71"/>
                <a:gd name="T33" fmla="*/ 249 h 252"/>
                <a:gd name="T34" fmla="*/ 2 w 71"/>
                <a:gd name="T35" fmla="*/ 252 h 252"/>
                <a:gd name="T36" fmla="*/ 0 w 71"/>
                <a:gd name="T37" fmla="*/ 250 h 252"/>
                <a:gd name="T38" fmla="*/ 0 w 71"/>
                <a:gd name="T39" fmla="*/ 247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252">
                  <a:moveTo>
                    <a:pt x="0" y="247"/>
                  </a:moveTo>
                  <a:cubicBezTo>
                    <a:pt x="0" y="245"/>
                    <a:pt x="1" y="242"/>
                    <a:pt x="2" y="241"/>
                  </a:cubicBezTo>
                  <a:cubicBezTo>
                    <a:pt x="4" y="240"/>
                    <a:pt x="8" y="239"/>
                    <a:pt x="11" y="238"/>
                  </a:cubicBezTo>
                  <a:cubicBezTo>
                    <a:pt x="17" y="236"/>
                    <a:pt x="18" y="234"/>
                    <a:pt x="19" y="230"/>
                  </a:cubicBezTo>
                  <a:cubicBezTo>
                    <a:pt x="21" y="180"/>
                    <a:pt x="22" y="109"/>
                    <a:pt x="22" y="84"/>
                  </a:cubicBezTo>
                  <a:cubicBezTo>
                    <a:pt x="22" y="67"/>
                    <a:pt x="22" y="48"/>
                    <a:pt x="21" y="39"/>
                  </a:cubicBezTo>
                  <a:cubicBezTo>
                    <a:pt x="21" y="29"/>
                    <a:pt x="18" y="29"/>
                    <a:pt x="2" y="27"/>
                  </a:cubicBezTo>
                  <a:cubicBezTo>
                    <a:pt x="1" y="27"/>
                    <a:pt x="1" y="27"/>
                    <a:pt x="3" y="20"/>
                  </a:cubicBezTo>
                  <a:cubicBezTo>
                    <a:pt x="3" y="19"/>
                    <a:pt x="4" y="18"/>
                    <a:pt x="6" y="18"/>
                  </a:cubicBezTo>
                  <a:cubicBezTo>
                    <a:pt x="18" y="14"/>
                    <a:pt x="31" y="8"/>
                    <a:pt x="46" y="1"/>
                  </a:cubicBezTo>
                  <a:cubicBezTo>
                    <a:pt x="48" y="0"/>
                    <a:pt x="49" y="0"/>
                    <a:pt x="49" y="3"/>
                  </a:cubicBezTo>
                  <a:cubicBezTo>
                    <a:pt x="45" y="48"/>
                    <a:pt x="44" y="118"/>
                    <a:pt x="44" y="182"/>
                  </a:cubicBezTo>
                  <a:cubicBezTo>
                    <a:pt x="44" y="231"/>
                    <a:pt x="46" y="237"/>
                    <a:pt x="54" y="237"/>
                  </a:cubicBezTo>
                  <a:cubicBezTo>
                    <a:pt x="60" y="237"/>
                    <a:pt x="69" y="236"/>
                    <a:pt x="70" y="236"/>
                  </a:cubicBezTo>
                  <a:cubicBezTo>
                    <a:pt x="71" y="236"/>
                    <a:pt x="71" y="237"/>
                    <a:pt x="71" y="238"/>
                  </a:cubicBezTo>
                  <a:cubicBezTo>
                    <a:pt x="71" y="242"/>
                    <a:pt x="71" y="245"/>
                    <a:pt x="70" y="248"/>
                  </a:cubicBezTo>
                  <a:cubicBezTo>
                    <a:pt x="70" y="249"/>
                    <a:pt x="69" y="249"/>
                    <a:pt x="68" y="249"/>
                  </a:cubicBezTo>
                  <a:cubicBezTo>
                    <a:pt x="59" y="249"/>
                    <a:pt x="12" y="250"/>
                    <a:pt x="2" y="252"/>
                  </a:cubicBezTo>
                  <a:cubicBezTo>
                    <a:pt x="0" y="252"/>
                    <a:pt x="0" y="252"/>
                    <a:pt x="0" y="250"/>
                  </a:cubicBezTo>
                  <a:lnTo>
                    <a:pt x="0" y="24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19" name="Freeform 18"/>
            <p:cNvSpPr>
              <a:spLocks noEditPoints="1"/>
            </p:cNvSpPr>
            <p:nvPr userDrawn="1"/>
          </p:nvSpPr>
          <p:spPr bwMode="auto">
            <a:xfrm>
              <a:off x="-384" y="2244"/>
              <a:ext cx="250" cy="297"/>
            </a:xfrm>
            <a:custGeom>
              <a:avLst/>
              <a:gdLst>
                <a:gd name="T0" fmla="*/ 67 w 120"/>
                <a:gd name="T1" fmla="*/ 0 h 142"/>
                <a:gd name="T2" fmla="*/ 95 w 120"/>
                <a:gd name="T3" fmla="*/ 13 h 142"/>
                <a:gd name="T4" fmla="*/ 108 w 120"/>
                <a:gd name="T5" fmla="*/ 35 h 142"/>
                <a:gd name="T6" fmla="*/ 120 w 120"/>
                <a:gd name="T7" fmla="*/ 34 h 142"/>
                <a:gd name="T8" fmla="*/ 120 w 120"/>
                <a:gd name="T9" fmla="*/ 36 h 142"/>
                <a:gd name="T10" fmla="*/ 114 w 120"/>
                <a:gd name="T11" fmla="*/ 47 h 142"/>
                <a:gd name="T12" fmla="*/ 29 w 120"/>
                <a:gd name="T13" fmla="*/ 65 h 142"/>
                <a:gd name="T14" fmla="*/ 26 w 120"/>
                <a:gd name="T15" fmla="*/ 72 h 142"/>
                <a:gd name="T16" fmla="*/ 70 w 120"/>
                <a:gd name="T17" fmla="*/ 123 h 142"/>
                <a:gd name="T18" fmla="*/ 111 w 120"/>
                <a:gd name="T19" fmla="*/ 106 h 142"/>
                <a:gd name="T20" fmla="*/ 117 w 120"/>
                <a:gd name="T21" fmla="*/ 106 h 142"/>
                <a:gd name="T22" fmla="*/ 114 w 120"/>
                <a:gd name="T23" fmla="*/ 118 h 142"/>
                <a:gd name="T24" fmla="*/ 71 w 120"/>
                <a:gd name="T25" fmla="*/ 141 h 142"/>
                <a:gd name="T26" fmla="*/ 59 w 120"/>
                <a:gd name="T27" fmla="*/ 142 h 142"/>
                <a:gd name="T28" fmla="*/ 15 w 120"/>
                <a:gd name="T29" fmla="*/ 123 h 142"/>
                <a:gd name="T30" fmla="*/ 0 w 120"/>
                <a:gd name="T31" fmla="*/ 79 h 142"/>
                <a:gd name="T32" fmla="*/ 35 w 120"/>
                <a:gd name="T33" fmla="*/ 12 h 142"/>
                <a:gd name="T34" fmla="*/ 66 w 120"/>
                <a:gd name="T35" fmla="*/ 0 h 142"/>
                <a:gd name="T36" fmla="*/ 67 w 120"/>
                <a:gd name="T37" fmla="*/ 0 h 142"/>
                <a:gd name="T38" fmla="*/ 83 w 120"/>
                <a:gd name="T39" fmla="*/ 38 h 142"/>
                <a:gd name="T40" fmla="*/ 54 w 120"/>
                <a:gd name="T41" fmla="*/ 13 h 142"/>
                <a:gd name="T42" fmla="*/ 45 w 120"/>
                <a:gd name="T43" fmla="*/ 17 h 142"/>
                <a:gd name="T44" fmla="*/ 30 w 120"/>
                <a:gd name="T45" fmla="*/ 55 h 142"/>
                <a:gd name="T46" fmla="*/ 79 w 120"/>
                <a:gd name="T47" fmla="*/ 44 h 142"/>
                <a:gd name="T48" fmla="*/ 83 w 120"/>
                <a:gd name="T49" fmla="*/ 3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0" h="142">
                  <a:moveTo>
                    <a:pt x="67" y="0"/>
                  </a:moveTo>
                  <a:cubicBezTo>
                    <a:pt x="78" y="0"/>
                    <a:pt x="89" y="7"/>
                    <a:pt x="95" y="13"/>
                  </a:cubicBezTo>
                  <a:cubicBezTo>
                    <a:pt x="101" y="19"/>
                    <a:pt x="105" y="26"/>
                    <a:pt x="108" y="35"/>
                  </a:cubicBezTo>
                  <a:cubicBezTo>
                    <a:pt x="111" y="35"/>
                    <a:pt x="118" y="33"/>
                    <a:pt x="120" y="34"/>
                  </a:cubicBezTo>
                  <a:cubicBezTo>
                    <a:pt x="120" y="34"/>
                    <a:pt x="120" y="35"/>
                    <a:pt x="120" y="36"/>
                  </a:cubicBezTo>
                  <a:cubicBezTo>
                    <a:pt x="119" y="40"/>
                    <a:pt x="117" y="46"/>
                    <a:pt x="114" y="47"/>
                  </a:cubicBezTo>
                  <a:cubicBezTo>
                    <a:pt x="88" y="53"/>
                    <a:pt x="44" y="61"/>
                    <a:pt x="29" y="65"/>
                  </a:cubicBezTo>
                  <a:cubicBezTo>
                    <a:pt x="27" y="66"/>
                    <a:pt x="26" y="68"/>
                    <a:pt x="26" y="72"/>
                  </a:cubicBezTo>
                  <a:cubicBezTo>
                    <a:pt x="28" y="109"/>
                    <a:pt x="47" y="123"/>
                    <a:pt x="70" y="123"/>
                  </a:cubicBezTo>
                  <a:cubicBezTo>
                    <a:pt x="86" y="123"/>
                    <a:pt x="100" y="116"/>
                    <a:pt x="111" y="106"/>
                  </a:cubicBezTo>
                  <a:cubicBezTo>
                    <a:pt x="113" y="105"/>
                    <a:pt x="117" y="105"/>
                    <a:pt x="117" y="106"/>
                  </a:cubicBezTo>
                  <a:cubicBezTo>
                    <a:pt x="116" y="113"/>
                    <a:pt x="116" y="116"/>
                    <a:pt x="114" y="118"/>
                  </a:cubicBezTo>
                  <a:cubicBezTo>
                    <a:pt x="100" y="130"/>
                    <a:pt x="83" y="137"/>
                    <a:pt x="71" y="141"/>
                  </a:cubicBezTo>
                  <a:cubicBezTo>
                    <a:pt x="66" y="142"/>
                    <a:pt x="62" y="142"/>
                    <a:pt x="59" y="142"/>
                  </a:cubicBezTo>
                  <a:cubicBezTo>
                    <a:pt x="35" y="142"/>
                    <a:pt x="19" y="127"/>
                    <a:pt x="15" y="123"/>
                  </a:cubicBezTo>
                  <a:cubicBezTo>
                    <a:pt x="10" y="117"/>
                    <a:pt x="0" y="102"/>
                    <a:pt x="0" y="79"/>
                  </a:cubicBezTo>
                  <a:cubicBezTo>
                    <a:pt x="0" y="48"/>
                    <a:pt x="18" y="25"/>
                    <a:pt x="35" y="12"/>
                  </a:cubicBezTo>
                  <a:cubicBezTo>
                    <a:pt x="44" y="5"/>
                    <a:pt x="56" y="0"/>
                    <a:pt x="66" y="0"/>
                  </a:cubicBezTo>
                  <a:lnTo>
                    <a:pt x="67" y="0"/>
                  </a:lnTo>
                  <a:close/>
                  <a:moveTo>
                    <a:pt x="83" y="38"/>
                  </a:moveTo>
                  <a:cubicBezTo>
                    <a:pt x="83" y="30"/>
                    <a:pt x="69" y="13"/>
                    <a:pt x="54" y="13"/>
                  </a:cubicBezTo>
                  <a:cubicBezTo>
                    <a:pt x="52" y="13"/>
                    <a:pt x="48" y="14"/>
                    <a:pt x="45" y="17"/>
                  </a:cubicBezTo>
                  <a:cubicBezTo>
                    <a:pt x="34" y="24"/>
                    <a:pt x="29" y="41"/>
                    <a:pt x="30" y="55"/>
                  </a:cubicBezTo>
                  <a:cubicBezTo>
                    <a:pt x="45" y="51"/>
                    <a:pt x="62" y="48"/>
                    <a:pt x="79" y="44"/>
                  </a:cubicBezTo>
                  <a:cubicBezTo>
                    <a:pt x="82" y="43"/>
                    <a:pt x="83" y="42"/>
                    <a:pt x="83" y="3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20" name="Freeform 19"/>
            <p:cNvSpPr>
              <a:spLocks noEditPoints="1"/>
            </p:cNvSpPr>
            <p:nvPr userDrawn="1"/>
          </p:nvSpPr>
          <p:spPr bwMode="auto">
            <a:xfrm>
              <a:off x="-46" y="2032"/>
              <a:ext cx="727" cy="980"/>
            </a:xfrm>
            <a:custGeom>
              <a:avLst/>
              <a:gdLst>
                <a:gd name="T0" fmla="*/ 1 w 348"/>
                <a:gd name="T1" fmla="*/ 457 h 468"/>
                <a:gd name="T2" fmla="*/ 49 w 348"/>
                <a:gd name="T3" fmla="*/ 420 h 468"/>
                <a:gd name="T4" fmla="*/ 53 w 348"/>
                <a:gd name="T5" fmla="*/ 298 h 468"/>
                <a:gd name="T6" fmla="*/ 53 w 348"/>
                <a:gd name="T7" fmla="*/ 177 h 468"/>
                <a:gd name="T8" fmla="*/ 46 w 348"/>
                <a:gd name="T9" fmla="*/ 29 h 468"/>
                <a:gd name="T10" fmla="*/ 3 w 348"/>
                <a:gd name="T11" fmla="*/ 12 h 468"/>
                <a:gd name="T12" fmla="*/ 0 w 348"/>
                <a:gd name="T13" fmla="*/ 8 h 468"/>
                <a:gd name="T14" fmla="*/ 4 w 348"/>
                <a:gd name="T15" fmla="*/ 0 h 468"/>
                <a:gd name="T16" fmla="*/ 69 w 348"/>
                <a:gd name="T17" fmla="*/ 3 h 468"/>
                <a:gd name="T18" fmla="*/ 159 w 348"/>
                <a:gd name="T19" fmla="*/ 1 h 468"/>
                <a:gd name="T20" fmla="*/ 297 w 348"/>
                <a:gd name="T21" fmla="*/ 42 h 468"/>
                <a:gd name="T22" fmla="*/ 348 w 348"/>
                <a:gd name="T23" fmla="*/ 141 h 468"/>
                <a:gd name="T24" fmla="*/ 300 w 348"/>
                <a:gd name="T25" fmla="*/ 244 h 468"/>
                <a:gd name="T26" fmla="*/ 136 w 348"/>
                <a:gd name="T27" fmla="*/ 298 h 468"/>
                <a:gd name="T28" fmla="*/ 105 w 348"/>
                <a:gd name="T29" fmla="*/ 298 h 468"/>
                <a:gd name="T30" fmla="*/ 98 w 348"/>
                <a:gd name="T31" fmla="*/ 309 h 468"/>
                <a:gd name="T32" fmla="*/ 102 w 348"/>
                <a:gd name="T33" fmla="*/ 399 h 468"/>
                <a:gd name="T34" fmla="*/ 125 w 348"/>
                <a:gd name="T35" fmla="*/ 443 h 468"/>
                <a:gd name="T36" fmla="*/ 165 w 348"/>
                <a:gd name="T37" fmla="*/ 452 h 468"/>
                <a:gd name="T38" fmla="*/ 170 w 348"/>
                <a:gd name="T39" fmla="*/ 456 h 468"/>
                <a:gd name="T40" fmla="*/ 168 w 348"/>
                <a:gd name="T41" fmla="*/ 465 h 468"/>
                <a:gd name="T42" fmla="*/ 67 w 348"/>
                <a:gd name="T43" fmla="*/ 464 h 468"/>
                <a:gd name="T44" fmla="*/ 7 w 348"/>
                <a:gd name="T45" fmla="*/ 468 h 468"/>
                <a:gd name="T46" fmla="*/ 3 w 348"/>
                <a:gd name="T47" fmla="*/ 462 h 468"/>
                <a:gd name="T48" fmla="*/ 1 w 348"/>
                <a:gd name="T49" fmla="*/ 457 h 468"/>
                <a:gd name="T50" fmla="*/ 289 w 348"/>
                <a:gd name="T51" fmla="*/ 147 h 468"/>
                <a:gd name="T52" fmla="*/ 157 w 348"/>
                <a:gd name="T53" fmla="*/ 20 h 468"/>
                <a:gd name="T54" fmla="*/ 111 w 348"/>
                <a:gd name="T55" fmla="*/ 25 h 468"/>
                <a:gd name="T56" fmla="*/ 104 w 348"/>
                <a:gd name="T57" fmla="*/ 43 h 468"/>
                <a:gd name="T58" fmla="*/ 100 w 348"/>
                <a:gd name="T59" fmla="*/ 262 h 468"/>
                <a:gd name="T60" fmla="*/ 109 w 348"/>
                <a:gd name="T61" fmla="*/ 275 h 468"/>
                <a:gd name="T62" fmla="*/ 144 w 348"/>
                <a:gd name="T63" fmla="*/ 280 h 468"/>
                <a:gd name="T64" fmla="*/ 206 w 348"/>
                <a:gd name="T65" fmla="*/ 269 h 468"/>
                <a:gd name="T66" fmla="*/ 289 w 348"/>
                <a:gd name="T67" fmla="*/ 148 h 468"/>
                <a:gd name="T68" fmla="*/ 289 w 348"/>
                <a:gd name="T69" fmla="*/ 147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8" h="468">
                  <a:moveTo>
                    <a:pt x="1" y="457"/>
                  </a:moveTo>
                  <a:cubicBezTo>
                    <a:pt x="29" y="451"/>
                    <a:pt x="45" y="443"/>
                    <a:pt x="49" y="420"/>
                  </a:cubicBezTo>
                  <a:cubicBezTo>
                    <a:pt x="51" y="407"/>
                    <a:pt x="53" y="368"/>
                    <a:pt x="53" y="298"/>
                  </a:cubicBezTo>
                  <a:cubicBezTo>
                    <a:pt x="53" y="177"/>
                    <a:pt x="53" y="177"/>
                    <a:pt x="53" y="177"/>
                  </a:cubicBezTo>
                  <a:cubicBezTo>
                    <a:pt x="53" y="72"/>
                    <a:pt x="53" y="46"/>
                    <a:pt x="46" y="29"/>
                  </a:cubicBezTo>
                  <a:cubicBezTo>
                    <a:pt x="42" y="17"/>
                    <a:pt x="35" y="15"/>
                    <a:pt x="3" y="12"/>
                  </a:cubicBezTo>
                  <a:cubicBezTo>
                    <a:pt x="0" y="11"/>
                    <a:pt x="0" y="11"/>
                    <a:pt x="0" y="8"/>
                  </a:cubicBezTo>
                  <a:cubicBezTo>
                    <a:pt x="0" y="6"/>
                    <a:pt x="2" y="2"/>
                    <a:pt x="4" y="0"/>
                  </a:cubicBezTo>
                  <a:cubicBezTo>
                    <a:pt x="13" y="0"/>
                    <a:pt x="45" y="3"/>
                    <a:pt x="69" y="3"/>
                  </a:cubicBezTo>
                  <a:cubicBezTo>
                    <a:pt x="82" y="3"/>
                    <a:pt x="150" y="1"/>
                    <a:pt x="159" y="1"/>
                  </a:cubicBezTo>
                  <a:cubicBezTo>
                    <a:pt x="197" y="1"/>
                    <a:pt x="250" y="8"/>
                    <a:pt x="297" y="42"/>
                  </a:cubicBezTo>
                  <a:cubicBezTo>
                    <a:pt x="337" y="73"/>
                    <a:pt x="348" y="120"/>
                    <a:pt x="348" y="141"/>
                  </a:cubicBezTo>
                  <a:cubicBezTo>
                    <a:pt x="348" y="187"/>
                    <a:pt x="329" y="215"/>
                    <a:pt x="300" y="244"/>
                  </a:cubicBezTo>
                  <a:cubicBezTo>
                    <a:pt x="261" y="284"/>
                    <a:pt x="190" y="298"/>
                    <a:pt x="136" y="298"/>
                  </a:cubicBezTo>
                  <a:cubicBezTo>
                    <a:pt x="126" y="298"/>
                    <a:pt x="112" y="298"/>
                    <a:pt x="105" y="298"/>
                  </a:cubicBezTo>
                  <a:cubicBezTo>
                    <a:pt x="100" y="298"/>
                    <a:pt x="98" y="300"/>
                    <a:pt x="98" y="309"/>
                  </a:cubicBezTo>
                  <a:cubicBezTo>
                    <a:pt x="98" y="349"/>
                    <a:pt x="100" y="376"/>
                    <a:pt x="102" y="399"/>
                  </a:cubicBezTo>
                  <a:cubicBezTo>
                    <a:pt x="104" y="418"/>
                    <a:pt x="106" y="435"/>
                    <a:pt x="125" y="443"/>
                  </a:cubicBezTo>
                  <a:cubicBezTo>
                    <a:pt x="131" y="446"/>
                    <a:pt x="151" y="450"/>
                    <a:pt x="165" y="452"/>
                  </a:cubicBezTo>
                  <a:cubicBezTo>
                    <a:pt x="169" y="453"/>
                    <a:pt x="170" y="454"/>
                    <a:pt x="170" y="456"/>
                  </a:cubicBezTo>
                  <a:cubicBezTo>
                    <a:pt x="170" y="460"/>
                    <a:pt x="169" y="462"/>
                    <a:pt x="168" y="465"/>
                  </a:cubicBezTo>
                  <a:cubicBezTo>
                    <a:pt x="112" y="465"/>
                    <a:pt x="75" y="464"/>
                    <a:pt x="67" y="464"/>
                  </a:cubicBezTo>
                  <a:cubicBezTo>
                    <a:pt x="38" y="464"/>
                    <a:pt x="24" y="466"/>
                    <a:pt x="7" y="468"/>
                  </a:cubicBezTo>
                  <a:cubicBezTo>
                    <a:pt x="4" y="468"/>
                    <a:pt x="4" y="467"/>
                    <a:pt x="3" y="462"/>
                  </a:cubicBezTo>
                  <a:lnTo>
                    <a:pt x="1" y="457"/>
                  </a:lnTo>
                  <a:close/>
                  <a:moveTo>
                    <a:pt x="289" y="147"/>
                  </a:moveTo>
                  <a:cubicBezTo>
                    <a:pt x="289" y="129"/>
                    <a:pt x="290" y="20"/>
                    <a:pt x="157" y="20"/>
                  </a:cubicBezTo>
                  <a:cubicBezTo>
                    <a:pt x="125" y="20"/>
                    <a:pt x="115" y="23"/>
                    <a:pt x="111" y="25"/>
                  </a:cubicBezTo>
                  <a:cubicBezTo>
                    <a:pt x="108" y="27"/>
                    <a:pt x="105" y="30"/>
                    <a:pt x="104" y="43"/>
                  </a:cubicBezTo>
                  <a:cubicBezTo>
                    <a:pt x="103" y="69"/>
                    <a:pt x="100" y="219"/>
                    <a:pt x="100" y="262"/>
                  </a:cubicBezTo>
                  <a:cubicBezTo>
                    <a:pt x="100" y="271"/>
                    <a:pt x="101" y="272"/>
                    <a:pt x="109" y="275"/>
                  </a:cubicBezTo>
                  <a:cubicBezTo>
                    <a:pt x="118" y="277"/>
                    <a:pt x="130" y="280"/>
                    <a:pt x="144" y="280"/>
                  </a:cubicBezTo>
                  <a:cubicBezTo>
                    <a:pt x="168" y="280"/>
                    <a:pt x="192" y="274"/>
                    <a:pt x="206" y="269"/>
                  </a:cubicBezTo>
                  <a:cubicBezTo>
                    <a:pt x="242" y="257"/>
                    <a:pt x="289" y="216"/>
                    <a:pt x="289" y="148"/>
                  </a:cubicBezTo>
                  <a:lnTo>
                    <a:pt x="289" y="14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21" name="Freeform 20"/>
            <p:cNvSpPr>
              <a:spLocks noEditPoints="1"/>
            </p:cNvSpPr>
            <p:nvPr userDrawn="1"/>
          </p:nvSpPr>
          <p:spPr bwMode="auto">
            <a:xfrm>
              <a:off x="683" y="2421"/>
              <a:ext cx="512" cy="603"/>
            </a:xfrm>
            <a:custGeom>
              <a:avLst/>
              <a:gdLst>
                <a:gd name="T0" fmla="*/ 31 w 245"/>
                <a:gd name="T1" fmla="*/ 81 h 288"/>
                <a:gd name="T2" fmla="*/ 21 w 245"/>
                <a:gd name="T3" fmla="*/ 83 h 288"/>
                <a:gd name="T4" fmla="*/ 13 w 245"/>
                <a:gd name="T5" fmla="*/ 77 h 288"/>
                <a:gd name="T6" fmla="*/ 18 w 245"/>
                <a:gd name="T7" fmla="*/ 64 h 288"/>
                <a:gd name="T8" fmla="*/ 96 w 245"/>
                <a:gd name="T9" fmla="*/ 8 h 288"/>
                <a:gd name="T10" fmla="*/ 128 w 245"/>
                <a:gd name="T11" fmla="*/ 0 h 288"/>
                <a:gd name="T12" fmla="*/ 181 w 245"/>
                <a:gd name="T13" fmla="*/ 25 h 288"/>
                <a:gd name="T14" fmla="*/ 193 w 245"/>
                <a:gd name="T15" fmla="*/ 58 h 288"/>
                <a:gd name="T16" fmla="*/ 190 w 245"/>
                <a:gd name="T17" fmla="*/ 209 h 288"/>
                <a:gd name="T18" fmla="*/ 207 w 245"/>
                <a:gd name="T19" fmla="*/ 262 h 288"/>
                <a:gd name="T20" fmla="*/ 241 w 245"/>
                <a:gd name="T21" fmla="*/ 253 h 288"/>
                <a:gd name="T22" fmla="*/ 245 w 245"/>
                <a:gd name="T23" fmla="*/ 258 h 288"/>
                <a:gd name="T24" fmla="*/ 244 w 245"/>
                <a:gd name="T25" fmla="*/ 266 h 288"/>
                <a:gd name="T26" fmla="*/ 239 w 245"/>
                <a:gd name="T27" fmla="*/ 272 h 288"/>
                <a:gd name="T28" fmla="*/ 173 w 245"/>
                <a:gd name="T29" fmla="*/ 288 h 288"/>
                <a:gd name="T30" fmla="*/ 145 w 245"/>
                <a:gd name="T31" fmla="*/ 254 h 288"/>
                <a:gd name="T32" fmla="*/ 56 w 245"/>
                <a:gd name="T33" fmla="*/ 284 h 288"/>
                <a:gd name="T34" fmla="*/ 18 w 245"/>
                <a:gd name="T35" fmla="*/ 271 h 288"/>
                <a:gd name="T36" fmla="*/ 0 w 245"/>
                <a:gd name="T37" fmla="*/ 222 h 288"/>
                <a:gd name="T38" fmla="*/ 27 w 245"/>
                <a:gd name="T39" fmla="*/ 188 h 288"/>
                <a:gd name="T40" fmla="*/ 147 w 245"/>
                <a:gd name="T41" fmla="*/ 152 h 288"/>
                <a:gd name="T42" fmla="*/ 148 w 245"/>
                <a:gd name="T43" fmla="*/ 92 h 288"/>
                <a:gd name="T44" fmla="*/ 137 w 245"/>
                <a:gd name="T45" fmla="*/ 40 h 288"/>
                <a:gd name="T46" fmla="*/ 95 w 245"/>
                <a:gd name="T47" fmla="*/ 30 h 288"/>
                <a:gd name="T48" fmla="*/ 71 w 245"/>
                <a:gd name="T49" fmla="*/ 33 h 288"/>
                <a:gd name="T50" fmla="*/ 66 w 245"/>
                <a:gd name="T51" fmla="*/ 61 h 288"/>
                <a:gd name="T52" fmla="*/ 62 w 245"/>
                <a:gd name="T53" fmla="*/ 70 h 288"/>
                <a:gd name="T54" fmla="*/ 31 w 245"/>
                <a:gd name="T55" fmla="*/ 81 h 288"/>
                <a:gd name="T56" fmla="*/ 86 w 245"/>
                <a:gd name="T57" fmla="*/ 258 h 288"/>
                <a:gd name="T58" fmla="*/ 135 w 245"/>
                <a:gd name="T59" fmla="*/ 242 h 288"/>
                <a:gd name="T60" fmla="*/ 146 w 245"/>
                <a:gd name="T61" fmla="*/ 226 h 288"/>
                <a:gd name="T62" fmla="*/ 147 w 245"/>
                <a:gd name="T63" fmla="*/ 177 h 288"/>
                <a:gd name="T64" fmla="*/ 142 w 245"/>
                <a:gd name="T65" fmla="*/ 169 h 288"/>
                <a:gd name="T66" fmla="*/ 56 w 245"/>
                <a:gd name="T67" fmla="*/ 196 h 288"/>
                <a:gd name="T68" fmla="*/ 49 w 245"/>
                <a:gd name="T69" fmla="*/ 216 h 288"/>
                <a:gd name="T70" fmla="*/ 85 w 245"/>
                <a:gd name="T71" fmla="*/ 258 h 288"/>
                <a:gd name="T72" fmla="*/ 86 w 245"/>
                <a:gd name="T73" fmla="*/ 25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288">
                  <a:moveTo>
                    <a:pt x="31" y="81"/>
                  </a:moveTo>
                  <a:cubicBezTo>
                    <a:pt x="27" y="82"/>
                    <a:pt x="23"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3" y="252"/>
                    <a:pt x="245" y="255"/>
                    <a:pt x="245" y="258"/>
                  </a:cubicBezTo>
                  <a:cubicBezTo>
                    <a:pt x="244" y="266"/>
                    <a:pt x="244" y="266"/>
                    <a:pt x="244" y="266"/>
                  </a:cubicBezTo>
                  <a:cubicBezTo>
                    <a:pt x="244" y="268"/>
                    <a:pt x="243" y="270"/>
                    <a:pt x="239" y="272"/>
                  </a:cubicBezTo>
                  <a:cubicBezTo>
                    <a:pt x="232" y="277"/>
                    <a:pt x="195" y="288"/>
                    <a:pt x="173" y="288"/>
                  </a:cubicBezTo>
                  <a:cubicBezTo>
                    <a:pt x="160" y="288"/>
                    <a:pt x="149" y="282"/>
                    <a:pt x="145" y="254"/>
                  </a:cubicBezTo>
                  <a:cubicBezTo>
                    <a:pt x="122" y="264"/>
                    <a:pt x="79" y="284"/>
                    <a:pt x="56" y="284"/>
                  </a:cubicBezTo>
                  <a:cubicBezTo>
                    <a:pt x="49" y="284"/>
                    <a:pt x="36" y="283"/>
                    <a:pt x="18" y="271"/>
                  </a:cubicBezTo>
                  <a:cubicBezTo>
                    <a:pt x="9" y="265"/>
                    <a:pt x="0" y="248"/>
                    <a:pt x="0" y="222"/>
                  </a:cubicBezTo>
                  <a:cubicBezTo>
                    <a:pt x="0" y="209"/>
                    <a:pt x="10" y="198"/>
                    <a:pt x="27" y="188"/>
                  </a:cubicBezTo>
                  <a:cubicBezTo>
                    <a:pt x="65" y="167"/>
                    <a:pt x="105" y="159"/>
                    <a:pt x="147" y="152"/>
                  </a:cubicBezTo>
                  <a:cubicBezTo>
                    <a:pt x="149" y="130"/>
                    <a:pt x="148" y="109"/>
                    <a:pt x="148" y="92"/>
                  </a:cubicBezTo>
                  <a:cubicBezTo>
                    <a:pt x="148" y="62"/>
                    <a:pt x="144" y="46"/>
                    <a:pt x="137" y="40"/>
                  </a:cubicBezTo>
                  <a:cubicBezTo>
                    <a:pt x="131" y="35"/>
                    <a:pt x="110" y="30"/>
                    <a:pt x="95" y="30"/>
                  </a:cubicBezTo>
                  <a:cubicBezTo>
                    <a:pt x="83" y="30"/>
                    <a:pt x="75" y="32"/>
                    <a:pt x="71"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22" name="Freeform 21"/>
            <p:cNvSpPr>
              <a:spLocks/>
            </p:cNvSpPr>
            <p:nvPr userDrawn="1"/>
          </p:nvSpPr>
          <p:spPr bwMode="auto">
            <a:xfrm>
              <a:off x="1212" y="2417"/>
              <a:ext cx="468" cy="601"/>
            </a:xfrm>
            <a:custGeom>
              <a:avLst/>
              <a:gdLst>
                <a:gd name="T0" fmla="*/ 157 w 224"/>
                <a:gd name="T1" fmla="*/ 0 h 287"/>
                <a:gd name="T2" fmla="*/ 221 w 224"/>
                <a:gd name="T3" fmla="*/ 23 h 287"/>
                <a:gd name="T4" fmla="*/ 224 w 224"/>
                <a:gd name="T5" fmla="*/ 32 h 287"/>
                <a:gd name="T6" fmla="*/ 208 w 224"/>
                <a:gd name="T7" fmla="*/ 50 h 287"/>
                <a:gd name="T8" fmla="*/ 194 w 224"/>
                <a:gd name="T9" fmla="*/ 54 h 287"/>
                <a:gd name="T10" fmla="*/ 177 w 224"/>
                <a:gd name="T11" fmla="*/ 46 h 287"/>
                <a:gd name="T12" fmla="*/ 127 w 224"/>
                <a:gd name="T13" fmla="*/ 30 h 287"/>
                <a:gd name="T14" fmla="*/ 72 w 224"/>
                <a:gd name="T15" fmla="*/ 54 h 287"/>
                <a:gd name="T16" fmla="*/ 47 w 224"/>
                <a:gd name="T17" fmla="*/ 136 h 287"/>
                <a:gd name="T18" fmla="*/ 71 w 224"/>
                <a:gd name="T19" fmla="*/ 224 h 287"/>
                <a:gd name="T20" fmla="*/ 137 w 224"/>
                <a:gd name="T21" fmla="*/ 258 h 287"/>
                <a:gd name="T22" fmla="*/ 209 w 224"/>
                <a:gd name="T23" fmla="*/ 230 h 287"/>
                <a:gd name="T24" fmla="*/ 215 w 224"/>
                <a:gd name="T25" fmla="*/ 233 h 287"/>
                <a:gd name="T26" fmla="*/ 207 w 224"/>
                <a:gd name="T27" fmla="*/ 249 h 287"/>
                <a:gd name="T28" fmla="*/ 148 w 224"/>
                <a:gd name="T29" fmla="*/ 280 h 287"/>
                <a:gd name="T30" fmla="*/ 112 w 224"/>
                <a:gd name="T31" fmla="*/ 287 h 287"/>
                <a:gd name="T32" fmla="*/ 40 w 224"/>
                <a:gd name="T33" fmla="*/ 260 h 287"/>
                <a:gd name="T34" fmla="*/ 0 w 224"/>
                <a:gd name="T35" fmla="*/ 169 h 287"/>
                <a:gd name="T36" fmla="*/ 42 w 224"/>
                <a:gd name="T37" fmla="*/ 60 h 287"/>
                <a:gd name="T38" fmla="*/ 103 w 224"/>
                <a:gd name="T39" fmla="*/ 17 h 287"/>
                <a:gd name="T40" fmla="*/ 157 w 224"/>
                <a:gd name="T41"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87">
                  <a:moveTo>
                    <a:pt x="157" y="0"/>
                  </a:moveTo>
                  <a:cubicBezTo>
                    <a:pt x="180" y="0"/>
                    <a:pt x="206" y="9"/>
                    <a:pt x="221" y="23"/>
                  </a:cubicBezTo>
                  <a:cubicBezTo>
                    <a:pt x="222" y="25"/>
                    <a:pt x="224" y="28"/>
                    <a:pt x="224" y="32"/>
                  </a:cubicBezTo>
                  <a:cubicBezTo>
                    <a:pt x="224" y="39"/>
                    <a:pt x="215" y="46"/>
                    <a:pt x="208" y="50"/>
                  </a:cubicBezTo>
                  <a:cubicBezTo>
                    <a:pt x="203" y="54"/>
                    <a:pt x="197" y="56"/>
                    <a:pt x="194" y="54"/>
                  </a:cubicBezTo>
                  <a:cubicBezTo>
                    <a:pt x="190" y="53"/>
                    <a:pt x="184" y="50"/>
                    <a:pt x="177" y="46"/>
                  </a:cubicBezTo>
                  <a:cubicBezTo>
                    <a:pt x="161" y="35"/>
                    <a:pt x="146" y="30"/>
                    <a:pt x="127" y="30"/>
                  </a:cubicBezTo>
                  <a:cubicBezTo>
                    <a:pt x="101" y="30"/>
                    <a:pt x="82" y="44"/>
                    <a:pt x="72" y="54"/>
                  </a:cubicBezTo>
                  <a:cubicBezTo>
                    <a:pt x="52" y="73"/>
                    <a:pt x="47" y="99"/>
                    <a:pt x="47" y="136"/>
                  </a:cubicBezTo>
                  <a:cubicBezTo>
                    <a:pt x="47" y="178"/>
                    <a:pt x="59" y="211"/>
                    <a:pt x="71" y="224"/>
                  </a:cubicBezTo>
                  <a:cubicBezTo>
                    <a:pt x="94" y="248"/>
                    <a:pt x="119" y="258"/>
                    <a:pt x="137" y="258"/>
                  </a:cubicBezTo>
                  <a:cubicBezTo>
                    <a:pt x="167" y="258"/>
                    <a:pt x="194" y="241"/>
                    <a:pt x="209" y="230"/>
                  </a:cubicBezTo>
                  <a:cubicBezTo>
                    <a:pt x="212" y="230"/>
                    <a:pt x="215" y="231"/>
                    <a:pt x="215" y="233"/>
                  </a:cubicBezTo>
                  <a:cubicBezTo>
                    <a:pt x="215" y="236"/>
                    <a:pt x="212" y="244"/>
                    <a:pt x="207" y="249"/>
                  </a:cubicBezTo>
                  <a:cubicBezTo>
                    <a:pt x="198" y="256"/>
                    <a:pt x="173" y="272"/>
                    <a:pt x="148" y="280"/>
                  </a:cubicBezTo>
                  <a:cubicBezTo>
                    <a:pt x="135" y="284"/>
                    <a:pt x="120" y="287"/>
                    <a:pt x="112" y="287"/>
                  </a:cubicBezTo>
                  <a:cubicBezTo>
                    <a:pt x="90" y="287"/>
                    <a:pt x="59" y="276"/>
                    <a:pt x="40" y="260"/>
                  </a:cubicBezTo>
                  <a:cubicBezTo>
                    <a:pt x="23" y="247"/>
                    <a:pt x="0" y="212"/>
                    <a:pt x="0" y="169"/>
                  </a:cubicBezTo>
                  <a:cubicBezTo>
                    <a:pt x="0" y="97"/>
                    <a:pt x="30" y="70"/>
                    <a:pt x="42" y="60"/>
                  </a:cubicBezTo>
                  <a:cubicBezTo>
                    <a:pt x="56" y="44"/>
                    <a:pt x="88" y="24"/>
                    <a:pt x="103" y="17"/>
                  </a:cubicBezTo>
                  <a:cubicBezTo>
                    <a:pt x="120" y="8"/>
                    <a:pt x="139" y="0"/>
                    <a:pt x="15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23" name="Freeform 22"/>
            <p:cNvSpPr>
              <a:spLocks/>
            </p:cNvSpPr>
            <p:nvPr userDrawn="1"/>
          </p:nvSpPr>
          <p:spPr bwMode="auto">
            <a:xfrm>
              <a:off x="1694" y="1946"/>
              <a:ext cx="646" cy="1064"/>
            </a:xfrm>
            <a:custGeom>
              <a:avLst/>
              <a:gdLst>
                <a:gd name="T0" fmla="*/ 3 w 309"/>
                <a:gd name="T1" fmla="*/ 498 h 508"/>
                <a:gd name="T2" fmla="*/ 7 w 309"/>
                <a:gd name="T3" fmla="*/ 495 h 508"/>
                <a:gd name="T4" fmla="*/ 36 w 309"/>
                <a:gd name="T5" fmla="*/ 479 h 508"/>
                <a:gd name="T6" fmla="*/ 42 w 309"/>
                <a:gd name="T7" fmla="*/ 284 h 508"/>
                <a:gd name="T8" fmla="*/ 42 w 309"/>
                <a:gd name="T9" fmla="*/ 76 h 508"/>
                <a:gd name="T10" fmla="*/ 30 w 309"/>
                <a:gd name="T11" fmla="*/ 53 h 508"/>
                <a:gd name="T12" fmla="*/ 13 w 309"/>
                <a:gd name="T13" fmla="*/ 43 h 508"/>
                <a:gd name="T14" fmla="*/ 11 w 309"/>
                <a:gd name="T15" fmla="*/ 34 h 508"/>
                <a:gd name="T16" fmla="*/ 79 w 309"/>
                <a:gd name="T17" fmla="*/ 1 h 508"/>
                <a:gd name="T18" fmla="*/ 86 w 309"/>
                <a:gd name="T19" fmla="*/ 12 h 508"/>
                <a:gd name="T20" fmla="*/ 86 w 309"/>
                <a:gd name="T21" fmla="*/ 118 h 508"/>
                <a:gd name="T22" fmla="*/ 83 w 309"/>
                <a:gd name="T23" fmla="*/ 348 h 508"/>
                <a:gd name="T24" fmla="*/ 89 w 309"/>
                <a:gd name="T25" fmla="*/ 356 h 508"/>
                <a:gd name="T26" fmla="*/ 114 w 309"/>
                <a:gd name="T27" fmla="*/ 343 h 508"/>
                <a:gd name="T28" fmla="*/ 195 w 309"/>
                <a:gd name="T29" fmla="*/ 261 h 508"/>
                <a:gd name="T30" fmla="*/ 187 w 309"/>
                <a:gd name="T31" fmla="*/ 250 h 508"/>
                <a:gd name="T32" fmla="*/ 172 w 309"/>
                <a:gd name="T33" fmla="*/ 250 h 508"/>
                <a:gd name="T34" fmla="*/ 169 w 309"/>
                <a:gd name="T35" fmla="*/ 246 h 508"/>
                <a:gd name="T36" fmla="*/ 172 w 309"/>
                <a:gd name="T37" fmla="*/ 240 h 508"/>
                <a:gd name="T38" fmla="*/ 177 w 309"/>
                <a:gd name="T39" fmla="*/ 236 h 508"/>
                <a:gd name="T40" fmla="*/ 285 w 309"/>
                <a:gd name="T41" fmla="*/ 230 h 508"/>
                <a:gd name="T42" fmla="*/ 288 w 309"/>
                <a:gd name="T43" fmla="*/ 232 h 508"/>
                <a:gd name="T44" fmla="*/ 288 w 309"/>
                <a:gd name="T45" fmla="*/ 238 h 508"/>
                <a:gd name="T46" fmla="*/ 281 w 309"/>
                <a:gd name="T47" fmla="*/ 243 h 508"/>
                <a:gd name="T48" fmla="*/ 224 w 309"/>
                <a:gd name="T49" fmla="*/ 267 h 508"/>
                <a:gd name="T50" fmla="*/ 145 w 309"/>
                <a:gd name="T51" fmla="*/ 336 h 508"/>
                <a:gd name="T52" fmla="*/ 147 w 309"/>
                <a:gd name="T53" fmla="*/ 348 h 508"/>
                <a:gd name="T54" fmla="*/ 234 w 309"/>
                <a:gd name="T55" fmla="*/ 448 h 508"/>
                <a:gd name="T56" fmla="*/ 305 w 309"/>
                <a:gd name="T57" fmla="*/ 495 h 508"/>
                <a:gd name="T58" fmla="*/ 309 w 309"/>
                <a:gd name="T59" fmla="*/ 502 h 508"/>
                <a:gd name="T60" fmla="*/ 303 w 309"/>
                <a:gd name="T61" fmla="*/ 506 h 508"/>
                <a:gd name="T62" fmla="*/ 260 w 309"/>
                <a:gd name="T63" fmla="*/ 506 h 508"/>
                <a:gd name="T64" fmla="*/ 196 w 309"/>
                <a:gd name="T65" fmla="*/ 508 h 508"/>
                <a:gd name="T66" fmla="*/ 191 w 309"/>
                <a:gd name="T67" fmla="*/ 504 h 508"/>
                <a:gd name="T68" fmla="*/ 189 w 309"/>
                <a:gd name="T69" fmla="*/ 500 h 508"/>
                <a:gd name="T70" fmla="*/ 191 w 309"/>
                <a:gd name="T71" fmla="*/ 496 h 508"/>
                <a:gd name="T72" fmla="*/ 208 w 309"/>
                <a:gd name="T73" fmla="*/ 484 h 508"/>
                <a:gd name="T74" fmla="*/ 117 w 309"/>
                <a:gd name="T75" fmla="*/ 379 h 508"/>
                <a:gd name="T76" fmla="*/ 91 w 309"/>
                <a:gd name="T77" fmla="*/ 369 h 508"/>
                <a:gd name="T78" fmla="*/ 82 w 309"/>
                <a:gd name="T79" fmla="*/ 378 h 508"/>
                <a:gd name="T80" fmla="*/ 82 w 309"/>
                <a:gd name="T81" fmla="*/ 444 h 508"/>
                <a:gd name="T82" fmla="*/ 89 w 309"/>
                <a:gd name="T83" fmla="*/ 490 h 508"/>
                <a:gd name="T84" fmla="*/ 112 w 309"/>
                <a:gd name="T85" fmla="*/ 489 h 508"/>
                <a:gd name="T86" fmla="*/ 116 w 309"/>
                <a:gd name="T87" fmla="*/ 493 h 508"/>
                <a:gd name="T88" fmla="*/ 113 w 309"/>
                <a:gd name="T89" fmla="*/ 503 h 508"/>
                <a:gd name="T90" fmla="*/ 106 w 309"/>
                <a:gd name="T91" fmla="*/ 507 h 508"/>
                <a:gd name="T92" fmla="*/ 64 w 309"/>
                <a:gd name="T93" fmla="*/ 505 h 508"/>
                <a:gd name="T94" fmla="*/ 5 w 309"/>
                <a:gd name="T95" fmla="*/ 507 h 508"/>
                <a:gd name="T96" fmla="*/ 1 w 309"/>
                <a:gd name="T97" fmla="*/ 502 h 508"/>
                <a:gd name="T98" fmla="*/ 3 w 309"/>
                <a:gd name="T99" fmla="*/ 498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9" h="508">
                  <a:moveTo>
                    <a:pt x="3" y="498"/>
                  </a:moveTo>
                  <a:cubicBezTo>
                    <a:pt x="4" y="495"/>
                    <a:pt x="5" y="495"/>
                    <a:pt x="7" y="495"/>
                  </a:cubicBezTo>
                  <a:cubicBezTo>
                    <a:pt x="26" y="491"/>
                    <a:pt x="35" y="488"/>
                    <a:pt x="36" y="479"/>
                  </a:cubicBezTo>
                  <a:cubicBezTo>
                    <a:pt x="40" y="463"/>
                    <a:pt x="42" y="403"/>
                    <a:pt x="42" y="284"/>
                  </a:cubicBezTo>
                  <a:cubicBezTo>
                    <a:pt x="42" y="224"/>
                    <a:pt x="43" y="127"/>
                    <a:pt x="42" y="76"/>
                  </a:cubicBezTo>
                  <a:cubicBezTo>
                    <a:pt x="41" y="61"/>
                    <a:pt x="39" y="59"/>
                    <a:pt x="30" y="53"/>
                  </a:cubicBezTo>
                  <a:cubicBezTo>
                    <a:pt x="21" y="48"/>
                    <a:pt x="16" y="45"/>
                    <a:pt x="13" y="43"/>
                  </a:cubicBezTo>
                  <a:cubicBezTo>
                    <a:pt x="10" y="40"/>
                    <a:pt x="9" y="36"/>
                    <a:pt x="11" y="34"/>
                  </a:cubicBezTo>
                  <a:cubicBezTo>
                    <a:pt x="14" y="30"/>
                    <a:pt x="72" y="3"/>
                    <a:pt x="79" y="1"/>
                  </a:cubicBezTo>
                  <a:cubicBezTo>
                    <a:pt x="84" y="0"/>
                    <a:pt x="86" y="2"/>
                    <a:pt x="86" y="12"/>
                  </a:cubicBezTo>
                  <a:cubicBezTo>
                    <a:pt x="86" y="21"/>
                    <a:pt x="86" y="46"/>
                    <a:pt x="86" y="118"/>
                  </a:cubicBezTo>
                  <a:cubicBezTo>
                    <a:pt x="83" y="348"/>
                    <a:pt x="83" y="348"/>
                    <a:pt x="83" y="348"/>
                  </a:cubicBezTo>
                  <a:cubicBezTo>
                    <a:pt x="83" y="355"/>
                    <a:pt x="83" y="356"/>
                    <a:pt x="89" y="356"/>
                  </a:cubicBezTo>
                  <a:cubicBezTo>
                    <a:pt x="97" y="356"/>
                    <a:pt x="104" y="352"/>
                    <a:pt x="114" y="343"/>
                  </a:cubicBezTo>
                  <a:cubicBezTo>
                    <a:pt x="134" y="328"/>
                    <a:pt x="175" y="286"/>
                    <a:pt x="195" y="261"/>
                  </a:cubicBezTo>
                  <a:cubicBezTo>
                    <a:pt x="202" y="252"/>
                    <a:pt x="197" y="250"/>
                    <a:pt x="187" y="250"/>
                  </a:cubicBezTo>
                  <a:cubicBezTo>
                    <a:pt x="180" y="250"/>
                    <a:pt x="176" y="250"/>
                    <a:pt x="172" y="250"/>
                  </a:cubicBezTo>
                  <a:cubicBezTo>
                    <a:pt x="170" y="250"/>
                    <a:pt x="168" y="249"/>
                    <a:pt x="169" y="246"/>
                  </a:cubicBezTo>
                  <a:cubicBezTo>
                    <a:pt x="172" y="240"/>
                    <a:pt x="172" y="240"/>
                    <a:pt x="172" y="240"/>
                  </a:cubicBezTo>
                  <a:cubicBezTo>
                    <a:pt x="173" y="238"/>
                    <a:pt x="174" y="236"/>
                    <a:pt x="177" y="236"/>
                  </a:cubicBezTo>
                  <a:cubicBezTo>
                    <a:pt x="204" y="236"/>
                    <a:pt x="251" y="234"/>
                    <a:pt x="285" y="230"/>
                  </a:cubicBezTo>
                  <a:cubicBezTo>
                    <a:pt x="288" y="230"/>
                    <a:pt x="288" y="231"/>
                    <a:pt x="288" y="232"/>
                  </a:cubicBezTo>
                  <a:cubicBezTo>
                    <a:pt x="288" y="234"/>
                    <a:pt x="288" y="236"/>
                    <a:pt x="288" y="238"/>
                  </a:cubicBezTo>
                  <a:cubicBezTo>
                    <a:pt x="288" y="240"/>
                    <a:pt x="287" y="242"/>
                    <a:pt x="281" y="243"/>
                  </a:cubicBezTo>
                  <a:cubicBezTo>
                    <a:pt x="256" y="247"/>
                    <a:pt x="245" y="252"/>
                    <a:pt x="224" y="267"/>
                  </a:cubicBezTo>
                  <a:cubicBezTo>
                    <a:pt x="205" y="279"/>
                    <a:pt x="176" y="305"/>
                    <a:pt x="145" y="336"/>
                  </a:cubicBezTo>
                  <a:cubicBezTo>
                    <a:pt x="142" y="339"/>
                    <a:pt x="142" y="341"/>
                    <a:pt x="147" y="348"/>
                  </a:cubicBezTo>
                  <a:cubicBezTo>
                    <a:pt x="165" y="370"/>
                    <a:pt x="211" y="424"/>
                    <a:pt x="234" y="448"/>
                  </a:cubicBezTo>
                  <a:cubicBezTo>
                    <a:pt x="267" y="483"/>
                    <a:pt x="277" y="490"/>
                    <a:pt x="305" y="495"/>
                  </a:cubicBezTo>
                  <a:cubicBezTo>
                    <a:pt x="308" y="495"/>
                    <a:pt x="309" y="498"/>
                    <a:pt x="309" y="502"/>
                  </a:cubicBezTo>
                  <a:cubicBezTo>
                    <a:pt x="309" y="507"/>
                    <a:pt x="308" y="506"/>
                    <a:pt x="303" y="506"/>
                  </a:cubicBezTo>
                  <a:cubicBezTo>
                    <a:pt x="296" y="506"/>
                    <a:pt x="284" y="506"/>
                    <a:pt x="260" y="506"/>
                  </a:cubicBezTo>
                  <a:cubicBezTo>
                    <a:pt x="235" y="506"/>
                    <a:pt x="221" y="508"/>
                    <a:pt x="196" y="508"/>
                  </a:cubicBezTo>
                  <a:cubicBezTo>
                    <a:pt x="192" y="508"/>
                    <a:pt x="192" y="506"/>
                    <a:pt x="191" y="504"/>
                  </a:cubicBezTo>
                  <a:cubicBezTo>
                    <a:pt x="189" y="500"/>
                    <a:pt x="189" y="500"/>
                    <a:pt x="189" y="500"/>
                  </a:cubicBezTo>
                  <a:cubicBezTo>
                    <a:pt x="189" y="497"/>
                    <a:pt x="189" y="496"/>
                    <a:pt x="191" y="496"/>
                  </a:cubicBezTo>
                  <a:cubicBezTo>
                    <a:pt x="211" y="492"/>
                    <a:pt x="213" y="490"/>
                    <a:pt x="208" y="484"/>
                  </a:cubicBezTo>
                  <a:cubicBezTo>
                    <a:pt x="176" y="446"/>
                    <a:pt x="151" y="415"/>
                    <a:pt x="117" y="379"/>
                  </a:cubicBezTo>
                  <a:cubicBezTo>
                    <a:pt x="109" y="372"/>
                    <a:pt x="104" y="369"/>
                    <a:pt x="91" y="369"/>
                  </a:cubicBezTo>
                  <a:cubicBezTo>
                    <a:pt x="83" y="369"/>
                    <a:pt x="83" y="370"/>
                    <a:pt x="82" y="378"/>
                  </a:cubicBezTo>
                  <a:cubicBezTo>
                    <a:pt x="81" y="384"/>
                    <a:pt x="81" y="400"/>
                    <a:pt x="82" y="444"/>
                  </a:cubicBezTo>
                  <a:cubicBezTo>
                    <a:pt x="82" y="481"/>
                    <a:pt x="85" y="490"/>
                    <a:pt x="89" y="490"/>
                  </a:cubicBezTo>
                  <a:cubicBezTo>
                    <a:pt x="95" y="490"/>
                    <a:pt x="105" y="489"/>
                    <a:pt x="112" y="489"/>
                  </a:cubicBezTo>
                  <a:cubicBezTo>
                    <a:pt x="116" y="489"/>
                    <a:pt x="116" y="490"/>
                    <a:pt x="116" y="493"/>
                  </a:cubicBezTo>
                  <a:cubicBezTo>
                    <a:pt x="116" y="495"/>
                    <a:pt x="115" y="498"/>
                    <a:pt x="113" y="503"/>
                  </a:cubicBezTo>
                  <a:cubicBezTo>
                    <a:pt x="112" y="505"/>
                    <a:pt x="110" y="507"/>
                    <a:pt x="106" y="507"/>
                  </a:cubicBezTo>
                  <a:cubicBezTo>
                    <a:pt x="102" y="507"/>
                    <a:pt x="90" y="505"/>
                    <a:pt x="64" y="505"/>
                  </a:cubicBezTo>
                  <a:cubicBezTo>
                    <a:pt x="42" y="505"/>
                    <a:pt x="13" y="507"/>
                    <a:pt x="5" y="507"/>
                  </a:cubicBezTo>
                  <a:cubicBezTo>
                    <a:pt x="2" y="507"/>
                    <a:pt x="0" y="505"/>
                    <a:pt x="1" y="502"/>
                  </a:cubicBezTo>
                  <a:lnTo>
                    <a:pt x="3" y="4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24" name="Freeform 23"/>
            <p:cNvSpPr>
              <a:spLocks noEditPoints="1"/>
            </p:cNvSpPr>
            <p:nvPr userDrawn="1"/>
          </p:nvSpPr>
          <p:spPr bwMode="auto">
            <a:xfrm>
              <a:off x="2376" y="2421"/>
              <a:ext cx="514" cy="603"/>
            </a:xfrm>
            <a:custGeom>
              <a:avLst/>
              <a:gdLst>
                <a:gd name="T0" fmla="*/ 31 w 246"/>
                <a:gd name="T1" fmla="*/ 81 h 288"/>
                <a:gd name="T2" fmla="*/ 21 w 246"/>
                <a:gd name="T3" fmla="*/ 83 h 288"/>
                <a:gd name="T4" fmla="*/ 13 w 246"/>
                <a:gd name="T5" fmla="*/ 77 h 288"/>
                <a:gd name="T6" fmla="*/ 18 w 246"/>
                <a:gd name="T7" fmla="*/ 64 h 288"/>
                <a:gd name="T8" fmla="*/ 96 w 246"/>
                <a:gd name="T9" fmla="*/ 8 h 288"/>
                <a:gd name="T10" fmla="*/ 128 w 246"/>
                <a:gd name="T11" fmla="*/ 0 h 288"/>
                <a:gd name="T12" fmla="*/ 181 w 246"/>
                <a:gd name="T13" fmla="*/ 25 h 288"/>
                <a:gd name="T14" fmla="*/ 193 w 246"/>
                <a:gd name="T15" fmla="*/ 58 h 288"/>
                <a:gd name="T16" fmla="*/ 190 w 246"/>
                <a:gd name="T17" fmla="*/ 209 h 288"/>
                <a:gd name="T18" fmla="*/ 207 w 246"/>
                <a:gd name="T19" fmla="*/ 262 h 288"/>
                <a:gd name="T20" fmla="*/ 241 w 246"/>
                <a:gd name="T21" fmla="*/ 253 h 288"/>
                <a:gd name="T22" fmla="*/ 246 w 246"/>
                <a:gd name="T23" fmla="*/ 258 h 288"/>
                <a:gd name="T24" fmla="*/ 245 w 246"/>
                <a:gd name="T25" fmla="*/ 266 h 288"/>
                <a:gd name="T26" fmla="*/ 239 w 246"/>
                <a:gd name="T27" fmla="*/ 272 h 288"/>
                <a:gd name="T28" fmla="*/ 174 w 246"/>
                <a:gd name="T29" fmla="*/ 288 h 288"/>
                <a:gd name="T30" fmla="*/ 145 w 246"/>
                <a:gd name="T31" fmla="*/ 254 h 288"/>
                <a:gd name="T32" fmla="*/ 56 w 246"/>
                <a:gd name="T33" fmla="*/ 284 h 288"/>
                <a:gd name="T34" fmla="*/ 18 w 246"/>
                <a:gd name="T35" fmla="*/ 271 h 288"/>
                <a:gd name="T36" fmla="*/ 0 w 246"/>
                <a:gd name="T37" fmla="*/ 222 h 288"/>
                <a:gd name="T38" fmla="*/ 28 w 246"/>
                <a:gd name="T39" fmla="*/ 188 h 288"/>
                <a:gd name="T40" fmla="*/ 147 w 246"/>
                <a:gd name="T41" fmla="*/ 152 h 288"/>
                <a:gd name="T42" fmla="*/ 148 w 246"/>
                <a:gd name="T43" fmla="*/ 92 h 288"/>
                <a:gd name="T44" fmla="*/ 137 w 246"/>
                <a:gd name="T45" fmla="*/ 40 h 288"/>
                <a:gd name="T46" fmla="*/ 95 w 246"/>
                <a:gd name="T47" fmla="*/ 30 h 288"/>
                <a:gd name="T48" fmla="*/ 72 w 246"/>
                <a:gd name="T49" fmla="*/ 33 h 288"/>
                <a:gd name="T50" fmla="*/ 66 w 246"/>
                <a:gd name="T51" fmla="*/ 61 h 288"/>
                <a:gd name="T52" fmla="*/ 62 w 246"/>
                <a:gd name="T53" fmla="*/ 70 h 288"/>
                <a:gd name="T54" fmla="*/ 31 w 246"/>
                <a:gd name="T55" fmla="*/ 81 h 288"/>
                <a:gd name="T56" fmla="*/ 86 w 246"/>
                <a:gd name="T57" fmla="*/ 258 h 288"/>
                <a:gd name="T58" fmla="*/ 135 w 246"/>
                <a:gd name="T59" fmla="*/ 242 h 288"/>
                <a:gd name="T60" fmla="*/ 146 w 246"/>
                <a:gd name="T61" fmla="*/ 226 h 288"/>
                <a:gd name="T62" fmla="*/ 147 w 246"/>
                <a:gd name="T63" fmla="*/ 177 h 288"/>
                <a:gd name="T64" fmla="*/ 142 w 246"/>
                <a:gd name="T65" fmla="*/ 169 h 288"/>
                <a:gd name="T66" fmla="*/ 56 w 246"/>
                <a:gd name="T67" fmla="*/ 196 h 288"/>
                <a:gd name="T68" fmla="*/ 49 w 246"/>
                <a:gd name="T69" fmla="*/ 216 h 288"/>
                <a:gd name="T70" fmla="*/ 85 w 246"/>
                <a:gd name="T71" fmla="*/ 258 h 288"/>
                <a:gd name="T72" fmla="*/ 86 w 246"/>
                <a:gd name="T73" fmla="*/ 25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6" h="288">
                  <a:moveTo>
                    <a:pt x="31" y="81"/>
                  </a:moveTo>
                  <a:cubicBezTo>
                    <a:pt x="27" y="82"/>
                    <a:pt x="24"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4" y="252"/>
                    <a:pt x="246" y="255"/>
                    <a:pt x="246" y="258"/>
                  </a:cubicBezTo>
                  <a:cubicBezTo>
                    <a:pt x="245" y="266"/>
                    <a:pt x="245" y="266"/>
                    <a:pt x="245" y="266"/>
                  </a:cubicBezTo>
                  <a:cubicBezTo>
                    <a:pt x="244" y="268"/>
                    <a:pt x="243" y="270"/>
                    <a:pt x="239" y="272"/>
                  </a:cubicBezTo>
                  <a:cubicBezTo>
                    <a:pt x="232" y="277"/>
                    <a:pt x="196" y="288"/>
                    <a:pt x="174" y="288"/>
                  </a:cubicBezTo>
                  <a:cubicBezTo>
                    <a:pt x="160" y="288"/>
                    <a:pt x="149" y="282"/>
                    <a:pt x="145" y="254"/>
                  </a:cubicBezTo>
                  <a:cubicBezTo>
                    <a:pt x="122" y="264"/>
                    <a:pt x="79" y="284"/>
                    <a:pt x="56" y="284"/>
                  </a:cubicBezTo>
                  <a:cubicBezTo>
                    <a:pt x="49" y="284"/>
                    <a:pt x="37" y="283"/>
                    <a:pt x="18" y="271"/>
                  </a:cubicBezTo>
                  <a:cubicBezTo>
                    <a:pt x="9" y="265"/>
                    <a:pt x="0" y="248"/>
                    <a:pt x="0" y="222"/>
                  </a:cubicBezTo>
                  <a:cubicBezTo>
                    <a:pt x="0" y="209"/>
                    <a:pt x="10" y="198"/>
                    <a:pt x="28" y="188"/>
                  </a:cubicBezTo>
                  <a:cubicBezTo>
                    <a:pt x="66" y="167"/>
                    <a:pt x="106" y="159"/>
                    <a:pt x="147" y="152"/>
                  </a:cubicBezTo>
                  <a:cubicBezTo>
                    <a:pt x="149" y="130"/>
                    <a:pt x="148" y="109"/>
                    <a:pt x="148" y="92"/>
                  </a:cubicBezTo>
                  <a:cubicBezTo>
                    <a:pt x="148" y="62"/>
                    <a:pt x="144" y="46"/>
                    <a:pt x="137" y="40"/>
                  </a:cubicBezTo>
                  <a:cubicBezTo>
                    <a:pt x="131" y="35"/>
                    <a:pt x="110" y="30"/>
                    <a:pt x="95" y="30"/>
                  </a:cubicBezTo>
                  <a:cubicBezTo>
                    <a:pt x="84" y="30"/>
                    <a:pt x="75" y="32"/>
                    <a:pt x="72"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25" name="Freeform 24"/>
            <p:cNvSpPr>
              <a:spLocks/>
            </p:cNvSpPr>
            <p:nvPr userDrawn="1"/>
          </p:nvSpPr>
          <p:spPr bwMode="auto">
            <a:xfrm>
              <a:off x="2938" y="2417"/>
              <a:ext cx="405" cy="590"/>
            </a:xfrm>
            <a:custGeom>
              <a:avLst/>
              <a:gdLst>
                <a:gd name="T0" fmla="*/ 5 w 194"/>
                <a:gd name="T1" fmla="*/ 270 h 282"/>
                <a:gd name="T2" fmla="*/ 28 w 194"/>
                <a:gd name="T3" fmla="*/ 252 h 282"/>
                <a:gd name="T4" fmla="*/ 30 w 194"/>
                <a:gd name="T5" fmla="*/ 157 h 282"/>
                <a:gd name="T6" fmla="*/ 30 w 194"/>
                <a:gd name="T7" fmla="*/ 84 h 282"/>
                <a:gd name="T8" fmla="*/ 11 w 194"/>
                <a:gd name="T9" fmla="*/ 53 h 282"/>
                <a:gd name="T10" fmla="*/ 3 w 194"/>
                <a:gd name="T11" fmla="*/ 43 h 282"/>
                <a:gd name="T12" fmla="*/ 62 w 194"/>
                <a:gd name="T13" fmla="*/ 3 h 282"/>
                <a:gd name="T14" fmla="*/ 71 w 194"/>
                <a:gd name="T15" fmla="*/ 0 h 282"/>
                <a:gd name="T16" fmla="*/ 74 w 194"/>
                <a:gd name="T17" fmla="*/ 8 h 282"/>
                <a:gd name="T18" fmla="*/ 71 w 194"/>
                <a:gd name="T19" fmla="*/ 65 h 282"/>
                <a:gd name="T20" fmla="*/ 141 w 194"/>
                <a:gd name="T21" fmla="*/ 17 h 282"/>
                <a:gd name="T22" fmla="*/ 159 w 194"/>
                <a:gd name="T23" fmla="*/ 9 h 282"/>
                <a:gd name="T24" fmla="*/ 194 w 194"/>
                <a:gd name="T25" fmla="*/ 39 h 282"/>
                <a:gd name="T26" fmla="*/ 175 w 194"/>
                <a:gd name="T27" fmla="*/ 66 h 282"/>
                <a:gd name="T28" fmla="*/ 164 w 194"/>
                <a:gd name="T29" fmla="*/ 70 h 282"/>
                <a:gd name="T30" fmla="*/ 156 w 194"/>
                <a:gd name="T31" fmla="*/ 68 h 282"/>
                <a:gd name="T32" fmla="*/ 123 w 194"/>
                <a:gd name="T33" fmla="*/ 54 h 282"/>
                <a:gd name="T34" fmla="*/ 83 w 194"/>
                <a:gd name="T35" fmla="*/ 78 h 282"/>
                <a:gd name="T36" fmla="*/ 71 w 194"/>
                <a:gd name="T37" fmla="*/ 130 h 282"/>
                <a:gd name="T38" fmla="*/ 71 w 194"/>
                <a:gd name="T39" fmla="*/ 231 h 282"/>
                <a:gd name="T40" fmla="*/ 74 w 194"/>
                <a:gd name="T41" fmla="*/ 259 h 282"/>
                <a:gd name="T42" fmla="*/ 86 w 194"/>
                <a:gd name="T43" fmla="*/ 264 h 282"/>
                <a:gd name="T44" fmla="*/ 120 w 194"/>
                <a:gd name="T45" fmla="*/ 263 h 282"/>
                <a:gd name="T46" fmla="*/ 126 w 194"/>
                <a:gd name="T47" fmla="*/ 269 h 282"/>
                <a:gd name="T48" fmla="*/ 123 w 194"/>
                <a:gd name="T49" fmla="*/ 280 h 282"/>
                <a:gd name="T50" fmla="*/ 39 w 194"/>
                <a:gd name="T51" fmla="*/ 280 h 282"/>
                <a:gd name="T52" fmla="*/ 4 w 194"/>
                <a:gd name="T53" fmla="*/ 282 h 282"/>
                <a:gd name="T54" fmla="*/ 2 w 194"/>
                <a:gd name="T55" fmla="*/ 275 h 282"/>
                <a:gd name="T56" fmla="*/ 5 w 194"/>
                <a:gd name="T57" fmla="*/ 27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4" h="282">
                  <a:moveTo>
                    <a:pt x="5" y="270"/>
                  </a:moveTo>
                  <a:cubicBezTo>
                    <a:pt x="23" y="265"/>
                    <a:pt x="27" y="262"/>
                    <a:pt x="28" y="252"/>
                  </a:cubicBezTo>
                  <a:cubicBezTo>
                    <a:pt x="30" y="244"/>
                    <a:pt x="30" y="228"/>
                    <a:pt x="30" y="157"/>
                  </a:cubicBezTo>
                  <a:cubicBezTo>
                    <a:pt x="30" y="84"/>
                    <a:pt x="30" y="84"/>
                    <a:pt x="30" y="84"/>
                  </a:cubicBezTo>
                  <a:cubicBezTo>
                    <a:pt x="30" y="64"/>
                    <a:pt x="26" y="60"/>
                    <a:pt x="11" y="53"/>
                  </a:cubicBezTo>
                  <a:cubicBezTo>
                    <a:pt x="5" y="50"/>
                    <a:pt x="2" y="48"/>
                    <a:pt x="3" y="43"/>
                  </a:cubicBezTo>
                  <a:cubicBezTo>
                    <a:pt x="24" y="29"/>
                    <a:pt x="39" y="19"/>
                    <a:pt x="62" y="3"/>
                  </a:cubicBezTo>
                  <a:cubicBezTo>
                    <a:pt x="65" y="0"/>
                    <a:pt x="67" y="0"/>
                    <a:pt x="71" y="0"/>
                  </a:cubicBezTo>
                  <a:cubicBezTo>
                    <a:pt x="73" y="0"/>
                    <a:pt x="74" y="3"/>
                    <a:pt x="74" y="8"/>
                  </a:cubicBezTo>
                  <a:cubicBezTo>
                    <a:pt x="73" y="30"/>
                    <a:pt x="71" y="45"/>
                    <a:pt x="71" y="65"/>
                  </a:cubicBezTo>
                  <a:cubicBezTo>
                    <a:pt x="87" y="58"/>
                    <a:pt x="135" y="22"/>
                    <a:pt x="141" y="17"/>
                  </a:cubicBezTo>
                  <a:cubicBezTo>
                    <a:pt x="149" y="11"/>
                    <a:pt x="154" y="9"/>
                    <a:pt x="159" y="9"/>
                  </a:cubicBezTo>
                  <a:cubicBezTo>
                    <a:pt x="176" y="9"/>
                    <a:pt x="194" y="24"/>
                    <a:pt x="194" y="39"/>
                  </a:cubicBezTo>
                  <a:cubicBezTo>
                    <a:pt x="194" y="47"/>
                    <a:pt x="182" y="59"/>
                    <a:pt x="175" y="66"/>
                  </a:cubicBezTo>
                  <a:cubicBezTo>
                    <a:pt x="172" y="68"/>
                    <a:pt x="168" y="70"/>
                    <a:pt x="164" y="70"/>
                  </a:cubicBezTo>
                  <a:cubicBezTo>
                    <a:pt x="160" y="70"/>
                    <a:pt x="159" y="69"/>
                    <a:pt x="156" y="68"/>
                  </a:cubicBezTo>
                  <a:cubicBezTo>
                    <a:pt x="150" y="63"/>
                    <a:pt x="139" y="54"/>
                    <a:pt x="123" y="54"/>
                  </a:cubicBezTo>
                  <a:cubicBezTo>
                    <a:pt x="110" y="54"/>
                    <a:pt x="89" y="70"/>
                    <a:pt x="83" y="78"/>
                  </a:cubicBezTo>
                  <a:cubicBezTo>
                    <a:pt x="73" y="89"/>
                    <a:pt x="71" y="94"/>
                    <a:pt x="71" y="130"/>
                  </a:cubicBezTo>
                  <a:cubicBezTo>
                    <a:pt x="71" y="231"/>
                    <a:pt x="71" y="231"/>
                    <a:pt x="71" y="231"/>
                  </a:cubicBezTo>
                  <a:cubicBezTo>
                    <a:pt x="71" y="249"/>
                    <a:pt x="71" y="256"/>
                    <a:pt x="74" y="259"/>
                  </a:cubicBezTo>
                  <a:cubicBezTo>
                    <a:pt x="76" y="262"/>
                    <a:pt x="79" y="265"/>
                    <a:pt x="86" y="264"/>
                  </a:cubicBezTo>
                  <a:cubicBezTo>
                    <a:pt x="120" y="263"/>
                    <a:pt x="120" y="263"/>
                    <a:pt x="120" y="263"/>
                  </a:cubicBezTo>
                  <a:cubicBezTo>
                    <a:pt x="123" y="263"/>
                    <a:pt x="126" y="266"/>
                    <a:pt x="126" y="269"/>
                  </a:cubicBezTo>
                  <a:cubicBezTo>
                    <a:pt x="123" y="280"/>
                    <a:pt x="123" y="280"/>
                    <a:pt x="123" y="280"/>
                  </a:cubicBezTo>
                  <a:cubicBezTo>
                    <a:pt x="39" y="280"/>
                    <a:pt x="39" y="280"/>
                    <a:pt x="39" y="280"/>
                  </a:cubicBezTo>
                  <a:cubicBezTo>
                    <a:pt x="24" y="280"/>
                    <a:pt x="10" y="282"/>
                    <a:pt x="4" y="282"/>
                  </a:cubicBezTo>
                  <a:cubicBezTo>
                    <a:pt x="1" y="282"/>
                    <a:pt x="0" y="280"/>
                    <a:pt x="2" y="275"/>
                  </a:cubicBezTo>
                  <a:lnTo>
                    <a:pt x="5" y="2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26" name="Freeform 25"/>
            <p:cNvSpPr>
              <a:spLocks noEditPoints="1"/>
            </p:cNvSpPr>
            <p:nvPr userDrawn="1"/>
          </p:nvSpPr>
          <p:spPr bwMode="auto">
            <a:xfrm>
              <a:off x="3337" y="1942"/>
              <a:ext cx="639" cy="1091"/>
            </a:xfrm>
            <a:custGeom>
              <a:avLst/>
              <a:gdLst>
                <a:gd name="T0" fmla="*/ 0 w 306"/>
                <a:gd name="T1" fmla="*/ 390 h 521"/>
                <a:gd name="T2" fmla="*/ 50 w 306"/>
                <a:gd name="T3" fmla="*/ 281 h 521"/>
                <a:gd name="T4" fmla="*/ 152 w 306"/>
                <a:gd name="T5" fmla="*/ 233 h 521"/>
                <a:gd name="T6" fmla="*/ 204 w 306"/>
                <a:gd name="T7" fmla="*/ 241 h 521"/>
                <a:gd name="T8" fmla="*/ 211 w 306"/>
                <a:gd name="T9" fmla="*/ 236 h 521"/>
                <a:gd name="T10" fmla="*/ 213 w 306"/>
                <a:gd name="T11" fmla="*/ 178 h 521"/>
                <a:gd name="T12" fmla="*/ 210 w 306"/>
                <a:gd name="T13" fmla="*/ 72 h 521"/>
                <a:gd name="T14" fmla="*/ 184 w 306"/>
                <a:gd name="T15" fmla="*/ 53 h 521"/>
                <a:gd name="T16" fmla="*/ 177 w 306"/>
                <a:gd name="T17" fmla="*/ 49 h 521"/>
                <a:gd name="T18" fmla="*/ 176 w 306"/>
                <a:gd name="T19" fmla="*/ 46 h 521"/>
                <a:gd name="T20" fmla="*/ 178 w 306"/>
                <a:gd name="T21" fmla="*/ 42 h 521"/>
                <a:gd name="T22" fmla="*/ 247 w 306"/>
                <a:gd name="T23" fmla="*/ 1 h 521"/>
                <a:gd name="T24" fmla="*/ 253 w 306"/>
                <a:gd name="T25" fmla="*/ 1 h 521"/>
                <a:gd name="T26" fmla="*/ 257 w 306"/>
                <a:gd name="T27" fmla="*/ 13 h 521"/>
                <a:gd name="T28" fmla="*/ 253 w 306"/>
                <a:gd name="T29" fmla="*/ 300 h 521"/>
                <a:gd name="T30" fmla="*/ 253 w 306"/>
                <a:gd name="T31" fmla="*/ 395 h 521"/>
                <a:gd name="T32" fmla="*/ 259 w 306"/>
                <a:gd name="T33" fmla="*/ 482 h 521"/>
                <a:gd name="T34" fmla="*/ 266 w 306"/>
                <a:gd name="T35" fmla="*/ 492 h 521"/>
                <a:gd name="T36" fmla="*/ 298 w 306"/>
                <a:gd name="T37" fmla="*/ 482 h 521"/>
                <a:gd name="T38" fmla="*/ 303 w 306"/>
                <a:gd name="T39" fmla="*/ 485 h 521"/>
                <a:gd name="T40" fmla="*/ 306 w 306"/>
                <a:gd name="T41" fmla="*/ 496 h 521"/>
                <a:gd name="T42" fmla="*/ 301 w 306"/>
                <a:gd name="T43" fmla="*/ 501 h 521"/>
                <a:gd name="T44" fmla="*/ 225 w 306"/>
                <a:gd name="T45" fmla="*/ 520 h 521"/>
                <a:gd name="T46" fmla="*/ 213 w 306"/>
                <a:gd name="T47" fmla="*/ 510 h 521"/>
                <a:gd name="T48" fmla="*/ 212 w 306"/>
                <a:gd name="T49" fmla="*/ 474 h 521"/>
                <a:gd name="T50" fmla="*/ 108 w 306"/>
                <a:gd name="T51" fmla="*/ 513 h 521"/>
                <a:gd name="T52" fmla="*/ 39 w 306"/>
                <a:gd name="T53" fmla="*/ 482 h 521"/>
                <a:gd name="T54" fmla="*/ 0 w 306"/>
                <a:gd name="T55" fmla="*/ 391 h 521"/>
                <a:gd name="T56" fmla="*/ 0 w 306"/>
                <a:gd name="T57" fmla="*/ 390 h 521"/>
                <a:gd name="T58" fmla="*/ 124 w 306"/>
                <a:gd name="T59" fmla="*/ 259 h 521"/>
                <a:gd name="T60" fmla="*/ 69 w 306"/>
                <a:gd name="T61" fmla="*/ 281 h 521"/>
                <a:gd name="T62" fmla="*/ 45 w 306"/>
                <a:gd name="T63" fmla="*/ 354 h 521"/>
                <a:gd name="T64" fmla="*/ 82 w 306"/>
                <a:gd name="T65" fmla="*/ 455 h 521"/>
                <a:gd name="T66" fmla="*/ 145 w 306"/>
                <a:gd name="T67" fmla="*/ 479 h 521"/>
                <a:gd name="T68" fmla="*/ 202 w 306"/>
                <a:gd name="T69" fmla="*/ 462 h 521"/>
                <a:gd name="T70" fmla="*/ 209 w 306"/>
                <a:gd name="T71" fmla="*/ 449 h 521"/>
                <a:gd name="T72" fmla="*/ 209 w 306"/>
                <a:gd name="T73" fmla="*/ 297 h 521"/>
                <a:gd name="T74" fmla="*/ 198 w 306"/>
                <a:gd name="T75" fmla="*/ 280 h 521"/>
                <a:gd name="T76" fmla="*/ 124 w 306"/>
                <a:gd name="T77" fmla="*/ 259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6" h="521">
                  <a:moveTo>
                    <a:pt x="0" y="390"/>
                  </a:moveTo>
                  <a:cubicBezTo>
                    <a:pt x="0" y="358"/>
                    <a:pt x="9" y="320"/>
                    <a:pt x="50" y="281"/>
                  </a:cubicBezTo>
                  <a:cubicBezTo>
                    <a:pt x="71" y="259"/>
                    <a:pt x="113" y="233"/>
                    <a:pt x="152" y="233"/>
                  </a:cubicBezTo>
                  <a:cubicBezTo>
                    <a:pt x="170" y="233"/>
                    <a:pt x="195" y="237"/>
                    <a:pt x="204" y="241"/>
                  </a:cubicBezTo>
                  <a:cubicBezTo>
                    <a:pt x="206" y="241"/>
                    <a:pt x="211" y="239"/>
                    <a:pt x="211" y="236"/>
                  </a:cubicBezTo>
                  <a:cubicBezTo>
                    <a:pt x="212" y="225"/>
                    <a:pt x="212" y="213"/>
                    <a:pt x="213" y="178"/>
                  </a:cubicBezTo>
                  <a:cubicBezTo>
                    <a:pt x="213" y="116"/>
                    <a:pt x="211" y="84"/>
                    <a:pt x="210" y="72"/>
                  </a:cubicBezTo>
                  <a:cubicBezTo>
                    <a:pt x="209" y="61"/>
                    <a:pt x="207" y="58"/>
                    <a:pt x="184" y="53"/>
                  </a:cubicBezTo>
                  <a:cubicBezTo>
                    <a:pt x="180" y="52"/>
                    <a:pt x="177" y="50"/>
                    <a:pt x="177" y="49"/>
                  </a:cubicBezTo>
                  <a:cubicBezTo>
                    <a:pt x="176" y="46"/>
                    <a:pt x="176" y="46"/>
                    <a:pt x="176" y="46"/>
                  </a:cubicBezTo>
                  <a:cubicBezTo>
                    <a:pt x="175" y="43"/>
                    <a:pt x="176" y="43"/>
                    <a:pt x="178" y="42"/>
                  </a:cubicBezTo>
                  <a:cubicBezTo>
                    <a:pt x="201" y="30"/>
                    <a:pt x="224" y="17"/>
                    <a:pt x="247" y="1"/>
                  </a:cubicBezTo>
                  <a:cubicBezTo>
                    <a:pt x="248" y="0"/>
                    <a:pt x="251" y="0"/>
                    <a:pt x="253" y="1"/>
                  </a:cubicBezTo>
                  <a:cubicBezTo>
                    <a:pt x="256" y="2"/>
                    <a:pt x="257" y="8"/>
                    <a:pt x="257" y="13"/>
                  </a:cubicBezTo>
                  <a:cubicBezTo>
                    <a:pt x="256" y="43"/>
                    <a:pt x="253" y="148"/>
                    <a:pt x="253" y="300"/>
                  </a:cubicBezTo>
                  <a:cubicBezTo>
                    <a:pt x="253" y="395"/>
                    <a:pt x="253" y="395"/>
                    <a:pt x="253" y="395"/>
                  </a:cubicBezTo>
                  <a:cubicBezTo>
                    <a:pt x="253" y="435"/>
                    <a:pt x="255" y="460"/>
                    <a:pt x="259" y="482"/>
                  </a:cubicBezTo>
                  <a:cubicBezTo>
                    <a:pt x="260" y="490"/>
                    <a:pt x="262" y="492"/>
                    <a:pt x="266" y="492"/>
                  </a:cubicBezTo>
                  <a:cubicBezTo>
                    <a:pt x="274" y="492"/>
                    <a:pt x="289" y="486"/>
                    <a:pt x="298" y="482"/>
                  </a:cubicBezTo>
                  <a:cubicBezTo>
                    <a:pt x="301" y="481"/>
                    <a:pt x="302" y="482"/>
                    <a:pt x="303" y="485"/>
                  </a:cubicBezTo>
                  <a:cubicBezTo>
                    <a:pt x="305" y="489"/>
                    <a:pt x="306" y="492"/>
                    <a:pt x="306" y="496"/>
                  </a:cubicBezTo>
                  <a:cubicBezTo>
                    <a:pt x="306" y="498"/>
                    <a:pt x="305" y="499"/>
                    <a:pt x="301" y="501"/>
                  </a:cubicBezTo>
                  <a:cubicBezTo>
                    <a:pt x="288" y="504"/>
                    <a:pt x="234" y="518"/>
                    <a:pt x="225" y="520"/>
                  </a:cubicBezTo>
                  <a:cubicBezTo>
                    <a:pt x="221" y="521"/>
                    <a:pt x="214" y="517"/>
                    <a:pt x="213" y="510"/>
                  </a:cubicBezTo>
                  <a:cubicBezTo>
                    <a:pt x="210" y="501"/>
                    <a:pt x="212" y="482"/>
                    <a:pt x="212" y="474"/>
                  </a:cubicBezTo>
                  <a:cubicBezTo>
                    <a:pt x="162" y="497"/>
                    <a:pt x="130" y="513"/>
                    <a:pt x="108" y="513"/>
                  </a:cubicBezTo>
                  <a:cubicBezTo>
                    <a:pt x="82" y="513"/>
                    <a:pt x="53" y="496"/>
                    <a:pt x="39" y="482"/>
                  </a:cubicBezTo>
                  <a:cubicBezTo>
                    <a:pt x="12" y="456"/>
                    <a:pt x="0" y="419"/>
                    <a:pt x="0" y="391"/>
                  </a:cubicBezTo>
                  <a:lnTo>
                    <a:pt x="0" y="390"/>
                  </a:lnTo>
                  <a:close/>
                  <a:moveTo>
                    <a:pt x="124" y="259"/>
                  </a:moveTo>
                  <a:cubicBezTo>
                    <a:pt x="113" y="259"/>
                    <a:pt x="85" y="265"/>
                    <a:pt x="69" y="281"/>
                  </a:cubicBezTo>
                  <a:cubicBezTo>
                    <a:pt x="53" y="296"/>
                    <a:pt x="45" y="322"/>
                    <a:pt x="45" y="354"/>
                  </a:cubicBezTo>
                  <a:cubicBezTo>
                    <a:pt x="45" y="382"/>
                    <a:pt x="48" y="425"/>
                    <a:pt x="82" y="455"/>
                  </a:cubicBezTo>
                  <a:cubicBezTo>
                    <a:pt x="105" y="475"/>
                    <a:pt x="124" y="479"/>
                    <a:pt x="145" y="479"/>
                  </a:cubicBezTo>
                  <a:cubicBezTo>
                    <a:pt x="166" y="479"/>
                    <a:pt x="190" y="469"/>
                    <a:pt x="202" y="462"/>
                  </a:cubicBezTo>
                  <a:cubicBezTo>
                    <a:pt x="209" y="458"/>
                    <a:pt x="209" y="454"/>
                    <a:pt x="209" y="449"/>
                  </a:cubicBezTo>
                  <a:cubicBezTo>
                    <a:pt x="214" y="417"/>
                    <a:pt x="214" y="322"/>
                    <a:pt x="209" y="297"/>
                  </a:cubicBezTo>
                  <a:cubicBezTo>
                    <a:pt x="209" y="290"/>
                    <a:pt x="208" y="288"/>
                    <a:pt x="198" y="280"/>
                  </a:cubicBezTo>
                  <a:cubicBezTo>
                    <a:pt x="181" y="267"/>
                    <a:pt x="151" y="259"/>
                    <a:pt x="124" y="25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27" name="Freeform 26"/>
            <p:cNvSpPr>
              <a:spLocks/>
            </p:cNvSpPr>
            <p:nvPr userDrawn="1"/>
          </p:nvSpPr>
          <p:spPr bwMode="auto">
            <a:xfrm>
              <a:off x="967" y="1716"/>
              <a:ext cx="587" cy="553"/>
            </a:xfrm>
            <a:custGeom>
              <a:avLst/>
              <a:gdLst>
                <a:gd name="T0" fmla="*/ 134 w 281"/>
                <a:gd name="T1" fmla="*/ 36 h 264"/>
                <a:gd name="T2" fmla="*/ 127 w 281"/>
                <a:gd name="T3" fmla="*/ 29 h 264"/>
                <a:gd name="T4" fmla="*/ 90 w 281"/>
                <a:gd name="T5" fmla="*/ 11 h 264"/>
                <a:gd name="T6" fmla="*/ 57 w 281"/>
                <a:gd name="T7" fmla="*/ 50 h 264"/>
                <a:gd name="T8" fmla="*/ 70 w 281"/>
                <a:gd name="T9" fmla="*/ 86 h 264"/>
                <a:gd name="T10" fmla="*/ 81 w 281"/>
                <a:gd name="T11" fmla="*/ 89 h 264"/>
                <a:gd name="T12" fmla="*/ 121 w 281"/>
                <a:gd name="T13" fmla="*/ 82 h 264"/>
                <a:gd name="T14" fmla="*/ 128 w 281"/>
                <a:gd name="T15" fmla="*/ 88 h 264"/>
                <a:gd name="T16" fmla="*/ 118 w 281"/>
                <a:gd name="T17" fmla="*/ 104 h 264"/>
                <a:gd name="T18" fmla="*/ 82 w 281"/>
                <a:gd name="T19" fmla="*/ 101 h 264"/>
                <a:gd name="T20" fmla="*/ 68 w 281"/>
                <a:gd name="T21" fmla="*/ 105 h 264"/>
                <a:gd name="T22" fmla="*/ 28 w 281"/>
                <a:gd name="T23" fmla="*/ 169 h 264"/>
                <a:gd name="T24" fmla="*/ 54 w 281"/>
                <a:gd name="T25" fmla="*/ 225 h 264"/>
                <a:gd name="T26" fmla="*/ 110 w 281"/>
                <a:gd name="T27" fmla="*/ 245 h 264"/>
                <a:gd name="T28" fmla="*/ 177 w 281"/>
                <a:gd name="T29" fmla="*/ 223 h 264"/>
                <a:gd name="T30" fmla="*/ 202 w 281"/>
                <a:gd name="T31" fmla="*/ 174 h 264"/>
                <a:gd name="T32" fmla="*/ 194 w 281"/>
                <a:gd name="T33" fmla="*/ 156 h 264"/>
                <a:gd name="T34" fmla="*/ 152 w 281"/>
                <a:gd name="T35" fmla="*/ 163 h 264"/>
                <a:gd name="T36" fmla="*/ 139 w 281"/>
                <a:gd name="T37" fmla="*/ 184 h 264"/>
                <a:gd name="T38" fmla="*/ 132 w 281"/>
                <a:gd name="T39" fmla="*/ 185 h 264"/>
                <a:gd name="T40" fmla="*/ 124 w 281"/>
                <a:gd name="T41" fmla="*/ 178 h 264"/>
                <a:gd name="T42" fmla="*/ 171 w 281"/>
                <a:gd name="T43" fmla="*/ 144 h 264"/>
                <a:gd name="T44" fmla="*/ 242 w 281"/>
                <a:gd name="T45" fmla="*/ 131 h 264"/>
                <a:gd name="T46" fmla="*/ 260 w 281"/>
                <a:gd name="T47" fmla="*/ 107 h 264"/>
                <a:gd name="T48" fmla="*/ 262 w 281"/>
                <a:gd name="T49" fmla="*/ 102 h 264"/>
                <a:gd name="T50" fmla="*/ 281 w 281"/>
                <a:gd name="T51" fmla="*/ 124 h 264"/>
                <a:gd name="T52" fmla="*/ 263 w 281"/>
                <a:gd name="T53" fmla="*/ 145 h 264"/>
                <a:gd name="T54" fmla="*/ 208 w 281"/>
                <a:gd name="T55" fmla="*/ 155 h 264"/>
                <a:gd name="T56" fmla="*/ 214 w 281"/>
                <a:gd name="T57" fmla="*/ 184 h 264"/>
                <a:gd name="T58" fmla="*/ 181 w 281"/>
                <a:gd name="T59" fmla="*/ 239 h 264"/>
                <a:gd name="T60" fmla="*/ 102 w 281"/>
                <a:gd name="T61" fmla="*/ 264 h 264"/>
                <a:gd name="T62" fmla="*/ 30 w 281"/>
                <a:gd name="T63" fmla="*/ 240 h 264"/>
                <a:gd name="T64" fmla="*/ 0 w 281"/>
                <a:gd name="T65" fmla="*/ 175 h 264"/>
                <a:gd name="T66" fmla="*/ 19 w 281"/>
                <a:gd name="T67" fmla="*/ 126 h 264"/>
                <a:gd name="T68" fmla="*/ 61 w 281"/>
                <a:gd name="T69" fmla="*/ 99 h 264"/>
                <a:gd name="T70" fmla="*/ 63 w 281"/>
                <a:gd name="T71" fmla="*/ 94 h 264"/>
                <a:gd name="T72" fmla="*/ 31 w 281"/>
                <a:gd name="T73" fmla="*/ 52 h 264"/>
                <a:gd name="T74" fmla="*/ 42 w 281"/>
                <a:gd name="T75" fmla="*/ 25 h 264"/>
                <a:gd name="T76" fmla="*/ 105 w 281"/>
                <a:gd name="T77" fmla="*/ 0 h 264"/>
                <a:gd name="T78" fmla="*/ 150 w 281"/>
                <a:gd name="T79" fmla="*/ 21 h 264"/>
                <a:gd name="T80" fmla="*/ 134 w 281"/>
                <a:gd name="T81" fmla="*/ 3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1" h="264">
                  <a:moveTo>
                    <a:pt x="134" y="36"/>
                  </a:moveTo>
                  <a:cubicBezTo>
                    <a:pt x="133" y="36"/>
                    <a:pt x="130" y="34"/>
                    <a:pt x="127" y="29"/>
                  </a:cubicBezTo>
                  <a:cubicBezTo>
                    <a:pt x="119" y="16"/>
                    <a:pt x="108" y="11"/>
                    <a:pt x="90" y="11"/>
                  </a:cubicBezTo>
                  <a:cubicBezTo>
                    <a:pt x="68" y="11"/>
                    <a:pt x="57" y="32"/>
                    <a:pt x="57" y="50"/>
                  </a:cubicBezTo>
                  <a:cubicBezTo>
                    <a:pt x="57" y="76"/>
                    <a:pt x="67" y="83"/>
                    <a:pt x="70" y="86"/>
                  </a:cubicBezTo>
                  <a:cubicBezTo>
                    <a:pt x="73" y="88"/>
                    <a:pt x="79" y="89"/>
                    <a:pt x="81" y="89"/>
                  </a:cubicBezTo>
                  <a:cubicBezTo>
                    <a:pt x="88" y="88"/>
                    <a:pt x="117" y="82"/>
                    <a:pt x="121" y="82"/>
                  </a:cubicBezTo>
                  <a:cubicBezTo>
                    <a:pt x="127" y="82"/>
                    <a:pt x="128" y="84"/>
                    <a:pt x="128" y="88"/>
                  </a:cubicBezTo>
                  <a:cubicBezTo>
                    <a:pt x="128" y="100"/>
                    <a:pt x="124" y="105"/>
                    <a:pt x="118" y="104"/>
                  </a:cubicBezTo>
                  <a:cubicBezTo>
                    <a:pt x="109" y="104"/>
                    <a:pt x="88" y="102"/>
                    <a:pt x="82" y="101"/>
                  </a:cubicBezTo>
                  <a:cubicBezTo>
                    <a:pt x="78" y="101"/>
                    <a:pt x="74" y="102"/>
                    <a:pt x="68" y="105"/>
                  </a:cubicBezTo>
                  <a:cubicBezTo>
                    <a:pt x="53" y="113"/>
                    <a:pt x="28" y="134"/>
                    <a:pt x="28" y="169"/>
                  </a:cubicBezTo>
                  <a:cubicBezTo>
                    <a:pt x="28" y="198"/>
                    <a:pt x="40" y="213"/>
                    <a:pt x="54" y="225"/>
                  </a:cubicBezTo>
                  <a:cubicBezTo>
                    <a:pt x="68" y="237"/>
                    <a:pt x="91" y="245"/>
                    <a:pt x="110" y="245"/>
                  </a:cubicBezTo>
                  <a:cubicBezTo>
                    <a:pt x="133" y="245"/>
                    <a:pt x="157" y="240"/>
                    <a:pt x="177" y="223"/>
                  </a:cubicBezTo>
                  <a:cubicBezTo>
                    <a:pt x="194" y="209"/>
                    <a:pt x="202" y="188"/>
                    <a:pt x="202" y="174"/>
                  </a:cubicBezTo>
                  <a:cubicBezTo>
                    <a:pt x="202" y="168"/>
                    <a:pt x="200" y="156"/>
                    <a:pt x="194" y="156"/>
                  </a:cubicBezTo>
                  <a:cubicBezTo>
                    <a:pt x="183" y="156"/>
                    <a:pt x="164" y="159"/>
                    <a:pt x="152" y="163"/>
                  </a:cubicBezTo>
                  <a:cubicBezTo>
                    <a:pt x="146" y="165"/>
                    <a:pt x="143" y="167"/>
                    <a:pt x="139" y="184"/>
                  </a:cubicBezTo>
                  <a:cubicBezTo>
                    <a:pt x="139" y="185"/>
                    <a:pt x="134" y="186"/>
                    <a:pt x="132" y="185"/>
                  </a:cubicBezTo>
                  <a:cubicBezTo>
                    <a:pt x="128" y="185"/>
                    <a:pt x="124" y="181"/>
                    <a:pt x="124" y="178"/>
                  </a:cubicBezTo>
                  <a:cubicBezTo>
                    <a:pt x="124" y="167"/>
                    <a:pt x="149" y="150"/>
                    <a:pt x="171" y="144"/>
                  </a:cubicBezTo>
                  <a:cubicBezTo>
                    <a:pt x="191" y="139"/>
                    <a:pt x="217" y="135"/>
                    <a:pt x="242" y="131"/>
                  </a:cubicBezTo>
                  <a:cubicBezTo>
                    <a:pt x="258" y="128"/>
                    <a:pt x="267" y="123"/>
                    <a:pt x="260" y="107"/>
                  </a:cubicBezTo>
                  <a:cubicBezTo>
                    <a:pt x="258" y="104"/>
                    <a:pt x="260" y="102"/>
                    <a:pt x="262" y="102"/>
                  </a:cubicBezTo>
                  <a:cubicBezTo>
                    <a:pt x="268" y="102"/>
                    <a:pt x="280" y="113"/>
                    <a:pt x="281" y="124"/>
                  </a:cubicBezTo>
                  <a:cubicBezTo>
                    <a:pt x="281" y="132"/>
                    <a:pt x="272" y="142"/>
                    <a:pt x="263" y="145"/>
                  </a:cubicBezTo>
                  <a:cubicBezTo>
                    <a:pt x="252" y="148"/>
                    <a:pt x="216" y="154"/>
                    <a:pt x="208" y="155"/>
                  </a:cubicBezTo>
                  <a:cubicBezTo>
                    <a:pt x="210" y="161"/>
                    <a:pt x="214" y="179"/>
                    <a:pt x="214" y="184"/>
                  </a:cubicBezTo>
                  <a:cubicBezTo>
                    <a:pt x="214" y="207"/>
                    <a:pt x="200" y="225"/>
                    <a:pt x="181" y="239"/>
                  </a:cubicBezTo>
                  <a:cubicBezTo>
                    <a:pt x="156" y="258"/>
                    <a:pt x="126" y="264"/>
                    <a:pt x="102" y="264"/>
                  </a:cubicBezTo>
                  <a:cubicBezTo>
                    <a:pt x="84" y="264"/>
                    <a:pt x="52" y="260"/>
                    <a:pt x="30" y="240"/>
                  </a:cubicBezTo>
                  <a:cubicBezTo>
                    <a:pt x="10" y="222"/>
                    <a:pt x="0" y="204"/>
                    <a:pt x="0" y="175"/>
                  </a:cubicBezTo>
                  <a:cubicBezTo>
                    <a:pt x="0" y="154"/>
                    <a:pt x="10" y="135"/>
                    <a:pt x="19" y="126"/>
                  </a:cubicBezTo>
                  <a:cubicBezTo>
                    <a:pt x="28" y="118"/>
                    <a:pt x="43" y="108"/>
                    <a:pt x="61" y="99"/>
                  </a:cubicBezTo>
                  <a:cubicBezTo>
                    <a:pt x="64" y="97"/>
                    <a:pt x="66" y="96"/>
                    <a:pt x="63" y="94"/>
                  </a:cubicBezTo>
                  <a:cubicBezTo>
                    <a:pt x="44" y="85"/>
                    <a:pt x="31" y="74"/>
                    <a:pt x="31" y="52"/>
                  </a:cubicBezTo>
                  <a:cubicBezTo>
                    <a:pt x="31" y="44"/>
                    <a:pt x="33" y="34"/>
                    <a:pt x="42" y="25"/>
                  </a:cubicBezTo>
                  <a:cubicBezTo>
                    <a:pt x="56" y="12"/>
                    <a:pt x="81" y="0"/>
                    <a:pt x="105" y="0"/>
                  </a:cubicBezTo>
                  <a:cubicBezTo>
                    <a:pt x="121" y="0"/>
                    <a:pt x="150" y="8"/>
                    <a:pt x="150" y="21"/>
                  </a:cubicBezTo>
                  <a:cubicBezTo>
                    <a:pt x="150" y="28"/>
                    <a:pt x="140" y="36"/>
                    <a:pt x="134" y="3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28" name="Freeform 27"/>
            <p:cNvSpPr>
              <a:spLocks/>
            </p:cNvSpPr>
            <p:nvPr userDrawn="1"/>
          </p:nvSpPr>
          <p:spPr bwMode="auto">
            <a:xfrm>
              <a:off x="38" y="3231"/>
              <a:ext cx="196" cy="275"/>
            </a:xfrm>
            <a:custGeom>
              <a:avLst/>
              <a:gdLst>
                <a:gd name="T0" fmla="*/ 7 w 94"/>
                <a:gd name="T1" fmla="*/ 123 h 131"/>
                <a:gd name="T2" fmla="*/ 12 w 94"/>
                <a:gd name="T3" fmla="*/ 119 h 131"/>
                <a:gd name="T4" fmla="*/ 13 w 94"/>
                <a:gd name="T5" fmla="*/ 71 h 131"/>
                <a:gd name="T6" fmla="*/ 13 w 94"/>
                <a:gd name="T7" fmla="*/ 51 h 131"/>
                <a:gd name="T8" fmla="*/ 13 w 94"/>
                <a:gd name="T9" fmla="*/ 18 h 131"/>
                <a:gd name="T10" fmla="*/ 0 w 94"/>
                <a:gd name="T11" fmla="*/ 7 h 131"/>
                <a:gd name="T12" fmla="*/ 0 w 94"/>
                <a:gd name="T13" fmla="*/ 2 h 131"/>
                <a:gd name="T14" fmla="*/ 2 w 94"/>
                <a:gd name="T15" fmla="*/ 1 h 131"/>
                <a:gd name="T16" fmla="*/ 25 w 94"/>
                <a:gd name="T17" fmla="*/ 2 h 131"/>
                <a:gd name="T18" fmla="*/ 62 w 94"/>
                <a:gd name="T19" fmla="*/ 2 h 131"/>
                <a:gd name="T20" fmla="*/ 93 w 94"/>
                <a:gd name="T21" fmla="*/ 0 h 131"/>
                <a:gd name="T22" fmla="*/ 94 w 94"/>
                <a:gd name="T23" fmla="*/ 3 h 131"/>
                <a:gd name="T24" fmla="*/ 94 w 94"/>
                <a:gd name="T25" fmla="*/ 30 h 131"/>
                <a:gd name="T26" fmla="*/ 91 w 94"/>
                <a:gd name="T27" fmla="*/ 31 h 131"/>
                <a:gd name="T28" fmla="*/ 87 w 94"/>
                <a:gd name="T29" fmla="*/ 29 h 131"/>
                <a:gd name="T30" fmla="*/ 76 w 94"/>
                <a:gd name="T31" fmla="*/ 12 h 131"/>
                <a:gd name="T32" fmla="*/ 54 w 94"/>
                <a:gd name="T33" fmla="*/ 10 h 131"/>
                <a:gd name="T34" fmla="*/ 39 w 94"/>
                <a:gd name="T35" fmla="*/ 11 h 131"/>
                <a:gd name="T36" fmla="*/ 35 w 94"/>
                <a:gd name="T37" fmla="*/ 18 h 131"/>
                <a:gd name="T38" fmla="*/ 34 w 94"/>
                <a:gd name="T39" fmla="*/ 61 h 131"/>
                <a:gd name="T40" fmla="*/ 36 w 94"/>
                <a:gd name="T41" fmla="*/ 63 h 131"/>
                <a:gd name="T42" fmla="*/ 50 w 94"/>
                <a:gd name="T43" fmla="*/ 64 h 131"/>
                <a:gd name="T44" fmla="*/ 70 w 94"/>
                <a:gd name="T45" fmla="*/ 63 h 131"/>
                <a:gd name="T46" fmla="*/ 79 w 94"/>
                <a:gd name="T47" fmla="*/ 52 h 131"/>
                <a:gd name="T48" fmla="*/ 86 w 94"/>
                <a:gd name="T49" fmla="*/ 50 h 131"/>
                <a:gd name="T50" fmla="*/ 86 w 94"/>
                <a:gd name="T51" fmla="*/ 67 h 131"/>
                <a:gd name="T52" fmla="*/ 87 w 94"/>
                <a:gd name="T53" fmla="*/ 86 h 131"/>
                <a:gd name="T54" fmla="*/ 80 w 94"/>
                <a:gd name="T55" fmla="*/ 86 h 131"/>
                <a:gd name="T56" fmla="*/ 75 w 94"/>
                <a:gd name="T57" fmla="*/ 75 h 131"/>
                <a:gd name="T58" fmla="*/ 51 w 94"/>
                <a:gd name="T59" fmla="*/ 72 h 131"/>
                <a:gd name="T60" fmla="*/ 36 w 94"/>
                <a:gd name="T61" fmla="*/ 73 h 131"/>
                <a:gd name="T62" fmla="*/ 34 w 94"/>
                <a:gd name="T63" fmla="*/ 81 h 131"/>
                <a:gd name="T64" fmla="*/ 34 w 94"/>
                <a:gd name="T65" fmla="*/ 95 h 131"/>
                <a:gd name="T66" fmla="*/ 35 w 94"/>
                <a:gd name="T67" fmla="*/ 115 h 131"/>
                <a:gd name="T68" fmla="*/ 53 w 94"/>
                <a:gd name="T69" fmla="*/ 123 h 131"/>
                <a:gd name="T70" fmla="*/ 55 w 94"/>
                <a:gd name="T71" fmla="*/ 125 h 131"/>
                <a:gd name="T72" fmla="*/ 53 w 94"/>
                <a:gd name="T73" fmla="*/ 131 h 131"/>
                <a:gd name="T74" fmla="*/ 48 w 94"/>
                <a:gd name="T75" fmla="*/ 131 h 131"/>
                <a:gd name="T76" fmla="*/ 24 w 94"/>
                <a:gd name="T77" fmla="*/ 130 h 131"/>
                <a:gd name="T78" fmla="*/ 4 w 94"/>
                <a:gd name="T79" fmla="*/ 131 h 131"/>
                <a:gd name="T80" fmla="*/ 2 w 94"/>
                <a:gd name="T81" fmla="*/ 129 h 131"/>
                <a:gd name="T82" fmla="*/ 2 w 94"/>
                <a:gd name="T83" fmla="*/ 123 h 131"/>
                <a:gd name="T84" fmla="*/ 7 w 94"/>
                <a:gd name="T85" fmla="*/ 12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4" h="131">
                  <a:moveTo>
                    <a:pt x="7" y="123"/>
                  </a:moveTo>
                  <a:cubicBezTo>
                    <a:pt x="10" y="123"/>
                    <a:pt x="11" y="122"/>
                    <a:pt x="12" y="119"/>
                  </a:cubicBezTo>
                  <a:cubicBezTo>
                    <a:pt x="12" y="111"/>
                    <a:pt x="13" y="90"/>
                    <a:pt x="13" y="71"/>
                  </a:cubicBezTo>
                  <a:cubicBezTo>
                    <a:pt x="13" y="51"/>
                    <a:pt x="13" y="51"/>
                    <a:pt x="13" y="51"/>
                  </a:cubicBezTo>
                  <a:cubicBezTo>
                    <a:pt x="13" y="38"/>
                    <a:pt x="13" y="27"/>
                    <a:pt x="13" y="18"/>
                  </a:cubicBezTo>
                  <a:cubicBezTo>
                    <a:pt x="12" y="10"/>
                    <a:pt x="11" y="9"/>
                    <a:pt x="0" y="7"/>
                  </a:cubicBezTo>
                  <a:cubicBezTo>
                    <a:pt x="0" y="6"/>
                    <a:pt x="0" y="4"/>
                    <a:pt x="0" y="2"/>
                  </a:cubicBezTo>
                  <a:cubicBezTo>
                    <a:pt x="1" y="1"/>
                    <a:pt x="1" y="1"/>
                    <a:pt x="2" y="1"/>
                  </a:cubicBezTo>
                  <a:cubicBezTo>
                    <a:pt x="4" y="1"/>
                    <a:pt x="17" y="2"/>
                    <a:pt x="25" y="2"/>
                  </a:cubicBezTo>
                  <a:cubicBezTo>
                    <a:pt x="62" y="2"/>
                    <a:pt x="62" y="2"/>
                    <a:pt x="62" y="2"/>
                  </a:cubicBezTo>
                  <a:cubicBezTo>
                    <a:pt x="78" y="2"/>
                    <a:pt x="89" y="1"/>
                    <a:pt x="93" y="0"/>
                  </a:cubicBezTo>
                  <a:cubicBezTo>
                    <a:pt x="93" y="0"/>
                    <a:pt x="94" y="1"/>
                    <a:pt x="94" y="3"/>
                  </a:cubicBezTo>
                  <a:cubicBezTo>
                    <a:pt x="94" y="17"/>
                    <a:pt x="94" y="26"/>
                    <a:pt x="94" y="30"/>
                  </a:cubicBezTo>
                  <a:cubicBezTo>
                    <a:pt x="94" y="31"/>
                    <a:pt x="93" y="31"/>
                    <a:pt x="91" y="31"/>
                  </a:cubicBezTo>
                  <a:cubicBezTo>
                    <a:pt x="87" y="30"/>
                    <a:pt x="87" y="30"/>
                    <a:pt x="87" y="29"/>
                  </a:cubicBezTo>
                  <a:cubicBezTo>
                    <a:pt x="85" y="19"/>
                    <a:pt x="82" y="14"/>
                    <a:pt x="76" y="12"/>
                  </a:cubicBezTo>
                  <a:cubicBezTo>
                    <a:pt x="71" y="10"/>
                    <a:pt x="66" y="10"/>
                    <a:pt x="54" y="10"/>
                  </a:cubicBezTo>
                  <a:cubicBezTo>
                    <a:pt x="45" y="10"/>
                    <a:pt x="43" y="10"/>
                    <a:pt x="39" y="11"/>
                  </a:cubicBezTo>
                  <a:cubicBezTo>
                    <a:pt x="37" y="11"/>
                    <a:pt x="36" y="12"/>
                    <a:pt x="35" y="18"/>
                  </a:cubicBezTo>
                  <a:cubicBezTo>
                    <a:pt x="34" y="36"/>
                    <a:pt x="34" y="59"/>
                    <a:pt x="34" y="61"/>
                  </a:cubicBezTo>
                  <a:cubicBezTo>
                    <a:pt x="34" y="62"/>
                    <a:pt x="35" y="63"/>
                    <a:pt x="36" y="63"/>
                  </a:cubicBezTo>
                  <a:cubicBezTo>
                    <a:pt x="37" y="63"/>
                    <a:pt x="40" y="64"/>
                    <a:pt x="50" y="64"/>
                  </a:cubicBezTo>
                  <a:cubicBezTo>
                    <a:pt x="60" y="64"/>
                    <a:pt x="65" y="63"/>
                    <a:pt x="70" y="63"/>
                  </a:cubicBezTo>
                  <a:cubicBezTo>
                    <a:pt x="76" y="63"/>
                    <a:pt x="77" y="62"/>
                    <a:pt x="79" y="52"/>
                  </a:cubicBezTo>
                  <a:cubicBezTo>
                    <a:pt x="80" y="51"/>
                    <a:pt x="85" y="49"/>
                    <a:pt x="86" y="50"/>
                  </a:cubicBezTo>
                  <a:cubicBezTo>
                    <a:pt x="86" y="57"/>
                    <a:pt x="86" y="62"/>
                    <a:pt x="86" y="67"/>
                  </a:cubicBezTo>
                  <a:cubicBezTo>
                    <a:pt x="86" y="73"/>
                    <a:pt x="87" y="82"/>
                    <a:pt x="87" y="86"/>
                  </a:cubicBezTo>
                  <a:cubicBezTo>
                    <a:pt x="86" y="87"/>
                    <a:pt x="81" y="87"/>
                    <a:pt x="80" y="86"/>
                  </a:cubicBezTo>
                  <a:cubicBezTo>
                    <a:pt x="79" y="81"/>
                    <a:pt x="78" y="77"/>
                    <a:pt x="75" y="75"/>
                  </a:cubicBezTo>
                  <a:cubicBezTo>
                    <a:pt x="71" y="73"/>
                    <a:pt x="67" y="72"/>
                    <a:pt x="51" y="72"/>
                  </a:cubicBezTo>
                  <a:cubicBezTo>
                    <a:pt x="42" y="72"/>
                    <a:pt x="39" y="72"/>
                    <a:pt x="36" y="73"/>
                  </a:cubicBezTo>
                  <a:cubicBezTo>
                    <a:pt x="35" y="73"/>
                    <a:pt x="34" y="75"/>
                    <a:pt x="34" y="81"/>
                  </a:cubicBezTo>
                  <a:cubicBezTo>
                    <a:pt x="34" y="95"/>
                    <a:pt x="34" y="95"/>
                    <a:pt x="34" y="95"/>
                  </a:cubicBezTo>
                  <a:cubicBezTo>
                    <a:pt x="34" y="104"/>
                    <a:pt x="34" y="111"/>
                    <a:pt x="35" y="115"/>
                  </a:cubicBezTo>
                  <a:cubicBezTo>
                    <a:pt x="36" y="122"/>
                    <a:pt x="41" y="123"/>
                    <a:pt x="53" y="123"/>
                  </a:cubicBezTo>
                  <a:cubicBezTo>
                    <a:pt x="55" y="123"/>
                    <a:pt x="55" y="124"/>
                    <a:pt x="55" y="125"/>
                  </a:cubicBezTo>
                  <a:cubicBezTo>
                    <a:pt x="53" y="131"/>
                    <a:pt x="53" y="131"/>
                    <a:pt x="53" y="131"/>
                  </a:cubicBezTo>
                  <a:cubicBezTo>
                    <a:pt x="48" y="131"/>
                    <a:pt x="48" y="131"/>
                    <a:pt x="48" y="131"/>
                  </a:cubicBezTo>
                  <a:cubicBezTo>
                    <a:pt x="40" y="131"/>
                    <a:pt x="33" y="130"/>
                    <a:pt x="24" y="130"/>
                  </a:cubicBezTo>
                  <a:cubicBezTo>
                    <a:pt x="16" y="130"/>
                    <a:pt x="4" y="131"/>
                    <a:pt x="4" y="131"/>
                  </a:cubicBezTo>
                  <a:cubicBezTo>
                    <a:pt x="3" y="131"/>
                    <a:pt x="2" y="130"/>
                    <a:pt x="2" y="129"/>
                  </a:cubicBezTo>
                  <a:cubicBezTo>
                    <a:pt x="1" y="126"/>
                    <a:pt x="1" y="124"/>
                    <a:pt x="2" y="123"/>
                  </a:cubicBezTo>
                  <a:lnTo>
                    <a:pt x="7" y="1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29" name="Freeform 28"/>
            <p:cNvSpPr>
              <a:spLocks noEditPoints="1"/>
            </p:cNvSpPr>
            <p:nvPr userDrawn="1"/>
          </p:nvSpPr>
          <p:spPr bwMode="auto">
            <a:xfrm>
              <a:off x="301" y="3227"/>
              <a:ext cx="294" cy="285"/>
            </a:xfrm>
            <a:custGeom>
              <a:avLst/>
              <a:gdLst>
                <a:gd name="T0" fmla="*/ 72 w 141"/>
                <a:gd name="T1" fmla="*/ 0 h 136"/>
                <a:gd name="T2" fmla="*/ 141 w 141"/>
                <a:gd name="T3" fmla="*/ 65 h 136"/>
                <a:gd name="T4" fmla="*/ 118 w 141"/>
                <a:gd name="T5" fmla="*/ 118 h 136"/>
                <a:gd name="T6" fmla="*/ 76 w 141"/>
                <a:gd name="T7" fmla="*/ 136 h 136"/>
                <a:gd name="T8" fmla="*/ 17 w 141"/>
                <a:gd name="T9" fmla="*/ 111 h 136"/>
                <a:gd name="T10" fmla="*/ 0 w 141"/>
                <a:gd name="T11" fmla="*/ 66 h 136"/>
                <a:gd name="T12" fmla="*/ 22 w 141"/>
                <a:gd name="T13" fmla="*/ 19 h 136"/>
                <a:gd name="T14" fmla="*/ 71 w 141"/>
                <a:gd name="T15" fmla="*/ 0 h 136"/>
                <a:gd name="T16" fmla="*/ 72 w 141"/>
                <a:gd name="T17" fmla="*/ 0 h 136"/>
                <a:gd name="T18" fmla="*/ 67 w 141"/>
                <a:gd name="T19" fmla="*/ 8 h 136"/>
                <a:gd name="T20" fmla="*/ 38 w 141"/>
                <a:gd name="T21" fmla="*/ 22 h 136"/>
                <a:gd name="T22" fmla="*/ 25 w 141"/>
                <a:gd name="T23" fmla="*/ 64 h 136"/>
                <a:gd name="T24" fmla="*/ 42 w 141"/>
                <a:gd name="T25" fmla="*/ 110 h 136"/>
                <a:gd name="T26" fmla="*/ 78 w 141"/>
                <a:gd name="T27" fmla="*/ 128 h 136"/>
                <a:gd name="T28" fmla="*/ 117 w 141"/>
                <a:gd name="T29" fmla="*/ 73 h 136"/>
                <a:gd name="T30" fmla="*/ 100 w 141"/>
                <a:gd name="T31" fmla="*/ 23 h 136"/>
                <a:gd name="T32" fmla="*/ 67 w 141"/>
                <a:gd name="T33"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1" h="136">
                  <a:moveTo>
                    <a:pt x="72" y="0"/>
                  </a:moveTo>
                  <a:cubicBezTo>
                    <a:pt x="108" y="0"/>
                    <a:pt x="141" y="29"/>
                    <a:pt x="141" y="65"/>
                  </a:cubicBezTo>
                  <a:cubicBezTo>
                    <a:pt x="141" y="89"/>
                    <a:pt x="130" y="108"/>
                    <a:pt x="118" y="118"/>
                  </a:cubicBezTo>
                  <a:cubicBezTo>
                    <a:pt x="104" y="131"/>
                    <a:pt x="86" y="136"/>
                    <a:pt x="76"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7" y="128"/>
                    <a:pt x="117" y="108"/>
                    <a:pt x="117" y="73"/>
                  </a:cubicBezTo>
                  <a:cubicBezTo>
                    <a:pt x="117" y="56"/>
                    <a:pt x="113" y="37"/>
                    <a:pt x="100" y="23"/>
                  </a:cubicBezTo>
                  <a:cubicBezTo>
                    <a:pt x="93" y="15"/>
                    <a:pt x="82" y="8"/>
                    <a:pt x="67"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30" name="Freeform 29"/>
            <p:cNvSpPr>
              <a:spLocks/>
            </p:cNvSpPr>
            <p:nvPr userDrawn="1"/>
          </p:nvSpPr>
          <p:spPr bwMode="auto">
            <a:xfrm>
              <a:off x="660" y="3231"/>
              <a:ext cx="289" cy="281"/>
            </a:xfrm>
            <a:custGeom>
              <a:avLst/>
              <a:gdLst>
                <a:gd name="T0" fmla="*/ 136 w 138"/>
                <a:gd name="T1" fmla="*/ 8 h 134"/>
                <a:gd name="T2" fmla="*/ 129 w 138"/>
                <a:gd name="T3" fmla="*/ 9 h 134"/>
                <a:gd name="T4" fmla="*/ 125 w 138"/>
                <a:gd name="T5" fmla="*/ 13 h 134"/>
                <a:gd name="T6" fmla="*/ 123 w 138"/>
                <a:gd name="T7" fmla="*/ 65 h 134"/>
                <a:gd name="T8" fmla="*/ 111 w 138"/>
                <a:gd name="T9" fmla="*/ 112 h 134"/>
                <a:gd name="T10" fmla="*/ 66 w 138"/>
                <a:gd name="T11" fmla="*/ 134 h 134"/>
                <a:gd name="T12" fmla="*/ 25 w 138"/>
                <a:gd name="T13" fmla="*/ 120 h 134"/>
                <a:gd name="T14" fmla="*/ 12 w 138"/>
                <a:gd name="T15" fmla="*/ 85 h 134"/>
                <a:gd name="T16" fmla="*/ 12 w 138"/>
                <a:gd name="T17" fmla="*/ 43 h 134"/>
                <a:gd name="T18" fmla="*/ 12 w 138"/>
                <a:gd name="T19" fmla="*/ 12 h 134"/>
                <a:gd name="T20" fmla="*/ 0 w 138"/>
                <a:gd name="T21" fmla="*/ 7 h 134"/>
                <a:gd name="T22" fmla="*/ 1 w 138"/>
                <a:gd name="T23" fmla="*/ 3 h 134"/>
                <a:gd name="T24" fmla="*/ 4 w 138"/>
                <a:gd name="T25" fmla="*/ 1 h 134"/>
                <a:gd name="T26" fmla="*/ 24 w 138"/>
                <a:gd name="T27" fmla="*/ 2 h 134"/>
                <a:gd name="T28" fmla="*/ 53 w 138"/>
                <a:gd name="T29" fmla="*/ 0 h 134"/>
                <a:gd name="T30" fmla="*/ 54 w 138"/>
                <a:gd name="T31" fmla="*/ 1 h 134"/>
                <a:gd name="T32" fmla="*/ 54 w 138"/>
                <a:gd name="T33" fmla="*/ 7 h 134"/>
                <a:gd name="T34" fmla="*/ 36 w 138"/>
                <a:gd name="T35" fmla="*/ 15 h 134"/>
                <a:gd name="T36" fmla="*/ 34 w 138"/>
                <a:gd name="T37" fmla="*/ 34 h 134"/>
                <a:gd name="T38" fmla="*/ 33 w 138"/>
                <a:gd name="T39" fmla="*/ 85 h 134"/>
                <a:gd name="T40" fmla="*/ 46 w 138"/>
                <a:gd name="T41" fmla="*/ 112 h 134"/>
                <a:gd name="T42" fmla="*/ 72 w 138"/>
                <a:gd name="T43" fmla="*/ 120 h 134"/>
                <a:gd name="T44" fmla="*/ 103 w 138"/>
                <a:gd name="T45" fmla="*/ 107 h 134"/>
                <a:gd name="T46" fmla="*/ 113 w 138"/>
                <a:gd name="T47" fmla="*/ 64 h 134"/>
                <a:gd name="T48" fmla="*/ 111 w 138"/>
                <a:gd name="T49" fmla="*/ 16 h 134"/>
                <a:gd name="T50" fmla="*/ 93 w 138"/>
                <a:gd name="T51" fmla="*/ 9 h 134"/>
                <a:gd name="T52" fmla="*/ 91 w 138"/>
                <a:gd name="T53" fmla="*/ 6 h 134"/>
                <a:gd name="T54" fmla="*/ 94 w 138"/>
                <a:gd name="T55" fmla="*/ 2 h 134"/>
                <a:gd name="T56" fmla="*/ 97 w 138"/>
                <a:gd name="T57" fmla="*/ 2 h 134"/>
                <a:gd name="T58" fmla="*/ 115 w 138"/>
                <a:gd name="T59" fmla="*/ 2 h 134"/>
                <a:gd name="T60" fmla="*/ 137 w 138"/>
                <a:gd name="T61" fmla="*/ 1 h 134"/>
                <a:gd name="T62" fmla="*/ 138 w 138"/>
                <a:gd name="T63" fmla="*/ 3 h 134"/>
                <a:gd name="T64" fmla="*/ 136 w 138"/>
                <a:gd name="T65" fmla="*/ 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34">
                  <a:moveTo>
                    <a:pt x="136" y="8"/>
                  </a:moveTo>
                  <a:cubicBezTo>
                    <a:pt x="134" y="8"/>
                    <a:pt x="131" y="9"/>
                    <a:pt x="129" y="9"/>
                  </a:cubicBezTo>
                  <a:cubicBezTo>
                    <a:pt x="127" y="9"/>
                    <a:pt x="126" y="10"/>
                    <a:pt x="125" y="13"/>
                  </a:cubicBezTo>
                  <a:cubicBezTo>
                    <a:pt x="124" y="18"/>
                    <a:pt x="124" y="30"/>
                    <a:pt x="123" y="65"/>
                  </a:cubicBezTo>
                  <a:cubicBezTo>
                    <a:pt x="122" y="87"/>
                    <a:pt x="120" y="99"/>
                    <a:pt x="111" y="112"/>
                  </a:cubicBezTo>
                  <a:cubicBezTo>
                    <a:pt x="101" y="125"/>
                    <a:pt x="82" y="134"/>
                    <a:pt x="66" y="134"/>
                  </a:cubicBezTo>
                  <a:cubicBezTo>
                    <a:pt x="45" y="134"/>
                    <a:pt x="30" y="126"/>
                    <a:pt x="25" y="120"/>
                  </a:cubicBezTo>
                  <a:cubicBezTo>
                    <a:pt x="13" y="109"/>
                    <a:pt x="12" y="98"/>
                    <a:pt x="12" y="85"/>
                  </a:cubicBezTo>
                  <a:cubicBezTo>
                    <a:pt x="12" y="72"/>
                    <a:pt x="12" y="59"/>
                    <a:pt x="12" y="43"/>
                  </a:cubicBezTo>
                  <a:cubicBezTo>
                    <a:pt x="13" y="18"/>
                    <a:pt x="13" y="14"/>
                    <a:pt x="12" y="12"/>
                  </a:cubicBezTo>
                  <a:cubicBezTo>
                    <a:pt x="10" y="9"/>
                    <a:pt x="7" y="8"/>
                    <a:pt x="0" y="7"/>
                  </a:cubicBezTo>
                  <a:cubicBezTo>
                    <a:pt x="1" y="3"/>
                    <a:pt x="1" y="3"/>
                    <a:pt x="1" y="3"/>
                  </a:cubicBezTo>
                  <a:cubicBezTo>
                    <a:pt x="1" y="1"/>
                    <a:pt x="2" y="1"/>
                    <a:pt x="4" y="1"/>
                  </a:cubicBezTo>
                  <a:cubicBezTo>
                    <a:pt x="9" y="1"/>
                    <a:pt x="20" y="2"/>
                    <a:pt x="24" y="2"/>
                  </a:cubicBezTo>
                  <a:cubicBezTo>
                    <a:pt x="34" y="1"/>
                    <a:pt x="43" y="0"/>
                    <a:pt x="53" y="0"/>
                  </a:cubicBezTo>
                  <a:cubicBezTo>
                    <a:pt x="54" y="0"/>
                    <a:pt x="54" y="0"/>
                    <a:pt x="54" y="1"/>
                  </a:cubicBezTo>
                  <a:cubicBezTo>
                    <a:pt x="54" y="2"/>
                    <a:pt x="54" y="6"/>
                    <a:pt x="54" y="7"/>
                  </a:cubicBezTo>
                  <a:cubicBezTo>
                    <a:pt x="42" y="8"/>
                    <a:pt x="37" y="10"/>
                    <a:pt x="36" y="15"/>
                  </a:cubicBezTo>
                  <a:cubicBezTo>
                    <a:pt x="35" y="18"/>
                    <a:pt x="34" y="24"/>
                    <a:pt x="34" y="34"/>
                  </a:cubicBezTo>
                  <a:cubicBezTo>
                    <a:pt x="34" y="45"/>
                    <a:pt x="33" y="65"/>
                    <a:pt x="33" y="85"/>
                  </a:cubicBezTo>
                  <a:cubicBezTo>
                    <a:pt x="33" y="98"/>
                    <a:pt x="37" y="106"/>
                    <a:pt x="46" y="112"/>
                  </a:cubicBezTo>
                  <a:cubicBezTo>
                    <a:pt x="53" y="118"/>
                    <a:pt x="64" y="120"/>
                    <a:pt x="72" y="120"/>
                  </a:cubicBezTo>
                  <a:cubicBezTo>
                    <a:pt x="91" y="120"/>
                    <a:pt x="99" y="112"/>
                    <a:pt x="103" y="107"/>
                  </a:cubicBezTo>
                  <a:cubicBezTo>
                    <a:pt x="110" y="98"/>
                    <a:pt x="113" y="82"/>
                    <a:pt x="113" y="64"/>
                  </a:cubicBezTo>
                  <a:cubicBezTo>
                    <a:pt x="113" y="44"/>
                    <a:pt x="112" y="25"/>
                    <a:pt x="111" y="16"/>
                  </a:cubicBezTo>
                  <a:cubicBezTo>
                    <a:pt x="110" y="9"/>
                    <a:pt x="108" y="9"/>
                    <a:pt x="93" y="9"/>
                  </a:cubicBezTo>
                  <a:cubicBezTo>
                    <a:pt x="92" y="9"/>
                    <a:pt x="91" y="7"/>
                    <a:pt x="91" y="6"/>
                  </a:cubicBezTo>
                  <a:cubicBezTo>
                    <a:pt x="92" y="5"/>
                    <a:pt x="93" y="3"/>
                    <a:pt x="94" y="2"/>
                  </a:cubicBezTo>
                  <a:cubicBezTo>
                    <a:pt x="94" y="2"/>
                    <a:pt x="95" y="2"/>
                    <a:pt x="97" y="2"/>
                  </a:cubicBezTo>
                  <a:cubicBezTo>
                    <a:pt x="100" y="2"/>
                    <a:pt x="110" y="2"/>
                    <a:pt x="115" y="2"/>
                  </a:cubicBezTo>
                  <a:cubicBezTo>
                    <a:pt x="122" y="2"/>
                    <a:pt x="133" y="1"/>
                    <a:pt x="137" y="1"/>
                  </a:cubicBezTo>
                  <a:cubicBezTo>
                    <a:pt x="138" y="1"/>
                    <a:pt x="138" y="1"/>
                    <a:pt x="138" y="3"/>
                  </a:cubicBezTo>
                  <a:lnTo>
                    <a:pt x="136"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31" name="Freeform 30"/>
            <p:cNvSpPr>
              <a:spLocks/>
            </p:cNvSpPr>
            <p:nvPr userDrawn="1"/>
          </p:nvSpPr>
          <p:spPr bwMode="auto">
            <a:xfrm>
              <a:off x="992" y="3233"/>
              <a:ext cx="320" cy="281"/>
            </a:xfrm>
            <a:custGeom>
              <a:avLst/>
              <a:gdLst>
                <a:gd name="T0" fmla="*/ 0 w 153"/>
                <a:gd name="T1" fmla="*/ 0 h 134"/>
                <a:gd name="T2" fmla="*/ 31 w 153"/>
                <a:gd name="T3" fmla="*/ 1 h 134"/>
                <a:gd name="T4" fmla="*/ 34 w 153"/>
                <a:gd name="T5" fmla="*/ 1 h 134"/>
                <a:gd name="T6" fmla="*/ 36 w 153"/>
                <a:gd name="T7" fmla="*/ 4 h 134"/>
                <a:gd name="T8" fmla="*/ 49 w 153"/>
                <a:gd name="T9" fmla="*/ 21 h 134"/>
                <a:gd name="T10" fmla="*/ 124 w 153"/>
                <a:gd name="T11" fmla="*/ 94 h 134"/>
                <a:gd name="T12" fmla="*/ 124 w 153"/>
                <a:gd name="T13" fmla="*/ 60 h 134"/>
                <a:gd name="T14" fmla="*/ 124 w 153"/>
                <a:gd name="T15" fmla="*/ 19 h 134"/>
                <a:gd name="T16" fmla="*/ 119 w 153"/>
                <a:gd name="T17" fmla="*/ 9 h 134"/>
                <a:gd name="T18" fmla="*/ 107 w 153"/>
                <a:gd name="T19" fmla="*/ 7 h 134"/>
                <a:gd name="T20" fmla="*/ 106 w 153"/>
                <a:gd name="T21" fmla="*/ 6 h 134"/>
                <a:gd name="T22" fmla="*/ 106 w 153"/>
                <a:gd name="T23" fmla="*/ 1 h 134"/>
                <a:gd name="T24" fmla="*/ 128 w 153"/>
                <a:gd name="T25" fmla="*/ 1 h 134"/>
                <a:gd name="T26" fmla="*/ 150 w 153"/>
                <a:gd name="T27" fmla="*/ 0 h 134"/>
                <a:gd name="T28" fmla="*/ 152 w 153"/>
                <a:gd name="T29" fmla="*/ 1 h 134"/>
                <a:gd name="T30" fmla="*/ 153 w 153"/>
                <a:gd name="T31" fmla="*/ 5 h 134"/>
                <a:gd name="T32" fmla="*/ 141 w 153"/>
                <a:gd name="T33" fmla="*/ 10 h 134"/>
                <a:gd name="T34" fmla="*/ 135 w 153"/>
                <a:gd name="T35" fmla="*/ 44 h 134"/>
                <a:gd name="T36" fmla="*/ 134 w 153"/>
                <a:gd name="T37" fmla="*/ 98 h 134"/>
                <a:gd name="T38" fmla="*/ 134 w 153"/>
                <a:gd name="T39" fmla="*/ 128 h 134"/>
                <a:gd name="T40" fmla="*/ 129 w 153"/>
                <a:gd name="T41" fmla="*/ 134 h 134"/>
                <a:gd name="T42" fmla="*/ 126 w 153"/>
                <a:gd name="T43" fmla="*/ 132 h 134"/>
                <a:gd name="T44" fmla="*/ 77 w 153"/>
                <a:gd name="T45" fmla="*/ 78 h 134"/>
                <a:gd name="T46" fmla="*/ 30 w 153"/>
                <a:gd name="T47" fmla="*/ 31 h 134"/>
                <a:gd name="T48" fmla="*/ 29 w 153"/>
                <a:gd name="T49" fmla="*/ 64 h 134"/>
                <a:gd name="T50" fmla="*/ 31 w 153"/>
                <a:gd name="T51" fmla="*/ 115 h 134"/>
                <a:gd name="T52" fmla="*/ 47 w 153"/>
                <a:gd name="T53" fmla="*/ 123 h 134"/>
                <a:gd name="T54" fmla="*/ 48 w 153"/>
                <a:gd name="T55" fmla="*/ 128 h 134"/>
                <a:gd name="T56" fmla="*/ 47 w 153"/>
                <a:gd name="T57" fmla="*/ 130 h 134"/>
                <a:gd name="T58" fmla="*/ 21 w 153"/>
                <a:gd name="T59" fmla="*/ 129 h 134"/>
                <a:gd name="T60" fmla="*/ 5 w 153"/>
                <a:gd name="T61" fmla="*/ 130 h 134"/>
                <a:gd name="T62" fmla="*/ 3 w 153"/>
                <a:gd name="T63" fmla="*/ 124 h 134"/>
                <a:gd name="T64" fmla="*/ 17 w 153"/>
                <a:gd name="T65" fmla="*/ 112 h 134"/>
                <a:gd name="T66" fmla="*/ 19 w 153"/>
                <a:gd name="T67" fmla="*/ 66 h 134"/>
                <a:gd name="T68" fmla="*/ 19 w 153"/>
                <a:gd name="T69" fmla="*/ 44 h 134"/>
                <a:gd name="T70" fmla="*/ 16 w 153"/>
                <a:gd name="T71" fmla="*/ 13 h 134"/>
                <a:gd name="T72" fmla="*/ 2 w 153"/>
                <a:gd name="T73" fmla="*/ 7 h 134"/>
                <a:gd name="T74" fmla="*/ 0 w 153"/>
                <a:gd name="T75" fmla="*/ 5 h 134"/>
                <a:gd name="T76" fmla="*/ 0 w 153"/>
                <a:gd name="T77"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3" h="134">
                  <a:moveTo>
                    <a:pt x="0" y="0"/>
                  </a:moveTo>
                  <a:cubicBezTo>
                    <a:pt x="9" y="0"/>
                    <a:pt x="13" y="1"/>
                    <a:pt x="31" y="1"/>
                  </a:cubicBezTo>
                  <a:cubicBezTo>
                    <a:pt x="32" y="1"/>
                    <a:pt x="34" y="1"/>
                    <a:pt x="34" y="1"/>
                  </a:cubicBezTo>
                  <a:cubicBezTo>
                    <a:pt x="35" y="2"/>
                    <a:pt x="36" y="3"/>
                    <a:pt x="36" y="4"/>
                  </a:cubicBezTo>
                  <a:cubicBezTo>
                    <a:pt x="37" y="7"/>
                    <a:pt x="45" y="17"/>
                    <a:pt x="49" y="21"/>
                  </a:cubicBezTo>
                  <a:cubicBezTo>
                    <a:pt x="60" y="32"/>
                    <a:pt x="85" y="58"/>
                    <a:pt x="124" y="94"/>
                  </a:cubicBezTo>
                  <a:cubicBezTo>
                    <a:pt x="124" y="87"/>
                    <a:pt x="124" y="75"/>
                    <a:pt x="124" y="60"/>
                  </a:cubicBezTo>
                  <a:cubicBezTo>
                    <a:pt x="124" y="39"/>
                    <a:pt x="125" y="28"/>
                    <a:pt x="124" y="19"/>
                  </a:cubicBezTo>
                  <a:cubicBezTo>
                    <a:pt x="123" y="15"/>
                    <a:pt x="123" y="10"/>
                    <a:pt x="119" y="9"/>
                  </a:cubicBezTo>
                  <a:cubicBezTo>
                    <a:pt x="117" y="9"/>
                    <a:pt x="110" y="8"/>
                    <a:pt x="107" y="7"/>
                  </a:cubicBezTo>
                  <a:cubicBezTo>
                    <a:pt x="107" y="7"/>
                    <a:pt x="106" y="7"/>
                    <a:pt x="106" y="6"/>
                  </a:cubicBezTo>
                  <a:cubicBezTo>
                    <a:pt x="106" y="1"/>
                    <a:pt x="106" y="1"/>
                    <a:pt x="106" y="1"/>
                  </a:cubicBezTo>
                  <a:cubicBezTo>
                    <a:pt x="128" y="1"/>
                    <a:pt x="128" y="1"/>
                    <a:pt x="128" y="1"/>
                  </a:cubicBezTo>
                  <a:cubicBezTo>
                    <a:pt x="136" y="1"/>
                    <a:pt x="145" y="0"/>
                    <a:pt x="150" y="0"/>
                  </a:cubicBezTo>
                  <a:cubicBezTo>
                    <a:pt x="151" y="0"/>
                    <a:pt x="152" y="0"/>
                    <a:pt x="152" y="1"/>
                  </a:cubicBezTo>
                  <a:cubicBezTo>
                    <a:pt x="153" y="5"/>
                    <a:pt x="153" y="5"/>
                    <a:pt x="153" y="5"/>
                  </a:cubicBezTo>
                  <a:cubicBezTo>
                    <a:pt x="147" y="7"/>
                    <a:pt x="144" y="8"/>
                    <a:pt x="141" y="10"/>
                  </a:cubicBezTo>
                  <a:cubicBezTo>
                    <a:pt x="137" y="12"/>
                    <a:pt x="136" y="18"/>
                    <a:pt x="135" y="44"/>
                  </a:cubicBezTo>
                  <a:cubicBezTo>
                    <a:pt x="134" y="63"/>
                    <a:pt x="134" y="76"/>
                    <a:pt x="134" y="98"/>
                  </a:cubicBezTo>
                  <a:cubicBezTo>
                    <a:pt x="134" y="113"/>
                    <a:pt x="134" y="125"/>
                    <a:pt x="134" y="128"/>
                  </a:cubicBezTo>
                  <a:cubicBezTo>
                    <a:pt x="134" y="130"/>
                    <a:pt x="133" y="131"/>
                    <a:pt x="129" y="134"/>
                  </a:cubicBezTo>
                  <a:cubicBezTo>
                    <a:pt x="128" y="134"/>
                    <a:pt x="127" y="134"/>
                    <a:pt x="126" y="132"/>
                  </a:cubicBezTo>
                  <a:cubicBezTo>
                    <a:pt x="115" y="116"/>
                    <a:pt x="98" y="99"/>
                    <a:pt x="77" y="78"/>
                  </a:cubicBezTo>
                  <a:cubicBezTo>
                    <a:pt x="58" y="59"/>
                    <a:pt x="43" y="44"/>
                    <a:pt x="30" y="31"/>
                  </a:cubicBezTo>
                  <a:cubicBezTo>
                    <a:pt x="29" y="41"/>
                    <a:pt x="29" y="52"/>
                    <a:pt x="29" y="64"/>
                  </a:cubicBezTo>
                  <a:cubicBezTo>
                    <a:pt x="29" y="78"/>
                    <a:pt x="29" y="107"/>
                    <a:pt x="31" y="115"/>
                  </a:cubicBezTo>
                  <a:cubicBezTo>
                    <a:pt x="32" y="120"/>
                    <a:pt x="41" y="122"/>
                    <a:pt x="47" y="123"/>
                  </a:cubicBezTo>
                  <a:cubicBezTo>
                    <a:pt x="48" y="128"/>
                    <a:pt x="48" y="128"/>
                    <a:pt x="48" y="128"/>
                  </a:cubicBezTo>
                  <a:cubicBezTo>
                    <a:pt x="49" y="129"/>
                    <a:pt x="47" y="130"/>
                    <a:pt x="47" y="130"/>
                  </a:cubicBezTo>
                  <a:cubicBezTo>
                    <a:pt x="39" y="130"/>
                    <a:pt x="29" y="129"/>
                    <a:pt x="21" y="129"/>
                  </a:cubicBezTo>
                  <a:cubicBezTo>
                    <a:pt x="14" y="129"/>
                    <a:pt x="8" y="130"/>
                    <a:pt x="5" y="130"/>
                  </a:cubicBezTo>
                  <a:cubicBezTo>
                    <a:pt x="3" y="124"/>
                    <a:pt x="3" y="124"/>
                    <a:pt x="3" y="124"/>
                  </a:cubicBezTo>
                  <a:cubicBezTo>
                    <a:pt x="16" y="121"/>
                    <a:pt x="16" y="119"/>
                    <a:pt x="17" y="112"/>
                  </a:cubicBezTo>
                  <a:cubicBezTo>
                    <a:pt x="18" y="107"/>
                    <a:pt x="19" y="89"/>
                    <a:pt x="19" y="66"/>
                  </a:cubicBezTo>
                  <a:cubicBezTo>
                    <a:pt x="19" y="44"/>
                    <a:pt x="19" y="44"/>
                    <a:pt x="19" y="44"/>
                  </a:cubicBezTo>
                  <a:cubicBezTo>
                    <a:pt x="19" y="20"/>
                    <a:pt x="19" y="16"/>
                    <a:pt x="16" y="13"/>
                  </a:cubicBezTo>
                  <a:cubicBezTo>
                    <a:pt x="12" y="9"/>
                    <a:pt x="10" y="8"/>
                    <a:pt x="2" y="7"/>
                  </a:cubicBezTo>
                  <a:cubicBezTo>
                    <a:pt x="1" y="6"/>
                    <a:pt x="0" y="6"/>
                    <a:pt x="0" y="5"/>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32" name="Freeform 31"/>
            <p:cNvSpPr>
              <a:spLocks noEditPoints="1"/>
            </p:cNvSpPr>
            <p:nvPr userDrawn="1"/>
          </p:nvSpPr>
          <p:spPr bwMode="auto">
            <a:xfrm>
              <a:off x="1366" y="3231"/>
              <a:ext cx="289" cy="275"/>
            </a:xfrm>
            <a:custGeom>
              <a:avLst/>
              <a:gdLst>
                <a:gd name="T0" fmla="*/ 138 w 138"/>
                <a:gd name="T1" fmla="*/ 66 h 131"/>
                <a:gd name="T2" fmla="*/ 119 w 138"/>
                <a:gd name="T3" fmla="*/ 108 h 131"/>
                <a:gd name="T4" fmla="*/ 85 w 138"/>
                <a:gd name="T5" fmla="*/ 128 h 131"/>
                <a:gd name="T6" fmla="*/ 53 w 138"/>
                <a:gd name="T7" fmla="*/ 131 h 131"/>
                <a:gd name="T8" fmla="*/ 19 w 138"/>
                <a:gd name="T9" fmla="*/ 130 h 131"/>
                <a:gd name="T10" fmla="*/ 2 w 138"/>
                <a:gd name="T11" fmla="*/ 131 h 131"/>
                <a:gd name="T12" fmla="*/ 1 w 138"/>
                <a:gd name="T13" fmla="*/ 124 h 131"/>
                <a:gd name="T14" fmla="*/ 12 w 138"/>
                <a:gd name="T15" fmla="*/ 116 h 131"/>
                <a:gd name="T16" fmla="*/ 13 w 138"/>
                <a:gd name="T17" fmla="*/ 43 h 131"/>
                <a:gd name="T18" fmla="*/ 13 w 138"/>
                <a:gd name="T19" fmla="*/ 15 h 131"/>
                <a:gd name="T20" fmla="*/ 2 w 138"/>
                <a:gd name="T21" fmla="*/ 8 h 131"/>
                <a:gd name="T22" fmla="*/ 1 w 138"/>
                <a:gd name="T23" fmla="*/ 5 h 131"/>
                <a:gd name="T24" fmla="*/ 0 w 138"/>
                <a:gd name="T25" fmla="*/ 2 h 131"/>
                <a:gd name="T26" fmla="*/ 27 w 138"/>
                <a:gd name="T27" fmla="*/ 1 h 131"/>
                <a:gd name="T28" fmla="*/ 57 w 138"/>
                <a:gd name="T29" fmla="*/ 0 h 131"/>
                <a:gd name="T30" fmla="*/ 116 w 138"/>
                <a:gd name="T31" fmla="*/ 19 h 131"/>
                <a:gd name="T32" fmla="*/ 138 w 138"/>
                <a:gd name="T33" fmla="*/ 66 h 131"/>
                <a:gd name="T34" fmla="*/ 55 w 138"/>
                <a:gd name="T35" fmla="*/ 8 h 131"/>
                <a:gd name="T36" fmla="*/ 37 w 138"/>
                <a:gd name="T37" fmla="*/ 12 h 131"/>
                <a:gd name="T38" fmla="*/ 36 w 138"/>
                <a:gd name="T39" fmla="*/ 16 h 131"/>
                <a:gd name="T40" fmla="*/ 34 w 138"/>
                <a:gd name="T41" fmla="*/ 58 h 131"/>
                <a:gd name="T42" fmla="*/ 38 w 138"/>
                <a:gd name="T43" fmla="*/ 118 h 131"/>
                <a:gd name="T44" fmla="*/ 40 w 138"/>
                <a:gd name="T45" fmla="*/ 121 h 131"/>
                <a:gd name="T46" fmla="*/ 56 w 138"/>
                <a:gd name="T47" fmla="*/ 123 h 131"/>
                <a:gd name="T48" fmla="*/ 88 w 138"/>
                <a:gd name="T49" fmla="*/ 114 h 131"/>
                <a:gd name="T50" fmla="*/ 112 w 138"/>
                <a:gd name="T51" fmla="*/ 64 h 131"/>
                <a:gd name="T52" fmla="*/ 93 w 138"/>
                <a:gd name="T53" fmla="*/ 21 h 131"/>
                <a:gd name="T54" fmla="*/ 56 w 138"/>
                <a:gd name="T55" fmla="*/ 8 h 131"/>
                <a:gd name="T56" fmla="*/ 55 w 138"/>
                <a:gd name="T57" fmla="*/ 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8" h="131">
                  <a:moveTo>
                    <a:pt x="138" y="66"/>
                  </a:moveTo>
                  <a:cubicBezTo>
                    <a:pt x="138" y="77"/>
                    <a:pt x="133" y="94"/>
                    <a:pt x="119" y="108"/>
                  </a:cubicBezTo>
                  <a:cubicBezTo>
                    <a:pt x="105" y="121"/>
                    <a:pt x="95" y="125"/>
                    <a:pt x="85" y="128"/>
                  </a:cubicBezTo>
                  <a:cubicBezTo>
                    <a:pt x="74" y="131"/>
                    <a:pt x="67" y="131"/>
                    <a:pt x="53" y="131"/>
                  </a:cubicBezTo>
                  <a:cubicBezTo>
                    <a:pt x="42" y="131"/>
                    <a:pt x="23" y="130"/>
                    <a:pt x="19" y="130"/>
                  </a:cubicBezTo>
                  <a:cubicBezTo>
                    <a:pt x="13" y="130"/>
                    <a:pt x="6" y="130"/>
                    <a:pt x="2" y="131"/>
                  </a:cubicBezTo>
                  <a:cubicBezTo>
                    <a:pt x="1" y="129"/>
                    <a:pt x="1" y="125"/>
                    <a:pt x="1" y="124"/>
                  </a:cubicBezTo>
                  <a:cubicBezTo>
                    <a:pt x="10" y="121"/>
                    <a:pt x="12" y="120"/>
                    <a:pt x="12" y="116"/>
                  </a:cubicBezTo>
                  <a:cubicBezTo>
                    <a:pt x="13" y="101"/>
                    <a:pt x="13" y="67"/>
                    <a:pt x="13" y="43"/>
                  </a:cubicBezTo>
                  <a:cubicBezTo>
                    <a:pt x="13" y="22"/>
                    <a:pt x="13" y="17"/>
                    <a:pt x="13" y="15"/>
                  </a:cubicBezTo>
                  <a:cubicBezTo>
                    <a:pt x="12" y="12"/>
                    <a:pt x="11" y="10"/>
                    <a:pt x="2" y="8"/>
                  </a:cubicBezTo>
                  <a:cubicBezTo>
                    <a:pt x="1" y="8"/>
                    <a:pt x="1" y="8"/>
                    <a:pt x="1" y="5"/>
                  </a:cubicBezTo>
                  <a:cubicBezTo>
                    <a:pt x="0" y="2"/>
                    <a:pt x="0" y="2"/>
                    <a:pt x="0" y="2"/>
                  </a:cubicBezTo>
                  <a:cubicBezTo>
                    <a:pt x="8" y="2"/>
                    <a:pt x="16" y="1"/>
                    <a:pt x="27" y="1"/>
                  </a:cubicBezTo>
                  <a:cubicBezTo>
                    <a:pt x="41" y="1"/>
                    <a:pt x="48" y="0"/>
                    <a:pt x="57" y="0"/>
                  </a:cubicBezTo>
                  <a:cubicBezTo>
                    <a:pt x="72" y="0"/>
                    <a:pt x="98" y="2"/>
                    <a:pt x="116" y="19"/>
                  </a:cubicBezTo>
                  <a:cubicBezTo>
                    <a:pt x="131" y="32"/>
                    <a:pt x="138" y="48"/>
                    <a:pt x="138" y="66"/>
                  </a:cubicBezTo>
                  <a:close/>
                  <a:moveTo>
                    <a:pt x="55" y="8"/>
                  </a:moveTo>
                  <a:cubicBezTo>
                    <a:pt x="50" y="8"/>
                    <a:pt x="39" y="10"/>
                    <a:pt x="37" y="12"/>
                  </a:cubicBezTo>
                  <a:cubicBezTo>
                    <a:pt x="36" y="12"/>
                    <a:pt x="36" y="14"/>
                    <a:pt x="36" y="16"/>
                  </a:cubicBezTo>
                  <a:cubicBezTo>
                    <a:pt x="35" y="24"/>
                    <a:pt x="34" y="42"/>
                    <a:pt x="34" y="58"/>
                  </a:cubicBezTo>
                  <a:cubicBezTo>
                    <a:pt x="34" y="87"/>
                    <a:pt x="35" y="107"/>
                    <a:pt x="38" y="118"/>
                  </a:cubicBezTo>
                  <a:cubicBezTo>
                    <a:pt x="38" y="120"/>
                    <a:pt x="39" y="120"/>
                    <a:pt x="40" y="121"/>
                  </a:cubicBezTo>
                  <a:cubicBezTo>
                    <a:pt x="45" y="122"/>
                    <a:pt x="50" y="123"/>
                    <a:pt x="56" y="123"/>
                  </a:cubicBezTo>
                  <a:cubicBezTo>
                    <a:pt x="64" y="123"/>
                    <a:pt x="75" y="122"/>
                    <a:pt x="88" y="114"/>
                  </a:cubicBezTo>
                  <a:cubicBezTo>
                    <a:pt x="104" y="104"/>
                    <a:pt x="112" y="85"/>
                    <a:pt x="112" y="64"/>
                  </a:cubicBezTo>
                  <a:cubicBezTo>
                    <a:pt x="112" y="43"/>
                    <a:pt x="103" y="28"/>
                    <a:pt x="93" y="21"/>
                  </a:cubicBezTo>
                  <a:cubicBezTo>
                    <a:pt x="80" y="10"/>
                    <a:pt x="65" y="8"/>
                    <a:pt x="56" y="8"/>
                  </a:cubicBezTo>
                  <a:lnTo>
                    <a:pt x="55"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33" name="Freeform 32"/>
            <p:cNvSpPr>
              <a:spLocks noEditPoints="1"/>
            </p:cNvSpPr>
            <p:nvPr userDrawn="1"/>
          </p:nvSpPr>
          <p:spPr bwMode="auto">
            <a:xfrm>
              <a:off x="1680" y="3227"/>
              <a:ext cx="280" cy="281"/>
            </a:xfrm>
            <a:custGeom>
              <a:avLst/>
              <a:gdLst>
                <a:gd name="T0" fmla="*/ 70 w 134"/>
                <a:gd name="T1" fmla="*/ 0 h 134"/>
                <a:gd name="T2" fmla="*/ 73 w 134"/>
                <a:gd name="T3" fmla="*/ 4 h 134"/>
                <a:gd name="T4" fmla="*/ 90 w 134"/>
                <a:gd name="T5" fmla="*/ 51 h 134"/>
                <a:gd name="T6" fmla="*/ 115 w 134"/>
                <a:gd name="T7" fmla="*/ 110 h 134"/>
                <a:gd name="T8" fmla="*/ 134 w 134"/>
                <a:gd name="T9" fmla="*/ 127 h 134"/>
                <a:gd name="T10" fmla="*/ 131 w 134"/>
                <a:gd name="T11" fmla="*/ 133 h 134"/>
                <a:gd name="T12" fmla="*/ 102 w 134"/>
                <a:gd name="T13" fmla="*/ 133 h 134"/>
                <a:gd name="T14" fmla="*/ 87 w 134"/>
                <a:gd name="T15" fmla="*/ 134 h 134"/>
                <a:gd name="T16" fmla="*/ 86 w 134"/>
                <a:gd name="T17" fmla="*/ 133 h 134"/>
                <a:gd name="T18" fmla="*/ 84 w 134"/>
                <a:gd name="T19" fmla="*/ 127 h 134"/>
                <a:gd name="T20" fmla="*/ 93 w 134"/>
                <a:gd name="T21" fmla="*/ 118 h 134"/>
                <a:gd name="T22" fmla="*/ 84 w 134"/>
                <a:gd name="T23" fmla="*/ 92 h 134"/>
                <a:gd name="T24" fmla="*/ 80 w 134"/>
                <a:gd name="T25" fmla="*/ 88 h 134"/>
                <a:gd name="T26" fmla="*/ 40 w 134"/>
                <a:gd name="T27" fmla="*/ 89 h 134"/>
                <a:gd name="T28" fmla="*/ 35 w 134"/>
                <a:gd name="T29" fmla="*/ 93 h 134"/>
                <a:gd name="T30" fmla="*/ 27 w 134"/>
                <a:gd name="T31" fmla="*/ 118 h 134"/>
                <a:gd name="T32" fmla="*/ 39 w 134"/>
                <a:gd name="T33" fmla="*/ 126 h 134"/>
                <a:gd name="T34" fmla="*/ 37 w 134"/>
                <a:gd name="T35" fmla="*/ 133 h 134"/>
                <a:gd name="T36" fmla="*/ 10 w 134"/>
                <a:gd name="T37" fmla="*/ 132 h 134"/>
                <a:gd name="T38" fmla="*/ 3 w 134"/>
                <a:gd name="T39" fmla="*/ 133 h 134"/>
                <a:gd name="T40" fmla="*/ 2 w 134"/>
                <a:gd name="T41" fmla="*/ 132 h 134"/>
                <a:gd name="T42" fmla="*/ 1 w 134"/>
                <a:gd name="T43" fmla="*/ 126 h 134"/>
                <a:gd name="T44" fmla="*/ 17 w 134"/>
                <a:gd name="T45" fmla="*/ 107 h 134"/>
                <a:gd name="T46" fmla="*/ 56 w 134"/>
                <a:gd name="T47" fmla="*/ 16 h 134"/>
                <a:gd name="T48" fmla="*/ 61 w 134"/>
                <a:gd name="T49" fmla="*/ 4 h 134"/>
                <a:gd name="T50" fmla="*/ 63 w 134"/>
                <a:gd name="T51" fmla="*/ 2 h 134"/>
                <a:gd name="T52" fmla="*/ 70 w 134"/>
                <a:gd name="T53" fmla="*/ 0 h 134"/>
                <a:gd name="T54" fmla="*/ 46 w 134"/>
                <a:gd name="T55" fmla="*/ 78 h 134"/>
                <a:gd name="T56" fmla="*/ 59 w 134"/>
                <a:gd name="T57" fmla="*/ 79 h 134"/>
                <a:gd name="T58" fmla="*/ 76 w 134"/>
                <a:gd name="T59" fmla="*/ 78 h 134"/>
                <a:gd name="T60" fmla="*/ 78 w 134"/>
                <a:gd name="T61" fmla="*/ 76 h 134"/>
                <a:gd name="T62" fmla="*/ 62 w 134"/>
                <a:gd name="T63" fmla="*/ 31 h 134"/>
                <a:gd name="T64" fmla="*/ 60 w 134"/>
                <a:gd name="T65" fmla="*/ 31 h 134"/>
                <a:gd name="T66" fmla="*/ 42 w 134"/>
                <a:gd name="T67" fmla="*/ 76 h 134"/>
                <a:gd name="T68" fmla="*/ 45 w 134"/>
                <a:gd name="T69" fmla="*/ 78 h 134"/>
                <a:gd name="T70" fmla="*/ 46 w 134"/>
                <a:gd name="T71" fmla="*/ 7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4" h="134">
                  <a:moveTo>
                    <a:pt x="70" y="0"/>
                  </a:moveTo>
                  <a:cubicBezTo>
                    <a:pt x="72" y="0"/>
                    <a:pt x="72" y="1"/>
                    <a:pt x="73" y="4"/>
                  </a:cubicBezTo>
                  <a:cubicBezTo>
                    <a:pt x="79" y="22"/>
                    <a:pt x="83" y="32"/>
                    <a:pt x="90" y="51"/>
                  </a:cubicBezTo>
                  <a:cubicBezTo>
                    <a:pt x="97" y="69"/>
                    <a:pt x="112" y="104"/>
                    <a:pt x="115" y="110"/>
                  </a:cubicBezTo>
                  <a:cubicBezTo>
                    <a:pt x="119" y="120"/>
                    <a:pt x="122" y="125"/>
                    <a:pt x="134" y="127"/>
                  </a:cubicBezTo>
                  <a:cubicBezTo>
                    <a:pt x="134" y="127"/>
                    <a:pt x="133" y="133"/>
                    <a:pt x="131" y="133"/>
                  </a:cubicBezTo>
                  <a:cubicBezTo>
                    <a:pt x="113" y="133"/>
                    <a:pt x="109" y="133"/>
                    <a:pt x="102" y="133"/>
                  </a:cubicBezTo>
                  <a:cubicBezTo>
                    <a:pt x="96" y="133"/>
                    <a:pt x="89" y="134"/>
                    <a:pt x="87" y="134"/>
                  </a:cubicBezTo>
                  <a:cubicBezTo>
                    <a:pt x="86" y="134"/>
                    <a:pt x="86" y="133"/>
                    <a:pt x="86" y="133"/>
                  </a:cubicBezTo>
                  <a:cubicBezTo>
                    <a:pt x="85" y="132"/>
                    <a:pt x="84" y="128"/>
                    <a:pt x="84" y="127"/>
                  </a:cubicBezTo>
                  <a:cubicBezTo>
                    <a:pt x="93" y="125"/>
                    <a:pt x="94" y="124"/>
                    <a:pt x="93" y="118"/>
                  </a:cubicBezTo>
                  <a:cubicBezTo>
                    <a:pt x="93" y="114"/>
                    <a:pt x="86" y="96"/>
                    <a:pt x="84" y="92"/>
                  </a:cubicBezTo>
                  <a:cubicBezTo>
                    <a:pt x="83" y="89"/>
                    <a:pt x="82" y="88"/>
                    <a:pt x="80" y="88"/>
                  </a:cubicBezTo>
                  <a:cubicBezTo>
                    <a:pt x="70" y="88"/>
                    <a:pt x="50" y="88"/>
                    <a:pt x="40" y="89"/>
                  </a:cubicBezTo>
                  <a:cubicBezTo>
                    <a:pt x="37" y="89"/>
                    <a:pt x="36" y="90"/>
                    <a:pt x="35" y="93"/>
                  </a:cubicBezTo>
                  <a:cubicBezTo>
                    <a:pt x="33" y="98"/>
                    <a:pt x="27" y="112"/>
                    <a:pt x="27" y="118"/>
                  </a:cubicBezTo>
                  <a:cubicBezTo>
                    <a:pt x="27" y="122"/>
                    <a:pt x="29" y="124"/>
                    <a:pt x="39" y="126"/>
                  </a:cubicBezTo>
                  <a:cubicBezTo>
                    <a:pt x="40" y="127"/>
                    <a:pt x="38" y="132"/>
                    <a:pt x="37" y="133"/>
                  </a:cubicBezTo>
                  <a:cubicBezTo>
                    <a:pt x="26" y="132"/>
                    <a:pt x="14" y="132"/>
                    <a:pt x="10" y="132"/>
                  </a:cubicBezTo>
                  <a:cubicBezTo>
                    <a:pt x="7" y="132"/>
                    <a:pt x="4" y="133"/>
                    <a:pt x="3" y="133"/>
                  </a:cubicBezTo>
                  <a:cubicBezTo>
                    <a:pt x="2" y="133"/>
                    <a:pt x="2" y="132"/>
                    <a:pt x="2" y="132"/>
                  </a:cubicBezTo>
                  <a:cubicBezTo>
                    <a:pt x="1" y="131"/>
                    <a:pt x="0" y="127"/>
                    <a:pt x="1" y="126"/>
                  </a:cubicBezTo>
                  <a:cubicBezTo>
                    <a:pt x="10" y="124"/>
                    <a:pt x="12" y="117"/>
                    <a:pt x="17" y="107"/>
                  </a:cubicBezTo>
                  <a:cubicBezTo>
                    <a:pt x="22" y="97"/>
                    <a:pt x="45" y="42"/>
                    <a:pt x="56" y="16"/>
                  </a:cubicBezTo>
                  <a:cubicBezTo>
                    <a:pt x="58" y="11"/>
                    <a:pt x="60" y="7"/>
                    <a:pt x="61" y="4"/>
                  </a:cubicBezTo>
                  <a:cubicBezTo>
                    <a:pt x="61" y="3"/>
                    <a:pt x="62" y="3"/>
                    <a:pt x="63" y="2"/>
                  </a:cubicBezTo>
                  <a:cubicBezTo>
                    <a:pt x="64" y="1"/>
                    <a:pt x="68" y="0"/>
                    <a:pt x="70" y="0"/>
                  </a:cubicBezTo>
                  <a:close/>
                  <a:moveTo>
                    <a:pt x="46" y="78"/>
                  </a:moveTo>
                  <a:cubicBezTo>
                    <a:pt x="47" y="78"/>
                    <a:pt x="51" y="79"/>
                    <a:pt x="59" y="79"/>
                  </a:cubicBezTo>
                  <a:cubicBezTo>
                    <a:pt x="66" y="79"/>
                    <a:pt x="71" y="79"/>
                    <a:pt x="76" y="78"/>
                  </a:cubicBezTo>
                  <a:cubicBezTo>
                    <a:pt x="78" y="78"/>
                    <a:pt x="79" y="77"/>
                    <a:pt x="78" y="76"/>
                  </a:cubicBezTo>
                  <a:cubicBezTo>
                    <a:pt x="71" y="54"/>
                    <a:pt x="67" y="43"/>
                    <a:pt x="62" y="31"/>
                  </a:cubicBezTo>
                  <a:cubicBezTo>
                    <a:pt x="62" y="30"/>
                    <a:pt x="61" y="30"/>
                    <a:pt x="60" y="31"/>
                  </a:cubicBezTo>
                  <a:cubicBezTo>
                    <a:pt x="52" y="49"/>
                    <a:pt x="49" y="56"/>
                    <a:pt x="42" y="76"/>
                  </a:cubicBezTo>
                  <a:cubicBezTo>
                    <a:pt x="41" y="77"/>
                    <a:pt x="43" y="78"/>
                    <a:pt x="45" y="78"/>
                  </a:cubicBezTo>
                  <a:lnTo>
                    <a:pt x="46" y="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34" name="Freeform 33"/>
            <p:cNvSpPr>
              <a:spLocks/>
            </p:cNvSpPr>
            <p:nvPr userDrawn="1"/>
          </p:nvSpPr>
          <p:spPr bwMode="auto">
            <a:xfrm>
              <a:off x="1949" y="3215"/>
              <a:ext cx="282" cy="291"/>
            </a:xfrm>
            <a:custGeom>
              <a:avLst/>
              <a:gdLst>
                <a:gd name="T0" fmla="*/ 36 w 135"/>
                <a:gd name="T1" fmla="*/ 133 h 139"/>
                <a:gd name="T2" fmla="*/ 48 w 135"/>
                <a:gd name="T3" fmla="*/ 131 h 139"/>
                <a:gd name="T4" fmla="*/ 56 w 135"/>
                <a:gd name="T5" fmla="*/ 124 h 139"/>
                <a:gd name="T6" fmla="*/ 58 w 135"/>
                <a:gd name="T7" fmla="*/ 80 h 139"/>
                <a:gd name="T8" fmla="*/ 58 w 135"/>
                <a:gd name="T9" fmla="*/ 60 h 139"/>
                <a:gd name="T10" fmla="*/ 57 w 135"/>
                <a:gd name="T11" fmla="*/ 18 h 139"/>
                <a:gd name="T12" fmla="*/ 45 w 135"/>
                <a:gd name="T13" fmla="*/ 18 h 139"/>
                <a:gd name="T14" fmla="*/ 14 w 135"/>
                <a:gd name="T15" fmla="*/ 22 h 139"/>
                <a:gd name="T16" fmla="*/ 7 w 135"/>
                <a:gd name="T17" fmla="*/ 36 h 139"/>
                <a:gd name="T18" fmla="*/ 5 w 135"/>
                <a:gd name="T19" fmla="*/ 36 h 139"/>
                <a:gd name="T20" fmla="*/ 0 w 135"/>
                <a:gd name="T21" fmla="*/ 32 h 139"/>
                <a:gd name="T22" fmla="*/ 12 w 135"/>
                <a:gd name="T23" fmla="*/ 1 h 139"/>
                <a:gd name="T24" fmla="*/ 16 w 135"/>
                <a:gd name="T25" fmla="*/ 1 h 139"/>
                <a:gd name="T26" fmla="*/ 18 w 135"/>
                <a:gd name="T27" fmla="*/ 2 h 139"/>
                <a:gd name="T28" fmla="*/ 20 w 135"/>
                <a:gd name="T29" fmla="*/ 8 h 139"/>
                <a:gd name="T30" fmla="*/ 29 w 135"/>
                <a:gd name="T31" fmla="*/ 9 h 139"/>
                <a:gd name="T32" fmla="*/ 61 w 135"/>
                <a:gd name="T33" fmla="*/ 10 h 139"/>
                <a:gd name="T34" fmla="*/ 114 w 135"/>
                <a:gd name="T35" fmla="*/ 9 h 139"/>
                <a:gd name="T36" fmla="*/ 124 w 135"/>
                <a:gd name="T37" fmla="*/ 8 h 139"/>
                <a:gd name="T38" fmla="*/ 128 w 135"/>
                <a:gd name="T39" fmla="*/ 2 h 139"/>
                <a:gd name="T40" fmla="*/ 130 w 135"/>
                <a:gd name="T41" fmla="*/ 1 h 139"/>
                <a:gd name="T42" fmla="*/ 134 w 135"/>
                <a:gd name="T43" fmla="*/ 3 h 139"/>
                <a:gd name="T44" fmla="*/ 135 w 135"/>
                <a:gd name="T45" fmla="*/ 5 h 139"/>
                <a:gd name="T46" fmla="*/ 130 w 135"/>
                <a:gd name="T47" fmla="*/ 34 h 139"/>
                <a:gd name="T48" fmla="*/ 127 w 135"/>
                <a:gd name="T49" fmla="*/ 36 h 139"/>
                <a:gd name="T50" fmla="*/ 123 w 135"/>
                <a:gd name="T51" fmla="*/ 35 h 139"/>
                <a:gd name="T52" fmla="*/ 122 w 135"/>
                <a:gd name="T53" fmla="*/ 34 h 139"/>
                <a:gd name="T54" fmla="*/ 123 w 135"/>
                <a:gd name="T55" fmla="*/ 24 h 139"/>
                <a:gd name="T56" fmla="*/ 120 w 135"/>
                <a:gd name="T57" fmla="*/ 20 h 139"/>
                <a:gd name="T58" fmla="*/ 94 w 135"/>
                <a:gd name="T59" fmla="*/ 18 h 139"/>
                <a:gd name="T60" fmla="*/ 84 w 135"/>
                <a:gd name="T61" fmla="*/ 18 h 139"/>
                <a:gd name="T62" fmla="*/ 80 w 135"/>
                <a:gd name="T63" fmla="*/ 22 h 139"/>
                <a:gd name="T64" fmla="*/ 80 w 135"/>
                <a:gd name="T65" fmla="*/ 61 h 139"/>
                <a:gd name="T66" fmla="*/ 80 w 135"/>
                <a:gd name="T67" fmla="*/ 82 h 139"/>
                <a:gd name="T68" fmla="*/ 81 w 135"/>
                <a:gd name="T69" fmla="*/ 122 h 139"/>
                <a:gd name="T70" fmla="*/ 86 w 135"/>
                <a:gd name="T71" fmla="*/ 129 h 139"/>
                <a:gd name="T72" fmla="*/ 103 w 135"/>
                <a:gd name="T73" fmla="*/ 132 h 139"/>
                <a:gd name="T74" fmla="*/ 104 w 135"/>
                <a:gd name="T75" fmla="*/ 134 h 139"/>
                <a:gd name="T76" fmla="*/ 103 w 135"/>
                <a:gd name="T77" fmla="*/ 138 h 139"/>
                <a:gd name="T78" fmla="*/ 100 w 135"/>
                <a:gd name="T79" fmla="*/ 139 h 139"/>
                <a:gd name="T80" fmla="*/ 71 w 135"/>
                <a:gd name="T81" fmla="*/ 138 h 139"/>
                <a:gd name="T82" fmla="*/ 40 w 135"/>
                <a:gd name="T83" fmla="*/ 139 h 139"/>
                <a:gd name="T84" fmla="*/ 37 w 135"/>
                <a:gd name="T85" fmla="*/ 138 h 139"/>
                <a:gd name="T86" fmla="*/ 36 w 135"/>
                <a:gd name="T8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5" h="139">
                  <a:moveTo>
                    <a:pt x="36" y="133"/>
                  </a:moveTo>
                  <a:cubicBezTo>
                    <a:pt x="40" y="132"/>
                    <a:pt x="45" y="131"/>
                    <a:pt x="48" y="131"/>
                  </a:cubicBezTo>
                  <a:cubicBezTo>
                    <a:pt x="53" y="130"/>
                    <a:pt x="56" y="128"/>
                    <a:pt x="56" y="124"/>
                  </a:cubicBezTo>
                  <a:cubicBezTo>
                    <a:pt x="57" y="121"/>
                    <a:pt x="58" y="107"/>
                    <a:pt x="58" y="80"/>
                  </a:cubicBezTo>
                  <a:cubicBezTo>
                    <a:pt x="58" y="60"/>
                    <a:pt x="58" y="60"/>
                    <a:pt x="58" y="60"/>
                  </a:cubicBezTo>
                  <a:cubicBezTo>
                    <a:pt x="58" y="24"/>
                    <a:pt x="58" y="18"/>
                    <a:pt x="57" y="18"/>
                  </a:cubicBezTo>
                  <a:cubicBezTo>
                    <a:pt x="45" y="18"/>
                    <a:pt x="45" y="18"/>
                    <a:pt x="45" y="18"/>
                  </a:cubicBezTo>
                  <a:cubicBezTo>
                    <a:pt x="27" y="18"/>
                    <a:pt x="16" y="21"/>
                    <a:pt x="14" y="22"/>
                  </a:cubicBezTo>
                  <a:cubicBezTo>
                    <a:pt x="12" y="23"/>
                    <a:pt x="10" y="27"/>
                    <a:pt x="7" y="36"/>
                  </a:cubicBezTo>
                  <a:cubicBezTo>
                    <a:pt x="7" y="37"/>
                    <a:pt x="6" y="37"/>
                    <a:pt x="5" y="36"/>
                  </a:cubicBezTo>
                  <a:cubicBezTo>
                    <a:pt x="3" y="35"/>
                    <a:pt x="1" y="33"/>
                    <a:pt x="0" y="32"/>
                  </a:cubicBezTo>
                  <a:cubicBezTo>
                    <a:pt x="3" y="26"/>
                    <a:pt x="7" y="17"/>
                    <a:pt x="12" y="1"/>
                  </a:cubicBezTo>
                  <a:cubicBezTo>
                    <a:pt x="13" y="0"/>
                    <a:pt x="14" y="0"/>
                    <a:pt x="16" y="1"/>
                  </a:cubicBezTo>
                  <a:cubicBezTo>
                    <a:pt x="17" y="1"/>
                    <a:pt x="17" y="1"/>
                    <a:pt x="18" y="2"/>
                  </a:cubicBezTo>
                  <a:cubicBezTo>
                    <a:pt x="18" y="7"/>
                    <a:pt x="19" y="8"/>
                    <a:pt x="20" y="8"/>
                  </a:cubicBezTo>
                  <a:cubicBezTo>
                    <a:pt x="22" y="9"/>
                    <a:pt x="25" y="9"/>
                    <a:pt x="29" y="9"/>
                  </a:cubicBezTo>
                  <a:cubicBezTo>
                    <a:pt x="35" y="10"/>
                    <a:pt x="41" y="10"/>
                    <a:pt x="61" y="10"/>
                  </a:cubicBezTo>
                  <a:cubicBezTo>
                    <a:pt x="83" y="10"/>
                    <a:pt x="102" y="9"/>
                    <a:pt x="114" y="9"/>
                  </a:cubicBezTo>
                  <a:cubicBezTo>
                    <a:pt x="119" y="9"/>
                    <a:pt x="122" y="9"/>
                    <a:pt x="124" y="8"/>
                  </a:cubicBezTo>
                  <a:cubicBezTo>
                    <a:pt x="125" y="8"/>
                    <a:pt x="127" y="5"/>
                    <a:pt x="128" y="2"/>
                  </a:cubicBezTo>
                  <a:cubicBezTo>
                    <a:pt x="129" y="1"/>
                    <a:pt x="129" y="1"/>
                    <a:pt x="130" y="1"/>
                  </a:cubicBezTo>
                  <a:cubicBezTo>
                    <a:pt x="131" y="1"/>
                    <a:pt x="133" y="2"/>
                    <a:pt x="134" y="3"/>
                  </a:cubicBezTo>
                  <a:cubicBezTo>
                    <a:pt x="135" y="3"/>
                    <a:pt x="135" y="4"/>
                    <a:pt x="135" y="5"/>
                  </a:cubicBezTo>
                  <a:cubicBezTo>
                    <a:pt x="131" y="16"/>
                    <a:pt x="131" y="21"/>
                    <a:pt x="130" y="34"/>
                  </a:cubicBezTo>
                  <a:cubicBezTo>
                    <a:pt x="130" y="35"/>
                    <a:pt x="129" y="36"/>
                    <a:pt x="127" y="36"/>
                  </a:cubicBezTo>
                  <a:cubicBezTo>
                    <a:pt x="126" y="36"/>
                    <a:pt x="124" y="36"/>
                    <a:pt x="123" y="35"/>
                  </a:cubicBezTo>
                  <a:cubicBezTo>
                    <a:pt x="123" y="35"/>
                    <a:pt x="122" y="34"/>
                    <a:pt x="122" y="34"/>
                  </a:cubicBezTo>
                  <a:cubicBezTo>
                    <a:pt x="122" y="33"/>
                    <a:pt x="123" y="25"/>
                    <a:pt x="123" y="24"/>
                  </a:cubicBezTo>
                  <a:cubicBezTo>
                    <a:pt x="123" y="22"/>
                    <a:pt x="122" y="21"/>
                    <a:pt x="120" y="20"/>
                  </a:cubicBezTo>
                  <a:cubicBezTo>
                    <a:pt x="118" y="19"/>
                    <a:pt x="107" y="18"/>
                    <a:pt x="94" y="18"/>
                  </a:cubicBezTo>
                  <a:cubicBezTo>
                    <a:pt x="84" y="18"/>
                    <a:pt x="84" y="18"/>
                    <a:pt x="84" y="18"/>
                  </a:cubicBezTo>
                  <a:cubicBezTo>
                    <a:pt x="81" y="18"/>
                    <a:pt x="80" y="19"/>
                    <a:pt x="80" y="22"/>
                  </a:cubicBezTo>
                  <a:cubicBezTo>
                    <a:pt x="80" y="26"/>
                    <a:pt x="80" y="36"/>
                    <a:pt x="80" y="61"/>
                  </a:cubicBezTo>
                  <a:cubicBezTo>
                    <a:pt x="80" y="82"/>
                    <a:pt x="80" y="82"/>
                    <a:pt x="80" y="82"/>
                  </a:cubicBezTo>
                  <a:cubicBezTo>
                    <a:pt x="80" y="109"/>
                    <a:pt x="80" y="118"/>
                    <a:pt x="81" y="122"/>
                  </a:cubicBezTo>
                  <a:cubicBezTo>
                    <a:pt x="82" y="125"/>
                    <a:pt x="83" y="128"/>
                    <a:pt x="86" y="129"/>
                  </a:cubicBezTo>
                  <a:cubicBezTo>
                    <a:pt x="89" y="131"/>
                    <a:pt x="98" y="132"/>
                    <a:pt x="103" y="132"/>
                  </a:cubicBezTo>
                  <a:cubicBezTo>
                    <a:pt x="104" y="132"/>
                    <a:pt x="104" y="133"/>
                    <a:pt x="104" y="134"/>
                  </a:cubicBezTo>
                  <a:cubicBezTo>
                    <a:pt x="103" y="138"/>
                    <a:pt x="103" y="138"/>
                    <a:pt x="103" y="138"/>
                  </a:cubicBezTo>
                  <a:cubicBezTo>
                    <a:pt x="103" y="139"/>
                    <a:pt x="103" y="139"/>
                    <a:pt x="100" y="139"/>
                  </a:cubicBezTo>
                  <a:cubicBezTo>
                    <a:pt x="96" y="139"/>
                    <a:pt x="81" y="138"/>
                    <a:pt x="71" y="138"/>
                  </a:cubicBezTo>
                  <a:cubicBezTo>
                    <a:pt x="58" y="138"/>
                    <a:pt x="41" y="139"/>
                    <a:pt x="40" y="139"/>
                  </a:cubicBezTo>
                  <a:cubicBezTo>
                    <a:pt x="38" y="139"/>
                    <a:pt x="37" y="139"/>
                    <a:pt x="37" y="138"/>
                  </a:cubicBezTo>
                  <a:lnTo>
                    <a:pt x="36" y="13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35" name="Freeform 34"/>
            <p:cNvSpPr>
              <a:spLocks/>
            </p:cNvSpPr>
            <p:nvPr userDrawn="1"/>
          </p:nvSpPr>
          <p:spPr bwMode="auto">
            <a:xfrm>
              <a:off x="2275" y="3233"/>
              <a:ext cx="132" cy="273"/>
            </a:xfrm>
            <a:custGeom>
              <a:avLst/>
              <a:gdLst>
                <a:gd name="T0" fmla="*/ 63 w 63"/>
                <a:gd name="T1" fmla="*/ 6 h 130"/>
                <a:gd name="T2" fmla="*/ 43 w 63"/>
                <a:gd name="T3" fmla="*/ 13 h 130"/>
                <a:gd name="T4" fmla="*/ 41 w 63"/>
                <a:gd name="T5" fmla="*/ 46 h 130"/>
                <a:gd name="T6" fmla="*/ 41 w 63"/>
                <a:gd name="T7" fmla="*/ 82 h 130"/>
                <a:gd name="T8" fmla="*/ 43 w 63"/>
                <a:gd name="T9" fmla="*/ 115 h 130"/>
                <a:gd name="T10" fmla="*/ 47 w 63"/>
                <a:gd name="T11" fmla="*/ 121 h 130"/>
                <a:gd name="T12" fmla="*/ 58 w 63"/>
                <a:gd name="T13" fmla="*/ 123 h 130"/>
                <a:gd name="T14" fmla="*/ 59 w 63"/>
                <a:gd name="T15" fmla="*/ 124 h 130"/>
                <a:gd name="T16" fmla="*/ 58 w 63"/>
                <a:gd name="T17" fmla="*/ 130 h 130"/>
                <a:gd name="T18" fmla="*/ 27 w 63"/>
                <a:gd name="T19" fmla="*/ 129 h 130"/>
                <a:gd name="T20" fmla="*/ 3 w 63"/>
                <a:gd name="T21" fmla="*/ 130 h 130"/>
                <a:gd name="T22" fmla="*/ 1 w 63"/>
                <a:gd name="T23" fmla="*/ 129 h 130"/>
                <a:gd name="T24" fmla="*/ 0 w 63"/>
                <a:gd name="T25" fmla="*/ 123 h 130"/>
                <a:gd name="T26" fmla="*/ 19 w 63"/>
                <a:gd name="T27" fmla="*/ 116 h 130"/>
                <a:gd name="T28" fmla="*/ 20 w 63"/>
                <a:gd name="T29" fmla="*/ 82 h 130"/>
                <a:gd name="T30" fmla="*/ 20 w 63"/>
                <a:gd name="T31" fmla="*/ 38 h 130"/>
                <a:gd name="T32" fmla="*/ 13 w 63"/>
                <a:gd name="T33" fmla="*/ 8 h 130"/>
                <a:gd name="T34" fmla="*/ 3 w 63"/>
                <a:gd name="T35" fmla="*/ 7 h 130"/>
                <a:gd name="T36" fmla="*/ 2 w 63"/>
                <a:gd name="T37" fmla="*/ 6 h 130"/>
                <a:gd name="T38" fmla="*/ 3 w 63"/>
                <a:gd name="T39" fmla="*/ 2 h 130"/>
                <a:gd name="T40" fmla="*/ 5 w 63"/>
                <a:gd name="T41" fmla="*/ 1 h 130"/>
                <a:gd name="T42" fmla="*/ 10 w 63"/>
                <a:gd name="T43" fmla="*/ 0 h 130"/>
                <a:gd name="T44" fmla="*/ 33 w 63"/>
                <a:gd name="T45" fmla="*/ 1 h 130"/>
                <a:gd name="T46" fmla="*/ 58 w 63"/>
                <a:gd name="T47" fmla="*/ 0 h 130"/>
                <a:gd name="T48" fmla="*/ 61 w 63"/>
                <a:gd name="T49" fmla="*/ 1 h 130"/>
                <a:gd name="T50" fmla="*/ 63 w 63"/>
                <a:gd name="T51" fmla="*/ 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130">
                  <a:moveTo>
                    <a:pt x="63" y="6"/>
                  </a:moveTo>
                  <a:cubicBezTo>
                    <a:pt x="45" y="8"/>
                    <a:pt x="44" y="10"/>
                    <a:pt x="43" y="13"/>
                  </a:cubicBezTo>
                  <a:cubicBezTo>
                    <a:pt x="42" y="17"/>
                    <a:pt x="41" y="25"/>
                    <a:pt x="41" y="46"/>
                  </a:cubicBezTo>
                  <a:cubicBezTo>
                    <a:pt x="41" y="82"/>
                    <a:pt x="41" y="82"/>
                    <a:pt x="41" y="82"/>
                  </a:cubicBezTo>
                  <a:cubicBezTo>
                    <a:pt x="41" y="96"/>
                    <a:pt x="42" y="108"/>
                    <a:pt x="43" y="115"/>
                  </a:cubicBezTo>
                  <a:cubicBezTo>
                    <a:pt x="43" y="120"/>
                    <a:pt x="45" y="121"/>
                    <a:pt x="47" y="121"/>
                  </a:cubicBezTo>
                  <a:cubicBezTo>
                    <a:pt x="49" y="122"/>
                    <a:pt x="55" y="122"/>
                    <a:pt x="58" y="123"/>
                  </a:cubicBezTo>
                  <a:cubicBezTo>
                    <a:pt x="59" y="123"/>
                    <a:pt x="59" y="123"/>
                    <a:pt x="59" y="124"/>
                  </a:cubicBezTo>
                  <a:cubicBezTo>
                    <a:pt x="59" y="125"/>
                    <a:pt x="59" y="129"/>
                    <a:pt x="58" y="130"/>
                  </a:cubicBezTo>
                  <a:cubicBezTo>
                    <a:pt x="43" y="130"/>
                    <a:pt x="35" y="129"/>
                    <a:pt x="27" y="129"/>
                  </a:cubicBezTo>
                  <a:cubicBezTo>
                    <a:pt x="14" y="129"/>
                    <a:pt x="4" y="130"/>
                    <a:pt x="3" y="130"/>
                  </a:cubicBezTo>
                  <a:cubicBezTo>
                    <a:pt x="2" y="130"/>
                    <a:pt x="1" y="129"/>
                    <a:pt x="1" y="129"/>
                  </a:cubicBezTo>
                  <a:cubicBezTo>
                    <a:pt x="1" y="127"/>
                    <a:pt x="0" y="125"/>
                    <a:pt x="0" y="123"/>
                  </a:cubicBezTo>
                  <a:cubicBezTo>
                    <a:pt x="13" y="122"/>
                    <a:pt x="17" y="122"/>
                    <a:pt x="19" y="116"/>
                  </a:cubicBezTo>
                  <a:cubicBezTo>
                    <a:pt x="19" y="113"/>
                    <a:pt x="20" y="106"/>
                    <a:pt x="20" y="82"/>
                  </a:cubicBezTo>
                  <a:cubicBezTo>
                    <a:pt x="20" y="38"/>
                    <a:pt x="20" y="38"/>
                    <a:pt x="20" y="38"/>
                  </a:cubicBezTo>
                  <a:cubicBezTo>
                    <a:pt x="20" y="11"/>
                    <a:pt x="20" y="9"/>
                    <a:pt x="13" y="8"/>
                  </a:cubicBezTo>
                  <a:cubicBezTo>
                    <a:pt x="10" y="8"/>
                    <a:pt x="7" y="7"/>
                    <a:pt x="3" y="7"/>
                  </a:cubicBezTo>
                  <a:cubicBezTo>
                    <a:pt x="2" y="7"/>
                    <a:pt x="2" y="7"/>
                    <a:pt x="2" y="6"/>
                  </a:cubicBezTo>
                  <a:cubicBezTo>
                    <a:pt x="2" y="5"/>
                    <a:pt x="2" y="4"/>
                    <a:pt x="3" y="2"/>
                  </a:cubicBezTo>
                  <a:cubicBezTo>
                    <a:pt x="4" y="1"/>
                    <a:pt x="4" y="1"/>
                    <a:pt x="5" y="1"/>
                  </a:cubicBezTo>
                  <a:cubicBezTo>
                    <a:pt x="6" y="0"/>
                    <a:pt x="8" y="0"/>
                    <a:pt x="10" y="0"/>
                  </a:cubicBezTo>
                  <a:cubicBezTo>
                    <a:pt x="13" y="0"/>
                    <a:pt x="19" y="1"/>
                    <a:pt x="33" y="1"/>
                  </a:cubicBezTo>
                  <a:cubicBezTo>
                    <a:pt x="43" y="0"/>
                    <a:pt x="56" y="0"/>
                    <a:pt x="58" y="0"/>
                  </a:cubicBezTo>
                  <a:cubicBezTo>
                    <a:pt x="61" y="0"/>
                    <a:pt x="61" y="0"/>
                    <a:pt x="61" y="1"/>
                  </a:cubicBezTo>
                  <a:lnTo>
                    <a:pt x="63" y="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36" name="Freeform 35"/>
            <p:cNvSpPr>
              <a:spLocks noEditPoints="1"/>
            </p:cNvSpPr>
            <p:nvPr userDrawn="1"/>
          </p:nvSpPr>
          <p:spPr bwMode="auto">
            <a:xfrm>
              <a:off x="2457" y="3227"/>
              <a:ext cx="295" cy="285"/>
            </a:xfrm>
            <a:custGeom>
              <a:avLst/>
              <a:gdLst>
                <a:gd name="T0" fmla="*/ 72 w 141"/>
                <a:gd name="T1" fmla="*/ 0 h 136"/>
                <a:gd name="T2" fmla="*/ 141 w 141"/>
                <a:gd name="T3" fmla="*/ 65 h 136"/>
                <a:gd name="T4" fmla="*/ 118 w 141"/>
                <a:gd name="T5" fmla="*/ 118 h 136"/>
                <a:gd name="T6" fmla="*/ 75 w 141"/>
                <a:gd name="T7" fmla="*/ 136 h 136"/>
                <a:gd name="T8" fmla="*/ 17 w 141"/>
                <a:gd name="T9" fmla="*/ 111 h 136"/>
                <a:gd name="T10" fmla="*/ 0 w 141"/>
                <a:gd name="T11" fmla="*/ 66 h 136"/>
                <a:gd name="T12" fmla="*/ 22 w 141"/>
                <a:gd name="T13" fmla="*/ 19 h 136"/>
                <a:gd name="T14" fmla="*/ 71 w 141"/>
                <a:gd name="T15" fmla="*/ 0 h 136"/>
                <a:gd name="T16" fmla="*/ 72 w 141"/>
                <a:gd name="T17" fmla="*/ 0 h 136"/>
                <a:gd name="T18" fmla="*/ 67 w 141"/>
                <a:gd name="T19" fmla="*/ 8 h 136"/>
                <a:gd name="T20" fmla="*/ 38 w 141"/>
                <a:gd name="T21" fmla="*/ 22 h 136"/>
                <a:gd name="T22" fmla="*/ 25 w 141"/>
                <a:gd name="T23" fmla="*/ 64 h 136"/>
                <a:gd name="T24" fmla="*/ 42 w 141"/>
                <a:gd name="T25" fmla="*/ 110 h 136"/>
                <a:gd name="T26" fmla="*/ 78 w 141"/>
                <a:gd name="T27" fmla="*/ 128 h 136"/>
                <a:gd name="T28" fmla="*/ 117 w 141"/>
                <a:gd name="T29" fmla="*/ 73 h 136"/>
                <a:gd name="T30" fmla="*/ 100 w 141"/>
                <a:gd name="T31" fmla="*/ 23 h 136"/>
                <a:gd name="T32" fmla="*/ 67 w 141"/>
                <a:gd name="T33"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1" h="136">
                  <a:moveTo>
                    <a:pt x="72" y="0"/>
                  </a:moveTo>
                  <a:cubicBezTo>
                    <a:pt x="108" y="0"/>
                    <a:pt x="141" y="29"/>
                    <a:pt x="141" y="65"/>
                  </a:cubicBezTo>
                  <a:cubicBezTo>
                    <a:pt x="141" y="89"/>
                    <a:pt x="130" y="108"/>
                    <a:pt x="118" y="118"/>
                  </a:cubicBezTo>
                  <a:cubicBezTo>
                    <a:pt x="103" y="131"/>
                    <a:pt x="86" y="136"/>
                    <a:pt x="75"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6" y="128"/>
                    <a:pt x="117" y="108"/>
                    <a:pt x="117" y="73"/>
                  </a:cubicBezTo>
                  <a:cubicBezTo>
                    <a:pt x="117" y="56"/>
                    <a:pt x="113" y="37"/>
                    <a:pt x="100" y="23"/>
                  </a:cubicBezTo>
                  <a:cubicBezTo>
                    <a:pt x="92" y="15"/>
                    <a:pt x="82" y="8"/>
                    <a:pt x="67"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sp>
          <p:nvSpPr>
            <p:cNvPr id="37" name="Freeform 36"/>
            <p:cNvSpPr>
              <a:spLocks/>
            </p:cNvSpPr>
            <p:nvPr userDrawn="1"/>
          </p:nvSpPr>
          <p:spPr bwMode="auto">
            <a:xfrm>
              <a:off x="2804" y="3233"/>
              <a:ext cx="320" cy="281"/>
            </a:xfrm>
            <a:custGeom>
              <a:avLst/>
              <a:gdLst>
                <a:gd name="T0" fmla="*/ 0 w 153"/>
                <a:gd name="T1" fmla="*/ 0 h 134"/>
                <a:gd name="T2" fmla="*/ 30 w 153"/>
                <a:gd name="T3" fmla="*/ 1 h 134"/>
                <a:gd name="T4" fmla="*/ 34 w 153"/>
                <a:gd name="T5" fmla="*/ 1 h 134"/>
                <a:gd name="T6" fmla="*/ 36 w 153"/>
                <a:gd name="T7" fmla="*/ 4 h 134"/>
                <a:gd name="T8" fmla="*/ 48 w 153"/>
                <a:gd name="T9" fmla="*/ 21 h 134"/>
                <a:gd name="T10" fmla="*/ 124 w 153"/>
                <a:gd name="T11" fmla="*/ 94 h 134"/>
                <a:gd name="T12" fmla="*/ 124 w 153"/>
                <a:gd name="T13" fmla="*/ 60 h 134"/>
                <a:gd name="T14" fmla="*/ 123 w 153"/>
                <a:gd name="T15" fmla="*/ 19 h 134"/>
                <a:gd name="T16" fmla="*/ 118 w 153"/>
                <a:gd name="T17" fmla="*/ 9 h 134"/>
                <a:gd name="T18" fmla="*/ 107 w 153"/>
                <a:gd name="T19" fmla="*/ 7 h 134"/>
                <a:gd name="T20" fmla="*/ 105 w 153"/>
                <a:gd name="T21" fmla="*/ 6 h 134"/>
                <a:gd name="T22" fmla="*/ 105 w 153"/>
                <a:gd name="T23" fmla="*/ 1 h 134"/>
                <a:gd name="T24" fmla="*/ 128 w 153"/>
                <a:gd name="T25" fmla="*/ 1 h 134"/>
                <a:gd name="T26" fmla="*/ 150 w 153"/>
                <a:gd name="T27" fmla="*/ 0 h 134"/>
                <a:gd name="T28" fmla="*/ 152 w 153"/>
                <a:gd name="T29" fmla="*/ 1 h 134"/>
                <a:gd name="T30" fmla="*/ 153 w 153"/>
                <a:gd name="T31" fmla="*/ 5 h 134"/>
                <a:gd name="T32" fmla="*/ 141 w 153"/>
                <a:gd name="T33" fmla="*/ 10 h 134"/>
                <a:gd name="T34" fmla="*/ 134 w 153"/>
                <a:gd name="T35" fmla="*/ 44 h 134"/>
                <a:gd name="T36" fmla="*/ 133 w 153"/>
                <a:gd name="T37" fmla="*/ 98 h 134"/>
                <a:gd name="T38" fmla="*/ 134 w 153"/>
                <a:gd name="T39" fmla="*/ 128 h 134"/>
                <a:gd name="T40" fmla="*/ 128 w 153"/>
                <a:gd name="T41" fmla="*/ 134 h 134"/>
                <a:gd name="T42" fmla="*/ 125 w 153"/>
                <a:gd name="T43" fmla="*/ 132 h 134"/>
                <a:gd name="T44" fmla="*/ 77 w 153"/>
                <a:gd name="T45" fmla="*/ 78 h 134"/>
                <a:gd name="T46" fmla="*/ 29 w 153"/>
                <a:gd name="T47" fmla="*/ 31 h 134"/>
                <a:gd name="T48" fmla="*/ 28 w 153"/>
                <a:gd name="T49" fmla="*/ 64 h 134"/>
                <a:gd name="T50" fmla="*/ 30 w 153"/>
                <a:gd name="T51" fmla="*/ 115 h 134"/>
                <a:gd name="T52" fmla="*/ 47 w 153"/>
                <a:gd name="T53" fmla="*/ 123 h 134"/>
                <a:gd name="T54" fmla="*/ 48 w 153"/>
                <a:gd name="T55" fmla="*/ 128 h 134"/>
                <a:gd name="T56" fmla="*/ 46 w 153"/>
                <a:gd name="T57" fmla="*/ 130 h 134"/>
                <a:gd name="T58" fmla="*/ 21 w 153"/>
                <a:gd name="T59" fmla="*/ 129 h 134"/>
                <a:gd name="T60" fmla="*/ 4 w 153"/>
                <a:gd name="T61" fmla="*/ 130 h 134"/>
                <a:gd name="T62" fmla="*/ 2 w 153"/>
                <a:gd name="T63" fmla="*/ 124 h 134"/>
                <a:gd name="T64" fmla="*/ 16 w 153"/>
                <a:gd name="T65" fmla="*/ 112 h 134"/>
                <a:gd name="T66" fmla="*/ 19 w 153"/>
                <a:gd name="T67" fmla="*/ 66 h 134"/>
                <a:gd name="T68" fmla="*/ 19 w 153"/>
                <a:gd name="T69" fmla="*/ 44 h 134"/>
                <a:gd name="T70" fmla="*/ 15 w 153"/>
                <a:gd name="T71" fmla="*/ 13 h 134"/>
                <a:gd name="T72" fmla="*/ 2 w 153"/>
                <a:gd name="T73" fmla="*/ 7 h 134"/>
                <a:gd name="T74" fmla="*/ 0 w 153"/>
                <a:gd name="T75" fmla="*/ 5 h 134"/>
                <a:gd name="T76" fmla="*/ 0 w 153"/>
                <a:gd name="T77"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3" h="134">
                  <a:moveTo>
                    <a:pt x="0" y="0"/>
                  </a:moveTo>
                  <a:cubicBezTo>
                    <a:pt x="9" y="0"/>
                    <a:pt x="13" y="1"/>
                    <a:pt x="30" y="1"/>
                  </a:cubicBezTo>
                  <a:cubicBezTo>
                    <a:pt x="32" y="1"/>
                    <a:pt x="33" y="1"/>
                    <a:pt x="34" y="1"/>
                  </a:cubicBezTo>
                  <a:cubicBezTo>
                    <a:pt x="35" y="2"/>
                    <a:pt x="35" y="3"/>
                    <a:pt x="36" y="4"/>
                  </a:cubicBezTo>
                  <a:cubicBezTo>
                    <a:pt x="37" y="7"/>
                    <a:pt x="45" y="17"/>
                    <a:pt x="48" y="21"/>
                  </a:cubicBezTo>
                  <a:cubicBezTo>
                    <a:pt x="59" y="32"/>
                    <a:pt x="85" y="58"/>
                    <a:pt x="124" y="94"/>
                  </a:cubicBezTo>
                  <a:cubicBezTo>
                    <a:pt x="124" y="87"/>
                    <a:pt x="124" y="75"/>
                    <a:pt x="124" y="60"/>
                  </a:cubicBezTo>
                  <a:cubicBezTo>
                    <a:pt x="124" y="39"/>
                    <a:pt x="124" y="28"/>
                    <a:pt x="123" y="19"/>
                  </a:cubicBezTo>
                  <a:cubicBezTo>
                    <a:pt x="123" y="15"/>
                    <a:pt x="122" y="10"/>
                    <a:pt x="118" y="9"/>
                  </a:cubicBezTo>
                  <a:cubicBezTo>
                    <a:pt x="116" y="9"/>
                    <a:pt x="109" y="8"/>
                    <a:pt x="107" y="7"/>
                  </a:cubicBezTo>
                  <a:cubicBezTo>
                    <a:pt x="106" y="7"/>
                    <a:pt x="105" y="7"/>
                    <a:pt x="105" y="6"/>
                  </a:cubicBezTo>
                  <a:cubicBezTo>
                    <a:pt x="105" y="1"/>
                    <a:pt x="105" y="1"/>
                    <a:pt x="105" y="1"/>
                  </a:cubicBezTo>
                  <a:cubicBezTo>
                    <a:pt x="128" y="1"/>
                    <a:pt x="128" y="1"/>
                    <a:pt x="128" y="1"/>
                  </a:cubicBezTo>
                  <a:cubicBezTo>
                    <a:pt x="135" y="1"/>
                    <a:pt x="144" y="0"/>
                    <a:pt x="150" y="0"/>
                  </a:cubicBezTo>
                  <a:cubicBezTo>
                    <a:pt x="151" y="0"/>
                    <a:pt x="151" y="0"/>
                    <a:pt x="152" y="1"/>
                  </a:cubicBezTo>
                  <a:cubicBezTo>
                    <a:pt x="153" y="5"/>
                    <a:pt x="153" y="5"/>
                    <a:pt x="153" y="5"/>
                  </a:cubicBezTo>
                  <a:cubicBezTo>
                    <a:pt x="147" y="7"/>
                    <a:pt x="144" y="8"/>
                    <a:pt x="141" y="10"/>
                  </a:cubicBezTo>
                  <a:cubicBezTo>
                    <a:pt x="137" y="12"/>
                    <a:pt x="135" y="18"/>
                    <a:pt x="134" y="44"/>
                  </a:cubicBezTo>
                  <a:cubicBezTo>
                    <a:pt x="133" y="63"/>
                    <a:pt x="133" y="76"/>
                    <a:pt x="133" y="98"/>
                  </a:cubicBezTo>
                  <a:cubicBezTo>
                    <a:pt x="133" y="113"/>
                    <a:pt x="134" y="125"/>
                    <a:pt x="134" y="128"/>
                  </a:cubicBezTo>
                  <a:cubicBezTo>
                    <a:pt x="134" y="130"/>
                    <a:pt x="133" y="131"/>
                    <a:pt x="128" y="134"/>
                  </a:cubicBezTo>
                  <a:cubicBezTo>
                    <a:pt x="127" y="134"/>
                    <a:pt x="126" y="134"/>
                    <a:pt x="125" y="132"/>
                  </a:cubicBezTo>
                  <a:cubicBezTo>
                    <a:pt x="114" y="116"/>
                    <a:pt x="98" y="99"/>
                    <a:pt x="77" y="78"/>
                  </a:cubicBezTo>
                  <a:cubicBezTo>
                    <a:pt x="57" y="59"/>
                    <a:pt x="42" y="44"/>
                    <a:pt x="29" y="31"/>
                  </a:cubicBezTo>
                  <a:cubicBezTo>
                    <a:pt x="29" y="41"/>
                    <a:pt x="28" y="52"/>
                    <a:pt x="28" y="64"/>
                  </a:cubicBezTo>
                  <a:cubicBezTo>
                    <a:pt x="28" y="78"/>
                    <a:pt x="28" y="107"/>
                    <a:pt x="30" y="115"/>
                  </a:cubicBezTo>
                  <a:cubicBezTo>
                    <a:pt x="32" y="120"/>
                    <a:pt x="40" y="122"/>
                    <a:pt x="47" y="123"/>
                  </a:cubicBezTo>
                  <a:cubicBezTo>
                    <a:pt x="48" y="128"/>
                    <a:pt x="48" y="128"/>
                    <a:pt x="48" y="128"/>
                  </a:cubicBezTo>
                  <a:cubicBezTo>
                    <a:pt x="48" y="129"/>
                    <a:pt x="47" y="130"/>
                    <a:pt x="46" y="130"/>
                  </a:cubicBezTo>
                  <a:cubicBezTo>
                    <a:pt x="39" y="130"/>
                    <a:pt x="29" y="129"/>
                    <a:pt x="21" y="129"/>
                  </a:cubicBezTo>
                  <a:cubicBezTo>
                    <a:pt x="14" y="129"/>
                    <a:pt x="8" y="130"/>
                    <a:pt x="4" y="130"/>
                  </a:cubicBezTo>
                  <a:cubicBezTo>
                    <a:pt x="2" y="124"/>
                    <a:pt x="2" y="124"/>
                    <a:pt x="2" y="124"/>
                  </a:cubicBezTo>
                  <a:cubicBezTo>
                    <a:pt x="15" y="121"/>
                    <a:pt x="15" y="119"/>
                    <a:pt x="16" y="112"/>
                  </a:cubicBezTo>
                  <a:cubicBezTo>
                    <a:pt x="17" y="107"/>
                    <a:pt x="19" y="89"/>
                    <a:pt x="19" y="66"/>
                  </a:cubicBezTo>
                  <a:cubicBezTo>
                    <a:pt x="19" y="44"/>
                    <a:pt x="19" y="44"/>
                    <a:pt x="19" y="44"/>
                  </a:cubicBezTo>
                  <a:cubicBezTo>
                    <a:pt x="19" y="20"/>
                    <a:pt x="18" y="16"/>
                    <a:pt x="15" y="13"/>
                  </a:cubicBezTo>
                  <a:cubicBezTo>
                    <a:pt x="12" y="9"/>
                    <a:pt x="9" y="8"/>
                    <a:pt x="2" y="7"/>
                  </a:cubicBezTo>
                  <a:cubicBezTo>
                    <a:pt x="0" y="6"/>
                    <a:pt x="0" y="6"/>
                    <a:pt x="0" y="5"/>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167"/>
            </a:p>
          </p:txBody>
        </p:sp>
      </p:grpSp>
      <p:grpSp>
        <p:nvGrpSpPr>
          <p:cNvPr id="38" name="Group 37"/>
          <p:cNvGrpSpPr/>
          <p:nvPr/>
        </p:nvGrpSpPr>
        <p:grpSpPr>
          <a:xfrm>
            <a:off x="1214360" y="5071366"/>
            <a:ext cx="10977640" cy="158215"/>
            <a:chOff x="2409986" y="6391667"/>
            <a:chExt cx="10974782" cy="158215"/>
          </a:xfrm>
        </p:grpSpPr>
        <p:sp>
          <p:nvSpPr>
            <p:cNvPr id="39" name="Rectangle 38"/>
            <p:cNvSpPr/>
            <p:nvPr userDrawn="1"/>
          </p:nvSpPr>
          <p:spPr>
            <a:xfrm rot="10800000">
              <a:off x="2409986" y="6391667"/>
              <a:ext cx="10974781" cy="158215"/>
            </a:xfrm>
            <a:prstGeom prst="rect">
              <a:avLst/>
            </a:prstGeom>
            <a:solidFill>
              <a:srgbClr val="559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40" name="Rectangle 39"/>
            <p:cNvSpPr/>
            <p:nvPr userDrawn="1"/>
          </p:nvSpPr>
          <p:spPr>
            <a:xfrm flipV="1">
              <a:off x="2675735" y="6391669"/>
              <a:ext cx="10709033" cy="1582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grpSp>
      <p:sp>
        <p:nvSpPr>
          <p:cNvPr id="51" name="Rectangle 50"/>
          <p:cNvSpPr/>
          <p:nvPr/>
        </p:nvSpPr>
        <p:spPr>
          <a:xfrm>
            <a:off x="0" y="1025818"/>
            <a:ext cx="4713764" cy="1336382"/>
          </a:xfrm>
          <a:prstGeom prst="rect">
            <a:avLst/>
          </a:prstGeom>
          <a:solidFill>
            <a:schemeClr val="accent2">
              <a:alpha val="76000"/>
            </a:schemeClr>
          </a:solidFill>
          <a:ln w="19050" cmpd="sng">
            <a:noFill/>
          </a:ln>
        </p:spPr>
        <p:txBody>
          <a:bodyPr lIns="91414" tIns="45708" rIns="91414" bIns="45708" anchor="ctr"/>
          <a:lstStyle/>
          <a:p>
            <a:pPr algn="ctr">
              <a:lnSpc>
                <a:spcPct val="90000"/>
              </a:lnSpc>
              <a:spcBef>
                <a:spcPts val="1000"/>
              </a:spcBef>
              <a:spcAft>
                <a:spcPts val="600"/>
              </a:spcAft>
            </a:pPr>
            <a:r>
              <a:rPr lang="en-US" sz="5000" i="1" dirty="0">
                <a:solidFill>
                  <a:schemeClr val="bg1"/>
                </a:solidFill>
                <a:latin typeface="+mj-lt"/>
              </a:rPr>
              <a:t>Questions?</a:t>
            </a:r>
          </a:p>
        </p:txBody>
      </p:sp>
      <p:pic>
        <p:nvPicPr>
          <p:cNvPr id="46" name="Picture 45" descr="A picture containing drawing, cup, mug&#10;&#10;Description automatically generated">
            <a:extLst>
              <a:ext uri="{FF2B5EF4-FFF2-40B4-BE49-F238E27FC236}">
                <a16:creationId xmlns:a16="http://schemas.microsoft.com/office/drawing/2014/main" id="{C3A9EBA7-17B6-479A-9255-FB00553DA2EC}"/>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5950906" y="5735577"/>
            <a:ext cx="2743200" cy="628650"/>
          </a:xfrm>
          <a:prstGeom prst="rect">
            <a:avLst/>
          </a:prstGeom>
        </p:spPr>
      </p:pic>
    </p:spTree>
    <p:extLst>
      <p:ext uri="{BB962C8B-B14F-4D97-AF65-F5344CB8AC3E}">
        <p14:creationId xmlns:p14="http://schemas.microsoft.com/office/powerpoint/2010/main" val="2977002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20"/>
        <p:cNvGrpSpPr/>
        <p:nvPr/>
      </p:nvGrpSpPr>
      <p:grpSpPr>
        <a:xfrm>
          <a:off x="0" y="0"/>
          <a:ext cx="0" cy="0"/>
          <a:chOff x="0" y="0"/>
          <a:chExt cx="0" cy="0"/>
        </a:xfrm>
      </p:grpSpPr>
      <p:cxnSp>
        <p:nvCxnSpPr>
          <p:cNvPr id="8" name="Google Shape;2357;p3">
            <a:extLst>
              <a:ext uri="{FF2B5EF4-FFF2-40B4-BE49-F238E27FC236}">
                <a16:creationId xmlns:a16="http://schemas.microsoft.com/office/drawing/2014/main" id="{6C38D39E-C701-445A-8DDF-8A5F14478A77}"/>
              </a:ext>
            </a:extLst>
          </p:cNvPr>
          <p:cNvCxnSpPr>
            <a:cxnSpLocks/>
          </p:cNvCxnSpPr>
          <p:nvPr/>
        </p:nvCxnSpPr>
        <p:spPr>
          <a:xfrm>
            <a:off x="0" y="945704"/>
            <a:ext cx="5732060" cy="0"/>
          </a:xfrm>
          <a:prstGeom prst="straightConnector1">
            <a:avLst/>
          </a:prstGeom>
          <a:noFill/>
          <a:ln w="19050" cap="flat" cmpd="sng">
            <a:solidFill>
              <a:schemeClr val="dk1"/>
            </a:solidFill>
            <a:prstDash val="solid"/>
            <a:miter lim="800000"/>
            <a:headEnd type="none" w="sm" len="sm"/>
            <a:tailEnd type="none" w="sm" len="sm"/>
          </a:ln>
        </p:spPr>
      </p:cxnSp>
      <p:cxnSp>
        <p:nvCxnSpPr>
          <p:cNvPr id="14" name="Google Shape;2357;p3">
            <a:extLst>
              <a:ext uri="{FF2B5EF4-FFF2-40B4-BE49-F238E27FC236}">
                <a16:creationId xmlns:a16="http://schemas.microsoft.com/office/drawing/2014/main" id="{61084E0A-2B44-410A-B937-3E3CC7601314}"/>
              </a:ext>
            </a:extLst>
          </p:cNvPr>
          <p:cNvCxnSpPr>
            <a:cxnSpLocks/>
          </p:cNvCxnSpPr>
          <p:nvPr/>
        </p:nvCxnSpPr>
        <p:spPr>
          <a:xfrm>
            <a:off x="6455391" y="945704"/>
            <a:ext cx="5732060" cy="0"/>
          </a:xfrm>
          <a:prstGeom prst="straightConnector1">
            <a:avLst/>
          </a:prstGeom>
          <a:noFill/>
          <a:ln w="19050" cap="flat" cmpd="sng">
            <a:solidFill>
              <a:schemeClr val="dk1"/>
            </a:solidFill>
            <a:prstDash val="solid"/>
            <a:miter lim="800000"/>
            <a:headEnd type="none" w="sm" len="sm"/>
            <a:tailEnd type="none" w="sm" len="sm"/>
          </a:ln>
        </p:spPr>
      </p:cxnSp>
      <p:pic>
        <p:nvPicPr>
          <p:cNvPr id="15" name="Google Shape;2344;p2">
            <a:extLst>
              <a:ext uri="{FF2B5EF4-FFF2-40B4-BE49-F238E27FC236}">
                <a16:creationId xmlns:a16="http://schemas.microsoft.com/office/drawing/2014/main" id="{4E7F8013-B19A-4083-8B90-BE4668E69F09}"/>
              </a:ext>
            </a:extLst>
          </p:cNvPr>
          <p:cNvPicPr preferRelativeResize="0">
            <a:picLocks noChangeAspect="1"/>
          </p:cNvPicPr>
          <p:nvPr/>
        </p:nvPicPr>
        <p:blipFill rotWithShape="1">
          <a:blip r:embed="rId3">
            <a:alphaModFix/>
          </a:blip>
          <a:srcRect/>
          <a:stretch/>
        </p:blipFill>
        <p:spPr>
          <a:xfrm>
            <a:off x="6800545" y="1514209"/>
            <a:ext cx="1566842" cy="1566840"/>
          </a:xfrm>
          <a:prstGeom prst="flowChartConnector">
            <a:avLst/>
          </a:prstGeom>
          <a:noFill/>
          <a:ln>
            <a:noFill/>
          </a:ln>
        </p:spPr>
      </p:pic>
      <p:sp>
        <p:nvSpPr>
          <p:cNvPr id="18" name="Google Shape;2346;p2">
            <a:extLst>
              <a:ext uri="{FF2B5EF4-FFF2-40B4-BE49-F238E27FC236}">
                <a16:creationId xmlns:a16="http://schemas.microsoft.com/office/drawing/2014/main" id="{3B746088-30E4-4CFB-BEA0-DF20155C7515}"/>
              </a:ext>
            </a:extLst>
          </p:cNvPr>
          <p:cNvSpPr txBox="1"/>
          <p:nvPr/>
        </p:nvSpPr>
        <p:spPr>
          <a:xfrm>
            <a:off x="8481815" y="1460565"/>
            <a:ext cx="3593274" cy="159013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indent="0" algn="ctr" defTabSz="1096534">
              <a:buSzPts val="2000"/>
              <a:buNone/>
              <a:defRPr sz="2800" b="1" kern="1200" cap="all" spc="200">
                <a:solidFill>
                  <a:schemeClr val="accent2"/>
                </a:solidFill>
                <a:latin typeface="+mj-lt"/>
                <a:ea typeface="+mn-ea"/>
                <a:cs typeface="+mn-cs"/>
              </a:defRPr>
            </a:lvl1pPr>
          </a:lstStyle>
          <a:p>
            <a:pPr algn="l">
              <a:spcAft>
                <a:spcPts val="400"/>
              </a:spcAft>
            </a:pPr>
            <a:r>
              <a:rPr lang="en-US" sz="2400" dirty="0">
                <a:latin typeface="+mn-lt"/>
                <a:ea typeface="Open Sans" panose="020B0606030504020204" pitchFamily="34" charset="0"/>
                <a:cs typeface="Open Sans" panose="020B0606030504020204" pitchFamily="34" charset="0"/>
                <a:sym typeface="Georgia"/>
              </a:rPr>
              <a:t>Erika Takada</a:t>
            </a:r>
          </a:p>
          <a:p>
            <a:pPr algn="l">
              <a:spcAft>
                <a:spcPts val="400"/>
              </a:spcAft>
            </a:pPr>
            <a:r>
              <a:rPr lang="en-US" sz="2000" b="0" u="sng" cap="none" spc="0" dirty="0">
                <a:solidFill>
                  <a:schemeClr val="tx1"/>
                </a:solidFill>
                <a:cs typeface="Calibri"/>
                <a:hlinkClick r:id="rId4"/>
              </a:rPr>
              <a:t>etakada@engagerd.com</a:t>
            </a:r>
            <a:endParaRPr lang="en-US" sz="2000" b="0" u="sng" cap="none" spc="0" dirty="0">
              <a:solidFill>
                <a:schemeClr val="tx1"/>
              </a:solidFill>
              <a:cs typeface="Calibri"/>
            </a:endParaRPr>
          </a:p>
          <a:p>
            <a:pPr algn="l">
              <a:spcAft>
                <a:spcPts val="400"/>
              </a:spcAft>
            </a:pPr>
            <a:r>
              <a:rPr lang="en-US" sz="2000" b="0" cap="none" spc="0" dirty="0">
                <a:solidFill>
                  <a:schemeClr val="tx1"/>
                </a:solidFill>
                <a:cs typeface="Calibri"/>
              </a:rPr>
              <a:t>@</a:t>
            </a:r>
            <a:r>
              <a:rPr lang="en-US" sz="2000" b="0" cap="none" spc="0" dirty="0" err="1">
                <a:solidFill>
                  <a:schemeClr val="tx1"/>
                </a:solidFill>
                <a:cs typeface="Calibri"/>
              </a:rPr>
              <a:t>erika_takada</a:t>
            </a:r>
            <a:r>
              <a:rPr lang="en-US" sz="2000" b="0" cap="none" spc="0" dirty="0">
                <a:solidFill>
                  <a:schemeClr val="tx1"/>
                </a:solidFill>
                <a:cs typeface="Calibri"/>
              </a:rPr>
              <a:t> </a:t>
            </a:r>
          </a:p>
          <a:p>
            <a:pPr algn="l">
              <a:spcAft>
                <a:spcPts val="400"/>
              </a:spcAft>
            </a:pPr>
            <a:endParaRPr sz="2000" dirty="0">
              <a:latin typeface="Tw Cen MT" panose="020B0602020104020603" pitchFamily="34" charset="0"/>
              <a:ea typeface="Open Sans" panose="020B0606030504020204" pitchFamily="34" charset="0"/>
              <a:cs typeface="Open Sans" panose="020B0606030504020204" pitchFamily="34" charset="0"/>
            </a:endParaRPr>
          </a:p>
        </p:txBody>
      </p:sp>
      <p:pic>
        <p:nvPicPr>
          <p:cNvPr id="20" name="Google Shape;2347;p2">
            <a:extLst>
              <a:ext uri="{FF2B5EF4-FFF2-40B4-BE49-F238E27FC236}">
                <a16:creationId xmlns:a16="http://schemas.microsoft.com/office/drawing/2014/main" id="{A1439448-675E-43C0-A2B4-E1FC0A581F0D}"/>
              </a:ext>
            </a:extLst>
          </p:cNvPr>
          <p:cNvPicPr preferRelativeResize="0">
            <a:picLocks noChangeAspect="1"/>
          </p:cNvPicPr>
          <p:nvPr/>
        </p:nvPicPr>
        <p:blipFill rotWithShape="1">
          <a:blip r:embed="rId5">
            <a:alphaModFix/>
          </a:blip>
          <a:srcRect l="7500" b="24618"/>
          <a:stretch/>
        </p:blipFill>
        <p:spPr>
          <a:xfrm>
            <a:off x="6800545" y="3818119"/>
            <a:ext cx="1566842" cy="1566840"/>
          </a:xfrm>
          <a:prstGeom prst="flowChartConnector">
            <a:avLst/>
          </a:prstGeom>
          <a:noFill/>
          <a:ln>
            <a:noFill/>
          </a:ln>
        </p:spPr>
      </p:pic>
      <p:pic>
        <p:nvPicPr>
          <p:cNvPr id="21" name="Picture 20">
            <a:extLst>
              <a:ext uri="{FF2B5EF4-FFF2-40B4-BE49-F238E27FC236}">
                <a16:creationId xmlns:a16="http://schemas.microsoft.com/office/drawing/2014/main" id="{5F122599-A29E-491A-9387-0545976B1119}"/>
              </a:ext>
            </a:extLst>
          </p:cNvPr>
          <p:cNvPicPr>
            <a:picLocks noChangeAspect="1"/>
          </p:cNvPicPr>
          <p:nvPr/>
        </p:nvPicPr>
        <p:blipFill>
          <a:blip r:embed="rId6">
            <a:clrChange>
              <a:clrFrom>
                <a:srgbClr val="FAFAFA"/>
              </a:clrFrom>
              <a:clrTo>
                <a:srgbClr val="FAFAFA">
                  <a:alpha val="0"/>
                </a:srgbClr>
              </a:clrTo>
            </a:clrChange>
          </a:blip>
          <a:srcRect/>
          <a:stretch/>
        </p:blipFill>
        <p:spPr>
          <a:xfrm>
            <a:off x="8481815" y="2591732"/>
            <a:ext cx="1432367" cy="396288"/>
          </a:xfrm>
          <a:prstGeom prst="rect">
            <a:avLst/>
          </a:prstGeom>
          <a:effectLst/>
        </p:spPr>
      </p:pic>
      <p:grpSp>
        <p:nvGrpSpPr>
          <p:cNvPr id="22" name="Google Shape;23;p29">
            <a:extLst>
              <a:ext uri="{FF2B5EF4-FFF2-40B4-BE49-F238E27FC236}">
                <a16:creationId xmlns:a16="http://schemas.microsoft.com/office/drawing/2014/main" id="{843C42FB-C9B8-4467-9406-201418725480}"/>
              </a:ext>
            </a:extLst>
          </p:cNvPr>
          <p:cNvGrpSpPr/>
          <p:nvPr/>
        </p:nvGrpSpPr>
        <p:grpSpPr>
          <a:xfrm>
            <a:off x="8603891" y="4920313"/>
            <a:ext cx="1443141" cy="553561"/>
            <a:chOff x="-1784" y="1304"/>
            <a:chExt cx="5760" cy="2210"/>
          </a:xfrm>
          <a:solidFill>
            <a:schemeClr val="tx1"/>
          </a:solidFill>
        </p:grpSpPr>
        <p:sp>
          <p:nvSpPr>
            <p:cNvPr id="23" name="Google Shape;24;p29">
              <a:extLst>
                <a:ext uri="{FF2B5EF4-FFF2-40B4-BE49-F238E27FC236}">
                  <a16:creationId xmlns:a16="http://schemas.microsoft.com/office/drawing/2014/main" id="{D04CBBCB-F19D-44C8-997A-A3CD2A234153}"/>
                </a:ext>
              </a:extLst>
            </p:cNvPr>
            <p:cNvSpPr/>
            <p:nvPr/>
          </p:nvSpPr>
          <p:spPr>
            <a:xfrm>
              <a:off x="-1784" y="1496"/>
              <a:ext cx="207" cy="344"/>
            </a:xfrm>
            <a:custGeom>
              <a:avLst/>
              <a:gdLst/>
              <a:ahLst/>
              <a:cxnLst/>
              <a:rect l="l" t="t" r="r" b="b"/>
              <a:pathLst>
                <a:path w="99" h="164" extrusionOk="0">
                  <a:moveTo>
                    <a:pt x="46" y="0"/>
                  </a:moveTo>
                  <a:cubicBezTo>
                    <a:pt x="46" y="0"/>
                    <a:pt x="46" y="0"/>
                    <a:pt x="46" y="1"/>
                  </a:cubicBezTo>
                  <a:cubicBezTo>
                    <a:pt x="46" y="5"/>
                    <a:pt x="45" y="24"/>
                    <a:pt x="45" y="27"/>
                  </a:cubicBezTo>
                  <a:cubicBezTo>
                    <a:pt x="61" y="27"/>
                    <a:pt x="81" y="25"/>
                    <a:pt x="95" y="25"/>
                  </a:cubicBezTo>
                  <a:cubicBezTo>
                    <a:pt x="98" y="25"/>
                    <a:pt x="99" y="26"/>
                    <a:pt x="99" y="28"/>
                  </a:cubicBezTo>
                  <a:cubicBezTo>
                    <a:pt x="98" y="32"/>
                    <a:pt x="98" y="34"/>
                    <a:pt x="96" y="40"/>
                  </a:cubicBezTo>
                  <a:cubicBezTo>
                    <a:pt x="96" y="43"/>
                    <a:pt x="94" y="43"/>
                    <a:pt x="91" y="43"/>
                  </a:cubicBezTo>
                  <a:cubicBezTo>
                    <a:pt x="80" y="44"/>
                    <a:pt x="65" y="44"/>
                    <a:pt x="46" y="45"/>
                  </a:cubicBezTo>
                  <a:cubicBezTo>
                    <a:pt x="45" y="45"/>
                    <a:pt x="44" y="45"/>
                    <a:pt x="44" y="49"/>
                  </a:cubicBezTo>
                  <a:cubicBezTo>
                    <a:pt x="43" y="63"/>
                    <a:pt x="42" y="101"/>
                    <a:pt x="42" y="122"/>
                  </a:cubicBezTo>
                  <a:cubicBezTo>
                    <a:pt x="42" y="137"/>
                    <a:pt x="52" y="146"/>
                    <a:pt x="69" y="146"/>
                  </a:cubicBezTo>
                  <a:cubicBezTo>
                    <a:pt x="78" y="146"/>
                    <a:pt x="83" y="143"/>
                    <a:pt x="92" y="137"/>
                  </a:cubicBezTo>
                  <a:cubicBezTo>
                    <a:pt x="93" y="137"/>
                    <a:pt x="94" y="137"/>
                    <a:pt x="94" y="138"/>
                  </a:cubicBezTo>
                  <a:cubicBezTo>
                    <a:pt x="95" y="140"/>
                    <a:pt x="95" y="142"/>
                    <a:pt x="95" y="144"/>
                  </a:cubicBezTo>
                  <a:cubicBezTo>
                    <a:pt x="95" y="146"/>
                    <a:pt x="94" y="147"/>
                    <a:pt x="92" y="148"/>
                  </a:cubicBezTo>
                  <a:cubicBezTo>
                    <a:pt x="80" y="155"/>
                    <a:pt x="66" y="164"/>
                    <a:pt x="50" y="164"/>
                  </a:cubicBezTo>
                  <a:cubicBezTo>
                    <a:pt x="44" y="164"/>
                    <a:pt x="31" y="161"/>
                    <a:pt x="24" y="153"/>
                  </a:cubicBezTo>
                  <a:cubicBezTo>
                    <a:pt x="20" y="147"/>
                    <a:pt x="19" y="141"/>
                    <a:pt x="19" y="127"/>
                  </a:cubicBezTo>
                  <a:cubicBezTo>
                    <a:pt x="20" y="110"/>
                    <a:pt x="21" y="60"/>
                    <a:pt x="21" y="50"/>
                  </a:cubicBezTo>
                  <a:cubicBezTo>
                    <a:pt x="22" y="48"/>
                    <a:pt x="19" y="45"/>
                    <a:pt x="18" y="45"/>
                  </a:cubicBezTo>
                  <a:cubicBezTo>
                    <a:pt x="13" y="45"/>
                    <a:pt x="5" y="45"/>
                    <a:pt x="3" y="45"/>
                  </a:cubicBezTo>
                  <a:cubicBezTo>
                    <a:pt x="2" y="45"/>
                    <a:pt x="0" y="42"/>
                    <a:pt x="1" y="41"/>
                  </a:cubicBezTo>
                  <a:cubicBezTo>
                    <a:pt x="15" y="29"/>
                    <a:pt x="37" y="8"/>
                    <a:pt x="42" y="1"/>
                  </a:cubicBezTo>
                  <a:cubicBezTo>
                    <a:pt x="44" y="0"/>
                    <a:pt x="45" y="0"/>
                    <a:pt x="45" y="0"/>
                  </a:cubicBezTo>
                  <a:lnTo>
                    <a:pt x="46" y="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24" name="Google Shape;25;p29">
              <a:extLst>
                <a:ext uri="{FF2B5EF4-FFF2-40B4-BE49-F238E27FC236}">
                  <a16:creationId xmlns:a16="http://schemas.microsoft.com/office/drawing/2014/main" id="{3253843B-66CD-4C8E-B79C-00FC191307CA}"/>
                </a:ext>
              </a:extLst>
            </p:cNvPr>
            <p:cNvSpPr/>
            <p:nvPr/>
          </p:nvSpPr>
          <p:spPr>
            <a:xfrm>
              <a:off x="-1552" y="1304"/>
              <a:ext cx="336" cy="531"/>
            </a:xfrm>
            <a:custGeom>
              <a:avLst/>
              <a:gdLst/>
              <a:ahLst/>
              <a:cxnLst/>
              <a:rect l="l" t="t" r="r" b="b"/>
              <a:pathLst>
                <a:path w="161" h="254" extrusionOk="0">
                  <a:moveTo>
                    <a:pt x="1" y="248"/>
                  </a:moveTo>
                  <a:cubicBezTo>
                    <a:pt x="0" y="246"/>
                    <a:pt x="0" y="246"/>
                    <a:pt x="2" y="245"/>
                  </a:cubicBezTo>
                  <a:cubicBezTo>
                    <a:pt x="20" y="236"/>
                    <a:pt x="21" y="235"/>
                    <a:pt x="21" y="202"/>
                  </a:cubicBezTo>
                  <a:cubicBezTo>
                    <a:pt x="21" y="58"/>
                    <a:pt x="21" y="58"/>
                    <a:pt x="21" y="58"/>
                  </a:cubicBezTo>
                  <a:cubicBezTo>
                    <a:pt x="21" y="37"/>
                    <a:pt x="20" y="37"/>
                    <a:pt x="8" y="26"/>
                  </a:cubicBezTo>
                  <a:cubicBezTo>
                    <a:pt x="7" y="25"/>
                    <a:pt x="7" y="23"/>
                    <a:pt x="9" y="22"/>
                  </a:cubicBezTo>
                  <a:cubicBezTo>
                    <a:pt x="13" y="18"/>
                    <a:pt x="32" y="7"/>
                    <a:pt x="41" y="1"/>
                  </a:cubicBezTo>
                  <a:cubicBezTo>
                    <a:pt x="43" y="0"/>
                    <a:pt x="45" y="1"/>
                    <a:pt x="46" y="2"/>
                  </a:cubicBezTo>
                  <a:cubicBezTo>
                    <a:pt x="47" y="2"/>
                    <a:pt x="47" y="3"/>
                    <a:pt x="47" y="5"/>
                  </a:cubicBezTo>
                  <a:cubicBezTo>
                    <a:pt x="47" y="29"/>
                    <a:pt x="46" y="52"/>
                    <a:pt x="46" y="73"/>
                  </a:cubicBezTo>
                  <a:cubicBezTo>
                    <a:pt x="46" y="131"/>
                    <a:pt x="46" y="131"/>
                    <a:pt x="46" y="131"/>
                  </a:cubicBezTo>
                  <a:cubicBezTo>
                    <a:pt x="46" y="131"/>
                    <a:pt x="47" y="133"/>
                    <a:pt x="48" y="133"/>
                  </a:cubicBezTo>
                  <a:cubicBezTo>
                    <a:pt x="55" y="130"/>
                    <a:pt x="76" y="120"/>
                    <a:pt x="86" y="117"/>
                  </a:cubicBezTo>
                  <a:cubicBezTo>
                    <a:pt x="93" y="114"/>
                    <a:pt x="99" y="113"/>
                    <a:pt x="105" y="113"/>
                  </a:cubicBezTo>
                  <a:cubicBezTo>
                    <a:pt x="137" y="113"/>
                    <a:pt x="143" y="142"/>
                    <a:pt x="143" y="169"/>
                  </a:cubicBezTo>
                  <a:cubicBezTo>
                    <a:pt x="143" y="179"/>
                    <a:pt x="143" y="201"/>
                    <a:pt x="142" y="226"/>
                  </a:cubicBezTo>
                  <a:cubicBezTo>
                    <a:pt x="142" y="237"/>
                    <a:pt x="144" y="238"/>
                    <a:pt x="158" y="242"/>
                  </a:cubicBezTo>
                  <a:cubicBezTo>
                    <a:pt x="161" y="243"/>
                    <a:pt x="161" y="243"/>
                    <a:pt x="161" y="244"/>
                  </a:cubicBezTo>
                  <a:cubicBezTo>
                    <a:pt x="161" y="250"/>
                    <a:pt x="161" y="250"/>
                    <a:pt x="161" y="250"/>
                  </a:cubicBezTo>
                  <a:cubicBezTo>
                    <a:pt x="161" y="252"/>
                    <a:pt x="161" y="252"/>
                    <a:pt x="158" y="252"/>
                  </a:cubicBezTo>
                  <a:cubicBezTo>
                    <a:pt x="134" y="252"/>
                    <a:pt x="134" y="252"/>
                    <a:pt x="134" y="252"/>
                  </a:cubicBezTo>
                  <a:cubicBezTo>
                    <a:pt x="117" y="252"/>
                    <a:pt x="103" y="254"/>
                    <a:pt x="101" y="254"/>
                  </a:cubicBezTo>
                  <a:cubicBezTo>
                    <a:pt x="99" y="254"/>
                    <a:pt x="99" y="254"/>
                    <a:pt x="98" y="250"/>
                  </a:cubicBezTo>
                  <a:cubicBezTo>
                    <a:pt x="98" y="246"/>
                    <a:pt x="98" y="245"/>
                    <a:pt x="99" y="244"/>
                  </a:cubicBezTo>
                  <a:cubicBezTo>
                    <a:pt x="100" y="244"/>
                    <a:pt x="106" y="242"/>
                    <a:pt x="110" y="240"/>
                  </a:cubicBezTo>
                  <a:cubicBezTo>
                    <a:pt x="116" y="237"/>
                    <a:pt x="117" y="235"/>
                    <a:pt x="118" y="226"/>
                  </a:cubicBezTo>
                  <a:cubicBezTo>
                    <a:pt x="120" y="211"/>
                    <a:pt x="120" y="201"/>
                    <a:pt x="120" y="187"/>
                  </a:cubicBezTo>
                  <a:cubicBezTo>
                    <a:pt x="120" y="154"/>
                    <a:pt x="114" y="145"/>
                    <a:pt x="106" y="139"/>
                  </a:cubicBezTo>
                  <a:cubicBezTo>
                    <a:pt x="97" y="132"/>
                    <a:pt x="91" y="132"/>
                    <a:pt x="84" y="132"/>
                  </a:cubicBezTo>
                  <a:cubicBezTo>
                    <a:pt x="73" y="132"/>
                    <a:pt x="60" y="137"/>
                    <a:pt x="49" y="142"/>
                  </a:cubicBezTo>
                  <a:cubicBezTo>
                    <a:pt x="46" y="144"/>
                    <a:pt x="45" y="146"/>
                    <a:pt x="45" y="153"/>
                  </a:cubicBezTo>
                  <a:cubicBezTo>
                    <a:pt x="45" y="191"/>
                    <a:pt x="45" y="191"/>
                    <a:pt x="45" y="191"/>
                  </a:cubicBezTo>
                  <a:cubicBezTo>
                    <a:pt x="45" y="209"/>
                    <a:pt x="46" y="218"/>
                    <a:pt x="47" y="228"/>
                  </a:cubicBezTo>
                  <a:cubicBezTo>
                    <a:pt x="48" y="237"/>
                    <a:pt x="50" y="239"/>
                    <a:pt x="66" y="240"/>
                  </a:cubicBezTo>
                  <a:cubicBezTo>
                    <a:pt x="67" y="240"/>
                    <a:pt x="68" y="241"/>
                    <a:pt x="68" y="250"/>
                  </a:cubicBezTo>
                  <a:cubicBezTo>
                    <a:pt x="68" y="251"/>
                    <a:pt x="68" y="252"/>
                    <a:pt x="66" y="252"/>
                  </a:cubicBezTo>
                  <a:cubicBezTo>
                    <a:pt x="39" y="252"/>
                    <a:pt x="21" y="252"/>
                    <a:pt x="6" y="254"/>
                  </a:cubicBezTo>
                  <a:cubicBezTo>
                    <a:pt x="4" y="254"/>
                    <a:pt x="3" y="254"/>
                    <a:pt x="3" y="253"/>
                  </a:cubicBezTo>
                  <a:lnTo>
                    <a:pt x="1" y="24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25" name="Google Shape;26;p29">
              <a:extLst>
                <a:ext uri="{FF2B5EF4-FFF2-40B4-BE49-F238E27FC236}">
                  <a16:creationId xmlns:a16="http://schemas.microsoft.com/office/drawing/2014/main" id="{AF466586-3284-4A08-8BC4-27B651052E5A}"/>
                </a:ext>
              </a:extLst>
            </p:cNvPr>
            <p:cNvSpPr/>
            <p:nvPr/>
          </p:nvSpPr>
          <p:spPr>
            <a:xfrm>
              <a:off x="-1182" y="1540"/>
              <a:ext cx="250" cy="298"/>
            </a:xfrm>
            <a:custGeom>
              <a:avLst/>
              <a:gdLst/>
              <a:ahLst/>
              <a:cxnLst/>
              <a:rect l="l" t="t" r="r" b="b"/>
              <a:pathLst>
                <a:path w="120" h="142" extrusionOk="0">
                  <a:moveTo>
                    <a:pt x="67" y="0"/>
                  </a:moveTo>
                  <a:cubicBezTo>
                    <a:pt x="78" y="0"/>
                    <a:pt x="89" y="6"/>
                    <a:pt x="95" y="12"/>
                  </a:cubicBezTo>
                  <a:cubicBezTo>
                    <a:pt x="101" y="18"/>
                    <a:pt x="105" y="25"/>
                    <a:pt x="108" y="34"/>
                  </a:cubicBezTo>
                  <a:cubicBezTo>
                    <a:pt x="111" y="34"/>
                    <a:pt x="119" y="32"/>
                    <a:pt x="120" y="33"/>
                  </a:cubicBezTo>
                  <a:cubicBezTo>
                    <a:pt x="120" y="34"/>
                    <a:pt x="120" y="35"/>
                    <a:pt x="120" y="36"/>
                  </a:cubicBezTo>
                  <a:cubicBezTo>
                    <a:pt x="119" y="39"/>
                    <a:pt x="117" y="45"/>
                    <a:pt x="114" y="46"/>
                  </a:cubicBezTo>
                  <a:cubicBezTo>
                    <a:pt x="88" y="52"/>
                    <a:pt x="44" y="60"/>
                    <a:pt x="29" y="65"/>
                  </a:cubicBezTo>
                  <a:cubicBezTo>
                    <a:pt x="27" y="65"/>
                    <a:pt x="27" y="67"/>
                    <a:pt x="27" y="71"/>
                  </a:cubicBezTo>
                  <a:cubicBezTo>
                    <a:pt x="28" y="108"/>
                    <a:pt x="47" y="123"/>
                    <a:pt x="70" y="123"/>
                  </a:cubicBezTo>
                  <a:cubicBezTo>
                    <a:pt x="86" y="123"/>
                    <a:pt x="100" y="116"/>
                    <a:pt x="112" y="106"/>
                  </a:cubicBezTo>
                  <a:cubicBezTo>
                    <a:pt x="113" y="104"/>
                    <a:pt x="117" y="104"/>
                    <a:pt x="117" y="105"/>
                  </a:cubicBezTo>
                  <a:cubicBezTo>
                    <a:pt x="117" y="113"/>
                    <a:pt x="116" y="115"/>
                    <a:pt x="114" y="117"/>
                  </a:cubicBezTo>
                  <a:cubicBezTo>
                    <a:pt x="100" y="130"/>
                    <a:pt x="83" y="136"/>
                    <a:pt x="71" y="140"/>
                  </a:cubicBezTo>
                  <a:cubicBezTo>
                    <a:pt x="67" y="141"/>
                    <a:pt x="62" y="142"/>
                    <a:pt x="59" y="142"/>
                  </a:cubicBezTo>
                  <a:cubicBezTo>
                    <a:pt x="35" y="142"/>
                    <a:pt x="20" y="127"/>
                    <a:pt x="15" y="123"/>
                  </a:cubicBezTo>
                  <a:cubicBezTo>
                    <a:pt x="10" y="117"/>
                    <a:pt x="0" y="101"/>
                    <a:pt x="0" y="78"/>
                  </a:cubicBezTo>
                  <a:cubicBezTo>
                    <a:pt x="0" y="48"/>
                    <a:pt x="18" y="24"/>
                    <a:pt x="35" y="11"/>
                  </a:cubicBezTo>
                  <a:cubicBezTo>
                    <a:pt x="44" y="5"/>
                    <a:pt x="56" y="0"/>
                    <a:pt x="66" y="0"/>
                  </a:cubicBezTo>
                  <a:lnTo>
                    <a:pt x="67" y="0"/>
                  </a:lnTo>
                  <a:close/>
                  <a:moveTo>
                    <a:pt x="83" y="37"/>
                  </a:moveTo>
                  <a:cubicBezTo>
                    <a:pt x="83" y="29"/>
                    <a:pt x="69" y="13"/>
                    <a:pt x="54" y="13"/>
                  </a:cubicBezTo>
                  <a:cubicBezTo>
                    <a:pt x="52" y="13"/>
                    <a:pt x="48" y="14"/>
                    <a:pt x="45" y="16"/>
                  </a:cubicBezTo>
                  <a:cubicBezTo>
                    <a:pt x="34" y="24"/>
                    <a:pt x="29" y="41"/>
                    <a:pt x="30" y="55"/>
                  </a:cubicBezTo>
                  <a:cubicBezTo>
                    <a:pt x="45" y="50"/>
                    <a:pt x="62" y="47"/>
                    <a:pt x="80" y="43"/>
                  </a:cubicBezTo>
                  <a:cubicBezTo>
                    <a:pt x="82" y="43"/>
                    <a:pt x="83" y="41"/>
                    <a:pt x="83" y="37"/>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26" name="Google Shape;27;p29">
              <a:extLst>
                <a:ext uri="{FF2B5EF4-FFF2-40B4-BE49-F238E27FC236}">
                  <a16:creationId xmlns:a16="http://schemas.microsoft.com/office/drawing/2014/main" id="{B2210AC4-3330-4F9E-9340-4E3ED09ACF60}"/>
                </a:ext>
              </a:extLst>
            </p:cNvPr>
            <p:cNvSpPr/>
            <p:nvPr/>
          </p:nvSpPr>
          <p:spPr>
            <a:xfrm>
              <a:off x="-781" y="1348"/>
              <a:ext cx="495" cy="485"/>
            </a:xfrm>
            <a:custGeom>
              <a:avLst/>
              <a:gdLst/>
              <a:ahLst/>
              <a:cxnLst/>
              <a:rect l="l" t="t" r="r" b="b"/>
              <a:pathLst>
                <a:path w="237" h="232" extrusionOk="0">
                  <a:moveTo>
                    <a:pt x="237" y="116"/>
                  </a:moveTo>
                  <a:cubicBezTo>
                    <a:pt x="237" y="135"/>
                    <a:pt x="228" y="166"/>
                    <a:pt x="203" y="190"/>
                  </a:cubicBezTo>
                  <a:cubicBezTo>
                    <a:pt x="179" y="213"/>
                    <a:pt x="162" y="220"/>
                    <a:pt x="143" y="226"/>
                  </a:cubicBezTo>
                  <a:cubicBezTo>
                    <a:pt x="125" y="231"/>
                    <a:pt x="113" y="232"/>
                    <a:pt x="88" y="232"/>
                  </a:cubicBezTo>
                  <a:cubicBezTo>
                    <a:pt x="69" y="232"/>
                    <a:pt x="34" y="230"/>
                    <a:pt x="26" y="230"/>
                  </a:cubicBezTo>
                  <a:cubicBezTo>
                    <a:pt x="19" y="230"/>
                    <a:pt x="6" y="231"/>
                    <a:pt x="2" y="231"/>
                  </a:cubicBezTo>
                  <a:cubicBezTo>
                    <a:pt x="2" y="230"/>
                    <a:pt x="0" y="221"/>
                    <a:pt x="1" y="220"/>
                  </a:cubicBezTo>
                  <a:cubicBezTo>
                    <a:pt x="18" y="215"/>
                    <a:pt x="21" y="213"/>
                    <a:pt x="21" y="206"/>
                  </a:cubicBezTo>
                  <a:cubicBezTo>
                    <a:pt x="23" y="177"/>
                    <a:pt x="23" y="118"/>
                    <a:pt x="23" y="76"/>
                  </a:cubicBezTo>
                  <a:cubicBezTo>
                    <a:pt x="23" y="36"/>
                    <a:pt x="23" y="27"/>
                    <a:pt x="22" y="23"/>
                  </a:cubicBezTo>
                  <a:cubicBezTo>
                    <a:pt x="21" y="18"/>
                    <a:pt x="19" y="15"/>
                    <a:pt x="3" y="13"/>
                  </a:cubicBezTo>
                  <a:cubicBezTo>
                    <a:pt x="2" y="13"/>
                    <a:pt x="1" y="12"/>
                    <a:pt x="1" y="10"/>
                  </a:cubicBezTo>
                  <a:cubicBezTo>
                    <a:pt x="1" y="2"/>
                    <a:pt x="1" y="2"/>
                    <a:pt x="1" y="2"/>
                  </a:cubicBezTo>
                  <a:cubicBezTo>
                    <a:pt x="13" y="2"/>
                    <a:pt x="24" y="2"/>
                    <a:pt x="42" y="1"/>
                  </a:cubicBezTo>
                  <a:cubicBezTo>
                    <a:pt x="66" y="1"/>
                    <a:pt x="79" y="0"/>
                    <a:pt x="95" y="0"/>
                  </a:cubicBezTo>
                  <a:cubicBezTo>
                    <a:pt x="121" y="0"/>
                    <a:pt x="166" y="4"/>
                    <a:pt x="198" y="32"/>
                  </a:cubicBezTo>
                  <a:cubicBezTo>
                    <a:pt x="224" y="56"/>
                    <a:pt x="237" y="84"/>
                    <a:pt x="237" y="116"/>
                  </a:cubicBezTo>
                  <a:close/>
                  <a:moveTo>
                    <a:pt x="96" y="13"/>
                  </a:moveTo>
                  <a:cubicBezTo>
                    <a:pt x="81" y="13"/>
                    <a:pt x="58" y="17"/>
                    <a:pt x="55" y="19"/>
                  </a:cubicBezTo>
                  <a:cubicBezTo>
                    <a:pt x="53" y="21"/>
                    <a:pt x="53" y="23"/>
                    <a:pt x="53" y="26"/>
                  </a:cubicBezTo>
                  <a:cubicBezTo>
                    <a:pt x="51" y="43"/>
                    <a:pt x="50" y="75"/>
                    <a:pt x="50" y="104"/>
                  </a:cubicBezTo>
                  <a:cubicBezTo>
                    <a:pt x="50" y="156"/>
                    <a:pt x="51" y="192"/>
                    <a:pt x="55" y="209"/>
                  </a:cubicBezTo>
                  <a:cubicBezTo>
                    <a:pt x="56" y="212"/>
                    <a:pt x="57" y="214"/>
                    <a:pt x="61" y="215"/>
                  </a:cubicBezTo>
                  <a:cubicBezTo>
                    <a:pt x="68" y="217"/>
                    <a:pt x="82" y="220"/>
                    <a:pt x="92" y="220"/>
                  </a:cubicBezTo>
                  <a:cubicBezTo>
                    <a:pt x="111" y="220"/>
                    <a:pt x="133" y="217"/>
                    <a:pt x="158" y="201"/>
                  </a:cubicBezTo>
                  <a:cubicBezTo>
                    <a:pt x="189" y="182"/>
                    <a:pt x="203" y="149"/>
                    <a:pt x="203" y="114"/>
                  </a:cubicBezTo>
                  <a:cubicBezTo>
                    <a:pt x="203" y="77"/>
                    <a:pt x="186" y="52"/>
                    <a:pt x="170" y="38"/>
                  </a:cubicBezTo>
                  <a:cubicBezTo>
                    <a:pt x="146" y="16"/>
                    <a:pt x="115" y="13"/>
                    <a:pt x="96" y="13"/>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27" name="Google Shape;28;p29">
              <a:extLst>
                <a:ext uri="{FF2B5EF4-FFF2-40B4-BE49-F238E27FC236}">
                  <a16:creationId xmlns:a16="http://schemas.microsoft.com/office/drawing/2014/main" id="{60C05D62-7735-4451-BD14-C818BA284DB7}"/>
                </a:ext>
              </a:extLst>
            </p:cNvPr>
            <p:cNvSpPr/>
            <p:nvPr/>
          </p:nvSpPr>
          <p:spPr>
            <a:xfrm>
              <a:off x="-242" y="1536"/>
              <a:ext cx="267" cy="304"/>
            </a:xfrm>
            <a:custGeom>
              <a:avLst/>
              <a:gdLst/>
              <a:ahLst/>
              <a:cxnLst/>
              <a:rect l="l" t="t" r="r" b="b"/>
              <a:pathLst>
                <a:path w="128" h="145" extrusionOk="0">
                  <a:moveTo>
                    <a:pt x="16" y="43"/>
                  </a:moveTo>
                  <a:cubicBezTo>
                    <a:pt x="14" y="44"/>
                    <a:pt x="12" y="44"/>
                    <a:pt x="10" y="44"/>
                  </a:cubicBezTo>
                  <a:cubicBezTo>
                    <a:pt x="8" y="44"/>
                    <a:pt x="6" y="41"/>
                    <a:pt x="6" y="40"/>
                  </a:cubicBezTo>
                  <a:cubicBezTo>
                    <a:pt x="6" y="38"/>
                    <a:pt x="7" y="35"/>
                    <a:pt x="8" y="33"/>
                  </a:cubicBezTo>
                  <a:cubicBezTo>
                    <a:pt x="14" y="23"/>
                    <a:pt x="39" y="7"/>
                    <a:pt x="49" y="4"/>
                  </a:cubicBezTo>
                  <a:cubicBezTo>
                    <a:pt x="56" y="2"/>
                    <a:pt x="61" y="0"/>
                    <a:pt x="65" y="0"/>
                  </a:cubicBezTo>
                  <a:cubicBezTo>
                    <a:pt x="80" y="0"/>
                    <a:pt x="87" y="7"/>
                    <a:pt x="93" y="13"/>
                  </a:cubicBezTo>
                  <a:cubicBezTo>
                    <a:pt x="99" y="19"/>
                    <a:pt x="99" y="26"/>
                    <a:pt x="99" y="29"/>
                  </a:cubicBezTo>
                  <a:cubicBezTo>
                    <a:pt x="99" y="54"/>
                    <a:pt x="98" y="78"/>
                    <a:pt x="98" y="103"/>
                  </a:cubicBezTo>
                  <a:cubicBezTo>
                    <a:pt x="98" y="122"/>
                    <a:pt x="102" y="128"/>
                    <a:pt x="107" y="128"/>
                  </a:cubicBezTo>
                  <a:cubicBezTo>
                    <a:pt x="113" y="128"/>
                    <a:pt x="124" y="124"/>
                    <a:pt x="125" y="124"/>
                  </a:cubicBezTo>
                  <a:cubicBezTo>
                    <a:pt x="125" y="123"/>
                    <a:pt x="128" y="126"/>
                    <a:pt x="128" y="126"/>
                  </a:cubicBezTo>
                  <a:cubicBezTo>
                    <a:pt x="128" y="134"/>
                    <a:pt x="128" y="134"/>
                    <a:pt x="128" y="134"/>
                  </a:cubicBezTo>
                  <a:cubicBezTo>
                    <a:pt x="128" y="135"/>
                    <a:pt x="127" y="136"/>
                    <a:pt x="126" y="137"/>
                  </a:cubicBezTo>
                  <a:cubicBezTo>
                    <a:pt x="121" y="140"/>
                    <a:pt x="99" y="145"/>
                    <a:pt x="88" y="145"/>
                  </a:cubicBezTo>
                  <a:cubicBezTo>
                    <a:pt x="82" y="145"/>
                    <a:pt x="77" y="142"/>
                    <a:pt x="74" y="127"/>
                  </a:cubicBezTo>
                  <a:cubicBezTo>
                    <a:pt x="63" y="133"/>
                    <a:pt x="41" y="143"/>
                    <a:pt x="29" y="143"/>
                  </a:cubicBezTo>
                  <a:cubicBezTo>
                    <a:pt x="25" y="143"/>
                    <a:pt x="18" y="143"/>
                    <a:pt x="9" y="137"/>
                  </a:cubicBezTo>
                  <a:cubicBezTo>
                    <a:pt x="5" y="134"/>
                    <a:pt x="0" y="125"/>
                    <a:pt x="0" y="111"/>
                  </a:cubicBezTo>
                  <a:cubicBezTo>
                    <a:pt x="0" y="104"/>
                    <a:pt x="5" y="98"/>
                    <a:pt x="15" y="93"/>
                  </a:cubicBezTo>
                  <a:cubicBezTo>
                    <a:pt x="33" y="84"/>
                    <a:pt x="54" y="78"/>
                    <a:pt x="75" y="74"/>
                  </a:cubicBezTo>
                  <a:cubicBezTo>
                    <a:pt x="76" y="71"/>
                    <a:pt x="76" y="55"/>
                    <a:pt x="76" y="48"/>
                  </a:cubicBezTo>
                  <a:cubicBezTo>
                    <a:pt x="76" y="33"/>
                    <a:pt x="73" y="25"/>
                    <a:pt x="70" y="22"/>
                  </a:cubicBezTo>
                  <a:cubicBezTo>
                    <a:pt x="67" y="19"/>
                    <a:pt x="58" y="17"/>
                    <a:pt x="50" y="17"/>
                  </a:cubicBezTo>
                  <a:cubicBezTo>
                    <a:pt x="45" y="17"/>
                    <a:pt x="39" y="18"/>
                    <a:pt x="37" y="19"/>
                  </a:cubicBezTo>
                  <a:cubicBezTo>
                    <a:pt x="36" y="20"/>
                    <a:pt x="35" y="22"/>
                    <a:pt x="35" y="33"/>
                  </a:cubicBezTo>
                  <a:cubicBezTo>
                    <a:pt x="35" y="36"/>
                    <a:pt x="35" y="37"/>
                    <a:pt x="33" y="38"/>
                  </a:cubicBezTo>
                  <a:lnTo>
                    <a:pt x="16" y="43"/>
                  </a:lnTo>
                  <a:close/>
                  <a:moveTo>
                    <a:pt x="43" y="127"/>
                  </a:moveTo>
                  <a:cubicBezTo>
                    <a:pt x="47" y="127"/>
                    <a:pt x="57" y="124"/>
                    <a:pt x="66" y="120"/>
                  </a:cubicBezTo>
                  <a:cubicBezTo>
                    <a:pt x="71" y="117"/>
                    <a:pt x="74" y="114"/>
                    <a:pt x="74" y="110"/>
                  </a:cubicBezTo>
                  <a:cubicBezTo>
                    <a:pt x="75" y="106"/>
                    <a:pt x="75" y="93"/>
                    <a:pt x="75" y="88"/>
                  </a:cubicBezTo>
                  <a:cubicBezTo>
                    <a:pt x="75" y="86"/>
                    <a:pt x="75" y="84"/>
                    <a:pt x="74" y="84"/>
                  </a:cubicBezTo>
                  <a:cubicBezTo>
                    <a:pt x="52" y="88"/>
                    <a:pt x="38" y="92"/>
                    <a:pt x="30" y="98"/>
                  </a:cubicBezTo>
                  <a:cubicBezTo>
                    <a:pt x="28" y="100"/>
                    <a:pt x="27" y="103"/>
                    <a:pt x="27" y="109"/>
                  </a:cubicBezTo>
                  <a:cubicBezTo>
                    <a:pt x="27" y="121"/>
                    <a:pt x="30" y="127"/>
                    <a:pt x="43" y="127"/>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28" name="Google Shape;29;p29">
              <a:extLst>
                <a:ext uri="{FF2B5EF4-FFF2-40B4-BE49-F238E27FC236}">
                  <a16:creationId xmlns:a16="http://schemas.microsoft.com/office/drawing/2014/main" id="{30F822E9-0B49-408F-8C87-4090FA5116CE}"/>
                </a:ext>
              </a:extLst>
            </p:cNvPr>
            <p:cNvSpPr/>
            <p:nvPr/>
          </p:nvSpPr>
          <p:spPr>
            <a:xfrm>
              <a:off x="19" y="1545"/>
              <a:ext cx="278" cy="293"/>
            </a:xfrm>
            <a:custGeom>
              <a:avLst/>
              <a:gdLst/>
              <a:ahLst/>
              <a:cxnLst/>
              <a:rect l="l" t="t" r="r" b="b"/>
              <a:pathLst>
                <a:path w="133" h="140" extrusionOk="0">
                  <a:moveTo>
                    <a:pt x="58" y="5"/>
                  </a:moveTo>
                  <a:cubicBezTo>
                    <a:pt x="58" y="7"/>
                    <a:pt x="57" y="8"/>
                    <a:pt x="56" y="9"/>
                  </a:cubicBezTo>
                  <a:cubicBezTo>
                    <a:pt x="52" y="11"/>
                    <a:pt x="43" y="15"/>
                    <a:pt x="41" y="18"/>
                  </a:cubicBezTo>
                  <a:cubicBezTo>
                    <a:pt x="40" y="19"/>
                    <a:pt x="39" y="20"/>
                    <a:pt x="42" y="30"/>
                  </a:cubicBezTo>
                  <a:cubicBezTo>
                    <a:pt x="46" y="45"/>
                    <a:pt x="60" y="91"/>
                    <a:pt x="65" y="101"/>
                  </a:cubicBezTo>
                  <a:cubicBezTo>
                    <a:pt x="66" y="103"/>
                    <a:pt x="67" y="102"/>
                    <a:pt x="69" y="100"/>
                  </a:cubicBezTo>
                  <a:cubicBezTo>
                    <a:pt x="80" y="79"/>
                    <a:pt x="93" y="50"/>
                    <a:pt x="98" y="37"/>
                  </a:cubicBezTo>
                  <a:cubicBezTo>
                    <a:pt x="101" y="29"/>
                    <a:pt x="103" y="24"/>
                    <a:pt x="104" y="20"/>
                  </a:cubicBezTo>
                  <a:cubicBezTo>
                    <a:pt x="104" y="16"/>
                    <a:pt x="101" y="13"/>
                    <a:pt x="87" y="10"/>
                  </a:cubicBezTo>
                  <a:cubicBezTo>
                    <a:pt x="86" y="10"/>
                    <a:pt x="86" y="8"/>
                    <a:pt x="88" y="4"/>
                  </a:cubicBezTo>
                  <a:cubicBezTo>
                    <a:pt x="89" y="1"/>
                    <a:pt x="89" y="1"/>
                    <a:pt x="91" y="1"/>
                  </a:cubicBezTo>
                  <a:cubicBezTo>
                    <a:pt x="103" y="1"/>
                    <a:pt x="118" y="0"/>
                    <a:pt x="127" y="0"/>
                  </a:cubicBezTo>
                  <a:cubicBezTo>
                    <a:pt x="129" y="0"/>
                    <a:pt x="130" y="0"/>
                    <a:pt x="131" y="2"/>
                  </a:cubicBezTo>
                  <a:cubicBezTo>
                    <a:pt x="132" y="3"/>
                    <a:pt x="132" y="4"/>
                    <a:pt x="133" y="5"/>
                  </a:cubicBezTo>
                  <a:cubicBezTo>
                    <a:pt x="133" y="7"/>
                    <a:pt x="133" y="9"/>
                    <a:pt x="132" y="10"/>
                  </a:cubicBezTo>
                  <a:cubicBezTo>
                    <a:pt x="113" y="37"/>
                    <a:pt x="88" y="87"/>
                    <a:pt x="74" y="116"/>
                  </a:cubicBezTo>
                  <a:cubicBezTo>
                    <a:pt x="68" y="127"/>
                    <a:pt x="66" y="134"/>
                    <a:pt x="66" y="135"/>
                  </a:cubicBezTo>
                  <a:cubicBezTo>
                    <a:pt x="65" y="138"/>
                    <a:pt x="64" y="139"/>
                    <a:pt x="63" y="139"/>
                  </a:cubicBezTo>
                  <a:cubicBezTo>
                    <a:pt x="61" y="140"/>
                    <a:pt x="59" y="140"/>
                    <a:pt x="57" y="140"/>
                  </a:cubicBezTo>
                  <a:cubicBezTo>
                    <a:pt x="55" y="140"/>
                    <a:pt x="54" y="138"/>
                    <a:pt x="53" y="135"/>
                  </a:cubicBezTo>
                  <a:cubicBezTo>
                    <a:pt x="50" y="128"/>
                    <a:pt x="37" y="88"/>
                    <a:pt x="20" y="39"/>
                  </a:cubicBezTo>
                  <a:cubicBezTo>
                    <a:pt x="14" y="21"/>
                    <a:pt x="12" y="15"/>
                    <a:pt x="1" y="11"/>
                  </a:cubicBezTo>
                  <a:cubicBezTo>
                    <a:pt x="0" y="11"/>
                    <a:pt x="4" y="1"/>
                    <a:pt x="5" y="1"/>
                  </a:cubicBezTo>
                  <a:cubicBezTo>
                    <a:pt x="18" y="1"/>
                    <a:pt x="46" y="1"/>
                    <a:pt x="57" y="0"/>
                  </a:cubicBezTo>
                  <a:cubicBezTo>
                    <a:pt x="58" y="0"/>
                    <a:pt x="58" y="0"/>
                    <a:pt x="58" y="1"/>
                  </a:cubicBezTo>
                  <a:lnTo>
                    <a:pt x="58" y="5"/>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29" name="Google Shape;30;p29">
              <a:extLst>
                <a:ext uri="{FF2B5EF4-FFF2-40B4-BE49-F238E27FC236}">
                  <a16:creationId xmlns:a16="http://schemas.microsoft.com/office/drawing/2014/main" id="{AD559E86-A8B6-44DE-BB92-CCA84275EFE9}"/>
                </a:ext>
              </a:extLst>
            </p:cNvPr>
            <p:cNvSpPr/>
            <p:nvPr/>
          </p:nvSpPr>
          <p:spPr>
            <a:xfrm>
              <a:off x="330" y="1373"/>
              <a:ext cx="142" cy="460"/>
            </a:xfrm>
            <a:custGeom>
              <a:avLst/>
              <a:gdLst/>
              <a:ahLst/>
              <a:cxnLst/>
              <a:rect l="l" t="t" r="r" b="b"/>
              <a:pathLst>
                <a:path w="68" h="220" extrusionOk="0">
                  <a:moveTo>
                    <a:pt x="36" y="218"/>
                  </a:moveTo>
                  <a:cubicBezTo>
                    <a:pt x="19" y="218"/>
                    <a:pt x="5" y="220"/>
                    <a:pt x="4" y="220"/>
                  </a:cubicBezTo>
                  <a:cubicBezTo>
                    <a:pt x="2" y="220"/>
                    <a:pt x="1" y="220"/>
                    <a:pt x="1" y="219"/>
                  </a:cubicBezTo>
                  <a:cubicBezTo>
                    <a:pt x="0" y="216"/>
                    <a:pt x="0" y="213"/>
                    <a:pt x="0" y="211"/>
                  </a:cubicBezTo>
                  <a:cubicBezTo>
                    <a:pt x="0" y="209"/>
                    <a:pt x="1" y="209"/>
                    <a:pt x="2" y="209"/>
                  </a:cubicBezTo>
                  <a:cubicBezTo>
                    <a:pt x="15" y="208"/>
                    <a:pt x="18" y="206"/>
                    <a:pt x="20" y="197"/>
                  </a:cubicBezTo>
                  <a:cubicBezTo>
                    <a:pt x="21" y="191"/>
                    <a:pt x="22" y="167"/>
                    <a:pt x="22" y="144"/>
                  </a:cubicBezTo>
                  <a:cubicBezTo>
                    <a:pt x="22" y="125"/>
                    <a:pt x="22" y="114"/>
                    <a:pt x="21" y="107"/>
                  </a:cubicBezTo>
                  <a:cubicBezTo>
                    <a:pt x="21" y="105"/>
                    <a:pt x="19" y="105"/>
                    <a:pt x="2" y="102"/>
                  </a:cubicBezTo>
                  <a:cubicBezTo>
                    <a:pt x="1" y="102"/>
                    <a:pt x="0" y="101"/>
                    <a:pt x="1" y="99"/>
                  </a:cubicBezTo>
                  <a:cubicBezTo>
                    <a:pt x="4" y="93"/>
                    <a:pt x="4" y="92"/>
                    <a:pt x="6" y="92"/>
                  </a:cubicBezTo>
                  <a:cubicBezTo>
                    <a:pt x="20" y="87"/>
                    <a:pt x="30" y="82"/>
                    <a:pt x="45" y="77"/>
                  </a:cubicBezTo>
                  <a:cubicBezTo>
                    <a:pt x="47" y="76"/>
                    <a:pt x="47" y="77"/>
                    <a:pt x="47" y="79"/>
                  </a:cubicBezTo>
                  <a:cubicBezTo>
                    <a:pt x="46" y="103"/>
                    <a:pt x="44" y="152"/>
                    <a:pt x="44" y="170"/>
                  </a:cubicBezTo>
                  <a:cubicBezTo>
                    <a:pt x="44" y="189"/>
                    <a:pt x="44" y="195"/>
                    <a:pt x="44" y="199"/>
                  </a:cubicBezTo>
                  <a:cubicBezTo>
                    <a:pt x="45" y="204"/>
                    <a:pt x="46" y="206"/>
                    <a:pt x="49" y="206"/>
                  </a:cubicBezTo>
                  <a:cubicBezTo>
                    <a:pt x="61" y="204"/>
                    <a:pt x="63" y="204"/>
                    <a:pt x="64" y="204"/>
                  </a:cubicBezTo>
                  <a:cubicBezTo>
                    <a:pt x="66" y="204"/>
                    <a:pt x="68" y="206"/>
                    <a:pt x="67" y="207"/>
                  </a:cubicBezTo>
                  <a:cubicBezTo>
                    <a:pt x="66" y="216"/>
                    <a:pt x="66" y="216"/>
                    <a:pt x="66" y="216"/>
                  </a:cubicBezTo>
                  <a:cubicBezTo>
                    <a:pt x="66" y="218"/>
                    <a:pt x="65" y="218"/>
                    <a:pt x="64" y="218"/>
                  </a:cubicBezTo>
                  <a:lnTo>
                    <a:pt x="36" y="218"/>
                  </a:lnTo>
                  <a:close/>
                  <a:moveTo>
                    <a:pt x="40" y="0"/>
                  </a:moveTo>
                  <a:cubicBezTo>
                    <a:pt x="48" y="0"/>
                    <a:pt x="53" y="7"/>
                    <a:pt x="53" y="15"/>
                  </a:cubicBezTo>
                  <a:cubicBezTo>
                    <a:pt x="53" y="26"/>
                    <a:pt x="46" y="32"/>
                    <a:pt x="37" y="32"/>
                  </a:cubicBezTo>
                  <a:cubicBezTo>
                    <a:pt x="29" y="32"/>
                    <a:pt x="23" y="26"/>
                    <a:pt x="23" y="18"/>
                  </a:cubicBezTo>
                  <a:cubicBezTo>
                    <a:pt x="23" y="6"/>
                    <a:pt x="32" y="0"/>
                    <a:pt x="39" y="0"/>
                  </a:cubicBezTo>
                  <a:lnTo>
                    <a:pt x="40" y="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30" name="Google Shape;31;p29">
              <a:extLst>
                <a:ext uri="{FF2B5EF4-FFF2-40B4-BE49-F238E27FC236}">
                  <a16:creationId xmlns:a16="http://schemas.microsoft.com/office/drawing/2014/main" id="{B0980F30-17A3-471C-A80C-6BAFFF1BFC6C}"/>
                </a:ext>
              </a:extLst>
            </p:cNvPr>
            <p:cNvSpPr/>
            <p:nvPr/>
          </p:nvSpPr>
          <p:spPr>
            <a:xfrm>
              <a:off x="497" y="1306"/>
              <a:ext cx="332" cy="538"/>
            </a:xfrm>
            <a:custGeom>
              <a:avLst/>
              <a:gdLst/>
              <a:ahLst/>
              <a:cxnLst/>
              <a:rect l="l" t="t" r="r" b="b"/>
              <a:pathLst>
                <a:path w="159" h="257" extrusionOk="0">
                  <a:moveTo>
                    <a:pt x="0" y="192"/>
                  </a:moveTo>
                  <a:cubicBezTo>
                    <a:pt x="0" y="175"/>
                    <a:pt x="5" y="155"/>
                    <a:pt x="24" y="136"/>
                  </a:cubicBezTo>
                  <a:cubicBezTo>
                    <a:pt x="35" y="126"/>
                    <a:pt x="58" y="112"/>
                    <a:pt x="78" y="112"/>
                  </a:cubicBezTo>
                  <a:cubicBezTo>
                    <a:pt x="87" y="112"/>
                    <a:pt x="100" y="115"/>
                    <a:pt x="104" y="117"/>
                  </a:cubicBezTo>
                  <a:cubicBezTo>
                    <a:pt x="105" y="117"/>
                    <a:pt x="108" y="116"/>
                    <a:pt x="108" y="114"/>
                  </a:cubicBezTo>
                  <a:cubicBezTo>
                    <a:pt x="108" y="109"/>
                    <a:pt x="108" y="103"/>
                    <a:pt x="108" y="89"/>
                  </a:cubicBezTo>
                  <a:cubicBezTo>
                    <a:pt x="108" y="56"/>
                    <a:pt x="108" y="45"/>
                    <a:pt x="107" y="36"/>
                  </a:cubicBezTo>
                  <a:cubicBezTo>
                    <a:pt x="107" y="31"/>
                    <a:pt x="106" y="30"/>
                    <a:pt x="91" y="28"/>
                  </a:cubicBezTo>
                  <a:cubicBezTo>
                    <a:pt x="89" y="28"/>
                    <a:pt x="88" y="26"/>
                    <a:pt x="88" y="25"/>
                  </a:cubicBezTo>
                  <a:cubicBezTo>
                    <a:pt x="87" y="23"/>
                    <a:pt x="87" y="23"/>
                    <a:pt x="87" y="23"/>
                  </a:cubicBezTo>
                  <a:cubicBezTo>
                    <a:pt x="86" y="21"/>
                    <a:pt x="87" y="21"/>
                    <a:pt x="87" y="20"/>
                  </a:cubicBezTo>
                  <a:cubicBezTo>
                    <a:pt x="102" y="14"/>
                    <a:pt x="114" y="9"/>
                    <a:pt x="127" y="1"/>
                  </a:cubicBezTo>
                  <a:cubicBezTo>
                    <a:pt x="128" y="0"/>
                    <a:pt x="129" y="0"/>
                    <a:pt x="130" y="0"/>
                  </a:cubicBezTo>
                  <a:cubicBezTo>
                    <a:pt x="132" y="1"/>
                    <a:pt x="133" y="3"/>
                    <a:pt x="133" y="6"/>
                  </a:cubicBezTo>
                  <a:cubicBezTo>
                    <a:pt x="132" y="38"/>
                    <a:pt x="131" y="109"/>
                    <a:pt x="131" y="150"/>
                  </a:cubicBezTo>
                  <a:cubicBezTo>
                    <a:pt x="131" y="196"/>
                    <a:pt x="131" y="196"/>
                    <a:pt x="131" y="196"/>
                  </a:cubicBezTo>
                  <a:cubicBezTo>
                    <a:pt x="131" y="207"/>
                    <a:pt x="131" y="225"/>
                    <a:pt x="133" y="233"/>
                  </a:cubicBezTo>
                  <a:cubicBezTo>
                    <a:pt x="134" y="238"/>
                    <a:pt x="135" y="239"/>
                    <a:pt x="137" y="239"/>
                  </a:cubicBezTo>
                  <a:cubicBezTo>
                    <a:pt x="141" y="239"/>
                    <a:pt x="150" y="235"/>
                    <a:pt x="154" y="233"/>
                  </a:cubicBezTo>
                  <a:cubicBezTo>
                    <a:pt x="155" y="233"/>
                    <a:pt x="157" y="233"/>
                    <a:pt x="157" y="234"/>
                  </a:cubicBezTo>
                  <a:cubicBezTo>
                    <a:pt x="158" y="237"/>
                    <a:pt x="159" y="241"/>
                    <a:pt x="159" y="244"/>
                  </a:cubicBezTo>
                  <a:cubicBezTo>
                    <a:pt x="159" y="247"/>
                    <a:pt x="157" y="247"/>
                    <a:pt x="155" y="247"/>
                  </a:cubicBezTo>
                  <a:cubicBezTo>
                    <a:pt x="145" y="251"/>
                    <a:pt x="118" y="257"/>
                    <a:pt x="114" y="257"/>
                  </a:cubicBezTo>
                  <a:cubicBezTo>
                    <a:pt x="112" y="257"/>
                    <a:pt x="109" y="254"/>
                    <a:pt x="108" y="250"/>
                  </a:cubicBezTo>
                  <a:cubicBezTo>
                    <a:pt x="108" y="245"/>
                    <a:pt x="108" y="236"/>
                    <a:pt x="108" y="233"/>
                  </a:cubicBezTo>
                  <a:cubicBezTo>
                    <a:pt x="83" y="245"/>
                    <a:pt x="67" y="253"/>
                    <a:pt x="55" y="253"/>
                  </a:cubicBezTo>
                  <a:cubicBezTo>
                    <a:pt x="41" y="253"/>
                    <a:pt x="27" y="245"/>
                    <a:pt x="19" y="238"/>
                  </a:cubicBezTo>
                  <a:cubicBezTo>
                    <a:pt x="6" y="225"/>
                    <a:pt x="0" y="205"/>
                    <a:pt x="0" y="192"/>
                  </a:cubicBezTo>
                  <a:close/>
                  <a:moveTo>
                    <a:pt x="63" y="128"/>
                  </a:moveTo>
                  <a:cubicBezTo>
                    <a:pt x="58" y="128"/>
                    <a:pt x="43" y="131"/>
                    <a:pt x="36" y="139"/>
                  </a:cubicBezTo>
                  <a:cubicBezTo>
                    <a:pt x="28" y="147"/>
                    <a:pt x="24" y="159"/>
                    <a:pt x="24" y="173"/>
                  </a:cubicBezTo>
                  <a:cubicBezTo>
                    <a:pt x="24" y="180"/>
                    <a:pt x="25" y="206"/>
                    <a:pt x="43" y="222"/>
                  </a:cubicBezTo>
                  <a:cubicBezTo>
                    <a:pt x="54" y="232"/>
                    <a:pt x="64" y="233"/>
                    <a:pt x="73" y="233"/>
                  </a:cubicBezTo>
                  <a:cubicBezTo>
                    <a:pt x="84" y="233"/>
                    <a:pt x="97" y="228"/>
                    <a:pt x="103" y="224"/>
                  </a:cubicBezTo>
                  <a:cubicBezTo>
                    <a:pt x="106" y="222"/>
                    <a:pt x="107" y="221"/>
                    <a:pt x="107" y="219"/>
                  </a:cubicBezTo>
                  <a:cubicBezTo>
                    <a:pt x="109" y="206"/>
                    <a:pt x="109" y="159"/>
                    <a:pt x="107" y="147"/>
                  </a:cubicBezTo>
                  <a:cubicBezTo>
                    <a:pt x="106" y="143"/>
                    <a:pt x="106" y="142"/>
                    <a:pt x="101" y="138"/>
                  </a:cubicBezTo>
                  <a:cubicBezTo>
                    <a:pt x="91" y="132"/>
                    <a:pt x="77" y="128"/>
                    <a:pt x="64" y="128"/>
                  </a:cubicBezTo>
                  <a:lnTo>
                    <a:pt x="63" y="12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31" name="Google Shape;32;p29">
              <a:extLst>
                <a:ext uri="{FF2B5EF4-FFF2-40B4-BE49-F238E27FC236}">
                  <a16:creationId xmlns:a16="http://schemas.microsoft.com/office/drawing/2014/main" id="{F6975FBB-1C56-4688-A147-47ED4CA78A97}"/>
                </a:ext>
              </a:extLst>
            </p:cNvPr>
            <p:cNvSpPr/>
            <p:nvPr/>
          </p:nvSpPr>
          <p:spPr>
            <a:xfrm>
              <a:off x="-1778" y="2053"/>
              <a:ext cx="378" cy="488"/>
            </a:xfrm>
            <a:custGeom>
              <a:avLst/>
              <a:gdLst/>
              <a:ahLst/>
              <a:cxnLst/>
              <a:rect l="l" t="t" r="r" b="b"/>
              <a:pathLst>
                <a:path w="181" h="233" extrusionOk="0">
                  <a:moveTo>
                    <a:pt x="170" y="175"/>
                  </a:moveTo>
                  <a:cubicBezTo>
                    <a:pt x="171" y="175"/>
                    <a:pt x="178" y="177"/>
                    <a:pt x="180" y="178"/>
                  </a:cubicBezTo>
                  <a:cubicBezTo>
                    <a:pt x="181" y="179"/>
                    <a:pt x="181" y="180"/>
                    <a:pt x="181" y="182"/>
                  </a:cubicBezTo>
                  <a:cubicBezTo>
                    <a:pt x="177" y="196"/>
                    <a:pt x="173" y="210"/>
                    <a:pt x="170" y="226"/>
                  </a:cubicBezTo>
                  <a:cubicBezTo>
                    <a:pt x="170" y="229"/>
                    <a:pt x="167" y="231"/>
                    <a:pt x="164" y="231"/>
                  </a:cubicBezTo>
                  <a:cubicBezTo>
                    <a:pt x="161" y="231"/>
                    <a:pt x="157" y="231"/>
                    <a:pt x="142" y="231"/>
                  </a:cubicBezTo>
                  <a:cubicBezTo>
                    <a:pt x="128" y="231"/>
                    <a:pt x="110" y="230"/>
                    <a:pt x="52" y="230"/>
                  </a:cubicBezTo>
                  <a:cubicBezTo>
                    <a:pt x="33" y="230"/>
                    <a:pt x="17" y="232"/>
                    <a:pt x="12" y="232"/>
                  </a:cubicBezTo>
                  <a:cubicBezTo>
                    <a:pt x="8" y="233"/>
                    <a:pt x="6" y="233"/>
                    <a:pt x="5" y="233"/>
                  </a:cubicBezTo>
                  <a:cubicBezTo>
                    <a:pt x="4" y="232"/>
                    <a:pt x="1" y="224"/>
                    <a:pt x="1" y="222"/>
                  </a:cubicBezTo>
                  <a:cubicBezTo>
                    <a:pt x="19" y="220"/>
                    <a:pt x="28" y="217"/>
                    <a:pt x="31" y="206"/>
                  </a:cubicBezTo>
                  <a:cubicBezTo>
                    <a:pt x="32" y="202"/>
                    <a:pt x="33" y="188"/>
                    <a:pt x="33" y="152"/>
                  </a:cubicBezTo>
                  <a:cubicBezTo>
                    <a:pt x="33" y="80"/>
                    <a:pt x="33" y="80"/>
                    <a:pt x="33" y="80"/>
                  </a:cubicBezTo>
                  <a:cubicBezTo>
                    <a:pt x="33" y="50"/>
                    <a:pt x="32" y="31"/>
                    <a:pt x="32" y="24"/>
                  </a:cubicBezTo>
                  <a:cubicBezTo>
                    <a:pt x="31" y="16"/>
                    <a:pt x="28" y="14"/>
                    <a:pt x="3" y="14"/>
                  </a:cubicBezTo>
                  <a:cubicBezTo>
                    <a:pt x="1" y="14"/>
                    <a:pt x="0" y="12"/>
                    <a:pt x="1" y="10"/>
                  </a:cubicBezTo>
                  <a:cubicBezTo>
                    <a:pt x="4" y="4"/>
                    <a:pt x="4" y="4"/>
                    <a:pt x="4" y="4"/>
                  </a:cubicBezTo>
                  <a:cubicBezTo>
                    <a:pt x="5" y="2"/>
                    <a:pt x="5" y="2"/>
                    <a:pt x="6" y="2"/>
                  </a:cubicBezTo>
                  <a:cubicBezTo>
                    <a:pt x="32" y="3"/>
                    <a:pt x="61" y="2"/>
                    <a:pt x="91" y="0"/>
                  </a:cubicBezTo>
                  <a:cubicBezTo>
                    <a:pt x="92" y="1"/>
                    <a:pt x="93" y="7"/>
                    <a:pt x="93" y="10"/>
                  </a:cubicBezTo>
                  <a:cubicBezTo>
                    <a:pt x="70" y="13"/>
                    <a:pt x="63" y="14"/>
                    <a:pt x="62" y="29"/>
                  </a:cubicBezTo>
                  <a:cubicBezTo>
                    <a:pt x="61" y="39"/>
                    <a:pt x="60" y="65"/>
                    <a:pt x="60" y="91"/>
                  </a:cubicBezTo>
                  <a:cubicBezTo>
                    <a:pt x="60" y="134"/>
                    <a:pt x="60" y="134"/>
                    <a:pt x="60" y="134"/>
                  </a:cubicBezTo>
                  <a:cubicBezTo>
                    <a:pt x="60" y="190"/>
                    <a:pt x="61" y="201"/>
                    <a:pt x="61" y="206"/>
                  </a:cubicBezTo>
                  <a:cubicBezTo>
                    <a:pt x="62" y="212"/>
                    <a:pt x="64" y="215"/>
                    <a:pt x="68" y="216"/>
                  </a:cubicBezTo>
                  <a:cubicBezTo>
                    <a:pt x="74" y="217"/>
                    <a:pt x="86" y="217"/>
                    <a:pt x="102" y="217"/>
                  </a:cubicBezTo>
                  <a:cubicBezTo>
                    <a:pt x="125" y="217"/>
                    <a:pt x="147" y="217"/>
                    <a:pt x="159" y="200"/>
                  </a:cubicBezTo>
                  <a:cubicBezTo>
                    <a:pt x="163" y="195"/>
                    <a:pt x="166" y="188"/>
                    <a:pt x="169" y="177"/>
                  </a:cubicBezTo>
                  <a:cubicBezTo>
                    <a:pt x="169" y="176"/>
                    <a:pt x="169" y="175"/>
                    <a:pt x="170" y="175"/>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32" name="Google Shape;33;p29">
              <a:extLst>
                <a:ext uri="{FF2B5EF4-FFF2-40B4-BE49-F238E27FC236}">
                  <a16:creationId xmlns:a16="http://schemas.microsoft.com/office/drawing/2014/main" id="{7BA3928D-4124-46C2-BB63-1ED2EDC67FDE}"/>
                </a:ext>
              </a:extLst>
            </p:cNvPr>
            <p:cNvSpPr/>
            <p:nvPr/>
          </p:nvSpPr>
          <p:spPr>
            <a:xfrm>
              <a:off x="-1375" y="2244"/>
              <a:ext cx="332" cy="299"/>
            </a:xfrm>
            <a:custGeom>
              <a:avLst/>
              <a:gdLst/>
              <a:ahLst/>
              <a:cxnLst/>
              <a:rect l="l" t="t" r="r" b="b"/>
              <a:pathLst>
                <a:path w="159" h="143" extrusionOk="0">
                  <a:moveTo>
                    <a:pt x="38" y="0"/>
                  </a:moveTo>
                  <a:cubicBezTo>
                    <a:pt x="41" y="0"/>
                    <a:pt x="41" y="2"/>
                    <a:pt x="42" y="6"/>
                  </a:cubicBezTo>
                  <a:cubicBezTo>
                    <a:pt x="42" y="9"/>
                    <a:pt x="42" y="16"/>
                    <a:pt x="42" y="30"/>
                  </a:cubicBezTo>
                  <a:cubicBezTo>
                    <a:pt x="41" y="46"/>
                    <a:pt x="40" y="80"/>
                    <a:pt x="40" y="101"/>
                  </a:cubicBezTo>
                  <a:cubicBezTo>
                    <a:pt x="40" y="117"/>
                    <a:pt x="57" y="125"/>
                    <a:pt x="69" y="125"/>
                  </a:cubicBezTo>
                  <a:cubicBezTo>
                    <a:pt x="83" y="124"/>
                    <a:pt x="94" y="118"/>
                    <a:pt x="104" y="112"/>
                  </a:cubicBezTo>
                  <a:cubicBezTo>
                    <a:pt x="106" y="110"/>
                    <a:pt x="107" y="108"/>
                    <a:pt x="108" y="104"/>
                  </a:cubicBezTo>
                  <a:cubicBezTo>
                    <a:pt x="109" y="94"/>
                    <a:pt x="110" y="79"/>
                    <a:pt x="110" y="61"/>
                  </a:cubicBezTo>
                  <a:cubicBezTo>
                    <a:pt x="110" y="38"/>
                    <a:pt x="109" y="29"/>
                    <a:pt x="106" y="25"/>
                  </a:cubicBezTo>
                  <a:cubicBezTo>
                    <a:pt x="104" y="21"/>
                    <a:pt x="100" y="20"/>
                    <a:pt x="87" y="17"/>
                  </a:cubicBezTo>
                  <a:cubicBezTo>
                    <a:pt x="86" y="17"/>
                    <a:pt x="85" y="16"/>
                    <a:pt x="85" y="15"/>
                  </a:cubicBezTo>
                  <a:cubicBezTo>
                    <a:pt x="85" y="14"/>
                    <a:pt x="84" y="9"/>
                    <a:pt x="84" y="8"/>
                  </a:cubicBezTo>
                  <a:cubicBezTo>
                    <a:pt x="84" y="8"/>
                    <a:pt x="84" y="8"/>
                    <a:pt x="85" y="7"/>
                  </a:cubicBezTo>
                  <a:cubicBezTo>
                    <a:pt x="86" y="7"/>
                    <a:pt x="114" y="4"/>
                    <a:pt x="129" y="4"/>
                  </a:cubicBezTo>
                  <a:cubicBezTo>
                    <a:pt x="132" y="4"/>
                    <a:pt x="132" y="5"/>
                    <a:pt x="133" y="8"/>
                  </a:cubicBezTo>
                  <a:cubicBezTo>
                    <a:pt x="134" y="11"/>
                    <a:pt x="134" y="13"/>
                    <a:pt x="134" y="23"/>
                  </a:cubicBezTo>
                  <a:cubicBezTo>
                    <a:pt x="133" y="34"/>
                    <a:pt x="132" y="45"/>
                    <a:pt x="132" y="67"/>
                  </a:cubicBezTo>
                  <a:cubicBezTo>
                    <a:pt x="132" y="101"/>
                    <a:pt x="132" y="101"/>
                    <a:pt x="132" y="101"/>
                  </a:cubicBezTo>
                  <a:cubicBezTo>
                    <a:pt x="132" y="112"/>
                    <a:pt x="133" y="120"/>
                    <a:pt x="134" y="122"/>
                  </a:cubicBezTo>
                  <a:cubicBezTo>
                    <a:pt x="134" y="124"/>
                    <a:pt x="135" y="125"/>
                    <a:pt x="137" y="124"/>
                  </a:cubicBezTo>
                  <a:cubicBezTo>
                    <a:pt x="139" y="124"/>
                    <a:pt x="147" y="122"/>
                    <a:pt x="156" y="120"/>
                  </a:cubicBezTo>
                  <a:cubicBezTo>
                    <a:pt x="157" y="120"/>
                    <a:pt x="159" y="122"/>
                    <a:pt x="159" y="123"/>
                  </a:cubicBezTo>
                  <a:cubicBezTo>
                    <a:pt x="156" y="134"/>
                    <a:pt x="156" y="135"/>
                    <a:pt x="154" y="135"/>
                  </a:cubicBezTo>
                  <a:cubicBezTo>
                    <a:pt x="137" y="136"/>
                    <a:pt x="115" y="143"/>
                    <a:pt x="112" y="143"/>
                  </a:cubicBezTo>
                  <a:cubicBezTo>
                    <a:pt x="111" y="143"/>
                    <a:pt x="110" y="143"/>
                    <a:pt x="109" y="142"/>
                  </a:cubicBezTo>
                  <a:cubicBezTo>
                    <a:pt x="107" y="139"/>
                    <a:pt x="106" y="138"/>
                    <a:pt x="106" y="137"/>
                  </a:cubicBezTo>
                  <a:cubicBezTo>
                    <a:pt x="107" y="122"/>
                    <a:pt x="107" y="122"/>
                    <a:pt x="107" y="122"/>
                  </a:cubicBezTo>
                  <a:cubicBezTo>
                    <a:pt x="97" y="126"/>
                    <a:pt x="83" y="134"/>
                    <a:pt x="74" y="138"/>
                  </a:cubicBezTo>
                  <a:cubicBezTo>
                    <a:pt x="68" y="142"/>
                    <a:pt x="58" y="143"/>
                    <a:pt x="52" y="143"/>
                  </a:cubicBezTo>
                  <a:cubicBezTo>
                    <a:pt x="41" y="143"/>
                    <a:pt x="29" y="139"/>
                    <a:pt x="21" y="127"/>
                  </a:cubicBezTo>
                  <a:cubicBezTo>
                    <a:pt x="18" y="122"/>
                    <a:pt x="17" y="113"/>
                    <a:pt x="17" y="105"/>
                  </a:cubicBezTo>
                  <a:cubicBezTo>
                    <a:pt x="17" y="66"/>
                    <a:pt x="18" y="42"/>
                    <a:pt x="18" y="33"/>
                  </a:cubicBezTo>
                  <a:cubicBezTo>
                    <a:pt x="18" y="27"/>
                    <a:pt x="17" y="25"/>
                    <a:pt x="3" y="19"/>
                  </a:cubicBezTo>
                  <a:cubicBezTo>
                    <a:pt x="2" y="18"/>
                    <a:pt x="1" y="17"/>
                    <a:pt x="0" y="14"/>
                  </a:cubicBezTo>
                  <a:cubicBezTo>
                    <a:pt x="0" y="10"/>
                    <a:pt x="0" y="9"/>
                    <a:pt x="2" y="9"/>
                  </a:cubicBezTo>
                  <a:cubicBezTo>
                    <a:pt x="7" y="7"/>
                    <a:pt x="34" y="0"/>
                    <a:pt x="38"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33" name="Google Shape;34;p29">
              <a:extLst>
                <a:ext uri="{FF2B5EF4-FFF2-40B4-BE49-F238E27FC236}">
                  <a16:creationId xmlns:a16="http://schemas.microsoft.com/office/drawing/2014/main" id="{8EB7363C-8BFA-47A2-A6B3-08158A230A3C}"/>
                </a:ext>
              </a:extLst>
            </p:cNvPr>
            <p:cNvSpPr/>
            <p:nvPr/>
          </p:nvSpPr>
          <p:spPr>
            <a:xfrm>
              <a:off x="-1013" y="2241"/>
              <a:ext cx="240" cy="300"/>
            </a:xfrm>
            <a:custGeom>
              <a:avLst/>
              <a:gdLst/>
              <a:ahLst/>
              <a:cxnLst/>
              <a:rect l="l" t="t" r="r" b="b"/>
              <a:pathLst>
                <a:path w="115" h="143" extrusionOk="0">
                  <a:moveTo>
                    <a:pt x="80" y="0"/>
                  </a:moveTo>
                  <a:cubicBezTo>
                    <a:pt x="92" y="0"/>
                    <a:pt x="106" y="5"/>
                    <a:pt x="113" y="12"/>
                  </a:cubicBezTo>
                  <a:cubicBezTo>
                    <a:pt x="115" y="14"/>
                    <a:pt x="115" y="15"/>
                    <a:pt x="115" y="16"/>
                  </a:cubicBezTo>
                  <a:cubicBezTo>
                    <a:pt x="115" y="21"/>
                    <a:pt x="108" y="26"/>
                    <a:pt x="105" y="29"/>
                  </a:cubicBezTo>
                  <a:cubicBezTo>
                    <a:pt x="102" y="30"/>
                    <a:pt x="98" y="31"/>
                    <a:pt x="97" y="30"/>
                  </a:cubicBezTo>
                  <a:cubicBezTo>
                    <a:pt x="95" y="29"/>
                    <a:pt x="93" y="28"/>
                    <a:pt x="89" y="26"/>
                  </a:cubicBezTo>
                  <a:cubicBezTo>
                    <a:pt x="82" y="21"/>
                    <a:pt x="71" y="18"/>
                    <a:pt x="64" y="18"/>
                  </a:cubicBezTo>
                  <a:cubicBezTo>
                    <a:pt x="52" y="18"/>
                    <a:pt x="43" y="22"/>
                    <a:pt x="38" y="27"/>
                  </a:cubicBezTo>
                  <a:cubicBezTo>
                    <a:pt x="28" y="37"/>
                    <a:pt x="25" y="50"/>
                    <a:pt x="25" y="68"/>
                  </a:cubicBezTo>
                  <a:cubicBezTo>
                    <a:pt x="25" y="89"/>
                    <a:pt x="32" y="103"/>
                    <a:pt x="36" y="109"/>
                  </a:cubicBezTo>
                  <a:cubicBezTo>
                    <a:pt x="47" y="122"/>
                    <a:pt x="62" y="126"/>
                    <a:pt x="70" y="126"/>
                  </a:cubicBezTo>
                  <a:cubicBezTo>
                    <a:pt x="81" y="126"/>
                    <a:pt x="98" y="117"/>
                    <a:pt x="106" y="112"/>
                  </a:cubicBezTo>
                  <a:cubicBezTo>
                    <a:pt x="106" y="112"/>
                    <a:pt x="110" y="113"/>
                    <a:pt x="110" y="114"/>
                  </a:cubicBezTo>
                  <a:cubicBezTo>
                    <a:pt x="110" y="117"/>
                    <a:pt x="108" y="123"/>
                    <a:pt x="105" y="125"/>
                  </a:cubicBezTo>
                  <a:cubicBezTo>
                    <a:pt x="101" y="128"/>
                    <a:pt x="88" y="135"/>
                    <a:pt x="76" y="140"/>
                  </a:cubicBezTo>
                  <a:cubicBezTo>
                    <a:pt x="69" y="142"/>
                    <a:pt x="61" y="143"/>
                    <a:pt x="57" y="143"/>
                  </a:cubicBezTo>
                  <a:cubicBezTo>
                    <a:pt x="45" y="143"/>
                    <a:pt x="30" y="138"/>
                    <a:pt x="19" y="129"/>
                  </a:cubicBezTo>
                  <a:cubicBezTo>
                    <a:pt x="11" y="124"/>
                    <a:pt x="0" y="107"/>
                    <a:pt x="0" y="85"/>
                  </a:cubicBezTo>
                  <a:cubicBezTo>
                    <a:pt x="0" y="48"/>
                    <a:pt x="15" y="36"/>
                    <a:pt x="21" y="30"/>
                  </a:cubicBezTo>
                  <a:cubicBezTo>
                    <a:pt x="28" y="22"/>
                    <a:pt x="44" y="12"/>
                    <a:pt x="52" y="8"/>
                  </a:cubicBezTo>
                  <a:cubicBezTo>
                    <a:pt x="60" y="4"/>
                    <a:pt x="69" y="0"/>
                    <a:pt x="80"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34" name="Google Shape;35;p29">
              <a:extLst>
                <a:ext uri="{FF2B5EF4-FFF2-40B4-BE49-F238E27FC236}">
                  <a16:creationId xmlns:a16="http://schemas.microsoft.com/office/drawing/2014/main" id="{E5F19451-18D3-4C05-A03E-42D398FB7EE7}"/>
                </a:ext>
              </a:extLst>
            </p:cNvPr>
            <p:cNvSpPr/>
            <p:nvPr/>
          </p:nvSpPr>
          <p:spPr>
            <a:xfrm>
              <a:off x="-733" y="2078"/>
              <a:ext cx="140" cy="461"/>
            </a:xfrm>
            <a:custGeom>
              <a:avLst/>
              <a:gdLst/>
              <a:ahLst/>
              <a:cxnLst/>
              <a:rect l="l" t="t" r="r" b="b"/>
              <a:pathLst>
                <a:path w="67" h="220" extrusionOk="0">
                  <a:moveTo>
                    <a:pt x="36" y="218"/>
                  </a:moveTo>
                  <a:cubicBezTo>
                    <a:pt x="19" y="218"/>
                    <a:pt x="4" y="220"/>
                    <a:pt x="3" y="220"/>
                  </a:cubicBezTo>
                  <a:cubicBezTo>
                    <a:pt x="2" y="220"/>
                    <a:pt x="1" y="220"/>
                    <a:pt x="1" y="218"/>
                  </a:cubicBezTo>
                  <a:cubicBezTo>
                    <a:pt x="0" y="216"/>
                    <a:pt x="0" y="212"/>
                    <a:pt x="0" y="210"/>
                  </a:cubicBezTo>
                  <a:cubicBezTo>
                    <a:pt x="0" y="209"/>
                    <a:pt x="1" y="209"/>
                    <a:pt x="2" y="209"/>
                  </a:cubicBezTo>
                  <a:cubicBezTo>
                    <a:pt x="15" y="207"/>
                    <a:pt x="18" y="206"/>
                    <a:pt x="20" y="197"/>
                  </a:cubicBezTo>
                  <a:cubicBezTo>
                    <a:pt x="21" y="191"/>
                    <a:pt x="22" y="166"/>
                    <a:pt x="22" y="144"/>
                  </a:cubicBezTo>
                  <a:cubicBezTo>
                    <a:pt x="22" y="125"/>
                    <a:pt x="22" y="114"/>
                    <a:pt x="21" y="107"/>
                  </a:cubicBezTo>
                  <a:cubicBezTo>
                    <a:pt x="21" y="105"/>
                    <a:pt x="19" y="104"/>
                    <a:pt x="2" y="102"/>
                  </a:cubicBezTo>
                  <a:cubicBezTo>
                    <a:pt x="0" y="101"/>
                    <a:pt x="0" y="101"/>
                    <a:pt x="1" y="99"/>
                  </a:cubicBezTo>
                  <a:cubicBezTo>
                    <a:pt x="3" y="93"/>
                    <a:pt x="4" y="92"/>
                    <a:pt x="5" y="92"/>
                  </a:cubicBezTo>
                  <a:cubicBezTo>
                    <a:pt x="19" y="87"/>
                    <a:pt x="29" y="82"/>
                    <a:pt x="45" y="77"/>
                  </a:cubicBezTo>
                  <a:cubicBezTo>
                    <a:pt x="47" y="76"/>
                    <a:pt x="47" y="76"/>
                    <a:pt x="47" y="79"/>
                  </a:cubicBezTo>
                  <a:cubicBezTo>
                    <a:pt x="46" y="103"/>
                    <a:pt x="44" y="152"/>
                    <a:pt x="44" y="170"/>
                  </a:cubicBezTo>
                  <a:cubicBezTo>
                    <a:pt x="44" y="189"/>
                    <a:pt x="44" y="195"/>
                    <a:pt x="44" y="199"/>
                  </a:cubicBezTo>
                  <a:cubicBezTo>
                    <a:pt x="45" y="204"/>
                    <a:pt x="46" y="206"/>
                    <a:pt x="49" y="205"/>
                  </a:cubicBezTo>
                  <a:cubicBezTo>
                    <a:pt x="60" y="204"/>
                    <a:pt x="63" y="204"/>
                    <a:pt x="64" y="204"/>
                  </a:cubicBezTo>
                  <a:cubicBezTo>
                    <a:pt x="65" y="204"/>
                    <a:pt x="67" y="206"/>
                    <a:pt x="67" y="207"/>
                  </a:cubicBezTo>
                  <a:cubicBezTo>
                    <a:pt x="66" y="216"/>
                    <a:pt x="66" y="216"/>
                    <a:pt x="66" y="216"/>
                  </a:cubicBezTo>
                  <a:cubicBezTo>
                    <a:pt x="66" y="218"/>
                    <a:pt x="65" y="218"/>
                    <a:pt x="63" y="218"/>
                  </a:cubicBezTo>
                  <a:lnTo>
                    <a:pt x="36" y="218"/>
                  </a:lnTo>
                  <a:close/>
                  <a:moveTo>
                    <a:pt x="39" y="0"/>
                  </a:moveTo>
                  <a:cubicBezTo>
                    <a:pt x="47" y="0"/>
                    <a:pt x="53" y="7"/>
                    <a:pt x="53" y="15"/>
                  </a:cubicBezTo>
                  <a:cubicBezTo>
                    <a:pt x="53" y="25"/>
                    <a:pt x="45" y="32"/>
                    <a:pt x="37" y="32"/>
                  </a:cubicBezTo>
                  <a:cubicBezTo>
                    <a:pt x="29" y="32"/>
                    <a:pt x="23" y="26"/>
                    <a:pt x="23" y="17"/>
                  </a:cubicBezTo>
                  <a:cubicBezTo>
                    <a:pt x="23" y="6"/>
                    <a:pt x="31" y="0"/>
                    <a:pt x="39"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35" name="Google Shape;36;p29">
              <a:extLst>
                <a:ext uri="{FF2B5EF4-FFF2-40B4-BE49-F238E27FC236}">
                  <a16:creationId xmlns:a16="http://schemas.microsoft.com/office/drawing/2014/main" id="{CB3A53EF-BF36-4A04-8F98-4CD715384D70}"/>
                </a:ext>
              </a:extLst>
            </p:cNvPr>
            <p:cNvSpPr/>
            <p:nvPr/>
          </p:nvSpPr>
          <p:spPr>
            <a:xfrm>
              <a:off x="-558" y="2013"/>
              <a:ext cx="149" cy="528"/>
            </a:xfrm>
            <a:custGeom>
              <a:avLst/>
              <a:gdLst/>
              <a:ahLst/>
              <a:cxnLst/>
              <a:rect l="l" t="t" r="r" b="b"/>
              <a:pathLst>
                <a:path w="71" h="252" extrusionOk="0">
                  <a:moveTo>
                    <a:pt x="0" y="247"/>
                  </a:moveTo>
                  <a:cubicBezTo>
                    <a:pt x="0" y="245"/>
                    <a:pt x="1" y="242"/>
                    <a:pt x="2" y="241"/>
                  </a:cubicBezTo>
                  <a:cubicBezTo>
                    <a:pt x="4" y="240"/>
                    <a:pt x="8" y="239"/>
                    <a:pt x="11" y="238"/>
                  </a:cubicBezTo>
                  <a:cubicBezTo>
                    <a:pt x="17" y="236"/>
                    <a:pt x="18" y="234"/>
                    <a:pt x="19" y="230"/>
                  </a:cubicBezTo>
                  <a:cubicBezTo>
                    <a:pt x="21" y="180"/>
                    <a:pt x="22" y="109"/>
                    <a:pt x="22" y="84"/>
                  </a:cubicBezTo>
                  <a:cubicBezTo>
                    <a:pt x="22" y="67"/>
                    <a:pt x="22" y="48"/>
                    <a:pt x="21" y="39"/>
                  </a:cubicBezTo>
                  <a:cubicBezTo>
                    <a:pt x="21" y="29"/>
                    <a:pt x="18" y="29"/>
                    <a:pt x="2" y="27"/>
                  </a:cubicBezTo>
                  <a:cubicBezTo>
                    <a:pt x="1" y="27"/>
                    <a:pt x="1" y="27"/>
                    <a:pt x="3" y="20"/>
                  </a:cubicBezTo>
                  <a:cubicBezTo>
                    <a:pt x="3" y="19"/>
                    <a:pt x="4" y="18"/>
                    <a:pt x="6" y="18"/>
                  </a:cubicBezTo>
                  <a:cubicBezTo>
                    <a:pt x="18" y="14"/>
                    <a:pt x="31" y="8"/>
                    <a:pt x="46" y="1"/>
                  </a:cubicBezTo>
                  <a:cubicBezTo>
                    <a:pt x="48" y="0"/>
                    <a:pt x="49" y="0"/>
                    <a:pt x="49" y="3"/>
                  </a:cubicBezTo>
                  <a:cubicBezTo>
                    <a:pt x="45" y="48"/>
                    <a:pt x="44" y="118"/>
                    <a:pt x="44" y="182"/>
                  </a:cubicBezTo>
                  <a:cubicBezTo>
                    <a:pt x="44" y="231"/>
                    <a:pt x="46" y="237"/>
                    <a:pt x="54" y="237"/>
                  </a:cubicBezTo>
                  <a:cubicBezTo>
                    <a:pt x="60" y="237"/>
                    <a:pt x="69" y="236"/>
                    <a:pt x="70" y="236"/>
                  </a:cubicBezTo>
                  <a:cubicBezTo>
                    <a:pt x="71" y="236"/>
                    <a:pt x="71" y="237"/>
                    <a:pt x="71" y="238"/>
                  </a:cubicBezTo>
                  <a:cubicBezTo>
                    <a:pt x="71" y="242"/>
                    <a:pt x="71" y="245"/>
                    <a:pt x="70" y="248"/>
                  </a:cubicBezTo>
                  <a:cubicBezTo>
                    <a:pt x="70" y="249"/>
                    <a:pt x="69" y="249"/>
                    <a:pt x="68" y="249"/>
                  </a:cubicBezTo>
                  <a:cubicBezTo>
                    <a:pt x="59" y="249"/>
                    <a:pt x="12" y="250"/>
                    <a:pt x="2" y="252"/>
                  </a:cubicBezTo>
                  <a:cubicBezTo>
                    <a:pt x="0" y="252"/>
                    <a:pt x="0" y="252"/>
                    <a:pt x="0" y="250"/>
                  </a:cubicBezTo>
                  <a:lnTo>
                    <a:pt x="0" y="247"/>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36" name="Google Shape;37;p29">
              <a:extLst>
                <a:ext uri="{FF2B5EF4-FFF2-40B4-BE49-F238E27FC236}">
                  <a16:creationId xmlns:a16="http://schemas.microsoft.com/office/drawing/2014/main" id="{228290B9-EEDB-428C-AE43-F7AE9E92974F}"/>
                </a:ext>
              </a:extLst>
            </p:cNvPr>
            <p:cNvSpPr/>
            <p:nvPr/>
          </p:nvSpPr>
          <p:spPr>
            <a:xfrm>
              <a:off x="-384" y="2244"/>
              <a:ext cx="250" cy="297"/>
            </a:xfrm>
            <a:custGeom>
              <a:avLst/>
              <a:gdLst/>
              <a:ahLst/>
              <a:cxnLst/>
              <a:rect l="l" t="t" r="r" b="b"/>
              <a:pathLst>
                <a:path w="120" h="142" extrusionOk="0">
                  <a:moveTo>
                    <a:pt x="67" y="0"/>
                  </a:moveTo>
                  <a:cubicBezTo>
                    <a:pt x="78" y="0"/>
                    <a:pt x="89" y="7"/>
                    <a:pt x="95" y="13"/>
                  </a:cubicBezTo>
                  <a:cubicBezTo>
                    <a:pt x="101" y="19"/>
                    <a:pt x="105" y="26"/>
                    <a:pt x="108" y="35"/>
                  </a:cubicBezTo>
                  <a:cubicBezTo>
                    <a:pt x="111" y="35"/>
                    <a:pt x="118" y="33"/>
                    <a:pt x="120" y="34"/>
                  </a:cubicBezTo>
                  <a:cubicBezTo>
                    <a:pt x="120" y="34"/>
                    <a:pt x="120" y="35"/>
                    <a:pt x="120" y="36"/>
                  </a:cubicBezTo>
                  <a:cubicBezTo>
                    <a:pt x="119" y="40"/>
                    <a:pt x="117" y="46"/>
                    <a:pt x="114" y="47"/>
                  </a:cubicBezTo>
                  <a:cubicBezTo>
                    <a:pt x="88" y="53"/>
                    <a:pt x="44" y="61"/>
                    <a:pt x="29" y="65"/>
                  </a:cubicBezTo>
                  <a:cubicBezTo>
                    <a:pt x="27" y="66"/>
                    <a:pt x="26" y="68"/>
                    <a:pt x="26" y="72"/>
                  </a:cubicBezTo>
                  <a:cubicBezTo>
                    <a:pt x="28" y="109"/>
                    <a:pt x="47" y="123"/>
                    <a:pt x="70" y="123"/>
                  </a:cubicBezTo>
                  <a:cubicBezTo>
                    <a:pt x="86" y="123"/>
                    <a:pt x="100" y="116"/>
                    <a:pt x="111" y="106"/>
                  </a:cubicBezTo>
                  <a:cubicBezTo>
                    <a:pt x="113" y="105"/>
                    <a:pt x="117" y="105"/>
                    <a:pt x="117" y="106"/>
                  </a:cubicBezTo>
                  <a:cubicBezTo>
                    <a:pt x="116" y="113"/>
                    <a:pt x="116" y="116"/>
                    <a:pt x="114" y="118"/>
                  </a:cubicBezTo>
                  <a:cubicBezTo>
                    <a:pt x="100" y="130"/>
                    <a:pt x="83" y="137"/>
                    <a:pt x="71" y="141"/>
                  </a:cubicBezTo>
                  <a:cubicBezTo>
                    <a:pt x="66" y="142"/>
                    <a:pt x="62" y="142"/>
                    <a:pt x="59" y="142"/>
                  </a:cubicBezTo>
                  <a:cubicBezTo>
                    <a:pt x="35" y="142"/>
                    <a:pt x="19" y="127"/>
                    <a:pt x="15" y="123"/>
                  </a:cubicBezTo>
                  <a:cubicBezTo>
                    <a:pt x="10" y="117"/>
                    <a:pt x="0" y="102"/>
                    <a:pt x="0" y="79"/>
                  </a:cubicBezTo>
                  <a:cubicBezTo>
                    <a:pt x="0" y="48"/>
                    <a:pt x="18" y="25"/>
                    <a:pt x="35" y="12"/>
                  </a:cubicBezTo>
                  <a:cubicBezTo>
                    <a:pt x="44" y="5"/>
                    <a:pt x="56" y="0"/>
                    <a:pt x="66" y="0"/>
                  </a:cubicBezTo>
                  <a:lnTo>
                    <a:pt x="67" y="0"/>
                  </a:lnTo>
                  <a:close/>
                  <a:moveTo>
                    <a:pt x="83" y="38"/>
                  </a:moveTo>
                  <a:cubicBezTo>
                    <a:pt x="83" y="30"/>
                    <a:pt x="69" y="13"/>
                    <a:pt x="54" y="13"/>
                  </a:cubicBezTo>
                  <a:cubicBezTo>
                    <a:pt x="52" y="13"/>
                    <a:pt x="48" y="14"/>
                    <a:pt x="45" y="17"/>
                  </a:cubicBezTo>
                  <a:cubicBezTo>
                    <a:pt x="34" y="24"/>
                    <a:pt x="29" y="41"/>
                    <a:pt x="30" y="55"/>
                  </a:cubicBezTo>
                  <a:cubicBezTo>
                    <a:pt x="45" y="51"/>
                    <a:pt x="62" y="48"/>
                    <a:pt x="79" y="44"/>
                  </a:cubicBezTo>
                  <a:cubicBezTo>
                    <a:pt x="82" y="43"/>
                    <a:pt x="83" y="42"/>
                    <a:pt x="83" y="38"/>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37" name="Google Shape;38;p29">
              <a:extLst>
                <a:ext uri="{FF2B5EF4-FFF2-40B4-BE49-F238E27FC236}">
                  <a16:creationId xmlns:a16="http://schemas.microsoft.com/office/drawing/2014/main" id="{B863882A-F827-47B5-BBED-88F7F57D087B}"/>
                </a:ext>
              </a:extLst>
            </p:cNvPr>
            <p:cNvSpPr/>
            <p:nvPr/>
          </p:nvSpPr>
          <p:spPr>
            <a:xfrm>
              <a:off x="-46" y="2032"/>
              <a:ext cx="727" cy="980"/>
            </a:xfrm>
            <a:custGeom>
              <a:avLst/>
              <a:gdLst/>
              <a:ahLst/>
              <a:cxnLst/>
              <a:rect l="l" t="t" r="r" b="b"/>
              <a:pathLst>
                <a:path w="348" h="468" extrusionOk="0">
                  <a:moveTo>
                    <a:pt x="1" y="457"/>
                  </a:moveTo>
                  <a:cubicBezTo>
                    <a:pt x="29" y="451"/>
                    <a:pt x="45" y="443"/>
                    <a:pt x="49" y="420"/>
                  </a:cubicBezTo>
                  <a:cubicBezTo>
                    <a:pt x="51" y="407"/>
                    <a:pt x="53" y="368"/>
                    <a:pt x="53" y="298"/>
                  </a:cubicBezTo>
                  <a:cubicBezTo>
                    <a:pt x="53" y="177"/>
                    <a:pt x="53" y="177"/>
                    <a:pt x="53" y="177"/>
                  </a:cubicBezTo>
                  <a:cubicBezTo>
                    <a:pt x="53" y="72"/>
                    <a:pt x="53" y="46"/>
                    <a:pt x="46" y="29"/>
                  </a:cubicBezTo>
                  <a:cubicBezTo>
                    <a:pt x="42" y="17"/>
                    <a:pt x="35" y="15"/>
                    <a:pt x="3" y="12"/>
                  </a:cubicBezTo>
                  <a:cubicBezTo>
                    <a:pt x="0" y="11"/>
                    <a:pt x="0" y="11"/>
                    <a:pt x="0" y="8"/>
                  </a:cubicBezTo>
                  <a:cubicBezTo>
                    <a:pt x="0" y="6"/>
                    <a:pt x="2" y="2"/>
                    <a:pt x="4" y="0"/>
                  </a:cubicBezTo>
                  <a:cubicBezTo>
                    <a:pt x="13" y="0"/>
                    <a:pt x="45" y="3"/>
                    <a:pt x="69" y="3"/>
                  </a:cubicBezTo>
                  <a:cubicBezTo>
                    <a:pt x="82" y="3"/>
                    <a:pt x="150" y="1"/>
                    <a:pt x="159" y="1"/>
                  </a:cubicBezTo>
                  <a:cubicBezTo>
                    <a:pt x="197" y="1"/>
                    <a:pt x="250" y="8"/>
                    <a:pt x="297" y="42"/>
                  </a:cubicBezTo>
                  <a:cubicBezTo>
                    <a:pt x="337" y="73"/>
                    <a:pt x="348" y="120"/>
                    <a:pt x="348" y="141"/>
                  </a:cubicBezTo>
                  <a:cubicBezTo>
                    <a:pt x="348" y="187"/>
                    <a:pt x="329" y="215"/>
                    <a:pt x="300" y="244"/>
                  </a:cubicBezTo>
                  <a:cubicBezTo>
                    <a:pt x="261" y="284"/>
                    <a:pt x="190" y="298"/>
                    <a:pt x="136" y="298"/>
                  </a:cubicBezTo>
                  <a:cubicBezTo>
                    <a:pt x="126" y="298"/>
                    <a:pt x="112" y="298"/>
                    <a:pt x="105" y="298"/>
                  </a:cubicBezTo>
                  <a:cubicBezTo>
                    <a:pt x="100" y="298"/>
                    <a:pt x="98" y="300"/>
                    <a:pt x="98" y="309"/>
                  </a:cubicBezTo>
                  <a:cubicBezTo>
                    <a:pt x="98" y="349"/>
                    <a:pt x="100" y="376"/>
                    <a:pt x="102" y="399"/>
                  </a:cubicBezTo>
                  <a:cubicBezTo>
                    <a:pt x="104" y="418"/>
                    <a:pt x="106" y="435"/>
                    <a:pt x="125" y="443"/>
                  </a:cubicBezTo>
                  <a:cubicBezTo>
                    <a:pt x="131" y="446"/>
                    <a:pt x="151" y="450"/>
                    <a:pt x="165" y="452"/>
                  </a:cubicBezTo>
                  <a:cubicBezTo>
                    <a:pt x="169" y="453"/>
                    <a:pt x="170" y="454"/>
                    <a:pt x="170" y="456"/>
                  </a:cubicBezTo>
                  <a:cubicBezTo>
                    <a:pt x="170" y="460"/>
                    <a:pt x="169" y="462"/>
                    <a:pt x="168" y="465"/>
                  </a:cubicBezTo>
                  <a:cubicBezTo>
                    <a:pt x="112" y="465"/>
                    <a:pt x="75" y="464"/>
                    <a:pt x="67" y="464"/>
                  </a:cubicBezTo>
                  <a:cubicBezTo>
                    <a:pt x="38" y="464"/>
                    <a:pt x="24" y="466"/>
                    <a:pt x="7" y="468"/>
                  </a:cubicBezTo>
                  <a:cubicBezTo>
                    <a:pt x="4" y="468"/>
                    <a:pt x="4" y="467"/>
                    <a:pt x="3" y="462"/>
                  </a:cubicBezTo>
                  <a:lnTo>
                    <a:pt x="1" y="457"/>
                  </a:lnTo>
                  <a:close/>
                  <a:moveTo>
                    <a:pt x="289" y="147"/>
                  </a:moveTo>
                  <a:cubicBezTo>
                    <a:pt x="289" y="129"/>
                    <a:pt x="290" y="20"/>
                    <a:pt x="157" y="20"/>
                  </a:cubicBezTo>
                  <a:cubicBezTo>
                    <a:pt x="125" y="20"/>
                    <a:pt x="115" y="23"/>
                    <a:pt x="111" y="25"/>
                  </a:cubicBezTo>
                  <a:cubicBezTo>
                    <a:pt x="108" y="27"/>
                    <a:pt x="105" y="30"/>
                    <a:pt x="104" y="43"/>
                  </a:cubicBezTo>
                  <a:cubicBezTo>
                    <a:pt x="103" y="69"/>
                    <a:pt x="100" y="219"/>
                    <a:pt x="100" y="262"/>
                  </a:cubicBezTo>
                  <a:cubicBezTo>
                    <a:pt x="100" y="271"/>
                    <a:pt x="101" y="272"/>
                    <a:pt x="109" y="275"/>
                  </a:cubicBezTo>
                  <a:cubicBezTo>
                    <a:pt x="118" y="277"/>
                    <a:pt x="130" y="280"/>
                    <a:pt x="144" y="280"/>
                  </a:cubicBezTo>
                  <a:cubicBezTo>
                    <a:pt x="168" y="280"/>
                    <a:pt x="192" y="274"/>
                    <a:pt x="206" y="269"/>
                  </a:cubicBezTo>
                  <a:cubicBezTo>
                    <a:pt x="242" y="257"/>
                    <a:pt x="289" y="216"/>
                    <a:pt x="289" y="148"/>
                  </a:cubicBezTo>
                  <a:lnTo>
                    <a:pt x="289" y="147"/>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38" name="Google Shape;39;p29">
              <a:extLst>
                <a:ext uri="{FF2B5EF4-FFF2-40B4-BE49-F238E27FC236}">
                  <a16:creationId xmlns:a16="http://schemas.microsoft.com/office/drawing/2014/main" id="{5EC3AAEB-B03C-41B6-A8CA-C400E02DC8BA}"/>
                </a:ext>
              </a:extLst>
            </p:cNvPr>
            <p:cNvSpPr/>
            <p:nvPr/>
          </p:nvSpPr>
          <p:spPr>
            <a:xfrm>
              <a:off x="683" y="2421"/>
              <a:ext cx="512" cy="603"/>
            </a:xfrm>
            <a:custGeom>
              <a:avLst/>
              <a:gdLst/>
              <a:ahLst/>
              <a:cxnLst/>
              <a:rect l="l" t="t" r="r" b="b"/>
              <a:pathLst>
                <a:path w="245" h="288" extrusionOk="0">
                  <a:moveTo>
                    <a:pt x="31" y="81"/>
                  </a:moveTo>
                  <a:cubicBezTo>
                    <a:pt x="27" y="82"/>
                    <a:pt x="23"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3" y="252"/>
                    <a:pt x="245" y="255"/>
                    <a:pt x="245" y="258"/>
                  </a:cubicBezTo>
                  <a:cubicBezTo>
                    <a:pt x="244" y="266"/>
                    <a:pt x="244" y="266"/>
                    <a:pt x="244" y="266"/>
                  </a:cubicBezTo>
                  <a:cubicBezTo>
                    <a:pt x="244" y="268"/>
                    <a:pt x="243" y="270"/>
                    <a:pt x="239" y="272"/>
                  </a:cubicBezTo>
                  <a:cubicBezTo>
                    <a:pt x="232" y="277"/>
                    <a:pt x="195" y="288"/>
                    <a:pt x="173" y="288"/>
                  </a:cubicBezTo>
                  <a:cubicBezTo>
                    <a:pt x="160" y="288"/>
                    <a:pt x="149" y="282"/>
                    <a:pt x="145" y="254"/>
                  </a:cubicBezTo>
                  <a:cubicBezTo>
                    <a:pt x="122" y="264"/>
                    <a:pt x="79" y="284"/>
                    <a:pt x="56" y="284"/>
                  </a:cubicBezTo>
                  <a:cubicBezTo>
                    <a:pt x="49" y="284"/>
                    <a:pt x="36" y="283"/>
                    <a:pt x="18" y="271"/>
                  </a:cubicBezTo>
                  <a:cubicBezTo>
                    <a:pt x="9" y="265"/>
                    <a:pt x="0" y="248"/>
                    <a:pt x="0" y="222"/>
                  </a:cubicBezTo>
                  <a:cubicBezTo>
                    <a:pt x="0" y="209"/>
                    <a:pt x="10" y="198"/>
                    <a:pt x="27" y="188"/>
                  </a:cubicBezTo>
                  <a:cubicBezTo>
                    <a:pt x="65" y="167"/>
                    <a:pt x="105" y="159"/>
                    <a:pt x="147" y="152"/>
                  </a:cubicBezTo>
                  <a:cubicBezTo>
                    <a:pt x="149" y="130"/>
                    <a:pt x="148" y="109"/>
                    <a:pt x="148" y="92"/>
                  </a:cubicBezTo>
                  <a:cubicBezTo>
                    <a:pt x="148" y="62"/>
                    <a:pt x="144" y="46"/>
                    <a:pt x="137" y="40"/>
                  </a:cubicBezTo>
                  <a:cubicBezTo>
                    <a:pt x="131" y="35"/>
                    <a:pt x="110" y="30"/>
                    <a:pt x="95" y="30"/>
                  </a:cubicBezTo>
                  <a:cubicBezTo>
                    <a:pt x="83" y="30"/>
                    <a:pt x="75" y="32"/>
                    <a:pt x="71"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39" name="Google Shape;40;p29">
              <a:extLst>
                <a:ext uri="{FF2B5EF4-FFF2-40B4-BE49-F238E27FC236}">
                  <a16:creationId xmlns:a16="http://schemas.microsoft.com/office/drawing/2014/main" id="{DE75ECA7-9F16-43D5-A2F7-78A99874F2C2}"/>
                </a:ext>
              </a:extLst>
            </p:cNvPr>
            <p:cNvSpPr/>
            <p:nvPr/>
          </p:nvSpPr>
          <p:spPr>
            <a:xfrm>
              <a:off x="1212" y="2417"/>
              <a:ext cx="468" cy="601"/>
            </a:xfrm>
            <a:custGeom>
              <a:avLst/>
              <a:gdLst/>
              <a:ahLst/>
              <a:cxnLst/>
              <a:rect l="l" t="t" r="r" b="b"/>
              <a:pathLst>
                <a:path w="224" h="287" extrusionOk="0">
                  <a:moveTo>
                    <a:pt x="157" y="0"/>
                  </a:moveTo>
                  <a:cubicBezTo>
                    <a:pt x="180" y="0"/>
                    <a:pt x="206" y="9"/>
                    <a:pt x="221" y="23"/>
                  </a:cubicBezTo>
                  <a:cubicBezTo>
                    <a:pt x="222" y="25"/>
                    <a:pt x="224" y="28"/>
                    <a:pt x="224" y="32"/>
                  </a:cubicBezTo>
                  <a:cubicBezTo>
                    <a:pt x="224" y="39"/>
                    <a:pt x="215" y="46"/>
                    <a:pt x="208" y="50"/>
                  </a:cubicBezTo>
                  <a:cubicBezTo>
                    <a:pt x="203" y="54"/>
                    <a:pt x="197" y="56"/>
                    <a:pt x="194" y="54"/>
                  </a:cubicBezTo>
                  <a:cubicBezTo>
                    <a:pt x="190" y="53"/>
                    <a:pt x="184" y="50"/>
                    <a:pt x="177" y="46"/>
                  </a:cubicBezTo>
                  <a:cubicBezTo>
                    <a:pt x="161" y="35"/>
                    <a:pt x="146" y="30"/>
                    <a:pt x="127" y="30"/>
                  </a:cubicBezTo>
                  <a:cubicBezTo>
                    <a:pt x="101" y="30"/>
                    <a:pt x="82" y="44"/>
                    <a:pt x="72" y="54"/>
                  </a:cubicBezTo>
                  <a:cubicBezTo>
                    <a:pt x="52" y="73"/>
                    <a:pt x="47" y="99"/>
                    <a:pt x="47" y="136"/>
                  </a:cubicBezTo>
                  <a:cubicBezTo>
                    <a:pt x="47" y="178"/>
                    <a:pt x="59" y="211"/>
                    <a:pt x="71" y="224"/>
                  </a:cubicBezTo>
                  <a:cubicBezTo>
                    <a:pt x="94" y="248"/>
                    <a:pt x="119" y="258"/>
                    <a:pt x="137" y="258"/>
                  </a:cubicBezTo>
                  <a:cubicBezTo>
                    <a:pt x="167" y="258"/>
                    <a:pt x="194" y="241"/>
                    <a:pt x="209" y="230"/>
                  </a:cubicBezTo>
                  <a:cubicBezTo>
                    <a:pt x="212" y="230"/>
                    <a:pt x="215" y="231"/>
                    <a:pt x="215" y="233"/>
                  </a:cubicBezTo>
                  <a:cubicBezTo>
                    <a:pt x="215" y="236"/>
                    <a:pt x="212" y="244"/>
                    <a:pt x="207" y="249"/>
                  </a:cubicBezTo>
                  <a:cubicBezTo>
                    <a:pt x="198" y="256"/>
                    <a:pt x="173" y="272"/>
                    <a:pt x="148" y="280"/>
                  </a:cubicBezTo>
                  <a:cubicBezTo>
                    <a:pt x="135" y="284"/>
                    <a:pt x="120" y="287"/>
                    <a:pt x="112" y="287"/>
                  </a:cubicBezTo>
                  <a:cubicBezTo>
                    <a:pt x="90" y="287"/>
                    <a:pt x="59" y="276"/>
                    <a:pt x="40" y="260"/>
                  </a:cubicBezTo>
                  <a:cubicBezTo>
                    <a:pt x="23" y="247"/>
                    <a:pt x="0" y="212"/>
                    <a:pt x="0" y="169"/>
                  </a:cubicBezTo>
                  <a:cubicBezTo>
                    <a:pt x="0" y="97"/>
                    <a:pt x="30" y="70"/>
                    <a:pt x="42" y="60"/>
                  </a:cubicBezTo>
                  <a:cubicBezTo>
                    <a:pt x="56" y="44"/>
                    <a:pt x="88" y="24"/>
                    <a:pt x="103" y="17"/>
                  </a:cubicBezTo>
                  <a:cubicBezTo>
                    <a:pt x="120" y="8"/>
                    <a:pt x="139" y="0"/>
                    <a:pt x="157"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40" name="Google Shape;41;p29">
              <a:extLst>
                <a:ext uri="{FF2B5EF4-FFF2-40B4-BE49-F238E27FC236}">
                  <a16:creationId xmlns:a16="http://schemas.microsoft.com/office/drawing/2014/main" id="{C170E321-260C-4BB0-BF08-9557F70A90D8}"/>
                </a:ext>
              </a:extLst>
            </p:cNvPr>
            <p:cNvSpPr/>
            <p:nvPr/>
          </p:nvSpPr>
          <p:spPr>
            <a:xfrm>
              <a:off x="1694" y="1946"/>
              <a:ext cx="646" cy="1064"/>
            </a:xfrm>
            <a:custGeom>
              <a:avLst/>
              <a:gdLst/>
              <a:ahLst/>
              <a:cxnLst/>
              <a:rect l="l" t="t" r="r" b="b"/>
              <a:pathLst>
                <a:path w="309" h="508" extrusionOk="0">
                  <a:moveTo>
                    <a:pt x="3" y="498"/>
                  </a:moveTo>
                  <a:cubicBezTo>
                    <a:pt x="4" y="495"/>
                    <a:pt x="5" y="495"/>
                    <a:pt x="7" y="495"/>
                  </a:cubicBezTo>
                  <a:cubicBezTo>
                    <a:pt x="26" y="491"/>
                    <a:pt x="35" y="488"/>
                    <a:pt x="36" y="479"/>
                  </a:cubicBezTo>
                  <a:cubicBezTo>
                    <a:pt x="40" y="463"/>
                    <a:pt x="42" y="403"/>
                    <a:pt x="42" y="284"/>
                  </a:cubicBezTo>
                  <a:cubicBezTo>
                    <a:pt x="42" y="224"/>
                    <a:pt x="43" y="127"/>
                    <a:pt x="42" y="76"/>
                  </a:cubicBezTo>
                  <a:cubicBezTo>
                    <a:pt x="41" y="61"/>
                    <a:pt x="39" y="59"/>
                    <a:pt x="30" y="53"/>
                  </a:cubicBezTo>
                  <a:cubicBezTo>
                    <a:pt x="21" y="48"/>
                    <a:pt x="16" y="45"/>
                    <a:pt x="13" y="43"/>
                  </a:cubicBezTo>
                  <a:cubicBezTo>
                    <a:pt x="10" y="40"/>
                    <a:pt x="9" y="36"/>
                    <a:pt x="11" y="34"/>
                  </a:cubicBezTo>
                  <a:cubicBezTo>
                    <a:pt x="14" y="30"/>
                    <a:pt x="72" y="3"/>
                    <a:pt x="79" y="1"/>
                  </a:cubicBezTo>
                  <a:cubicBezTo>
                    <a:pt x="84" y="0"/>
                    <a:pt x="86" y="2"/>
                    <a:pt x="86" y="12"/>
                  </a:cubicBezTo>
                  <a:cubicBezTo>
                    <a:pt x="86" y="21"/>
                    <a:pt x="86" y="46"/>
                    <a:pt x="86" y="118"/>
                  </a:cubicBezTo>
                  <a:cubicBezTo>
                    <a:pt x="83" y="348"/>
                    <a:pt x="83" y="348"/>
                    <a:pt x="83" y="348"/>
                  </a:cubicBezTo>
                  <a:cubicBezTo>
                    <a:pt x="83" y="355"/>
                    <a:pt x="83" y="356"/>
                    <a:pt x="89" y="356"/>
                  </a:cubicBezTo>
                  <a:cubicBezTo>
                    <a:pt x="97" y="356"/>
                    <a:pt x="104" y="352"/>
                    <a:pt x="114" y="343"/>
                  </a:cubicBezTo>
                  <a:cubicBezTo>
                    <a:pt x="134" y="328"/>
                    <a:pt x="175" y="286"/>
                    <a:pt x="195" y="261"/>
                  </a:cubicBezTo>
                  <a:cubicBezTo>
                    <a:pt x="202" y="252"/>
                    <a:pt x="197" y="250"/>
                    <a:pt x="187" y="250"/>
                  </a:cubicBezTo>
                  <a:cubicBezTo>
                    <a:pt x="180" y="250"/>
                    <a:pt x="176" y="250"/>
                    <a:pt x="172" y="250"/>
                  </a:cubicBezTo>
                  <a:cubicBezTo>
                    <a:pt x="170" y="250"/>
                    <a:pt x="168" y="249"/>
                    <a:pt x="169" y="246"/>
                  </a:cubicBezTo>
                  <a:cubicBezTo>
                    <a:pt x="172" y="240"/>
                    <a:pt x="172" y="240"/>
                    <a:pt x="172" y="240"/>
                  </a:cubicBezTo>
                  <a:cubicBezTo>
                    <a:pt x="173" y="238"/>
                    <a:pt x="174" y="236"/>
                    <a:pt x="177" y="236"/>
                  </a:cubicBezTo>
                  <a:cubicBezTo>
                    <a:pt x="204" y="236"/>
                    <a:pt x="251" y="234"/>
                    <a:pt x="285" y="230"/>
                  </a:cubicBezTo>
                  <a:cubicBezTo>
                    <a:pt x="288" y="230"/>
                    <a:pt x="288" y="231"/>
                    <a:pt x="288" y="232"/>
                  </a:cubicBezTo>
                  <a:cubicBezTo>
                    <a:pt x="288" y="234"/>
                    <a:pt x="288" y="236"/>
                    <a:pt x="288" y="238"/>
                  </a:cubicBezTo>
                  <a:cubicBezTo>
                    <a:pt x="288" y="240"/>
                    <a:pt x="287" y="242"/>
                    <a:pt x="281" y="243"/>
                  </a:cubicBezTo>
                  <a:cubicBezTo>
                    <a:pt x="256" y="247"/>
                    <a:pt x="245" y="252"/>
                    <a:pt x="224" y="267"/>
                  </a:cubicBezTo>
                  <a:cubicBezTo>
                    <a:pt x="205" y="279"/>
                    <a:pt x="176" y="305"/>
                    <a:pt x="145" y="336"/>
                  </a:cubicBezTo>
                  <a:cubicBezTo>
                    <a:pt x="142" y="339"/>
                    <a:pt x="142" y="341"/>
                    <a:pt x="147" y="348"/>
                  </a:cubicBezTo>
                  <a:cubicBezTo>
                    <a:pt x="165" y="370"/>
                    <a:pt x="211" y="424"/>
                    <a:pt x="234" y="448"/>
                  </a:cubicBezTo>
                  <a:cubicBezTo>
                    <a:pt x="267" y="483"/>
                    <a:pt x="277" y="490"/>
                    <a:pt x="305" y="495"/>
                  </a:cubicBezTo>
                  <a:cubicBezTo>
                    <a:pt x="308" y="495"/>
                    <a:pt x="309" y="498"/>
                    <a:pt x="309" y="502"/>
                  </a:cubicBezTo>
                  <a:cubicBezTo>
                    <a:pt x="309" y="507"/>
                    <a:pt x="308" y="506"/>
                    <a:pt x="303" y="506"/>
                  </a:cubicBezTo>
                  <a:cubicBezTo>
                    <a:pt x="296" y="506"/>
                    <a:pt x="284" y="506"/>
                    <a:pt x="260" y="506"/>
                  </a:cubicBezTo>
                  <a:cubicBezTo>
                    <a:pt x="235" y="506"/>
                    <a:pt x="221" y="508"/>
                    <a:pt x="196" y="508"/>
                  </a:cubicBezTo>
                  <a:cubicBezTo>
                    <a:pt x="192" y="508"/>
                    <a:pt x="192" y="506"/>
                    <a:pt x="191" y="504"/>
                  </a:cubicBezTo>
                  <a:cubicBezTo>
                    <a:pt x="189" y="500"/>
                    <a:pt x="189" y="500"/>
                    <a:pt x="189" y="500"/>
                  </a:cubicBezTo>
                  <a:cubicBezTo>
                    <a:pt x="189" y="497"/>
                    <a:pt x="189" y="496"/>
                    <a:pt x="191" y="496"/>
                  </a:cubicBezTo>
                  <a:cubicBezTo>
                    <a:pt x="211" y="492"/>
                    <a:pt x="213" y="490"/>
                    <a:pt x="208" y="484"/>
                  </a:cubicBezTo>
                  <a:cubicBezTo>
                    <a:pt x="176" y="446"/>
                    <a:pt x="151" y="415"/>
                    <a:pt x="117" y="379"/>
                  </a:cubicBezTo>
                  <a:cubicBezTo>
                    <a:pt x="109" y="372"/>
                    <a:pt x="104" y="369"/>
                    <a:pt x="91" y="369"/>
                  </a:cubicBezTo>
                  <a:cubicBezTo>
                    <a:pt x="83" y="369"/>
                    <a:pt x="83" y="370"/>
                    <a:pt x="82" y="378"/>
                  </a:cubicBezTo>
                  <a:cubicBezTo>
                    <a:pt x="81" y="384"/>
                    <a:pt x="81" y="400"/>
                    <a:pt x="82" y="444"/>
                  </a:cubicBezTo>
                  <a:cubicBezTo>
                    <a:pt x="82" y="481"/>
                    <a:pt x="85" y="490"/>
                    <a:pt x="89" y="490"/>
                  </a:cubicBezTo>
                  <a:cubicBezTo>
                    <a:pt x="95" y="490"/>
                    <a:pt x="105" y="489"/>
                    <a:pt x="112" y="489"/>
                  </a:cubicBezTo>
                  <a:cubicBezTo>
                    <a:pt x="116" y="489"/>
                    <a:pt x="116" y="490"/>
                    <a:pt x="116" y="493"/>
                  </a:cubicBezTo>
                  <a:cubicBezTo>
                    <a:pt x="116" y="495"/>
                    <a:pt x="115" y="498"/>
                    <a:pt x="113" y="503"/>
                  </a:cubicBezTo>
                  <a:cubicBezTo>
                    <a:pt x="112" y="505"/>
                    <a:pt x="110" y="507"/>
                    <a:pt x="106" y="507"/>
                  </a:cubicBezTo>
                  <a:cubicBezTo>
                    <a:pt x="102" y="507"/>
                    <a:pt x="90" y="505"/>
                    <a:pt x="64" y="505"/>
                  </a:cubicBezTo>
                  <a:cubicBezTo>
                    <a:pt x="42" y="505"/>
                    <a:pt x="13" y="507"/>
                    <a:pt x="5" y="507"/>
                  </a:cubicBezTo>
                  <a:cubicBezTo>
                    <a:pt x="2" y="507"/>
                    <a:pt x="0" y="505"/>
                    <a:pt x="1" y="502"/>
                  </a:cubicBezTo>
                  <a:lnTo>
                    <a:pt x="3" y="49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41" name="Google Shape;42;p29">
              <a:extLst>
                <a:ext uri="{FF2B5EF4-FFF2-40B4-BE49-F238E27FC236}">
                  <a16:creationId xmlns:a16="http://schemas.microsoft.com/office/drawing/2014/main" id="{7AB7BEEE-E896-42A0-9E9F-C374F6BDE15A}"/>
                </a:ext>
              </a:extLst>
            </p:cNvPr>
            <p:cNvSpPr/>
            <p:nvPr/>
          </p:nvSpPr>
          <p:spPr>
            <a:xfrm>
              <a:off x="2376" y="2421"/>
              <a:ext cx="514" cy="603"/>
            </a:xfrm>
            <a:custGeom>
              <a:avLst/>
              <a:gdLst/>
              <a:ahLst/>
              <a:cxnLst/>
              <a:rect l="l" t="t" r="r" b="b"/>
              <a:pathLst>
                <a:path w="246" h="288" extrusionOk="0">
                  <a:moveTo>
                    <a:pt x="31" y="81"/>
                  </a:moveTo>
                  <a:cubicBezTo>
                    <a:pt x="27" y="82"/>
                    <a:pt x="24" y="83"/>
                    <a:pt x="21" y="83"/>
                  </a:cubicBezTo>
                  <a:cubicBezTo>
                    <a:pt x="18" y="83"/>
                    <a:pt x="13" y="80"/>
                    <a:pt x="13" y="77"/>
                  </a:cubicBezTo>
                  <a:cubicBezTo>
                    <a:pt x="13" y="73"/>
                    <a:pt x="15" y="68"/>
                    <a:pt x="18" y="64"/>
                  </a:cubicBezTo>
                  <a:cubicBezTo>
                    <a:pt x="29" y="45"/>
                    <a:pt x="76" y="14"/>
                    <a:pt x="96" y="8"/>
                  </a:cubicBezTo>
                  <a:cubicBezTo>
                    <a:pt x="111" y="3"/>
                    <a:pt x="120" y="0"/>
                    <a:pt x="128" y="0"/>
                  </a:cubicBezTo>
                  <a:cubicBezTo>
                    <a:pt x="155" y="0"/>
                    <a:pt x="169" y="13"/>
                    <a:pt x="181" y="25"/>
                  </a:cubicBezTo>
                  <a:cubicBezTo>
                    <a:pt x="192" y="37"/>
                    <a:pt x="193" y="51"/>
                    <a:pt x="193" y="58"/>
                  </a:cubicBezTo>
                  <a:cubicBezTo>
                    <a:pt x="193" y="107"/>
                    <a:pt x="190" y="155"/>
                    <a:pt x="190" y="209"/>
                  </a:cubicBezTo>
                  <a:cubicBezTo>
                    <a:pt x="190" y="251"/>
                    <a:pt x="196" y="262"/>
                    <a:pt x="207" y="262"/>
                  </a:cubicBezTo>
                  <a:cubicBezTo>
                    <a:pt x="223" y="262"/>
                    <a:pt x="237" y="253"/>
                    <a:pt x="241" y="253"/>
                  </a:cubicBezTo>
                  <a:cubicBezTo>
                    <a:pt x="244" y="252"/>
                    <a:pt x="246" y="255"/>
                    <a:pt x="246" y="258"/>
                  </a:cubicBezTo>
                  <a:cubicBezTo>
                    <a:pt x="245" y="266"/>
                    <a:pt x="245" y="266"/>
                    <a:pt x="245" y="266"/>
                  </a:cubicBezTo>
                  <a:cubicBezTo>
                    <a:pt x="244" y="268"/>
                    <a:pt x="243" y="270"/>
                    <a:pt x="239" y="272"/>
                  </a:cubicBezTo>
                  <a:cubicBezTo>
                    <a:pt x="232" y="277"/>
                    <a:pt x="196" y="288"/>
                    <a:pt x="174" y="288"/>
                  </a:cubicBezTo>
                  <a:cubicBezTo>
                    <a:pt x="160" y="288"/>
                    <a:pt x="149" y="282"/>
                    <a:pt x="145" y="254"/>
                  </a:cubicBezTo>
                  <a:cubicBezTo>
                    <a:pt x="122" y="264"/>
                    <a:pt x="79" y="284"/>
                    <a:pt x="56" y="284"/>
                  </a:cubicBezTo>
                  <a:cubicBezTo>
                    <a:pt x="49" y="284"/>
                    <a:pt x="37" y="283"/>
                    <a:pt x="18" y="271"/>
                  </a:cubicBezTo>
                  <a:cubicBezTo>
                    <a:pt x="9" y="265"/>
                    <a:pt x="0" y="248"/>
                    <a:pt x="0" y="222"/>
                  </a:cubicBezTo>
                  <a:cubicBezTo>
                    <a:pt x="0" y="209"/>
                    <a:pt x="10" y="198"/>
                    <a:pt x="28" y="188"/>
                  </a:cubicBezTo>
                  <a:cubicBezTo>
                    <a:pt x="66" y="167"/>
                    <a:pt x="106" y="159"/>
                    <a:pt x="147" y="152"/>
                  </a:cubicBezTo>
                  <a:cubicBezTo>
                    <a:pt x="149" y="130"/>
                    <a:pt x="148" y="109"/>
                    <a:pt x="148" y="92"/>
                  </a:cubicBezTo>
                  <a:cubicBezTo>
                    <a:pt x="148" y="62"/>
                    <a:pt x="144" y="46"/>
                    <a:pt x="137" y="40"/>
                  </a:cubicBezTo>
                  <a:cubicBezTo>
                    <a:pt x="131" y="35"/>
                    <a:pt x="110" y="30"/>
                    <a:pt x="95" y="30"/>
                  </a:cubicBezTo>
                  <a:cubicBezTo>
                    <a:pt x="84" y="30"/>
                    <a:pt x="75" y="32"/>
                    <a:pt x="72" y="33"/>
                  </a:cubicBezTo>
                  <a:cubicBezTo>
                    <a:pt x="68" y="35"/>
                    <a:pt x="66" y="38"/>
                    <a:pt x="66" y="61"/>
                  </a:cubicBezTo>
                  <a:cubicBezTo>
                    <a:pt x="66" y="66"/>
                    <a:pt x="66" y="68"/>
                    <a:pt x="62" y="70"/>
                  </a:cubicBezTo>
                  <a:lnTo>
                    <a:pt x="31" y="81"/>
                  </a:lnTo>
                  <a:close/>
                  <a:moveTo>
                    <a:pt x="86" y="258"/>
                  </a:moveTo>
                  <a:cubicBezTo>
                    <a:pt x="91" y="258"/>
                    <a:pt x="111" y="253"/>
                    <a:pt x="135" y="242"/>
                  </a:cubicBezTo>
                  <a:cubicBezTo>
                    <a:pt x="142" y="238"/>
                    <a:pt x="145" y="234"/>
                    <a:pt x="146" y="226"/>
                  </a:cubicBezTo>
                  <a:cubicBezTo>
                    <a:pt x="146" y="218"/>
                    <a:pt x="147" y="186"/>
                    <a:pt x="147" y="177"/>
                  </a:cubicBezTo>
                  <a:cubicBezTo>
                    <a:pt x="147" y="169"/>
                    <a:pt x="144" y="169"/>
                    <a:pt x="142" y="169"/>
                  </a:cubicBezTo>
                  <a:cubicBezTo>
                    <a:pt x="100" y="176"/>
                    <a:pt x="71" y="184"/>
                    <a:pt x="56" y="196"/>
                  </a:cubicBezTo>
                  <a:cubicBezTo>
                    <a:pt x="52" y="199"/>
                    <a:pt x="49" y="205"/>
                    <a:pt x="49" y="216"/>
                  </a:cubicBezTo>
                  <a:cubicBezTo>
                    <a:pt x="49" y="245"/>
                    <a:pt x="57" y="258"/>
                    <a:pt x="85" y="258"/>
                  </a:cubicBezTo>
                  <a:lnTo>
                    <a:pt x="86" y="25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42" name="Google Shape;43;p29">
              <a:extLst>
                <a:ext uri="{FF2B5EF4-FFF2-40B4-BE49-F238E27FC236}">
                  <a16:creationId xmlns:a16="http://schemas.microsoft.com/office/drawing/2014/main" id="{5EE0F3B7-936A-4387-88E0-C670D17BA57C}"/>
                </a:ext>
              </a:extLst>
            </p:cNvPr>
            <p:cNvSpPr/>
            <p:nvPr/>
          </p:nvSpPr>
          <p:spPr>
            <a:xfrm>
              <a:off x="2938" y="2417"/>
              <a:ext cx="405" cy="590"/>
            </a:xfrm>
            <a:custGeom>
              <a:avLst/>
              <a:gdLst/>
              <a:ahLst/>
              <a:cxnLst/>
              <a:rect l="l" t="t" r="r" b="b"/>
              <a:pathLst>
                <a:path w="194" h="282" extrusionOk="0">
                  <a:moveTo>
                    <a:pt x="5" y="270"/>
                  </a:moveTo>
                  <a:cubicBezTo>
                    <a:pt x="23" y="265"/>
                    <a:pt x="27" y="262"/>
                    <a:pt x="28" y="252"/>
                  </a:cubicBezTo>
                  <a:cubicBezTo>
                    <a:pt x="30" y="244"/>
                    <a:pt x="30" y="228"/>
                    <a:pt x="30" y="157"/>
                  </a:cubicBezTo>
                  <a:cubicBezTo>
                    <a:pt x="30" y="84"/>
                    <a:pt x="30" y="84"/>
                    <a:pt x="30" y="84"/>
                  </a:cubicBezTo>
                  <a:cubicBezTo>
                    <a:pt x="30" y="64"/>
                    <a:pt x="26" y="60"/>
                    <a:pt x="11" y="53"/>
                  </a:cubicBezTo>
                  <a:cubicBezTo>
                    <a:pt x="5" y="50"/>
                    <a:pt x="2" y="48"/>
                    <a:pt x="3" y="43"/>
                  </a:cubicBezTo>
                  <a:cubicBezTo>
                    <a:pt x="24" y="29"/>
                    <a:pt x="39" y="19"/>
                    <a:pt x="62" y="3"/>
                  </a:cubicBezTo>
                  <a:cubicBezTo>
                    <a:pt x="65" y="0"/>
                    <a:pt x="67" y="0"/>
                    <a:pt x="71" y="0"/>
                  </a:cubicBezTo>
                  <a:cubicBezTo>
                    <a:pt x="73" y="0"/>
                    <a:pt x="74" y="3"/>
                    <a:pt x="74" y="8"/>
                  </a:cubicBezTo>
                  <a:cubicBezTo>
                    <a:pt x="73" y="30"/>
                    <a:pt x="71" y="45"/>
                    <a:pt x="71" y="65"/>
                  </a:cubicBezTo>
                  <a:cubicBezTo>
                    <a:pt x="87" y="58"/>
                    <a:pt x="135" y="22"/>
                    <a:pt x="141" y="17"/>
                  </a:cubicBezTo>
                  <a:cubicBezTo>
                    <a:pt x="149" y="11"/>
                    <a:pt x="154" y="9"/>
                    <a:pt x="159" y="9"/>
                  </a:cubicBezTo>
                  <a:cubicBezTo>
                    <a:pt x="176" y="9"/>
                    <a:pt x="194" y="24"/>
                    <a:pt x="194" y="39"/>
                  </a:cubicBezTo>
                  <a:cubicBezTo>
                    <a:pt x="194" y="47"/>
                    <a:pt x="182" y="59"/>
                    <a:pt x="175" y="66"/>
                  </a:cubicBezTo>
                  <a:cubicBezTo>
                    <a:pt x="172" y="68"/>
                    <a:pt x="168" y="70"/>
                    <a:pt x="164" y="70"/>
                  </a:cubicBezTo>
                  <a:cubicBezTo>
                    <a:pt x="160" y="70"/>
                    <a:pt x="159" y="69"/>
                    <a:pt x="156" y="68"/>
                  </a:cubicBezTo>
                  <a:cubicBezTo>
                    <a:pt x="150" y="63"/>
                    <a:pt x="139" y="54"/>
                    <a:pt x="123" y="54"/>
                  </a:cubicBezTo>
                  <a:cubicBezTo>
                    <a:pt x="110" y="54"/>
                    <a:pt x="89" y="70"/>
                    <a:pt x="83" y="78"/>
                  </a:cubicBezTo>
                  <a:cubicBezTo>
                    <a:pt x="73" y="89"/>
                    <a:pt x="71" y="94"/>
                    <a:pt x="71" y="130"/>
                  </a:cubicBezTo>
                  <a:cubicBezTo>
                    <a:pt x="71" y="231"/>
                    <a:pt x="71" y="231"/>
                    <a:pt x="71" y="231"/>
                  </a:cubicBezTo>
                  <a:cubicBezTo>
                    <a:pt x="71" y="249"/>
                    <a:pt x="71" y="256"/>
                    <a:pt x="74" y="259"/>
                  </a:cubicBezTo>
                  <a:cubicBezTo>
                    <a:pt x="76" y="262"/>
                    <a:pt x="79" y="265"/>
                    <a:pt x="86" y="264"/>
                  </a:cubicBezTo>
                  <a:cubicBezTo>
                    <a:pt x="120" y="263"/>
                    <a:pt x="120" y="263"/>
                    <a:pt x="120" y="263"/>
                  </a:cubicBezTo>
                  <a:cubicBezTo>
                    <a:pt x="123" y="263"/>
                    <a:pt x="126" y="266"/>
                    <a:pt x="126" y="269"/>
                  </a:cubicBezTo>
                  <a:cubicBezTo>
                    <a:pt x="123" y="280"/>
                    <a:pt x="123" y="280"/>
                    <a:pt x="123" y="280"/>
                  </a:cubicBezTo>
                  <a:cubicBezTo>
                    <a:pt x="39" y="280"/>
                    <a:pt x="39" y="280"/>
                    <a:pt x="39" y="280"/>
                  </a:cubicBezTo>
                  <a:cubicBezTo>
                    <a:pt x="24" y="280"/>
                    <a:pt x="10" y="282"/>
                    <a:pt x="4" y="282"/>
                  </a:cubicBezTo>
                  <a:cubicBezTo>
                    <a:pt x="1" y="282"/>
                    <a:pt x="0" y="280"/>
                    <a:pt x="2" y="275"/>
                  </a:cubicBezTo>
                  <a:lnTo>
                    <a:pt x="5" y="27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43" name="Google Shape;44;p29">
              <a:extLst>
                <a:ext uri="{FF2B5EF4-FFF2-40B4-BE49-F238E27FC236}">
                  <a16:creationId xmlns:a16="http://schemas.microsoft.com/office/drawing/2014/main" id="{F35D6046-E558-4E68-96FF-56CA4CE14AE1}"/>
                </a:ext>
              </a:extLst>
            </p:cNvPr>
            <p:cNvSpPr/>
            <p:nvPr/>
          </p:nvSpPr>
          <p:spPr>
            <a:xfrm>
              <a:off x="3337" y="1942"/>
              <a:ext cx="639" cy="1091"/>
            </a:xfrm>
            <a:custGeom>
              <a:avLst/>
              <a:gdLst/>
              <a:ahLst/>
              <a:cxnLst/>
              <a:rect l="l" t="t" r="r" b="b"/>
              <a:pathLst>
                <a:path w="306" h="521" extrusionOk="0">
                  <a:moveTo>
                    <a:pt x="0" y="390"/>
                  </a:moveTo>
                  <a:cubicBezTo>
                    <a:pt x="0" y="358"/>
                    <a:pt x="9" y="320"/>
                    <a:pt x="50" y="281"/>
                  </a:cubicBezTo>
                  <a:cubicBezTo>
                    <a:pt x="71" y="259"/>
                    <a:pt x="113" y="233"/>
                    <a:pt x="152" y="233"/>
                  </a:cubicBezTo>
                  <a:cubicBezTo>
                    <a:pt x="170" y="233"/>
                    <a:pt x="195" y="237"/>
                    <a:pt x="204" y="241"/>
                  </a:cubicBezTo>
                  <a:cubicBezTo>
                    <a:pt x="206" y="241"/>
                    <a:pt x="211" y="239"/>
                    <a:pt x="211" y="236"/>
                  </a:cubicBezTo>
                  <a:cubicBezTo>
                    <a:pt x="212" y="225"/>
                    <a:pt x="212" y="213"/>
                    <a:pt x="213" y="178"/>
                  </a:cubicBezTo>
                  <a:cubicBezTo>
                    <a:pt x="213" y="116"/>
                    <a:pt x="211" y="84"/>
                    <a:pt x="210" y="72"/>
                  </a:cubicBezTo>
                  <a:cubicBezTo>
                    <a:pt x="209" y="61"/>
                    <a:pt x="207" y="58"/>
                    <a:pt x="184" y="53"/>
                  </a:cubicBezTo>
                  <a:cubicBezTo>
                    <a:pt x="180" y="52"/>
                    <a:pt x="177" y="50"/>
                    <a:pt x="177" y="49"/>
                  </a:cubicBezTo>
                  <a:cubicBezTo>
                    <a:pt x="176" y="46"/>
                    <a:pt x="176" y="46"/>
                    <a:pt x="176" y="46"/>
                  </a:cubicBezTo>
                  <a:cubicBezTo>
                    <a:pt x="175" y="43"/>
                    <a:pt x="176" y="43"/>
                    <a:pt x="178" y="42"/>
                  </a:cubicBezTo>
                  <a:cubicBezTo>
                    <a:pt x="201" y="30"/>
                    <a:pt x="224" y="17"/>
                    <a:pt x="247" y="1"/>
                  </a:cubicBezTo>
                  <a:cubicBezTo>
                    <a:pt x="248" y="0"/>
                    <a:pt x="251" y="0"/>
                    <a:pt x="253" y="1"/>
                  </a:cubicBezTo>
                  <a:cubicBezTo>
                    <a:pt x="256" y="2"/>
                    <a:pt x="257" y="8"/>
                    <a:pt x="257" y="13"/>
                  </a:cubicBezTo>
                  <a:cubicBezTo>
                    <a:pt x="256" y="43"/>
                    <a:pt x="253" y="148"/>
                    <a:pt x="253" y="300"/>
                  </a:cubicBezTo>
                  <a:cubicBezTo>
                    <a:pt x="253" y="395"/>
                    <a:pt x="253" y="395"/>
                    <a:pt x="253" y="395"/>
                  </a:cubicBezTo>
                  <a:cubicBezTo>
                    <a:pt x="253" y="435"/>
                    <a:pt x="255" y="460"/>
                    <a:pt x="259" y="482"/>
                  </a:cubicBezTo>
                  <a:cubicBezTo>
                    <a:pt x="260" y="490"/>
                    <a:pt x="262" y="492"/>
                    <a:pt x="266" y="492"/>
                  </a:cubicBezTo>
                  <a:cubicBezTo>
                    <a:pt x="274" y="492"/>
                    <a:pt x="289" y="486"/>
                    <a:pt x="298" y="482"/>
                  </a:cubicBezTo>
                  <a:cubicBezTo>
                    <a:pt x="301" y="481"/>
                    <a:pt x="302" y="482"/>
                    <a:pt x="303" y="485"/>
                  </a:cubicBezTo>
                  <a:cubicBezTo>
                    <a:pt x="305" y="489"/>
                    <a:pt x="306" y="492"/>
                    <a:pt x="306" y="496"/>
                  </a:cubicBezTo>
                  <a:cubicBezTo>
                    <a:pt x="306" y="498"/>
                    <a:pt x="305" y="499"/>
                    <a:pt x="301" y="501"/>
                  </a:cubicBezTo>
                  <a:cubicBezTo>
                    <a:pt x="288" y="504"/>
                    <a:pt x="234" y="518"/>
                    <a:pt x="225" y="520"/>
                  </a:cubicBezTo>
                  <a:cubicBezTo>
                    <a:pt x="221" y="521"/>
                    <a:pt x="214" y="517"/>
                    <a:pt x="213" y="510"/>
                  </a:cubicBezTo>
                  <a:cubicBezTo>
                    <a:pt x="210" y="501"/>
                    <a:pt x="212" y="482"/>
                    <a:pt x="212" y="474"/>
                  </a:cubicBezTo>
                  <a:cubicBezTo>
                    <a:pt x="162" y="497"/>
                    <a:pt x="130" y="513"/>
                    <a:pt x="108" y="513"/>
                  </a:cubicBezTo>
                  <a:cubicBezTo>
                    <a:pt x="82" y="513"/>
                    <a:pt x="53" y="496"/>
                    <a:pt x="39" y="482"/>
                  </a:cubicBezTo>
                  <a:cubicBezTo>
                    <a:pt x="12" y="456"/>
                    <a:pt x="0" y="419"/>
                    <a:pt x="0" y="391"/>
                  </a:cubicBezTo>
                  <a:lnTo>
                    <a:pt x="0" y="390"/>
                  </a:lnTo>
                  <a:close/>
                  <a:moveTo>
                    <a:pt x="124" y="259"/>
                  </a:moveTo>
                  <a:cubicBezTo>
                    <a:pt x="113" y="259"/>
                    <a:pt x="85" y="265"/>
                    <a:pt x="69" y="281"/>
                  </a:cubicBezTo>
                  <a:cubicBezTo>
                    <a:pt x="53" y="296"/>
                    <a:pt x="45" y="322"/>
                    <a:pt x="45" y="354"/>
                  </a:cubicBezTo>
                  <a:cubicBezTo>
                    <a:pt x="45" y="382"/>
                    <a:pt x="48" y="425"/>
                    <a:pt x="82" y="455"/>
                  </a:cubicBezTo>
                  <a:cubicBezTo>
                    <a:pt x="105" y="475"/>
                    <a:pt x="124" y="479"/>
                    <a:pt x="145" y="479"/>
                  </a:cubicBezTo>
                  <a:cubicBezTo>
                    <a:pt x="166" y="479"/>
                    <a:pt x="190" y="469"/>
                    <a:pt x="202" y="462"/>
                  </a:cubicBezTo>
                  <a:cubicBezTo>
                    <a:pt x="209" y="458"/>
                    <a:pt x="209" y="454"/>
                    <a:pt x="209" y="449"/>
                  </a:cubicBezTo>
                  <a:cubicBezTo>
                    <a:pt x="214" y="417"/>
                    <a:pt x="214" y="322"/>
                    <a:pt x="209" y="297"/>
                  </a:cubicBezTo>
                  <a:cubicBezTo>
                    <a:pt x="209" y="290"/>
                    <a:pt x="208" y="288"/>
                    <a:pt x="198" y="280"/>
                  </a:cubicBezTo>
                  <a:cubicBezTo>
                    <a:pt x="181" y="267"/>
                    <a:pt x="151" y="259"/>
                    <a:pt x="124" y="259"/>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44" name="Google Shape;45;p29">
              <a:extLst>
                <a:ext uri="{FF2B5EF4-FFF2-40B4-BE49-F238E27FC236}">
                  <a16:creationId xmlns:a16="http://schemas.microsoft.com/office/drawing/2014/main" id="{DA74A1B1-02A4-4C4C-A9F6-9010505014C6}"/>
                </a:ext>
              </a:extLst>
            </p:cNvPr>
            <p:cNvSpPr/>
            <p:nvPr/>
          </p:nvSpPr>
          <p:spPr>
            <a:xfrm>
              <a:off x="967" y="1716"/>
              <a:ext cx="587" cy="553"/>
            </a:xfrm>
            <a:custGeom>
              <a:avLst/>
              <a:gdLst/>
              <a:ahLst/>
              <a:cxnLst/>
              <a:rect l="l" t="t" r="r" b="b"/>
              <a:pathLst>
                <a:path w="281" h="264" extrusionOk="0">
                  <a:moveTo>
                    <a:pt x="134" y="36"/>
                  </a:moveTo>
                  <a:cubicBezTo>
                    <a:pt x="133" y="36"/>
                    <a:pt x="130" y="34"/>
                    <a:pt x="127" y="29"/>
                  </a:cubicBezTo>
                  <a:cubicBezTo>
                    <a:pt x="119" y="16"/>
                    <a:pt x="108" y="11"/>
                    <a:pt x="90" y="11"/>
                  </a:cubicBezTo>
                  <a:cubicBezTo>
                    <a:pt x="68" y="11"/>
                    <a:pt x="57" y="32"/>
                    <a:pt x="57" y="50"/>
                  </a:cubicBezTo>
                  <a:cubicBezTo>
                    <a:pt x="57" y="76"/>
                    <a:pt x="67" y="83"/>
                    <a:pt x="70" y="86"/>
                  </a:cubicBezTo>
                  <a:cubicBezTo>
                    <a:pt x="73" y="88"/>
                    <a:pt x="79" y="89"/>
                    <a:pt x="81" y="89"/>
                  </a:cubicBezTo>
                  <a:cubicBezTo>
                    <a:pt x="88" y="88"/>
                    <a:pt x="117" y="82"/>
                    <a:pt x="121" y="82"/>
                  </a:cubicBezTo>
                  <a:cubicBezTo>
                    <a:pt x="127" y="82"/>
                    <a:pt x="128" y="84"/>
                    <a:pt x="128" y="88"/>
                  </a:cubicBezTo>
                  <a:cubicBezTo>
                    <a:pt x="128" y="100"/>
                    <a:pt x="124" y="105"/>
                    <a:pt x="118" y="104"/>
                  </a:cubicBezTo>
                  <a:cubicBezTo>
                    <a:pt x="109" y="104"/>
                    <a:pt x="88" y="102"/>
                    <a:pt x="82" y="101"/>
                  </a:cubicBezTo>
                  <a:cubicBezTo>
                    <a:pt x="78" y="101"/>
                    <a:pt x="74" y="102"/>
                    <a:pt x="68" y="105"/>
                  </a:cubicBezTo>
                  <a:cubicBezTo>
                    <a:pt x="53" y="113"/>
                    <a:pt x="28" y="134"/>
                    <a:pt x="28" y="169"/>
                  </a:cubicBezTo>
                  <a:cubicBezTo>
                    <a:pt x="28" y="198"/>
                    <a:pt x="40" y="213"/>
                    <a:pt x="54" y="225"/>
                  </a:cubicBezTo>
                  <a:cubicBezTo>
                    <a:pt x="68" y="237"/>
                    <a:pt x="91" y="245"/>
                    <a:pt x="110" y="245"/>
                  </a:cubicBezTo>
                  <a:cubicBezTo>
                    <a:pt x="133" y="245"/>
                    <a:pt x="157" y="240"/>
                    <a:pt x="177" y="223"/>
                  </a:cubicBezTo>
                  <a:cubicBezTo>
                    <a:pt x="194" y="209"/>
                    <a:pt x="202" y="188"/>
                    <a:pt x="202" y="174"/>
                  </a:cubicBezTo>
                  <a:cubicBezTo>
                    <a:pt x="202" y="168"/>
                    <a:pt x="200" y="156"/>
                    <a:pt x="194" y="156"/>
                  </a:cubicBezTo>
                  <a:cubicBezTo>
                    <a:pt x="183" y="156"/>
                    <a:pt x="164" y="159"/>
                    <a:pt x="152" y="163"/>
                  </a:cubicBezTo>
                  <a:cubicBezTo>
                    <a:pt x="146" y="165"/>
                    <a:pt x="143" y="167"/>
                    <a:pt x="139" y="184"/>
                  </a:cubicBezTo>
                  <a:cubicBezTo>
                    <a:pt x="139" y="185"/>
                    <a:pt x="134" y="186"/>
                    <a:pt x="132" y="185"/>
                  </a:cubicBezTo>
                  <a:cubicBezTo>
                    <a:pt x="128" y="185"/>
                    <a:pt x="124" y="181"/>
                    <a:pt x="124" y="178"/>
                  </a:cubicBezTo>
                  <a:cubicBezTo>
                    <a:pt x="124" y="167"/>
                    <a:pt x="149" y="150"/>
                    <a:pt x="171" y="144"/>
                  </a:cubicBezTo>
                  <a:cubicBezTo>
                    <a:pt x="191" y="139"/>
                    <a:pt x="217" y="135"/>
                    <a:pt x="242" y="131"/>
                  </a:cubicBezTo>
                  <a:cubicBezTo>
                    <a:pt x="258" y="128"/>
                    <a:pt x="267" y="123"/>
                    <a:pt x="260" y="107"/>
                  </a:cubicBezTo>
                  <a:cubicBezTo>
                    <a:pt x="258" y="104"/>
                    <a:pt x="260" y="102"/>
                    <a:pt x="262" y="102"/>
                  </a:cubicBezTo>
                  <a:cubicBezTo>
                    <a:pt x="268" y="102"/>
                    <a:pt x="280" y="113"/>
                    <a:pt x="281" y="124"/>
                  </a:cubicBezTo>
                  <a:cubicBezTo>
                    <a:pt x="281" y="132"/>
                    <a:pt x="272" y="142"/>
                    <a:pt x="263" y="145"/>
                  </a:cubicBezTo>
                  <a:cubicBezTo>
                    <a:pt x="252" y="148"/>
                    <a:pt x="216" y="154"/>
                    <a:pt x="208" y="155"/>
                  </a:cubicBezTo>
                  <a:cubicBezTo>
                    <a:pt x="210" y="161"/>
                    <a:pt x="214" y="179"/>
                    <a:pt x="214" y="184"/>
                  </a:cubicBezTo>
                  <a:cubicBezTo>
                    <a:pt x="214" y="207"/>
                    <a:pt x="200" y="225"/>
                    <a:pt x="181" y="239"/>
                  </a:cubicBezTo>
                  <a:cubicBezTo>
                    <a:pt x="156" y="258"/>
                    <a:pt x="126" y="264"/>
                    <a:pt x="102" y="264"/>
                  </a:cubicBezTo>
                  <a:cubicBezTo>
                    <a:pt x="84" y="264"/>
                    <a:pt x="52" y="260"/>
                    <a:pt x="30" y="240"/>
                  </a:cubicBezTo>
                  <a:cubicBezTo>
                    <a:pt x="10" y="222"/>
                    <a:pt x="0" y="204"/>
                    <a:pt x="0" y="175"/>
                  </a:cubicBezTo>
                  <a:cubicBezTo>
                    <a:pt x="0" y="154"/>
                    <a:pt x="10" y="135"/>
                    <a:pt x="19" y="126"/>
                  </a:cubicBezTo>
                  <a:cubicBezTo>
                    <a:pt x="28" y="118"/>
                    <a:pt x="43" y="108"/>
                    <a:pt x="61" y="99"/>
                  </a:cubicBezTo>
                  <a:cubicBezTo>
                    <a:pt x="64" y="97"/>
                    <a:pt x="66" y="96"/>
                    <a:pt x="63" y="94"/>
                  </a:cubicBezTo>
                  <a:cubicBezTo>
                    <a:pt x="44" y="85"/>
                    <a:pt x="31" y="74"/>
                    <a:pt x="31" y="52"/>
                  </a:cubicBezTo>
                  <a:cubicBezTo>
                    <a:pt x="31" y="44"/>
                    <a:pt x="33" y="34"/>
                    <a:pt x="42" y="25"/>
                  </a:cubicBezTo>
                  <a:cubicBezTo>
                    <a:pt x="56" y="12"/>
                    <a:pt x="81" y="0"/>
                    <a:pt x="105" y="0"/>
                  </a:cubicBezTo>
                  <a:cubicBezTo>
                    <a:pt x="121" y="0"/>
                    <a:pt x="150" y="8"/>
                    <a:pt x="150" y="21"/>
                  </a:cubicBezTo>
                  <a:cubicBezTo>
                    <a:pt x="150" y="28"/>
                    <a:pt x="140" y="36"/>
                    <a:pt x="134" y="36"/>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45" name="Google Shape;46;p29">
              <a:extLst>
                <a:ext uri="{FF2B5EF4-FFF2-40B4-BE49-F238E27FC236}">
                  <a16:creationId xmlns:a16="http://schemas.microsoft.com/office/drawing/2014/main" id="{266E3C77-CBD3-42FF-9FD2-1EEAA2CA8E81}"/>
                </a:ext>
              </a:extLst>
            </p:cNvPr>
            <p:cNvSpPr/>
            <p:nvPr/>
          </p:nvSpPr>
          <p:spPr>
            <a:xfrm>
              <a:off x="38" y="3231"/>
              <a:ext cx="196" cy="275"/>
            </a:xfrm>
            <a:custGeom>
              <a:avLst/>
              <a:gdLst/>
              <a:ahLst/>
              <a:cxnLst/>
              <a:rect l="l" t="t" r="r" b="b"/>
              <a:pathLst>
                <a:path w="94" h="131" extrusionOk="0">
                  <a:moveTo>
                    <a:pt x="7" y="123"/>
                  </a:moveTo>
                  <a:cubicBezTo>
                    <a:pt x="10" y="123"/>
                    <a:pt x="11" y="122"/>
                    <a:pt x="12" y="119"/>
                  </a:cubicBezTo>
                  <a:cubicBezTo>
                    <a:pt x="12" y="111"/>
                    <a:pt x="13" y="90"/>
                    <a:pt x="13" y="71"/>
                  </a:cubicBezTo>
                  <a:cubicBezTo>
                    <a:pt x="13" y="51"/>
                    <a:pt x="13" y="51"/>
                    <a:pt x="13" y="51"/>
                  </a:cubicBezTo>
                  <a:cubicBezTo>
                    <a:pt x="13" y="38"/>
                    <a:pt x="13" y="27"/>
                    <a:pt x="13" y="18"/>
                  </a:cubicBezTo>
                  <a:cubicBezTo>
                    <a:pt x="12" y="10"/>
                    <a:pt x="11" y="9"/>
                    <a:pt x="0" y="7"/>
                  </a:cubicBezTo>
                  <a:cubicBezTo>
                    <a:pt x="0" y="6"/>
                    <a:pt x="0" y="4"/>
                    <a:pt x="0" y="2"/>
                  </a:cubicBezTo>
                  <a:cubicBezTo>
                    <a:pt x="1" y="1"/>
                    <a:pt x="1" y="1"/>
                    <a:pt x="2" y="1"/>
                  </a:cubicBezTo>
                  <a:cubicBezTo>
                    <a:pt x="4" y="1"/>
                    <a:pt x="17" y="2"/>
                    <a:pt x="25" y="2"/>
                  </a:cubicBezTo>
                  <a:cubicBezTo>
                    <a:pt x="62" y="2"/>
                    <a:pt x="62" y="2"/>
                    <a:pt x="62" y="2"/>
                  </a:cubicBezTo>
                  <a:cubicBezTo>
                    <a:pt x="78" y="2"/>
                    <a:pt x="89" y="1"/>
                    <a:pt x="93" y="0"/>
                  </a:cubicBezTo>
                  <a:cubicBezTo>
                    <a:pt x="93" y="0"/>
                    <a:pt x="94" y="1"/>
                    <a:pt x="94" y="3"/>
                  </a:cubicBezTo>
                  <a:cubicBezTo>
                    <a:pt x="94" y="17"/>
                    <a:pt x="94" y="26"/>
                    <a:pt x="94" y="30"/>
                  </a:cubicBezTo>
                  <a:cubicBezTo>
                    <a:pt x="94" y="31"/>
                    <a:pt x="93" y="31"/>
                    <a:pt x="91" y="31"/>
                  </a:cubicBezTo>
                  <a:cubicBezTo>
                    <a:pt x="87" y="30"/>
                    <a:pt x="87" y="30"/>
                    <a:pt x="87" y="29"/>
                  </a:cubicBezTo>
                  <a:cubicBezTo>
                    <a:pt x="85" y="19"/>
                    <a:pt x="82" y="14"/>
                    <a:pt x="76" y="12"/>
                  </a:cubicBezTo>
                  <a:cubicBezTo>
                    <a:pt x="71" y="10"/>
                    <a:pt x="66" y="10"/>
                    <a:pt x="54" y="10"/>
                  </a:cubicBezTo>
                  <a:cubicBezTo>
                    <a:pt x="45" y="10"/>
                    <a:pt x="43" y="10"/>
                    <a:pt x="39" y="11"/>
                  </a:cubicBezTo>
                  <a:cubicBezTo>
                    <a:pt x="37" y="11"/>
                    <a:pt x="36" y="12"/>
                    <a:pt x="35" y="18"/>
                  </a:cubicBezTo>
                  <a:cubicBezTo>
                    <a:pt x="34" y="36"/>
                    <a:pt x="34" y="59"/>
                    <a:pt x="34" y="61"/>
                  </a:cubicBezTo>
                  <a:cubicBezTo>
                    <a:pt x="34" y="62"/>
                    <a:pt x="35" y="63"/>
                    <a:pt x="36" y="63"/>
                  </a:cubicBezTo>
                  <a:cubicBezTo>
                    <a:pt x="37" y="63"/>
                    <a:pt x="40" y="64"/>
                    <a:pt x="50" y="64"/>
                  </a:cubicBezTo>
                  <a:cubicBezTo>
                    <a:pt x="60" y="64"/>
                    <a:pt x="65" y="63"/>
                    <a:pt x="70" y="63"/>
                  </a:cubicBezTo>
                  <a:cubicBezTo>
                    <a:pt x="76" y="63"/>
                    <a:pt x="77" y="62"/>
                    <a:pt x="79" y="52"/>
                  </a:cubicBezTo>
                  <a:cubicBezTo>
                    <a:pt x="80" y="51"/>
                    <a:pt x="85" y="49"/>
                    <a:pt x="86" y="50"/>
                  </a:cubicBezTo>
                  <a:cubicBezTo>
                    <a:pt x="86" y="57"/>
                    <a:pt x="86" y="62"/>
                    <a:pt x="86" y="67"/>
                  </a:cubicBezTo>
                  <a:cubicBezTo>
                    <a:pt x="86" y="73"/>
                    <a:pt x="87" y="82"/>
                    <a:pt x="87" y="86"/>
                  </a:cubicBezTo>
                  <a:cubicBezTo>
                    <a:pt x="86" y="87"/>
                    <a:pt x="81" y="87"/>
                    <a:pt x="80" y="86"/>
                  </a:cubicBezTo>
                  <a:cubicBezTo>
                    <a:pt x="79" y="81"/>
                    <a:pt x="78" y="77"/>
                    <a:pt x="75" y="75"/>
                  </a:cubicBezTo>
                  <a:cubicBezTo>
                    <a:pt x="71" y="73"/>
                    <a:pt x="67" y="72"/>
                    <a:pt x="51" y="72"/>
                  </a:cubicBezTo>
                  <a:cubicBezTo>
                    <a:pt x="42" y="72"/>
                    <a:pt x="39" y="72"/>
                    <a:pt x="36" y="73"/>
                  </a:cubicBezTo>
                  <a:cubicBezTo>
                    <a:pt x="35" y="73"/>
                    <a:pt x="34" y="75"/>
                    <a:pt x="34" y="81"/>
                  </a:cubicBezTo>
                  <a:cubicBezTo>
                    <a:pt x="34" y="95"/>
                    <a:pt x="34" y="95"/>
                    <a:pt x="34" y="95"/>
                  </a:cubicBezTo>
                  <a:cubicBezTo>
                    <a:pt x="34" y="104"/>
                    <a:pt x="34" y="111"/>
                    <a:pt x="35" y="115"/>
                  </a:cubicBezTo>
                  <a:cubicBezTo>
                    <a:pt x="36" y="122"/>
                    <a:pt x="41" y="123"/>
                    <a:pt x="53" y="123"/>
                  </a:cubicBezTo>
                  <a:cubicBezTo>
                    <a:pt x="55" y="123"/>
                    <a:pt x="55" y="124"/>
                    <a:pt x="55" y="125"/>
                  </a:cubicBezTo>
                  <a:cubicBezTo>
                    <a:pt x="53" y="131"/>
                    <a:pt x="53" y="131"/>
                    <a:pt x="53" y="131"/>
                  </a:cubicBezTo>
                  <a:cubicBezTo>
                    <a:pt x="48" y="131"/>
                    <a:pt x="48" y="131"/>
                    <a:pt x="48" y="131"/>
                  </a:cubicBezTo>
                  <a:cubicBezTo>
                    <a:pt x="40" y="131"/>
                    <a:pt x="33" y="130"/>
                    <a:pt x="24" y="130"/>
                  </a:cubicBezTo>
                  <a:cubicBezTo>
                    <a:pt x="16" y="130"/>
                    <a:pt x="4" y="131"/>
                    <a:pt x="4" y="131"/>
                  </a:cubicBezTo>
                  <a:cubicBezTo>
                    <a:pt x="3" y="131"/>
                    <a:pt x="2" y="130"/>
                    <a:pt x="2" y="129"/>
                  </a:cubicBezTo>
                  <a:cubicBezTo>
                    <a:pt x="1" y="126"/>
                    <a:pt x="1" y="124"/>
                    <a:pt x="2" y="123"/>
                  </a:cubicBezTo>
                  <a:lnTo>
                    <a:pt x="7" y="123"/>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46" name="Google Shape;47;p29">
              <a:extLst>
                <a:ext uri="{FF2B5EF4-FFF2-40B4-BE49-F238E27FC236}">
                  <a16:creationId xmlns:a16="http://schemas.microsoft.com/office/drawing/2014/main" id="{0A80B525-C2B0-4294-906A-DFC95F644704}"/>
                </a:ext>
              </a:extLst>
            </p:cNvPr>
            <p:cNvSpPr/>
            <p:nvPr/>
          </p:nvSpPr>
          <p:spPr>
            <a:xfrm>
              <a:off x="301" y="3227"/>
              <a:ext cx="294" cy="285"/>
            </a:xfrm>
            <a:custGeom>
              <a:avLst/>
              <a:gdLst/>
              <a:ahLst/>
              <a:cxnLst/>
              <a:rect l="l" t="t" r="r" b="b"/>
              <a:pathLst>
                <a:path w="141" h="136" extrusionOk="0">
                  <a:moveTo>
                    <a:pt x="72" y="0"/>
                  </a:moveTo>
                  <a:cubicBezTo>
                    <a:pt x="108" y="0"/>
                    <a:pt x="141" y="29"/>
                    <a:pt x="141" y="65"/>
                  </a:cubicBezTo>
                  <a:cubicBezTo>
                    <a:pt x="141" y="89"/>
                    <a:pt x="130" y="108"/>
                    <a:pt x="118" y="118"/>
                  </a:cubicBezTo>
                  <a:cubicBezTo>
                    <a:pt x="104" y="131"/>
                    <a:pt x="86" y="136"/>
                    <a:pt x="76"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7" y="128"/>
                    <a:pt x="117" y="108"/>
                    <a:pt x="117" y="73"/>
                  </a:cubicBezTo>
                  <a:cubicBezTo>
                    <a:pt x="117" y="56"/>
                    <a:pt x="113" y="37"/>
                    <a:pt x="100" y="23"/>
                  </a:cubicBezTo>
                  <a:cubicBezTo>
                    <a:pt x="93" y="15"/>
                    <a:pt x="82" y="8"/>
                    <a:pt x="67" y="8"/>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47" name="Google Shape;48;p29">
              <a:extLst>
                <a:ext uri="{FF2B5EF4-FFF2-40B4-BE49-F238E27FC236}">
                  <a16:creationId xmlns:a16="http://schemas.microsoft.com/office/drawing/2014/main" id="{08F74894-A222-42B2-BBA2-C3CA753AB050}"/>
                </a:ext>
              </a:extLst>
            </p:cNvPr>
            <p:cNvSpPr/>
            <p:nvPr/>
          </p:nvSpPr>
          <p:spPr>
            <a:xfrm>
              <a:off x="660" y="3231"/>
              <a:ext cx="289" cy="281"/>
            </a:xfrm>
            <a:custGeom>
              <a:avLst/>
              <a:gdLst/>
              <a:ahLst/>
              <a:cxnLst/>
              <a:rect l="l" t="t" r="r" b="b"/>
              <a:pathLst>
                <a:path w="138" h="134" extrusionOk="0">
                  <a:moveTo>
                    <a:pt x="136" y="8"/>
                  </a:moveTo>
                  <a:cubicBezTo>
                    <a:pt x="134" y="8"/>
                    <a:pt x="131" y="9"/>
                    <a:pt x="129" y="9"/>
                  </a:cubicBezTo>
                  <a:cubicBezTo>
                    <a:pt x="127" y="9"/>
                    <a:pt x="126" y="10"/>
                    <a:pt x="125" y="13"/>
                  </a:cubicBezTo>
                  <a:cubicBezTo>
                    <a:pt x="124" y="18"/>
                    <a:pt x="124" y="30"/>
                    <a:pt x="123" y="65"/>
                  </a:cubicBezTo>
                  <a:cubicBezTo>
                    <a:pt x="122" y="87"/>
                    <a:pt x="120" y="99"/>
                    <a:pt x="111" y="112"/>
                  </a:cubicBezTo>
                  <a:cubicBezTo>
                    <a:pt x="101" y="125"/>
                    <a:pt x="82" y="134"/>
                    <a:pt x="66" y="134"/>
                  </a:cubicBezTo>
                  <a:cubicBezTo>
                    <a:pt x="45" y="134"/>
                    <a:pt x="30" y="126"/>
                    <a:pt x="25" y="120"/>
                  </a:cubicBezTo>
                  <a:cubicBezTo>
                    <a:pt x="13" y="109"/>
                    <a:pt x="12" y="98"/>
                    <a:pt x="12" y="85"/>
                  </a:cubicBezTo>
                  <a:cubicBezTo>
                    <a:pt x="12" y="72"/>
                    <a:pt x="12" y="59"/>
                    <a:pt x="12" y="43"/>
                  </a:cubicBezTo>
                  <a:cubicBezTo>
                    <a:pt x="13" y="18"/>
                    <a:pt x="13" y="14"/>
                    <a:pt x="12" y="12"/>
                  </a:cubicBezTo>
                  <a:cubicBezTo>
                    <a:pt x="10" y="9"/>
                    <a:pt x="7" y="8"/>
                    <a:pt x="0" y="7"/>
                  </a:cubicBezTo>
                  <a:cubicBezTo>
                    <a:pt x="1" y="3"/>
                    <a:pt x="1" y="3"/>
                    <a:pt x="1" y="3"/>
                  </a:cubicBezTo>
                  <a:cubicBezTo>
                    <a:pt x="1" y="1"/>
                    <a:pt x="2" y="1"/>
                    <a:pt x="4" y="1"/>
                  </a:cubicBezTo>
                  <a:cubicBezTo>
                    <a:pt x="9" y="1"/>
                    <a:pt x="20" y="2"/>
                    <a:pt x="24" y="2"/>
                  </a:cubicBezTo>
                  <a:cubicBezTo>
                    <a:pt x="34" y="1"/>
                    <a:pt x="43" y="0"/>
                    <a:pt x="53" y="0"/>
                  </a:cubicBezTo>
                  <a:cubicBezTo>
                    <a:pt x="54" y="0"/>
                    <a:pt x="54" y="0"/>
                    <a:pt x="54" y="1"/>
                  </a:cubicBezTo>
                  <a:cubicBezTo>
                    <a:pt x="54" y="2"/>
                    <a:pt x="54" y="6"/>
                    <a:pt x="54" y="7"/>
                  </a:cubicBezTo>
                  <a:cubicBezTo>
                    <a:pt x="42" y="8"/>
                    <a:pt x="37" y="10"/>
                    <a:pt x="36" y="15"/>
                  </a:cubicBezTo>
                  <a:cubicBezTo>
                    <a:pt x="35" y="18"/>
                    <a:pt x="34" y="24"/>
                    <a:pt x="34" y="34"/>
                  </a:cubicBezTo>
                  <a:cubicBezTo>
                    <a:pt x="34" y="45"/>
                    <a:pt x="33" y="65"/>
                    <a:pt x="33" y="85"/>
                  </a:cubicBezTo>
                  <a:cubicBezTo>
                    <a:pt x="33" y="98"/>
                    <a:pt x="37" y="106"/>
                    <a:pt x="46" y="112"/>
                  </a:cubicBezTo>
                  <a:cubicBezTo>
                    <a:pt x="53" y="118"/>
                    <a:pt x="64" y="120"/>
                    <a:pt x="72" y="120"/>
                  </a:cubicBezTo>
                  <a:cubicBezTo>
                    <a:pt x="91" y="120"/>
                    <a:pt x="99" y="112"/>
                    <a:pt x="103" y="107"/>
                  </a:cubicBezTo>
                  <a:cubicBezTo>
                    <a:pt x="110" y="98"/>
                    <a:pt x="113" y="82"/>
                    <a:pt x="113" y="64"/>
                  </a:cubicBezTo>
                  <a:cubicBezTo>
                    <a:pt x="113" y="44"/>
                    <a:pt x="112" y="25"/>
                    <a:pt x="111" y="16"/>
                  </a:cubicBezTo>
                  <a:cubicBezTo>
                    <a:pt x="110" y="9"/>
                    <a:pt x="108" y="9"/>
                    <a:pt x="93" y="9"/>
                  </a:cubicBezTo>
                  <a:cubicBezTo>
                    <a:pt x="92" y="9"/>
                    <a:pt x="91" y="7"/>
                    <a:pt x="91" y="6"/>
                  </a:cubicBezTo>
                  <a:cubicBezTo>
                    <a:pt x="92" y="5"/>
                    <a:pt x="93" y="3"/>
                    <a:pt x="94" y="2"/>
                  </a:cubicBezTo>
                  <a:cubicBezTo>
                    <a:pt x="94" y="2"/>
                    <a:pt x="95" y="2"/>
                    <a:pt x="97" y="2"/>
                  </a:cubicBezTo>
                  <a:cubicBezTo>
                    <a:pt x="100" y="2"/>
                    <a:pt x="110" y="2"/>
                    <a:pt x="115" y="2"/>
                  </a:cubicBezTo>
                  <a:cubicBezTo>
                    <a:pt x="122" y="2"/>
                    <a:pt x="133" y="1"/>
                    <a:pt x="137" y="1"/>
                  </a:cubicBezTo>
                  <a:cubicBezTo>
                    <a:pt x="138" y="1"/>
                    <a:pt x="138" y="1"/>
                    <a:pt x="138" y="3"/>
                  </a:cubicBezTo>
                  <a:lnTo>
                    <a:pt x="136" y="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48" name="Google Shape;49;p29">
              <a:extLst>
                <a:ext uri="{FF2B5EF4-FFF2-40B4-BE49-F238E27FC236}">
                  <a16:creationId xmlns:a16="http://schemas.microsoft.com/office/drawing/2014/main" id="{CCE1EB54-1154-49F0-9DF1-C56C63D383D1}"/>
                </a:ext>
              </a:extLst>
            </p:cNvPr>
            <p:cNvSpPr/>
            <p:nvPr/>
          </p:nvSpPr>
          <p:spPr>
            <a:xfrm>
              <a:off x="992" y="3233"/>
              <a:ext cx="320" cy="281"/>
            </a:xfrm>
            <a:custGeom>
              <a:avLst/>
              <a:gdLst/>
              <a:ahLst/>
              <a:cxnLst/>
              <a:rect l="l" t="t" r="r" b="b"/>
              <a:pathLst>
                <a:path w="153" h="134" extrusionOk="0">
                  <a:moveTo>
                    <a:pt x="0" y="0"/>
                  </a:moveTo>
                  <a:cubicBezTo>
                    <a:pt x="9" y="0"/>
                    <a:pt x="13" y="1"/>
                    <a:pt x="31" y="1"/>
                  </a:cubicBezTo>
                  <a:cubicBezTo>
                    <a:pt x="32" y="1"/>
                    <a:pt x="34" y="1"/>
                    <a:pt x="34" y="1"/>
                  </a:cubicBezTo>
                  <a:cubicBezTo>
                    <a:pt x="35" y="2"/>
                    <a:pt x="36" y="3"/>
                    <a:pt x="36" y="4"/>
                  </a:cubicBezTo>
                  <a:cubicBezTo>
                    <a:pt x="37" y="7"/>
                    <a:pt x="45" y="17"/>
                    <a:pt x="49" y="21"/>
                  </a:cubicBezTo>
                  <a:cubicBezTo>
                    <a:pt x="60" y="32"/>
                    <a:pt x="85" y="58"/>
                    <a:pt x="124" y="94"/>
                  </a:cubicBezTo>
                  <a:cubicBezTo>
                    <a:pt x="124" y="87"/>
                    <a:pt x="124" y="75"/>
                    <a:pt x="124" y="60"/>
                  </a:cubicBezTo>
                  <a:cubicBezTo>
                    <a:pt x="124" y="39"/>
                    <a:pt x="125" y="28"/>
                    <a:pt x="124" y="19"/>
                  </a:cubicBezTo>
                  <a:cubicBezTo>
                    <a:pt x="123" y="15"/>
                    <a:pt x="123" y="10"/>
                    <a:pt x="119" y="9"/>
                  </a:cubicBezTo>
                  <a:cubicBezTo>
                    <a:pt x="117" y="9"/>
                    <a:pt x="110" y="8"/>
                    <a:pt x="107" y="7"/>
                  </a:cubicBezTo>
                  <a:cubicBezTo>
                    <a:pt x="107" y="7"/>
                    <a:pt x="106" y="7"/>
                    <a:pt x="106" y="6"/>
                  </a:cubicBezTo>
                  <a:cubicBezTo>
                    <a:pt x="106" y="1"/>
                    <a:pt x="106" y="1"/>
                    <a:pt x="106" y="1"/>
                  </a:cubicBezTo>
                  <a:cubicBezTo>
                    <a:pt x="128" y="1"/>
                    <a:pt x="128" y="1"/>
                    <a:pt x="128" y="1"/>
                  </a:cubicBezTo>
                  <a:cubicBezTo>
                    <a:pt x="136" y="1"/>
                    <a:pt x="145" y="0"/>
                    <a:pt x="150" y="0"/>
                  </a:cubicBezTo>
                  <a:cubicBezTo>
                    <a:pt x="151" y="0"/>
                    <a:pt x="152" y="0"/>
                    <a:pt x="152" y="1"/>
                  </a:cubicBezTo>
                  <a:cubicBezTo>
                    <a:pt x="153" y="5"/>
                    <a:pt x="153" y="5"/>
                    <a:pt x="153" y="5"/>
                  </a:cubicBezTo>
                  <a:cubicBezTo>
                    <a:pt x="147" y="7"/>
                    <a:pt x="144" y="8"/>
                    <a:pt x="141" y="10"/>
                  </a:cubicBezTo>
                  <a:cubicBezTo>
                    <a:pt x="137" y="12"/>
                    <a:pt x="136" y="18"/>
                    <a:pt x="135" y="44"/>
                  </a:cubicBezTo>
                  <a:cubicBezTo>
                    <a:pt x="134" y="63"/>
                    <a:pt x="134" y="76"/>
                    <a:pt x="134" y="98"/>
                  </a:cubicBezTo>
                  <a:cubicBezTo>
                    <a:pt x="134" y="113"/>
                    <a:pt x="134" y="125"/>
                    <a:pt x="134" y="128"/>
                  </a:cubicBezTo>
                  <a:cubicBezTo>
                    <a:pt x="134" y="130"/>
                    <a:pt x="133" y="131"/>
                    <a:pt x="129" y="134"/>
                  </a:cubicBezTo>
                  <a:cubicBezTo>
                    <a:pt x="128" y="134"/>
                    <a:pt x="127" y="134"/>
                    <a:pt x="126" y="132"/>
                  </a:cubicBezTo>
                  <a:cubicBezTo>
                    <a:pt x="115" y="116"/>
                    <a:pt x="98" y="99"/>
                    <a:pt x="77" y="78"/>
                  </a:cubicBezTo>
                  <a:cubicBezTo>
                    <a:pt x="58" y="59"/>
                    <a:pt x="43" y="44"/>
                    <a:pt x="30" y="31"/>
                  </a:cubicBezTo>
                  <a:cubicBezTo>
                    <a:pt x="29" y="41"/>
                    <a:pt x="29" y="52"/>
                    <a:pt x="29" y="64"/>
                  </a:cubicBezTo>
                  <a:cubicBezTo>
                    <a:pt x="29" y="78"/>
                    <a:pt x="29" y="107"/>
                    <a:pt x="31" y="115"/>
                  </a:cubicBezTo>
                  <a:cubicBezTo>
                    <a:pt x="32" y="120"/>
                    <a:pt x="41" y="122"/>
                    <a:pt x="47" y="123"/>
                  </a:cubicBezTo>
                  <a:cubicBezTo>
                    <a:pt x="48" y="128"/>
                    <a:pt x="48" y="128"/>
                    <a:pt x="48" y="128"/>
                  </a:cubicBezTo>
                  <a:cubicBezTo>
                    <a:pt x="49" y="129"/>
                    <a:pt x="47" y="130"/>
                    <a:pt x="47" y="130"/>
                  </a:cubicBezTo>
                  <a:cubicBezTo>
                    <a:pt x="39" y="130"/>
                    <a:pt x="29" y="129"/>
                    <a:pt x="21" y="129"/>
                  </a:cubicBezTo>
                  <a:cubicBezTo>
                    <a:pt x="14" y="129"/>
                    <a:pt x="8" y="130"/>
                    <a:pt x="5" y="130"/>
                  </a:cubicBezTo>
                  <a:cubicBezTo>
                    <a:pt x="3" y="124"/>
                    <a:pt x="3" y="124"/>
                    <a:pt x="3" y="124"/>
                  </a:cubicBezTo>
                  <a:cubicBezTo>
                    <a:pt x="16" y="121"/>
                    <a:pt x="16" y="119"/>
                    <a:pt x="17" y="112"/>
                  </a:cubicBezTo>
                  <a:cubicBezTo>
                    <a:pt x="18" y="107"/>
                    <a:pt x="19" y="89"/>
                    <a:pt x="19" y="66"/>
                  </a:cubicBezTo>
                  <a:cubicBezTo>
                    <a:pt x="19" y="44"/>
                    <a:pt x="19" y="44"/>
                    <a:pt x="19" y="44"/>
                  </a:cubicBezTo>
                  <a:cubicBezTo>
                    <a:pt x="19" y="20"/>
                    <a:pt x="19" y="16"/>
                    <a:pt x="16" y="13"/>
                  </a:cubicBezTo>
                  <a:cubicBezTo>
                    <a:pt x="12" y="9"/>
                    <a:pt x="10" y="8"/>
                    <a:pt x="2" y="7"/>
                  </a:cubicBezTo>
                  <a:cubicBezTo>
                    <a:pt x="1" y="6"/>
                    <a:pt x="0" y="6"/>
                    <a:pt x="0" y="5"/>
                  </a:cubicBezTo>
                  <a:lnTo>
                    <a:pt x="0" y="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49" name="Google Shape;50;p29">
              <a:extLst>
                <a:ext uri="{FF2B5EF4-FFF2-40B4-BE49-F238E27FC236}">
                  <a16:creationId xmlns:a16="http://schemas.microsoft.com/office/drawing/2014/main" id="{6C56DA4C-C88C-444B-8EDE-B044A3F8FD2C}"/>
                </a:ext>
              </a:extLst>
            </p:cNvPr>
            <p:cNvSpPr/>
            <p:nvPr/>
          </p:nvSpPr>
          <p:spPr>
            <a:xfrm>
              <a:off x="1366" y="3231"/>
              <a:ext cx="289" cy="275"/>
            </a:xfrm>
            <a:custGeom>
              <a:avLst/>
              <a:gdLst/>
              <a:ahLst/>
              <a:cxnLst/>
              <a:rect l="l" t="t" r="r" b="b"/>
              <a:pathLst>
                <a:path w="138" h="131" extrusionOk="0">
                  <a:moveTo>
                    <a:pt x="138" y="66"/>
                  </a:moveTo>
                  <a:cubicBezTo>
                    <a:pt x="138" y="77"/>
                    <a:pt x="133" y="94"/>
                    <a:pt x="119" y="108"/>
                  </a:cubicBezTo>
                  <a:cubicBezTo>
                    <a:pt x="105" y="121"/>
                    <a:pt x="95" y="125"/>
                    <a:pt x="85" y="128"/>
                  </a:cubicBezTo>
                  <a:cubicBezTo>
                    <a:pt x="74" y="131"/>
                    <a:pt x="67" y="131"/>
                    <a:pt x="53" y="131"/>
                  </a:cubicBezTo>
                  <a:cubicBezTo>
                    <a:pt x="42" y="131"/>
                    <a:pt x="23" y="130"/>
                    <a:pt x="19" y="130"/>
                  </a:cubicBezTo>
                  <a:cubicBezTo>
                    <a:pt x="13" y="130"/>
                    <a:pt x="6" y="130"/>
                    <a:pt x="2" y="131"/>
                  </a:cubicBezTo>
                  <a:cubicBezTo>
                    <a:pt x="1" y="129"/>
                    <a:pt x="1" y="125"/>
                    <a:pt x="1" y="124"/>
                  </a:cubicBezTo>
                  <a:cubicBezTo>
                    <a:pt x="10" y="121"/>
                    <a:pt x="12" y="120"/>
                    <a:pt x="12" y="116"/>
                  </a:cubicBezTo>
                  <a:cubicBezTo>
                    <a:pt x="13" y="101"/>
                    <a:pt x="13" y="67"/>
                    <a:pt x="13" y="43"/>
                  </a:cubicBezTo>
                  <a:cubicBezTo>
                    <a:pt x="13" y="22"/>
                    <a:pt x="13" y="17"/>
                    <a:pt x="13" y="15"/>
                  </a:cubicBezTo>
                  <a:cubicBezTo>
                    <a:pt x="12" y="12"/>
                    <a:pt x="11" y="10"/>
                    <a:pt x="2" y="8"/>
                  </a:cubicBezTo>
                  <a:cubicBezTo>
                    <a:pt x="1" y="8"/>
                    <a:pt x="1" y="8"/>
                    <a:pt x="1" y="5"/>
                  </a:cubicBezTo>
                  <a:cubicBezTo>
                    <a:pt x="0" y="2"/>
                    <a:pt x="0" y="2"/>
                    <a:pt x="0" y="2"/>
                  </a:cubicBezTo>
                  <a:cubicBezTo>
                    <a:pt x="8" y="2"/>
                    <a:pt x="16" y="1"/>
                    <a:pt x="27" y="1"/>
                  </a:cubicBezTo>
                  <a:cubicBezTo>
                    <a:pt x="41" y="1"/>
                    <a:pt x="48" y="0"/>
                    <a:pt x="57" y="0"/>
                  </a:cubicBezTo>
                  <a:cubicBezTo>
                    <a:pt x="72" y="0"/>
                    <a:pt x="98" y="2"/>
                    <a:pt x="116" y="19"/>
                  </a:cubicBezTo>
                  <a:cubicBezTo>
                    <a:pt x="131" y="32"/>
                    <a:pt x="138" y="48"/>
                    <a:pt x="138" y="66"/>
                  </a:cubicBezTo>
                  <a:close/>
                  <a:moveTo>
                    <a:pt x="55" y="8"/>
                  </a:moveTo>
                  <a:cubicBezTo>
                    <a:pt x="50" y="8"/>
                    <a:pt x="39" y="10"/>
                    <a:pt x="37" y="12"/>
                  </a:cubicBezTo>
                  <a:cubicBezTo>
                    <a:pt x="36" y="12"/>
                    <a:pt x="36" y="14"/>
                    <a:pt x="36" y="16"/>
                  </a:cubicBezTo>
                  <a:cubicBezTo>
                    <a:pt x="35" y="24"/>
                    <a:pt x="34" y="42"/>
                    <a:pt x="34" y="58"/>
                  </a:cubicBezTo>
                  <a:cubicBezTo>
                    <a:pt x="34" y="87"/>
                    <a:pt x="35" y="107"/>
                    <a:pt x="38" y="118"/>
                  </a:cubicBezTo>
                  <a:cubicBezTo>
                    <a:pt x="38" y="120"/>
                    <a:pt x="39" y="120"/>
                    <a:pt x="40" y="121"/>
                  </a:cubicBezTo>
                  <a:cubicBezTo>
                    <a:pt x="45" y="122"/>
                    <a:pt x="50" y="123"/>
                    <a:pt x="56" y="123"/>
                  </a:cubicBezTo>
                  <a:cubicBezTo>
                    <a:pt x="64" y="123"/>
                    <a:pt x="75" y="122"/>
                    <a:pt x="88" y="114"/>
                  </a:cubicBezTo>
                  <a:cubicBezTo>
                    <a:pt x="104" y="104"/>
                    <a:pt x="112" y="85"/>
                    <a:pt x="112" y="64"/>
                  </a:cubicBezTo>
                  <a:cubicBezTo>
                    <a:pt x="112" y="43"/>
                    <a:pt x="103" y="28"/>
                    <a:pt x="93" y="21"/>
                  </a:cubicBezTo>
                  <a:cubicBezTo>
                    <a:pt x="80" y="10"/>
                    <a:pt x="65" y="8"/>
                    <a:pt x="56" y="8"/>
                  </a:cubicBezTo>
                  <a:lnTo>
                    <a:pt x="55" y="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50" name="Google Shape;51;p29">
              <a:extLst>
                <a:ext uri="{FF2B5EF4-FFF2-40B4-BE49-F238E27FC236}">
                  <a16:creationId xmlns:a16="http://schemas.microsoft.com/office/drawing/2014/main" id="{1A640F36-0179-4765-B7AD-48554249357C}"/>
                </a:ext>
              </a:extLst>
            </p:cNvPr>
            <p:cNvSpPr/>
            <p:nvPr/>
          </p:nvSpPr>
          <p:spPr>
            <a:xfrm>
              <a:off x="1680" y="3227"/>
              <a:ext cx="280" cy="281"/>
            </a:xfrm>
            <a:custGeom>
              <a:avLst/>
              <a:gdLst/>
              <a:ahLst/>
              <a:cxnLst/>
              <a:rect l="l" t="t" r="r" b="b"/>
              <a:pathLst>
                <a:path w="134" h="134" extrusionOk="0">
                  <a:moveTo>
                    <a:pt x="70" y="0"/>
                  </a:moveTo>
                  <a:cubicBezTo>
                    <a:pt x="72" y="0"/>
                    <a:pt x="72" y="1"/>
                    <a:pt x="73" y="4"/>
                  </a:cubicBezTo>
                  <a:cubicBezTo>
                    <a:pt x="79" y="22"/>
                    <a:pt x="83" y="32"/>
                    <a:pt x="90" y="51"/>
                  </a:cubicBezTo>
                  <a:cubicBezTo>
                    <a:pt x="97" y="69"/>
                    <a:pt x="112" y="104"/>
                    <a:pt x="115" y="110"/>
                  </a:cubicBezTo>
                  <a:cubicBezTo>
                    <a:pt x="119" y="120"/>
                    <a:pt x="122" y="125"/>
                    <a:pt x="134" y="127"/>
                  </a:cubicBezTo>
                  <a:cubicBezTo>
                    <a:pt x="134" y="127"/>
                    <a:pt x="133" y="133"/>
                    <a:pt x="131" y="133"/>
                  </a:cubicBezTo>
                  <a:cubicBezTo>
                    <a:pt x="113" y="133"/>
                    <a:pt x="109" y="133"/>
                    <a:pt x="102" y="133"/>
                  </a:cubicBezTo>
                  <a:cubicBezTo>
                    <a:pt x="96" y="133"/>
                    <a:pt x="89" y="134"/>
                    <a:pt x="87" y="134"/>
                  </a:cubicBezTo>
                  <a:cubicBezTo>
                    <a:pt x="86" y="134"/>
                    <a:pt x="86" y="133"/>
                    <a:pt x="86" y="133"/>
                  </a:cubicBezTo>
                  <a:cubicBezTo>
                    <a:pt x="85" y="132"/>
                    <a:pt x="84" y="128"/>
                    <a:pt x="84" y="127"/>
                  </a:cubicBezTo>
                  <a:cubicBezTo>
                    <a:pt x="93" y="125"/>
                    <a:pt x="94" y="124"/>
                    <a:pt x="93" y="118"/>
                  </a:cubicBezTo>
                  <a:cubicBezTo>
                    <a:pt x="93" y="114"/>
                    <a:pt x="86" y="96"/>
                    <a:pt x="84" y="92"/>
                  </a:cubicBezTo>
                  <a:cubicBezTo>
                    <a:pt x="83" y="89"/>
                    <a:pt x="82" y="88"/>
                    <a:pt x="80" y="88"/>
                  </a:cubicBezTo>
                  <a:cubicBezTo>
                    <a:pt x="70" y="88"/>
                    <a:pt x="50" y="88"/>
                    <a:pt x="40" y="89"/>
                  </a:cubicBezTo>
                  <a:cubicBezTo>
                    <a:pt x="37" y="89"/>
                    <a:pt x="36" y="90"/>
                    <a:pt x="35" y="93"/>
                  </a:cubicBezTo>
                  <a:cubicBezTo>
                    <a:pt x="33" y="98"/>
                    <a:pt x="27" y="112"/>
                    <a:pt x="27" y="118"/>
                  </a:cubicBezTo>
                  <a:cubicBezTo>
                    <a:pt x="27" y="122"/>
                    <a:pt x="29" y="124"/>
                    <a:pt x="39" y="126"/>
                  </a:cubicBezTo>
                  <a:cubicBezTo>
                    <a:pt x="40" y="127"/>
                    <a:pt x="38" y="132"/>
                    <a:pt x="37" y="133"/>
                  </a:cubicBezTo>
                  <a:cubicBezTo>
                    <a:pt x="26" y="132"/>
                    <a:pt x="14" y="132"/>
                    <a:pt x="10" y="132"/>
                  </a:cubicBezTo>
                  <a:cubicBezTo>
                    <a:pt x="7" y="132"/>
                    <a:pt x="4" y="133"/>
                    <a:pt x="3" y="133"/>
                  </a:cubicBezTo>
                  <a:cubicBezTo>
                    <a:pt x="2" y="133"/>
                    <a:pt x="2" y="132"/>
                    <a:pt x="2" y="132"/>
                  </a:cubicBezTo>
                  <a:cubicBezTo>
                    <a:pt x="1" y="131"/>
                    <a:pt x="0" y="127"/>
                    <a:pt x="1" y="126"/>
                  </a:cubicBezTo>
                  <a:cubicBezTo>
                    <a:pt x="10" y="124"/>
                    <a:pt x="12" y="117"/>
                    <a:pt x="17" y="107"/>
                  </a:cubicBezTo>
                  <a:cubicBezTo>
                    <a:pt x="22" y="97"/>
                    <a:pt x="45" y="42"/>
                    <a:pt x="56" y="16"/>
                  </a:cubicBezTo>
                  <a:cubicBezTo>
                    <a:pt x="58" y="11"/>
                    <a:pt x="60" y="7"/>
                    <a:pt x="61" y="4"/>
                  </a:cubicBezTo>
                  <a:cubicBezTo>
                    <a:pt x="61" y="3"/>
                    <a:pt x="62" y="3"/>
                    <a:pt x="63" y="2"/>
                  </a:cubicBezTo>
                  <a:cubicBezTo>
                    <a:pt x="64" y="1"/>
                    <a:pt x="68" y="0"/>
                    <a:pt x="70" y="0"/>
                  </a:cubicBezTo>
                  <a:close/>
                  <a:moveTo>
                    <a:pt x="46" y="78"/>
                  </a:moveTo>
                  <a:cubicBezTo>
                    <a:pt x="47" y="78"/>
                    <a:pt x="51" y="79"/>
                    <a:pt x="59" y="79"/>
                  </a:cubicBezTo>
                  <a:cubicBezTo>
                    <a:pt x="66" y="79"/>
                    <a:pt x="71" y="79"/>
                    <a:pt x="76" y="78"/>
                  </a:cubicBezTo>
                  <a:cubicBezTo>
                    <a:pt x="78" y="78"/>
                    <a:pt x="79" y="77"/>
                    <a:pt x="78" y="76"/>
                  </a:cubicBezTo>
                  <a:cubicBezTo>
                    <a:pt x="71" y="54"/>
                    <a:pt x="67" y="43"/>
                    <a:pt x="62" y="31"/>
                  </a:cubicBezTo>
                  <a:cubicBezTo>
                    <a:pt x="62" y="30"/>
                    <a:pt x="61" y="30"/>
                    <a:pt x="60" y="31"/>
                  </a:cubicBezTo>
                  <a:cubicBezTo>
                    <a:pt x="52" y="49"/>
                    <a:pt x="49" y="56"/>
                    <a:pt x="42" y="76"/>
                  </a:cubicBezTo>
                  <a:cubicBezTo>
                    <a:pt x="41" y="77"/>
                    <a:pt x="43" y="78"/>
                    <a:pt x="45" y="78"/>
                  </a:cubicBezTo>
                  <a:lnTo>
                    <a:pt x="46" y="78"/>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51" name="Google Shape;52;p29">
              <a:extLst>
                <a:ext uri="{FF2B5EF4-FFF2-40B4-BE49-F238E27FC236}">
                  <a16:creationId xmlns:a16="http://schemas.microsoft.com/office/drawing/2014/main" id="{6FB13965-2FB8-4FD9-B67F-62AD3783A655}"/>
                </a:ext>
              </a:extLst>
            </p:cNvPr>
            <p:cNvSpPr/>
            <p:nvPr/>
          </p:nvSpPr>
          <p:spPr>
            <a:xfrm>
              <a:off x="1949" y="3215"/>
              <a:ext cx="282" cy="291"/>
            </a:xfrm>
            <a:custGeom>
              <a:avLst/>
              <a:gdLst/>
              <a:ahLst/>
              <a:cxnLst/>
              <a:rect l="l" t="t" r="r" b="b"/>
              <a:pathLst>
                <a:path w="135" h="139" extrusionOk="0">
                  <a:moveTo>
                    <a:pt x="36" y="133"/>
                  </a:moveTo>
                  <a:cubicBezTo>
                    <a:pt x="40" y="132"/>
                    <a:pt x="45" y="131"/>
                    <a:pt x="48" y="131"/>
                  </a:cubicBezTo>
                  <a:cubicBezTo>
                    <a:pt x="53" y="130"/>
                    <a:pt x="56" y="128"/>
                    <a:pt x="56" y="124"/>
                  </a:cubicBezTo>
                  <a:cubicBezTo>
                    <a:pt x="57" y="121"/>
                    <a:pt x="58" y="107"/>
                    <a:pt x="58" y="80"/>
                  </a:cubicBezTo>
                  <a:cubicBezTo>
                    <a:pt x="58" y="60"/>
                    <a:pt x="58" y="60"/>
                    <a:pt x="58" y="60"/>
                  </a:cubicBezTo>
                  <a:cubicBezTo>
                    <a:pt x="58" y="24"/>
                    <a:pt x="58" y="18"/>
                    <a:pt x="57" y="18"/>
                  </a:cubicBezTo>
                  <a:cubicBezTo>
                    <a:pt x="45" y="18"/>
                    <a:pt x="45" y="18"/>
                    <a:pt x="45" y="18"/>
                  </a:cubicBezTo>
                  <a:cubicBezTo>
                    <a:pt x="27" y="18"/>
                    <a:pt x="16" y="21"/>
                    <a:pt x="14" y="22"/>
                  </a:cubicBezTo>
                  <a:cubicBezTo>
                    <a:pt x="12" y="23"/>
                    <a:pt x="10" y="27"/>
                    <a:pt x="7" y="36"/>
                  </a:cubicBezTo>
                  <a:cubicBezTo>
                    <a:pt x="7" y="37"/>
                    <a:pt x="6" y="37"/>
                    <a:pt x="5" y="36"/>
                  </a:cubicBezTo>
                  <a:cubicBezTo>
                    <a:pt x="3" y="35"/>
                    <a:pt x="1" y="33"/>
                    <a:pt x="0" y="32"/>
                  </a:cubicBezTo>
                  <a:cubicBezTo>
                    <a:pt x="3" y="26"/>
                    <a:pt x="7" y="17"/>
                    <a:pt x="12" y="1"/>
                  </a:cubicBezTo>
                  <a:cubicBezTo>
                    <a:pt x="13" y="0"/>
                    <a:pt x="14" y="0"/>
                    <a:pt x="16" y="1"/>
                  </a:cubicBezTo>
                  <a:cubicBezTo>
                    <a:pt x="17" y="1"/>
                    <a:pt x="17" y="1"/>
                    <a:pt x="18" y="2"/>
                  </a:cubicBezTo>
                  <a:cubicBezTo>
                    <a:pt x="18" y="7"/>
                    <a:pt x="19" y="8"/>
                    <a:pt x="20" y="8"/>
                  </a:cubicBezTo>
                  <a:cubicBezTo>
                    <a:pt x="22" y="9"/>
                    <a:pt x="25" y="9"/>
                    <a:pt x="29" y="9"/>
                  </a:cubicBezTo>
                  <a:cubicBezTo>
                    <a:pt x="35" y="10"/>
                    <a:pt x="41" y="10"/>
                    <a:pt x="61" y="10"/>
                  </a:cubicBezTo>
                  <a:cubicBezTo>
                    <a:pt x="83" y="10"/>
                    <a:pt x="102" y="9"/>
                    <a:pt x="114" y="9"/>
                  </a:cubicBezTo>
                  <a:cubicBezTo>
                    <a:pt x="119" y="9"/>
                    <a:pt x="122" y="9"/>
                    <a:pt x="124" y="8"/>
                  </a:cubicBezTo>
                  <a:cubicBezTo>
                    <a:pt x="125" y="8"/>
                    <a:pt x="127" y="5"/>
                    <a:pt x="128" y="2"/>
                  </a:cubicBezTo>
                  <a:cubicBezTo>
                    <a:pt x="129" y="1"/>
                    <a:pt x="129" y="1"/>
                    <a:pt x="130" y="1"/>
                  </a:cubicBezTo>
                  <a:cubicBezTo>
                    <a:pt x="131" y="1"/>
                    <a:pt x="133" y="2"/>
                    <a:pt x="134" y="3"/>
                  </a:cubicBezTo>
                  <a:cubicBezTo>
                    <a:pt x="135" y="3"/>
                    <a:pt x="135" y="4"/>
                    <a:pt x="135" y="5"/>
                  </a:cubicBezTo>
                  <a:cubicBezTo>
                    <a:pt x="131" y="16"/>
                    <a:pt x="131" y="21"/>
                    <a:pt x="130" y="34"/>
                  </a:cubicBezTo>
                  <a:cubicBezTo>
                    <a:pt x="130" y="35"/>
                    <a:pt x="129" y="36"/>
                    <a:pt x="127" y="36"/>
                  </a:cubicBezTo>
                  <a:cubicBezTo>
                    <a:pt x="126" y="36"/>
                    <a:pt x="124" y="36"/>
                    <a:pt x="123" y="35"/>
                  </a:cubicBezTo>
                  <a:cubicBezTo>
                    <a:pt x="123" y="35"/>
                    <a:pt x="122" y="34"/>
                    <a:pt x="122" y="34"/>
                  </a:cubicBezTo>
                  <a:cubicBezTo>
                    <a:pt x="122" y="33"/>
                    <a:pt x="123" y="25"/>
                    <a:pt x="123" y="24"/>
                  </a:cubicBezTo>
                  <a:cubicBezTo>
                    <a:pt x="123" y="22"/>
                    <a:pt x="122" y="21"/>
                    <a:pt x="120" y="20"/>
                  </a:cubicBezTo>
                  <a:cubicBezTo>
                    <a:pt x="118" y="19"/>
                    <a:pt x="107" y="18"/>
                    <a:pt x="94" y="18"/>
                  </a:cubicBezTo>
                  <a:cubicBezTo>
                    <a:pt x="84" y="18"/>
                    <a:pt x="84" y="18"/>
                    <a:pt x="84" y="18"/>
                  </a:cubicBezTo>
                  <a:cubicBezTo>
                    <a:pt x="81" y="18"/>
                    <a:pt x="80" y="19"/>
                    <a:pt x="80" y="22"/>
                  </a:cubicBezTo>
                  <a:cubicBezTo>
                    <a:pt x="80" y="26"/>
                    <a:pt x="80" y="36"/>
                    <a:pt x="80" y="61"/>
                  </a:cubicBezTo>
                  <a:cubicBezTo>
                    <a:pt x="80" y="82"/>
                    <a:pt x="80" y="82"/>
                    <a:pt x="80" y="82"/>
                  </a:cubicBezTo>
                  <a:cubicBezTo>
                    <a:pt x="80" y="109"/>
                    <a:pt x="80" y="118"/>
                    <a:pt x="81" y="122"/>
                  </a:cubicBezTo>
                  <a:cubicBezTo>
                    <a:pt x="82" y="125"/>
                    <a:pt x="83" y="128"/>
                    <a:pt x="86" y="129"/>
                  </a:cubicBezTo>
                  <a:cubicBezTo>
                    <a:pt x="89" y="131"/>
                    <a:pt x="98" y="132"/>
                    <a:pt x="103" y="132"/>
                  </a:cubicBezTo>
                  <a:cubicBezTo>
                    <a:pt x="104" y="132"/>
                    <a:pt x="104" y="133"/>
                    <a:pt x="104" y="134"/>
                  </a:cubicBezTo>
                  <a:cubicBezTo>
                    <a:pt x="103" y="138"/>
                    <a:pt x="103" y="138"/>
                    <a:pt x="103" y="138"/>
                  </a:cubicBezTo>
                  <a:cubicBezTo>
                    <a:pt x="103" y="139"/>
                    <a:pt x="103" y="139"/>
                    <a:pt x="100" y="139"/>
                  </a:cubicBezTo>
                  <a:cubicBezTo>
                    <a:pt x="96" y="139"/>
                    <a:pt x="81" y="138"/>
                    <a:pt x="71" y="138"/>
                  </a:cubicBezTo>
                  <a:cubicBezTo>
                    <a:pt x="58" y="138"/>
                    <a:pt x="41" y="139"/>
                    <a:pt x="40" y="139"/>
                  </a:cubicBezTo>
                  <a:cubicBezTo>
                    <a:pt x="38" y="139"/>
                    <a:pt x="37" y="139"/>
                    <a:pt x="37" y="138"/>
                  </a:cubicBezTo>
                  <a:lnTo>
                    <a:pt x="36" y="133"/>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52" name="Google Shape;53;p29">
              <a:extLst>
                <a:ext uri="{FF2B5EF4-FFF2-40B4-BE49-F238E27FC236}">
                  <a16:creationId xmlns:a16="http://schemas.microsoft.com/office/drawing/2014/main" id="{6872F9B9-0830-48A5-8917-34E24EF092BB}"/>
                </a:ext>
              </a:extLst>
            </p:cNvPr>
            <p:cNvSpPr/>
            <p:nvPr/>
          </p:nvSpPr>
          <p:spPr>
            <a:xfrm>
              <a:off x="2275" y="3233"/>
              <a:ext cx="132" cy="273"/>
            </a:xfrm>
            <a:custGeom>
              <a:avLst/>
              <a:gdLst/>
              <a:ahLst/>
              <a:cxnLst/>
              <a:rect l="l" t="t" r="r" b="b"/>
              <a:pathLst>
                <a:path w="63" h="130" extrusionOk="0">
                  <a:moveTo>
                    <a:pt x="63" y="6"/>
                  </a:moveTo>
                  <a:cubicBezTo>
                    <a:pt x="45" y="8"/>
                    <a:pt x="44" y="10"/>
                    <a:pt x="43" y="13"/>
                  </a:cubicBezTo>
                  <a:cubicBezTo>
                    <a:pt x="42" y="17"/>
                    <a:pt x="41" y="25"/>
                    <a:pt x="41" y="46"/>
                  </a:cubicBezTo>
                  <a:cubicBezTo>
                    <a:pt x="41" y="82"/>
                    <a:pt x="41" y="82"/>
                    <a:pt x="41" y="82"/>
                  </a:cubicBezTo>
                  <a:cubicBezTo>
                    <a:pt x="41" y="96"/>
                    <a:pt x="42" y="108"/>
                    <a:pt x="43" y="115"/>
                  </a:cubicBezTo>
                  <a:cubicBezTo>
                    <a:pt x="43" y="120"/>
                    <a:pt x="45" y="121"/>
                    <a:pt x="47" y="121"/>
                  </a:cubicBezTo>
                  <a:cubicBezTo>
                    <a:pt x="49" y="122"/>
                    <a:pt x="55" y="122"/>
                    <a:pt x="58" y="123"/>
                  </a:cubicBezTo>
                  <a:cubicBezTo>
                    <a:pt x="59" y="123"/>
                    <a:pt x="59" y="123"/>
                    <a:pt x="59" y="124"/>
                  </a:cubicBezTo>
                  <a:cubicBezTo>
                    <a:pt x="59" y="125"/>
                    <a:pt x="59" y="129"/>
                    <a:pt x="58" y="130"/>
                  </a:cubicBezTo>
                  <a:cubicBezTo>
                    <a:pt x="43" y="130"/>
                    <a:pt x="35" y="129"/>
                    <a:pt x="27" y="129"/>
                  </a:cubicBezTo>
                  <a:cubicBezTo>
                    <a:pt x="14" y="129"/>
                    <a:pt x="4" y="130"/>
                    <a:pt x="3" y="130"/>
                  </a:cubicBezTo>
                  <a:cubicBezTo>
                    <a:pt x="2" y="130"/>
                    <a:pt x="1" y="129"/>
                    <a:pt x="1" y="129"/>
                  </a:cubicBezTo>
                  <a:cubicBezTo>
                    <a:pt x="1" y="127"/>
                    <a:pt x="0" y="125"/>
                    <a:pt x="0" y="123"/>
                  </a:cubicBezTo>
                  <a:cubicBezTo>
                    <a:pt x="13" y="122"/>
                    <a:pt x="17" y="122"/>
                    <a:pt x="19" y="116"/>
                  </a:cubicBezTo>
                  <a:cubicBezTo>
                    <a:pt x="19" y="113"/>
                    <a:pt x="20" y="106"/>
                    <a:pt x="20" y="82"/>
                  </a:cubicBezTo>
                  <a:cubicBezTo>
                    <a:pt x="20" y="38"/>
                    <a:pt x="20" y="38"/>
                    <a:pt x="20" y="38"/>
                  </a:cubicBezTo>
                  <a:cubicBezTo>
                    <a:pt x="20" y="11"/>
                    <a:pt x="20" y="9"/>
                    <a:pt x="13" y="8"/>
                  </a:cubicBezTo>
                  <a:cubicBezTo>
                    <a:pt x="10" y="8"/>
                    <a:pt x="7" y="7"/>
                    <a:pt x="3" y="7"/>
                  </a:cubicBezTo>
                  <a:cubicBezTo>
                    <a:pt x="2" y="7"/>
                    <a:pt x="2" y="7"/>
                    <a:pt x="2" y="6"/>
                  </a:cubicBezTo>
                  <a:cubicBezTo>
                    <a:pt x="2" y="5"/>
                    <a:pt x="2" y="4"/>
                    <a:pt x="3" y="2"/>
                  </a:cubicBezTo>
                  <a:cubicBezTo>
                    <a:pt x="4" y="1"/>
                    <a:pt x="4" y="1"/>
                    <a:pt x="5" y="1"/>
                  </a:cubicBezTo>
                  <a:cubicBezTo>
                    <a:pt x="6" y="0"/>
                    <a:pt x="8" y="0"/>
                    <a:pt x="10" y="0"/>
                  </a:cubicBezTo>
                  <a:cubicBezTo>
                    <a:pt x="13" y="0"/>
                    <a:pt x="19" y="1"/>
                    <a:pt x="33" y="1"/>
                  </a:cubicBezTo>
                  <a:cubicBezTo>
                    <a:pt x="43" y="0"/>
                    <a:pt x="56" y="0"/>
                    <a:pt x="58" y="0"/>
                  </a:cubicBezTo>
                  <a:cubicBezTo>
                    <a:pt x="61" y="0"/>
                    <a:pt x="61" y="0"/>
                    <a:pt x="61" y="1"/>
                  </a:cubicBezTo>
                  <a:lnTo>
                    <a:pt x="63" y="6"/>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53" name="Google Shape;54;p29">
              <a:extLst>
                <a:ext uri="{FF2B5EF4-FFF2-40B4-BE49-F238E27FC236}">
                  <a16:creationId xmlns:a16="http://schemas.microsoft.com/office/drawing/2014/main" id="{19B15F28-EE37-4497-86C5-EE582C639B9E}"/>
                </a:ext>
              </a:extLst>
            </p:cNvPr>
            <p:cNvSpPr/>
            <p:nvPr/>
          </p:nvSpPr>
          <p:spPr>
            <a:xfrm>
              <a:off x="2457" y="3227"/>
              <a:ext cx="295" cy="285"/>
            </a:xfrm>
            <a:custGeom>
              <a:avLst/>
              <a:gdLst/>
              <a:ahLst/>
              <a:cxnLst/>
              <a:rect l="l" t="t" r="r" b="b"/>
              <a:pathLst>
                <a:path w="141" h="136" extrusionOk="0">
                  <a:moveTo>
                    <a:pt x="72" y="0"/>
                  </a:moveTo>
                  <a:cubicBezTo>
                    <a:pt x="108" y="0"/>
                    <a:pt x="141" y="29"/>
                    <a:pt x="141" y="65"/>
                  </a:cubicBezTo>
                  <a:cubicBezTo>
                    <a:pt x="141" y="89"/>
                    <a:pt x="130" y="108"/>
                    <a:pt x="118" y="118"/>
                  </a:cubicBezTo>
                  <a:cubicBezTo>
                    <a:pt x="103" y="131"/>
                    <a:pt x="86" y="136"/>
                    <a:pt x="75" y="136"/>
                  </a:cubicBezTo>
                  <a:cubicBezTo>
                    <a:pt x="53" y="136"/>
                    <a:pt x="31" y="127"/>
                    <a:pt x="17" y="111"/>
                  </a:cubicBezTo>
                  <a:cubicBezTo>
                    <a:pt x="7" y="100"/>
                    <a:pt x="0" y="83"/>
                    <a:pt x="0" y="66"/>
                  </a:cubicBezTo>
                  <a:cubicBezTo>
                    <a:pt x="0" y="49"/>
                    <a:pt x="7" y="32"/>
                    <a:pt x="22" y="19"/>
                  </a:cubicBezTo>
                  <a:cubicBezTo>
                    <a:pt x="35" y="7"/>
                    <a:pt x="53" y="0"/>
                    <a:pt x="71" y="0"/>
                  </a:cubicBezTo>
                  <a:lnTo>
                    <a:pt x="72" y="0"/>
                  </a:lnTo>
                  <a:close/>
                  <a:moveTo>
                    <a:pt x="67" y="8"/>
                  </a:moveTo>
                  <a:cubicBezTo>
                    <a:pt x="57" y="8"/>
                    <a:pt x="46" y="12"/>
                    <a:pt x="38" y="22"/>
                  </a:cubicBezTo>
                  <a:cubicBezTo>
                    <a:pt x="28" y="33"/>
                    <a:pt x="25" y="49"/>
                    <a:pt x="25" y="64"/>
                  </a:cubicBezTo>
                  <a:cubicBezTo>
                    <a:pt x="25" y="83"/>
                    <a:pt x="32" y="100"/>
                    <a:pt x="42" y="110"/>
                  </a:cubicBezTo>
                  <a:cubicBezTo>
                    <a:pt x="54" y="124"/>
                    <a:pt x="66" y="128"/>
                    <a:pt x="78" y="128"/>
                  </a:cubicBezTo>
                  <a:cubicBezTo>
                    <a:pt x="96" y="128"/>
                    <a:pt x="117" y="108"/>
                    <a:pt x="117" y="73"/>
                  </a:cubicBezTo>
                  <a:cubicBezTo>
                    <a:pt x="117" y="56"/>
                    <a:pt x="113" y="37"/>
                    <a:pt x="100" y="23"/>
                  </a:cubicBezTo>
                  <a:cubicBezTo>
                    <a:pt x="92" y="15"/>
                    <a:pt x="82" y="8"/>
                    <a:pt x="67" y="8"/>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sp>
          <p:nvSpPr>
            <p:cNvPr id="54" name="Google Shape;55;p29">
              <a:extLst>
                <a:ext uri="{FF2B5EF4-FFF2-40B4-BE49-F238E27FC236}">
                  <a16:creationId xmlns:a16="http://schemas.microsoft.com/office/drawing/2014/main" id="{FBBD46AC-B3D0-479A-B9B4-A550960EE3EB}"/>
                </a:ext>
              </a:extLst>
            </p:cNvPr>
            <p:cNvSpPr/>
            <p:nvPr/>
          </p:nvSpPr>
          <p:spPr>
            <a:xfrm>
              <a:off x="2804" y="3233"/>
              <a:ext cx="320" cy="281"/>
            </a:xfrm>
            <a:custGeom>
              <a:avLst/>
              <a:gdLst/>
              <a:ahLst/>
              <a:cxnLst/>
              <a:rect l="l" t="t" r="r" b="b"/>
              <a:pathLst>
                <a:path w="153" h="134" extrusionOk="0">
                  <a:moveTo>
                    <a:pt x="0" y="0"/>
                  </a:moveTo>
                  <a:cubicBezTo>
                    <a:pt x="9" y="0"/>
                    <a:pt x="13" y="1"/>
                    <a:pt x="30" y="1"/>
                  </a:cubicBezTo>
                  <a:cubicBezTo>
                    <a:pt x="32" y="1"/>
                    <a:pt x="33" y="1"/>
                    <a:pt x="34" y="1"/>
                  </a:cubicBezTo>
                  <a:cubicBezTo>
                    <a:pt x="35" y="2"/>
                    <a:pt x="35" y="3"/>
                    <a:pt x="36" y="4"/>
                  </a:cubicBezTo>
                  <a:cubicBezTo>
                    <a:pt x="37" y="7"/>
                    <a:pt x="45" y="17"/>
                    <a:pt x="48" y="21"/>
                  </a:cubicBezTo>
                  <a:cubicBezTo>
                    <a:pt x="59" y="32"/>
                    <a:pt x="85" y="58"/>
                    <a:pt x="124" y="94"/>
                  </a:cubicBezTo>
                  <a:cubicBezTo>
                    <a:pt x="124" y="87"/>
                    <a:pt x="124" y="75"/>
                    <a:pt x="124" y="60"/>
                  </a:cubicBezTo>
                  <a:cubicBezTo>
                    <a:pt x="124" y="39"/>
                    <a:pt x="124" y="28"/>
                    <a:pt x="123" y="19"/>
                  </a:cubicBezTo>
                  <a:cubicBezTo>
                    <a:pt x="123" y="15"/>
                    <a:pt x="122" y="10"/>
                    <a:pt x="118" y="9"/>
                  </a:cubicBezTo>
                  <a:cubicBezTo>
                    <a:pt x="116" y="9"/>
                    <a:pt x="109" y="8"/>
                    <a:pt x="107" y="7"/>
                  </a:cubicBezTo>
                  <a:cubicBezTo>
                    <a:pt x="106" y="7"/>
                    <a:pt x="105" y="7"/>
                    <a:pt x="105" y="6"/>
                  </a:cubicBezTo>
                  <a:cubicBezTo>
                    <a:pt x="105" y="1"/>
                    <a:pt x="105" y="1"/>
                    <a:pt x="105" y="1"/>
                  </a:cubicBezTo>
                  <a:cubicBezTo>
                    <a:pt x="128" y="1"/>
                    <a:pt x="128" y="1"/>
                    <a:pt x="128" y="1"/>
                  </a:cubicBezTo>
                  <a:cubicBezTo>
                    <a:pt x="135" y="1"/>
                    <a:pt x="144" y="0"/>
                    <a:pt x="150" y="0"/>
                  </a:cubicBezTo>
                  <a:cubicBezTo>
                    <a:pt x="151" y="0"/>
                    <a:pt x="151" y="0"/>
                    <a:pt x="152" y="1"/>
                  </a:cubicBezTo>
                  <a:cubicBezTo>
                    <a:pt x="153" y="5"/>
                    <a:pt x="153" y="5"/>
                    <a:pt x="153" y="5"/>
                  </a:cubicBezTo>
                  <a:cubicBezTo>
                    <a:pt x="147" y="7"/>
                    <a:pt x="144" y="8"/>
                    <a:pt x="141" y="10"/>
                  </a:cubicBezTo>
                  <a:cubicBezTo>
                    <a:pt x="137" y="12"/>
                    <a:pt x="135" y="18"/>
                    <a:pt x="134" y="44"/>
                  </a:cubicBezTo>
                  <a:cubicBezTo>
                    <a:pt x="133" y="63"/>
                    <a:pt x="133" y="76"/>
                    <a:pt x="133" y="98"/>
                  </a:cubicBezTo>
                  <a:cubicBezTo>
                    <a:pt x="133" y="113"/>
                    <a:pt x="134" y="125"/>
                    <a:pt x="134" y="128"/>
                  </a:cubicBezTo>
                  <a:cubicBezTo>
                    <a:pt x="134" y="130"/>
                    <a:pt x="133" y="131"/>
                    <a:pt x="128" y="134"/>
                  </a:cubicBezTo>
                  <a:cubicBezTo>
                    <a:pt x="127" y="134"/>
                    <a:pt x="126" y="134"/>
                    <a:pt x="125" y="132"/>
                  </a:cubicBezTo>
                  <a:cubicBezTo>
                    <a:pt x="114" y="116"/>
                    <a:pt x="98" y="99"/>
                    <a:pt x="77" y="78"/>
                  </a:cubicBezTo>
                  <a:cubicBezTo>
                    <a:pt x="57" y="59"/>
                    <a:pt x="42" y="44"/>
                    <a:pt x="29" y="31"/>
                  </a:cubicBezTo>
                  <a:cubicBezTo>
                    <a:pt x="29" y="41"/>
                    <a:pt x="28" y="52"/>
                    <a:pt x="28" y="64"/>
                  </a:cubicBezTo>
                  <a:cubicBezTo>
                    <a:pt x="28" y="78"/>
                    <a:pt x="28" y="107"/>
                    <a:pt x="30" y="115"/>
                  </a:cubicBezTo>
                  <a:cubicBezTo>
                    <a:pt x="32" y="120"/>
                    <a:pt x="40" y="122"/>
                    <a:pt x="47" y="123"/>
                  </a:cubicBezTo>
                  <a:cubicBezTo>
                    <a:pt x="48" y="128"/>
                    <a:pt x="48" y="128"/>
                    <a:pt x="48" y="128"/>
                  </a:cubicBezTo>
                  <a:cubicBezTo>
                    <a:pt x="48" y="129"/>
                    <a:pt x="47" y="130"/>
                    <a:pt x="46" y="130"/>
                  </a:cubicBezTo>
                  <a:cubicBezTo>
                    <a:pt x="39" y="130"/>
                    <a:pt x="29" y="129"/>
                    <a:pt x="21" y="129"/>
                  </a:cubicBezTo>
                  <a:cubicBezTo>
                    <a:pt x="14" y="129"/>
                    <a:pt x="8" y="130"/>
                    <a:pt x="4" y="130"/>
                  </a:cubicBezTo>
                  <a:cubicBezTo>
                    <a:pt x="2" y="124"/>
                    <a:pt x="2" y="124"/>
                    <a:pt x="2" y="124"/>
                  </a:cubicBezTo>
                  <a:cubicBezTo>
                    <a:pt x="15" y="121"/>
                    <a:pt x="15" y="119"/>
                    <a:pt x="16" y="112"/>
                  </a:cubicBezTo>
                  <a:cubicBezTo>
                    <a:pt x="17" y="107"/>
                    <a:pt x="19" y="89"/>
                    <a:pt x="19" y="66"/>
                  </a:cubicBezTo>
                  <a:cubicBezTo>
                    <a:pt x="19" y="44"/>
                    <a:pt x="19" y="44"/>
                    <a:pt x="19" y="44"/>
                  </a:cubicBezTo>
                  <a:cubicBezTo>
                    <a:pt x="19" y="20"/>
                    <a:pt x="18" y="16"/>
                    <a:pt x="15" y="13"/>
                  </a:cubicBezTo>
                  <a:cubicBezTo>
                    <a:pt x="12" y="9"/>
                    <a:pt x="9" y="8"/>
                    <a:pt x="2" y="7"/>
                  </a:cubicBezTo>
                  <a:cubicBezTo>
                    <a:pt x="0" y="6"/>
                    <a:pt x="0" y="6"/>
                    <a:pt x="0" y="5"/>
                  </a:cubicBezTo>
                  <a:lnTo>
                    <a:pt x="0" y="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6A642E"/>
                </a:solidFill>
                <a:latin typeface="Georgia"/>
                <a:ea typeface="Georgia"/>
                <a:cs typeface="Georgia"/>
                <a:sym typeface="Georgia"/>
              </a:endParaRPr>
            </a:p>
          </p:txBody>
        </p:sp>
      </p:grpSp>
      <p:sp>
        <p:nvSpPr>
          <p:cNvPr id="55" name="Google Shape;2345;p2">
            <a:extLst>
              <a:ext uri="{FF2B5EF4-FFF2-40B4-BE49-F238E27FC236}">
                <a16:creationId xmlns:a16="http://schemas.microsoft.com/office/drawing/2014/main" id="{4A0A7C11-ADF6-41B3-AAA5-236D16C5FF66}"/>
              </a:ext>
            </a:extLst>
          </p:cNvPr>
          <p:cNvSpPr txBox="1"/>
          <p:nvPr/>
        </p:nvSpPr>
        <p:spPr>
          <a:xfrm>
            <a:off x="8481815" y="3729825"/>
            <a:ext cx="3493065" cy="1231066"/>
          </a:xfrm>
          <a:prstGeom prst="rect">
            <a:avLst/>
          </a:prstGeom>
          <a:noFill/>
          <a:ln>
            <a:noFill/>
          </a:ln>
        </p:spPr>
        <p:txBody>
          <a:bodyPr spcFirstLastPara="1" wrap="square" lIns="91425" tIns="45700" rIns="91425" bIns="45700" anchor="t" anchorCtr="0">
            <a:spAutoFit/>
          </a:bodyPr>
          <a:lstStyle/>
          <a:p>
            <a:pPr lvl="0" defTabSz="1096534">
              <a:spcAft>
                <a:spcPts val="400"/>
              </a:spcAft>
              <a:buSzPts val="2000"/>
            </a:pPr>
            <a:r>
              <a:rPr lang="en-US" sz="2400" b="1" kern="1200" cap="all" spc="200" dirty="0">
                <a:solidFill>
                  <a:schemeClr val="accent2"/>
                </a:solidFill>
                <a:latin typeface="+mn-lt"/>
                <a:ea typeface="Open Sans" panose="020B0606030504020204" pitchFamily="34" charset="0"/>
                <a:cs typeface="Open Sans" panose="020B0606030504020204" pitchFamily="34" charset="0"/>
                <a:sym typeface="Georgia"/>
              </a:rPr>
              <a:t>Katie Harkin</a:t>
            </a:r>
          </a:p>
          <a:p>
            <a:pPr defTabSz="1096534">
              <a:spcAft>
                <a:spcPts val="400"/>
              </a:spcAft>
              <a:buSzPts val="2000"/>
            </a:pPr>
            <a:r>
              <a:rPr lang="en-US" sz="2000" u="sng" dirty="0">
                <a:solidFill>
                  <a:schemeClr val="tx1"/>
                </a:solidFill>
                <a:latin typeface="+mj-lt"/>
                <a:ea typeface="Calibri"/>
                <a:cs typeface="Calibri"/>
                <a:sym typeface="Calibri"/>
                <a:hlinkClick r:id="rId7">
                  <a:extLst>
                    <a:ext uri="{A12FA001-AC4F-418D-AE19-62706E023703}">
                      <ahyp:hlinkClr xmlns:ahyp="http://schemas.microsoft.com/office/drawing/2018/hyperlinkcolor" val="tx"/>
                    </a:ext>
                  </a:extLst>
                </a:hlinkClick>
              </a:rPr>
              <a:t>kharkin@packard.org</a:t>
            </a:r>
            <a:endParaRPr lang="en-US" sz="2000" u="sng" dirty="0">
              <a:solidFill>
                <a:schemeClr val="tx1"/>
              </a:solidFill>
              <a:latin typeface="+mj-lt"/>
              <a:ea typeface="Calibri"/>
              <a:cs typeface="Calibri"/>
              <a:sym typeface="Calibri"/>
            </a:endParaRPr>
          </a:p>
          <a:p>
            <a:pPr defTabSz="1096534">
              <a:spcAft>
                <a:spcPts val="400"/>
              </a:spcAft>
              <a:buSzPts val="2000"/>
            </a:pPr>
            <a:r>
              <a:rPr lang="en-US" sz="2000" dirty="0">
                <a:solidFill>
                  <a:schemeClr val="tx1"/>
                </a:solidFill>
                <a:latin typeface="+mj-lt"/>
                <a:ea typeface="Calibri"/>
                <a:cs typeface="Calibri"/>
                <a:sym typeface="Calibri"/>
              </a:rPr>
              <a:t>@</a:t>
            </a:r>
            <a:r>
              <a:rPr lang="en-US" sz="2000" dirty="0" err="1">
                <a:solidFill>
                  <a:schemeClr val="tx1"/>
                </a:solidFill>
                <a:latin typeface="+mj-lt"/>
                <a:ea typeface="Calibri"/>
                <a:cs typeface="Calibri"/>
                <a:sym typeface="Calibri"/>
              </a:rPr>
              <a:t>katie_harkin</a:t>
            </a:r>
            <a:r>
              <a:rPr lang="en-US" sz="2000" dirty="0">
                <a:solidFill>
                  <a:schemeClr val="tx1"/>
                </a:solidFill>
                <a:latin typeface="+mj-lt"/>
                <a:ea typeface="Calibri"/>
                <a:cs typeface="Calibri"/>
                <a:sym typeface="Calibri"/>
              </a:rPr>
              <a:t> </a:t>
            </a:r>
            <a:endParaRPr lang="en-US" sz="2000" dirty="0">
              <a:solidFill>
                <a:schemeClr val="tx1"/>
              </a:solidFill>
              <a:latin typeface="+mj-lt"/>
            </a:endParaRPr>
          </a:p>
        </p:txBody>
      </p:sp>
      <p:sp>
        <p:nvSpPr>
          <p:cNvPr id="11" name="Title 10">
            <a:extLst>
              <a:ext uri="{FF2B5EF4-FFF2-40B4-BE49-F238E27FC236}">
                <a16:creationId xmlns:a16="http://schemas.microsoft.com/office/drawing/2014/main" id="{1D511A27-7B45-464A-9D8B-622012A541E9}"/>
              </a:ext>
            </a:extLst>
          </p:cNvPr>
          <p:cNvSpPr>
            <a:spLocks noGrp="1"/>
          </p:cNvSpPr>
          <p:nvPr>
            <p:ph type="title"/>
          </p:nvPr>
        </p:nvSpPr>
        <p:spPr>
          <a:xfrm>
            <a:off x="580445" y="449446"/>
            <a:ext cx="4116101" cy="568505"/>
          </a:xfrm>
        </p:spPr>
        <p:txBody>
          <a:bodyPr/>
          <a:lstStyle/>
          <a:p>
            <a:r>
              <a:rPr lang="en-US" dirty="0"/>
              <a:t>References</a:t>
            </a:r>
            <a:endParaRPr lang="th-TH" dirty="0"/>
          </a:p>
        </p:txBody>
      </p:sp>
      <p:sp>
        <p:nvSpPr>
          <p:cNvPr id="56" name="Title 10">
            <a:extLst>
              <a:ext uri="{FF2B5EF4-FFF2-40B4-BE49-F238E27FC236}">
                <a16:creationId xmlns:a16="http://schemas.microsoft.com/office/drawing/2014/main" id="{5A8FF6E2-F67C-41A3-B579-1ED19B847D3D}"/>
              </a:ext>
            </a:extLst>
          </p:cNvPr>
          <p:cNvSpPr txBox="1">
            <a:spLocks/>
          </p:cNvSpPr>
          <p:nvPr/>
        </p:nvSpPr>
        <p:spPr>
          <a:xfrm>
            <a:off x="6367096" y="449446"/>
            <a:ext cx="4116101" cy="568505"/>
          </a:xfrm>
          <a:prstGeom prst="rect">
            <a:avLst/>
          </a:prstGeom>
          <a:noFill/>
          <a:ln>
            <a:noFill/>
          </a:ln>
        </p:spPr>
        <p:txBody>
          <a:bodyPr spcFirstLastPara="1" wrap="square" lIns="91375" tIns="45675" rIns="91375" bIns="456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33"/>
              <a:buFont typeface="Georgia"/>
              <a:buNone/>
              <a:defRPr sz="2833"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latin typeface="+mj-lt"/>
              </a:rPr>
              <a:t>Contact Information</a:t>
            </a:r>
            <a:endParaRPr lang="th-TH" dirty="0">
              <a:latin typeface="+mj-lt"/>
            </a:endParaRPr>
          </a:p>
        </p:txBody>
      </p:sp>
      <p:cxnSp>
        <p:nvCxnSpPr>
          <p:cNvPr id="58" name="Straight Connector 57">
            <a:extLst>
              <a:ext uri="{FF2B5EF4-FFF2-40B4-BE49-F238E27FC236}">
                <a16:creationId xmlns:a16="http://schemas.microsoft.com/office/drawing/2014/main" id="{74320548-0A42-41D4-A31B-33DF963C19DC}"/>
              </a:ext>
            </a:extLst>
          </p:cNvPr>
          <p:cNvCxnSpPr>
            <a:cxnSpLocks/>
          </p:cNvCxnSpPr>
          <p:nvPr/>
        </p:nvCxnSpPr>
        <p:spPr>
          <a:xfrm>
            <a:off x="6096000" y="0"/>
            <a:ext cx="0" cy="5938857"/>
          </a:xfrm>
          <a:prstGeom prst="line">
            <a:avLst/>
          </a:prstGeom>
          <a:noFill/>
          <a:ln w="12700" cap="flat" cmpd="sng" algn="ctr">
            <a:solidFill>
              <a:schemeClr val="accent6"/>
            </a:solidFill>
            <a:prstDash val="solid"/>
            <a:miter lim="800000"/>
          </a:ln>
          <a:effectLst/>
        </p:spPr>
      </p:cxnSp>
      <p:sp>
        <p:nvSpPr>
          <p:cNvPr id="59" name="Google Shape;2700;p28">
            <a:extLst>
              <a:ext uri="{FF2B5EF4-FFF2-40B4-BE49-F238E27FC236}">
                <a16:creationId xmlns:a16="http://schemas.microsoft.com/office/drawing/2014/main" id="{F498ABD6-2123-4589-BF90-EE8DD5D585F3}"/>
              </a:ext>
            </a:extLst>
          </p:cNvPr>
          <p:cNvSpPr txBox="1"/>
          <p:nvPr/>
        </p:nvSpPr>
        <p:spPr>
          <a:xfrm>
            <a:off x="580445" y="1465575"/>
            <a:ext cx="4930916" cy="3970277"/>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1200"/>
              </a:spcBef>
              <a:spcAft>
                <a:spcPts val="0"/>
              </a:spcAft>
              <a:buClr>
                <a:schemeClr val="dk1"/>
              </a:buClr>
              <a:buSzPts val="2000"/>
            </a:pPr>
            <a:r>
              <a:rPr lang="en-US" sz="1600" b="0" i="0" u="sng" strike="noStrike" cap="none" dirty="0">
                <a:solidFill>
                  <a:schemeClr val="dk1"/>
                </a:solidFill>
                <a:latin typeface="+mj-lt"/>
                <a:ea typeface="Georgia"/>
                <a:cs typeface="Georgia"/>
                <a:sym typeface="Georgia"/>
                <a:hlinkClick r:id="rId8"/>
              </a:rPr>
              <a:t>Packard Foundation Early Learning website</a:t>
            </a:r>
            <a:endParaRPr sz="1600" b="0" i="0" u="none" strike="noStrike" cap="none" dirty="0">
              <a:solidFill>
                <a:schemeClr val="dk1"/>
              </a:solidFill>
              <a:latin typeface="+mj-lt"/>
              <a:ea typeface="Georgia"/>
              <a:cs typeface="Georgia"/>
              <a:sym typeface="Georgia"/>
            </a:endParaRPr>
          </a:p>
          <a:p>
            <a:pPr marR="0" lvl="0" algn="l" rtl="0">
              <a:lnSpc>
                <a:spcPct val="100000"/>
              </a:lnSpc>
              <a:spcBef>
                <a:spcPts val="1200"/>
              </a:spcBef>
              <a:spcAft>
                <a:spcPts val="0"/>
              </a:spcAft>
              <a:buClr>
                <a:schemeClr val="dk1"/>
              </a:buClr>
              <a:buSzPts val="2000"/>
            </a:pPr>
            <a:r>
              <a:rPr lang="en-US" sz="1600" b="0" i="0" u="none" strike="noStrike" cap="none" dirty="0">
                <a:solidFill>
                  <a:schemeClr val="dk1"/>
                </a:solidFill>
                <a:latin typeface="+mj-lt"/>
                <a:ea typeface="Georgia"/>
                <a:cs typeface="Georgia"/>
                <a:sym typeface="Georgia"/>
              </a:rPr>
              <a:t>Engage R+D Evaluation Report: </a:t>
            </a:r>
            <a:br>
              <a:rPr lang="en-US" sz="1600" b="0" i="0" u="none" strike="noStrike" cap="none" dirty="0">
                <a:solidFill>
                  <a:schemeClr val="dk1"/>
                </a:solidFill>
                <a:latin typeface="+mj-lt"/>
                <a:ea typeface="Georgia"/>
                <a:cs typeface="Georgia"/>
                <a:sym typeface="Georgia"/>
              </a:rPr>
            </a:br>
            <a:r>
              <a:rPr lang="en-US" sz="1600" b="0" i="0" u="sng" strike="noStrike" cap="none" dirty="0">
                <a:solidFill>
                  <a:schemeClr val="dk1"/>
                </a:solidFill>
                <a:latin typeface="+mj-lt"/>
                <a:ea typeface="Georgia"/>
                <a:cs typeface="Georgia"/>
                <a:sym typeface="Georgia"/>
                <a:hlinkClick r:id="rId9"/>
              </a:rPr>
              <a:t>Innovations in Family, Friend and Neighbor Care</a:t>
            </a:r>
            <a:endParaRPr sz="1600" b="0" i="0" u="none" strike="noStrike" cap="none" dirty="0">
              <a:solidFill>
                <a:schemeClr val="dk1"/>
              </a:solidFill>
              <a:latin typeface="+mj-lt"/>
              <a:ea typeface="Georgia"/>
              <a:cs typeface="Georgia"/>
              <a:sym typeface="Georgia"/>
            </a:endParaRPr>
          </a:p>
          <a:p>
            <a:pPr marR="0" lvl="0" algn="l" rtl="0">
              <a:lnSpc>
                <a:spcPct val="100000"/>
              </a:lnSpc>
              <a:spcBef>
                <a:spcPts val="1200"/>
              </a:spcBef>
              <a:spcAft>
                <a:spcPts val="0"/>
              </a:spcAft>
              <a:buClr>
                <a:schemeClr val="dk1"/>
              </a:buClr>
              <a:buSzPts val="2000"/>
            </a:pPr>
            <a:r>
              <a:rPr lang="en-US" sz="1600" b="0" i="0" u="none" strike="noStrike" cap="none" dirty="0" err="1">
                <a:solidFill>
                  <a:schemeClr val="dk1"/>
                </a:solidFill>
                <a:latin typeface="+mj-lt"/>
                <a:ea typeface="Georgia"/>
                <a:cs typeface="Georgia"/>
                <a:sym typeface="Georgia"/>
              </a:rPr>
              <a:t>Harder+Co</a:t>
            </a:r>
            <a:r>
              <a:rPr lang="en-US" sz="1600" b="0" i="0" u="none" strike="noStrike" cap="none" dirty="0">
                <a:solidFill>
                  <a:schemeClr val="dk1"/>
                </a:solidFill>
                <a:latin typeface="+mj-lt"/>
                <a:ea typeface="Georgia"/>
                <a:cs typeface="Georgia"/>
                <a:sym typeface="Georgia"/>
              </a:rPr>
              <a:t> Evaluation Report: </a:t>
            </a:r>
            <a:r>
              <a:rPr lang="en-US" sz="1600" b="0" i="0" u="sng" strike="noStrike" cap="none" dirty="0">
                <a:solidFill>
                  <a:schemeClr val="dk1"/>
                </a:solidFill>
                <a:latin typeface="+mj-lt"/>
                <a:ea typeface="Georgia"/>
                <a:cs typeface="Georgia"/>
                <a:sym typeface="Georgia"/>
                <a:hlinkClick r:id="rId10"/>
              </a:rPr>
              <a:t>Engaging Family, Friend, and Neighbor Informal Caregivers</a:t>
            </a:r>
            <a:endParaRPr sz="1600" b="0" i="0" u="none" strike="noStrike" cap="none" dirty="0">
              <a:solidFill>
                <a:schemeClr val="dk1"/>
              </a:solidFill>
              <a:latin typeface="+mj-lt"/>
              <a:ea typeface="Georgia"/>
              <a:cs typeface="Georgia"/>
              <a:sym typeface="Georgia"/>
            </a:endParaRPr>
          </a:p>
          <a:p>
            <a:pPr marR="0" lvl="0" algn="l" rtl="0">
              <a:lnSpc>
                <a:spcPct val="100000"/>
              </a:lnSpc>
              <a:spcBef>
                <a:spcPts val="1200"/>
              </a:spcBef>
              <a:spcAft>
                <a:spcPts val="0"/>
              </a:spcAft>
              <a:buClr>
                <a:schemeClr val="dk1"/>
              </a:buClr>
              <a:buSzPts val="2000"/>
            </a:pPr>
            <a:r>
              <a:rPr lang="en-US" sz="1600" b="0" i="0" u="none" strike="noStrike" cap="none" dirty="0">
                <a:solidFill>
                  <a:schemeClr val="dk1"/>
                </a:solidFill>
                <a:latin typeface="+mj-lt"/>
                <a:ea typeface="Georgia"/>
                <a:cs typeface="Georgia"/>
                <a:sym typeface="Georgia"/>
              </a:rPr>
              <a:t>Literature Scan Report: </a:t>
            </a:r>
            <a:r>
              <a:rPr lang="en-US" sz="1600" b="0" i="0" u="sng" strike="noStrike" cap="none" dirty="0">
                <a:solidFill>
                  <a:schemeClr val="dk1"/>
                </a:solidFill>
                <a:latin typeface="+mj-lt"/>
                <a:ea typeface="Georgia"/>
                <a:cs typeface="Georgia"/>
                <a:sym typeface="Georgia"/>
                <a:hlinkClick r:id="rId11"/>
              </a:rPr>
              <a:t>Informal Child Care in California: Current Arrangements and Future Needs</a:t>
            </a:r>
            <a:endParaRPr sz="1600" dirty="0">
              <a:solidFill>
                <a:schemeClr val="dk1"/>
              </a:solidFill>
              <a:latin typeface="+mj-lt"/>
              <a:ea typeface="Georgia"/>
              <a:cs typeface="Georgia"/>
              <a:sym typeface="Georgia"/>
            </a:endParaRPr>
          </a:p>
          <a:p>
            <a:pPr marR="0" lvl="0" algn="l" rtl="0">
              <a:lnSpc>
                <a:spcPct val="100000"/>
              </a:lnSpc>
              <a:spcBef>
                <a:spcPts val="1200"/>
              </a:spcBef>
              <a:spcAft>
                <a:spcPts val="0"/>
              </a:spcAft>
              <a:buClr>
                <a:schemeClr val="dk1"/>
              </a:buClr>
              <a:buSzPts val="2000"/>
            </a:pPr>
            <a:r>
              <a:rPr lang="en-US" sz="1600" dirty="0">
                <a:solidFill>
                  <a:schemeClr val="dk1"/>
                </a:solidFill>
                <a:latin typeface="+mj-lt"/>
                <a:ea typeface="Georgia"/>
                <a:cs typeface="Georgia"/>
                <a:sym typeface="Georgia"/>
              </a:rPr>
              <a:t>Blogs: </a:t>
            </a:r>
            <a:r>
              <a:rPr lang="en-US" sz="1600" u="sng" dirty="0">
                <a:solidFill>
                  <a:schemeClr val="hlink"/>
                </a:solidFill>
                <a:latin typeface="+mj-lt"/>
                <a:ea typeface="Georgia"/>
                <a:cs typeface="Georgia"/>
                <a:sym typeface="Georgia"/>
                <a:hlinkClick r:id="rId12"/>
              </a:rPr>
              <a:t>Convening with Care</a:t>
            </a:r>
            <a:r>
              <a:rPr lang="en-US" sz="1600" dirty="0">
                <a:solidFill>
                  <a:schemeClr val="dk1"/>
                </a:solidFill>
                <a:latin typeface="+mj-lt"/>
                <a:ea typeface="Georgia"/>
                <a:cs typeface="Georgia"/>
                <a:sym typeface="Georgia"/>
              </a:rPr>
              <a:t>; </a:t>
            </a:r>
            <a:r>
              <a:rPr lang="en-US" sz="1600" u="sng" dirty="0">
                <a:solidFill>
                  <a:schemeClr val="hlink"/>
                </a:solidFill>
                <a:latin typeface="+mj-lt"/>
                <a:ea typeface="Georgia"/>
                <a:cs typeface="Georgia"/>
                <a:sym typeface="Georgia"/>
                <a:hlinkClick r:id="rId13"/>
              </a:rPr>
              <a:t>Learning on All Fronts with Foundations and their Grantees</a:t>
            </a:r>
            <a:r>
              <a:rPr lang="en-US" sz="1600" dirty="0">
                <a:solidFill>
                  <a:schemeClr val="dk1"/>
                </a:solidFill>
                <a:latin typeface="+mj-lt"/>
                <a:ea typeface="Georgia"/>
                <a:cs typeface="Georgia"/>
                <a:sym typeface="Georgia"/>
              </a:rPr>
              <a:t>; </a:t>
            </a:r>
            <a:r>
              <a:rPr lang="en-US" sz="1600" u="sng" dirty="0">
                <a:solidFill>
                  <a:schemeClr val="hlink"/>
                </a:solidFill>
                <a:latin typeface="+mj-lt"/>
                <a:ea typeface="Georgia"/>
                <a:cs typeface="Georgia"/>
                <a:sym typeface="Georgia"/>
                <a:hlinkClick r:id="rId14"/>
              </a:rPr>
              <a:t>This is What Quality Looks Like: A visit with families, friends, and neighbors </a:t>
            </a:r>
            <a:endParaRPr sz="1600" dirty="0">
              <a:solidFill>
                <a:schemeClr val="dk1"/>
              </a:solidFill>
              <a:latin typeface="+mj-lt"/>
              <a:ea typeface="Georgia"/>
              <a:cs typeface="Georgia"/>
              <a:sym typeface="Georgia"/>
            </a:endParaRPr>
          </a:p>
          <a:p>
            <a:pPr marR="0" lvl="0" algn="l" rtl="0">
              <a:lnSpc>
                <a:spcPct val="100000"/>
              </a:lnSpc>
              <a:spcBef>
                <a:spcPts val="1200"/>
              </a:spcBef>
              <a:spcAft>
                <a:spcPts val="0"/>
              </a:spcAft>
              <a:buClr>
                <a:schemeClr val="dk1"/>
              </a:buClr>
              <a:buSzPts val="2000"/>
            </a:pPr>
            <a:r>
              <a:rPr lang="en-US" sz="1600" b="0" i="0" u="sng" strike="noStrike" cap="none" dirty="0">
                <a:solidFill>
                  <a:schemeClr val="dk1"/>
                </a:solidFill>
                <a:latin typeface="+mj-lt"/>
                <a:ea typeface="Georgia"/>
                <a:cs typeface="Georgia"/>
                <a:sym typeface="Georgia"/>
                <a:hlinkClick r:id="rId15"/>
              </a:rPr>
              <a:t>Equitable Evaluation Initiative website</a:t>
            </a:r>
            <a:endParaRPr sz="1600" b="0" i="0" u="none" strike="noStrike" cap="none" dirty="0">
              <a:solidFill>
                <a:schemeClr val="dk1"/>
              </a:solidFill>
              <a:latin typeface="+mj-lt"/>
              <a:ea typeface="Georgia"/>
              <a:cs typeface="Georgia"/>
              <a:sym typeface="Georgia"/>
            </a:endParaRPr>
          </a:p>
        </p:txBody>
      </p:sp>
    </p:spTree>
    <p:extLst>
      <p:ext uri="{BB962C8B-B14F-4D97-AF65-F5344CB8AC3E}">
        <p14:creationId xmlns:p14="http://schemas.microsoft.com/office/powerpoint/2010/main" val="2204988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sp>
        <p:nvSpPr>
          <p:cNvPr id="2354" name="Google Shape;2354;p3"/>
          <p:cNvSpPr txBox="1">
            <a:spLocks noGrp="1"/>
          </p:cNvSpPr>
          <p:nvPr>
            <p:ph type="title"/>
          </p:nvPr>
        </p:nvSpPr>
        <p:spPr>
          <a:xfrm>
            <a:off x="580445" y="449446"/>
            <a:ext cx="4116101" cy="1226128"/>
          </a:xfrm>
        </p:spPr>
        <p:txBody>
          <a:bodyPr/>
          <a:lstStyle/>
          <a:p>
            <a:pPr lvl="0"/>
            <a:r>
              <a:rPr lang="en-US" dirty="0"/>
              <a:t>Learning Objectives </a:t>
            </a:r>
          </a:p>
        </p:txBody>
      </p:sp>
      <p:cxnSp>
        <p:nvCxnSpPr>
          <p:cNvPr id="20" name="Google Shape;2357;p3">
            <a:extLst>
              <a:ext uri="{FF2B5EF4-FFF2-40B4-BE49-F238E27FC236}">
                <a16:creationId xmlns:a16="http://schemas.microsoft.com/office/drawing/2014/main" id="{D9064037-8BFA-4FFB-99BE-070DD80C9A00}"/>
              </a:ext>
            </a:extLst>
          </p:cNvPr>
          <p:cNvCxnSpPr>
            <a:cxnSpLocks/>
          </p:cNvCxnSpPr>
          <p:nvPr/>
        </p:nvCxnSpPr>
        <p:spPr>
          <a:xfrm>
            <a:off x="685800" y="955344"/>
            <a:ext cx="11506200" cy="0"/>
          </a:xfrm>
          <a:prstGeom prst="straightConnector1">
            <a:avLst/>
          </a:prstGeom>
          <a:noFill/>
          <a:ln w="19050" cap="flat" cmpd="sng">
            <a:solidFill>
              <a:schemeClr val="dk1"/>
            </a:solidFill>
            <a:prstDash val="solid"/>
            <a:miter lim="800000"/>
            <a:headEnd type="none" w="sm" len="sm"/>
            <a:tailEnd type="none" w="sm" len="sm"/>
          </a:ln>
        </p:spPr>
      </p:cxnSp>
      <p:grpSp>
        <p:nvGrpSpPr>
          <p:cNvPr id="27" name="Group 26">
            <a:extLst>
              <a:ext uri="{FF2B5EF4-FFF2-40B4-BE49-F238E27FC236}">
                <a16:creationId xmlns:a16="http://schemas.microsoft.com/office/drawing/2014/main" id="{8CDD5BC3-B537-4883-9949-16286A0EF632}"/>
              </a:ext>
            </a:extLst>
          </p:cNvPr>
          <p:cNvGrpSpPr/>
          <p:nvPr/>
        </p:nvGrpSpPr>
        <p:grpSpPr>
          <a:xfrm>
            <a:off x="1383541" y="1857961"/>
            <a:ext cx="1596790" cy="1229388"/>
            <a:chOff x="333997" y="372740"/>
            <a:chExt cx="330253" cy="254266"/>
          </a:xfrm>
          <a:solidFill>
            <a:schemeClr val="tx1"/>
          </a:solidFill>
        </p:grpSpPr>
        <p:sp>
          <p:nvSpPr>
            <p:cNvPr id="28" name="Freeform: Shape 27">
              <a:extLst>
                <a:ext uri="{FF2B5EF4-FFF2-40B4-BE49-F238E27FC236}">
                  <a16:creationId xmlns:a16="http://schemas.microsoft.com/office/drawing/2014/main" id="{ABEFB469-36B3-4C13-81BF-E24AFFD64112}"/>
                </a:ext>
              </a:extLst>
            </p:cNvPr>
            <p:cNvSpPr/>
            <p:nvPr/>
          </p:nvSpPr>
          <p:spPr>
            <a:xfrm>
              <a:off x="333997" y="491314"/>
              <a:ext cx="125254" cy="135692"/>
            </a:xfrm>
            <a:custGeom>
              <a:avLst/>
              <a:gdLst>
                <a:gd name="connsiteX0" fmla="*/ 71726 w 95316"/>
                <a:gd name="connsiteY0" fmla="*/ 54092 h 103259"/>
                <a:gd name="connsiteX1" fmla="*/ 68072 w 95316"/>
                <a:gd name="connsiteY1" fmla="*/ 54092 h 103259"/>
                <a:gd name="connsiteX2" fmla="*/ 72520 w 95316"/>
                <a:gd name="connsiteY2" fmla="*/ 40271 h 103259"/>
                <a:gd name="connsiteX3" fmla="*/ 72520 w 95316"/>
                <a:gd name="connsiteY3" fmla="*/ 24862 h 103259"/>
                <a:gd name="connsiteX4" fmla="*/ 48850 w 95316"/>
                <a:gd name="connsiteY4" fmla="*/ 1191 h 103259"/>
                <a:gd name="connsiteX5" fmla="*/ 47738 w 95316"/>
                <a:gd name="connsiteY5" fmla="*/ 1191 h 103259"/>
                <a:gd name="connsiteX6" fmla="*/ 24068 w 95316"/>
                <a:gd name="connsiteY6" fmla="*/ 24067 h 103259"/>
                <a:gd name="connsiteX7" fmla="*/ 24068 w 95316"/>
                <a:gd name="connsiteY7" fmla="*/ 24226 h 103259"/>
                <a:gd name="connsiteX8" fmla="*/ 24068 w 95316"/>
                <a:gd name="connsiteY8" fmla="*/ 24862 h 103259"/>
                <a:gd name="connsiteX9" fmla="*/ 24068 w 95316"/>
                <a:gd name="connsiteY9" fmla="*/ 40271 h 103259"/>
                <a:gd name="connsiteX10" fmla="*/ 28515 w 95316"/>
                <a:gd name="connsiteY10" fmla="*/ 54092 h 103259"/>
                <a:gd name="connsiteX11" fmla="*/ 24862 w 95316"/>
                <a:gd name="connsiteY11" fmla="*/ 54092 h 103259"/>
                <a:gd name="connsiteX12" fmla="*/ 1191 w 95316"/>
                <a:gd name="connsiteY12" fmla="*/ 77762 h 103259"/>
                <a:gd name="connsiteX13" fmla="*/ 1191 w 95316"/>
                <a:gd name="connsiteY13" fmla="*/ 100003 h 103259"/>
                <a:gd name="connsiteX14" fmla="*/ 4369 w 95316"/>
                <a:gd name="connsiteY14" fmla="*/ 103180 h 103259"/>
                <a:gd name="connsiteX15" fmla="*/ 92378 w 95316"/>
                <a:gd name="connsiteY15" fmla="*/ 103180 h 103259"/>
                <a:gd name="connsiteX16" fmla="*/ 95555 w 95316"/>
                <a:gd name="connsiteY16" fmla="*/ 100003 h 103259"/>
                <a:gd name="connsiteX17" fmla="*/ 95555 w 95316"/>
                <a:gd name="connsiteY17" fmla="*/ 77762 h 103259"/>
                <a:gd name="connsiteX18" fmla="*/ 71726 w 95316"/>
                <a:gd name="connsiteY18" fmla="*/ 54092 h 103259"/>
                <a:gd name="connsiteX19" fmla="*/ 30422 w 95316"/>
                <a:gd name="connsiteY19" fmla="*/ 40271 h 103259"/>
                <a:gd name="connsiteX20" fmla="*/ 30422 w 95316"/>
                <a:gd name="connsiteY20" fmla="*/ 28039 h 103259"/>
                <a:gd name="connsiteX21" fmla="*/ 57905 w 95316"/>
                <a:gd name="connsiteY21" fmla="*/ 22479 h 103259"/>
                <a:gd name="connsiteX22" fmla="*/ 66324 w 95316"/>
                <a:gd name="connsiteY22" fmla="*/ 28674 h 103259"/>
                <a:gd name="connsiteX23" fmla="*/ 66483 w 95316"/>
                <a:gd name="connsiteY23" fmla="*/ 28674 h 103259"/>
                <a:gd name="connsiteX24" fmla="*/ 66483 w 95316"/>
                <a:gd name="connsiteY24" fmla="*/ 40271 h 103259"/>
                <a:gd name="connsiteX25" fmla="*/ 59334 w 95316"/>
                <a:gd name="connsiteY25" fmla="*/ 54251 h 103259"/>
                <a:gd name="connsiteX26" fmla="*/ 58064 w 95316"/>
                <a:gd name="connsiteY26" fmla="*/ 55045 h 103259"/>
                <a:gd name="connsiteX27" fmla="*/ 49167 w 95316"/>
                <a:gd name="connsiteY27" fmla="*/ 57587 h 103259"/>
                <a:gd name="connsiteX28" fmla="*/ 48055 w 95316"/>
                <a:gd name="connsiteY28" fmla="*/ 57587 h 103259"/>
                <a:gd name="connsiteX29" fmla="*/ 30422 w 95316"/>
                <a:gd name="connsiteY29" fmla="*/ 40271 h 103259"/>
                <a:gd name="connsiteX30" fmla="*/ 47738 w 95316"/>
                <a:gd name="connsiteY30" fmla="*/ 7546 h 103259"/>
                <a:gd name="connsiteX31" fmla="*/ 48850 w 95316"/>
                <a:gd name="connsiteY31" fmla="*/ 7546 h 103259"/>
                <a:gd name="connsiteX32" fmla="*/ 65848 w 95316"/>
                <a:gd name="connsiteY32" fmla="*/ 21367 h 103259"/>
                <a:gd name="connsiteX33" fmla="*/ 61876 w 95316"/>
                <a:gd name="connsiteY33" fmla="*/ 17236 h 103259"/>
                <a:gd name="connsiteX34" fmla="*/ 59970 w 95316"/>
                <a:gd name="connsiteY34" fmla="*/ 15330 h 103259"/>
                <a:gd name="connsiteX35" fmla="*/ 57269 w 95316"/>
                <a:gd name="connsiteY35" fmla="*/ 15648 h 103259"/>
                <a:gd name="connsiteX36" fmla="*/ 30740 w 95316"/>
                <a:gd name="connsiteY36" fmla="*/ 21843 h 103259"/>
                <a:gd name="connsiteX37" fmla="*/ 47738 w 95316"/>
                <a:gd name="connsiteY37" fmla="*/ 7546 h 103259"/>
                <a:gd name="connsiteX38" fmla="*/ 89200 w 95316"/>
                <a:gd name="connsiteY38" fmla="*/ 96984 h 103259"/>
                <a:gd name="connsiteX39" fmla="*/ 7546 w 95316"/>
                <a:gd name="connsiteY39" fmla="*/ 96984 h 103259"/>
                <a:gd name="connsiteX40" fmla="*/ 7546 w 95316"/>
                <a:gd name="connsiteY40" fmla="*/ 77921 h 103259"/>
                <a:gd name="connsiteX41" fmla="*/ 24862 w 95316"/>
                <a:gd name="connsiteY41" fmla="*/ 60605 h 103259"/>
                <a:gd name="connsiteX42" fmla="*/ 35346 w 95316"/>
                <a:gd name="connsiteY42" fmla="*/ 60605 h 103259"/>
                <a:gd name="connsiteX43" fmla="*/ 47738 w 95316"/>
                <a:gd name="connsiteY43" fmla="*/ 64100 h 103259"/>
                <a:gd name="connsiteX44" fmla="*/ 48850 w 95316"/>
                <a:gd name="connsiteY44" fmla="*/ 64100 h 103259"/>
                <a:gd name="connsiteX45" fmla="*/ 61241 w 95316"/>
                <a:gd name="connsiteY45" fmla="*/ 60605 h 103259"/>
                <a:gd name="connsiteX46" fmla="*/ 71726 w 95316"/>
                <a:gd name="connsiteY46" fmla="*/ 60605 h 103259"/>
                <a:gd name="connsiteX47" fmla="*/ 89041 w 95316"/>
                <a:gd name="connsiteY47" fmla="*/ 77921 h 103259"/>
                <a:gd name="connsiteX48" fmla="*/ 89041 w 95316"/>
                <a:gd name="connsiteY48" fmla="*/ 96984 h 1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5316" h="103259">
                  <a:moveTo>
                    <a:pt x="71726" y="54092"/>
                  </a:moveTo>
                  <a:lnTo>
                    <a:pt x="68072" y="54092"/>
                  </a:lnTo>
                  <a:cubicBezTo>
                    <a:pt x="70931" y="50120"/>
                    <a:pt x="72520" y="45355"/>
                    <a:pt x="72520" y="40271"/>
                  </a:cubicBezTo>
                  <a:lnTo>
                    <a:pt x="72520" y="24862"/>
                  </a:lnTo>
                  <a:cubicBezTo>
                    <a:pt x="72520" y="11835"/>
                    <a:pt x="61876" y="1191"/>
                    <a:pt x="48850" y="1191"/>
                  </a:cubicBezTo>
                  <a:lnTo>
                    <a:pt x="47738" y="1191"/>
                  </a:lnTo>
                  <a:cubicBezTo>
                    <a:pt x="34870" y="1191"/>
                    <a:pt x="24544" y="11359"/>
                    <a:pt x="24068" y="24067"/>
                  </a:cubicBezTo>
                  <a:cubicBezTo>
                    <a:pt x="24068" y="24067"/>
                    <a:pt x="24068" y="24226"/>
                    <a:pt x="24068" y="24226"/>
                  </a:cubicBezTo>
                  <a:cubicBezTo>
                    <a:pt x="24068" y="24385"/>
                    <a:pt x="24068" y="24703"/>
                    <a:pt x="24068" y="24862"/>
                  </a:cubicBezTo>
                  <a:lnTo>
                    <a:pt x="24068" y="40271"/>
                  </a:lnTo>
                  <a:cubicBezTo>
                    <a:pt x="24068" y="45513"/>
                    <a:pt x="25815" y="50279"/>
                    <a:pt x="28515" y="54092"/>
                  </a:cubicBezTo>
                  <a:lnTo>
                    <a:pt x="24862" y="54092"/>
                  </a:lnTo>
                  <a:cubicBezTo>
                    <a:pt x="11835" y="54092"/>
                    <a:pt x="1191" y="64736"/>
                    <a:pt x="1191" y="77762"/>
                  </a:cubicBezTo>
                  <a:lnTo>
                    <a:pt x="1191" y="100003"/>
                  </a:lnTo>
                  <a:cubicBezTo>
                    <a:pt x="1191" y="101750"/>
                    <a:pt x="2621" y="103180"/>
                    <a:pt x="4369" y="103180"/>
                  </a:cubicBezTo>
                  <a:lnTo>
                    <a:pt x="92378" y="103180"/>
                  </a:lnTo>
                  <a:cubicBezTo>
                    <a:pt x="94125" y="103180"/>
                    <a:pt x="95555" y="101750"/>
                    <a:pt x="95555" y="100003"/>
                  </a:cubicBezTo>
                  <a:lnTo>
                    <a:pt x="95555" y="77762"/>
                  </a:lnTo>
                  <a:cubicBezTo>
                    <a:pt x="95555" y="64736"/>
                    <a:pt x="84911" y="54092"/>
                    <a:pt x="71726" y="54092"/>
                  </a:cubicBezTo>
                  <a:close/>
                  <a:moveTo>
                    <a:pt x="30422" y="40271"/>
                  </a:moveTo>
                  <a:lnTo>
                    <a:pt x="30422" y="28039"/>
                  </a:lnTo>
                  <a:cubicBezTo>
                    <a:pt x="42018" y="29469"/>
                    <a:pt x="52821" y="25021"/>
                    <a:pt x="57905" y="22479"/>
                  </a:cubicBezTo>
                  <a:cubicBezTo>
                    <a:pt x="59493" y="24385"/>
                    <a:pt x="62035" y="26768"/>
                    <a:pt x="66324" y="28674"/>
                  </a:cubicBezTo>
                  <a:cubicBezTo>
                    <a:pt x="66324" y="28674"/>
                    <a:pt x="66324" y="28674"/>
                    <a:pt x="66483" y="28674"/>
                  </a:cubicBezTo>
                  <a:lnTo>
                    <a:pt x="66483" y="40271"/>
                  </a:lnTo>
                  <a:cubicBezTo>
                    <a:pt x="66483" y="45990"/>
                    <a:pt x="63624" y="51074"/>
                    <a:pt x="59334" y="54251"/>
                  </a:cubicBezTo>
                  <a:cubicBezTo>
                    <a:pt x="58858" y="54410"/>
                    <a:pt x="58381" y="54727"/>
                    <a:pt x="58064" y="55045"/>
                  </a:cubicBezTo>
                  <a:cubicBezTo>
                    <a:pt x="55522" y="56634"/>
                    <a:pt x="52503" y="57587"/>
                    <a:pt x="49167" y="57587"/>
                  </a:cubicBezTo>
                  <a:lnTo>
                    <a:pt x="48055" y="57587"/>
                  </a:lnTo>
                  <a:cubicBezTo>
                    <a:pt x="38206" y="57587"/>
                    <a:pt x="30422" y="49803"/>
                    <a:pt x="30422" y="40271"/>
                  </a:cubicBezTo>
                  <a:close/>
                  <a:moveTo>
                    <a:pt x="47738" y="7546"/>
                  </a:moveTo>
                  <a:lnTo>
                    <a:pt x="48850" y="7546"/>
                  </a:lnTo>
                  <a:cubicBezTo>
                    <a:pt x="57269" y="7546"/>
                    <a:pt x="64259" y="13424"/>
                    <a:pt x="65848" y="21367"/>
                  </a:cubicBezTo>
                  <a:cubicBezTo>
                    <a:pt x="62829" y="19302"/>
                    <a:pt x="61876" y="17236"/>
                    <a:pt x="61876" y="17236"/>
                  </a:cubicBezTo>
                  <a:cubicBezTo>
                    <a:pt x="61558" y="16283"/>
                    <a:pt x="60764" y="15648"/>
                    <a:pt x="59970" y="15330"/>
                  </a:cubicBezTo>
                  <a:cubicBezTo>
                    <a:pt x="59017" y="15012"/>
                    <a:pt x="58064" y="15171"/>
                    <a:pt x="57269" y="15648"/>
                  </a:cubicBezTo>
                  <a:cubicBezTo>
                    <a:pt x="57110" y="15807"/>
                    <a:pt x="44084" y="23750"/>
                    <a:pt x="30740" y="21843"/>
                  </a:cubicBezTo>
                  <a:cubicBezTo>
                    <a:pt x="32169" y="13583"/>
                    <a:pt x="39318" y="7546"/>
                    <a:pt x="47738" y="7546"/>
                  </a:cubicBezTo>
                  <a:close/>
                  <a:moveTo>
                    <a:pt x="89200" y="96984"/>
                  </a:moveTo>
                  <a:lnTo>
                    <a:pt x="7546" y="96984"/>
                  </a:lnTo>
                  <a:lnTo>
                    <a:pt x="7546" y="77921"/>
                  </a:lnTo>
                  <a:cubicBezTo>
                    <a:pt x="7546" y="68389"/>
                    <a:pt x="15330" y="60605"/>
                    <a:pt x="24862" y="60605"/>
                  </a:cubicBezTo>
                  <a:lnTo>
                    <a:pt x="35346" y="60605"/>
                  </a:lnTo>
                  <a:cubicBezTo>
                    <a:pt x="39000" y="62829"/>
                    <a:pt x="43131" y="64100"/>
                    <a:pt x="47738" y="64100"/>
                  </a:cubicBezTo>
                  <a:lnTo>
                    <a:pt x="48850" y="64100"/>
                  </a:lnTo>
                  <a:cubicBezTo>
                    <a:pt x="53457" y="64100"/>
                    <a:pt x="57587" y="62829"/>
                    <a:pt x="61241" y="60605"/>
                  </a:cubicBezTo>
                  <a:lnTo>
                    <a:pt x="71726" y="60605"/>
                  </a:lnTo>
                  <a:cubicBezTo>
                    <a:pt x="81257" y="60605"/>
                    <a:pt x="89041" y="68389"/>
                    <a:pt x="89041" y="77921"/>
                  </a:cubicBezTo>
                  <a:lnTo>
                    <a:pt x="89041" y="96984"/>
                  </a:lnTo>
                  <a:close/>
                </a:path>
              </a:pathLst>
            </a:custGeom>
            <a:grpFill/>
            <a:ln w="9525" cap="flat">
              <a:noFill/>
              <a:prstDash val="solid"/>
              <a:miter/>
            </a:ln>
          </p:spPr>
          <p:txBody>
            <a:bodyPr rtlCol="0" anchor="ctr"/>
            <a:lstStyle/>
            <a:p>
              <a:pPr algn="ctr"/>
              <a:endParaRPr lang="en-US"/>
            </a:p>
          </p:txBody>
        </p:sp>
        <p:sp>
          <p:nvSpPr>
            <p:cNvPr id="29" name="Freeform: Shape 28">
              <a:extLst>
                <a:ext uri="{FF2B5EF4-FFF2-40B4-BE49-F238E27FC236}">
                  <a16:creationId xmlns:a16="http://schemas.microsoft.com/office/drawing/2014/main" id="{6CE94CA6-9DAF-4F50-8735-468068393455}"/>
                </a:ext>
              </a:extLst>
            </p:cNvPr>
            <p:cNvSpPr/>
            <p:nvPr/>
          </p:nvSpPr>
          <p:spPr>
            <a:xfrm>
              <a:off x="538996" y="491314"/>
              <a:ext cx="125254" cy="135692"/>
            </a:xfrm>
            <a:custGeom>
              <a:avLst/>
              <a:gdLst>
                <a:gd name="connsiteX0" fmla="*/ 71726 w 95316"/>
                <a:gd name="connsiteY0" fmla="*/ 54092 h 103259"/>
                <a:gd name="connsiteX1" fmla="*/ 68072 w 95316"/>
                <a:gd name="connsiteY1" fmla="*/ 54092 h 103259"/>
                <a:gd name="connsiteX2" fmla="*/ 72520 w 95316"/>
                <a:gd name="connsiteY2" fmla="*/ 40271 h 103259"/>
                <a:gd name="connsiteX3" fmla="*/ 72520 w 95316"/>
                <a:gd name="connsiteY3" fmla="*/ 24862 h 103259"/>
                <a:gd name="connsiteX4" fmla="*/ 48850 w 95316"/>
                <a:gd name="connsiteY4" fmla="*/ 1191 h 103259"/>
                <a:gd name="connsiteX5" fmla="*/ 47738 w 95316"/>
                <a:gd name="connsiteY5" fmla="*/ 1191 h 103259"/>
                <a:gd name="connsiteX6" fmla="*/ 24068 w 95316"/>
                <a:gd name="connsiteY6" fmla="*/ 24067 h 103259"/>
                <a:gd name="connsiteX7" fmla="*/ 24068 w 95316"/>
                <a:gd name="connsiteY7" fmla="*/ 24226 h 103259"/>
                <a:gd name="connsiteX8" fmla="*/ 24068 w 95316"/>
                <a:gd name="connsiteY8" fmla="*/ 24862 h 103259"/>
                <a:gd name="connsiteX9" fmla="*/ 24068 w 95316"/>
                <a:gd name="connsiteY9" fmla="*/ 40271 h 103259"/>
                <a:gd name="connsiteX10" fmla="*/ 28516 w 95316"/>
                <a:gd name="connsiteY10" fmla="*/ 54092 h 103259"/>
                <a:gd name="connsiteX11" fmla="*/ 24862 w 95316"/>
                <a:gd name="connsiteY11" fmla="*/ 54092 h 103259"/>
                <a:gd name="connsiteX12" fmla="*/ 1191 w 95316"/>
                <a:gd name="connsiteY12" fmla="*/ 77762 h 103259"/>
                <a:gd name="connsiteX13" fmla="*/ 1191 w 95316"/>
                <a:gd name="connsiteY13" fmla="*/ 100003 h 103259"/>
                <a:gd name="connsiteX14" fmla="*/ 4369 w 95316"/>
                <a:gd name="connsiteY14" fmla="*/ 103180 h 103259"/>
                <a:gd name="connsiteX15" fmla="*/ 92378 w 95316"/>
                <a:gd name="connsiteY15" fmla="*/ 103180 h 103259"/>
                <a:gd name="connsiteX16" fmla="*/ 95555 w 95316"/>
                <a:gd name="connsiteY16" fmla="*/ 100003 h 103259"/>
                <a:gd name="connsiteX17" fmla="*/ 95555 w 95316"/>
                <a:gd name="connsiteY17" fmla="*/ 77762 h 103259"/>
                <a:gd name="connsiteX18" fmla="*/ 71726 w 95316"/>
                <a:gd name="connsiteY18" fmla="*/ 54092 h 103259"/>
                <a:gd name="connsiteX19" fmla="*/ 30263 w 95316"/>
                <a:gd name="connsiteY19" fmla="*/ 40271 h 103259"/>
                <a:gd name="connsiteX20" fmla="*/ 30263 w 95316"/>
                <a:gd name="connsiteY20" fmla="*/ 28039 h 103259"/>
                <a:gd name="connsiteX21" fmla="*/ 57746 w 95316"/>
                <a:gd name="connsiteY21" fmla="*/ 22479 h 103259"/>
                <a:gd name="connsiteX22" fmla="*/ 66166 w 95316"/>
                <a:gd name="connsiteY22" fmla="*/ 28674 h 103259"/>
                <a:gd name="connsiteX23" fmla="*/ 66324 w 95316"/>
                <a:gd name="connsiteY23" fmla="*/ 28674 h 103259"/>
                <a:gd name="connsiteX24" fmla="*/ 66324 w 95316"/>
                <a:gd name="connsiteY24" fmla="*/ 40271 h 103259"/>
                <a:gd name="connsiteX25" fmla="*/ 59175 w 95316"/>
                <a:gd name="connsiteY25" fmla="*/ 54251 h 103259"/>
                <a:gd name="connsiteX26" fmla="*/ 57905 w 95316"/>
                <a:gd name="connsiteY26" fmla="*/ 55045 h 103259"/>
                <a:gd name="connsiteX27" fmla="*/ 49009 w 95316"/>
                <a:gd name="connsiteY27" fmla="*/ 57587 h 103259"/>
                <a:gd name="connsiteX28" fmla="*/ 47897 w 95316"/>
                <a:gd name="connsiteY28" fmla="*/ 57587 h 103259"/>
                <a:gd name="connsiteX29" fmla="*/ 30263 w 95316"/>
                <a:gd name="connsiteY29" fmla="*/ 40271 h 103259"/>
                <a:gd name="connsiteX30" fmla="*/ 47738 w 95316"/>
                <a:gd name="connsiteY30" fmla="*/ 7546 h 103259"/>
                <a:gd name="connsiteX31" fmla="*/ 48850 w 95316"/>
                <a:gd name="connsiteY31" fmla="*/ 7546 h 103259"/>
                <a:gd name="connsiteX32" fmla="*/ 65848 w 95316"/>
                <a:gd name="connsiteY32" fmla="*/ 21367 h 103259"/>
                <a:gd name="connsiteX33" fmla="*/ 61876 w 95316"/>
                <a:gd name="connsiteY33" fmla="*/ 17236 h 103259"/>
                <a:gd name="connsiteX34" fmla="*/ 59970 w 95316"/>
                <a:gd name="connsiteY34" fmla="*/ 15330 h 103259"/>
                <a:gd name="connsiteX35" fmla="*/ 57269 w 95316"/>
                <a:gd name="connsiteY35" fmla="*/ 15648 h 103259"/>
                <a:gd name="connsiteX36" fmla="*/ 30740 w 95316"/>
                <a:gd name="connsiteY36" fmla="*/ 21843 h 103259"/>
                <a:gd name="connsiteX37" fmla="*/ 47738 w 95316"/>
                <a:gd name="connsiteY37" fmla="*/ 7546 h 103259"/>
                <a:gd name="connsiteX38" fmla="*/ 89041 w 95316"/>
                <a:gd name="connsiteY38" fmla="*/ 96984 h 103259"/>
                <a:gd name="connsiteX39" fmla="*/ 7387 w 95316"/>
                <a:gd name="connsiteY39" fmla="*/ 96984 h 103259"/>
                <a:gd name="connsiteX40" fmla="*/ 7387 w 95316"/>
                <a:gd name="connsiteY40" fmla="*/ 77921 h 103259"/>
                <a:gd name="connsiteX41" fmla="*/ 24703 w 95316"/>
                <a:gd name="connsiteY41" fmla="*/ 60605 h 103259"/>
                <a:gd name="connsiteX42" fmla="*/ 35188 w 95316"/>
                <a:gd name="connsiteY42" fmla="*/ 60605 h 103259"/>
                <a:gd name="connsiteX43" fmla="*/ 47579 w 95316"/>
                <a:gd name="connsiteY43" fmla="*/ 64100 h 103259"/>
                <a:gd name="connsiteX44" fmla="*/ 48691 w 95316"/>
                <a:gd name="connsiteY44" fmla="*/ 64100 h 103259"/>
                <a:gd name="connsiteX45" fmla="*/ 61082 w 95316"/>
                <a:gd name="connsiteY45" fmla="*/ 60605 h 103259"/>
                <a:gd name="connsiteX46" fmla="*/ 71567 w 95316"/>
                <a:gd name="connsiteY46" fmla="*/ 60605 h 103259"/>
                <a:gd name="connsiteX47" fmla="*/ 88883 w 95316"/>
                <a:gd name="connsiteY47" fmla="*/ 77921 h 103259"/>
                <a:gd name="connsiteX48" fmla="*/ 88883 w 95316"/>
                <a:gd name="connsiteY48" fmla="*/ 96984 h 1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5316" h="103259">
                  <a:moveTo>
                    <a:pt x="71726" y="54092"/>
                  </a:moveTo>
                  <a:lnTo>
                    <a:pt x="68072" y="54092"/>
                  </a:lnTo>
                  <a:cubicBezTo>
                    <a:pt x="70931" y="50120"/>
                    <a:pt x="72520" y="45355"/>
                    <a:pt x="72520" y="40271"/>
                  </a:cubicBezTo>
                  <a:lnTo>
                    <a:pt x="72520" y="24862"/>
                  </a:lnTo>
                  <a:cubicBezTo>
                    <a:pt x="72520" y="11835"/>
                    <a:pt x="61876" y="1191"/>
                    <a:pt x="48850" y="1191"/>
                  </a:cubicBezTo>
                  <a:lnTo>
                    <a:pt x="47738" y="1191"/>
                  </a:lnTo>
                  <a:cubicBezTo>
                    <a:pt x="34870" y="1191"/>
                    <a:pt x="24544" y="11359"/>
                    <a:pt x="24068" y="24067"/>
                  </a:cubicBezTo>
                  <a:cubicBezTo>
                    <a:pt x="24068" y="24067"/>
                    <a:pt x="24068" y="24226"/>
                    <a:pt x="24068" y="24226"/>
                  </a:cubicBezTo>
                  <a:cubicBezTo>
                    <a:pt x="24068" y="24385"/>
                    <a:pt x="24068" y="24703"/>
                    <a:pt x="24068" y="24862"/>
                  </a:cubicBezTo>
                  <a:lnTo>
                    <a:pt x="24068" y="40271"/>
                  </a:lnTo>
                  <a:cubicBezTo>
                    <a:pt x="24068" y="45513"/>
                    <a:pt x="25815" y="50279"/>
                    <a:pt x="28516" y="54092"/>
                  </a:cubicBezTo>
                  <a:lnTo>
                    <a:pt x="24862" y="54092"/>
                  </a:lnTo>
                  <a:cubicBezTo>
                    <a:pt x="11835" y="54092"/>
                    <a:pt x="1191" y="64736"/>
                    <a:pt x="1191" y="77762"/>
                  </a:cubicBezTo>
                  <a:lnTo>
                    <a:pt x="1191" y="100003"/>
                  </a:lnTo>
                  <a:cubicBezTo>
                    <a:pt x="1191" y="101750"/>
                    <a:pt x="2621" y="103180"/>
                    <a:pt x="4369" y="103180"/>
                  </a:cubicBezTo>
                  <a:lnTo>
                    <a:pt x="92378" y="103180"/>
                  </a:lnTo>
                  <a:cubicBezTo>
                    <a:pt x="94125" y="103180"/>
                    <a:pt x="95555" y="101750"/>
                    <a:pt x="95555" y="100003"/>
                  </a:cubicBezTo>
                  <a:lnTo>
                    <a:pt x="95555" y="77762"/>
                  </a:lnTo>
                  <a:cubicBezTo>
                    <a:pt x="95396" y="64736"/>
                    <a:pt x="84752" y="54092"/>
                    <a:pt x="71726" y="54092"/>
                  </a:cubicBezTo>
                  <a:close/>
                  <a:moveTo>
                    <a:pt x="30263" y="40271"/>
                  </a:moveTo>
                  <a:lnTo>
                    <a:pt x="30263" y="28039"/>
                  </a:lnTo>
                  <a:cubicBezTo>
                    <a:pt x="41860" y="29469"/>
                    <a:pt x="52662" y="25021"/>
                    <a:pt x="57746" y="22479"/>
                  </a:cubicBezTo>
                  <a:cubicBezTo>
                    <a:pt x="59334" y="24385"/>
                    <a:pt x="61876" y="26768"/>
                    <a:pt x="66166" y="28674"/>
                  </a:cubicBezTo>
                  <a:cubicBezTo>
                    <a:pt x="66166" y="28674"/>
                    <a:pt x="66166" y="28674"/>
                    <a:pt x="66324" y="28674"/>
                  </a:cubicBezTo>
                  <a:lnTo>
                    <a:pt x="66324" y="40271"/>
                  </a:lnTo>
                  <a:cubicBezTo>
                    <a:pt x="66324" y="45990"/>
                    <a:pt x="63465" y="51074"/>
                    <a:pt x="59175" y="54251"/>
                  </a:cubicBezTo>
                  <a:cubicBezTo>
                    <a:pt x="58699" y="54410"/>
                    <a:pt x="58223" y="54727"/>
                    <a:pt x="57905" y="55045"/>
                  </a:cubicBezTo>
                  <a:cubicBezTo>
                    <a:pt x="55363" y="56634"/>
                    <a:pt x="52345" y="57587"/>
                    <a:pt x="49009" y="57587"/>
                  </a:cubicBezTo>
                  <a:lnTo>
                    <a:pt x="47897" y="57587"/>
                  </a:lnTo>
                  <a:cubicBezTo>
                    <a:pt x="38047" y="57587"/>
                    <a:pt x="30263" y="49803"/>
                    <a:pt x="30263" y="40271"/>
                  </a:cubicBezTo>
                  <a:close/>
                  <a:moveTo>
                    <a:pt x="47738" y="7546"/>
                  </a:moveTo>
                  <a:lnTo>
                    <a:pt x="48850" y="7546"/>
                  </a:lnTo>
                  <a:cubicBezTo>
                    <a:pt x="57269" y="7546"/>
                    <a:pt x="64259" y="13424"/>
                    <a:pt x="65848" y="21367"/>
                  </a:cubicBezTo>
                  <a:cubicBezTo>
                    <a:pt x="62829" y="19302"/>
                    <a:pt x="61876" y="17236"/>
                    <a:pt x="61876" y="17236"/>
                  </a:cubicBezTo>
                  <a:cubicBezTo>
                    <a:pt x="61558" y="16283"/>
                    <a:pt x="60764" y="15648"/>
                    <a:pt x="59970" y="15330"/>
                  </a:cubicBezTo>
                  <a:cubicBezTo>
                    <a:pt x="59017" y="15012"/>
                    <a:pt x="58064" y="15171"/>
                    <a:pt x="57269" y="15648"/>
                  </a:cubicBezTo>
                  <a:cubicBezTo>
                    <a:pt x="57111" y="15807"/>
                    <a:pt x="44084" y="23750"/>
                    <a:pt x="30740" y="21843"/>
                  </a:cubicBezTo>
                  <a:cubicBezTo>
                    <a:pt x="32011" y="13583"/>
                    <a:pt x="39159" y="7546"/>
                    <a:pt x="47738" y="7546"/>
                  </a:cubicBezTo>
                  <a:close/>
                  <a:moveTo>
                    <a:pt x="89041" y="96984"/>
                  </a:moveTo>
                  <a:lnTo>
                    <a:pt x="7387" y="96984"/>
                  </a:lnTo>
                  <a:lnTo>
                    <a:pt x="7387" y="77921"/>
                  </a:lnTo>
                  <a:cubicBezTo>
                    <a:pt x="7387" y="68389"/>
                    <a:pt x="15171" y="60605"/>
                    <a:pt x="24703" y="60605"/>
                  </a:cubicBezTo>
                  <a:lnTo>
                    <a:pt x="35188" y="60605"/>
                  </a:lnTo>
                  <a:cubicBezTo>
                    <a:pt x="38842" y="62829"/>
                    <a:pt x="42972" y="64100"/>
                    <a:pt x="47579" y="64100"/>
                  </a:cubicBezTo>
                  <a:lnTo>
                    <a:pt x="48691" y="64100"/>
                  </a:lnTo>
                  <a:cubicBezTo>
                    <a:pt x="53298" y="64100"/>
                    <a:pt x="57428" y="62829"/>
                    <a:pt x="61082" y="60605"/>
                  </a:cubicBezTo>
                  <a:lnTo>
                    <a:pt x="71567" y="60605"/>
                  </a:lnTo>
                  <a:cubicBezTo>
                    <a:pt x="81098" y="60605"/>
                    <a:pt x="88883" y="68389"/>
                    <a:pt x="88883" y="77921"/>
                  </a:cubicBezTo>
                  <a:lnTo>
                    <a:pt x="88883" y="96984"/>
                  </a:lnTo>
                  <a:close/>
                </a:path>
              </a:pathLst>
            </a:custGeom>
            <a:grpFill/>
            <a:ln w="9525" cap="flat">
              <a:noFill/>
              <a:prstDash val="solid"/>
              <a:miter/>
            </a:ln>
          </p:spPr>
          <p:txBody>
            <a:bodyPr rtlCol="0" anchor="ctr"/>
            <a:lstStyle/>
            <a:p>
              <a:pPr algn="ctr"/>
              <a:endParaRPr lang="en-US"/>
            </a:p>
          </p:txBody>
        </p:sp>
        <p:sp>
          <p:nvSpPr>
            <p:cNvPr id="31" name="Freeform: Shape 30">
              <a:extLst>
                <a:ext uri="{FF2B5EF4-FFF2-40B4-BE49-F238E27FC236}">
                  <a16:creationId xmlns:a16="http://schemas.microsoft.com/office/drawing/2014/main" id="{5B3265D4-33BD-4588-A85E-4A4CC0EE7FE7}"/>
                </a:ext>
              </a:extLst>
            </p:cNvPr>
            <p:cNvSpPr/>
            <p:nvPr/>
          </p:nvSpPr>
          <p:spPr>
            <a:xfrm>
              <a:off x="483259" y="372740"/>
              <a:ext cx="112729" cy="106466"/>
            </a:xfrm>
            <a:custGeom>
              <a:avLst/>
              <a:gdLst>
                <a:gd name="connsiteX0" fmla="*/ 83164 w 85784"/>
                <a:gd name="connsiteY0" fmla="*/ 74903 h 81018"/>
                <a:gd name="connsiteX1" fmla="*/ 72996 w 85784"/>
                <a:gd name="connsiteY1" fmla="*/ 65053 h 81018"/>
                <a:gd name="connsiteX2" fmla="*/ 80939 w 85784"/>
                <a:gd name="connsiteY2" fmla="*/ 41065 h 81018"/>
                <a:gd name="connsiteX3" fmla="*/ 41066 w 85784"/>
                <a:gd name="connsiteY3" fmla="*/ 1191 h 81018"/>
                <a:gd name="connsiteX4" fmla="*/ 1191 w 85784"/>
                <a:gd name="connsiteY4" fmla="*/ 41065 h 81018"/>
                <a:gd name="connsiteX5" fmla="*/ 41066 w 85784"/>
                <a:gd name="connsiteY5" fmla="*/ 80939 h 81018"/>
                <a:gd name="connsiteX6" fmla="*/ 41701 w 85784"/>
                <a:gd name="connsiteY6" fmla="*/ 80939 h 81018"/>
                <a:gd name="connsiteX7" fmla="*/ 42018 w 85784"/>
                <a:gd name="connsiteY7" fmla="*/ 80939 h 81018"/>
                <a:gd name="connsiteX8" fmla="*/ 82052 w 85784"/>
                <a:gd name="connsiteY8" fmla="*/ 80939 h 81018"/>
                <a:gd name="connsiteX9" fmla="*/ 85229 w 85784"/>
                <a:gd name="connsiteY9" fmla="*/ 78398 h 81018"/>
                <a:gd name="connsiteX10" fmla="*/ 83164 w 85784"/>
                <a:gd name="connsiteY10" fmla="*/ 74903 h 81018"/>
                <a:gd name="connsiteX11" fmla="*/ 42495 w 85784"/>
                <a:gd name="connsiteY11" fmla="*/ 74744 h 81018"/>
                <a:gd name="connsiteX12" fmla="*/ 42018 w 85784"/>
                <a:gd name="connsiteY12" fmla="*/ 74744 h 81018"/>
                <a:gd name="connsiteX13" fmla="*/ 41224 w 85784"/>
                <a:gd name="connsiteY13" fmla="*/ 74744 h 81018"/>
                <a:gd name="connsiteX14" fmla="*/ 7705 w 85784"/>
                <a:gd name="connsiteY14" fmla="*/ 41224 h 81018"/>
                <a:gd name="connsiteX15" fmla="*/ 41224 w 85784"/>
                <a:gd name="connsiteY15" fmla="*/ 7705 h 81018"/>
                <a:gd name="connsiteX16" fmla="*/ 74744 w 85784"/>
                <a:gd name="connsiteY16" fmla="*/ 41224 h 81018"/>
                <a:gd name="connsiteX17" fmla="*/ 67118 w 85784"/>
                <a:gd name="connsiteY17" fmla="*/ 62512 h 81018"/>
                <a:gd name="connsiteX18" fmla="*/ 66483 w 85784"/>
                <a:gd name="connsiteY18" fmla="*/ 65530 h 81018"/>
                <a:gd name="connsiteX19" fmla="*/ 71884 w 85784"/>
                <a:gd name="connsiteY19" fmla="*/ 74744 h 81018"/>
                <a:gd name="connsiteX20" fmla="*/ 42495 w 85784"/>
                <a:gd name="connsiteY20" fmla="*/ 74744 h 8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784" h="81018">
                  <a:moveTo>
                    <a:pt x="83164" y="74903"/>
                  </a:moveTo>
                  <a:cubicBezTo>
                    <a:pt x="78556" y="73155"/>
                    <a:pt x="74903" y="69660"/>
                    <a:pt x="72996" y="65053"/>
                  </a:cubicBezTo>
                  <a:cubicBezTo>
                    <a:pt x="78080" y="58222"/>
                    <a:pt x="80939" y="49803"/>
                    <a:pt x="80939" y="41065"/>
                  </a:cubicBezTo>
                  <a:cubicBezTo>
                    <a:pt x="80939" y="19143"/>
                    <a:pt x="62988" y="1191"/>
                    <a:pt x="41066" y="1191"/>
                  </a:cubicBezTo>
                  <a:cubicBezTo>
                    <a:pt x="19143" y="1191"/>
                    <a:pt x="1191" y="19143"/>
                    <a:pt x="1191" y="41065"/>
                  </a:cubicBezTo>
                  <a:cubicBezTo>
                    <a:pt x="1191" y="62988"/>
                    <a:pt x="19143" y="80939"/>
                    <a:pt x="41066" y="80939"/>
                  </a:cubicBezTo>
                  <a:cubicBezTo>
                    <a:pt x="41224" y="80939"/>
                    <a:pt x="41383" y="80939"/>
                    <a:pt x="41701" y="80939"/>
                  </a:cubicBezTo>
                  <a:cubicBezTo>
                    <a:pt x="41860" y="80939"/>
                    <a:pt x="41860" y="80939"/>
                    <a:pt x="42018" y="80939"/>
                  </a:cubicBezTo>
                  <a:lnTo>
                    <a:pt x="82052" y="80939"/>
                  </a:lnTo>
                  <a:cubicBezTo>
                    <a:pt x="83640" y="80939"/>
                    <a:pt x="84911" y="79827"/>
                    <a:pt x="85229" y="78398"/>
                  </a:cubicBezTo>
                  <a:cubicBezTo>
                    <a:pt x="85546" y="76968"/>
                    <a:pt x="84593" y="75538"/>
                    <a:pt x="83164" y="74903"/>
                  </a:cubicBezTo>
                  <a:close/>
                  <a:moveTo>
                    <a:pt x="42495" y="74744"/>
                  </a:moveTo>
                  <a:cubicBezTo>
                    <a:pt x="42337" y="74744"/>
                    <a:pt x="42177" y="74744"/>
                    <a:pt x="42018" y="74744"/>
                  </a:cubicBezTo>
                  <a:lnTo>
                    <a:pt x="41224" y="74744"/>
                  </a:lnTo>
                  <a:cubicBezTo>
                    <a:pt x="22797" y="74744"/>
                    <a:pt x="7705" y="59652"/>
                    <a:pt x="7705" y="41224"/>
                  </a:cubicBezTo>
                  <a:cubicBezTo>
                    <a:pt x="7705" y="22796"/>
                    <a:pt x="22797" y="7705"/>
                    <a:pt x="41224" y="7705"/>
                  </a:cubicBezTo>
                  <a:cubicBezTo>
                    <a:pt x="59652" y="7705"/>
                    <a:pt x="74744" y="22796"/>
                    <a:pt x="74744" y="41224"/>
                  </a:cubicBezTo>
                  <a:cubicBezTo>
                    <a:pt x="74744" y="49008"/>
                    <a:pt x="72043" y="56634"/>
                    <a:pt x="67118" y="62512"/>
                  </a:cubicBezTo>
                  <a:cubicBezTo>
                    <a:pt x="66483" y="63306"/>
                    <a:pt x="66166" y="64418"/>
                    <a:pt x="66483" y="65530"/>
                  </a:cubicBezTo>
                  <a:cubicBezTo>
                    <a:pt x="67595" y="69025"/>
                    <a:pt x="69343" y="72202"/>
                    <a:pt x="71884" y="74744"/>
                  </a:cubicBezTo>
                  <a:lnTo>
                    <a:pt x="42495" y="74744"/>
                  </a:lnTo>
                  <a:close/>
                </a:path>
              </a:pathLst>
            </a:custGeom>
            <a:grpFill/>
            <a:ln w="9525" cap="flat">
              <a:noFill/>
              <a:prstDash val="solid"/>
              <a:miter/>
            </a:ln>
          </p:spPr>
          <p:txBody>
            <a:bodyPr rtlCol="0" anchor="ctr"/>
            <a:lstStyle/>
            <a:p>
              <a:pPr algn="ctr"/>
              <a:endParaRPr lang="en-US"/>
            </a:p>
          </p:txBody>
        </p:sp>
        <p:sp>
          <p:nvSpPr>
            <p:cNvPr id="32" name="Freeform: Shape 31">
              <a:extLst>
                <a:ext uri="{FF2B5EF4-FFF2-40B4-BE49-F238E27FC236}">
                  <a16:creationId xmlns:a16="http://schemas.microsoft.com/office/drawing/2014/main" id="{FC3F4F7C-E4F2-4299-8A45-B7949BFE52FF}"/>
                </a:ext>
              </a:extLst>
            </p:cNvPr>
            <p:cNvSpPr/>
            <p:nvPr/>
          </p:nvSpPr>
          <p:spPr>
            <a:xfrm>
              <a:off x="428956" y="412612"/>
              <a:ext cx="112729" cy="106466"/>
            </a:xfrm>
            <a:custGeom>
              <a:avLst/>
              <a:gdLst>
                <a:gd name="connsiteX0" fmla="*/ 45375 w 85784"/>
                <a:gd name="connsiteY0" fmla="*/ 1191 h 81018"/>
                <a:gd name="connsiteX1" fmla="*/ 5501 w 85784"/>
                <a:gd name="connsiteY1" fmla="*/ 41065 h 81018"/>
                <a:gd name="connsiteX2" fmla="*/ 13444 w 85784"/>
                <a:gd name="connsiteY2" fmla="*/ 65053 h 81018"/>
                <a:gd name="connsiteX3" fmla="*/ 3277 w 85784"/>
                <a:gd name="connsiteY3" fmla="*/ 74903 h 81018"/>
                <a:gd name="connsiteX4" fmla="*/ 1211 w 85784"/>
                <a:gd name="connsiteY4" fmla="*/ 78398 h 81018"/>
                <a:gd name="connsiteX5" fmla="*/ 4389 w 85784"/>
                <a:gd name="connsiteY5" fmla="*/ 80939 h 81018"/>
                <a:gd name="connsiteX6" fmla="*/ 44421 w 85784"/>
                <a:gd name="connsiteY6" fmla="*/ 80939 h 81018"/>
                <a:gd name="connsiteX7" fmla="*/ 44421 w 85784"/>
                <a:gd name="connsiteY7" fmla="*/ 80939 h 81018"/>
                <a:gd name="connsiteX8" fmla="*/ 44739 w 85784"/>
                <a:gd name="connsiteY8" fmla="*/ 80939 h 81018"/>
                <a:gd name="connsiteX9" fmla="*/ 45216 w 85784"/>
                <a:gd name="connsiteY9" fmla="*/ 80939 h 81018"/>
                <a:gd name="connsiteX10" fmla="*/ 85090 w 85784"/>
                <a:gd name="connsiteY10" fmla="*/ 41065 h 81018"/>
                <a:gd name="connsiteX11" fmla="*/ 45375 w 85784"/>
                <a:gd name="connsiteY11" fmla="*/ 1191 h 81018"/>
                <a:gd name="connsiteX12" fmla="*/ 45375 w 85784"/>
                <a:gd name="connsiteY12" fmla="*/ 74585 h 81018"/>
                <a:gd name="connsiteX13" fmla="*/ 44580 w 85784"/>
                <a:gd name="connsiteY13" fmla="*/ 74585 h 81018"/>
                <a:gd name="connsiteX14" fmla="*/ 44580 w 85784"/>
                <a:gd name="connsiteY14" fmla="*/ 74585 h 81018"/>
                <a:gd name="connsiteX15" fmla="*/ 44263 w 85784"/>
                <a:gd name="connsiteY15" fmla="*/ 74585 h 81018"/>
                <a:gd name="connsiteX16" fmla="*/ 14874 w 85784"/>
                <a:gd name="connsiteY16" fmla="*/ 74585 h 81018"/>
                <a:gd name="connsiteX17" fmla="*/ 20275 w 85784"/>
                <a:gd name="connsiteY17" fmla="*/ 65371 h 81018"/>
                <a:gd name="connsiteX18" fmla="*/ 19639 w 85784"/>
                <a:gd name="connsiteY18" fmla="*/ 62353 h 81018"/>
                <a:gd name="connsiteX19" fmla="*/ 12014 w 85784"/>
                <a:gd name="connsiteY19" fmla="*/ 41065 h 81018"/>
                <a:gd name="connsiteX20" fmla="*/ 45534 w 85784"/>
                <a:gd name="connsiteY20" fmla="*/ 7546 h 81018"/>
                <a:gd name="connsiteX21" fmla="*/ 79053 w 85784"/>
                <a:gd name="connsiteY21" fmla="*/ 41065 h 81018"/>
                <a:gd name="connsiteX22" fmla="*/ 45375 w 85784"/>
                <a:gd name="connsiteY22" fmla="*/ 74585 h 8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84" h="81018">
                  <a:moveTo>
                    <a:pt x="45375" y="1191"/>
                  </a:moveTo>
                  <a:cubicBezTo>
                    <a:pt x="23452" y="1191"/>
                    <a:pt x="5501" y="19143"/>
                    <a:pt x="5501" y="41065"/>
                  </a:cubicBezTo>
                  <a:cubicBezTo>
                    <a:pt x="5501" y="49644"/>
                    <a:pt x="8360" y="58063"/>
                    <a:pt x="13444" y="65053"/>
                  </a:cubicBezTo>
                  <a:cubicBezTo>
                    <a:pt x="11537" y="69501"/>
                    <a:pt x="7883" y="73155"/>
                    <a:pt x="3277" y="74903"/>
                  </a:cubicBezTo>
                  <a:cubicBezTo>
                    <a:pt x="1847" y="75379"/>
                    <a:pt x="1053" y="76968"/>
                    <a:pt x="1211" y="78398"/>
                  </a:cubicBezTo>
                  <a:cubicBezTo>
                    <a:pt x="1529" y="79986"/>
                    <a:pt x="2800" y="80939"/>
                    <a:pt x="4389" y="80939"/>
                  </a:cubicBezTo>
                  <a:lnTo>
                    <a:pt x="44421" y="80939"/>
                  </a:lnTo>
                  <a:cubicBezTo>
                    <a:pt x="44421" y="80939"/>
                    <a:pt x="44421" y="80939"/>
                    <a:pt x="44421" y="80939"/>
                  </a:cubicBezTo>
                  <a:cubicBezTo>
                    <a:pt x="44580" y="80939"/>
                    <a:pt x="44580" y="80939"/>
                    <a:pt x="44739" y="80939"/>
                  </a:cubicBezTo>
                  <a:cubicBezTo>
                    <a:pt x="44898" y="80939"/>
                    <a:pt x="45057" y="80939"/>
                    <a:pt x="45216" y="80939"/>
                  </a:cubicBezTo>
                  <a:cubicBezTo>
                    <a:pt x="67138" y="80939"/>
                    <a:pt x="85090" y="62988"/>
                    <a:pt x="85090" y="41065"/>
                  </a:cubicBezTo>
                  <a:cubicBezTo>
                    <a:pt x="85249" y="19143"/>
                    <a:pt x="67297" y="1191"/>
                    <a:pt x="45375" y="1191"/>
                  </a:cubicBezTo>
                  <a:close/>
                  <a:moveTo>
                    <a:pt x="45375" y="74585"/>
                  </a:moveTo>
                  <a:lnTo>
                    <a:pt x="44580" y="74585"/>
                  </a:lnTo>
                  <a:cubicBezTo>
                    <a:pt x="44580" y="74585"/>
                    <a:pt x="44580" y="74585"/>
                    <a:pt x="44580" y="74585"/>
                  </a:cubicBezTo>
                  <a:cubicBezTo>
                    <a:pt x="44421" y="74585"/>
                    <a:pt x="44263" y="74585"/>
                    <a:pt x="44263" y="74585"/>
                  </a:cubicBezTo>
                  <a:lnTo>
                    <a:pt x="14874" y="74585"/>
                  </a:lnTo>
                  <a:cubicBezTo>
                    <a:pt x="17256" y="72043"/>
                    <a:pt x="19163" y="68866"/>
                    <a:pt x="20275" y="65371"/>
                  </a:cubicBezTo>
                  <a:cubicBezTo>
                    <a:pt x="20592" y="64418"/>
                    <a:pt x="20434" y="63306"/>
                    <a:pt x="19639" y="62353"/>
                  </a:cubicBezTo>
                  <a:cubicBezTo>
                    <a:pt x="14715" y="56316"/>
                    <a:pt x="12014" y="48850"/>
                    <a:pt x="12014" y="41065"/>
                  </a:cubicBezTo>
                  <a:cubicBezTo>
                    <a:pt x="12014" y="22638"/>
                    <a:pt x="27106" y="7546"/>
                    <a:pt x="45534" y="7546"/>
                  </a:cubicBezTo>
                  <a:cubicBezTo>
                    <a:pt x="63961" y="7546"/>
                    <a:pt x="79053" y="22638"/>
                    <a:pt x="79053" y="41065"/>
                  </a:cubicBezTo>
                  <a:cubicBezTo>
                    <a:pt x="78894" y="59493"/>
                    <a:pt x="63803" y="74585"/>
                    <a:pt x="45375" y="74585"/>
                  </a:cubicBezTo>
                  <a:close/>
                </a:path>
              </a:pathLst>
            </a:custGeom>
            <a:grpFill/>
            <a:ln w="9525" cap="flat">
              <a:noFill/>
              <a:prstDash val="solid"/>
              <a:miter/>
            </a:ln>
          </p:spPr>
          <p:txBody>
            <a:bodyPr rtlCol="0" anchor="ctr"/>
            <a:lstStyle/>
            <a:p>
              <a:pPr algn="ctr"/>
              <a:endParaRPr lang="en-US"/>
            </a:p>
          </p:txBody>
        </p:sp>
      </p:grpSp>
      <p:sp>
        <p:nvSpPr>
          <p:cNvPr id="33" name="Google Shape;2346;p2">
            <a:extLst>
              <a:ext uri="{FF2B5EF4-FFF2-40B4-BE49-F238E27FC236}">
                <a16:creationId xmlns:a16="http://schemas.microsoft.com/office/drawing/2014/main" id="{AA8116F0-A4E5-4333-B2B5-EE3C07BA6003}"/>
              </a:ext>
            </a:extLst>
          </p:cNvPr>
          <p:cNvSpPr txBox="1"/>
          <p:nvPr/>
        </p:nvSpPr>
        <p:spPr>
          <a:xfrm>
            <a:off x="1151687" y="3371043"/>
            <a:ext cx="2060498" cy="43088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indent="0" algn="ctr" defTabSz="1096534">
              <a:buSzPts val="2000"/>
              <a:buNone/>
              <a:defRPr sz="2800" b="1" kern="1200" cap="all" spc="200">
                <a:solidFill>
                  <a:schemeClr val="accent2"/>
                </a:solidFill>
                <a:latin typeface="+mj-lt"/>
                <a:ea typeface="+mn-ea"/>
                <a:cs typeface="+mn-cs"/>
              </a:defRPr>
            </a:lvl1pPr>
          </a:lstStyle>
          <a:p>
            <a:r>
              <a:rPr lang="en-US" dirty="0">
                <a:latin typeface="+mn-lt"/>
                <a:ea typeface="Open Sans" panose="020B0606030504020204" pitchFamily="34" charset="0"/>
                <a:cs typeface="Open Sans" panose="020B0606030504020204" pitchFamily="34" charset="0"/>
                <a:sym typeface="Georgia"/>
              </a:rPr>
              <a:t>SHARE</a:t>
            </a:r>
            <a:endParaRPr dirty="0">
              <a:latin typeface="+mn-lt"/>
              <a:ea typeface="Open Sans" panose="020B0606030504020204" pitchFamily="34" charset="0"/>
              <a:cs typeface="Open Sans" panose="020B0606030504020204" pitchFamily="34" charset="0"/>
            </a:endParaRPr>
          </a:p>
        </p:txBody>
      </p:sp>
      <p:sp>
        <p:nvSpPr>
          <p:cNvPr id="35" name="Google Shape;2346;p2">
            <a:extLst>
              <a:ext uri="{FF2B5EF4-FFF2-40B4-BE49-F238E27FC236}">
                <a16:creationId xmlns:a16="http://schemas.microsoft.com/office/drawing/2014/main" id="{B6317CC9-391B-4656-A0AF-FF8C9D1395D3}"/>
              </a:ext>
            </a:extLst>
          </p:cNvPr>
          <p:cNvSpPr txBox="1"/>
          <p:nvPr/>
        </p:nvSpPr>
        <p:spPr>
          <a:xfrm>
            <a:off x="569638" y="3979304"/>
            <a:ext cx="3224596" cy="110799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indent="0" algn="ctr" defTabSz="1096534">
              <a:buSzPts val="2000"/>
              <a:buNone/>
              <a:defRPr sz="2800" b="1" kern="1200" cap="all" spc="200">
                <a:solidFill>
                  <a:schemeClr val="accent2"/>
                </a:solidFill>
                <a:latin typeface="+mj-lt"/>
                <a:ea typeface="+mn-ea"/>
                <a:cs typeface="+mn-cs"/>
              </a:defRPr>
            </a:lvl1pPr>
          </a:lstStyle>
          <a:p>
            <a:r>
              <a:rPr lang="en-US" sz="1800" b="0" cap="none" spc="0" dirty="0">
                <a:solidFill>
                  <a:schemeClr val="tx1"/>
                </a:solidFill>
                <a:ea typeface="Open Sans" panose="020B0606030504020204" pitchFamily="34" charset="0"/>
                <a:cs typeface="Open Sans" panose="020B0606030504020204" pitchFamily="34" charset="0"/>
                <a:sym typeface="Georgia"/>
              </a:rPr>
              <a:t>lessons learned from our work supporting community-based organizations in evaluating their programs</a:t>
            </a:r>
            <a:endParaRPr lang="en-US" sz="1800" b="0" cap="none" spc="0" dirty="0">
              <a:solidFill>
                <a:schemeClr val="tx1"/>
              </a:solidFill>
              <a:ea typeface="Open Sans" panose="020B0606030504020204" pitchFamily="34" charset="0"/>
              <a:cs typeface="Open Sans" panose="020B0606030504020204" pitchFamily="34" charset="0"/>
            </a:endParaRPr>
          </a:p>
        </p:txBody>
      </p:sp>
      <p:sp>
        <p:nvSpPr>
          <p:cNvPr id="38" name="Google Shape;2346;p2">
            <a:extLst>
              <a:ext uri="{FF2B5EF4-FFF2-40B4-BE49-F238E27FC236}">
                <a16:creationId xmlns:a16="http://schemas.microsoft.com/office/drawing/2014/main" id="{9FD9D7A8-08F4-4DCD-AEAF-24EDB308B4C4}"/>
              </a:ext>
            </a:extLst>
          </p:cNvPr>
          <p:cNvSpPr txBox="1"/>
          <p:nvPr/>
        </p:nvSpPr>
        <p:spPr>
          <a:xfrm>
            <a:off x="8467863" y="3979304"/>
            <a:ext cx="3079474" cy="5539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indent="0" algn="ctr" defTabSz="1096534">
              <a:buSzPts val="2000"/>
              <a:buNone/>
              <a:defRPr sz="2800" b="1" kern="1200" cap="all" spc="200">
                <a:solidFill>
                  <a:schemeClr val="accent2"/>
                </a:solidFill>
                <a:latin typeface="+mj-lt"/>
                <a:ea typeface="+mn-ea"/>
                <a:cs typeface="+mn-cs"/>
              </a:defRPr>
            </a:lvl1pPr>
          </a:lstStyle>
          <a:p>
            <a:r>
              <a:rPr lang="en-US" sz="1800" b="0" cap="none" spc="0" dirty="0">
                <a:solidFill>
                  <a:schemeClr val="tx1"/>
                </a:solidFill>
                <a:ea typeface="Open Sans" panose="020B0606030504020204" pitchFamily="34" charset="0"/>
                <a:cs typeface="Open Sans" panose="020B0606030504020204" pitchFamily="34" charset="0"/>
                <a:sym typeface="Georgia"/>
              </a:rPr>
              <a:t>the spread of equitable evaluation practices</a:t>
            </a:r>
          </a:p>
        </p:txBody>
      </p:sp>
      <p:sp>
        <p:nvSpPr>
          <p:cNvPr id="40" name="Google Shape;2346;p2">
            <a:extLst>
              <a:ext uri="{FF2B5EF4-FFF2-40B4-BE49-F238E27FC236}">
                <a16:creationId xmlns:a16="http://schemas.microsoft.com/office/drawing/2014/main" id="{29E04FC1-A33D-47E0-8939-8BF2BC20B8BF}"/>
              </a:ext>
            </a:extLst>
          </p:cNvPr>
          <p:cNvSpPr txBox="1"/>
          <p:nvPr/>
        </p:nvSpPr>
        <p:spPr>
          <a:xfrm>
            <a:off x="8695120" y="3324897"/>
            <a:ext cx="2624960"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indent="0" algn="ctr" defTabSz="1096534">
              <a:buSzPts val="2000"/>
              <a:buNone/>
              <a:defRPr sz="2800" b="1" kern="1200" cap="all" spc="200">
                <a:solidFill>
                  <a:schemeClr val="accent2"/>
                </a:solidFill>
                <a:latin typeface="+mj-lt"/>
                <a:ea typeface="+mn-ea"/>
                <a:cs typeface="+mn-cs"/>
              </a:defRPr>
            </a:lvl1pPr>
          </a:lstStyle>
          <a:p>
            <a:r>
              <a:rPr lang="en-US" dirty="0">
                <a:latin typeface="+mn-lt"/>
                <a:ea typeface="Open Sans" panose="020B0606030504020204" pitchFamily="34" charset="0"/>
                <a:cs typeface="Open Sans" panose="020B0606030504020204" pitchFamily="34" charset="0"/>
                <a:sym typeface="Georgia"/>
              </a:rPr>
              <a:t>ENCOURAGE</a:t>
            </a:r>
            <a:endParaRPr dirty="0">
              <a:latin typeface="+mn-lt"/>
              <a:ea typeface="Open Sans" panose="020B0606030504020204" pitchFamily="34" charset="0"/>
              <a:cs typeface="Open Sans" panose="020B0606030504020204" pitchFamily="34" charset="0"/>
            </a:endParaRPr>
          </a:p>
        </p:txBody>
      </p:sp>
      <p:grpSp>
        <p:nvGrpSpPr>
          <p:cNvPr id="21" name="Group 20">
            <a:extLst>
              <a:ext uri="{FF2B5EF4-FFF2-40B4-BE49-F238E27FC236}">
                <a16:creationId xmlns:a16="http://schemas.microsoft.com/office/drawing/2014/main" id="{E370BFF5-77BC-4350-9D02-D063F646039D}"/>
              </a:ext>
            </a:extLst>
          </p:cNvPr>
          <p:cNvGrpSpPr/>
          <p:nvPr/>
        </p:nvGrpSpPr>
        <p:grpSpPr>
          <a:xfrm>
            <a:off x="9436249" y="1857962"/>
            <a:ext cx="1142703" cy="1229388"/>
            <a:chOff x="5933904" y="3031131"/>
            <a:chExt cx="242158" cy="260528"/>
          </a:xfrm>
          <a:solidFill>
            <a:schemeClr val="tx1"/>
          </a:solidFill>
        </p:grpSpPr>
        <p:sp>
          <p:nvSpPr>
            <p:cNvPr id="24" name="Freeform: Shape 23">
              <a:extLst>
                <a:ext uri="{FF2B5EF4-FFF2-40B4-BE49-F238E27FC236}">
                  <a16:creationId xmlns:a16="http://schemas.microsoft.com/office/drawing/2014/main" id="{E0DD7FED-3349-4782-9F4C-3724CEBE2CDF}"/>
                </a:ext>
              </a:extLst>
            </p:cNvPr>
            <p:cNvSpPr/>
            <p:nvPr/>
          </p:nvSpPr>
          <p:spPr>
            <a:xfrm>
              <a:off x="5933904" y="3093340"/>
              <a:ext cx="242158" cy="198319"/>
            </a:xfrm>
            <a:custGeom>
              <a:avLst/>
              <a:gdLst>
                <a:gd name="connsiteX0" fmla="*/ 180704 w 184277"/>
                <a:gd name="connsiteY0" fmla="*/ 1191 h 150917"/>
                <a:gd name="connsiteX1" fmla="*/ 161164 w 184277"/>
                <a:gd name="connsiteY1" fmla="*/ 20731 h 150917"/>
                <a:gd name="connsiteX2" fmla="*/ 161164 w 184277"/>
                <a:gd name="connsiteY2" fmla="*/ 60764 h 150917"/>
                <a:gd name="connsiteX3" fmla="*/ 161164 w 184277"/>
                <a:gd name="connsiteY3" fmla="*/ 62035 h 150917"/>
                <a:gd name="connsiteX4" fmla="*/ 144642 w 184277"/>
                <a:gd name="connsiteY4" fmla="*/ 78556 h 150917"/>
                <a:gd name="connsiteX5" fmla="*/ 144642 w 184277"/>
                <a:gd name="connsiteY5" fmla="*/ 78556 h 150917"/>
                <a:gd name="connsiteX6" fmla="*/ 139559 w 184277"/>
                <a:gd name="connsiteY6" fmla="*/ 83640 h 150917"/>
                <a:gd name="connsiteX7" fmla="*/ 138447 w 184277"/>
                <a:gd name="connsiteY7" fmla="*/ 84117 h 150917"/>
                <a:gd name="connsiteX8" fmla="*/ 138129 w 184277"/>
                <a:gd name="connsiteY8" fmla="*/ 83958 h 150917"/>
                <a:gd name="connsiteX9" fmla="*/ 136223 w 184277"/>
                <a:gd name="connsiteY9" fmla="*/ 82051 h 150917"/>
                <a:gd name="connsiteX10" fmla="*/ 136540 w 184277"/>
                <a:gd name="connsiteY10" fmla="*/ 80622 h 150917"/>
                <a:gd name="connsiteX11" fmla="*/ 141147 w 184277"/>
                <a:gd name="connsiteY11" fmla="*/ 76015 h 150917"/>
                <a:gd name="connsiteX12" fmla="*/ 141624 w 184277"/>
                <a:gd name="connsiteY12" fmla="*/ 75538 h 150917"/>
                <a:gd name="connsiteX13" fmla="*/ 147502 w 184277"/>
                <a:gd name="connsiteY13" fmla="*/ 69660 h 150917"/>
                <a:gd name="connsiteX14" fmla="*/ 151791 w 184277"/>
                <a:gd name="connsiteY14" fmla="*/ 42654 h 150917"/>
                <a:gd name="connsiteX15" fmla="*/ 149408 w 184277"/>
                <a:gd name="connsiteY15" fmla="*/ 40906 h 150917"/>
                <a:gd name="connsiteX16" fmla="*/ 146707 w 184277"/>
                <a:gd name="connsiteY16" fmla="*/ 41860 h 150917"/>
                <a:gd name="connsiteX17" fmla="*/ 103180 w 184277"/>
                <a:gd name="connsiteY17" fmla="*/ 85387 h 150917"/>
                <a:gd name="connsiteX18" fmla="*/ 99049 w 184277"/>
                <a:gd name="connsiteY18" fmla="*/ 96984 h 150917"/>
                <a:gd name="connsiteX19" fmla="*/ 99367 w 184277"/>
                <a:gd name="connsiteY19" fmla="*/ 147502 h 150917"/>
                <a:gd name="connsiteX20" fmla="*/ 102544 w 184277"/>
                <a:gd name="connsiteY20" fmla="*/ 150679 h 150917"/>
                <a:gd name="connsiteX21" fmla="*/ 146707 w 184277"/>
                <a:gd name="connsiteY21" fmla="*/ 150679 h 150917"/>
                <a:gd name="connsiteX22" fmla="*/ 146707 w 184277"/>
                <a:gd name="connsiteY22" fmla="*/ 150679 h 150917"/>
                <a:gd name="connsiteX23" fmla="*/ 148932 w 184277"/>
                <a:gd name="connsiteY23" fmla="*/ 149726 h 150917"/>
                <a:gd name="connsiteX24" fmla="*/ 149884 w 184277"/>
                <a:gd name="connsiteY24" fmla="*/ 147502 h 150917"/>
                <a:gd name="connsiteX25" fmla="*/ 149408 w 184277"/>
                <a:gd name="connsiteY25" fmla="*/ 115094 h 150917"/>
                <a:gd name="connsiteX26" fmla="*/ 150996 w 184277"/>
                <a:gd name="connsiteY26" fmla="*/ 110964 h 150917"/>
                <a:gd name="connsiteX27" fmla="*/ 182610 w 184277"/>
                <a:gd name="connsiteY27" fmla="*/ 79351 h 150917"/>
                <a:gd name="connsiteX28" fmla="*/ 183563 w 184277"/>
                <a:gd name="connsiteY28" fmla="*/ 77127 h 150917"/>
                <a:gd name="connsiteX29" fmla="*/ 183563 w 184277"/>
                <a:gd name="connsiteY29" fmla="*/ 4369 h 150917"/>
                <a:gd name="connsiteX30" fmla="*/ 180704 w 184277"/>
                <a:gd name="connsiteY30" fmla="*/ 1191 h 150917"/>
                <a:gd name="connsiteX31" fmla="*/ 177526 w 184277"/>
                <a:gd name="connsiteY31" fmla="*/ 75856 h 150917"/>
                <a:gd name="connsiteX32" fmla="*/ 146866 w 184277"/>
                <a:gd name="connsiteY32" fmla="*/ 106516 h 150917"/>
                <a:gd name="connsiteX33" fmla="*/ 143371 w 184277"/>
                <a:gd name="connsiteY33" fmla="*/ 115253 h 150917"/>
                <a:gd name="connsiteX34" fmla="*/ 143848 w 184277"/>
                <a:gd name="connsiteY34" fmla="*/ 144325 h 150917"/>
                <a:gd name="connsiteX35" fmla="*/ 106039 w 184277"/>
                <a:gd name="connsiteY35" fmla="*/ 144325 h 150917"/>
                <a:gd name="connsiteX36" fmla="*/ 105721 w 184277"/>
                <a:gd name="connsiteY36" fmla="*/ 96349 h 150917"/>
                <a:gd name="connsiteX37" fmla="*/ 107946 w 184277"/>
                <a:gd name="connsiteY37" fmla="*/ 89836 h 150917"/>
                <a:gd name="connsiteX38" fmla="*/ 147978 w 184277"/>
                <a:gd name="connsiteY38" fmla="*/ 49803 h 150917"/>
                <a:gd name="connsiteX39" fmla="*/ 143848 w 184277"/>
                <a:gd name="connsiteY39" fmla="*/ 64577 h 150917"/>
                <a:gd name="connsiteX40" fmla="*/ 143530 w 184277"/>
                <a:gd name="connsiteY40" fmla="*/ 64736 h 150917"/>
                <a:gd name="connsiteX41" fmla="*/ 132092 w 184277"/>
                <a:gd name="connsiteY41" fmla="*/ 76174 h 150917"/>
                <a:gd name="connsiteX42" fmla="*/ 131775 w 184277"/>
                <a:gd name="connsiteY42" fmla="*/ 86658 h 150917"/>
                <a:gd name="connsiteX43" fmla="*/ 133681 w 184277"/>
                <a:gd name="connsiteY43" fmla="*/ 88565 h 150917"/>
                <a:gd name="connsiteX44" fmla="*/ 138606 w 184277"/>
                <a:gd name="connsiteY44" fmla="*/ 90630 h 150917"/>
                <a:gd name="connsiteX45" fmla="*/ 138606 w 184277"/>
                <a:gd name="connsiteY45" fmla="*/ 90630 h 150917"/>
                <a:gd name="connsiteX46" fmla="*/ 144166 w 184277"/>
                <a:gd name="connsiteY46" fmla="*/ 88247 h 150917"/>
                <a:gd name="connsiteX47" fmla="*/ 155604 w 184277"/>
                <a:gd name="connsiteY47" fmla="*/ 76809 h 150917"/>
                <a:gd name="connsiteX48" fmla="*/ 155604 w 184277"/>
                <a:gd name="connsiteY48" fmla="*/ 76809 h 150917"/>
                <a:gd name="connsiteX49" fmla="*/ 166882 w 184277"/>
                <a:gd name="connsiteY49" fmla="*/ 65530 h 150917"/>
                <a:gd name="connsiteX50" fmla="*/ 167836 w 184277"/>
                <a:gd name="connsiteY50" fmla="*/ 62829 h 150917"/>
                <a:gd name="connsiteX51" fmla="*/ 167677 w 184277"/>
                <a:gd name="connsiteY51" fmla="*/ 60923 h 150917"/>
                <a:gd name="connsiteX52" fmla="*/ 167677 w 184277"/>
                <a:gd name="connsiteY52" fmla="*/ 20890 h 150917"/>
                <a:gd name="connsiteX53" fmla="*/ 177685 w 184277"/>
                <a:gd name="connsiteY53" fmla="*/ 8022 h 150917"/>
                <a:gd name="connsiteX54" fmla="*/ 177685 w 184277"/>
                <a:gd name="connsiteY54" fmla="*/ 75856 h 150917"/>
                <a:gd name="connsiteX55" fmla="*/ 38365 w 184277"/>
                <a:gd name="connsiteY55" fmla="*/ 41860 h 150917"/>
                <a:gd name="connsiteX56" fmla="*/ 35664 w 184277"/>
                <a:gd name="connsiteY56" fmla="*/ 40906 h 150917"/>
                <a:gd name="connsiteX57" fmla="*/ 33281 w 184277"/>
                <a:gd name="connsiteY57" fmla="*/ 42654 h 150917"/>
                <a:gd name="connsiteX58" fmla="*/ 37570 w 184277"/>
                <a:gd name="connsiteY58" fmla="*/ 69660 h 150917"/>
                <a:gd name="connsiteX59" fmla="*/ 43448 w 184277"/>
                <a:gd name="connsiteY59" fmla="*/ 75538 h 150917"/>
                <a:gd name="connsiteX60" fmla="*/ 43925 w 184277"/>
                <a:gd name="connsiteY60" fmla="*/ 76015 h 150917"/>
                <a:gd name="connsiteX61" fmla="*/ 48532 w 184277"/>
                <a:gd name="connsiteY61" fmla="*/ 80622 h 150917"/>
                <a:gd name="connsiteX62" fmla="*/ 48850 w 184277"/>
                <a:gd name="connsiteY62" fmla="*/ 82051 h 150917"/>
                <a:gd name="connsiteX63" fmla="*/ 46943 w 184277"/>
                <a:gd name="connsiteY63" fmla="*/ 83958 h 150917"/>
                <a:gd name="connsiteX64" fmla="*/ 46467 w 184277"/>
                <a:gd name="connsiteY64" fmla="*/ 84117 h 150917"/>
                <a:gd name="connsiteX65" fmla="*/ 45513 w 184277"/>
                <a:gd name="connsiteY65" fmla="*/ 83640 h 150917"/>
                <a:gd name="connsiteX66" fmla="*/ 40430 w 184277"/>
                <a:gd name="connsiteY66" fmla="*/ 78556 h 150917"/>
                <a:gd name="connsiteX67" fmla="*/ 40430 w 184277"/>
                <a:gd name="connsiteY67" fmla="*/ 78556 h 150917"/>
                <a:gd name="connsiteX68" fmla="*/ 23908 w 184277"/>
                <a:gd name="connsiteY68" fmla="*/ 62035 h 150917"/>
                <a:gd name="connsiteX69" fmla="*/ 23908 w 184277"/>
                <a:gd name="connsiteY69" fmla="*/ 60764 h 150917"/>
                <a:gd name="connsiteX70" fmla="*/ 23908 w 184277"/>
                <a:gd name="connsiteY70" fmla="*/ 20731 h 150917"/>
                <a:gd name="connsiteX71" fmla="*/ 4369 w 184277"/>
                <a:gd name="connsiteY71" fmla="*/ 1191 h 150917"/>
                <a:gd name="connsiteX72" fmla="*/ 1191 w 184277"/>
                <a:gd name="connsiteY72" fmla="*/ 4369 h 150917"/>
                <a:gd name="connsiteX73" fmla="*/ 1191 w 184277"/>
                <a:gd name="connsiteY73" fmla="*/ 77127 h 150917"/>
                <a:gd name="connsiteX74" fmla="*/ 2144 w 184277"/>
                <a:gd name="connsiteY74" fmla="*/ 79351 h 150917"/>
                <a:gd name="connsiteX75" fmla="*/ 33758 w 184277"/>
                <a:gd name="connsiteY75" fmla="*/ 110964 h 150917"/>
                <a:gd name="connsiteX76" fmla="*/ 35346 w 184277"/>
                <a:gd name="connsiteY76" fmla="*/ 115094 h 150917"/>
                <a:gd name="connsiteX77" fmla="*/ 34870 w 184277"/>
                <a:gd name="connsiteY77" fmla="*/ 147343 h 150917"/>
                <a:gd name="connsiteX78" fmla="*/ 35823 w 184277"/>
                <a:gd name="connsiteY78" fmla="*/ 149567 h 150917"/>
                <a:gd name="connsiteX79" fmla="*/ 38047 w 184277"/>
                <a:gd name="connsiteY79" fmla="*/ 150520 h 150917"/>
                <a:gd name="connsiteX80" fmla="*/ 38047 w 184277"/>
                <a:gd name="connsiteY80" fmla="*/ 150520 h 150917"/>
                <a:gd name="connsiteX81" fmla="*/ 82210 w 184277"/>
                <a:gd name="connsiteY81" fmla="*/ 150520 h 150917"/>
                <a:gd name="connsiteX82" fmla="*/ 85387 w 184277"/>
                <a:gd name="connsiteY82" fmla="*/ 147343 h 150917"/>
                <a:gd name="connsiteX83" fmla="*/ 85705 w 184277"/>
                <a:gd name="connsiteY83" fmla="*/ 96825 h 150917"/>
                <a:gd name="connsiteX84" fmla="*/ 81575 w 184277"/>
                <a:gd name="connsiteY84" fmla="*/ 85229 h 150917"/>
                <a:gd name="connsiteX85" fmla="*/ 38365 w 184277"/>
                <a:gd name="connsiteY85" fmla="*/ 41860 h 150917"/>
                <a:gd name="connsiteX86" fmla="*/ 79668 w 184277"/>
                <a:gd name="connsiteY86" fmla="*/ 96349 h 150917"/>
                <a:gd name="connsiteX87" fmla="*/ 79351 w 184277"/>
                <a:gd name="connsiteY87" fmla="*/ 144325 h 150917"/>
                <a:gd name="connsiteX88" fmla="*/ 41542 w 184277"/>
                <a:gd name="connsiteY88" fmla="*/ 144325 h 150917"/>
                <a:gd name="connsiteX89" fmla="*/ 41859 w 184277"/>
                <a:gd name="connsiteY89" fmla="*/ 115253 h 150917"/>
                <a:gd name="connsiteX90" fmla="*/ 38365 w 184277"/>
                <a:gd name="connsiteY90" fmla="*/ 106516 h 150917"/>
                <a:gd name="connsiteX91" fmla="*/ 7704 w 184277"/>
                <a:gd name="connsiteY91" fmla="*/ 75856 h 150917"/>
                <a:gd name="connsiteX92" fmla="*/ 7704 w 184277"/>
                <a:gd name="connsiteY92" fmla="*/ 8022 h 150917"/>
                <a:gd name="connsiteX93" fmla="*/ 17713 w 184277"/>
                <a:gd name="connsiteY93" fmla="*/ 20890 h 150917"/>
                <a:gd name="connsiteX94" fmla="*/ 17713 w 184277"/>
                <a:gd name="connsiteY94" fmla="*/ 60923 h 150917"/>
                <a:gd name="connsiteX95" fmla="*/ 17554 w 184277"/>
                <a:gd name="connsiteY95" fmla="*/ 62829 h 150917"/>
                <a:gd name="connsiteX96" fmla="*/ 18507 w 184277"/>
                <a:gd name="connsiteY96" fmla="*/ 65530 h 150917"/>
                <a:gd name="connsiteX97" fmla="*/ 29786 w 184277"/>
                <a:gd name="connsiteY97" fmla="*/ 76809 h 150917"/>
                <a:gd name="connsiteX98" fmla="*/ 29786 w 184277"/>
                <a:gd name="connsiteY98" fmla="*/ 76809 h 150917"/>
                <a:gd name="connsiteX99" fmla="*/ 41224 w 184277"/>
                <a:gd name="connsiteY99" fmla="*/ 88247 h 150917"/>
                <a:gd name="connsiteX100" fmla="*/ 46784 w 184277"/>
                <a:gd name="connsiteY100" fmla="*/ 90630 h 150917"/>
                <a:gd name="connsiteX101" fmla="*/ 51709 w 184277"/>
                <a:gd name="connsiteY101" fmla="*/ 88724 h 150917"/>
                <a:gd name="connsiteX102" fmla="*/ 53615 w 184277"/>
                <a:gd name="connsiteY102" fmla="*/ 86817 h 150917"/>
                <a:gd name="connsiteX103" fmla="*/ 53297 w 184277"/>
                <a:gd name="connsiteY103" fmla="*/ 76332 h 150917"/>
                <a:gd name="connsiteX104" fmla="*/ 41859 w 184277"/>
                <a:gd name="connsiteY104" fmla="*/ 64894 h 150917"/>
                <a:gd name="connsiteX105" fmla="*/ 41542 w 184277"/>
                <a:gd name="connsiteY105" fmla="*/ 64736 h 150917"/>
                <a:gd name="connsiteX106" fmla="*/ 37411 w 184277"/>
                <a:gd name="connsiteY106" fmla="*/ 49962 h 150917"/>
                <a:gd name="connsiteX107" fmla="*/ 77444 w 184277"/>
                <a:gd name="connsiteY107" fmla="*/ 89994 h 150917"/>
                <a:gd name="connsiteX108" fmla="*/ 79668 w 184277"/>
                <a:gd name="connsiteY108" fmla="*/ 96349 h 15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84277" h="150917">
                  <a:moveTo>
                    <a:pt x="180704" y="1191"/>
                  </a:moveTo>
                  <a:cubicBezTo>
                    <a:pt x="169901" y="1191"/>
                    <a:pt x="161164" y="9929"/>
                    <a:pt x="161164" y="20731"/>
                  </a:cubicBezTo>
                  <a:lnTo>
                    <a:pt x="161164" y="60764"/>
                  </a:lnTo>
                  <a:cubicBezTo>
                    <a:pt x="161164" y="61241"/>
                    <a:pt x="161164" y="61558"/>
                    <a:pt x="161164" y="62035"/>
                  </a:cubicBezTo>
                  <a:lnTo>
                    <a:pt x="144642" y="78556"/>
                  </a:lnTo>
                  <a:cubicBezTo>
                    <a:pt x="144642" y="78556"/>
                    <a:pt x="144642" y="78556"/>
                    <a:pt x="144642" y="78556"/>
                  </a:cubicBezTo>
                  <a:lnTo>
                    <a:pt x="139559" y="83640"/>
                  </a:lnTo>
                  <a:cubicBezTo>
                    <a:pt x="139241" y="83958"/>
                    <a:pt x="138923" y="84117"/>
                    <a:pt x="138447" y="84117"/>
                  </a:cubicBezTo>
                  <a:cubicBezTo>
                    <a:pt x="138288" y="84117"/>
                    <a:pt x="138129" y="84117"/>
                    <a:pt x="138129" y="83958"/>
                  </a:cubicBezTo>
                  <a:lnTo>
                    <a:pt x="136223" y="82051"/>
                  </a:lnTo>
                  <a:cubicBezTo>
                    <a:pt x="136064" y="81893"/>
                    <a:pt x="136064" y="81098"/>
                    <a:pt x="136540" y="80622"/>
                  </a:cubicBezTo>
                  <a:lnTo>
                    <a:pt x="141147" y="76015"/>
                  </a:lnTo>
                  <a:cubicBezTo>
                    <a:pt x="141306" y="75856"/>
                    <a:pt x="141465" y="75697"/>
                    <a:pt x="141624" y="75538"/>
                  </a:cubicBezTo>
                  <a:lnTo>
                    <a:pt x="147502" y="69660"/>
                  </a:lnTo>
                  <a:cubicBezTo>
                    <a:pt x="154650" y="62512"/>
                    <a:pt x="156398" y="51709"/>
                    <a:pt x="151791" y="42654"/>
                  </a:cubicBezTo>
                  <a:cubicBezTo>
                    <a:pt x="151314" y="41701"/>
                    <a:pt x="150520" y="41065"/>
                    <a:pt x="149408" y="40906"/>
                  </a:cubicBezTo>
                  <a:cubicBezTo>
                    <a:pt x="148455" y="40748"/>
                    <a:pt x="147343" y="41065"/>
                    <a:pt x="146707" y="41860"/>
                  </a:cubicBezTo>
                  <a:cubicBezTo>
                    <a:pt x="146707" y="41860"/>
                    <a:pt x="103656" y="84911"/>
                    <a:pt x="103180" y="85387"/>
                  </a:cubicBezTo>
                  <a:cubicBezTo>
                    <a:pt x="100161" y="88406"/>
                    <a:pt x="98732" y="92695"/>
                    <a:pt x="99049" y="96984"/>
                  </a:cubicBezTo>
                  <a:cubicBezTo>
                    <a:pt x="99049" y="99049"/>
                    <a:pt x="99208" y="128121"/>
                    <a:pt x="99367" y="147502"/>
                  </a:cubicBezTo>
                  <a:cubicBezTo>
                    <a:pt x="99367" y="149249"/>
                    <a:pt x="100797" y="150679"/>
                    <a:pt x="102544" y="150679"/>
                  </a:cubicBezTo>
                  <a:lnTo>
                    <a:pt x="146707" y="150679"/>
                  </a:lnTo>
                  <a:cubicBezTo>
                    <a:pt x="146707" y="150679"/>
                    <a:pt x="146707" y="150679"/>
                    <a:pt x="146707" y="150679"/>
                  </a:cubicBezTo>
                  <a:cubicBezTo>
                    <a:pt x="147502" y="150679"/>
                    <a:pt x="148296" y="150361"/>
                    <a:pt x="148932" y="149726"/>
                  </a:cubicBezTo>
                  <a:cubicBezTo>
                    <a:pt x="149567" y="149090"/>
                    <a:pt x="149884" y="148296"/>
                    <a:pt x="149884" y="147502"/>
                  </a:cubicBezTo>
                  <a:lnTo>
                    <a:pt x="149408" y="115094"/>
                  </a:lnTo>
                  <a:cubicBezTo>
                    <a:pt x="149408" y="115094"/>
                    <a:pt x="149408" y="112553"/>
                    <a:pt x="150996" y="110964"/>
                  </a:cubicBezTo>
                  <a:lnTo>
                    <a:pt x="182610" y="79351"/>
                  </a:lnTo>
                  <a:cubicBezTo>
                    <a:pt x="183245" y="78715"/>
                    <a:pt x="183563" y="77921"/>
                    <a:pt x="183563" y="77127"/>
                  </a:cubicBezTo>
                  <a:lnTo>
                    <a:pt x="183563" y="4369"/>
                  </a:lnTo>
                  <a:cubicBezTo>
                    <a:pt x="183881" y="2621"/>
                    <a:pt x="182451" y="1191"/>
                    <a:pt x="180704" y="1191"/>
                  </a:cubicBezTo>
                  <a:close/>
                  <a:moveTo>
                    <a:pt x="177526" y="75856"/>
                  </a:moveTo>
                  <a:lnTo>
                    <a:pt x="146866" y="106516"/>
                  </a:lnTo>
                  <a:cubicBezTo>
                    <a:pt x="143371" y="110011"/>
                    <a:pt x="143371" y="114777"/>
                    <a:pt x="143371" y="115253"/>
                  </a:cubicBezTo>
                  <a:lnTo>
                    <a:pt x="143848" y="144325"/>
                  </a:lnTo>
                  <a:lnTo>
                    <a:pt x="106039" y="144325"/>
                  </a:lnTo>
                  <a:cubicBezTo>
                    <a:pt x="105880" y="97143"/>
                    <a:pt x="105721" y="96667"/>
                    <a:pt x="105721" y="96349"/>
                  </a:cubicBezTo>
                  <a:cubicBezTo>
                    <a:pt x="105404" y="93966"/>
                    <a:pt x="106198" y="91583"/>
                    <a:pt x="107946" y="89836"/>
                  </a:cubicBezTo>
                  <a:cubicBezTo>
                    <a:pt x="108422" y="89359"/>
                    <a:pt x="137652" y="60129"/>
                    <a:pt x="147978" y="49803"/>
                  </a:cubicBezTo>
                  <a:cubicBezTo>
                    <a:pt x="149090" y="55045"/>
                    <a:pt x="147502" y="60446"/>
                    <a:pt x="143848" y="64577"/>
                  </a:cubicBezTo>
                  <a:cubicBezTo>
                    <a:pt x="143689" y="64577"/>
                    <a:pt x="143689" y="64736"/>
                    <a:pt x="143530" y="64736"/>
                  </a:cubicBezTo>
                  <a:lnTo>
                    <a:pt x="132092" y="76174"/>
                  </a:lnTo>
                  <a:cubicBezTo>
                    <a:pt x="129074" y="79192"/>
                    <a:pt x="128915" y="83799"/>
                    <a:pt x="131775" y="86658"/>
                  </a:cubicBezTo>
                  <a:lnTo>
                    <a:pt x="133681" y="88565"/>
                  </a:lnTo>
                  <a:cubicBezTo>
                    <a:pt x="134952" y="89836"/>
                    <a:pt x="136699" y="90471"/>
                    <a:pt x="138606" y="90630"/>
                  </a:cubicBezTo>
                  <a:cubicBezTo>
                    <a:pt x="138606" y="90630"/>
                    <a:pt x="138606" y="90630"/>
                    <a:pt x="138606" y="90630"/>
                  </a:cubicBezTo>
                  <a:cubicBezTo>
                    <a:pt x="140671" y="90630"/>
                    <a:pt x="142736" y="89836"/>
                    <a:pt x="144166" y="88247"/>
                  </a:cubicBezTo>
                  <a:lnTo>
                    <a:pt x="155604" y="76809"/>
                  </a:lnTo>
                  <a:cubicBezTo>
                    <a:pt x="155604" y="76809"/>
                    <a:pt x="155604" y="76809"/>
                    <a:pt x="155604" y="76809"/>
                  </a:cubicBezTo>
                  <a:lnTo>
                    <a:pt x="166882" y="65530"/>
                  </a:lnTo>
                  <a:cubicBezTo>
                    <a:pt x="167518" y="64894"/>
                    <a:pt x="167995" y="63782"/>
                    <a:pt x="167836" y="62829"/>
                  </a:cubicBezTo>
                  <a:cubicBezTo>
                    <a:pt x="167677" y="62194"/>
                    <a:pt x="167677" y="61558"/>
                    <a:pt x="167677" y="60923"/>
                  </a:cubicBezTo>
                  <a:lnTo>
                    <a:pt x="167677" y="20890"/>
                  </a:lnTo>
                  <a:cubicBezTo>
                    <a:pt x="167677" y="14695"/>
                    <a:pt x="171966" y="9452"/>
                    <a:pt x="177685" y="8022"/>
                  </a:cubicBezTo>
                  <a:lnTo>
                    <a:pt x="177685" y="75856"/>
                  </a:lnTo>
                  <a:close/>
                  <a:moveTo>
                    <a:pt x="38365" y="41860"/>
                  </a:moveTo>
                  <a:cubicBezTo>
                    <a:pt x="37570" y="41065"/>
                    <a:pt x="36617" y="40748"/>
                    <a:pt x="35664" y="40906"/>
                  </a:cubicBezTo>
                  <a:cubicBezTo>
                    <a:pt x="34711" y="41065"/>
                    <a:pt x="33758" y="41701"/>
                    <a:pt x="33281" y="42654"/>
                  </a:cubicBezTo>
                  <a:cubicBezTo>
                    <a:pt x="28674" y="51709"/>
                    <a:pt x="30422" y="62512"/>
                    <a:pt x="37570" y="69660"/>
                  </a:cubicBezTo>
                  <a:lnTo>
                    <a:pt x="43448" y="75538"/>
                  </a:lnTo>
                  <a:cubicBezTo>
                    <a:pt x="43607" y="75697"/>
                    <a:pt x="43766" y="75856"/>
                    <a:pt x="43925" y="76015"/>
                  </a:cubicBezTo>
                  <a:lnTo>
                    <a:pt x="48532" y="80622"/>
                  </a:lnTo>
                  <a:cubicBezTo>
                    <a:pt x="49008" y="81098"/>
                    <a:pt x="49167" y="81893"/>
                    <a:pt x="48850" y="82051"/>
                  </a:cubicBezTo>
                  <a:lnTo>
                    <a:pt x="46943" y="83958"/>
                  </a:lnTo>
                  <a:cubicBezTo>
                    <a:pt x="46784" y="84117"/>
                    <a:pt x="46625" y="84117"/>
                    <a:pt x="46467" y="84117"/>
                  </a:cubicBezTo>
                  <a:cubicBezTo>
                    <a:pt x="46149" y="84117"/>
                    <a:pt x="45831" y="83958"/>
                    <a:pt x="45513" y="83640"/>
                  </a:cubicBezTo>
                  <a:lnTo>
                    <a:pt x="40430" y="78556"/>
                  </a:lnTo>
                  <a:cubicBezTo>
                    <a:pt x="40430" y="78556"/>
                    <a:pt x="40430" y="78556"/>
                    <a:pt x="40430" y="78556"/>
                  </a:cubicBezTo>
                  <a:lnTo>
                    <a:pt x="23908" y="62035"/>
                  </a:lnTo>
                  <a:cubicBezTo>
                    <a:pt x="23908" y="61558"/>
                    <a:pt x="23908" y="61241"/>
                    <a:pt x="23908" y="60764"/>
                  </a:cubicBezTo>
                  <a:lnTo>
                    <a:pt x="23908" y="20731"/>
                  </a:lnTo>
                  <a:cubicBezTo>
                    <a:pt x="23908" y="9929"/>
                    <a:pt x="15171" y="1191"/>
                    <a:pt x="4369" y="1191"/>
                  </a:cubicBezTo>
                  <a:cubicBezTo>
                    <a:pt x="2621" y="1191"/>
                    <a:pt x="1191" y="2621"/>
                    <a:pt x="1191" y="4369"/>
                  </a:cubicBezTo>
                  <a:lnTo>
                    <a:pt x="1191" y="77127"/>
                  </a:lnTo>
                  <a:cubicBezTo>
                    <a:pt x="1191" y="77921"/>
                    <a:pt x="1509" y="78715"/>
                    <a:pt x="2144" y="79351"/>
                  </a:cubicBezTo>
                  <a:lnTo>
                    <a:pt x="33758" y="110964"/>
                  </a:lnTo>
                  <a:cubicBezTo>
                    <a:pt x="35346" y="112553"/>
                    <a:pt x="35346" y="115094"/>
                    <a:pt x="35346" y="115094"/>
                  </a:cubicBezTo>
                  <a:lnTo>
                    <a:pt x="34870" y="147343"/>
                  </a:lnTo>
                  <a:cubicBezTo>
                    <a:pt x="34870" y="148137"/>
                    <a:pt x="35187" y="149090"/>
                    <a:pt x="35823" y="149567"/>
                  </a:cubicBezTo>
                  <a:cubicBezTo>
                    <a:pt x="36458" y="150202"/>
                    <a:pt x="37253" y="150520"/>
                    <a:pt x="38047" y="150520"/>
                  </a:cubicBezTo>
                  <a:cubicBezTo>
                    <a:pt x="38047" y="150520"/>
                    <a:pt x="38047" y="150520"/>
                    <a:pt x="38047" y="150520"/>
                  </a:cubicBezTo>
                  <a:lnTo>
                    <a:pt x="82210" y="150520"/>
                  </a:lnTo>
                  <a:cubicBezTo>
                    <a:pt x="83957" y="150520"/>
                    <a:pt x="85387" y="149090"/>
                    <a:pt x="85387" y="147343"/>
                  </a:cubicBezTo>
                  <a:cubicBezTo>
                    <a:pt x="85387" y="127962"/>
                    <a:pt x="85546" y="98891"/>
                    <a:pt x="85705" y="96825"/>
                  </a:cubicBezTo>
                  <a:cubicBezTo>
                    <a:pt x="86182" y="92536"/>
                    <a:pt x="84752" y="88406"/>
                    <a:pt x="81575" y="85229"/>
                  </a:cubicBezTo>
                  <a:lnTo>
                    <a:pt x="38365" y="41860"/>
                  </a:lnTo>
                  <a:close/>
                  <a:moveTo>
                    <a:pt x="79668" y="96349"/>
                  </a:moveTo>
                  <a:cubicBezTo>
                    <a:pt x="79668" y="96508"/>
                    <a:pt x="79509" y="96984"/>
                    <a:pt x="79351" y="144325"/>
                  </a:cubicBezTo>
                  <a:lnTo>
                    <a:pt x="41542" y="144325"/>
                  </a:lnTo>
                  <a:lnTo>
                    <a:pt x="41859" y="115253"/>
                  </a:lnTo>
                  <a:cubicBezTo>
                    <a:pt x="41859" y="114777"/>
                    <a:pt x="41859" y="109852"/>
                    <a:pt x="38365" y="106516"/>
                  </a:cubicBezTo>
                  <a:lnTo>
                    <a:pt x="7704" y="75856"/>
                  </a:lnTo>
                  <a:lnTo>
                    <a:pt x="7704" y="8022"/>
                  </a:lnTo>
                  <a:cubicBezTo>
                    <a:pt x="13424" y="9452"/>
                    <a:pt x="17713" y="14695"/>
                    <a:pt x="17713" y="20890"/>
                  </a:cubicBezTo>
                  <a:lnTo>
                    <a:pt x="17713" y="60923"/>
                  </a:lnTo>
                  <a:cubicBezTo>
                    <a:pt x="17713" y="61558"/>
                    <a:pt x="17713" y="62194"/>
                    <a:pt x="17554" y="62829"/>
                  </a:cubicBezTo>
                  <a:cubicBezTo>
                    <a:pt x="17395" y="63782"/>
                    <a:pt x="17713" y="64894"/>
                    <a:pt x="18507" y="65530"/>
                  </a:cubicBezTo>
                  <a:lnTo>
                    <a:pt x="29786" y="76809"/>
                  </a:lnTo>
                  <a:cubicBezTo>
                    <a:pt x="29786" y="76809"/>
                    <a:pt x="29786" y="76809"/>
                    <a:pt x="29786" y="76809"/>
                  </a:cubicBezTo>
                  <a:lnTo>
                    <a:pt x="41224" y="88247"/>
                  </a:lnTo>
                  <a:cubicBezTo>
                    <a:pt x="42813" y="89836"/>
                    <a:pt x="44878" y="90630"/>
                    <a:pt x="46784" y="90630"/>
                  </a:cubicBezTo>
                  <a:cubicBezTo>
                    <a:pt x="48532" y="90630"/>
                    <a:pt x="50279" y="89994"/>
                    <a:pt x="51709" y="88724"/>
                  </a:cubicBezTo>
                  <a:lnTo>
                    <a:pt x="53615" y="86817"/>
                  </a:lnTo>
                  <a:cubicBezTo>
                    <a:pt x="56316" y="84117"/>
                    <a:pt x="56157" y="79351"/>
                    <a:pt x="53297" y="76332"/>
                  </a:cubicBezTo>
                  <a:lnTo>
                    <a:pt x="41859" y="64894"/>
                  </a:lnTo>
                  <a:cubicBezTo>
                    <a:pt x="41701" y="64736"/>
                    <a:pt x="41701" y="64736"/>
                    <a:pt x="41542" y="64736"/>
                  </a:cubicBezTo>
                  <a:cubicBezTo>
                    <a:pt x="37888" y="60764"/>
                    <a:pt x="36299" y="55204"/>
                    <a:pt x="37411" y="49962"/>
                  </a:cubicBezTo>
                  <a:lnTo>
                    <a:pt x="77444" y="89994"/>
                  </a:lnTo>
                  <a:cubicBezTo>
                    <a:pt x="79033" y="91583"/>
                    <a:pt x="79827" y="93966"/>
                    <a:pt x="79668" y="9634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9BCB95E-27CD-4DEC-A96B-B5882848D129}"/>
                </a:ext>
              </a:extLst>
            </p:cNvPr>
            <p:cNvSpPr/>
            <p:nvPr/>
          </p:nvSpPr>
          <p:spPr>
            <a:xfrm>
              <a:off x="5983514" y="3031131"/>
              <a:ext cx="144043" cy="129429"/>
            </a:xfrm>
            <a:custGeom>
              <a:avLst/>
              <a:gdLst>
                <a:gd name="connsiteX0" fmla="*/ 90051 w 109613"/>
                <a:gd name="connsiteY0" fmla="*/ 3098 h 98493"/>
                <a:gd name="connsiteX1" fmla="*/ 84173 w 109613"/>
                <a:gd name="connsiteY1" fmla="*/ 1509 h 98493"/>
                <a:gd name="connsiteX2" fmla="*/ 83855 w 109613"/>
                <a:gd name="connsiteY2" fmla="*/ 1509 h 98493"/>
                <a:gd name="connsiteX3" fmla="*/ 81791 w 109613"/>
                <a:gd name="connsiteY3" fmla="*/ 1350 h 98493"/>
                <a:gd name="connsiteX4" fmla="*/ 54943 w 109613"/>
                <a:gd name="connsiteY4" fmla="*/ 15807 h 98493"/>
                <a:gd name="connsiteX5" fmla="*/ 30161 w 109613"/>
                <a:gd name="connsiteY5" fmla="*/ 1191 h 98493"/>
                <a:gd name="connsiteX6" fmla="*/ 28254 w 109613"/>
                <a:gd name="connsiteY6" fmla="*/ 1191 h 98493"/>
                <a:gd name="connsiteX7" fmla="*/ 26189 w 109613"/>
                <a:gd name="connsiteY7" fmla="*/ 1350 h 98493"/>
                <a:gd name="connsiteX8" fmla="*/ 25871 w 109613"/>
                <a:gd name="connsiteY8" fmla="*/ 1350 h 98493"/>
                <a:gd name="connsiteX9" fmla="*/ 19994 w 109613"/>
                <a:gd name="connsiteY9" fmla="*/ 2939 h 98493"/>
                <a:gd name="connsiteX10" fmla="*/ 1248 w 109613"/>
                <a:gd name="connsiteY10" fmla="*/ 33281 h 98493"/>
                <a:gd name="connsiteX11" fmla="*/ 1248 w 109613"/>
                <a:gd name="connsiteY11" fmla="*/ 34234 h 98493"/>
                <a:gd name="connsiteX12" fmla="*/ 2996 w 109613"/>
                <a:gd name="connsiteY12" fmla="*/ 42177 h 98493"/>
                <a:gd name="connsiteX13" fmla="*/ 53037 w 109613"/>
                <a:gd name="connsiteY13" fmla="*/ 97779 h 98493"/>
                <a:gd name="connsiteX14" fmla="*/ 55261 w 109613"/>
                <a:gd name="connsiteY14" fmla="*/ 98573 h 98493"/>
                <a:gd name="connsiteX15" fmla="*/ 56214 w 109613"/>
                <a:gd name="connsiteY15" fmla="*/ 98414 h 98493"/>
                <a:gd name="connsiteX16" fmla="*/ 57485 w 109613"/>
                <a:gd name="connsiteY16" fmla="*/ 97779 h 98493"/>
                <a:gd name="connsiteX17" fmla="*/ 107526 w 109613"/>
                <a:gd name="connsiteY17" fmla="*/ 42177 h 98493"/>
                <a:gd name="connsiteX18" fmla="*/ 109273 w 109613"/>
                <a:gd name="connsiteY18" fmla="*/ 34234 h 98493"/>
                <a:gd name="connsiteX19" fmla="*/ 109273 w 109613"/>
                <a:gd name="connsiteY19" fmla="*/ 33281 h 98493"/>
                <a:gd name="connsiteX20" fmla="*/ 90051 w 109613"/>
                <a:gd name="connsiteY20" fmla="*/ 3098 h 98493"/>
                <a:gd name="connsiteX21" fmla="*/ 102442 w 109613"/>
                <a:gd name="connsiteY21" fmla="*/ 34711 h 98493"/>
                <a:gd name="connsiteX22" fmla="*/ 101171 w 109613"/>
                <a:gd name="connsiteY22" fmla="*/ 40271 h 98493"/>
                <a:gd name="connsiteX23" fmla="*/ 54784 w 109613"/>
                <a:gd name="connsiteY23" fmla="*/ 91424 h 98493"/>
                <a:gd name="connsiteX24" fmla="*/ 8397 w 109613"/>
                <a:gd name="connsiteY24" fmla="*/ 40271 h 98493"/>
                <a:gd name="connsiteX25" fmla="*/ 7126 w 109613"/>
                <a:gd name="connsiteY25" fmla="*/ 34711 h 98493"/>
                <a:gd name="connsiteX26" fmla="*/ 7126 w 109613"/>
                <a:gd name="connsiteY26" fmla="*/ 33917 h 98493"/>
                <a:gd name="connsiteX27" fmla="*/ 21900 w 109613"/>
                <a:gd name="connsiteY27" fmla="*/ 8976 h 98493"/>
                <a:gd name="connsiteX28" fmla="*/ 26666 w 109613"/>
                <a:gd name="connsiteY28" fmla="*/ 7705 h 98493"/>
                <a:gd name="connsiteX29" fmla="*/ 26984 w 109613"/>
                <a:gd name="connsiteY29" fmla="*/ 7705 h 98493"/>
                <a:gd name="connsiteX30" fmla="*/ 28413 w 109613"/>
                <a:gd name="connsiteY30" fmla="*/ 7546 h 98493"/>
                <a:gd name="connsiteX31" fmla="*/ 51289 w 109613"/>
                <a:gd name="connsiteY31" fmla="*/ 23114 h 98493"/>
                <a:gd name="connsiteX32" fmla="*/ 51766 w 109613"/>
                <a:gd name="connsiteY32" fmla="*/ 24544 h 98493"/>
                <a:gd name="connsiteX33" fmla="*/ 54784 w 109613"/>
                <a:gd name="connsiteY33" fmla="*/ 26927 h 98493"/>
                <a:gd name="connsiteX34" fmla="*/ 54784 w 109613"/>
                <a:gd name="connsiteY34" fmla="*/ 26927 h 98493"/>
                <a:gd name="connsiteX35" fmla="*/ 57803 w 109613"/>
                <a:gd name="connsiteY35" fmla="*/ 24544 h 98493"/>
                <a:gd name="connsiteX36" fmla="*/ 58279 w 109613"/>
                <a:gd name="connsiteY36" fmla="*/ 23114 h 98493"/>
                <a:gd name="connsiteX37" fmla="*/ 79566 w 109613"/>
                <a:gd name="connsiteY37" fmla="*/ 7546 h 98493"/>
                <a:gd name="connsiteX38" fmla="*/ 81155 w 109613"/>
                <a:gd name="connsiteY38" fmla="*/ 7546 h 98493"/>
                <a:gd name="connsiteX39" fmla="*/ 82585 w 109613"/>
                <a:gd name="connsiteY39" fmla="*/ 7705 h 98493"/>
                <a:gd name="connsiteX40" fmla="*/ 82903 w 109613"/>
                <a:gd name="connsiteY40" fmla="*/ 7705 h 98493"/>
                <a:gd name="connsiteX41" fmla="*/ 87668 w 109613"/>
                <a:gd name="connsiteY41" fmla="*/ 8976 h 98493"/>
                <a:gd name="connsiteX42" fmla="*/ 102442 w 109613"/>
                <a:gd name="connsiteY42" fmla="*/ 33917 h 98493"/>
                <a:gd name="connsiteX43" fmla="*/ 102442 w 109613"/>
                <a:gd name="connsiteY43" fmla="*/ 34711 h 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9613" h="98493">
                  <a:moveTo>
                    <a:pt x="90051" y="3098"/>
                  </a:moveTo>
                  <a:cubicBezTo>
                    <a:pt x="88145" y="2303"/>
                    <a:pt x="86238" y="1827"/>
                    <a:pt x="84173" y="1509"/>
                  </a:cubicBezTo>
                  <a:cubicBezTo>
                    <a:pt x="84014" y="1509"/>
                    <a:pt x="83855" y="1509"/>
                    <a:pt x="83855" y="1509"/>
                  </a:cubicBezTo>
                  <a:cubicBezTo>
                    <a:pt x="83061" y="1350"/>
                    <a:pt x="82426" y="1350"/>
                    <a:pt x="81791" y="1350"/>
                  </a:cubicBezTo>
                  <a:cubicBezTo>
                    <a:pt x="70829" y="556"/>
                    <a:pt x="60503" y="6434"/>
                    <a:pt x="54943" y="15807"/>
                  </a:cubicBezTo>
                  <a:cubicBezTo>
                    <a:pt x="49700" y="6910"/>
                    <a:pt x="40328" y="1191"/>
                    <a:pt x="30161" y="1191"/>
                  </a:cubicBezTo>
                  <a:cubicBezTo>
                    <a:pt x="29525" y="1191"/>
                    <a:pt x="28890" y="1191"/>
                    <a:pt x="28254" y="1191"/>
                  </a:cubicBezTo>
                  <a:cubicBezTo>
                    <a:pt x="27619" y="1191"/>
                    <a:pt x="26825" y="1350"/>
                    <a:pt x="26189" y="1350"/>
                  </a:cubicBezTo>
                  <a:cubicBezTo>
                    <a:pt x="26030" y="1350"/>
                    <a:pt x="25871" y="1350"/>
                    <a:pt x="25871" y="1350"/>
                  </a:cubicBezTo>
                  <a:cubicBezTo>
                    <a:pt x="23807" y="1668"/>
                    <a:pt x="21900" y="2145"/>
                    <a:pt x="19994" y="2939"/>
                  </a:cubicBezTo>
                  <a:cubicBezTo>
                    <a:pt x="8079" y="7705"/>
                    <a:pt x="454" y="20096"/>
                    <a:pt x="1248" y="33281"/>
                  </a:cubicBezTo>
                  <a:cubicBezTo>
                    <a:pt x="1248" y="33599"/>
                    <a:pt x="1248" y="33917"/>
                    <a:pt x="1248" y="34234"/>
                  </a:cubicBezTo>
                  <a:cubicBezTo>
                    <a:pt x="1407" y="36935"/>
                    <a:pt x="2042" y="39636"/>
                    <a:pt x="2996" y="42177"/>
                  </a:cubicBezTo>
                  <a:cubicBezTo>
                    <a:pt x="8238" y="56634"/>
                    <a:pt x="48589" y="93648"/>
                    <a:pt x="53037" y="97779"/>
                  </a:cubicBezTo>
                  <a:cubicBezTo>
                    <a:pt x="53672" y="98414"/>
                    <a:pt x="54466" y="98573"/>
                    <a:pt x="55261" y="98573"/>
                  </a:cubicBezTo>
                  <a:cubicBezTo>
                    <a:pt x="55579" y="98573"/>
                    <a:pt x="55896" y="98573"/>
                    <a:pt x="56214" y="98414"/>
                  </a:cubicBezTo>
                  <a:cubicBezTo>
                    <a:pt x="56691" y="98255"/>
                    <a:pt x="57167" y="98096"/>
                    <a:pt x="57485" y="97779"/>
                  </a:cubicBezTo>
                  <a:cubicBezTo>
                    <a:pt x="62092" y="93648"/>
                    <a:pt x="102442" y="56634"/>
                    <a:pt x="107526" y="42177"/>
                  </a:cubicBezTo>
                  <a:cubicBezTo>
                    <a:pt x="108479" y="39636"/>
                    <a:pt x="108955" y="36935"/>
                    <a:pt x="109273" y="34234"/>
                  </a:cubicBezTo>
                  <a:cubicBezTo>
                    <a:pt x="109273" y="33917"/>
                    <a:pt x="109273" y="33599"/>
                    <a:pt x="109273" y="33281"/>
                  </a:cubicBezTo>
                  <a:cubicBezTo>
                    <a:pt x="109750" y="20255"/>
                    <a:pt x="101966" y="7705"/>
                    <a:pt x="90051" y="3098"/>
                  </a:cubicBezTo>
                  <a:close/>
                  <a:moveTo>
                    <a:pt x="102442" y="34711"/>
                  </a:moveTo>
                  <a:cubicBezTo>
                    <a:pt x="102283" y="36617"/>
                    <a:pt x="101807" y="38365"/>
                    <a:pt x="101171" y="40271"/>
                  </a:cubicBezTo>
                  <a:cubicBezTo>
                    <a:pt x="97518" y="50597"/>
                    <a:pt x="68287" y="79033"/>
                    <a:pt x="54784" y="91424"/>
                  </a:cubicBezTo>
                  <a:cubicBezTo>
                    <a:pt x="41440" y="79033"/>
                    <a:pt x="12210" y="50756"/>
                    <a:pt x="8397" y="40271"/>
                  </a:cubicBezTo>
                  <a:cubicBezTo>
                    <a:pt x="7762" y="38524"/>
                    <a:pt x="7285" y="36617"/>
                    <a:pt x="7126" y="34711"/>
                  </a:cubicBezTo>
                  <a:cubicBezTo>
                    <a:pt x="7126" y="34393"/>
                    <a:pt x="7126" y="34234"/>
                    <a:pt x="7126" y="33917"/>
                  </a:cubicBezTo>
                  <a:cubicBezTo>
                    <a:pt x="6173" y="23114"/>
                    <a:pt x="12210" y="12788"/>
                    <a:pt x="21900" y="8976"/>
                  </a:cubicBezTo>
                  <a:cubicBezTo>
                    <a:pt x="23489" y="8340"/>
                    <a:pt x="25077" y="7864"/>
                    <a:pt x="26666" y="7705"/>
                  </a:cubicBezTo>
                  <a:cubicBezTo>
                    <a:pt x="26825" y="7705"/>
                    <a:pt x="26825" y="7705"/>
                    <a:pt x="26984" y="7705"/>
                  </a:cubicBezTo>
                  <a:cubicBezTo>
                    <a:pt x="27460" y="7705"/>
                    <a:pt x="27937" y="7546"/>
                    <a:pt x="28413" y="7546"/>
                  </a:cubicBezTo>
                  <a:cubicBezTo>
                    <a:pt x="38422" y="6910"/>
                    <a:pt x="47794" y="13265"/>
                    <a:pt x="51289" y="23114"/>
                  </a:cubicBezTo>
                  <a:cubicBezTo>
                    <a:pt x="51448" y="23591"/>
                    <a:pt x="51607" y="24067"/>
                    <a:pt x="51766" y="24544"/>
                  </a:cubicBezTo>
                  <a:cubicBezTo>
                    <a:pt x="52083" y="25974"/>
                    <a:pt x="53354" y="26927"/>
                    <a:pt x="54784" y="26927"/>
                  </a:cubicBezTo>
                  <a:cubicBezTo>
                    <a:pt x="54784" y="26927"/>
                    <a:pt x="54784" y="26927"/>
                    <a:pt x="54784" y="26927"/>
                  </a:cubicBezTo>
                  <a:cubicBezTo>
                    <a:pt x="56214" y="26927"/>
                    <a:pt x="57485" y="25974"/>
                    <a:pt x="57803" y="24544"/>
                  </a:cubicBezTo>
                  <a:cubicBezTo>
                    <a:pt x="57962" y="24067"/>
                    <a:pt x="58120" y="23591"/>
                    <a:pt x="58279" y="23114"/>
                  </a:cubicBezTo>
                  <a:cubicBezTo>
                    <a:pt x="61615" y="13741"/>
                    <a:pt x="70194" y="7546"/>
                    <a:pt x="79566" y="7546"/>
                  </a:cubicBezTo>
                  <a:cubicBezTo>
                    <a:pt x="80043" y="7546"/>
                    <a:pt x="80520" y="7546"/>
                    <a:pt x="81155" y="7546"/>
                  </a:cubicBezTo>
                  <a:cubicBezTo>
                    <a:pt x="81632" y="7546"/>
                    <a:pt x="82108" y="7546"/>
                    <a:pt x="82585" y="7705"/>
                  </a:cubicBezTo>
                  <a:cubicBezTo>
                    <a:pt x="82744" y="7705"/>
                    <a:pt x="82744" y="7705"/>
                    <a:pt x="82903" y="7705"/>
                  </a:cubicBezTo>
                  <a:cubicBezTo>
                    <a:pt x="84491" y="8022"/>
                    <a:pt x="86238" y="8340"/>
                    <a:pt x="87668" y="8976"/>
                  </a:cubicBezTo>
                  <a:cubicBezTo>
                    <a:pt x="97359" y="12788"/>
                    <a:pt x="103395" y="22955"/>
                    <a:pt x="102442" y="33917"/>
                  </a:cubicBezTo>
                  <a:cubicBezTo>
                    <a:pt x="102442" y="34076"/>
                    <a:pt x="102442" y="34393"/>
                    <a:pt x="102442" y="34711"/>
                  </a:cubicBezTo>
                  <a:close/>
                </a:path>
              </a:pathLst>
            </a:custGeom>
            <a:grpFill/>
            <a:ln w="9525" cap="flat">
              <a:noFill/>
              <a:prstDash val="solid"/>
              <a:miter/>
            </a:ln>
          </p:spPr>
          <p:txBody>
            <a:bodyPr rtlCol="0" anchor="ctr"/>
            <a:lstStyle/>
            <a:p>
              <a:endParaRPr lang="en-US"/>
            </a:p>
          </p:txBody>
        </p:sp>
      </p:grpSp>
      <p:sp>
        <p:nvSpPr>
          <p:cNvPr id="37" name="Google Shape;2346;p2">
            <a:extLst>
              <a:ext uri="{FF2B5EF4-FFF2-40B4-BE49-F238E27FC236}">
                <a16:creationId xmlns:a16="http://schemas.microsoft.com/office/drawing/2014/main" id="{17A383CA-38B7-4372-921F-58186FBC82C1}"/>
              </a:ext>
            </a:extLst>
          </p:cNvPr>
          <p:cNvSpPr txBox="1"/>
          <p:nvPr/>
        </p:nvSpPr>
        <p:spPr>
          <a:xfrm>
            <a:off x="4554028" y="3979304"/>
            <a:ext cx="3079016" cy="83099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indent="0" algn="ctr" defTabSz="1096534">
              <a:buSzPts val="2000"/>
              <a:buNone/>
              <a:defRPr sz="2800" b="1" kern="1200" cap="all" spc="200">
                <a:solidFill>
                  <a:schemeClr val="accent2"/>
                </a:solidFill>
                <a:latin typeface="+mj-lt"/>
                <a:ea typeface="+mn-ea"/>
                <a:cs typeface="+mn-cs"/>
              </a:defRPr>
            </a:lvl1pPr>
          </a:lstStyle>
          <a:p>
            <a:r>
              <a:rPr lang="en-US" sz="1800" b="0" cap="none" spc="0" dirty="0">
                <a:solidFill>
                  <a:schemeClr val="tx1"/>
                </a:solidFill>
                <a:ea typeface="Open Sans" panose="020B0606030504020204" pitchFamily="34" charset="0"/>
                <a:cs typeface="Open Sans" panose="020B0606030504020204" pitchFamily="34" charset="0"/>
                <a:sym typeface="Georgia"/>
              </a:rPr>
              <a:t>what worked well from </a:t>
            </a:r>
            <a:br>
              <a:rPr lang="en-US" sz="1800" b="0" cap="none" spc="0" dirty="0">
                <a:solidFill>
                  <a:schemeClr val="tx1"/>
                </a:solidFill>
                <a:ea typeface="Open Sans" panose="020B0606030504020204" pitchFamily="34" charset="0"/>
                <a:cs typeface="Open Sans" panose="020B0606030504020204" pitchFamily="34" charset="0"/>
                <a:sym typeface="Georgia"/>
              </a:rPr>
            </a:br>
            <a:r>
              <a:rPr lang="en-US" sz="1800" b="0" cap="none" spc="0" dirty="0">
                <a:solidFill>
                  <a:schemeClr val="tx1"/>
                </a:solidFill>
                <a:ea typeface="Open Sans" panose="020B0606030504020204" pitchFamily="34" charset="0"/>
                <a:cs typeface="Open Sans" panose="020B0606030504020204" pitchFamily="34" charset="0"/>
                <a:sym typeface="Georgia"/>
              </a:rPr>
              <a:t>the perspective of both the evaluator and the funder</a:t>
            </a:r>
          </a:p>
        </p:txBody>
      </p:sp>
      <p:sp>
        <p:nvSpPr>
          <p:cNvPr id="39" name="Google Shape;2346;p2">
            <a:extLst>
              <a:ext uri="{FF2B5EF4-FFF2-40B4-BE49-F238E27FC236}">
                <a16:creationId xmlns:a16="http://schemas.microsoft.com/office/drawing/2014/main" id="{760DD347-06EB-4591-A987-D29DBCB01C58}"/>
              </a:ext>
            </a:extLst>
          </p:cNvPr>
          <p:cNvSpPr txBox="1"/>
          <p:nvPr/>
        </p:nvSpPr>
        <p:spPr>
          <a:xfrm>
            <a:off x="5063287" y="3324896"/>
            <a:ext cx="2060498"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indent="0" algn="ctr" defTabSz="1096534">
              <a:buSzPts val="2000"/>
              <a:buNone/>
              <a:defRPr sz="2800" b="1" kern="1200" cap="all" spc="200">
                <a:solidFill>
                  <a:schemeClr val="accent2"/>
                </a:solidFill>
                <a:latin typeface="+mj-lt"/>
                <a:ea typeface="+mn-ea"/>
                <a:cs typeface="+mn-cs"/>
              </a:defRPr>
            </a:lvl1pPr>
          </a:lstStyle>
          <a:p>
            <a:r>
              <a:rPr lang="en-US" dirty="0">
                <a:latin typeface="+mn-lt"/>
                <a:ea typeface="Open Sans" panose="020B0606030504020204" pitchFamily="34" charset="0"/>
                <a:cs typeface="Open Sans" panose="020B0606030504020204" pitchFamily="34" charset="0"/>
                <a:sym typeface="Georgia"/>
              </a:rPr>
              <a:t>IDENTIFY</a:t>
            </a:r>
            <a:endParaRPr dirty="0">
              <a:latin typeface="+mn-lt"/>
              <a:ea typeface="Open Sans" panose="020B0606030504020204" pitchFamily="34" charset="0"/>
              <a:cs typeface="Open Sans" panose="020B0606030504020204" pitchFamily="34" charset="0"/>
            </a:endParaRPr>
          </a:p>
        </p:txBody>
      </p:sp>
      <p:grpSp>
        <p:nvGrpSpPr>
          <p:cNvPr id="30" name="Group 29">
            <a:extLst>
              <a:ext uri="{FF2B5EF4-FFF2-40B4-BE49-F238E27FC236}">
                <a16:creationId xmlns:a16="http://schemas.microsoft.com/office/drawing/2014/main" id="{1C7751AE-0C97-41EB-84D0-ECC80876E708}"/>
              </a:ext>
            </a:extLst>
          </p:cNvPr>
          <p:cNvGrpSpPr/>
          <p:nvPr/>
        </p:nvGrpSpPr>
        <p:grpSpPr>
          <a:xfrm>
            <a:off x="5268651" y="1857961"/>
            <a:ext cx="1649770" cy="1229388"/>
            <a:chOff x="2982348" y="334105"/>
            <a:chExt cx="357392" cy="266324"/>
          </a:xfrm>
          <a:solidFill>
            <a:schemeClr val="tx1"/>
          </a:solidFill>
        </p:grpSpPr>
        <p:sp>
          <p:nvSpPr>
            <p:cNvPr id="34" name="Freeform: Shape 33">
              <a:extLst>
                <a:ext uri="{FF2B5EF4-FFF2-40B4-BE49-F238E27FC236}">
                  <a16:creationId xmlns:a16="http://schemas.microsoft.com/office/drawing/2014/main" id="{44FB16D6-261C-4ED0-A322-5D6DC1248E6D}"/>
                </a:ext>
              </a:extLst>
            </p:cNvPr>
            <p:cNvSpPr/>
            <p:nvPr/>
          </p:nvSpPr>
          <p:spPr>
            <a:xfrm>
              <a:off x="3037252" y="395847"/>
              <a:ext cx="208756" cy="204582"/>
            </a:xfrm>
            <a:custGeom>
              <a:avLst/>
              <a:gdLst>
                <a:gd name="connsiteX0" fmla="*/ 155604 w 158860"/>
                <a:gd name="connsiteY0" fmla="*/ 73512 h 155683"/>
                <a:gd name="connsiteX1" fmla="*/ 82369 w 158860"/>
                <a:gd name="connsiteY1" fmla="*/ 73512 h 155683"/>
                <a:gd name="connsiteX2" fmla="*/ 61399 w 158860"/>
                <a:gd name="connsiteY2" fmla="*/ 3454 h 155683"/>
                <a:gd name="connsiteX3" fmla="*/ 57428 w 158860"/>
                <a:gd name="connsiteY3" fmla="*/ 1389 h 155683"/>
                <a:gd name="connsiteX4" fmla="*/ 1191 w 158860"/>
                <a:gd name="connsiteY4" fmla="*/ 76848 h 155683"/>
                <a:gd name="connsiteX5" fmla="*/ 79986 w 158860"/>
                <a:gd name="connsiteY5" fmla="*/ 155642 h 155683"/>
                <a:gd name="connsiteX6" fmla="*/ 158781 w 158860"/>
                <a:gd name="connsiteY6" fmla="*/ 76848 h 155683"/>
                <a:gd name="connsiteX7" fmla="*/ 155604 w 158860"/>
                <a:gd name="connsiteY7" fmla="*/ 73512 h 155683"/>
                <a:gd name="connsiteX8" fmla="*/ 80145 w 158860"/>
                <a:gd name="connsiteY8" fmla="*/ 149129 h 155683"/>
                <a:gd name="connsiteX9" fmla="*/ 7705 w 158860"/>
                <a:gd name="connsiteY9" fmla="*/ 76689 h 155683"/>
                <a:gd name="connsiteX10" fmla="*/ 56316 w 158860"/>
                <a:gd name="connsiteY10" fmla="*/ 8379 h 155683"/>
                <a:gd name="connsiteX11" fmla="*/ 77126 w 158860"/>
                <a:gd name="connsiteY11" fmla="*/ 77642 h 155683"/>
                <a:gd name="connsiteX12" fmla="*/ 80145 w 158860"/>
                <a:gd name="connsiteY12" fmla="*/ 79866 h 155683"/>
                <a:gd name="connsiteX13" fmla="*/ 152427 w 158860"/>
                <a:gd name="connsiteY13" fmla="*/ 79866 h 155683"/>
                <a:gd name="connsiteX14" fmla="*/ 80145 w 158860"/>
                <a:gd name="connsiteY14" fmla="*/ 149129 h 15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860" h="155683">
                  <a:moveTo>
                    <a:pt x="155604" y="73512"/>
                  </a:moveTo>
                  <a:lnTo>
                    <a:pt x="82369" y="73512"/>
                  </a:lnTo>
                  <a:lnTo>
                    <a:pt x="61399" y="3454"/>
                  </a:lnTo>
                  <a:cubicBezTo>
                    <a:pt x="60923" y="1707"/>
                    <a:pt x="59175" y="754"/>
                    <a:pt x="57428" y="1389"/>
                  </a:cubicBezTo>
                  <a:cubicBezTo>
                    <a:pt x="24385" y="11238"/>
                    <a:pt x="1191" y="42375"/>
                    <a:pt x="1191" y="76848"/>
                  </a:cubicBezTo>
                  <a:cubicBezTo>
                    <a:pt x="1191" y="120217"/>
                    <a:pt x="36459" y="155642"/>
                    <a:pt x="79986" y="155642"/>
                  </a:cubicBezTo>
                  <a:cubicBezTo>
                    <a:pt x="123355" y="155642"/>
                    <a:pt x="158781" y="120375"/>
                    <a:pt x="158781" y="76848"/>
                  </a:cubicBezTo>
                  <a:cubicBezTo>
                    <a:pt x="158781" y="74941"/>
                    <a:pt x="157351" y="73512"/>
                    <a:pt x="155604" y="73512"/>
                  </a:cubicBezTo>
                  <a:close/>
                  <a:moveTo>
                    <a:pt x="80145" y="149129"/>
                  </a:moveTo>
                  <a:cubicBezTo>
                    <a:pt x="40271" y="149129"/>
                    <a:pt x="7705" y="116722"/>
                    <a:pt x="7705" y="76689"/>
                  </a:cubicBezTo>
                  <a:cubicBezTo>
                    <a:pt x="7705" y="46029"/>
                    <a:pt x="27562" y="18387"/>
                    <a:pt x="56316" y="8379"/>
                  </a:cubicBezTo>
                  <a:lnTo>
                    <a:pt x="77126" y="77642"/>
                  </a:lnTo>
                  <a:cubicBezTo>
                    <a:pt x="77603" y="78913"/>
                    <a:pt x="78715" y="79866"/>
                    <a:pt x="80145" y="79866"/>
                  </a:cubicBezTo>
                  <a:lnTo>
                    <a:pt x="152427" y="79866"/>
                  </a:lnTo>
                  <a:cubicBezTo>
                    <a:pt x="150679" y="118310"/>
                    <a:pt x="118907" y="149129"/>
                    <a:pt x="80145" y="149129"/>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17F37E0-5DC2-48B4-9C02-84772C5F7D00}"/>
                </a:ext>
              </a:extLst>
            </p:cNvPr>
            <p:cNvSpPr/>
            <p:nvPr/>
          </p:nvSpPr>
          <p:spPr>
            <a:xfrm>
              <a:off x="3122165" y="371891"/>
              <a:ext cx="110641" cy="91854"/>
            </a:xfrm>
            <a:custGeom>
              <a:avLst/>
              <a:gdLst>
                <a:gd name="connsiteX0" fmla="*/ 19500 w 84195"/>
                <a:gd name="connsiteY0" fmla="*/ 67913 h 69898"/>
                <a:gd name="connsiteX1" fmla="*/ 21088 w 84195"/>
                <a:gd name="connsiteY1" fmla="*/ 69819 h 69898"/>
                <a:gd name="connsiteX2" fmla="*/ 22518 w 84195"/>
                <a:gd name="connsiteY2" fmla="*/ 70137 h 69898"/>
                <a:gd name="connsiteX3" fmla="*/ 23629 w 84195"/>
                <a:gd name="connsiteY3" fmla="*/ 69978 h 69898"/>
                <a:gd name="connsiteX4" fmla="*/ 81772 w 84195"/>
                <a:gd name="connsiteY4" fmla="*/ 46626 h 69898"/>
                <a:gd name="connsiteX5" fmla="*/ 83520 w 84195"/>
                <a:gd name="connsiteY5" fmla="*/ 44878 h 69898"/>
                <a:gd name="connsiteX6" fmla="*/ 83520 w 84195"/>
                <a:gd name="connsiteY6" fmla="*/ 42495 h 69898"/>
                <a:gd name="connsiteX7" fmla="*/ 22518 w 84195"/>
                <a:gd name="connsiteY7" fmla="*/ 1191 h 69898"/>
                <a:gd name="connsiteX8" fmla="*/ 3455 w 84195"/>
                <a:gd name="connsiteY8" fmla="*/ 4051 h 69898"/>
                <a:gd name="connsiteX9" fmla="*/ 1389 w 84195"/>
                <a:gd name="connsiteY9" fmla="*/ 8022 h 69898"/>
                <a:gd name="connsiteX10" fmla="*/ 19500 w 84195"/>
                <a:gd name="connsiteY10" fmla="*/ 67913 h 69898"/>
                <a:gd name="connsiteX11" fmla="*/ 22518 w 84195"/>
                <a:gd name="connsiteY11" fmla="*/ 7546 h 69898"/>
                <a:gd name="connsiteX12" fmla="*/ 76371 w 84195"/>
                <a:gd name="connsiteY12" fmla="*/ 41860 h 69898"/>
                <a:gd name="connsiteX13" fmla="*/ 24424 w 84195"/>
                <a:gd name="connsiteY13" fmla="*/ 62670 h 69898"/>
                <a:gd name="connsiteX14" fmla="*/ 8220 w 84195"/>
                <a:gd name="connsiteY14" fmla="*/ 9134 h 69898"/>
                <a:gd name="connsiteX15" fmla="*/ 22518 w 84195"/>
                <a:gd name="connsiteY15" fmla="*/ 7546 h 6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195" h="69898">
                  <a:moveTo>
                    <a:pt x="19500" y="67913"/>
                  </a:moveTo>
                  <a:cubicBezTo>
                    <a:pt x="19817" y="68707"/>
                    <a:pt x="20294" y="69501"/>
                    <a:pt x="21088" y="69819"/>
                  </a:cubicBezTo>
                  <a:cubicBezTo>
                    <a:pt x="21564" y="69978"/>
                    <a:pt x="22041" y="70137"/>
                    <a:pt x="22518" y="70137"/>
                  </a:cubicBezTo>
                  <a:cubicBezTo>
                    <a:pt x="22994" y="70137"/>
                    <a:pt x="23312" y="70137"/>
                    <a:pt x="23629" y="69978"/>
                  </a:cubicBezTo>
                  <a:lnTo>
                    <a:pt x="81772" y="46626"/>
                  </a:lnTo>
                  <a:cubicBezTo>
                    <a:pt x="82567" y="46308"/>
                    <a:pt x="83202" y="45672"/>
                    <a:pt x="83520" y="44878"/>
                  </a:cubicBezTo>
                  <a:cubicBezTo>
                    <a:pt x="83838" y="44084"/>
                    <a:pt x="83838" y="43289"/>
                    <a:pt x="83520" y="42495"/>
                  </a:cubicBezTo>
                  <a:cubicBezTo>
                    <a:pt x="73512" y="17395"/>
                    <a:pt x="49524" y="1191"/>
                    <a:pt x="22518" y="1191"/>
                  </a:cubicBezTo>
                  <a:cubicBezTo>
                    <a:pt x="16163" y="1191"/>
                    <a:pt x="9650" y="2145"/>
                    <a:pt x="3455" y="4051"/>
                  </a:cubicBezTo>
                  <a:cubicBezTo>
                    <a:pt x="1707" y="4528"/>
                    <a:pt x="754" y="6275"/>
                    <a:pt x="1389" y="8022"/>
                  </a:cubicBezTo>
                  <a:lnTo>
                    <a:pt x="19500" y="67913"/>
                  </a:lnTo>
                  <a:close/>
                  <a:moveTo>
                    <a:pt x="22518" y="7546"/>
                  </a:moveTo>
                  <a:cubicBezTo>
                    <a:pt x="45870" y="7546"/>
                    <a:pt x="66681" y="20890"/>
                    <a:pt x="76371" y="41860"/>
                  </a:cubicBezTo>
                  <a:lnTo>
                    <a:pt x="24424" y="62670"/>
                  </a:lnTo>
                  <a:lnTo>
                    <a:pt x="8220" y="9134"/>
                  </a:lnTo>
                  <a:cubicBezTo>
                    <a:pt x="13145" y="8022"/>
                    <a:pt x="17911" y="7546"/>
                    <a:pt x="22518" y="7546"/>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950FF71-403A-4FC9-A520-7D745E4349AC}"/>
                </a:ext>
              </a:extLst>
            </p:cNvPr>
            <p:cNvSpPr/>
            <p:nvPr/>
          </p:nvSpPr>
          <p:spPr>
            <a:xfrm>
              <a:off x="2982348" y="391305"/>
              <a:ext cx="75153" cy="68890"/>
            </a:xfrm>
            <a:custGeom>
              <a:avLst/>
              <a:gdLst>
                <a:gd name="connsiteX0" fmla="*/ 28674 w 57189"/>
                <a:gd name="connsiteY0" fmla="*/ 52344 h 52423"/>
                <a:gd name="connsiteX1" fmla="*/ 26609 w 57189"/>
                <a:gd name="connsiteY1" fmla="*/ 51550 h 52423"/>
                <a:gd name="connsiteX2" fmla="*/ 1191 w 57189"/>
                <a:gd name="connsiteY2" fmla="*/ 18507 h 52423"/>
                <a:gd name="connsiteX3" fmla="*/ 17237 w 57189"/>
                <a:gd name="connsiteY3" fmla="*/ 1191 h 52423"/>
                <a:gd name="connsiteX4" fmla="*/ 28674 w 57189"/>
                <a:gd name="connsiteY4" fmla="*/ 6434 h 52423"/>
                <a:gd name="connsiteX5" fmla="*/ 40112 w 57189"/>
                <a:gd name="connsiteY5" fmla="*/ 1191 h 52423"/>
                <a:gd name="connsiteX6" fmla="*/ 56157 w 57189"/>
                <a:gd name="connsiteY6" fmla="*/ 18507 h 52423"/>
                <a:gd name="connsiteX7" fmla="*/ 30740 w 57189"/>
                <a:gd name="connsiteY7" fmla="*/ 51550 h 52423"/>
                <a:gd name="connsiteX8" fmla="*/ 28674 w 57189"/>
                <a:gd name="connsiteY8" fmla="*/ 52344 h 52423"/>
                <a:gd name="connsiteX9" fmla="*/ 17237 w 57189"/>
                <a:gd name="connsiteY9" fmla="*/ 7546 h 52423"/>
                <a:gd name="connsiteX10" fmla="*/ 7546 w 57189"/>
                <a:gd name="connsiteY10" fmla="*/ 18507 h 52423"/>
                <a:gd name="connsiteX11" fmla="*/ 28674 w 57189"/>
                <a:gd name="connsiteY11" fmla="*/ 44878 h 52423"/>
                <a:gd name="connsiteX12" fmla="*/ 49802 w 57189"/>
                <a:gd name="connsiteY12" fmla="*/ 18507 h 52423"/>
                <a:gd name="connsiteX13" fmla="*/ 40112 w 57189"/>
                <a:gd name="connsiteY13" fmla="*/ 7546 h 52423"/>
                <a:gd name="connsiteX14" fmla="*/ 31534 w 57189"/>
                <a:gd name="connsiteY14" fmla="*/ 13583 h 52423"/>
                <a:gd name="connsiteX15" fmla="*/ 28674 w 57189"/>
                <a:gd name="connsiteY15" fmla="*/ 15489 h 52423"/>
                <a:gd name="connsiteX16" fmla="*/ 25815 w 57189"/>
                <a:gd name="connsiteY16" fmla="*/ 13583 h 52423"/>
                <a:gd name="connsiteX17" fmla="*/ 17237 w 57189"/>
                <a:gd name="connsiteY17" fmla="*/ 7546 h 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9" h="52423">
                  <a:moveTo>
                    <a:pt x="28674" y="52344"/>
                  </a:moveTo>
                  <a:cubicBezTo>
                    <a:pt x="27880" y="52344"/>
                    <a:pt x="27245" y="52027"/>
                    <a:pt x="26609" y="51550"/>
                  </a:cubicBezTo>
                  <a:cubicBezTo>
                    <a:pt x="22320" y="47896"/>
                    <a:pt x="1191" y="29469"/>
                    <a:pt x="1191" y="18507"/>
                  </a:cubicBezTo>
                  <a:cubicBezTo>
                    <a:pt x="1191" y="8976"/>
                    <a:pt x="8340" y="1191"/>
                    <a:pt x="17237" y="1191"/>
                  </a:cubicBezTo>
                  <a:cubicBezTo>
                    <a:pt x="21685" y="1191"/>
                    <a:pt x="25656" y="3098"/>
                    <a:pt x="28674" y="6434"/>
                  </a:cubicBezTo>
                  <a:cubicBezTo>
                    <a:pt x="31693" y="3098"/>
                    <a:pt x="35664" y="1191"/>
                    <a:pt x="40112" y="1191"/>
                  </a:cubicBezTo>
                  <a:cubicBezTo>
                    <a:pt x="49008" y="1191"/>
                    <a:pt x="56157" y="8976"/>
                    <a:pt x="56157" y="18507"/>
                  </a:cubicBezTo>
                  <a:cubicBezTo>
                    <a:pt x="56157" y="28992"/>
                    <a:pt x="35029" y="47896"/>
                    <a:pt x="30740" y="51550"/>
                  </a:cubicBezTo>
                  <a:cubicBezTo>
                    <a:pt x="30104" y="52027"/>
                    <a:pt x="29469" y="52344"/>
                    <a:pt x="28674" y="52344"/>
                  </a:cubicBezTo>
                  <a:close/>
                  <a:moveTo>
                    <a:pt x="17237" y="7546"/>
                  </a:moveTo>
                  <a:cubicBezTo>
                    <a:pt x="11994" y="7546"/>
                    <a:pt x="7546" y="12471"/>
                    <a:pt x="7546" y="18507"/>
                  </a:cubicBezTo>
                  <a:cubicBezTo>
                    <a:pt x="7546" y="24067"/>
                    <a:pt x="19302" y="36617"/>
                    <a:pt x="28674" y="44878"/>
                  </a:cubicBezTo>
                  <a:cubicBezTo>
                    <a:pt x="38047" y="36458"/>
                    <a:pt x="49802" y="23591"/>
                    <a:pt x="49802" y="18507"/>
                  </a:cubicBezTo>
                  <a:cubicBezTo>
                    <a:pt x="49802" y="12471"/>
                    <a:pt x="45514" y="7546"/>
                    <a:pt x="40112" y="7546"/>
                  </a:cubicBezTo>
                  <a:cubicBezTo>
                    <a:pt x="36458" y="7546"/>
                    <a:pt x="33281" y="9770"/>
                    <a:pt x="31534" y="13583"/>
                  </a:cubicBezTo>
                  <a:cubicBezTo>
                    <a:pt x="31057" y="14695"/>
                    <a:pt x="29945" y="15489"/>
                    <a:pt x="28674" y="15489"/>
                  </a:cubicBezTo>
                  <a:cubicBezTo>
                    <a:pt x="27403" y="15489"/>
                    <a:pt x="26291" y="14695"/>
                    <a:pt x="25815" y="13583"/>
                  </a:cubicBezTo>
                  <a:cubicBezTo>
                    <a:pt x="24068" y="9929"/>
                    <a:pt x="20890" y="7546"/>
                    <a:pt x="17237" y="7546"/>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B43073D-FAD5-4075-9FE5-5EA06A13C871}"/>
                </a:ext>
              </a:extLst>
            </p:cNvPr>
            <p:cNvSpPr/>
            <p:nvPr/>
          </p:nvSpPr>
          <p:spPr>
            <a:xfrm>
              <a:off x="3029528" y="437440"/>
              <a:ext cx="75153" cy="10438"/>
            </a:xfrm>
            <a:custGeom>
              <a:avLst/>
              <a:gdLst>
                <a:gd name="connsiteX0" fmla="*/ 54251 w 57189"/>
                <a:gd name="connsiteY0" fmla="*/ 7546 h 7943"/>
                <a:gd name="connsiteX1" fmla="*/ 4369 w 57189"/>
                <a:gd name="connsiteY1" fmla="*/ 7546 h 7943"/>
                <a:gd name="connsiteX2" fmla="*/ 1191 w 57189"/>
                <a:gd name="connsiteY2" fmla="*/ 4369 h 7943"/>
                <a:gd name="connsiteX3" fmla="*/ 4369 w 57189"/>
                <a:gd name="connsiteY3" fmla="*/ 1191 h 7943"/>
                <a:gd name="connsiteX4" fmla="*/ 54251 w 57189"/>
                <a:gd name="connsiteY4" fmla="*/ 1191 h 7943"/>
                <a:gd name="connsiteX5" fmla="*/ 57428 w 57189"/>
                <a:gd name="connsiteY5" fmla="*/ 4369 h 7943"/>
                <a:gd name="connsiteX6" fmla="*/ 54251 w 57189"/>
                <a:gd name="connsiteY6" fmla="*/ 7546 h 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89" h="7943">
                  <a:moveTo>
                    <a:pt x="54251" y="7546"/>
                  </a:moveTo>
                  <a:lnTo>
                    <a:pt x="4369" y="7546"/>
                  </a:lnTo>
                  <a:cubicBezTo>
                    <a:pt x="2621" y="7546"/>
                    <a:pt x="1191" y="6116"/>
                    <a:pt x="1191" y="4369"/>
                  </a:cubicBezTo>
                  <a:cubicBezTo>
                    <a:pt x="1191" y="2621"/>
                    <a:pt x="2621" y="1191"/>
                    <a:pt x="4369" y="1191"/>
                  </a:cubicBezTo>
                  <a:lnTo>
                    <a:pt x="54251" y="1191"/>
                  </a:lnTo>
                  <a:cubicBezTo>
                    <a:pt x="55998" y="1191"/>
                    <a:pt x="57428" y="2621"/>
                    <a:pt x="57428" y="4369"/>
                  </a:cubicBezTo>
                  <a:cubicBezTo>
                    <a:pt x="57428" y="6116"/>
                    <a:pt x="55998" y="7546"/>
                    <a:pt x="54251" y="7546"/>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D2271F7-71A8-41D2-BE6C-182AD3A72870}"/>
                </a:ext>
              </a:extLst>
            </p:cNvPr>
            <p:cNvSpPr/>
            <p:nvPr/>
          </p:nvSpPr>
          <p:spPr>
            <a:xfrm>
              <a:off x="3222420" y="334105"/>
              <a:ext cx="75153" cy="75153"/>
            </a:xfrm>
            <a:custGeom>
              <a:avLst/>
              <a:gdLst>
                <a:gd name="connsiteX0" fmla="*/ 29309 w 57189"/>
                <a:gd name="connsiteY0" fmla="*/ 1191 h 57189"/>
                <a:gd name="connsiteX1" fmla="*/ 1191 w 57189"/>
                <a:gd name="connsiteY1" fmla="*/ 29310 h 57189"/>
                <a:gd name="connsiteX2" fmla="*/ 29309 w 57189"/>
                <a:gd name="connsiteY2" fmla="*/ 57428 h 57189"/>
                <a:gd name="connsiteX3" fmla="*/ 57428 w 57189"/>
                <a:gd name="connsiteY3" fmla="*/ 29310 h 57189"/>
                <a:gd name="connsiteX4" fmla="*/ 29309 w 57189"/>
                <a:gd name="connsiteY4" fmla="*/ 1191 h 57189"/>
                <a:gd name="connsiteX5" fmla="*/ 29309 w 57189"/>
                <a:gd name="connsiteY5" fmla="*/ 51074 h 57189"/>
                <a:gd name="connsiteX6" fmla="*/ 7546 w 57189"/>
                <a:gd name="connsiteY6" fmla="*/ 29310 h 57189"/>
                <a:gd name="connsiteX7" fmla="*/ 29309 w 57189"/>
                <a:gd name="connsiteY7" fmla="*/ 7546 h 57189"/>
                <a:gd name="connsiteX8" fmla="*/ 51073 w 57189"/>
                <a:gd name="connsiteY8" fmla="*/ 29310 h 57189"/>
                <a:gd name="connsiteX9" fmla="*/ 29309 w 57189"/>
                <a:gd name="connsiteY9" fmla="*/ 51074 h 57189"/>
                <a:gd name="connsiteX10" fmla="*/ 45195 w 57189"/>
                <a:gd name="connsiteY10" fmla="*/ 28833 h 57189"/>
                <a:gd name="connsiteX11" fmla="*/ 35187 w 57189"/>
                <a:gd name="connsiteY11" fmla="*/ 28833 h 57189"/>
                <a:gd name="connsiteX12" fmla="*/ 40270 w 57189"/>
                <a:gd name="connsiteY12" fmla="*/ 23750 h 57189"/>
                <a:gd name="connsiteX13" fmla="*/ 45195 w 57189"/>
                <a:gd name="connsiteY13" fmla="*/ 28833 h 57189"/>
                <a:gd name="connsiteX14" fmla="*/ 23590 w 57189"/>
                <a:gd name="connsiteY14" fmla="*/ 28833 h 57189"/>
                <a:gd name="connsiteX15" fmla="*/ 13582 w 57189"/>
                <a:gd name="connsiteY15" fmla="*/ 28833 h 57189"/>
                <a:gd name="connsiteX16" fmla="*/ 18666 w 57189"/>
                <a:gd name="connsiteY16" fmla="*/ 23750 h 57189"/>
                <a:gd name="connsiteX17" fmla="*/ 23590 w 57189"/>
                <a:gd name="connsiteY17" fmla="*/ 28833 h 57189"/>
                <a:gd name="connsiteX18" fmla="*/ 19142 w 57189"/>
                <a:gd name="connsiteY18" fmla="*/ 36141 h 57189"/>
                <a:gd name="connsiteX19" fmla="*/ 39635 w 57189"/>
                <a:gd name="connsiteY19" fmla="*/ 36141 h 57189"/>
                <a:gd name="connsiteX20" fmla="*/ 29468 w 57189"/>
                <a:gd name="connsiteY20" fmla="*/ 46308 h 57189"/>
                <a:gd name="connsiteX21" fmla="*/ 19142 w 57189"/>
                <a:gd name="connsiteY21" fmla="*/ 36141 h 5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189" h="57189">
                  <a:moveTo>
                    <a:pt x="29309" y="1191"/>
                  </a:moveTo>
                  <a:cubicBezTo>
                    <a:pt x="13741" y="1191"/>
                    <a:pt x="1191" y="13741"/>
                    <a:pt x="1191" y="29310"/>
                  </a:cubicBezTo>
                  <a:cubicBezTo>
                    <a:pt x="1191" y="44878"/>
                    <a:pt x="13741" y="57428"/>
                    <a:pt x="29309" y="57428"/>
                  </a:cubicBezTo>
                  <a:cubicBezTo>
                    <a:pt x="44878" y="57428"/>
                    <a:pt x="57428" y="44878"/>
                    <a:pt x="57428" y="29310"/>
                  </a:cubicBezTo>
                  <a:cubicBezTo>
                    <a:pt x="57428" y="13741"/>
                    <a:pt x="44878" y="1191"/>
                    <a:pt x="29309" y="1191"/>
                  </a:cubicBezTo>
                  <a:close/>
                  <a:moveTo>
                    <a:pt x="29309" y="51074"/>
                  </a:moveTo>
                  <a:cubicBezTo>
                    <a:pt x="17236" y="51074"/>
                    <a:pt x="7546" y="41383"/>
                    <a:pt x="7546" y="29310"/>
                  </a:cubicBezTo>
                  <a:cubicBezTo>
                    <a:pt x="7546" y="17236"/>
                    <a:pt x="17236" y="7546"/>
                    <a:pt x="29309" y="7546"/>
                  </a:cubicBezTo>
                  <a:cubicBezTo>
                    <a:pt x="41383" y="7546"/>
                    <a:pt x="51073" y="17236"/>
                    <a:pt x="51073" y="29310"/>
                  </a:cubicBezTo>
                  <a:cubicBezTo>
                    <a:pt x="51073" y="41224"/>
                    <a:pt x="41383" y="51074"/>
                    <a:pt x="29309" y="51074"/>
                  </a:cubicBezTo>
                  <a:close/>
                  <a:moveTo>
                    <a:pt x="45195" y="28833"/>
                  </a:moveTo>
                  <a:lnTo>
                    <a:pt x="35187" y="28833"/>
                  </a:lnTo>
                  <a:cubicBezTo>
                    <a:pt x="35187" y="26133"/>
                    <a:pt x="37411" y="23750"/>
                    <a:pt x="40270" y="23750"/>
                  </a:cubicBezTo>
                  <a:cubicBezTo>
                    <a:pt x="42971" y="23750"/>
                    <a:pt x="45195" y="25974"/>
                    <a:pt x="45195" y="28833"/>
                  </a:cubicBezTo>
                  <a:close/>
                  <a:moveTo>
                    <a:pt x="23590" y="28833"/>
                  </a:moveTo>
                  <a:lnTo>
                    <a:pt x="13582" y="28833"/>
                  </a:lnTo>
                  <a:cubicBezTo>
                    <a:pt x="13582" y="26133"/>
                    <a:pt x="15806" y="23750"/>
                    <a:pt x="18666" y="23750"/>
                  </a:cubicBezTo>
                  <a:cubicBezTo>
                    <a:pt x="21366" y="23750"/>
                    <a:pt x="23590" y="25974"/>
                    <a:pt x="23590" y="28833"/>
                  </a:cubicBezTo>
                  <a:close/>
                  <a:moveTo>
                    <a:pt x="19142" y="36141"/>
                  </a:moveTo>
                  <a:lnTo>
                    <a:pt x="39635" y="36141"/>
                  </a:lnTo>
                  <a:cubicBezTo>
                    <a:pt x="39635" y="41860"/>
                    <a:pt x="35028" y="46308"/>
                    <a:pt x="29468" y="46308"/>
                  </a:cubicBezTo>
                  <a:cubicBezTo>
                    <a:pt x="23749" y="46308"/>
                    <a:pt x="19142" y="41860"/>
                    <a:pt x="19142" y="36141"/>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E38DAE90-743B-4CBA-B8DB-B66B474DEA88}"/>
                </a:ext>
              </a:extLst>
            </p:cNvPr>
            <p:cNvSpPr/>
            <p:nvPr/>
          </p:nvSpPr>
          <p:spPr>
            <a:xfrm>
              <a:off x="3157405" y="436083"/>
              <a:ext cx="102291" cy="45926"/>
            </a:xfrm>
            <a:custGeom>
              <a:avLst/>
              <a:gdLst>
                <a:gd name="connsiteX0" fmla="*/ 77673 w 77841"/>
                <a:gd name="connsiteY0" fmla="*/ 24464 h 34949"/>
                <a:gd name="connsiteX1" fmla="*/ 72748 w 77841"/>
                <a:gd name="connsiteY1" fmla="*/ 3177 h 34949"/>
                <a:gd name="connsiteX2" fmla="*/ 71001 w 77841"/>
                <a:gd name="connsiteY2" fmla="*/ 1430 h 34949"/>
                <a:gd name="connsiteX3" fmla="*/ 68618 w 77841"/>
                <a:gd name="connsiteY3" fmla="*/ 1430 h 34949"/>
                <a:gd name="connsiteX4" fmla="*/ 3167 w 77841"/>
                <a:gd name="connsiteY4" fmla="*/ 27483 h 34949"/>
                <a:gd name="connsiteX5" fmla="*/ 1261 w 77841"/>
                <a:gd name="connsiteY5" fmla="*/ 30978 h 34949"/>
                <a:gd name="connsiteX6" fmla="*/ 4279 w 77841"/>
                <a:gd name="connsiteY6" fmla="*/ 33520 h 34949"/>
                <a:gd name="connsiteX7" fmla="*/ 74654 w 77841"/>
                <a:gd name="connsiteY7" fmla="*/ 34155 h 34949"/>
                <a:gd name="connsiteX8" fmla="*/ 74654 w 77841"/>
                <a:gd name="connsiteY8" fmla="*/ 34155 h 34949"/>
                <a:gd name="connsiteX9" fmla="*/ 76879 w 77841"/>
                <a:gd name="connsiteY9" fmla="*/ 33202 h 34949"/>
                <a:gd name="connsiteX10" fmla="*/ 77831 w 77841"/>
                <a:gd name="connsiteY10" fmla="*/ 30978 h 34949"/>
                <a:gd name="connsiteX11" fmla="*/ 77673 w 77841"/>
                <a:gd name="connsiteY11" fmla="*/ 24464 h 34949"/>
                <a:gd name="connsiteX12" fmla="*/ 20642 w 77841"/>
                <a:gd name="connsiteY12" fmla="*/ 27483 h 34949"/>
                <a:gd name="connsiteX13" fmla="*/ 67982 w 77841"/>
                <a:gd name="connsiteY13" fmla="*/ 8578 h 34949"/>
                <a:gd name="connsiteX14" fmla="*/ 71319 w 77841"/>
                <a:gd name="connsiteY14" fmla="*/ 24941 h 34949"/>
                <a:gd name="connsiteX15" fmla="*/ 71477 w 77841"/>
                <a:gd name="connsiteY15" fmla="*/ 27801 h 34949"/>
                <a:gd name="connsiteX16" fmla="*/ 20642 w 77841"/>
                <a:gd name="connsiteY16" fmla="*/ 27483 h 3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841" h="34949">
                  <a:moveTo>
                    <a:pt x="77673" y="24464"/>
                  </a:moveTo>
                  <a:cubicBezTo>
                    <a:pt x="77037" y="17157"/>
                    <a:pt x="75448" y="10008"/>
                    <a:pt x="72748" y="3177"/>
                  </a:cubicBezTo>
                  <a:cubicBezTo>
                    <a:pt x="72430" y="2383"/>
                    <a:pt x="71795" y="1747"/>
                    <a:pt x="71001" y="1430"/>
                  </a:cubicBezTo>
                  <a:cubicBezTo>
                    <a:pt x="70206" y="1112"/>
                    <a:pt x="69412" y="1112"/>
                    <a:pt x="68618" y="1430"/>
                  </a:cubicBezTo>
                  <a:lnTo>
                    <a:pt x="3167" y="27483"/>
                  </a:lnTo>
                  <a:cubicBezTo>
                    <a:pt x="1737" y="28118"/>
                    <a:pt x="943" y="29548"/>
                    <a:pt x="1261" y="30978"/>
                  </a:cubicBezTo>
                  <a:cubicBezTo>
                    <a:pt x="1578" y="32408"/>
                    <a:pt x="2850" y="33520"/>
                    <a:pt x="4279" y="33520"/>
                  </a:cubicBezTo>
                  <a:lnTo>
                    <a:pt x="74654" y="34155"/>
                  </a:lnTo>
                  <a:cubicBezTo>
                    <a:pt x="74654" y="34155"/>
                    <a:pt x="74654" y="34155"/>
                    <a:pt x="74654" y="34155"/>
                  </a:cubicBezTo>
                  <a:cubicBezTo>
                    <a:pt x="75448" y="34155"/>
                    <a:pt x="76243" y="33837"/>
                    <a:pt x="76879" y="33202"/>
                  </a:cubicBezTo>
                  <a:cubicBezTo>
                    <a:pt x="77514" y="32566"/>
                    <a:pt x="77831" y="31772"/>
                    <a:pt x="77831" y="30978"/>
                  </a:cubicBezTo>
                  <a:cubicBezTo>
                    <a:pt x="77831" y="28913"/>
                    <a:pt x="77831" y="26689"/>
                    <a:pt x="77673" y="24464"/>
                  </a:cubicBezTo>
                  <a:close/>
                  <a:moveTo>
                    <a:pt x="20642" y="27483"/>
                  </a:moveTo>
                  <a:lnTo>
                    <a:pt x="67982" y="8578"/>
                  </a:lnTo>
                  <a:cubicBezTo>
                    <a:pt x="69730" y="13980"/>
                    <a:pt x="70842" y="19381"/>
                    <a:pt x="71319" y="24941"/>
                  </a:cubicBezTo>
                  <a:cubicBezTo>
                    <a:pt x="71477" y="25894"/>
                    <a:pt x="71477" y="26847"/>
                    <a:pt x="71477" y="27801"/>
                  </a:cubicBezTo>
                  <a:lnTo>
                    <a:pt x="20642" y="27483"/>
                  </a:ln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6FBF557-4ADF-4AAE-B391-94456B18DE08}"/>
                </a:ext>
              </a:extLst>
            </p:cNvPr>
            <p:cNvSpPr/>
            <p:nvPr/>
          </p:nvSpPr>
          <p:spPr>
            <a:xfrm>
              <a:off x="3270850" y="432847"/>
              <a:ext cx="68890" cy="68890"/>
            </a:xfrm>
            <a:custGeom>
              <a:avLst/>
              <a:gdLst>
                <a:gd name="connsiteX0" fmla="*/ 26609 w 52423"/>
                <a:gd name="connsiteY0" fmla="*/ 1191 h 52423"/>
                <a:gd name="connsiteX1" fmla="*/ 1191 w 52423"/>
                <a:gd name="connsiteY1" fmla="*/ 26609 h 52423"/>
                <a:gd name="connsiteX2" fmla="*/ 26609 w 52423"/>
                <a:gd name="connsiteY2" fmla="*/ 52027 h 52423"/>
                <a:gd name="connsiteX3" fmla="*/ 52027 w 52423"/>
                <a:gd name="connsiteY3" fmla="*/ 26609 h 52423"/>
                <a:gd name="connsiteX4" fmla="*/ 26609 w 52423"/>
                <a:gd name="connsiteY4" fmla="*/ 1191 h 52423"/>
                <a:gd name="connsiteX5" fmla="*/ 26609 w 52423"/>
                <a:gd name="connsiteY5" fmla="*/ 45672 h 52423"/>
                <a:gd name="connsiteX6" fmla="*/ 7546 w 52423"/>
                <a:gd name="connsiteY6" fmla="*/ 26609 h 52423"/>
                <a:gd name="connsiteX7" fmla="*/ 26609 w 52423"/>
                <a:gd name="connsiteY7" fmla="*/ 7546 h 52423"/>
                <a:gd name="connsiteX8" fmla="*/ 45672 w 52423"/>
                <a:gd name="connsiteY8" fmla="*/ 26609 h 52423"/>
                <a:gd name="connsiteX9" fmla="*/ 26609 w 52423"/>
                <a:gd name="connsiteY9" fmla="*/ 45672 h 52423"/>
                <a:gd name="connsiteX10" fmla="*/ 18666 w 52423"/>
                <a:gd name="connsiteY10" fmla="*/ 27245 h 52423"/>
                <a:gd name="connsiteX11" fmla="*/ 12789 w 52423"/>
                <a:gd name="connsiteY11" fmla="*/ 21367 h 52423"/>
                <a:gd name="connsiteX12" fmla="*/ 24544 w 52423"/>
                <a:gd name="connsiteY12" fmla="*/ 21367 h 52423"/>
                <a:gd name="connsiteX13" fmla="*/ 18666 w 52423"/>
                <a:gd name="connsiteY13" fmla="*/ 27245 h 52423"/>
                <a:gd name="connsiteX14" fmla="*/ 42336 w 52423"/>
                <a:gd name="connsiteY14" fmla="*/ 21367 h 52423"/>
                <a:gd name="connsiteX15" fmla="*/ 36459 w 52423"/>
                <a:gd name="connsiteY15" fmla="*/ 27245 h 52423"/>
                <a:gd name="connsiteX16" fmla="*/ 30581 w 52423"/>
                <a:gd name="connsiteY16" fmla="*/ 21367 h 52423"/>
                <a:gd name="connsiteX17" fmla="*/ 42336 w 52423"/>
                <a:gd name="connsiteY17" fmla="*/ 21367 h 52423"/>
                <a:gd name="connsiteX18" fmla="*/ 33599 w 52423"/>
                <a:gd name="connsiteY18" fmla="*/ 34870 h 52423"/>
                <a:gd name="connsiteX19" fmla="*/ 31693 w 52423"/>
                <a:gd name="connsiteY19" fmla="*/ 36776 h 52423"/>
                <a:gd name="connsiteX20" fmla="*/ 22320 w 52423"/>
                <a:gd name="connsiteY20" fmla="*/ 36776 h 52423"/>
                <a:gd name="connsiteX21" fmla="*/ 20414 w 52423"/>
                <a:gd name="connsiteY21" fmla="*/ 34870 h 52423"/>
                <a:gd name="connsiteX22" fmla="*/ 22320 w 52423"/>
                <a:gd name="connsiteY22" fmla="*/ 32964 h 52423"/>
                <a:gd name="connsiteX23" fmla="*/ 31693 w 52423"/>
                <a:gd name="connsiteY23" fmla="*/ 32964 h 52423"/>
                <a:gd name="connsiteX24" fmla="*/ 33599 w 52423"/>
                <a:gd name="connsiteY24" fmla="*/ 34870 h 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423" h="52423">
                  <a:moveTo>
                    <a:pt x="26609" y="1191"/>
                  </a:moveTo>
                  <a:cubicBezTo>
                    <a:pt x="12630" y="1191"/>
                    <a:pt x="1191" y="12629"/>
                    <a:pt x="1191" y="26609"/>
                  </a:cubicBezTo>
                  <a:cubicBezTo>
                    <a:pt x="1191" y="40589"/>
                    <a:pt x="12630" y="52027"/>
                    <a:pt x="26609" y="52027"/>
                  </a:cubicBezTo>
                  <a:cubicBezTo>
                    <a:pt x="40589" y="52027"/>
                    <a:pt x="52027" y="40589"/>
                    <a:pt x="52027" y="26609"/>
                  </a:cubicBezTo>
                  <a:cubicBezTo>
                    <a:pt x="52027" y="12629"/>
                    <a:pt x="40589" y="1191"/>
                    <a:pt x="26609" y="1191"/>
                  </a:cubicBezTo>
                  <a:close/>
                  <a:moveTo>
                    <a:pt x="26609" y="45672"/>
                  </a:moveTo>
                  <a:cubicBezTo>
                    <a:pt x="16124" y="45672"/>
                    <a:pt x="7546" y="37094"/>
                    <a:pt x="7546" y="26609"/>
                  </a:cubicBezTo>
                  <a:cubicBezTo>
                    <a:pt x="7546" y="16124"/>
                    <a:pt x="16124" y="7546"/>
                    <a:pt x="26609" y="7546"/>
                  </a:cubicBezTo>
                  <a:cubicBezTo>
                    <a:pt x="37094" y="7546"/>
                    <a:pt x="45672" y="16124"/>
                    <a:pt x="45672" y="26609"/>
                  </a:cubicBezTo>
                  <a:cubicBezTo>
                    <a:pt x="45672" y="37094"/>
                    <a:pt x="37094" y="45672"/>
                    <a:pt x="26609" y="45672"/>
                  </a:cubicBezTo>
                  <a:close/>
                  <a:moveTo>
                    <a:pt x="18666" y="27245"/>
                  </a:moveTo>
                  <a:cubicBezTo>
                    <a:pt x="15489" y="27245"/>
                    <a:pt x="12789" y="24703"/>
                    <a:pt x="12789" y="21367"/>
                  </a:cubicBezTo>
                  <a:lnTo>
                    <a:pt x="24544" y="21367"/>
                  </a:lnTo>
                  <a:cubicBezTo>
                    <a:pt x="24544" y="24544"/>
                    <a:pt x="21843" y="27245"/>
                    <a:pt x="18666" y="27245"/>
                  </a:cubicBezTo>
                  <a:close/>
                  <a:moveTo>
                    <a:pt x="42336" y="21367"/>
                  </a:moveTo>
                  <a:cubicBezTo>
                    <a:pt x="42336" y="24544"/>
                    <a:pt x="39636" y="27245"/>
                    <a:pt x="36459" y="27245"/>
                  </a:cubicBezTo>
                  <a:cubicBezTo>
                    <a:pt x="33282" y="27245"/>
                    <a:pt x="30581" y="24703"/>
                    <a:pt x="30581" y="21367"/>
                  </a:cubicBezTo>
                  <a:lnTo>
                    <a:pt x="42336" y="21367"/>
                  </a:lnTo>
                  <a:close/>
                  <a:moveTo>
                    <a:pt x="33599" y="34870"/>
                  </a:moveTo>
                  <a:cubicBezTo>
                    <a:pt x="33599" y="35982"/>
                    <a:pt x="32805" y="36776"/>
                    <a:pt x="31693" y="36776"/>
                  </a:cubicBezTo>
                  <a:lnTo>
                    <a:pt x="22320" y="36776"/>
                  </a:lnTo>
                  <a:cubicBezTo>
                    <a:pt x="21367" y="36776"/>
                    <a:pt x="20414" y="35982"/>
                    <a:pt x="20414" y="34870"/>
                  </a:cubicBezTo>
                  <a:cubicBezTo>
                    <a:pt x="20414" y="33758"/>
                    <a:pt x="21208" y="32964"/>
                    <a:pt x="22320" y="32964"/>
                  </a:cubicBezTo>
                  <a:lnTo>
                    <a:pt x="31693" y="32964"/>
                  </a:lnTo>
                  <a:cubicBezTo>
                    <a:pt x="32646" y="32964"/>
                    <a:pt x="33599" y="33917"/>
                    <a:pt x="33599" y="34870"/>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DBD95E8D-C44A-4AC0-B8B2-06B8DB83B277}"/>
                </a:ext>
              </a:extLst>
            </p:cNvPr>
            <p:cNvSpPr/>
            <p:nvPr/>
          </p:nvSpPr>
          <p:spPr>
            <a:xfrm>
              <a:off x="3239120" y="461029"/>
              <a:ext cx="41751" cy="10438"/>
            </a:xfrm>
            <a:custGeom>
              <a:avLst/>
              <a:gdLst>
                <a:gd name="connsiteX0" fmla="*/ 28039 w 31772"/>
                <a:gd name="connsiteY0" fmla="*/ 7546 h 7943"/>
                <a:gd name="connsiteX1" fmla="*/ 4369 w 31772"/>
                <a:gd name="connsiteY1" fmla="*/ 7546 h 7943"/>
                <a:gd name="connsiteX2" fmla="*/ 1191 w 31772"/>
                <a:gd name="connsiteY2" fmla="*/ 4369 h 7943"/>
                <a:gd name="connsiteX3" fmla="*/ 4369 w 31772"/>
                <a:gd name="connsiteY3" fmla="*/ 1191 h 7943"/>
                <a:gd name="connsiteX4" fmla="*/ 28039 w 31772"/>
                <a:gd name="connsiteY4" fmla="*/ 1191 h 7943"/>
                <a:gd name="connsiteX5" fmla="*/ 31216 w 31772"/>
                <a:gd name="connsiteY5" fmla="*/ 4369 h 7943"/>
                <a:gd name="connsiteX6" fmla="*/ 28039 w 31772"/>
                <a:gd name="connsiteY6" fmla="*/ 7546 h 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72" h="7943">
                  <a:moveTo>
                    <a:pt x="28039" y="7546"/>
                  </a:moveTo>
                  <a:lnTo>
                    <a:pt x="4369" y="7546"/>
                  </a:lnTo>
                  <a:cubicBezTo>
                    <a:pt x="2621" y="7546"/>
                    <a:pt x="1191" y="6116"/>
                    <a:pt x="1191" y="4369"/>
                  </a:cubicBezTo>
                  <a:cubicBezTo>
                    <a:pt x="1191" y="2621"/>
                    <a:pt x="2621" y="1191"/>
                    <a:pt x="4369" y="1191"/>
                  </a:cubicBezTo>
                  <a:lnTo>
                    <a:pt x="28039" y="1191"/>
                  </a:lnTo>
                  <a:cubicBezTo>
                    <a:pt x="29786" y="1191"/>
                    <a:pt x="31216" y="2621"/>
                    <a:pt x="31216" y="4369"/>
                  </a:cubicBezTo>
                  <a:cubicBezTo>
                    <a:pt x="31216" y="6116"/>
                    <a:pt x="29786" y="7546"/>
                    <a:pt x="28039" y="7546"/>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5C6732D-9231-4804-89A6-C39503462A7B}"/>
                </a:ext>
              </a:extLst>
            </p:cNvPr>
            <p:cNvSpPr/>
            <p:nvPr/>
          </p:nvSpPr>
          <p:spPr>
            <a:xfrm>
              <a:off x="3176413" y="380160"/>
              <a:ext cx="58452" cy="29225"/>
            </a:xfrm>
            <a:custGeom>
              <a:avLst/>
              <a:gdLst>
                <a:gd name="connsiteX0" fmla="*/ 4430 w 44480"/>
                <a:gd name="connsiteY0" fmla="*/ 21745 h 22240"/>
                <a:gd name="connsiteX1" fmla="*/ 1411 w 44480"/>
                <a:gd name="connsiteY1" fmla="*/ 19680 h 22240"/>
                <a:gd name="connsiteX2" fmla="*/ 3158 w 44480"/>
                <a:gd name="connsiteY2" fmla="*/ 15549 h 22240"/>
                <a:gd name="connsiteX3" fmla="*/ 39696 w 44480"/>
                <a:gd name="connsiteY3" fmla="*/ 1411 h 22240"/>
                <a:gd name="connsiteX4" fmla="*/ 43827 w 44480"/>
                <a:gd name="connsiteY4" fmla="*/ 3158 h 22240"/>
                <a:gd name="connsiteX5" fmla="*/ 42079 w 44480"/>
                <a:gd name="connsiteY5" fmla="*/ 7289 h 22240"/>
                <a:gd name="connsiteX6" fmla="*/ 5541 w 44480"/>
                <a:gd name="connsiteY6" fmla="*/ 21427 h 22240"/>
                <a:gd name="connsiteX7" fmla="*/ 4430 w 44480"/>
                <a:gd name="connsiteY7" fmla="*/ 21745 h 2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80" h="22240">
                  <a:moveTo>
                    <a:pt x="4430" y="21745"/>
                  </a:moveTo>
                  <a:cubicBezTo>
                    <a:pt x="3158" y="21745"/>
                    <a:pt x="1888" y="20951"/>
                    <a:pt x="1411" y="19680"/>
                  </a:cubicBezTo>
                  <a:cubicBezTo>
                    <a:pt x="775" y="18091"/>
                    <a:pt x="1570" y="16185"/>
                    <a:pt x="3158" y="15549"/>
                  </a:cubicBezTo>
                  <a:lnTo>
                    <a:pt x="39696" y="1411"/>
                  </a:lnTo>
                  <a:cubicBezTo>
                    <a:pt x="41285" y="775"/>
                    <a:pt x="43191" y="1570"/>
                    <a:pt x="43827" y="3158"/>
                  </a:cubicBezTo>
                  <a:cubicBezTo>
                    <a:pt x="44462" y="4747"/>
                    <a:pt x="43668" y="6653"/>
                    <a:pt x="42079" y="7289"/>
                  </a:cubicBezTo>
                  <a:lnTo>
                    <a:pt x="5541" y="21427"/>
                  </a:lnTo>
                  <a:cubicBezTo>
                    <a:pt x="5224" y="21586"/>
                    <a:pt x="4747" y="21745"/>
                    <a:pt x="4430" y="21745"/>
                  </a:cubicBezTo>
                  <a:close/>
                </a:path>
              </a:pathLst>
            </a:custGeom>
            <a:grpFill/>
            <a:ln w="9525" cap="flat">
              <a:noFill/>
              <a:prstDash val="solid"/>
              <a:miter/>
            </a:ln>
          </p:spPr>
          <p:txBody>
            <a:bodyPr rtlCol="0" anchor="ctr"/>
            <a:lstStyle/>
            <a:p>
              <a:endParaRPr lang="en-US"/>
            </a:p>
          </p:txBody>
        </p:sp>
      </p:grpSp>
      <p:cxnSp>
        <p:nvCxnSpPr>
          <p:cNvPr id="49" name="Straight Connector 48">
            <a:extLst>
              <a:ext uri="{FF2B5EF4-FFF2-40B4-BE49-F238E27FC236}">
                <a16:creationId xmlns:a16="http://schemas.microsoft.com/office/drawing/2014/main" id="{0543CE05-7CCE-4F19-8054-A111EC7FAE93}"/>
              </a:ext>
            </a:extLst>
          </p:cNvPr>
          <p:cNvCxnSpPr>
            <a:cxnSpLocks/>
          </p:cNvCxnSpPr>
          <p:nvPr/>
        </p:nvCxnSpPr>
        <p:spPr>
          <a:xfrm>
            <a:off x="4135272" y="1143000"/>
            <a:ext cx="0" cy="4572000"/>
          </a:xfrm>
          <a:prstGeom prst="line">
            <a:avLst/>
          </a:prstGeom>
          <a:noFill/>
          <a:ln w="12700" cap="flat" cmpd="sng" algn="ctr">
            <a:solidFill>
              <a:schemeClr val="accent6"/>
            </a:solidFill>
            <a:prstDash val="solid"/>
            <a:miter lim="800000"/>
          </a:ln>
          <a:effectLst/>
        </p:spPr>
      </p:cxnSp>
      <p:cxnSp>
        <p:nvCxnSpPr>
          <p:cNvPr id="50" name="Straight Connector 49">
            <a:extLst>
              <a:ext uri="{FF2B5EF4-FFF2-40B4-BE49-F238E27FC236}">
                <a16:creationId xmlns:a16="http://schemas.microsoft.com/office/drawing/2014/main" id="{823DEFF6-1B66-4715-BC65-AEAA3975389F}"/>
              </a:ext>
            </a:extLst>
          </p:cNvPr>
          <p:cNvCxnSpPr>
            <a:cxnSpLocks/>
          </p:cNvCxnSpPr>
          <p:nvPr/>
        </p:nvCxnSpPr>
        <p:spPr>
          <a:xfrm>
            <a:off x="8051800" y="1143000"/>
            <a:ext cx="0" cy="4572000"/>
          </a:xfrm>
          <a:prstGeom prst="line">
            <a:avLst/>
          </a:prstGeom>
          <a:noFill/>
          <a:ln w="12700" cap="flat" cmpd="sng" algn="ctr">
            <a:solidFill>
              <a:schemeClr val="accent6"/>
            </a:solidFill>
            <a:prstDash val="solid"/>
            <a:miter lim="800000"/>
          </a:ln>
          <a:effectLst/>
        </p:spPr>
      </p:cxnSp>
    </p:spTree>
    <p:extLst>
      <p:ext uri="{BB962C8B-B14F-4D97-AF65-F5344CB8AC3E}">
        <p14:creationId xmlns:p14="http://schemas.microsoft.com/office/powerpoint/2010/main" val="3748605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sp>
        <p:nvSpPr>
          <p:cNvPr id="2354" name="Google Shape;2354;p3"/>
          <p:cNvSpPr txBox="1">
            <a:spLocks noGrp="1"/>
          </p:cNvSpPr>
          <p:nvPr>
            <p:ph type="title"/>
          </p:nvPr>
        </p:nvSpPr>
        <p:spPr>
          <a:xfrm>
            <a:off x="580445" y="1381176"/>
            <a:ext cx="3559755" cy="663643"/>
          </a:xfrm>
        </p:spPr>
        <p:txBody>
          <a:bodyPr/>
          <a:lstStyle/>
          <a:p>
            <a:pPr lvl="0"/>
            <a:r>
              <a:rPr lang="en-US" sz="6000" b="1" kern="1200" cap="all" spc="200" dirty="0">
                <a:solidFill>
                  <a:schemeClr val="accent2"/>
                </a:solidFill>
                <a:latin typeface="+mn-lt"/>
                <a:ea typeface="Open Sans" panose="020B0606030504020204" pitchFamily="34" charset="0"/>
                <a:cs typeface="Open Sans" panose="020B0606030504020204" pitchFamily="34" charset="0"/>
                <a:sym typeface="Arial"/>
              </a:rPr>
              <a:t>Agenda</a:t>
            </a:r>
          </a:p>
        </p:txBody>
      </p:sp>
      <p:cxnSp>
        <p:nvCxnSpPr>
          <p:cNvPr id="20" name="Google Shape;2357;p3">
            <a:extLst>
              <a:ext uri="{FF2B5EF4-FFF2-40B4-BE49-F238E27FC236}">
                <a16:creationId xmlns:a16="http://schemas.microsoft.com/office/drawing/2014/main" id="{D9064037-8BFA-4FFB-99BE-070DD80C9A00}"/>
              </a:ext>
            </a:extLst>
          </p:cNvPr>
          <p:cNvCxnSpPr>
            <a:cxnSpLocks/>
          </p:cNvCxnSpPr>
          <p:nvPr/>
        </p:nvCxnSpPr>
        <p:spPr>
          <a:xfrm>
            <a:off x="685800" y="2362200"/>
            <a:ext cx="11506200" cy="0"/>
          </a:xfrm>
          <a:prstGeom prst="straightConnector1">
            <a:avLst/>
          </a:prstGeom>
          <a:noFill/>
          <a:ln w="19050" cap="flat" cmpd="sng">
            <a:solidFill>
              <a:schemeClr val="dk1"/>
            </a:solidFill>
            <a:prstDash val="solid"/>
            <a:miter lim="800000"/>
            <a:headEnd type="none" w="sm" len="sm"/>
            <a:tailEnd type="none" w="sm" len="sm"/>
          </a:ln>
        </p:spPr>
      </p:cxnSp>
      <p:sp>
        <p:nvSpPr>
          <p:cNvPr id="51" name="Google Shape;2364;g73ffb6b920_0_9">
            <a:extLst>
              <a:ext uri="{FF2B5EF4-FFF2-40B4-BE49-F238E27FC236}">
                <a16:creationId xmlns:a16="http://schemas.microsoft.com/office/drawing/2014/main" id="{941D05F8-6DE1-4F55-AF12-3018447969A1}"/>
              </a:ext>
            </a:extLst>
          </p:cNvPr>
          <p:cNvSpPr txBox="1">
            <a:spLocks/>
          </p:cNvSpPr>
          <p:nvPr/>
        </p:nvSpPr>
        <p:spPr>
          <a:xfrm>
            <a:off x="2330860" y="4393668"/>
            <a:ext cx="1667994" cy="83099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RPr/>
            </a:defPPr>
            <a:lvl1pPr indent="0" algn="ctr" defTabSz="1096534">
              <a:buSzPts val="2000"/>
              <a:buNone/>
              <a:defRPr sz="2000" kern="1200" spc="0">
                <a:solidFill>
                  <a:schemeClr val="tx1"/>
                </a:solidFill>
                <a:latin typeface="Tw Cen MT" panose="020B0602020104020603" pitchFamily="34" charset="77"/>
                <a:ea typeface="+mn-ea"/>
                <a:cs typeface="+mn-cs"/>
              </a:defRPr>
            </a:lvl1pPr>
            <a:lvl2pPr marL="914400" marR="0" lvl="1" indent="-342900" algn="l" rtl="0">
              <a:lnSpc>
                <a:spcPct val="90000"/>
              </a:lnSpc>
              <a:spcBef>
                <a:spcPts val="500"/>
              </a:spcBef>
              <a:spcAft>
                <a:spcPts val="0"/>
              </a:spcAft>
              <a:buClr>
                <a:schemeClr val="dk1"/>
              </a:buClr>
              <a:buSzPts val="1800"/>
              <a:buFont typeface="Arial"/>
              <a:buChar char="•"/>
              <a:defRPr sz="2417" b="0" i="0" u="none" strike="noStrike" cap="none">
                <a:solidFill>
                  <a:schemeClr val="dk1"/>
                </a:solidFill>
                <a:latin typeface="Georgia"/>
                <a:ea typeface="Georgia"/>
                <a:cs typeface="Georgia"/>
                <a:sym typeface="Georgia"/>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Georgia"/>
                <a:ea typeface="Georgia"/>
                <a:cs typeface="Georgia"/>
                <a:sym typeface="Georgia"/>
              </a:defRPr>
            </a:lvl3pPr>
            <a:lvl4pPr marL="1828800" marR="0" lvl="3"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4pPr>
            <a:lvl5pPr marL="2286000" marR="0" lvl="4"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5pPr>
            <a:lvl6pPr marL="2743200" marR="0" lvl="5"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6pPr>
            <a:lvl7pPr marL="3200400" marR="0" lvl="6"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7pPr>
            <a:lvl8pPr marL="3657600" marR="0" lvl="7"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8pPr>
            <a:lvl9pPr marL="4114800" marR="0" lvl="8"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9pPr>
          </a:lstStyle>
          <a:p>
            <a:r>
              <a:rPr lang="en-US" sz="1800" dirty="0">
                <a:latin typeface="+mj-lt"/>
                <a:ea typeface="Open Sans" panose="020B0606030504020204" pitchFamily="34" charset="0"/>
                <a:cs typeface="Open Sans" panose="020B0606030504020204" pitchFamily="34" charset="0"/>
                <a:sym typeface="Open Sans"/>
              </a:rPr>
              <a:t>Overview </a:t>
            </a:r>
            <a:br>
              <a:rPr lang="en-US" sz="1800" dirty="0">
                <a:latin typeface="+mj-lt"/>
                <a:ea typeface="Open Sans" panose="020B0606030504020204" pitchFamily="34" charset="0"/>
                <a:cs typeface="Open Sans" panose="020B0606030504020204" pitchFamily="34" charset="0"/>
                <a:sym typeface="Open Sans"/>
              </a:rPr>
            </a:br>
            <a:r>
              <a:rPr lang="en-US" sz="1800" dirty="0">
                <a:latin typeface="+mj-lt"/>
                <a:ea typeface="Open Sans" panose="020B0606030504020204" pitchFamily="34" charset="0"/>
                <a:cs typeface="Open Sans" panose="020B0606030504020204" pitchFamily="34" charset="0"/>
              </a:rPr>
              <a:t>and context </a:t>
            </a:r>
            <a:br>
              <a:rPr lang="en-US" sz="1800" dirty="0">
                <a:latin typeface="+mj-lt"/>
                <a:ea typeface="Open Sans" panose="020B0606030504020204" pitchFamily="34" charset="0"/>
                <a:cs typeface="Open Sans" panose="020B0606030504020204" pitchFamily="34" charset="0"/>
              </a:rPr>
            </a:br>
            <a:r>
              <a:rPr lang="en-US" sz="1800" dirty="0">
                <a:latin typeface="+mj-lt"/>
                <a:ea typeface="Open Sans" panose="020B0606030504020204" pitchFamily="34" charset="0"/>
                <a:cs typeface="Open Sans" panose="020B0606030504020204" pitchFamily="34" charset="0"/>
              </a:rPr>
              <a:t>setting</a:t>
            </a:r>
            <a:endParaRPr lang="en-US" sz="1800" dirty="0">
              <a:latin typeface="+mj-lt"/>
              <a:ea typeface="Open Sans" panose="020B0606030504020204" pitchFamily="34" charset="0"/>
              <a:cs typeface="Open Sans" panose="020B0606030504020204" pitchFamily="34" charset="0"/>
              <a:sym typeface="Open Sans"/>
            </a:endParaRPr>
          </a:p>
        </p:txBody>
      </p:sp>
      <p:sp>
        <p:nvSpPr>
          <p:cNvPr id="53" name="Google Shape;2364;g73ffb6b920_0_9">
            <a:extLst>
              <a:ext uri="{FF2B5EF4-FFF2-40B4-BE49-F238E27FC236}">
                <a16:creationId xmlns:a16="http://schemas.microsoft.com/office/drawing/2014/main" id="{BB99086D-AB00-4F2A-8633-EDAB14E68674}"/>
              </a:ext>
            </a:extLst>
          </p:cNvPr>
          <p:cNvSpPr txBox="1">
            <a:spLocks/>
          </p:cNvSpPr>
          <p:nvPr/>
        </p:nvSpPr>
        <p:spPr>
          <a:xfrm>
            <a:off x="4230766" y="4393668"/>
            <a:ext cx="1778645" cy="83099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RPr/>
            </a:defPPr>
            <a:lvl1pPr indent="0" algn="ctr" defTabSz="1096534">
              <a:buSzPts val="2000"/>
              <a:buNone/>
              <a:defRPr sz="2000" kern="1200" spc="0">
                <a:solidFill>
                  <a:schemeClr val="tx1"/>
                </a:solidFill>
                <a:latin typeface="Tw Cen MT" panose="020B0602020104020603" pitchFamily="34" charset="77"/>
                <a:ea typeface="+mn-ea"/>
                <a:cs typeface="+mn-cs"/>
              </a:defRPr>
            </a:lvl1pPr>
            <a:lvl2pPr marL="914400" marR="0" lvl="1" indent="-342900" algn="l" rtl="0">
              <a:lnSpc>
                <a:spcPct val="90000"/>
              </a:lnSpc>
              <a:spcBef>
                <a:spcPts val="500"/>
              </a:spcBef>
              <a:spcAft>
                <a:spcPts val="0"/>
              </a:spcAft>
              <a:buClr>
                <a:schemeClr val="dk1"/>
              </a:buClr>
              <a:buSzPts val="1800"/>
              <a:buFont typeface="Arial"/>
              <a:buChar char="•"/>
              <a:defRPr sz="2417" b="0" i="0" u="none" strike="noStrike" cap="none">
                <a:solidFill>
                  <a:schemeClr val="dk1"/>
                </a:solidFill>
                <a:latin typeface="Georgia"/>
                <a:ea typeface="Georgia"/>
                <a:cs typeface="Georgia"/>
                <a:sym typeface="Georgia"/>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Georgia"/>
                <a:ea typeface="Georgia"/>
                <a:cs typeface="Georgia"/>
                <a:sym typeface="Georgia"/>
              </a:defRPr>
            </a:lvl3pPr>
            <a:lvl4pPr marL="1828800" marR="0" lvl="3"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4pPr>
            <a:lvl5pPr marL="2286000" marR="0" lvl="4"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5pPr>
            <a:lvl6pPr marL="2743200" marR="0" lvl="5"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6pPr>
            <a:lvl7pPr marL="3200400" marR="0" lvl="6"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7pPr>
            <a:lvl8pPr marL="3657600" marR="0" lvl="7"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8pPr>
            <a:lvl9pPr marL="4114800" marR="0" lvl="8"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9pPr>
          </a:lstStyle>
          <a:p>
            <a:r>
              <a:rPr lang="en-US" sz="1800" dirty="0">
                <a:latin typeface="+mj-lt"/>
                <a:ea typeface="Open Sans" panose="020B0606030504020204" pitchFamily="34" charset="0"/>
                <a:cs typeface="Open Sans" panose="020B0606030504020204" pitchFamily="34" charset="0"/>
              </a:rPr>
              <a:t>Evaluation approach </a:t>
            </a:r>
            <a:br>
              <a:rPr lang="en-US" sz="1800" dirty="0">
                <a:latin typeface="+mj-lt"/>
                <a:ea typeface="Open Sans" panose="020B0606030504020204" pitchFamily="34" charset="0"/>
                <a:cs typeface="Open Sans" panose="020B0606030504020204" pitchFamily="34" charset="0"/>
              </a:rPr>
            </a:br>
            <a:r>
              <a:rPr lang="en-US" sz="1800" dirty="0">
                <a:latin typeface="+mj-lt"/>
                <a:ea typeface="Open Sans" panose="020B0606030504020204" pitchFamily="34" charset="0"/>
                <a:cs typeface="Open Sans" panose="020B0606030504020204" pitchFamily="34" charset="0"/>
              </a:rPr>
              <a:t>and methods</a:t>
            </a:r>
          </a:p>
        </p:txBody>
      </p:sp>
      <p:sp>
        <p:nvSpPr>
          <p:cNvPr id="55" name="Google Shape;2364;g73ffb6b920_0_9">
            <a:extLst>
              <a:ext uri="{FF2B5EF4-FFF2-40B4-BE49-F238E27FC236}">
                <a16:creationId xmlns:a16="http://schemas.microsoft.com/office/drawing/2014/main" id="{69ABE2DF-0788-4EAD-B953-EC3DB188C367}"/>
              </a:ext>
            </a:extLst>
          </p:cNvPr>
          <p:cNvSpPr txBox="1">
            <a:spLocks/>
          </p:cNvSpPr>
          <p:nvPr/>
        </p:nvSpPr>
        <p:spPr>
          <a:xfrm>
            <a:off x="6364809" y="4393668"/>
            <a:ext cx="1421022" cy="5539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RPr/>
            </a:defPPr>
            <a:lvl1pPr indent="0" algn="ctr" defTabSz="1096534">
              <a:buSzPts val="2000"/>
              <a:buNone/>
              <a:defRPr sz="2000" kern="1200" spc="0">
                <a:solidFill>
                  <a:schemeClr val="tx1"/>
                </a:solidFill>
                <a:latin typeface="Tw Cen MT" panose="020B0602020104020603" pitchFamily="34" charset="77"/>
                <a:ea typeface="+mn-ea"/>
                <a:cs typeface="+mn-cs"/>
              </a:defRPr>
            </a:lvl1pPr>
            <a:lvl2pPr marL="914400" marR="0" lvl="1" indent="-342900" algn="l" rtl="0">
              <a:lnSpc>
                <a:spcPct val="90000"/>
              </a:lnSpc>
              <a:spcBef>
                <a:spcPts val="500"/>
              </a:spcBef>
              <a:spcAft>
                <a:spcPts val="0"/>
              </a:spcAft>
              <a:buClr>
                <a:schemeClr val="dk1"/>
              </a:buClr>
              <a:buSzPts val="1800"/>
              <a:buFont typeface="Arial"/>
              <a:buChar char="•"/>
              <a:defRPr sz="2417" b="0" i="0" u="none" strike="noStrike" cap="none">
                <a:solidFill>
                  <a:schemeClr val="dk1"/>
                </a:solidFill>
                <a:latin typeface="Georgia"/>
                <a:ea typeface="Georgia"/>
                <a:cs typeface="Georgia"/>
                <a:sym typeface="Georgia"/>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Georgia"/>
                <a:ea typeface="Georgia"/>
                <a:cs typeface="Georgia"/>
                <a:sym typeface="Georgia"/>
              </a:defRPr>
            </a:lvl3pPr>
            <a:lvl4pPr marL="1828800" marR="0" lvl="3"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4pPr>
            <a:lvl5pPr marL="2286000" marR="0" lvl="4"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5pPr>
            <a:lvl6pPr marL="2743200" marR="0" lvl="5"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6pPr>
            <a:lvl7pPr marL="3200400" marR="0" lvl="6"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7pPr>
            <a:lvl8pPr marL="3657600" marR="0" lvl="7"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8pPr>
            <a:lvl9pPr marL="4114800" marR="0" lvl="8"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9pPr>
          </a:lstStyle>
          <a:p>
            <a:r>
              <a:rPr lang="en-US" sz="1800" dirty="0">
                <a:latin typeface="+mj-lt"/>
                <a:ea typeface="Open Sans" panose="020B0606030504020204" pitchFamily="34" charset="0"/>
                <a:cs typeface="Open Sans" panose="020B0606030504020204" pitchFamily="34" charset="0"/>
              </a:rPr>
              <a:t>Breakout </a:t>
            </a:r>
            <a:br>
              <a:rPr lang="en-US" sz="1800" dirty="0">
                <a:latin typeface="+mj-lt"/>
                <a:ea typeface="Open Sans" panose="020B0606030504020204" pitchFamily="34" charset="0"/>
                <a:cs typeface="Open Sans" panose="020B0606030504020204" pitchFamily="34" charset="0"/>
              </a:rPr>
            </a:br>
            <a:r>
              <a:rPr lang="en-US" sz="1800" dirty="0">
                <a:latin typeface="+mj-lt"/>
                <a:ea typeface="Open Sans" panose="020B0606030504020204" pitchFamily="34" charset="0"/>
                <a:cs typeface="Open Sans" panose="020B0606030504020204" pitchFamily="34" charset="0"/>
              </a:rPr>
              <a:t>groups</a:t>
            </a:r>
          </a:p>
        </p:txBody>
      </p:sp>
      <p:sp>
        <p:nvSpPr>
          <p:cNvPr id="57" name="Google Shape;2364;g73ffb6b920_0_9">
            <a:extLst>
              <a:ext uri="{FF2B5EF4-FFF2-40B4-BE49-F238E27FC236}">
                <a16:creationId xmlns:a16="http://schemas.microsoft.com/office/drawing/2014/main" id="{9EC0B5DC-7FF2-4674-9888-7F0C24340949}"/>
              </a:ext>
            </a:extLst>
          </p:cNvPr>
          <p:cNvSpPr txBox="1">
            <a:spLocks/>
          </p:cNvSpPr>
          <p:nvPr/>
        </p:nvSpPr>
        <p:spPr>
          <a:xfrm>
            <a:off x="8164654" y="4393668"/>
            <a:ext cx="1731793" cy="5539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RPr/>
            </a:defPPr>
            <a:lvl1pPr indent="0" algn="ctr" defTabSz="1096534">
              <a:buSzPts val="2000"/>
              <a:buNone/>
              <a:defRPr sz="2000" kern="1200" spc="0">
                <a:solidFill>
                  <a:schemeClr val="tx1"/>
                </a:solidFill>
                <a:latin typeface="Tw Cen MT" panose="020B0602020104020603" pitchFamily="34" charset="77"/>
                <a:ea typeface="+mn-ea"/>
                <a:cs typeface="+mn-cs"/>
              </a:defRPr>
            </a:lvl1pPr>
            <a:lvl2pPr marL="914400" marR="0" lvl="1" indent="-342900" algn="l" rtl="0">
              <a:lnSpc>
                <a:spcPct val="90000"/>
              </a:lnSpc>
              <a:spcBef>
                <a:spcPts val="500"/>
              </a:spcBef>
              <a:spcAft>
                <a:spcPts val="0"/>
              </a:spcAft>
              <a:buClr>
                <a:schemeClr val="dk1"/>
              </a:buClr>
              <a:buSzPts val="1800"/>
              <a:buFont typeface="Arial"/>
              <a:buChar char="•"/>
              <a:defRPr sz="2417" b="0" i="0" u="none" strike="noStrike" cap="none">
                <a:solidFill>
                  <a:schemeClr val="dk1"/>
                </a:solidFill>
                <a:latin typeface="Georgia"/>
                <a:ea typeface="Georgia"/>
                <a:cs typeface="Georgia"/>
                <a:sym typeface="Georgia"/>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Georgia"/>
                <a:ea typeface="Georgia"/>
                <a:cs typeface="Georgia"/>
                <a:sym typeface="Georgia"/>
              </a:defRPr>
            </a:lvl3pPr>
            <a:lvl4pPr marL="1828800" marR="0" lvl="3"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4pPr>
            <a:lvl5pPr marL="2286000" marR="0" lvl="4"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5pPr>
            <a:lvl6pPr marL="2743200" marR="0" lvl="5"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6pPr>
            <a:lvl7pPr marL="3200400" marR="0" lvl="6"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7pPr>
            <a:lvl8pPr marL="3657600" marR="0" lvl="7"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8pPr>
            <a:lvl9pPr marL="4114800" marR="0" lvl="8"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9pPr>
          </a:lstStyle>
          <a:p>
            <a:r>
              <a:rPr lang="en-US" sz="1800" dirty="0">
                <a:latin typeface="+mj-lt"/>
                <a:ea typeface="Open Sans" panose="020B0606030504020204" pitchFamily="34" charset="0"/>
                <a:cs typeface="Open Sans" panose="020B0606030504020204" pitchFamily="34" charset="0"/>
              </a:rPr>
              <a:t>Key </a:t>
            </a:r>
            <a:br>
              <a:rPr lang="en-US" sz="1800" dirty="0">
                <a:latin typeface="+mj-lt"/>
                <a:ea typeface="Open Sans" panose="020B0606030504020204" pitchFamily="34" charset="0"/>
                <a:cs typeface="Open Sans" panose="020B0606030504020204" pitchFamily="34" charset="0"/>
              </a:rPr>
            </a:br>
            <a:r>
              <a:rPr lang="en-US" sz="1800" dirty="0">
                <a:latin typeface="+mj-lt"/>
                <a:ea typeface="Open Sans" panose="020B0606030504020204" pitchFamily="34" charset="0"/>
                <a:cs typeface="Open Sans" panose="020B0606030504020204" pitchFamily="34" charset="0"/>
              </a:rPr>
              <a:t>takeaways</a:t>
            </a:r>
          </a:p>
        </p:txBody>
      </p:sp>
      <p:cxnSp>
        <p:nvCxnSpPr>
          <p:cNvPr id="48" name="Straight Connector 47">
            <a:extLst>
              <a:ext uri="{FF2B5EF4-FFF2-40B4-BE49-F238E27FC236}">
                <a16:creationId xmlns:a16="http://schemas.microsoft.com/office/drawing/2014/main" id="{22C2F01B-DD39-4A1E-A89A-515E597FCD0F}"/>
              </a:ext>
            </a:extLst>
          </p:cNvPr>
          <p:cNvCxnSpPr>
            <a:cxnSpLocks/>
          </p:cNvCxnSpPr>
          <p:nvPr/>
        </p:nvCxnSpPr>
        <p:spPr>
          <a:xfrm flipV="1">
            <a:off x="2187242" y="2589424"/>
            <a:ext cx="0" cy="3049535"/>
          </a:xfrm>
          <a:prstGeom prst="line">
            <a:avLst/>
          </a:prstGeom>
          <a:noFill/>
          <a:ln w="12700" cap="flat" cmpd="sng" algn="ctr">
            <a:solidFill>
              <a:schemeClr val="accent6"/>
            </a:solidFill>
            <a:prstDash val="solid"/>
            <a:miter lim="800000"/>
          </a:ln>
          <a:effectLst/>
        </p:spPr>
      </p:cxnSp>
      <p:cxnSp>
        <p:nvCxnSpPr>
          <p:cNvPr id="52" name="Straight Connector 51">
            <a:extLst>
              <a:ext uri="{FF2B5EF4-FFF2-40B4-BE49-F238E27FC236}">
                <a16:creationId xmlns:a16="http://schemas.microsoft.com/office/drawing/2014/main" id="{DA8B5E9D-E874-44CC-827E-A890BF26465C}"/>
              </a:ext>
            </a:extLst>
          </p:cNvPr>
          <p:cNvCxnSpPr>
            <a:cxnSpLocks/>
          </p:cNvCxnSpPr>
          <p:nvPr/>
        </p:nvCxnSpPr>
        <p:spPr>
          <a:xfrm flipV="1">
            <a:off x="4142473" y="2589424"/>
            <a:ext cx="0" cy="3049535"/>
          </a:xfrm>
          <a:prstGeom prst="line">
            <a:avLst/>
          </a:prstGeom>
          <a:noFill/>
          <a:ln w="12700" cap="flat" cmpd="sng" algn="ctr">
            <a:solidFill>
              <a:schemeClr val="accent6"/>
            </a:solidFill>
            <a:prstDash val="solid"/>
            <a:miter lim="800000"/>
          </a:ln>
          <a:effectLst/>
        </p:spPr>
      </p:cxnSp>
      <p:cxnSp>
        <p:nvCxnSpPr>
          <p:cNvPr id="54" name="Straight Connector 53">
            <a:extLst>
              <a:ext uri="{FF2B5EF4-FFF2-40B4-BE49-F238E27FC236}">
                <a16:creationId xmlns:a16="http://schemas.microsoft.com/office/drawing/2014/main" id="{F1ECA223-CC03-4AEF-AD64-E42A63DD0CFE}"/>
              </a:ext>
            </a:extLst>
          </p:cNvPr>
          <p:cNvCxnSpPr>
            <a:cxnSpLocks/>
          </p:cNvCxnSpPr>
          <p:nvPr/>
        </p:nvCxnSpPr>
        <p:spPr>
          <a:xfrm flipV="1">
            <a:off x="6097704" y="2589424"/>
            <a:ext cx="0" cy="3049535"/>
          </a:xfrm>
          <a:prstGeom prst="line">
            <a:avLst/>
          </a:prstGeom>
          <a:noFill/>
          <a:ln w="12700" cap="flat" cmpd="sng" algn="ctr">
            <a:solidFill>
              <a:schemeClr val="accent6"/>
            </a:solidFill>
            <a:prstDash val="solid"/>
            <a:miter lim="800000"/>
          </a:ln>
          <a:effectLst/>
        </p:spPr>
      </p:cxnSp>
      <p:cxnSp>
        <p:nvCxnSpPr>
          <p:cNvPr id="56" name="Straight Connector 55">
            <a:extLst>
              <a:ext uri="{FF2B5EF4-FFF2-40B4-BE49-F238E27FC236}">
                <a16:creationId xmlns:a16="http://schemas.microsoft.com/office/drawing/2014/main" id="{D918E014-597F-4319-84E3-7F1CB9D8857C}"/>
              </a:ext>
            </a:extLst>
          </p:cNvPr>
          <p:cNvCxnSpPr>
            <a:cxnSpLocks/>
          </p:cNvCxnSpPr>
          <p:nvPr/>
        </p:nvCxnSpPr>
        <p:spPr>
          <a:xfrm flipV="1">
            <a:off x="8052935" y="2589424"/>
            <a:ext cx="0" cy="3049535"/>
          </a:xfrm>
          <a:prstGeom prst="line">
            <a:avLst/>
          </a:prstGeom>
          <a:noFill/>
          <a:ln w="12700" cap="flat" cmpd="sng" algn="ctr">
            <a:solidFill>
              <a:schemeClr val="accent6"/>
            </a:solidFill>
            <a:prstDash val="solid"/>
            <a:miter lim="800000"/>
          </a:ln>
          <a:effectLst/>
        </p:spPr>
      </p:cxnSp>
      <p:cxnSp>
        <p:nvCxnSpPr>
          <p:cNvPr id="58" name="Straight Connector 57">
            <a:extLst>
              <a:ext uri="{FF2B5EF4-FFF2-40B4-BE49-F238E27FC236}">
                <a16:creationId xmlns:a16="http://schemas.microsoft.com/office/drawing/2014/main" id="{6C2B3182-043E-4239-BC82-E2D34A367CF8}"/>
              </a:ext>
            </a:extLst>
          </p:cNvPr>
          <p:cNvCxnSpPr>
            <a:cxnSpLocks/>
          </p:cNvCxnSpPr>
          <p:nvPr/>
        </p:nvCxnSpPr>
        <p:spPr>
          <a:xfrm flipV="1">
            <a:off x="10008166" y="2589424"/>
            <a:ext cx="0" cy="3049535"/>
          </a:xfrm>
          <a:prstGeom prst="line">
            <a:avLst/>
          </a:prstGeom>
          <a:noFill/>
          <a:ln w="12700" cap="flat" cmpd="sng" algn="ctr">
            <a:solidFill>
              <a:schemeClr val="accent6"/>
            </a:solidFill>
            <a:prstDash val="solid"/>
            <a:miter lim="800000"/>
          </a:ln>
          <a:effectLst/>
        </p:spPr>
      </p:cxnSp>
      <p:sp>
        <p:nvSpPr>
          <p:cNvPr id="59" name="Google Shape;2364;g73ffb6b920_0_9">
            <a:extLst>
              <a:ext uri="{FF2B5EF4-FFF2-40B4-BE49-F238E27FC236}">
                <a16:creationId xmlns:a16="http://schemas.microsoft.com/office/drawing/2014/main" id="{17D691D9-6B46-45B0-8BA6-765FA05D49F3}"/>
              </a:ext>
            </a:extLst>
          </p:cNvPr>
          <p:cNvSpPr txBox="1">
            <a:spLocks/>
          </p:cNvSpPr>
          <p:nvPr/>
        </p:nvSpPr>
        <p:spPr>
          <a:xfrm>
            <a:off x="10117383" y="4393668"/>
            <a:ext cx="1731793" cy="27699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RPr/>
            </a:defPPr>
            <a:lvl1pPr indent="0" algn="ctr" defTabSz="1096534">
              <a:buSzPts val="2000"/>
              <a:buNone/>
              <a:defRPr sz="2000" kern="1200" spc="0">
                <a:solidFill>
                  <a:schemeClr val="tx1"/>
                </a:solidFill>
                <a:latin typeface="Tw Cen MT" panose="020B0602020104020603" pitchFamily="34" charset="77"/>
                <a:ea typeface="+mn-ea"/>
                <a:cs typeface="+mn-cs"/>
              </a:defRPr>
            </a:lvl1pPr>
            <a:lvl2pPr marL="914400" marR="0" lvl="1" indent="-342900" algn="l" rtl="0">
              <a:lnSpc>
                <a:spcPct val="90000"/>
              </a:lnSpc>
              <a:spcBef>
                <a:spcPts val="500"/>
              </a:spcBef>
              <a:spcAft>
                <a:spcPts val="0"/>
              </a:spcAft>
              <a:buClr>
                <a:schemeClr val="dk1"/>
              </a:buClr>
              <a:buSzPts val="1800"/>
              <a:buFont typeface="Arial"/>
              <a:buChar char="•"/>
              <a:defRPr sz="2417" b="0" i="0" u="none" strike="noStrike" cap="none">
                <a:solidFill>
                  <a:schemeClr val="dk1"/>
                </a:solidFill>
                <a:latin typeface="Georgia"/>
                <a:ea typeface="Georgia"/>
                <a:cs typeface="Georgia"/>
                <a:sym typeface="Georgia"/>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Georgia"/>
                <a:ea typeface="Georgia"/>
                <a:cs typeface="Georgia"/>
                <a:sym typeface="Georgia"/>
              </a:defRPr>
            </a:lvl3pPr>
            <a:lvl4pPr marL="1828800" marR="0" lvl="3"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4pPr>
            <a:lvl5pPr marL="2286000" marR="0" lvl="4"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5pPr>
            <a:lvl6pPr marL="2743200" marR="0" lvl="5"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6pPr>
            <a:lvl7pPr marL="3200400" marR="0" lvl="6"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7pPr>
            <a:lvl8pPr marL="3657600" marR="0" lvl="7"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8pPr>
            <a:lvl9pPr marL="4114800" marR="0" lvl="8" indent="-342900" algn="l" rtl="0">
              <a:lnSpc>
                <a:spcPct val="90000"/>
              </a:lnSpc>
              <a:spcBef>
                <a:spcPts val="500"/>
              </a:spcBef>
              <a:spcAft>
                <a:spcPts val="0"/>
              </a:spcAft>
              <a:buClr>
                <a:schemeClr val="dk1"/>
              </a:buClr>
              <a:buSzPts val="1800"/>
              <a:buFont typeface="Arial"/>
              <a:buChar char="•"/>
              <a:defRPr sz="1833" b="0" i="0" u="none" strike="noStrike" cap="none">
                <a:solidFill>
                  <a:schemeClr val="dk1"/>
                </a:solidFill>
                <a:latin typeface="Georgia"/>
                <a:ea typeface="Georgia"/>
                <a:cs typeface="Georgia"/>
                <a:sym typeface="Georgia"/>
              </a:defRPr>
            </a:lvl9pPr>
          </a:lstStyle>
          <a:p>
            <a:r>
              <a:rPr lang="en-US" sz="1800" dirty="0">
                <a:latin typeface="+mj-lt"/>
                <a:ea typeface="Open Sans" panose="020B0606030504020204" pitchFamily="34" charset="0"/>
                <a:cs typeface="Open Sans" panose="020B0606030504020204" pitchFamily="34" charset="0"/>
              </a:rPr>
              <a:t>Questions</a:t>
            </a:r>
            <a:endParaRPr lang="en-US" sz="1800" dirty="0">
              <a:latin typeface="+mj-lt"/>
              <a:ea typeface="Open Sans" panose="020B0606030504020204" pitchFamily="34" charset="0"/>
              <a:cs typeface="Open Sans" panose="020B0606030504020204" pitchFamily="34" charset="0"/>
              <a:sym typeface="Open Sans"/>
            </a:endParaRPr>
          </a:p>
        </p:txBody>
      </p:sp>
      <p:sp>
        <p:nvSpPr>
          <p:cNvPr id="14" name="Freeform: Shape 13">
            <a:extLst>
              <a:ext uri="{FF2B5EF4-FFF2-40B4-BE49-F238E27FC236}">
                <a16:creationId xmlns:a16="http://schemas.microsoft.com/office/drawing/2014/main" id="{84E6689B-8C9C-4A31-B99C-15F48DC566D4}"/>
              </a:ext>
            </a:extLst>
          </p:cNvPr>
          <p:cNvSpPr/>
          <p:nvPr/>
        </p:nvSpPr>
        <p:spPr>
          <a:xfrm>
            <a:off x="2523551" y="2958576"/>
            <a:ext cx="1282613" cy="1020473"/>
          </a:xfrm>
          <a:custGeom>
            <a:avLst/>
            <a:gdLst>
              <a:gd name="connsiteX0" fmla="*/ 218314 w 217638"/>
              <a:gd name="connsiteY0" fmla="*/ 33918 h 173157"/>
              <a:gd name="connsiteX1" fmla="*/ 188766 w 217638"/>
              <a:gd name="connsiteY1" fmla="*/ 1351 h 173157"/>
              <a:gd name="connsiteX2" fmla="*/ 188448 w 217638"/>
              <a:gd name="connsiteY2" fmla="*/ 1034 h 173157"/>
              <a:gd name="connsiteX3" fmla="*/ 185906 w 217638"/>
              <a:gd name="connsiteY3" fmla="*/ 239 h 173157"/>
              <a:gd name="connsiteX4" fmla="*/ 36737 w 217638"/>
              <a:gd name="connsiteY4" fmla="*/ 19461 h 173157"/>
              <a:gd name="connsiteX5" fmla="*/ 34036 w 217638"/>
              <a:gd name="connsiteY5" fmla="*/ 22639 h 173157"/>
              <a:gd name="connsiteX6" fmla="*/ 34036 w 217638"/>
              <a:gd name="connsiteY6" fmla="*/ 23592 h 173157"/>
              <a:gd name="connsiteX7" fmla="*/ 2899 w 217638"/>
              <a:gd name="connsiteY7" fmla="*/ 27722 h 173157"/>
              <a:gd name="connsiteX8" fmla="*/ 199 w 217638"/>
              <a:gd name="connsiteY8" fmla="*/ 30899 h 173157"/>
              <a:gd name="connsiteX9" fmla="*/ 199 w 217638"/>
              <a:gd name="connsiteY9" fmla="*/ 39160 h 173157"/>
              <a:gd name="connsiteX10" fmla="*/ 2899 w 217638"/>
              <a:gd name="connsiteY10" fmla="*/ 42337 h 173157"/>
              <a:gd name="connsiteX11" fmla="*/ 34036 w 217638"/>
              <a:gd name="connsiteY11" fmla="*/ 46468 h 173157"/>
              <a:gd name="connsiteX12" fmla="*/ 34036 w 217638"/>
              <a:gd name="connsiteY12" fmla="*/ 47421 h 173157"/>
              <a:gd name="connsiteX13" fmla="*/ 36737 w 217638"/>
              <a:gd name="connsiteY13" fmla="*/ 50598 h 173157"/>
              <a:gd name="connsiteX14" fmla="*/ 81217 w 217638"/>
              <a:gd name="connsiteY14" fmla="*/ 56317 h 173157"/>
              <a:gd name="connsiteX15" fmla="*/ 61519 w 217638"/>
              <a:gd name="connsiteY15" fmla="*/ 170855 h 173157"/>
              <a:gd name="connsiteX16" fmla="*/ 64061 w 217638"/>
              <a:gd name="connsiteY16" fmla="*/ 174509 h 173157"/>
              <a:gd name="connsiteX17" fmla="*/ 64537 w 217638"/>
              <a:gd name="connsiteY17" fmla="*/ 174509 h 173157"/>
              <a:gd name="connsiteX18" fmla="*/ 67714 w 217638"/>
              <a:gd name="connsiteY18" fmla="*/ 171808 h 173157"/>
              <a:gd name="connsiteX19" fmla="*/ 87413 w 217638"/>
              <a:gd name="connsiteY19" fmla="*/ 56952 h 173157"/>
              <a:gd name="connsiteX20" fmla="*/ 92020 w 217638"/>
              <a:gd name="connsiteY20" fmla="*/ 57588 h 173157"/>
              <a:gd name="connsiteX21" fmla="*/ 111719 w 217638"/>
              <a:gd name="connsiteY21" fmla="*/ 171808 h 173157"/>
              <a:gd name="connsiteX22" fmla="*/ 114896 w 217638"/>
              <a:gd name="connsiteY22" fmla="*/ 174509 h 173157"/>
              <a:gd name="connsiteX23" fmla="*/ 115372 w 217638"/>
              <a:gd name="connsiteY23" fmla="*/ 174509 h 173157"/>
              <a:gd name="connsiteX24" fmla="*/ 117914 w 217638"/>
              <a:gd name="connsiteY24" fmla="*/ 170855 h 173157"/>
              <a:gd name="connsiteX25" fmla="*/ 98533 w 217638"/>
              <a:gd name="connsiteY25" fmla="*/ 58541 h 173157"/>
              <a:gd name="connsiteX26" fmla="*/ 185748 w 217638"/>
              <a:gd name="connsiteY26" fmla="*/ 69820 h 173157"/>
              <a:gd name="connsiteX27" fmla="*/ 186224 w 217638"/>
              <a:gd name="connsiteY27" fmla="*/ 69820 h 173157"/>
              <a:gd name="connsiteX28" fmla="*/ 188289 w 217638"/>
              <a:gd name="connsiteY28" fmla="*/ 69026 h 173157"/>
              <a:gd name="connsiteX29" fmla="*/ 189401 w 217638"/>
              <a:gd name="connsiteY29" fmla="*/ 66643 h 173157"/>
              <a:gd name="connsiteX30" fmla="*/ 189401 w 217638"/>
              <a:gd name="connsiteY30" fmla="*/ 66484 h 173157"/>
              <a:gd name="connsiteX31" fmla="*/ 218314 w 217638"/>
              <a:gd name="connsiteY31" fmla="*/ 33918 h 173157"/>
              <a:gd name="connsiteX32" fmla="*/ 6394 w 217638"/>
              <a:gd name="connsiteY32" fmla="*/ 36300 h 173157"/>
              <a:gd name="connsiteX33" fmla="*/ 6394 w 217638"/>
              <a:gd name="connsiteY33" fmla="*/ 33600 h 173157"/>
              <a:gd name="connsiteX34" fmla="*/ 33877 w 217638"/>
              <a:gd name="connsiteY34" fmla="*/ 29946 h 173157"/>
              <a:gd name="connsiteX35" fmla="*/ 33877 w 217638"/>
              <a:gd name="connsiteY35" fmla="*/ 39954 h 173157"/>
              <a:gd name="connsiteX36" fmla="*/ 6394 w 217638"/>
              <a:gd name="connsiteY36" fmla="*/ 36300 h 173157"/>
              <a:gd name="connsiteX37" fmla="*/ 183047 w 217638"/>
              <a:gd name="connsiteY37" fmla="*/ 62989 h 173157"/>
              <a:gd name="connsiteX38" fmla="*/ 40232 w 217638"/>
              <a:gd name="connsiteY38" fmla="*/ 44561 h 173157"/>
              <a:gd name="connsiteX39" fmla="*/ 40232 w 217638"/>
              <a:gd name="connsiteY39" fmla="*/ 25498 h 173157"/>
              <a:gd name="connsiteX40" fmla="*/ 183047 w 217638"/>
              <a:gd name="connsiteY40" fmla="*/ 7070 h 173157"/>
              <a:gd name="connsiteX41" fmla="*/ 183047 w 217638"/>
              <a:gd name="connsiteY41" fmla="*/ 62989 h 173157"/>
              <a:gd name="connsiteX42" fmla="*/ 189401 w 217638"/>
              <a:gd name="connsiteY42" fmla="*/ 59971 h 173157"/>
              <a:gd name="connsiteX43" fmla="*/ 189401 w 217638"/>
              <a:gd name="connsiteY43" fmla="*/ 7864 h 173157"/>
              <a:gd name="connsiteX44" fmla="*/ 211801 w 217638"/>
              <a:gd name="connsiteY44" fmla="*/ 33918 h 173157"/>
              <a:gd name="connsiteX45" fmla="*/ 189401 w 217638"/>
              <a:gd name="connsiteY45" fmla="*/ 59971 h 17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7638" h="173157">
                <a:moveTo>
                  <a:pt x="218314" y="33918"/>
                </a:moveTo>
                <a:cubicBezTo>
                  <a:pt x="218314" y="16920"/>
                  <a:pt x="205287" y="2940"/>
                  <a:pt x="188766" y="1351"/>
                </a:cubicBezTo>
                <a:cubicBezTo>
                  <a:pt x="188607" y="1192"/>
                  <a:pt x="188607" y="1192"/>
                  <a:pt x="188448" y="1034"/>
                </a:cubicBezTo>
                <a:cubicBezTo>
                  <a:pt x="187813" y="398"/>
                  <a:pt x="186860" y="80"/>
                  <a:pt x="185906" y="239"/>
                </a:cubicBezTo>
                <a:lnTo>
                  <a:pt x="36737" y="19461"/>
                </a:lnTo>
                <a:cubicBezTo>
                  <a:pt x="35148" y="19620"/>
                  <a:pt x="34036" y="21050"/>
                  <a:pt x="34036" y="22639"/>
                </a:cubicBezTo>
                <a:lnTo>
                  <a:pt x="34036" y="23592"/>
                </a:lnTo>
                <a:lnTo>
                  <a:pt x="2899" y="27722"/>
                </a:lnTo>
                <a:cubicBezTo>
                  <a:pt x="1311" y="27881"/>
                  <a:pt x="199" y="29311"/>
                  <a:pt x="199" y="30899"/>
                </a:cubicBezTo>
                <a:lnTo>
                  <a:pt x="199" y="39160"/>
                </a:lnTo>
                <a:cubicBezTo>
                  <a:pt x="199" y="40749"/>
                  <a:pt x="1311" y="42019"/>
                  <a:pt x="2899" y="42337"/>
                </a:cubicBezTo>
                <a:lnTo>
                  <a:pt x="34036" y="46468"/>
                </a:lnTo>
                <a:lnTo>
                  <a:pt x="34036" y="47421"/>
                </a:lnTo>
                <a:cubicBezTo>
                  <a:pt x="34036" y="49009"/>
                  <a:pt x="35148" y="50439"/>
                  <a:pt x="36737" y="50598"/>
                </a:cubicBezTo>
                <a:lnTo>
                  <a:pt x="81217" y="56317"/>
                </a:lnTo>
                <a:lnTo>
                  <a:pt x="61519" y="170855"/>
                </a:lnTo>
                <a:cubicBezTo>
                  <a:pt x="61201" y="172603"/>
                  <a:pt x="62313" y="174191"/>
                  <a:pt x="64061" y="174509"/>
                </a:cubicBezTo>
                <a:cubicBezTo>
                  <a:pt x="64219" y="174509"/>
                  <a:pt x="64378" y="174509"/>
                  <a:pt x="64537" y="174509"/>
                </a:cubicBezTo>
                <a:cubicBezTo>
                  <a:pt x="66126" y="174509"/>
                  <a:pt x="67397" y="173397"/>
                  <a:pt x="67714" y="171808"/>
                </a:cubicBezTo>
                <a:lnTo>
                  <a:pt x="87413" y="56952"/>
                </a:lnTo>
                <a:lnTo>
                  <a:pt x="92020" y="57588"/>
                </a:lnTo>
                <a:lnTo>
                  <a:pt x="111719" y="171808"/>
                </a:lnTo>
                <a:cubicBezTo>
                  <a:pt x="112036" y="173397"/>
                  <a:pt x="113307" y="174509"/>
                  <a:pt x="114896" y="174509"/>
                </a:cubicBezTo>
                <a:cubicBezTo>
                  <a:pt x="115055" y="174509"/>
                  <a:pt x="115214" y="174509"/>
                  <a:pt x="115372" y="174509"/>
                </a:cubicBezTo>
                <a:cubicBezTo>
                  <a:pt x="117120" y="174191"/>
                  <a:pt x="118232" y="172603"/>
                  <a:pt x="117914" y="170855"/>
                </a:cubicBezTo>
                <a:lnTo>
                  <a:pt x="98533" y="58541"/>
                </a:lnTo>
                <a:lnTo>
                  <a:pt x="185748" y="69820"/>
                </a:lnTo>
                <a:cubicBezTo>
                  <a:pt x="185906" y="69820"/>
                  <a:pt x="186065" y="69820"/>
                  <a:pt x="186224" y="69820"/>
                </a:cubicBezTo>
                <a:cubicBezTo>
                  <a:pt x="187018" y="69820"/>
                  <a:pt x="187813" y="69502"/>
                  <a:pt x="188289" y="69026"/>
                </a:cubicBezTo>
                <a:cubicBezTo>
                  <a:pt x="188925" y="68390"/>
                  <a:pt x="189401" y="67596"/>
                  <a:pt x="189401" y="66643"/>
                </a:cubicBezTo>
                <a:lnTo>
                  <a:pt x="189401" y="66484"/>
                </a:lnTo>
                <a:cubicBezTo>
                  <a:pt x="205764" y="64419"/>
                  <a:pt x="218314" y="50598"/>
                  <a:pt x="218314" y="33918"/>
                </a:cubicBezTo>
                <a:close/>
                <a:moveTo>
                  <a:pt x="6394" y="36300"/>
                </a:moveTo>
                <a:lnTo>
                  <a:pt x="6394" y="33600"/>
                </a:lnTo>
                <a:lnTo>
                  <a:pt x="33877" y="29946"/>
                </a:lnTo>
                <a:lnTo>
                  <a:pt x="33877" y="39954"/>
                </a:lnTo>
                <a:lnTo>
                  <a:pt x="6394" y="36300"/>
                </a:lnTo>
                <a:close/>
                <a:moveTo>
                  <a:pt x="183047" y="62989"/>
                </a:moveTo>
                <a:lnTo>
                  <a:pt x="40232" y="44561"/>
                </a:lnTo>
                <a:lnTo>
                  <a:pt x="40232" y="25498"/>
                </a:lnTo>
                <a:lnTo>
                  <a:pt x="183047" y="7070"/>
                </a:lnTo>
                <a:lnTo>
                  <a:pt x="183047" y="62989"/>
                </a:lnTo>
                <a:close/>
                <a:moveTo>
                  <a:pt x="189401" y="59971"/>
                </a:moveTo>
                <a:lnTo>
                  <a:pt x="189401" y="7864"/>
                </a:lnTo>
                <a:cubicBezTo>
                  <a:pt x="202110" y="9771"/>
                  <a:pt x="211801" y="20732"/>
                  <a:pt x="211801" y="33918"/>
                </a:cubicBezTo>
                <a:cubicBezTo>
                  <a:pt x="211960" y="47103"/>
                  <a:pt x="202110" y="58064"/>
                  <a:pt x="189401" y="59971"/>
                </a:cubicBezTo>
                <a:close/>
              </a:path>
            </a:pathLst>
          </a:custGeom>
          <a:solidFill>
            <a:schemeClr val="tx1"/>
          </a:solidFill>
          <a:ln w="158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53CB899-44CD-4113-9AA9-D2725A004443}"/>
              </a:ext>
            </a:extLst>
          </p:cNvPr>
          <p:cNvSpPr/>
          <p:nvPr/>
        </p:nvSpPr>
        <p:spPr>
          <a:xfrm>
            <a:off x="4611249" y="2956085"/>
            <a:ext cx="1017680" cy="1025454"/>
          </a:xfrm>
          <a:custGeom>
            <a:avLst/>
            <a:gdLst>
              <a:gd name="connsiteX0" fmla="*/ 208306 w 208107"/>
              <a:gd name="connsiteY0" fmla="*/ 63107 h 209695"/>
              <a:gd name="connsiteX1" fmla="*/ 145397 w 208107"/>
              <a:gd name="connsiteY1" fmla="*/ 199 h 209695"/>
              <a:gd name="connsiteX2" fmla="*/ 91067 w 208107"/>
              <a:gd name="connsiteY2" fmla="*/ 31494 h 209695"/>
              <a:gd name="connsiteX3" fmla="*/ 89638 w 208107"/>
              <a:gd name="connsiteY3" fmla="*/ 31176 h 209695"/>
              <a:gd name="connsiteX4" fmla="*/ 199 w 208107"/>
              <a:gd name="connsiteY4" fmla="*/ 120615 h 209695"/>
              <a:gd name="connsiteX5" fmla="*/ 89638 w 208107"/>
              <a:gd name="connsiteY5" fmla="*/ 210053 h 209695"/>
              <a:gd name="connsiteX6" fmla="*/ 151910 w 208107"/>
              <a:gd name="connsiteY6" fmla="*/ 184794 h 209695"/>
              <a:gd name="connsiteX7" fmla="*/ 178440 w 208107"/>
              <a:gd name="connsiteY7" fmla="*/ 116961 h 209695"/>
              <a:gd name="connsiteX8" fmla="*/ 208306 w 208107"/>
              <a:gd name="connsiteY8" fmla="*/ 63107 h 209695"/>
              <a:gd name="connsiteX9" fmla="*/ 75975 w 208107"/>
              <a:gd name="connsiteY9" fmla="*/ 119344 h 209695"/>
              <a:gd name="connsiteX10" fmla="*/ 77723 w 208107"/>
              <a:gd name="connsiteY10" fmla="*/ 121727 h 209695"/>
              <a:gd name="connsiteX11" fmla="*/ 95992 w 208107"/>
              <a:gd name="connsiteY11" fmla="*/ 125381 h 209695"/>
              <a:gd name="connsiteX12" fmla="*/ 118868 w 208107"/>
              <a:gd name="connsiteY12" fmla="*/ 120138 h 209695"/>
              <a:gd name="connsiteX13" fmla="*/ 125063 w 208107"/>
              <a:gd name="connsiteY13" fmla="*/ 122680 h 209695"/>
              <a:gd name="connsiteX14" fmla="*/ 123633 w 208107"/>
              <a:gd name="connsiteY14" fmla="*/ 145715 h 209695"/>
              <a:gd name="connsiteX15" fmla="*/ 55800 w 208107"/>
              <a:gd name="connsiteY15" fmla="*/ 145715 h 209695"/>
              <a:gd name="connsiteX16" fmla="*/ 54052 w 208107"/>
              <a:gd name="connsiteY16" fmla="*/ 120138 h 209695"/>
              <a:gd name="connsiteX17" fmla="*/ 56118 w 208107"/>
              <a:gd name="connsiteY17" fmla="*/ 92338 h 209695"/>
              <a:gd name="connsiteX18" fmla="*/ 89479 w 208107"/>
              <a:gd name="connsiteY18" fmla="*/ 92338 h 209695"/>
              <a:gd name="connsiteX19" fmla="*/ 94244 w 208107"/>
              <a:gd name="connsiteY19" fmla="*/ 99963 h 209695"/>
              <a:gd name="connsiteX20" fmla="*/ 76929 w 208107"/>
              <a:gd name="connsiteY20" fmla="*/ 116484 h 209695"/>
              <a:gd name="connsiteX21" fmla="*/ 75975 w 208107"/>
              <a:gd name="connsiteY21" fmla="*/ 119344 h 209695"/>
              <a:gd name="connsiteX22" fmla="*/ 89320 w 208107"/>
              <a:gd name="connsiteY22" fmla="*/ 203063 h 209695"/>
              <a:gd name="connsiteX23" fmla="*/ 56753 w 208107"/>
              <a:gd name="connsiteY23" fmla="*/ 152069 h 209695"/>
              <a:gd name="connsiteX24" fmla="*/ 122680 w 208107"/>
              <a:gd name="connsiteY24" fmla="*/ 152069 h 209695"/>
              <a:gd name="connsiteX25" fmla="*/ 89320 w 208107"/>
              <a:gd name="connsiteY25" fmla="*/ 203063 h 209695"/>
              <a:gd name="connsiteX26" fmla="*/ 57229 w 208107"/>
              <a:gd name="connsiteY26" fmla="*/ 85983 h 209695"/>
              <a:gd name="connsiteX27" fmla="*/ 87731 w 208107"/>
              <a:gd name="connsiteY27" fmla="*/ 37372 h 209695"/>
              <a:gd name="connsiteX28" fmla="*/ 82171 w 208107"/>
              <a:gd name="connsiteY28" fmla="*/ 62949 h 209695"/>
              <a:gd name="connsiteX29" fmla="*/ 86460 w 208107"/>
              <a:gd name="connsiteY29" fmla="*/ 85824 h 209695"/>
              <a:gd name="connsiteX30" fmla="*/ 57229 w 208107"/>
              <a:gd name="connsiteY30" fmla="*/ 85824 h 209695"/>
              <a:gd name="connsiteX31" fmla="*/ 71527 w 208107"/>
              <a:gd name="connsiteY31" fmla="*/ 39278 h 209695"/>
              <a:gd name="connsiteX32" fmla="*/ 50717 w 208107"/>
              <a:gd name="connsiteY32" fmla="*/ 85983 h 209695"/>
              <a:gd name="connsiteX33" fmla="*/ 13861 w 208107"/>
              <a:gd name="connsiteY33" fmla="*/ 85983 h 209695"/>
              <a:gd name="connsiteX34" fmla="*/ 71527 w 208107"/>
              <a:gd name="connsiteY34" fmla="*/ 39278 h 209695"/>
              <a:gd name="connsiteX35" fmla="*/ 11160 w 208107"/>
              <a:gd name="connsiteY35" fmla="*/ 92338 h 209695"/>
              <a:gd name="connsiteX36" fmla="*/ 11478 w 208107"/>
              <a:gd name="connsiteY36" fmla="*/ 92338 h 209695"/>
              <a:gd name="connsiteX37" fmla="*/ 49604 w 208107"/>
              <a:gd name="connsiteY37" fmla="*/ 92338 h 209695"/>
              <a:gd name="connsiteX38" fmla="*/ 47540 w 208107"/>
              <a:gd name="connsiteY38" fmla="*/ 120138 h 209695"/>
              <a:gd name="connsiteX39" fmla="*/ 49286 w 208107"/>
              <a:gd name="connsiteY39" fmla="*/ 145715 h 209695"/>
              <a:gd name="connsiteX40" fmla="*/ 11478 w 208107"/>
              <a:gd name="connsiteY40" fmla="*/ 145715 h 209695"/>
              <a:gd name="connsiteX41" fmla="*/ 10366 w 208107"/>
              <a:gd name="connsiteY41" fmla="*/ 145874 h 209695"/>
              <a:gd name="connsiteX42" fmla="*/ 6394 w 208107"/>
              <a:gd name="connsiteY42" fmla="*/ 120456 h 209695"/>
              <a:gd name="connsiteX43" fmla="*/ 11160 w 208107"/>
              <a:gd name="connsiteY43" fmla="*/ 92338 h 209695"/>
              <a:gd name="connsiteX44" fmla="*/ 12590 w 208107"/>
              <a:gd name="connsiteY44" fmla="*/ 152069 h 209695"/>
              <a:gd name="connsiteX45" fmla="*/ 50399 w 208107"/>
              <a:gd name="connsiteY45" fmla="*/ 152069 h 209695"/>
              <a:gd name="connsiteX46" fmla="*/ 72321 w 208107"/>
              <a:gd name="connsiteY46" fmla="*/ 201792 h 209695"/>
              <a:gd name="connsiteX47" fmla="*/ 12590 w 208107"/>
              <a:gd name="connsiteY47" fmla="*/ 152069 h 209695"/>
              <a:gd name="connsiteX48" fmla="*/ 147145 w 208107"/>
              <a:gd name="connsiteY48" fmla="*/ 180187 h 209695"/>
              <a:gd name="connsiteX49" fmla="*/ 107906 w 208107"/>
              <a:gd name="connsiteY49" fmla="*/ 201634 h 209695"/>
              <a:gd name="connsiteX50" fmla="*/ 119185 w 208107"/>
              <a:gd name="connsiteY50" fmla="*/ 186065 h 209695"/>
              <a:gd name="connsiteX51" fmla="*/ 129194 w 208107"/>
              <a:gd name="connsiteY51" fmla="*/ 152069 h 209695"/>
              <a:gd name="connsiteX52" fmla="*/ 165254 w 208107"/>
              <a:gd name="connsiteY52" fmla="*/ 152069 h 209695"/>
              <a:gd name="connsiteX53" fmla="*/ 147145 w 208107"/>
              <a:gd name="connsiteY53" fmla="*/ 180187 h 209695"/>
              <a:gd name="connsiteX54" fmla="*/ 167479 w 208107"/>
              <a:gd name="connsiteY54" fmla="*/ 145715 h 209695"/>
              <a:gd name="connsiteX55" fmla="*/ 167320 w 208107"/>
              <a:gd name="connsiteY55" fmla="*/ 145715 h 209695"/>
              <a:gd name="connsiteX56" fmla="*/ 129988 w 208107"/>
              <a:gd name="connsiteY56" fmla="*/ 145715 h 209695"/>
              <a:gd name="connsiteX57" fmla="*/ 131258 w 208107"/>
              <a:gd name="connsiteY57" fmla="*/ 124427 h 209695"/>
              <a:gd name="connsiteX58" fmla="*/ 145239 w 208107"/>
              <a:gd name="connsiteY58" fmla="*/ 126016 h 209695"/>
              <a:gd name="connsiteX59" fmla="*/ 171768 w 208107"/>
              <a:gd name="connsiteY59" fmla="*/ 120138 h 209695"/>
              <a:gd name="connsiteX60" fmla="*/ 167479 w 208107"/>
              <a:gd name="connsiteY60" fmla="*/ 145715 h 209695"/>
              <a:gd name="connsiteX61" fmla="*/ 145239 w 208107"/>
              <a:gd name="connsiteY61" fmla="*/ 119662 h 209695"/>
              <a:gd name="connsiteX62" fmla="*/ 120138 w 208107"/>
              <a:gd name="connsiteY62" fmla="*/ 113784 h 209695"/>
              <a:gd name="connsiteX63" fmla="*/ 118709 w 208107"/>
              <a:gd name="connsiteY63" fmla="*/ 113466 h 209695"/>
              <a:gd name="connsiteX64" fmla="*/ 117279 w 208107"/>
              <a:gd name="connsiteY64" fmla="*/ 113784 h 209695"/>
              <a:gd name="connsiteX65" fmla="*/ 95833 w 208107"/>
              <a:gd name="connsiteY65" fmla="*/ 119026 h 209695"/>
              <a:gd name="connsiteX66" fmla="*/ 85030 w 208107"/>
              <a:gd name="connsiteY66" fmla="*/ 117596 h 209695"/>
              <a:gd name="connsiteX67" fmla="*/ 100599 w 208107"/>
              <a:gd name="connsiteY67" fmla="*/ 102664 h 209695"/>
              <a:gd name="connsiteX68" fmla="*/ 100916 w 208107"/>
              <a:gd name="connsiteY68" fmla="*/ 98374 h 209695"/>
              <a:gd name="connsiteX69" fmla="*/ 88525 w 208107"/>
              <a:gd name="connsiteY69" fmla="*/ 63107 h 209695"/>
              <a:gd name="connsiteX70" fmla="*/ 145080 w 208107"/>
              <a:gd name="connsiteY70" fmla="*/ 6553 h 209695"/>
              <a:gd name="connsiteX71" fmla="*/ 201634 w 208107"/>
              <a:gd name="connsiteY71" fmla="*/ 63107 h 209695"/>
              <a:gd name="connsiteX72" fmla="*/ 145239 w 208107"/>
              <a:gd name="connsiteY72" fmla="*/ 119662 h 209695"/>
              <a:gd name="connsiteX73" fmla="*/ 183682 w 208107"/>
              <a:gd name="connsiteY73" fmla="*/ 84712 h 209695"/>
              <a:gd name="connsiteX74" fmla="*/ 176216 w 208107"/>
              <a:gd name="connsiteY74" fmla="*/ 84712 h 209695"/>
              <a:gd name="connsiteX75" fmla="*/ 176216 w 208107"/>
              <a:gd name="connsiteY75" fmla="*/ 21486 h 209695"/>
              <a:gd name="connsiteX76" fmla="*/ 173039 w 208107"/>
              <a:gd name="connsiteY76" fmla="*/ 18309 h 209695"/>
              <a:gd name="connsiteX77" fmla="*/ 160489 w 208107"/>
              <a:gd name="connsiteY77" fmla="*/ 18309 h 209695"/>
              <a:gd name="connsiteX78" fmla="*/ 157311 w 208107"/>
              <a:gd name="connsiteY78" fmla="*/ 21486 h 209695"/>
              <a:gd name="connsiteX79" fmla="*/ 157311 w 208107"/>
              <a:gd name="connsiteY79" fmla="*/ 84712 h 209695"/>
              <a:gd name="connsiteX80" fmla="*/ 153023 w 208107"/>
              <a:gd name="connsiteY80" fmla="*/ 84712 h 209695"/>
              <a:gd name="connsiteX81" fmla="*/ 153023 w 208107"/>
              <a:gd name="connsiteY81" fmla="*/ 52781 h 209695"/>
              <a:gd name="connsiteX82" fmla="*/ 149845 w 208107"/>
              <a:gd name="connsiteY82" fmla="*/ 49604 h 209695"/>
              <a:gd name="connsiteX83" fmla="*/ 137296 w 208107"/>
              <a:gd name="connsiteY83" fmla="*/ 49604 h 209695"/>
              <a:gd name="connsiteX84" fmla="*/ 134118 w 208107"/>
              <a:gd name="connsiteY84" fmla="*/ 52781 h 209695"/>
              <a:gd name="connsiteX85" fmla="*/ 134118 w 208107"/>
              <a:gd name="connsiteY85" fmla="*/ 84712 h 209695"/>
              <a:gd name="connsiteX86" fmla="*/ 129829 w 208107"/>
              <a:gd name="connsiteY86" fmla="*/ 84712 h 209695"/>
              <a:gd name="connsiteX87" fmla="*/ 129829 w 208107"/>
              <a:gd name="connsiteY87" fmla="*/ 61678 h 209695"/>
              <a:gd name="connsiteX88" fmla="*/ 126652 w 208107"/>
              <a:gd name="connsiteY88" fmla="*/ 58500 h 209695"/>
              <a:gd name="connsiteX89" fmla="*/ 114102 w 208107"/>
              <a:gd name="connsiteY89" fmla="*/ 58500 h 209695"/>
              <a:gd name="connsiteX90" fmla="*/ 110925 w 208107"/>
              <a:gd name="connsiteY90" fmla="*/ 61678 h 209695"/>
              <a:gd name="connsiteX91" fmla="*/ 110925 w 208107"/>
              <a:gd name="connsiteY91" fmla="*/ 84712 h 209695"/>
              <a:gd name="connsiteX92" fmla="*/ 103617 w 208107"/>
              <a:gd name="connsiteY92" fmla="*/ 84712 h 209695"/>
              <a:gd name="connsiteX93" fmla="*/ 100440 w 208107"/>
              <a:gd name="connsiteY93" fmla="*/ 87890 h 209695"/>
              <a:gd name="connsiteX94" fmla="*/ 103617 w 208107"/>
              <a:gd name="connsiteY94" fmla="*/ 91067 h 209695"/>
              <a:gd name="connsiteX95" fmla="*/ 114102 w 208107"/>
              <a:gd name="connsiteY95" fmla="*/ 91067 h 209695"/>
              <a:gd name="connsiteX96" fmla="*/ 126652 w 208107"/>
              <a:gd name="connsiteY96" fmla="*/ 91067 h 209695"/>
              <a:gd name="connsiteX97" fmla="*/ 137296 w 208107"/>
              <a:gd name="connsiteY97" fmla="*/ 91067 h 209695"/>
              <a:gd name="connsiteX98" fmla="*/ 149845 w 208107"/>
              <a:gd name="connsiteY98" fmla="*/ 91067 h 209695"/>
              <a:gd name="connsiteX99" fmla="*/ 160489 w 208107"/>
              <a:gd name="connsiteY99" fmla="*/ 91067 h 209695"/>
              <a:gd name="connsiteX100" fmla="*/ 173039 w 208107"/>
              <a:gd name="connsiteY100" fmla="*/ 91067 h 209695"/>
              <a:gd name="connsiteX101" fmla="*/ 183682 w 208107"/>
              <a:gd name="connsiteY101" fmla="*/ 91067 h 209695"/>
              <a:gd name="connsiteX102" fmla="*/ 186860 w 208107"/>
              <a:gd name="connsiteY102" fmla="*/ 87890 h 209695"/>
              <a:gd name="connsiteX103" fmla="*/ 183682 w 208107"/>
              <a:gd name="connsiteY103" fmla="*/ 84712 h 209695"/>
              <a:gd name="connsiteX104" fmla="*/ 117120 w 208107"/>
              <a:gd name="connsiteY104" fmla="*/ 84712 h 209695"/>
              <a:gd name="connsiteX105" fmla="*/ 117120 w 208107"/>
              <a:gd name="connsiteY105" fmla="*/ 64855 h 209695"/>
              <a:gd name="connsiteX106" fmla="*/ 123315 w 208107"/>
              <a:gd name="connsiteY106" fmla="*/ 64855 h 209695"/>
              <a:gd name="connsiteX107" fmla="*/ 123315 w 208107"/>
              <a:gd name="connsiteY107" fmla="*/ 84712 h 209695"/>
              <a:gd name="connsiteX108" fmla="*/ 117120 w 208107"/>
              <a:gd name="connsiteY108" fmla="*/ 84712 h 209695"/>
              <a:gd name="connsiteX109" fmla="*/ 140473 w 208107"/>
              <a:gd name="connsiteY109" fmla="*/ 84712 h 209695"/>
              <a:gd name="connsiteX110" fmla="*/ 140473 w 208107"/>
              <a:gd name="connsiteY110" fmla="*/ 55959 h 209695"/>
              <a:gd name="connsiteX111" fmla="*/ 146668 w 208107"/>
              <a:gd name="connsiteY111" fmla="*/ 55959 h 209695"/>
              <a:gd name="connsiteX112" fmla="*/ 146668 w 208107"/>
              <a:gd name="connsiteY112" fmla="*/ 84712 h 209695"/>
              <a:gd name="connsiteX113" fmla="*/ 140473 w 208107"/>
              <a:gd name="connsiteY113" fmla="*/ 84712 h 209695"/>
              <a:gd name="connsiteX114" fmla="*/ 163666 w 208107"/>
              <a:gd name="connsiteY114" fmla="*/ 84712 h 209695"/>
              <a:gd name="connsiteX115" fmla="*/ 163666 w 208107"/>
              <a:gd name="connsiteY115" fmla="*/ 24663 h 209695"/>
              <a:gd name="connsiteX116" fmla="*/ 169862 w 208107"/>
              <a:gd name="connsiteY116" fmla="*/ 24663 h 209695"/>
              <a:gd name="connsiteX117" fmla="*/ 169862 w 208107"/>
              <a:gd name="connsiteY117" fmla="*/ 84712 h 209695"/>
              <a:gd name="connsiteX118" fmla="*/ 163666 w 208107"/>
              <a:gd name="connsiteY118" fmla="*/ 84712 h 20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208107" h="209695">
                <a:moveTo>
                  <a:pt x="208306" y="63107"/>
                </a:moveTo>
                <a:cubicBezTo>
                  <a:pt x="208306" y="28317"/>
                  <a:pt x="180029" y="199"/>
                  <a:pt x="145397" y="199"/>
                </a:cubicBezTo>
                <a:cubicBezTo>
                  <a:pt x="122204" y="199"/>
                  <a:pt x="102028" y="12749"/>
                  <a:pt x="91067" y="31494"/>
                </a:cubicBezTo>
                <a:cubicBezTo>
                  <a:pt x="90590" y="31176"/>
                  <a:pt x="90114" y="31176"/>
                  <a:pt x="89638" y="31176"/>
                </a:cubicBezTo>
                <a:cubicBezTo>
                  <a:pt x="40391" y="31176"/>
                  <a:pt x="199" y="71368"/>
                  <a:pt x="199" y="120615"/>
                </a:cubicBezTo>
                <a:cubicBezTo>
                  <a:pt x="199" y="169862"/>
                  <a:pt x="40391" y="210053"/>
                  <a:pt x="89638" y="210053"/>
                </a:cubicBezTo>
                <a:cubicBezTo>
                  <a:pt x="113625" y="210053"/>
                  <a:pt x="135707" y="201157"/>
                  <a:pt x="151910" y="184794"/>
                </a:cubicBezTo>
                <a:cubicBezTo>
                  <a:pt x="168909" y="167796"/>
                  <a:pt x="178281" y="143650"/>
                  <a:pt x="178440" y="116961"/>
                </a:cubicBezTo>
                <a:cubicBezTo>
                  <a:pt x="196232" y="105682"/>
                  <a:pt x="208306" y="85824"/>
                  <a:pt x="208306" y="63107"/>
                </a:cubicBezTo>
                <a:close/>
                <a:moveTo>
                  <a:pt x="75975" y="119344"/>
                </a:moveTo>
                <a:cubicBezTo>
                  <a:pt x="76134" y="120297"/>
                  <a:pt x="76770" y="121250"/>
                  <a:pt x="77723" y="121727"/>
                </a:cubicBezTo>
                <a:cubicBezTo>
                  <a:pt x="78040" y="121886"/>
                  <a:pt x="85030" y="125381"/>
                  <a:pt x="95992" y="125381"/>
                </a:cubicBezTo>
                <a:cubicBezTo>
                  <a:pt x="103776" y="125381"/>
                  <a:pt x="111401" y="123633"/>
                  <a:pt x="118868" y="120138"/>
                </a:cubicBezTo>
                <a:cubicBezTo>
                  <a:pt x="120933" y="121091"/>
                  <a:pt x="122998" y="121886"/>
                  <a:pt x="125063" y="122680"/>
                </a:cubicBezTo>
                <a:cubicBezTo>
                  <a:pt x="125063" y="130941"/>
                  <a:pt x="124587" y="138725"/>
                  <a:pt x="123633" y="145715"/>
                </a:cubicBezTo>
                <a:lnTo>
                  <a:pt x="55800" y="145715"/>
                </a:lnTo>
                <a:cubicBezTo>
                  <a:pt x="54688" y="137613"/>
                  <a:pt x="54052" y="129034"/>
                  <a:pt x="54052" y="120138"/>
                </a:cubicBezTo>
                <a:cubicBezTo>
                  <a:pt x="54052" y="110448"/>
                  <a:pt x="54847" y="101075"/>
                  <a:pt x="56118" y="92338"/>
                </a:cubicBezTo>
                <a:lnTo>
                  <a:pt x="89479" y="92338"/>
                </a:lnTo>
                <a:cubicBezTo>
                  <a:pt x="90908" y="95038"/>
                  <a:pt x="92497" y="97580"/>
                  <a:pt x="94244" y="99963"/>
                </a:cubicBezTo>
                <a:lnTo>
                  <a:pt x="76929" y="116484"/>
                </a:lnTo>
                <a:cubicBezTo>
                  <a:pt x="76293" y="117279"/>
                  <a:pt x="75975" y="118391"/>
                  <a:pt x="75975" y="119344"/>
                </a:cubicBezTo>
                <a:close/>
                <a:moveTo>
                  <a:pt x="89320" y="203063"/>
                </a:moveTo>
                <a:cubicBezTo>
                  <a:pt x="74863" y="203063"/>
                  <a:pt x="62154" y="181776"/>
                  <a:pt x="56753" y="152069"/>
                </a:cubicBezTo>
                <a:lnTo>
                  <a:pt x="122680" y="152069"/>
                </a:lnTo>
                <a:cubicBezTo>
                  <a:pt x="117438" y="185589"/>
                  <a:pt x="103299" y="203063"/>
                  <a:pt x="89320" y="203063"/>
                </a:cubicBezTo>
                <a:close/>
                <a:moveTo>
                  <a:pt x="57229" y="85983"/>
                </a:moveTo>
                <a:cubicBezTo>
                  <a:pt x="62631" y="58659"/>
                  <a:pt x="74387" y="38961"/>
                  <a:pt x="87731" y="37372"/>
                </a:cubicBezTo>
                <a:cubicBezTo>
                  <a:pt x="84236" y="45156"/>
                  <a:pt x="82171" y="53893"/>
                  <a:pt x="82171" y="62949"/>
                </a:cubicBezTo>
                <a:cubicBezTo>
                  <a:pt x="82171" y="70892"/>
                  <a:pt x="83600" y="78676"/>
                  <a:pt x="86460" y="85824"/>
                </a:cubicBezTo>
                <a:lnTo>
                  <a:pt x="57229" y="85824"/>
                </a:lnTo>
                <a:close/>
                <a:moveTo>
                  <a:pt x="71527" y="39278"/>
                </a:moveTo>
                <a:cubicBezTo>
                  <a:pt x="62154" y="48651"/>
                  <a:pt x="54688" y="65173"/>
                  <a:pt x="50717" y="85983"/>
                </a:cubicBezTo>
                <a:lnTo>
                  <a:pt x="13861" y="85983"/>
                </a:lnTo>
                <a:cubicBezTo>
                  <a:pt x="24505" y="62631"/>
                  <a:pt x="45792" y="44997"/>
                  <a:pt x="71527" y="39278"/>
                </a:cubicBezTo>
                <a:close/>
                <a:moveTo>
                  <a:pt x="11160" y="92338"/>
                </a:moveTo>
                <a:cubicBezTo>
                  <a:pt x="11319" y="92338"/>
                  <a:pt x="11319" y="92338"/>
                  <a:pt x="11478" y="92338"/>
                </a:cubicBezTo>
                <a:lnTo>
                  <a:pt x="49604" y="92338"/>
                </a:lnTo>
                <a:cubicBezTo>
                  <a:pt x="48334" y="101075"/>
                  <a:pt x="47540" y="110448"/>
                  <a:pt x="47540" y="120138"/>
                </a:cubicBezTo>
                <a:cubicBezTo>
                  <a:pt x="47540" y="129034"/>
                  <a:pt x="48175" y="137613"/>
                  <a:pt x="49286" y="145715"/>
                </a:cubicBezTo>
                <a:lnTo>
                  <a:pt x="11478" y="145715"/>
                </a:lnTo>
                <a:cubicBezTo>
                  <a:pt x="11002" y="145715"/>
                  <a:pt x="10684" y="145874"/>
                  <a:pt x="10366" y="145874"/>
                </a:cubicBezTo>
                <a:cubicBezTo>
                  <a:pt x="7824" y="137772"/>
                  <a:pt x="6394" y="129352"/>
                  <a:pt x="6394" y="120456"/>
                </a:cubicBezTo>
                <a:cubicBezTo>
                  <a:pt x="6236" y="110607"/>
                  <a:pt x="7983" y="101075"/>
                  <a:pt x="11160" y="92338"/>
                </a:cubicBezTo>
                <a:close/>
                <a:moveTo>
                  <a:pt x="12590" y="152069"/>
                </a:moveTo>
                <a:lnTo>
                  <a:pt x="50399" y="152069"/>
                </a:lnTo>
                <a:cubicBezTo>
                  <a:pt x="54370" y="174468"/>
                  <a:pt x="62154" y="192261"/>
                  <a:pt x="72321" y="201792"/>
                </a:cubicBezTo>
                <a:cubicBezTo>
                  <a:pt x="45157" y="196073"/>
                  <a:pt x="22916" y="177169"/>
                  <a:pt x="12590" y="152069"/>
                </a:cubicBezTo>
                <a:close/>
                <a:moveTo>
                  <a:pt x="147145" y="180187"/>
                </a:moveTo>
                <a:cubicBezTo>
                  <a:pt x="136342" y="190990"/>
                  <a:pt x="122839" y="198297"/>
                  <a:pt x="107906" y="201634"/>
                </a:cubicBezTo>
                <a:cubicBezTo>
                  <a:pt x="112195" y="197821"/>
                  <a:pt x="116008" y="192579"/>
                  <a:pt x="119185" y="186065"/>
                </a:cubicBezTo>
                <a:cubicBezTo>
                  <a:pt x="123793" y="176851"/>
                  <a:pt x="127128" y="165413"/>
                  <a:pt x="129194" y="152069"/>
                </a:cubicBezTo>
                <a:lnTo>
                  <a:pt x="165254" y="152069"/>
                </a:lnTo>
                <a:cubicBezTo>
                  <a:pt x="161125" y="162713"/>
                  <a:pt x="154929" y="172244"/>
                  <a:pt x="147145" y="180187"/>
                </a:cubicBezTo>
                <a:close/>
                <a:moveTo>
                  <a:pt x="167479" y="145715"/>
                </a:moveTo>
                <a:cubicBezTo>
                  <a:pt x="167479" y="145715"/>
                  <a:pt x="167320" y="145715"/>
                  <a:pt x="167320" y="145715"/>
                </a:cubicBezTo>
                <a:lnTo>
                  <a:pt x="129988" y="145715"/>
                </a:lnTo>
                <a:cubicBezTo>
                  <a:pt x="130782" y="139043"/>
                  <a:pt x="131099" y="131894"/>
                  <a:pt x="131258" y="124427"/>
                </a:cubicBezTo>
                <a:cubicBezTo>
                  <a:pt x="135865" y="125539"/>
                  <a:pt x="140473" y="126016"/>
                  <a:pt x="145239" y="126016"/>
                </a:cubicBezTo>
                <a:cubicBezTo>
                  <a:pt x="154770" y="126016"/>
                  <a:pt x="163666" y="123951"/>
                  <a:pt x="171768" y="120138"/>
                </a:cubicBezTo>
                <a:cubicBezTo>
                  <a:pt x="171451" y="129193"/>
                  <a:pt x="170020" y="137772"/>
                  <a:pt x="167479" y="145715"/>
                </a:cubicBezTo>
                <a:close/>
                <a:moveTo>
                  <a:pt x="145239" y="119662"/>
                </a:moveTo>
                <a:cubicBezTo>
                  <a:pt x="136501" y="119662"/>
                  <a:pt x="128081" y="117596"/>
                  <a:pt x="120138" y="113784"/>
                </a:cubicBezTo>
                <a:cubicBezTo>
                  <a:pt x="119662" y="113625"/>
                  <a:pt x="119185" y="113466"/>
                  <a:pt x="118709" y="113466"/>
                </a:cubicBezTo>
                <a:cubicBezTo>
                  <a:pt x="118232" y="113466"/>
                  <a:pt x="117755" y="113625"/>
                  <a:pt x="117279" y="113784"/>
                </a:cubicBezTo>
                <a:cubicBezTo>
                  <a:pt x="110289" y="117279"/>
                  <a:pt x="103141" y="119026"/>
                  <a:pt x="95833" y="119026"/>
                </a:cubicBezTo>
                <a:cubicBezTo>
                  <a:pt x="91384" y="119026"/>
                  <a:pt x="87572" y="118391"/>
                  <a:pt x="85030" y="117596"/>
                </a:cubicBezTo>
                <a:lnTo>
                  <a:pt x="100599" y="102664"/>
                </a:lnTo>
                <a:cubicBezTo>
                  <a:pt x="101710" y="101552"/>
                  <a:pt x="101869" y="99645"/>
                  <a:pt x="100916" y="98374"/>
                </a:cubicBezTo>
                <a:cubicBezTo>
                  <a:pt x="92815" y="88207"/>
                  <a:pt x="88525" y="75975"/>
                  <a:pt x="88525" y="63107"/>
                </a:cubicBezTo>
                <a:cubicBezTo>
                  <a:pt x="88525" y="31812"/>
                  <a:pt x="113943" y="6553"/>
                  <a:pt x="145080" y="6553"/>
                </a:cubicBezTo>
                <a:cubicBezTo>
                  <a:pt x="176216" y="6553"/>
                  <a:pt x="201634" y="31971"/>
                  <a:pt x="201634" y="63107"/>
                </a:cubicBezTo>
                <a:cubicBezTo>
                  <a:pt x="201951" y="94403"/>
                  <a:pt x="176534" y="119662"/>
                  <a:pt x="145239" y="119662"/>
                </a:cubicBezTo>
                <a:close/>
                <a:moveTo>
                  <a:pt x="183682" y="84712"/>
                </a:moveTo>
                <a:lnTo>
                  <a:pt x="176216" y="84712"/>
                </a:lnTo>
                <a:lnTo>
                  <a:pt x="176216" y="21486"/>
                </a:lnTo>
                <a:cubicBezTo>
                  <a:pt x="176216" y="19739"/>
                  <a:pt x="174786" y="18309"/>
                  <a:pt x="173039" y="18309"/>
                </a:cubicBezTo>
                <a:lnTo>
                  <a:pt x="160489" y="18309"/>
                </a:lnTo>
                <a:cubicBezTo>
                  <a:pt x="158742" y="18309"/>
                  <a:pt x="157311" y="19739"/>
                  <a:pt x="157311" y="21486"/>
                </a:cubicBezTo>
                <a:lnTo>
                  <a:pt x="157311" y="84712"/>
                </a:lnTo>
                <a:lnTo>
                  <a:pt x="153023" y="84712"/>
                </a:lnTo>
                <a:lnTo>
                  <a:pt x="153023" y="52781"/>
                </a:lnTo>
                <a:cubicBezTo>
                  <a:pt x="153023" y="51034"/>
                  <a:pt x="151593" y="49604"/>
                  <a:pt x="149845" y="49604"/>
                </a:cubicBezTo>
                <a:lnTo>
                  <a:pt x="137296" y="49604"/>
                </a:lnTo>
                <a:cubicBezTo>
                  <a:pt x="135548" y="49604"/>
                  <a:pt x="134118" y="51034"/>
                  <a:pt x="134118" y="52781"/>
                </a:cubicBezTo>
                <a:lnTo>
                  <a:pt x="134118" y="84712"/>
                </a:lnTo>
                <a:lnTo>
                  <a:pt x="129829" y="84712"/>
                </a:lnTo>
                <a:lnTo>
                  <a:pt x="129829" y="61678"/>
                </a:lnTo>
                <a:cubicBezTo>
                  <a:pt x="129829" y="59930"/>
                  <a:pt x="128399" y="58500"/>
                  <a:pt x="126652" y="58500"/>
                </a:cubicBezTo>
                <a:lnTo>
                  <a:pt x="114102" y="58500"/>
                </a:lnTo>
                <a:cubicBezTo>
                  <a:pt x="112354" y="58500"/>
                  <a:pt x="110925" y="59930"/>
                  <a:pt x="110925" y="61678"/>
                </a:cubicBezTo>
                <a:lnTo>
                  <a:pt x="110925" y="84712"/>
                </a:lnTo>
                <a:lnTo>
                  <a:pt x="103617" y="84712"/>
                </a:lnTo>
                <a:cubicBezTo>
                  <a:pt x="101869" y="84712"/>
                  <a:pt x="100440" y="86142"/>
                  <a:pt x="100440" y="87890"/>
                </a:cubicBezTo>
                <a:cubicBezTo>
                  <a:pt x="100440" y="89637"/>
                  <a:pt x="101869" y="91067"/>
                  <a:pt x="103617" y="91067"/>
                </a:cubicBezTo>
                <a:lnTo>
                  <a:pt x="114102" y="91067"/>
                </a:lnTo>
                <a:lnTo>
                  <a:pt x="126652" y="91067"/>
                </a:lnTo>
                <a:lnTo>
                  <a:pt x="137296" y="91067"/>
                </a:lnTo>
                <a:lnTo>
                  <a:pt x="149845" y="91067"/>
                </a:lnTo>
                <a:lnTo>
                  <a:pt x="160489" y="91067"/>
                </a:lnTo>
                <a:lnTo>
                  <a:pt x="173039" y="91067"/>
                </a:lnTo>
                <a:lnTo>
                  <a:pt x="183682" y="91067"/>
                </a:lnTo>
                <a:cubicBezTo>
                  <a:pt x="185430" y="91067"/>
                  <a:pt x="186860" y="89637"/>
                  <a:pt x="186860" y="87890"/>
                </a:cubicBezTo>
                <a:cubicBezTo>
                  <a:pt x="186860" y="86142"/>
                  <a:pt x="185430" y="84712"/>
                  <a:pt x="183682" y="84712"/>
                </a:cubicBezTo>
                <a:close/>
                <a:moveTo>
                  <a:pt x="117120" y="84712"/>
                </a:moveTo>
                <a:lnTo>
                  <a:pt x="117120" y="64855"/>
                </a:lnTo>
                <a:lnTo>
                  <a:pt x="123315" y="64855"/>
                </a:lnTo>
                <a:lnTo>
                  <a:pt x="123315" y="84712"/>
                </a:lnTo>
                <a:lnTo>
                  <a:pt x="117120" y="84712"/>
                </a:lnTo>
                <a:close/>
                <a:moveTo>
                  <a:pt x="140473" y="84712"/>
                </a:moveTo>
                <a:lnTo>
                  <a:pt x="140473" y="55959"/>
                </a:lnTo>
                <a:lnTo>
                  <a:pt x="146668" y="55959"/>
                </a:lnTo>
                <a:lnTo>
                  <a:pt x="146668" y="84712"/>
                </a:lnTo>
                <a:lnTo>
                  <a:pt x="140473" y="84712"/>
                </a:lnTo>
                <a:close/>
                <a:moveTo>
                  <a:pt x="163666" y="84712"/>
                </a:moveTo>
                <a:lnTo>
                  <a:pt x="163666" y="24663"/>
                </a:lnTo>
                <a:lnTo>
                  <a:pt x="169862" y="24663"/>
                </a:lnTo>
                <a:lnTo>
                  <a:pt x="169862" y="84712"/>
                </a:lnTo>
                <a:lnTo>
                  <a:pt x="163666" y="84712"/>
                </a:lnTo>
                <a:close/>
              </a:path>
            </a:pathLst>
          </a:custGeom>
          <a:solidFill>
            <a:schemeClr val="tx1"/>
          </a:solidFill>
          <a:ln w="158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B31545E-9E78-4571-A1A4-DCE60BAF87FD}"/>
              </a:ext>
            </a:extLst>
          </p:cNvPr>
          <p:cNvSpPr/>
          <p:nvPr/>
        </p:nvSpPr>
        <p:spPr>
          <a:xfrm>
            <a:off x="8479569" y="2877186"/>
            <a:ext cx="1101963" cy="1183252"/>
          </a:xfrm>
          <a:custGeom>
            <a:avLst/>
            <a:gdLst>
              <a:gd name="connsiteX0" fmla="*/ 98374 w 193809"/>
              <a:gd name="connsiteY0" fmla="*/ 41502 h 208107"/>
              <a:gd name="connsiteX1" fmla="*/ 41502 w 193809"/>
              <a:gd name="connsiteY1" fmla="*/ 98374 h 208107"/>
              <a:gd name="connsiteX2" fmla="*/ 58183 w 193809"/>
              <a:gd name="connsiteY2" fmla="*/ 138566 h 208107"/>
              <a:gd name="connsiteX3" fmla="*/ 68191 w 193809"/>
              <a:gd name="connsiteY3" fmla="*/ 170974 h 208107"/>
              <a:gd name="connsiteX4" fmla="*/ 68350 w 193809"/>
              <a:gd name="connsiteY4" fmla="*/ 171609 h 208107"/>
              <a:gd name="connsiteX5" fmla="*/ 68350 w 193809"/>
              <a:gd name="connsiteY5" fmla="*/ 187177 h 208107"/>
              <a:gd name="connsiteX6" fmla="*/ 89160 w 193809"/>
              <a:gd name="connsiteY6" fmla="*/ 208941 h 208107"/>
              <a:gd name="connsiteX7" fmla="*/ 107747 w 193809"/>
              <a:gd name="connsiteY7" fmla="*/ 208941 h 208107"/>
              <a:gd name="connsiteX8" fmla="*/ 128558 w 193809"/>
              <a:gd name="connsiteY8" fmla="*/ 187177 h 208107"/>
              <a:gd name="connsiteX9" fmla="*/ 128558 w 193809"/>
              <a:gd name="connsiteY9" fmla="*/ 171609 h 208107"/>
              <a:gd name="connsiteX10" fmla="*/ 128717 w 193809"/>
              <a:gd name="connsiteY10" fmla="*/ 170974 h 208107"/>
              <a:gd name="connsiteX11" fmla="*/ 138725 w 193809"/>
              <a:gd name="connsiteY11" fmla="*/ 138566 h 208107"/>
              <a:gd name="connsiteX12" fmla="*/ 155405 w 193809"/>
              <a:gd name="connsiteY12" fmla="*/ 98374 h 208107"/>
              <a:gd name="connsiteX13" fmla="*/ 98374 w 193809"/>
              <a:gd name="connsiteY13" fmla="*/ 41502 h 208107"/>
              <a:gd name="connsiteX14" fmla="*/ 107588 w 193809"/>
              <a:gd name="connsiteY14" fmla="*/ 202428 h 208107"/>
              <a:gd name="connsiteX15" fmla="*/ 89002 w 193809"/>
              <a:gd name="connsiteY15" fmla="*/ 202428 h 208107"/>
              <a:gd name="connsiteX16" fmla="*/ 75816 w 193809"/>
              <a:gd name="connsiteY16" fmla="*/ 193214 h 208107"/>
              <a:gd name="connsiteX17" fmla="*/ 120933 w 193809"/>
              <a:gd name="connsiteY17" fmla="*/ 193214 h 208107"/>
              <a:gd name="connsiteX18" fmla="*/ 107588 w 193809"/>
              <a:gd name="connsiteY18" fmla="*/ 202428 h 208107"/>
              <a:gd name="connsiteX19" fmla="*/ 122045 w 193809"/>
              <a:gd name="connsiteY19" fmla="*/ 186860 h 208107"/>
              <a:gd name="connsiteX20" fmla="*/ 74545 w 193809"/>
              <a:gd name="connsiteY20" fmla="*/ 186860 h 208107"/>
              <a:gd name="connsiteX21" fmla="*/ 74545 w 193809"/>
              <a:gd name="connsiteY21" fmla="*/ 173992 h 208107"/>
              <a:gd name="connsiteX22" fmla="*/ 122045 w 193809"/>
              <a:gd name="connsiteY22" fmla="*/ 173992 h 208107"/>
              <a:gd name="connsiteX23" fmla="*/ 122045 w 193809"/>
              <a:gd name="connsiteY23" fmla="*/ 186860 h 208107"/>
              <a:gd name="connsiteX24" fmla="*/ 133800 w 193809"/>
              <a:gd name="connsiteY24" fmla="*/ 134277 h 208107"/>
              <a:gd name="connsiteX25" fmla="*/ 133324 w 193809"/>
              <a:gd name="connsiteY25" fmla="*/ 134753 h 208107"/>
              <a:gd name="connsiteX26" fmla="*/ 122998 w 193809"/>
              <a:gd name="connsiteY26" fmla="*/ 160330 h 208107"/>
              <a:gd name="connsiteX27" fmla="*/ 122045 w 193809"/>
              <a:gd name="connsiteY27" fmla="*/ 167796 h 208107"/>
              <a:gd name="connsiteX28" fmla="*/ 112354 w 193809"/>
              <a:gd name="connsiteY28" fmla="*/ 167796 h 208107"/>
              <a:gd name="connsiteX29" fmla="*/ 113943 w 193809"/>
              <a:gd name="connsiteY29" fmla="*/ 163984 h 208107"/>
              <a:gd name="connsiteX30" fmla="*/ 99169 w 193809"/>
              <a:gd name="connsiteY30" fmla="*/ 154770 h 208107"/>
              <a:gd name="connsiteX31" fmla="*/ 89478 w 193809"/>
              <a:gd name="connsiteY31" fmla="*/ 151593 h 208107"/>
              <a:gd name="connsiteX32" fmla="*/ 99328 w 193809"/>
              <a:gd name="connsiteY32" fmla="*/ 148415 h 208107"/>
              <a:gd name="connsiteX33" fmla="*/ 114102 w 193809"/>
              <a:gd name="connsiteY33" fmla="*/ 139202 h 208107"/>
              <a:gd name="connsiteX34" fmla="*/ 99328 w 193809"/>
              <a:gd name="connsiteY34" fmla="*/ 129988 h 208107"/>
              <a:gd name="connsiteX35" fmla="*/ 89796 w 193809"/>
              <a:gd name="connsiteY35" fmla="*/ 126969 h 208107"/>
              <a:gd name="connsiteX36" fmla="*/ 99328 w 193809"/>
              <a:gd name="connsiteY36" fmla="*/ 123951 h 208107"/>
              <a:gd name="connsiteX37" fmla="*/ 114102 w 193809"/>
              <a:gd name="connsiteY37" fmla="*/ 114737 h 208107"/>
              <a:gd name="connsiteX38" fmla="*/ 99328 w 193809"/>
              <a:gd name="connsiteY38" fmla="*/ 105523 h 208107"/>
              <a:gd name="connsiteX39" fmla="*/ 89796 w 193809"/>
              <a:gd name="connsiteY39" fmla="*/ 102505 h 208107"/>
              <a:gd name="connsiteX40" fmla="*/ 99328 w 193809"/>
              <a:gd name="connsiteY40" fmla="*/ 99486 h 208107"/>
              <a:gd name="connsiteX41" fmla="*/ 114102 w 193809"/>
              <a:gd name="connsiteY41" fmla="*/ 90272 h 208107"/>
              <a:gd name="connsiteX42" fmla="*/ 110924 w 193809"/>
              <a:gd name="connsiteY42" fmla="*/ 87095 h 208107"/>
              <a:gd name="connsiteX43" fmla="*/ 107747 w 193809"/>
              <a:gd name="connsiteY43" fmla="*/ 89955 h 208107"/>
              <a:gd name="connsiteX44" fmla="*/ 97739 w 193809"/>
              <a:gd name="connsiteY44" fmla="*/ 93291 h 208107"/>
              <a:gd name="connsiteX45" fmla="*/ 82965 w 193809"/>
              <a:gd name="connsiteY45" fmla="*/ 102505 h 208107"/>
              <a:gd name="connsiteX46" fmla="*/ 97739 w 193809"/>
              <a:gd name="connsiteY46" fmla="*/ 111719 h 208107"/>
              <a:gd name="connsiteX47" fmla="*/ 107271 w 193809"/>
              <a:gd name="connsiteY47" fmla="*/ 114737 h 208107"/>
              <a:gd name="connsiteX48" fmla="*/ 97739 w 193809"/>
              <a:gd name="connsiteY48" fmla="*/ 117755 h 208107"/>
              <a:gd name="connsiteX49" fmla="*/ 82965 w 193809"/>
              <a:gd name="connsiteY49" fmla="*/ 126969 h 208107"/>
              <a:gd name="connsiteX50" fmla="*/ 97739 w 193809"/>
              <a:gd name="connsiteY50" fmla="*/ 136183 h 208107"/>
              <a:gd name="connsiteX51" fmla="*/ 107271 w 193809"/>
              <a:gd name="connsiteY51" fmla="*/ 139202 h 208107"/>
              <a:gd name="connsiteX52" fmla="*/ 97739 w 193809"/>
              <a:gd name="connsiteY52" fmla="*/ 142220 h 208107"/>
              <a:gd name="connsiteX53" fmla="*/ 82965 w 193809"/>
              <a:gd name="connsiteY53" fmla="*/ 151434 h 208107"/>
              <a:gd name="connsiteX54" fmla="*/ 82965 w 193809"/>
              <a:gd name="connsiteY54" fmla="*/ 151751 h 208107"/>
              <a:gd name="connsiteX55" fmla="*/ 97739 w 193809"/>
              <a:gd name="connsiteY55" fmla="*/ 160965 h 208107"/>
              <a:gd name="connsiteX56" fmla="*/ 107271 w 193809"/>
              <a:gd name="connsiteY56" fmla="*/ 163984 h 208107"/>
              <a:gd name="connsiteX57" fmla="*/ 97739 w 193809"/>
              <a:gd name="connsiteY57" fmla="*/ 167002 h 208107"/>
              <a:gd name="connsiteX58" fmla="*/ 96786 w 193809"/>
              <a:gd name="connsiteY58" fmla="*/ 167320 h 208107"/>
              <a:gd name="connsiteX59" fmla="*/ 95515 w 193809"/>
              <a:gd name="connsiteY59" fmla="*/ 167955 h 208107"/>
              <a:gd name="connsiteX60" fmla="*/ 74704 w 193809"/>
              <a:gd name="connsiteY60" fmla="*/ 167955 h 208107"/>
              <a:gd name="connsiteX61" fmla="*/ 73751 w 193809"/>
              <a:gd name="connsiteY61" fmla="*/ 160489 h 208107"/>
              <a:gd name="connsiteX62" fmla="*/ 63425 w 193809"/>
              <a:gd name="connsiteY62" fmla="*/ 134912 h 208107"/>
              <a:gd name="connsiteX63" fmla="*/ 62949 w 193809"/>
              <a:gd name="connsiteY63" fmla="*/ 134436 h 208107"/>
              <a:gd name="connsiteX64" fmla="*/ 47857 w 193809"/>
              <a:gd name="connsiteY64" fmla="*/ 98533 h 208107"/>
              <a:gd name="connsiteX65" fmla="*/ 98374 w 193809"/>
              <a:gd name="connsiteY65" fmla="*/ 48016 h 208107"/>
              <a:gd name="connsiteX66" fmla="*/ 148892 w 193809"/>
              <a:gd name="connsiteY66" fmla="*/ 98533 h 208107"/>
              <a:gd name="connsiteX67" fmla="*/ 133800 w 193809"/>
              <a:gd name="connsiteY67" fmla="*/ 134277 h 208107"/>
              <a:gd name="connsiteX68" fmla="*/ 26887 w 193809"/>
              <a:gd name="connsiteY68" fmla="*/ 96945 h 208107"/>
              <a:gd name="connsiteX69" fmla="*/ 23710 w 193809"/>
              <a:gd name="connsiteY69" fmla="*/ 93767 h 208107"/>
              <a:gd name="connsiteX70" fmla="*/ 3376 w 193809"/>
              <a:gd name="connsiteY70" fmla="*/ 93767 h 208107"/>
              <a:gd name="connsiteX71" fmla="*/ 199 w 193809"/>
              <a:gd name="connsiteY71" fmla="*/ 96945 h 208107"/>
              <a:gd name="connsiteX72" fmla="*/ 3376 w 193809"/>
              <a:gd name="connsiteY72" fmla="*/ 100122 h 208107"/>
              <a:gd name="connsiteX73" fmla="*/ 23710 w 193809"/>
              <a:gd name="connsiteY73" fmla="*/ 100122 h 208107"/>
              <a:gd name="connsiteX74" fmla="*/ 26887 w 193809"/>
              <a:gd name="connsiteY74" fmla="*/ 96945 h 208107"/>
              <a:gd name="connsiteX75" fmla="*/ 97421 w 193809"/>
              <a:gd name="connsiteY75" fmla="*/ 26887 h 208107"/>
              <a:gd name="connsiteX76" fmla="*/ 100599 w 193809"/>
              <a:gd name="connsiteY76" fmla="*/ 23710 h 208107"/>
              <a:gd name="connsiteX77" fmla="*/ 100599 w 193809"/>
              <a:gd name="connsiteY77" fmla="*/ 3376 h 208107"/>
              <a:gd name="connsiteX78" fmla="*/ 97421 w 193809"/>
              <a:gd name="connsiteY78" fmla="*/ 199 h 208107"/>
              <a:gd name="connsiteX79" fmla="*/ 94244 w 193809"/>
              <a:gd name="connsiteY79" fmla="*/ 3376 h 208107"/>
              <a:gd name="connsiteX80" fmla="*/ 94244 w 193809"/>
              <a:gd name="connsiteY80" fmla="*/ 23710 h 208107"/>
              <a:gd name="connsiteX81" fmla="*/ 97421 w 193809"/>
              <a:gd name="connsiteY81" fmla="*/ 26887 h 208107"/>
              <a:gd name="connsiteX82" fmla="*/ 33718 w 193809"/>
              <a:gd name="connsiteY82" fmla="*/ 144126 h 208107"/>
              <a:gd name="connsiteX83" fmla="*/ 19262 w 193809"/>
              <a:gd name="connsiteY83" fmla="*/ 158582 h 208107"/>
              <a:gd name="connsiteX84" fmla="*/ 19262 w 193809"/>
              <a:gd name="connsiteY84" fmla="*/ 163031 h 208107"/>
              <a:gd name="connsiteX85" fmla="*/ 21486 w 193809"/>
              <a:gd name="connsiteY85" fmla="*/ 163984 h 208107"/>
              <a:gd name="connsiteX86" fmla="*/ 23710 w 193809"/>
              <a:gd name="connsiteY86" fmla="*/ 163031 h 208107"/>
              <a:gd name="connsiteX87" fmla="*/ 38166 w 193809"/>
              <a:gd name="connsiteY87" fmla="*/ 148574 h 208107"/>
              <a:gd name="connsiteX88" fmla="*/ 38166 w 193809"/>
              <a:gd name="connsiteY88" fmla="*/ 144126 h 208107"/>
              <a:gd name="connsiteX89" fmla="*/ 33718 w 193809"/>
              <a:gd name="connsiteY89" fmla="*/ 144126 h 208107"/>
              <a:gd name="connsiteX90" fmla="*/ 33083 w 193809"/>
              <a:gd name="connsiteY90" fmla="*/ 49922 h 208107"/>
              <a:gd name="connsiteX91" fmla="*/ 35307 w 193809"/>
              <a:gd name="connsiteY91" fmla="*/ 50875 h 208107"/>
              <a:gd name="connsiteX92" fmla="*/ 37531 w 193809"/>
              <a:gd name="connsiteY92" fmla="*/ 49922 h 208107"/>
              <a:gd name="connsiteX93" fmla="*/ 37531 w 193809"/>
              <a:gd name="connsiteY93" fmla="*/ 45474 h 208107"/>
              <a:gd name="connsiteX94" fmla="*/ 23075 w 193809"/>
              <a:gd name="connsiteY94" fmla="*/ 31018 h 208107"/>
              <a:gd name="connsiteX95" fmla="*/ 18626 w 193809"/>
              <a:gd name="connsiteY95" fmla="*/ 31018 h 208107"/>
              <a:gd name="connsiteX96" fmla="*/ 18626 w 193809"/>
              <a:gd name="connsiteY96" fmla="*/ 35466 h 208107"/>
              <a:gd name="connsiteX97" fmla="*/ 33083 w 193809"/>
              <a:gd name="connsiteY97" fmla="*/ 49922 h 208107"/>
              <a:gd name="connsiteX98" fmla="*/ 190831 w 193809"/>
              <a:gd name="connsiteY98" fmla="*/ 93767 h 208107"/>
              <a:gd name="connsiteX99" fmla="*/ 170497 w 193809"/>
              <a:gd name="connsiteY99" fmla="*/ 93767 h 208107"/>
              <a:gd name="connsiteX100" fmla="*/ 167320 w 193809"/>
              <a:gd name="connsiteY100" fmla="*/ 96945 h 208107"/>
              <a:gd name="connsiteX101" fmla="*/ 170497 w 193809"/>
              <a:gd name="connsiteY101" fmla="*/ 100122 h 208107"/>
              <a:gd name="connsiteX102" fmla="*/ 190831 w 193809"/>
              <a:gd name="connsiteY102" fmla="*/ 100122 h 208107"/>
              <a:gd name="connsiteX103" fmla="*/ 194008 w 193809"/>
              <a:gd name="connsiteY103" fmla="*/ 96945 h 208107"/>
              <a:gd name="connsiteX104" fmla="*/ 190831 w 193809"/>
              <a:gd name="connsiteY104" fmla="*/ 93767 h 208107"/>
              <a:gd name="connsiteX105" fmla="*/ 160489 w 193809"/>
              <a:gd name="connsiteY105" fmla="*/ 144126 h 208107"/>
              <a:gd name="connsiteX106" fmla="*/ 156041 w 193809"/>
              <a:gd name="connsiteY106" fmla="*/ 144126 h 208107"/>
              <a:gd name="connsiteX107" fmla="*/ 156041 w 193809"/>
              <a:gd name="connsiteY107" fmla="*/ 148574 h 208107"/>
              <a:gd name="connsiteX108" fmla="*/ 170497 w 193809"/>
              <a:gd name="connsiteY108" fmla="*/ 163031 h 208107"/>
              <a:gd name="connsiteX109" fmla="*/ 172721 w 193809"/>
              <a:gd name="connsiteY109" fmla="*/ 163984 h 208107"/>
              <a:gd name="connsiteX110" fmla="*/ 174945 w 193809"/>
              <a:gd name="connsiteY110" fmla="*/ 163031 h 208107"/>
              <a:gd name="connsiteX111" fmla="*/ 174945 w 193809"/>
              <a:gd name="connsiteY111" fmla="*/ 158582 h 208107"/>
              <a:gd name="connsiteX112" fmla="*/ 160489 w 193809"/>
              <a:gd name="connsiteY112" fmla="*/ 144126 h 208107"/>
              <a:gd name="connsiteX113" fmla="*/ 158900 w 193809"/>
              <a:gd name="connsiteY113" fmla="*/ 50875 h 208107"/>
              <a:gd name="connsiteX114" fmla="*/ 161124 w 193809"/>
              <a:gd name="connsiteY114" fmla="*/ 49922 h 208107"/>
              <a:gd name="connsiteX115" fmla="*/ 175581 w 193809"/>
              <a:gd name="connsiteY115" fmla="*/ 35466 h 208107"/>
              <a:gd name="connsiteX116" fmla="*/ 175581 w 193809"/>
              <a:gd name="connsiteY116" fmla="*/ 31018 h 208107"/>
              <a:gd name="connsiteX117" fmla="*/ 171132 w 193809"/>
              <a:gd name="connsiteY117" fmla="*/ 31018 h 208107"/>
              <a:gd name="connsiteX118" fmla="*/ 156676 w 193809"/>
              <a:gd name="connsiteY118" fmla="*/ 45474 h 208107"/>
              <a:gd name="connsiteX119" fmla="*/ 156676 w 193809"/>
              <a:gd name="connsiteY119" fmla="*/ 49922 h 208107"/>
              <a:gd name="connsiteX120" fmla="*/ 158900 w 193809"/>
              <a:gd name="connsiteY120" fmla="*/ 50875 h 20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3809" h="208107">
                <a:moveTo>
                  <a:pt x="98374" y="41502"/>
                </a:moveTo>
                <a:cubicBezTo>
                  <a:pt x="67079" y="41502"/>
                  <a:pt x="41502" y="67079"/>
                  <a:pt x="41502" y="98374"/>
                </a:cubicBezTo>
                <a:cubicBezTo>
                  <a:pt x="41502" y="113625"/>
                  <a:pt x="47380" y="127922"/>
                  <a:pt x="58183" y="138566"/>
                </a:cubicBezTo>
                <a:cubicBezTo>
                  <a:pt x="64696" y="148415"/>
                  <a:pt x="68191" y="159536"/>
                  <a:pt x="68191" y="170974"/>
                </a:cubicBezTo>
                <a:cubicBezTo>
                  <a:pt x="68191" y="171291"/>
                  <a:pt x="68191" y="171450"/>
                  <a:pt x="68350" y="171609"/>
                </a:cubicBezTo>
                <a:lnTo>
                  <a:pt x="68350" y="187177"/>
                </a:lnTo>
                <a:cubicBezTo>
                  <a:pt x="68350" y="199092"/>
                  <a:pt x="77723" y="208941"/>
                  <a:pt x="89160" y="208941"/>
                </a:cubicBezTo>
                <a:lnTo>
                  <a:pt x="107747" y="208941"/>
                </a:lnTo>
                <a:cubicBezTo>
                  <a:pt x="119185" y="208941"/>
                  <a:pt x="128558" y="199251"/>
                  <a:pt x="128558" y="187177"/>
                </a:cubicBezTo>
                <a:lnTo>
                  <a:pt x="128558" y="171609"/>
                </a:lnTo>
                <a:cubicBezTo>
                  <a:pt x="128558" y="171450"/>
                  <a:pt x="128717" y="171132"/>
                  <a:pt x="128717" y="170974"/>
                </a:cubicBezTo>
                <a:cubicBezTo>
                  <a:pt x="128717" y="159536"/>
                  <a:pt x="132212" y="148415"/>
                  <a:pt x="138725" y="138566"/>
                </a:cubicBezTo>
                <a:cubicBezTo>
                  <a:pt x="149527" y="127764"/>
                  <a:pt x="155405" y="113466"/>
                  <a:pt x="155405" y="98374"/>
                </a:cubicBezTo>
                <a:cubicBezTo>
                  <a:pt x="155246" y="66920"/>
                  <a:pt x="129670" y="41502"/>
                  <a:pt x="98374" y="41502"/>
                </a:cubicBezTo>
                <a:close/>
                <a:moveTo>
                  <a:pt x="107588" y="202428"/>
                </a:moveTo>
                <a:lnTo>
                  <a:pt x="89002" y="202428"/>
                </a:lnTo>
                <a:cubicBezTo>
                  <a:pt x="83124" y="202428"/>
                  <a:pt x="78040" y="198615"/>
                  <a:pt x="75816" y="193214"/>
                </a:cubicBezTo>
                <a:lnTo>
                  <a:pt x="120933" y="193214"/>
                </a:lnTo>
                <a:cubicBezTo>
                  <a:pt x="118708" y="198615"/>
                  <a:pt x="113625" y="202428"/>
                  <a:pt x="107588" y="202428"/>
                </a:cubicBezTo>
                <a:close/>
                <a:moveTo>
                  <a:pt x="122045" y="186860"/>
                </a:moveTo>
                <a:lnTo>
                  <a:pt x="74545" y="186860"/>
                </a:lnTo>
                <a:lnTo>
                  <a:pt x="74545" y="173992"/>
                </a:lnTo>
                <a:lnTo>
                  <a:pt x="122045" y="173992"/>
                </a:lnTo>
                <a:lnTo>
                  <a:pt x="122045" y="186860"/>
                </a:lnTo>
                <a:close/>
                <a:moveTo>
                  <a:pt x="133800" y="134277"/>
                </a:moveTo>
                <a:cubicBezTo>
                  <a:pt x="133641" y="134436"/>
                  <a:pt x="133483" y="134595"/>
                  <a:pt x="133324" y="134753"/>
                </a:cubicBezTo>
                <a:cubicBezTo>
                  <a:pt x="128081" y="142696"/>
                  <a:pt x="124586" y="151275"/>
                  <a:pt x="122998" y="160330"/>
                </a:cubicBezTo>
                <a:cubicBezTo>
                  <a:pt x="122362" y="160965"/>
                  <a:pt x="122045" y="167796"/>
                  <a:pt x="122045" y="167796"/>
                </a:cubicBezTo>
                <a:lnTo>
                  <a:pt x="112354" y="167796"/>
                </a:lnTo>
                <a:cubicBezTo>
                  <a:pt x="113307" y="166684"/>
                  <a:pt x="113943" y="165572"/>
                  <a:pt x="113943" y="163984"/>
                </a:cubicBezTo>
                <a:cubicBezTo>
                  <a:pt x="113943" y="158424"/>
                  <a:pt x="106794" y="156676"/>
                  <a:pt x="99169" y="154770"/>
                </a:cubicBezTo>
                <a:cubicBezTo>
                  <a:pt x="95992" y="153976"/>
                  <a:pt x="90908" y="152705"/>
                  <a:pt x="89478" y="151593"/>
                </a:cubicBezTo>
                <a:cubicBezTo>
                  <a:pt x="91067" y="150481"/>
                  <a:pt x="96150" y="149210"/>
                  <a:pt x="99328" y="148415"/>
                </a:cubicBezTo>
                <a:cubicBezTo>
                  <a:pt x="106953" y="146509"/>
                  <a:pt x="114102" y="144762"/>
                  <a:pt x="114102" y="139202"/>
                </a:cubicBezTo>
                <a:cubicBezTo>
                  <a:pt x="114102" y="133641"/>
                  <a:pt x="106953" y="131894"/>
                  <a:pt x="99328" y="129988"/>
                </a:cubicBezTo>
                <a:cubicBezTo>
                  <a:pt x="96309" y="129193"/>
                  <a:pt x="91543" y="128081"/>
                  <a:pt x="89796" y="126969"/>
                </a:cubicBezTo>
                <a:cubicBezTo>
                  <a:pt x="91543" y="125857"/>
                  <a:pt x="96309" y="124745"/>
                  <a:pt x="99328" y="123951"/>
                </a:cubicBezTo>
                <a:cubicBezTo>
                  <a:pt x="106953" y="122045"/>
                  <a:pt x="114102" y="120297"/>
                  <a:pt x="114102" y="114737"/>
                </a:cubicBezTo>
                <a:cubicBezTo>
                  <a:pt x="114102" y="109177"/>
                  <a:pt x="106953" y="107429"/>
                  <a:pt x="99328" y="105523"/>
                </a:cubicBezTo>
                <a:cubicBezTo>
                  <a:pt x="96309" y="104729"/>
                  <a:pt x="91543" y="103617"/>
                  <a:pt x="89796" y="102505"/>
                </a:cubicBezTo>
                <a:cubicBezTo>
                  <a:pt x="91543" y="101393"/>
                  <a:pt x="96309" y="100281"/>
                  <a:pt x="99328" y="99486"/>
                </a:cubicBezTo>
                <a:cubicBezTo>
                  <a:pt x="106953" y="97580"/>
                  <a:pt x="114102" y="95833"/>
                  <a:pt x="114102" y="90272"/>
                </a:cubicBezTo>
                <a:cubicBezTo>
                  <a:pt x="114102" y="88525"/>
                  <a:pt x="112672" y="87095"/>
                  <a:pt x="110924" y="87095"/>
                </a:cubicBezTo>
                <a:cubicBezTo>
                  <a:pt x="109336" y="87095"/>
                  <a:pt x="107906" y="88366"/>
                  <a:pt x="107747" y="89955"/>
                </a:cubicBezTo>
                <a:cubicBezTo>
                  <a:pt x="106635" y="91226"/>
                  <a:pt x="101075" y="92497"/>
                  <a:pt x="97739" y="93291"/>
                </a:cubicBezTo>
                <a:cubicBezTo>
                  <a:pt x="90114" y="95197"/>
                  <a:pt x="82965" y="96945"/>
                  <a:pt x="82965" y="102505"/>
                </a:cubicBezTo>
                <a:cubicBezTo>
                  <a:pt x="82965" y="108065"/>
                  <a:pt x="90114" y="109812"/>
                  <a:pt x="97739" y="111719"/>
                </a:cubicBezTo>
                <a:cubicBezTo>
                  <a:pt x="100757" y="112513"/>
                  <a:pt x="105523" y="113625"/>
                  <a:pt x="107271" y="114737"/>
                </a:cubicBezTo>
                <a:cubicBezTo>
                  <a:pt x="105523" y="115849"/>
                  <a:pt x="100757" y="116961"/>
                  <a:pt x="97739" y="117755"/>
                </a:cubicBezTo>
                <a:cubicBezTo>
                  <a:pt x="90114" y="119662"/>
                  <a:pt x="82965" y="121409"/>
                  <a:pt x="82965" y="126969"/>
                </a:cubicBezTo>
                <a:cubicBezTo>
                  <a:pt x="82965" y="132529"/>
                  <a:pt x="90114" y="134277"/>
                  <a:pt x="97739" y="136183"/>
                </a:cubicBezTo>
                <a:cubicBezTo>
                  <a:pt x="100757" y="136977"/>
                  <a:pt x="105523" y="138090"/>
                  <a:pt x="107271" y="139202"/>
                </a:cubicBezTo>
                <a:cubicBezTo>
                  <a:pt x="105523" y="140314"/>
                  <a:pt x="100757" y="141426"/>
                  <a:pt x="97739" y="142220"/>
                </a:cubicBezTo>
                <a:cubicBezTo>
                  <a:pt x="90114" y="144126"/>
                  <a:pt x="82965" y="145874"/>
                  <a:pt x="82965" y="151434"/>
                </a:cubicBezTo>
                <a:lnTo>
                  <a:pt x="82965" y="151751"/>
                </a:lnTo>
                <a:cubicBezTo>
                  <a:pt x="82965" y="157312"/>
                  <a:pt x="90114" y="159059"/>
                  <a:pt x="97739" y="160965"/>
                </a:cubicBezTo>
                <a:cubicBezTo>
                  <a:pt x="100757" y="161760"/>
                  <a:pt x="105523" y="162872"/>
                  <a:pt x="107271" y="163984"/>
                </a:cubicBezTo>
                <a:cubicBezTo>
                  <a:pt x="105523" y="165096"/>
                  <a:pt x="100757" y="166208"/>
                  <a:pt x="97739" y="167002"/>
                </a:cubicBezTo>
                <a:lnTo>
                  <a:pt x="96786" y="167320"/>
                </a:lnTo>
                <a:cubicBezTo>
                  <a:pt x="96309" y="167479"/>
                  <a:pt x="95992" y="167637"/>
                  <a:pt x="95515" y="167955"/>
                </a:cubicBezTo>
                <a:lnTo>
                  <a:pt x="74704" y="167955"/>
                </a:lnTo>
                <a:cubicBezTo>
                  <a:pt x="74704" y="167955"/>
                  <a:pt x="74387" y="161124"/>
                  <a:pt x="73751" y="160489"/>
                </a:cubicBezTo>
                <a:cubicBezTo>
                  <a:pt x="72163" y="151434"/>
                  <a:pt x="68826" y="142696"/>
                  <a:pt x="63425" y="134912"/>
                </a:cubicBezTo>
                <a:cubicBezTo>
                  <a:pt x="63266" y="134753"/>
                  <a:pt x="63107" y="134595"/>
                  <a:pt x="62949" y="134436"/>
                </a:cubicBezTo>
                <a:cubicBezTo>
                  <a:pt x="53258" y="124904"/>
                  <a:pt x="47857" y="112036"/>
                  <a:pt x="47857" y="98533"/>
                </a:cubicBezTo>
                <a:cubicBezTo>
                  <a:pt x="47857" y="70733"/>
                  <a:pt x="70574" y="48016"/>
                  <a:pt x="98374" y="48016"/>
                </a:cubicBezTo>
                <a:cubicBezTo>
                  <a:pt x="126175" y="48016"/>
                  <a:pt x="148892" y="70733"/>
                  <a:pt x="148892" y="98533"/>
                </a:cubicBezTo>
                <a:cubicBezTo>
                  <a:pt x="148892" y="111878"/>
                  <a:pt x="143491" y="124586"/>
                  <a:pt x="133800" y="134277"/>
                </a:cubicBezTo>
                <a:close/>
                <a:moveTo>
                  <a:pt x="26887" y="96945"/>
                </a:moveTo>
                <a:cubicBezTo>
                  <a:pt x="26887" y="95197"/>
                  <a:pt x="25458" y="93767"/>
                  <a:pt x="23710" y="93767"/>
                </a:cubicBezTo>
                <a:lnTo>
                  <a:pt x="3376" y="93767"/>
                </a:lnTo>
                <a:cubicBezTo>
                  <a:pt x="1628" y="93767"/>
                  <a:pt x="199" y="95197"/>
                  <a:pt x="199" y="96945"/>
                </a:cubicBezTo>
                <a:cubicBezTo>
                  <a:pt x="199" y="98692"/>
                  <a:pt x="1628" y="100122"/>
                  <a:pt x="3376" y="100122"/>
                </a:cubicBezTo>
                <a:lnTo>
                  <a:pt x="23710" y="100122"/>
                </a:lnTo>
                <a:cubicBezTo>
                  <a:pt x="25458" y="100122"/>
                  <a:pt x="26887" y="98692"/>
                  <a:pt x="26887" y="96945"/>
                </a:cubicBezTo>
                <a:close/>
                <a:moveTo>
                  <a:pt x="97421" y="26887"/>
                </a:moveTo>
                <a:cubicBezTo>
                  <a:pt x="99169" y="26887"/>
                  <a:pt x="100599" y="25457"/>
                  <a:pt x="100599" y="23710"/>
                </a:cubicBezTo>
                <a:lnTo>
                  <a:pt x="100599" y="3376"/>
                </a:lnTo>
                <a:cubicBezTo>
                  <a:pt x="100599" y="1628"/>
                  <a:pt x="99169" y="199"/>
                  <a:pt x="97421" y="199"/>
                </a:cubicBezTo>
                <a:cubicBezTo>
                  <a:pt x="95674" y="199"/>
                  <a:pt x="94244" y="1628"/>
                  <a:pt x="94244" y="3376"/>
                </a:cubicBezTo>
                <a:lnTo>
                  <a:pt x="94244" y="23710"/>
                </a:lnTo>
                <a:cubicBezTo>
                  <a:pt x="94244" y="25457"/>
                  <a:pt x="95674" y="26887"/>
                  <a:pt x="97421" y="26887"/>
                </a:cubicBezTo>
                <a:close/>
                <a:moveTo>
                  <a:pt x="33718" y="144126"/>
                </a:moveTo>
                <a:lnTo>
                  <a:pt x="19262" y="158582"/>
                </a:lnTo>
                <a:cubicBezTo>
                  <a:pt x="17991" y="159853"/>
                  <a:pt x="17991" y="161760"/>
                  <a:pt x="19262" y="163031"/>
                </a:cubicBezTo>
                <a:cubicBezTo>
                  <a:pt x="19897" y="163666"/>
                  <a:pt x="20692" y="163984"/>
                  <a:pt x="21486" y="163984"/>
                </a:cubicBezTo>
                <a:cubicBezTo>
                  <a:pt x="22280" y="163984"/>
                  <a:pt x="23075" y="163666"/>
                  <a:pt x="23710" y="163031"/>
                </a:cubicBezTo>
                <a:lnTo>
                  <a:pt x="38166" y="148574"/>
                </a:lnTo>
                <a:cubicBezTo>
                  <a:pt x="39437" y="147303"/>
                  <a:pt x="39437" y="145397"/>
                  <a:pt x="38166" y="144126"/>
                </a:cubicBezTo>
                <a:cubicBezTo>
                  <a:pt x="36895" y="142855"/>
                  <a:pt x="34989" y="142855"/>
                  <a:pt x="33718" y="144126"/>
                </a:cubicBezTo>
                <a:close/>
                <a:moveTo>
                  <a:pt x="33083" y="49922"/>
                </a:moveTo>
                <a:cubicBezTo>
                  <a:pt x="33718" y="50557"/>
                  <a:pt x="34513" y="50875"/>
                  <a:pt x="35307" y="50875"/>
                </a:cubicBezTo>
                <a:cubicBezTo>
                  <a:pt x="36101" y="50875"/>
                  <a:pt x="36895" y="50557"/>
                  <a:pt x="37531" y="49922"/>
                </a:cubicBezTo>
                <a:cubicBezTo>
                  <a:pt x="38802" y="48651"/>
                  <a:pt x="38802" y="46745"/>
                  <a:pt x="37531" y="45474"/>
                </a:cubicBezTo>
                <a:lnTo>
                  <a:pt x="23075" y="31018"/>
                </a:lnTo>
                <a:cubicBezTo>
                  <a:pt x="21804" y="29747"/>
                  <a:pt x="19897" y="29747"/>
                  <a:pt x="18626" y="31018"/>
                </a:cubicBezTo>
                <a:cubicBezTo>
                  <a:pt x="17356" y="32289"/>
                  <a:pt x="17356" y="34195"/>
                  <a:pt x="18626" y="35466"/>
                </a:cubicBezTo>
                <a:lnTo>
                  <a:pt x="33083" y="49922"/>
                </a:lnTo>
                <a:close/>
                <a:moveTo>
                  <a:pt x="190831" y="93767"/>
                </a:moveTo>
                <a:lnTo>
                  <a:pt x="170497" y="93767"/>
                </a:lnTo>
                <a:cubicBezTo>
                  <a:pt x="168749" y="93767"/>
                  <a:pt x="167320" y="95197"/>
                  <a:pt x="167320" y="96945"/>
                </a:cubicBezTo>
                <a:cubicBezTo>
                  <a:pt x="167320" y="98692"/>
                  <a:pt x="168749" y="100122"/>
                  <a:pt x="170497" y="100122"/>
                </a:cubicBezTo>
                <a:lnTo>
                  <a:pt x="190831" y="100122"/>
                </a:lnTo>
                <a:cubicBezTo>
                  <a:pt x="192579" y="100122"/>
                  <a:pt x="194008" y="98692"/>
                  <a:pt x="194008" y="96945"/>
                </a:cubicBezTo>
                <a:cubicBezTo>
                  <a:pt x="194008" y="95197"/>
                  <a:pt x="192579" y="93767"/>
                  <a:pt x="190831" y="93767"/>
                </a:cubicBezTo>
                <a:close/>
                <a:moveTo>
                  <a:pt x="160489" y="144126"/>
                </a:moveTo>
                <a:cubicBezTo>
                  <a:pt x="159218" y="142855"/>
                  <a:pt x="157312" y="142855"/>
                  <a:pt x="156041" y="144126"/>
                </a:cubicBezTo>
                <a:cubicBezTo>
                  <a:pt x="154770" y="145397"/>
                  <a:pt x="154770" y="147303"/>
                  <a:pt x="156041" y="148574"/>
                </a:cubicBezTo>
                <a:lnTo>
                  <a:pt x="170497" y="163031"/>
                </a:lnTo>
                <a:cubicBezTo>
                  <a:pt x="171132" y="163666"/>
                  <a:pt x="171927" y="163984"/>
                  <a:pt x="172721" y="163984"/>
                </a:cubicBezTo>
                <a:cubicBezTo>
                  <a:pt x="173515" y="163984"/>
                  <a:pt x="174310" y="163666"/>
                  <a:pt x="174945" y="163031"/>
                </a:cubicBezTo>
                <a:cubicBezTo>
                  <a:pt x="176216" y="161760"/>
                  <a:pt x="176216" y="159853"/>
                  <a:pt x="174945" y="158582"/>
                </a:cubicBezTo>
                <a:lnTo>
                  <a:pt x="160489" y="144126"/>
                </a:lnTo>
                <a:close/>
                <a:moveTo>
                  <a:pt x="158900" y="50875"/>
                </a:moveTo>
                <a:cubicBezTo>
                  <a:pt x="159695" y="50875"/>
                  <a:pt x="160489" y="50557"/>
                  <a:pt x="161124" y="49922"/>
                </a:cubicBezTo>
                <a:lnTo>
                  <a:pt x="175581" y="35466"/>
                </a:lnTo>
                <a:cubicBezTo>
                  <a:pt x="176852" y="34195"/>
                  <a:pt x="176852" y="32289"/>
                  <a:pt x="175581" y="31018"/>
                </a:cubicBezTo>
                <a:cubicBezTo>
                  <a:pt x="174310" y="29747"/>
                  <a:pt x="172403" y="29747"/>
                  <a:pt x="171132" y="31018"/>
                </a:cubicBezTo>
                <a:lnTo>
                  <a:pt x="156676" y="45474"/>
                </a:lnTo>
                <a:cubicBezTo>
                  <a:pt x="155405" y="46745"/>
                  <a:pt x="155405" y="48651"/>
                  <a:pt x="156676" y="49922"/>
                </a:cubicBezTo>
                <a:cubicBezTo>
                  <a:pt x="157312" y="50557"/>
                  <a:pt x="158106" y="50875"/>
                  <a:pt x="158900" y="50875"/>
                </a:cubicBezTo>
                <a:close/>
              </a:path>
            </a:pathLst>
          </a:custGeom>
          <a:solidFill>
            <a:schemeClr val="tx1"/>
          </a:solidFill>
          <a:ln w="1589" cap="flat">
            <a:noFill/>
            <a:prstDash val="solid"/>
            <a:miter/>
          </a:ln>
        </p:spPr>
        <p:txBody>
          <a:bodyPr rtlCol="0" anchor="ctr"/>
          <a:lstStyle/>
          <a:p>
            <a:endParaRPr lang="en-US"/>
          </a:p>
        </p:txBody>
      </p:sp>
      <p:grpSp>
        <p:nvGrpSpPr>
          <p:cNvPr id="31" name="Group 30">
            <a:extLst>
              <a:ext uri="{FF2B5EF4-FFF2-40B4-BE49-F238E27FC236}">
                <a16:creationId xmlns:a16="http://schemas.microsoft.com/office/drawing/2014/main" id="{653DB76B-C842-4E70-887F-9798CFB7CBDF}"/>
              </a:ext>
            </a:extLst>
          </p:cNvPr>
          <p:cNvGrpSpPr/>
          <p:nvPr/>
        </p:nvGrpSpPr>
        <p:grpSpPr>
          <a:xfrm>
            <a:off x="10483627" y="2847975"/>
            <a:ext cx="999306" cy="1241674"/>
            <a:chOff x="4197106" y="298617"/>
            <a:chExt cx="242941" cy="301863"/>
          </a:xfrm>
          <a:solidFill>
            <a:schemeClr val="tx1"/>
          </a:solidFill>
        </p:grpSpPr>
        <p:sp>
          <p:nvSpPr>
            <p:cNvPr id="32" name="Freeform: Shape 31">
              <a:extLst>
                <a:ext uri="{FF2B5EF4-FFF2-40B4-BE49-F238E27FC236}">
                  <a16:creationId xmlns:a16="http://schemas.microsoft.com/office/drawing/2014/main" id="{5C5F2F74-713A-4428-9357-2EFD0B5525B6}"/>
                </a:ext>
              </a:extLst>
            </p:cNvPr>
            <p:cNvSpPr/>
            <p:nvPr/>
          </p:nvSpPr>
          <p:spPr>
            <a:xfrm>
              <a:off x="4197106" y="387547"/>
              <a:ext cx="164918" cy="212933"/>
            </a:xfrm>
            <a:custGeom>
              <a:avLst/>
              <a:gdLst>
                <a:gd name="connsiteX0" fmla="*/ 23749 w 125499"/>
                <a:gd name="connsiteY0" fmla="*/ 82369 h 162037"/>
                <a:gd name="connsiteX1" fmla="*/ 23749 w 125499"/>
                <a:gd name="connsiteY1" fmla="*/ 34711 h 162037"/>
                <a:gd name="connsiteX2" fmla="*/ 57269 w 125499"/>
                <a:gd name="connsiteY2" fmla="*/ 1191 h 162037"/>
                <a:gd name="connsiteX3" fmla="*/ 67118 w 125499"/>
                <a:gd name="connsiteY3" fmla="*/ 1191 h 162037"/>
                <a:gd name="connsiteX4" fmla="*/ 94601 w 125499"/>
                <a:gd name="connsiteY4" fmla="*/ 15489 h 162037"/>
                <a:gd name="connsiteX5" fmla="*/ 93807 w 125499"/>
                <a:gd name="connsiteY5" fmla="*/ 19937 h 162037"/>
                <a:gd name="connsiteX6" fmla="*/ 89359 w 125499"/>
                <a:gd name="connsiteY6" fmla="*/ 19143 h 162037"/>
                <a:gd name="connsiteX7" fmla="*/ 67118 w 125499"/>
                <a:gd name="connsiteY7" fmla="*/ 7546 h 162037"/>
                <a:gd name="connsiteX8" fmla="*/ 57269 w 125499"/>
                <a:gd name="connsiteY8" fmla="*/ 7546 h 162037"/>
                <a:gd name="connsiteX9" fmla="*/ 30104 w 125499"/>
                <a:gd name="connsiteY9" fmla="*/ 34711 h 162037"/>
                <a:gd name="connsiteX10" fmla="*/ 30104 w 125499"/>
                <a:gd name="connsiteY10" fmla="*/ 45196 h 162037"/>
                <a:gd name="connsiteX11" fmla="*/ 45354 w 125499"/>
                <a:gd name="connsiteY11" fmla="*/ 45196 h 162037"/>
                <a:gd name="connsiteX12" fmla="*/ 48532 w 125499"/>
                <a:gd name="connsiteY12" fmla="*/ 48373 h 162037"/>
                <a:gd name="connsiteX13" fmla="*/ 45354 w 125499"/>
                <a:gd name="connsiteY13" fmla="*/ 51550 h 162037"/>
                <a:gd name="connsiteX14" fmla="*/ 30104 w 125499"/>
                <a:gd name="connsiteY14" fmla="*/ 51550 h 162037"/>
                <a:gd name="connsiteX15" fmla="*/ 30104 w 125499"/>
                <a:gd name="connsiteY15" fmla="*/ 62670 h 162037"/>
                <a:gd name="connsiteX16" fmla="*/ 45354 w 125499"/>
                <a:gd name="connsiteY16" fmla="*/ 62670 h 162037"/>
                <a:gd name="connsiteX17" fmla="*/ 48532 w 125499"/>
                <a:gd name="connsiteY17" fmla="*/ 65848 h 162037"/>
                <a:gd name="connsiteX18" fmla="*/ 45354 w 125499"/>
                <a:gd name="connsiteY18" fmla="*/ 69025 h 162037"/>
                <a:gd name="connsiteX19" fmla="*/ 30104 w 125499"/>
                <a:gd name="connsiteY19" fmla="*/ 69025 h 162037"/>
                <a:gd name="connsiteX20" fmla="*/ 30104 w 125499"/>
                <a:gd name="connsiteY20" fmla="*/ 80145 h 162037"/>
                <a:gd name="connsiteX21" fmla="*/ 45354 w 125499"/>
                <a:gd name="connsiteY21" fmla="*/ 80145 h 162037"/>
                <a:gd name="connsiteX22" fmla="*/ 48532 w 125499"/>
                <a:gd name="connsiteY22" fmla="*/ 83322 h 162037"/>
                <a:gd name="connsiteX23" fmla="*/ 45354 w 125499"/>
                <a:gd name="connsiteY23" fmla="*/ 86499 h 162037"/>
                <a:gd name="connsiteX24" fmla="*/ 30422 w 125499"/>
                <a:gd name="connsiteY24" fmla="*/ 86499 h 162037"/>
                <a:gd name="connsiteX25" fmla="*/ 57269 w 125499"/>
                <a:gd name="connsiteY25" fmla="*/ 109693 h 162037"/>
                <a:gd name="connsiteX26" fmla="*/ 67118 w 125499"/>
                <a:gd name="connsiteY26" fmla="*/ 109693 h 162037"/>
                <a:gd name="connsiteX27" fmla="*/ 93966 w 125499"/>
                <a:gd name="connsiteY27" fmla="*/ 86499 h 162037"/>
                <a:gd name="connsiteX28" fmla="*/ 80304 w 125499"/>
                <a:gd name="connsiteY28" fmla="*/ 86499 h 162037"/>
                <a:gd name="connsiteX29" fmla="*/ 77126 w 125499"/>
                <a:gd name="connsiteY29" fmla="*/ 83322 h 162037"/>
                <a:gd name="connsiteX30" fmla="*/ 80304 w 125499"/>
                <a:gd name="connsiteY30" fmla="*/ 80145 h 162037"/>
                <a:gd name="connsiteX31" fmla="*/ 94284 w 125499"/>
                <a:gd name="connsiteY31" fmla="*/ 80145 h 162037"/>
                <a:gd name="connsiteX32" fmla="*/ 94284 w 125499"/>
                <a:gd name="connsiteY32" fmla="*/ 69025 h 162037"/>
                <a:gd name="connsiteX33" fmla="*/ 80304 w 125499"/>
                <a:gd name="connsiteY33" fmla="*/ 69025 h 162037"/>
                <a:gd name="connsiteX34" fmla="*/ 77126 w 125499"/>
                <a:gd name="connsiteY34" fmla="*/ 65848 h 162037"/>
                <a:gd name="connsiteX35" fmla="*/ 80304 w 125499"/>
                <a:gd name="connsiteY35" fmla="*/ 62670 h 162037"/>
                <a:gd name="connsiteX36" fmla="*/ 94284 w 125499"/>
                <a:gd name="connsiteY36" fmla="*/ 62670 h 162037"/>
                <a:gd name="connsiteX37" fmla="*/ 94284 w 125499"/>
                <a:gd name="connsiteY37" fmla="*/ 51550 h 162037"/>
                <a:gd name="connsiteX38" fmla="*/ 80304 w 125499"/>
                <a:gd name="connsiteY38" fmla="*/ 51550 h 162037"/>
                <a:gd name="connsiteX39" fmla="*/ 77126 w 125499"/>
                <a:gd name="connsiteY39" fmla="*/ 48373 h 162037"/>
                <a:gd name="connsiteX40" fmla="*/ 80304 w 125499"/>
                <a:gd name="connsiteY40" fmla="*/ 45196 h 162037"/>
                <a:gd name="connsiteX41" fmla="*/ 94284 w 125499"/>
                <a:gd name="connsiteY41" fmla="*/ 45196 h 162037"/>
                <a:gd name="connsiteX42" fmla="*/ 94284 w 125499"/>
                <a:gd name="connsiteY42" fmla="*/ 34711 h 162037"/>
                <a:gd name="connsiteX43" fmla="*/ 93807 w 125499"/>
                <a:gd name="connsiteY43" fmla="*/ 29151 h 162037"/>
                <a:gd name="connsiteX44" fmla="*/ 96349 w 125499"/>
                <a:gd name="connsiteY44" fmla="*/ 25338 h 162037"/>
                <a:gd name="connsiteX45" fmla="*/ 100161 w 125499"/>
                <a:gd name="connsiteY45" fmla="*/ 27880 h 162037"/>
                <a:gd name="connsiteX46" fmla="*/ 100796 w 125499"/>
                <a:gd name="connsiteY46" fmla="*/ 34711 h 162037"/>
                <a:gd name="connsiteX47" fmla="*/ 100796 w 125499"/>
                <a:gd name="connsiteY47" fmla="*/ 82528 h 162037"/>
                <a:gd name="connsiteX48" fmla="*/ 67278 w 125499"/>
                <a:gd name="connsiteY48" fmla="*/ 116047 h 162037"/>
                <a:gd name="connsiteX49" fmla="*/ 57428 w 125499"/>
                <a:gd name="connsiteY49" fmla="*/ 116047 h 162037"/>
                <a:gd name="connsiteX50" fmla="*/ 23749 w 125499"/>
                <a:gd name="connsiteY50" fmla="*/ 82369 h 162037"/>
                <a:gd name="connsiteX51" fmla="*/ 116682 w 125499"/>
                <a:gd name="connsiteY51" fmla="*/ 71090 h 162037"/>
                <a:gd name="connsiteX52" fmla="*/ 116682 w 125499"/>
                <a:gd name="connsiteY52" fmla="*/ 78239 h 162037"/>
                <a:gd name="connsiteX53" fmla="*/ 72838 w 125499"/>
                <a:gd name="connsiteY53" fmla="*/ 131298 h 162037"/>
                <a:gd name="connsiteX54" fmla="*/ 73155 w 125499"/>
                <a:gd name="connsiteY54" fmla="*/ 132569 h 162037"/>
                <a:gd name="connsiteX55" fmla="*/ 73155 w 125499"/>
                <a:gd name="connsiteY55" fmla="*/ 155286 h 162037"/>
                <a:gd name="connsiteX56" fmla="*/ 102703 w 125499"/>
                <a:gd name="connsiteY56" fmla="*/ 155286 h 162037"/>
                <a:gd name="connsiteX57" fmla="*/ 105880 w 125499"/>
                <a:gd name="connsiteY57" fmla="*/ 158463 h 162037"/>
                <a:gd name="connsiteX58" fmla="*/ 102703 w 125499"/>
                <a:gd name="connsiteY58" fmla="*/ 161640 h 162037"/>
                <a:gd name="connsiteX59" fmla="*/ 22638 w 125499"/>
                <a:gd name="connsiteY59" fmla="*/ 161640 h 162037"/>
                <a:gd name="connsiteX60" fmla="*/ 19460 w 125499"/>
                <a:gd name="connsiteY60" fmla="*/ 158463 h 162037"/>
                <a:gd name="connsiteX61" fmla="*/ 22638 w 125499"/>
                <a:gd name="connsiteY61" fmla="*/ 155286 h 162037"/>
                <a:gd name="connsiteX62" fmla="*/ 52186 w 125499"/>
                <a:gd name="connsiteY62" fmla="*/ 155286 h 162037"/>
                <a:gd name="connsiteX63" fmla="*/ 52186 w 125499"/>
                <a:gd name="connsiteY63" fmla="*/ 132569 h 162037"/>
                <a:gd name="connsiteX64" fmla="*/ 52503 w 125499"/>
                <a:gd name="connsiteY64" fmla="*/ 131298 h 162037"/>
                <a:gd name="connsiteX65" fmla="*/ 8657 w 125499"/>
                <a:gd name="connsiteY65" fmla="*/ 78239 h 162037"/>
                <a:gd name="connsiteX66" fmla="*/ 8657 w 125499"/>
                <a:gd name="connsiteY66" fmla="*/ 71090 h 162037"/>
                <a:gd name="connsiteX67" fmla="*/ 1191 w 125499"/>
                <a:gd name="connsiteY67" fmla="*/ 60923 h 162037"/>
                <a:gd name="connsiteX68" fmla="*/ 11835 w 125499"/>
                <a:gd name="connsiteY68" fmla="*/ 50279 h 162037"/>
                <a:gd name="connsiteX69" fmla="*/ 22479 w 125499"/>
                <a:gd name="connsiteY69" fmla="*/ 60923 h 162037"/>
                <a:gd name="connsiteX70" fmla="*/ 15171 w 125499"/>
                <a:gd name="connsiteY70" fmla="*/ 71090 h 162037"/>
                <a:gd name="connsiteX71" fmla="*/ 15171 w 125499"/>
                <a:gd name="connsiteY71" fmla="*/ 78239 h 162037"/>
                <a:gd name="connsiteX72" fmla="*/ 62829 w 125499"/>
                <a:gd name="connsiteY72" fmla="*/ 125897 h 162037"/>
                <a:gd name="connsiteX73" fmla="*/ 110487 w 125499"/>
                <a:gd name="connsiteY73" fmla="*/ 78239 h 162037"/>
                <a:gd name="connsiteX74" fmla="*/ 110487 w 125499"/>
                <a:gd name="connsiteY74" fmla="*/ 71090 h 162037"/>
                <a:gd name="connsiteX75" fmla="*/ 103021 w 125499"/>
                <a:gd name="connsiteY75" fmla="*/ 60923 h 162037"/>
                <a:gd name="connsiteX76" fmla="*/ 113664 w 125499"/>
                <a:gd name="connsiteY76" fmla="*/ 50279 h 162037"/>
                <a:gd name="connsiteX77" fmla="*/ 124308 w 125499"/>
                <a:gd name="connsiteY77" fmla="*/ 60923 h 162037"/>
                <a:gd name="connsiteX78" fmla="*/ 116682 w 125499"/>
                <a:gd name="connsiteY78" fmla="*/ 71090 h 162037"/>
                <a:gd name="connsiteX79" fmla="*/ 7387 w 125499"/>
                <a:gd name="connsiteY79" fmla="*/ 61082 h 162037"/>
                <a:gd name="connsiteX80" fmla="*/ 11676 w 125499"/>
                <a:gd name="connsiteY80" fmla="*/ 65371 h 162037"/>
                <a:gd name="connsiteX81" fmla="*/ 15965 w 125499"/>
                <a:gd name="connsiteY81" fmla="*/ 61082 h 162037"/>
                <a:gd name="connsiteX82" fmla="*/ 11676 w 125499"/>
                <a:gd name="connsiteY82" fmla="*/ 56793 h 162037"/>
                <a:gd name="connsiteX83" fmla="*/ 7387 w 125499"/>
                <a:gd name="connsiteY83" fmla="*/ 61082 h 162037"/>
                <a:gd name="connsiteX84" fmla="*/ 66959 w 125499"/>
                <a:gd name="connsiteY84" fmla="*/ 132092 h 162037"/>
                <a:gd name="connsiteX85" fmla="*/ 62670 w 125499"/>
                <a:gd name="connsiteY85" fmla="*/ 132251 h 162037"/>
                <a:gd name="connsiteX86" fmla="*/ 58381 w 125499"/>
                <a:gd name="connsiteY86" fmla="*/ 132092 h 162037"/>
                <a:gd name="connsiteX87" fmla="*/ 58381 w 125499"/>
                <a:gd name="connsiteY87" fmla="*/ 132569 h 162037"/>
                <a:gd name="connsiteX88" fmla="*/ 58381 w 125499"/>
                <a:gd name="connsiteY88" fmla="*/ 155286 h 162037"/>
                <a:gd name="connsiteX89" fmla="*/ 66800 w 125499"/>
                <a:gd name="connsiteY89" fmla="*/ 155286 h 162037"/>
                <a:gd name="connsiteX90" fmla="*/ 66800 w 125499"/>
                <a:gd name="connsiteY90" fmla="*/ 132569 h 162037"/>
                <a:gd name="connsiteX91" fmla="*/ 66959 w 125499"/>
                <a:gd name="connsiteY91" fmla="*/ 132092 h 162037"/>
                <a:gd name="connsiteX92" fmla="*/ 117795 w 125499"/>
                <a:gd name="connsiteY92" fmla="*/ 61082 h 162037"/>
                <a:gd name="connsiteX93" fmla="*/ 113505 w 125499"/>
                <a:gd name="connsiteY93" fmla="*/ 56793 h 162037"/>
                <a:gd name="connsiteX94" fmla="*/ 109216 w 125499"/>
                <a:gd name="connsiteY94" fmla="*/ 61082 h 162037"/>
                <a:gd name="connsiteX95" fmla="*/ 113505 w 125499"/>
                <a:gd name="connsiteY95" fmla="*/ 65371 h 162037"/>
                <a:gd name="connsiteX96" fmla="*/ 117795 w 125499"/>
                <a:gd name="connsiteY96" fmla="*/ 61082 h 16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25499" h="162037">
                  <a:moveTo>
                    <a:pt x="23749" y="82369"/>
                  </a:moveTo>
                  <a:lnTo>
                    <a:pt x="23749" y="34711"/>
                  </a:lnTo>
                  <a:cubicBezTo>
                    <a:pt x="23749" y="16124"/>
                    <a:pt x="38841" y="1191"/>
                    <a:pt x="57269" y="1191"/>
                  </a:cubicBezTo>
                  <a:lnTo>
                    <a:pt x="67118" y="1191"/>
                  </a:lnTo>
                  <a:cubicBezTo>
                    <a:pt x="78080" y="1191"/>
                    <a:pt x="88406" y="6593"/>
                    <a:pt x="94601" y="15489"/>
                  </a:cubicBezTo>
                  <a:cubicBezTo>
                    <a:pt x="95554" y="16919"/>
                    <a:pt x="95236" y="18984"/>
                    <a:pt x="93807" y="19937"/>
                  </a:cubicBezTo>
                  <a:cubicBezTo>
                    <a:pt x="92377" y="20890"/>
                    <a:pt x="90312" y="20572"/>
                    <a:pt x="89359" y="19143"/>
                  </a:cubicBezTo>
                  <a:cubicBezTo>
                    <a:pt x="84275" y="11835"/>
                    <a:pt x="75856" y="7546"/>
                    <a:pt x="67118" y="7546"/>
                  </a:cubicBezTo>
                  <a:lnTo>
                    <a:pt x="57269" y="7546"/>
                  </a:lnTo>
                  <a:cubicBezTo>
                    <a:pt x="42336" y="7546"/>
                    <a:pt x="30104" y="19778"/>
                    <a:pt x="30104" y="34711"/>
                  </a:cubicBezTo>
                  <a:lnTo>
                    <a:pt x="30104" y="45196"/>
                  </a:lnTo>
                  <a:lnTo>
                    <a:pt x="45354" y="45196"/>
                  </a:lnTo>
                  <a:cubicBezTo>
                    <a:pt x="47102" y="45196"/>
                    <a:pt x="48532" y="46626"/>
                    <a:pt x="48532" y="48373"/>
                  </a:cubicBezTo>
                  <a:cubicBezTo>
                    <a:pt x="48532" y="50120"/>
                    <a:pt x="47102" y="51550"/>
                    <a:pt x="45354" y="51550"/>
                  </a:cubicBezTo>
                  <a:lnTo>
                    <a:pt x="30104" y="51550"/>
                  </a:lnTo>
                  <a:lnTo>
                    <a:pt x="30104" y="62670"/>
                  </a:lnTo>
                  <a:lnTo>
                    <a:pt x="45354" y="62670"/>
                  </a:lnTo>
                  <a:cubicBezTo>
                    <a:pt x="47102" y="62670"/>
                    <a:pt x="48532" y="64100"/>
                    <a:pt x="48532" y="65848"/>
                  </a:cubicBezTo>
                  <a:cubicBezTo>
                    <a:pt x="48532" y="67595"/>
                    <a:pt x="47102" y="69025"/>
                    <a:pt x="45354" y="69025"/>
                  </a:cubicBezTo>
                  <a:lnTo>
                    <a:pt x="30104" y="69025"/>
                  </a:lnTo>
                  <a:lnTo>
                    <a:pt x="30104" y="80145"/>
                  </a:lnTo>
                  <a:lnTo>
                    <a:pt x="45354" y="80145"/>
                  </a:lnTo>
                  <a:cubicBezTo>
                    <a:pt x="47102" y="80145"/>
                    <a:pt x="48532" y="81575"/>
                    <a:pt x="48532" y="83322"/>
                  </a:cubicBezTo>
                  <a:cubicBezTo>
                    <a:pt x="48532" y="85070"/>
                    <a:pt x="47102" y="86499"/>
                    <a:pt x="45354" y="86499"/>
                  </a:cubicBezTo>
                  <a:lnTo>
                    <a:pt x="30422" y="86499"/>
                  </a:lnTo>
                  <a:cubicBezTo>
                    <a:pt x="32328" y="99526"/>
                    <a:pt x="43607" y="109693"/>
                    <a:pt x="57269" y="109693"/>
                  </a:cubicBezTo>
                  <a:lnTo>
                    <a:pt x="67118" y="109693"/>
                  </a:lnTo>
                  <a:cubicBezTo>
                    <a:pt x="80781" y="109693"/>
                    <a:pt x="92059" y="99685"/>
                    <a:pt x="93966" y="86499"/>
                  </a:cubicBezTo>
                  <a:lnTo>
                    <a:pt x="80304" y="86499"/>
                  </a:lnTo>
                  <a:cubicBezTo>
                    <a:pt x="78556" y="86499"/>
                    <a:pt x="77126" y="85070"/>
                    <a:pt x="77126" y="83322"/>
                  </a:cubicBezTo>
                  <a:cubicBezTo>
                    <a:pt x="77126" y="81575"/>
                    <a:pt x="78556" y="80145"/>
                    <a:pt x="80304" y="80145"/>
                  </a:cubicBezTo>
                  <a:lnTo>
                    <a:pt x="94284" y="80145"/>
                  </a:lnTo>
                  <a:lnTo>
                    <a:pt x="94284" y="69025"/>
                  </a:lnTo>
                  <a:lnTo>
                    <a:pt x="80304" y="69025"/>
                  </a:lnTo>
                  <a:cubicBezTo>
                    <a:pt x="78556" y="69025"/>
                    <a:pt x="77126" y="67595"/>
                    <a:pt x="77126" y="65848"/>
                  </a:cubicBezTo>
                  <a:cubicBezTo>
                    <a:pt x="77126" y="64100"/>
                    <a:pt x="78556" y="62670"/>
                    <a:pt x="80304" y="62670"/>
                  </a:cubicBezTo>
                  <a:lnTo>
                    <a:pt x="94284" y="62670"/>
                  </a:lnTo>
                  <a:lnTo>
                    <a:pt x="94284" y="51550"/>
                  </a:lnTo>
                  <a:lnTo>
                    <a:pt x="80304" y="51550"/>
                  </a:lnTo>
                  <a:cubicBezTo>
                    <a:pt x="78556" y="51550"/>
                    <a:pt x="77126" y="50120"/>
                    <a:pt x="77126" y="48373"/>
                  </a:cubicBezTo>
                  <a:cubicBezTo>
                    <a:pt x="77126" y="46626"/>
                    <a:pt x="78556" y="45196"/>
                    <a:pt x="80304" y="45196"/>
                  </a:cubicBezTo>
                  <a:lnTo>
                    <a:pt x="94284" y="45196"/>
                  </a:lnTo>
                  <a:lnTo>
                    <a:pt x="94284" y="34711"/>
                  </a:lnTo>
                  <a:cubicBezTo>
                    <a:pt x="94284" y="32805"/>
                    <a:pt x="94125" y="31057"/>
                    <a:pt x="93807" y="29151"/>
                  </a:cubicBezTo>
                  <a:cubicBezTo>
                    <a:pt x="93489" y="27403"/>
                    <a:pt x="94601" y="25815"/>
                    <a:pt x="96349" y="25338"/>
                  </a:cubicBezTo>
                  <a:cubicBezTo>
                    <a:pt x="98096" y="25021"/>
                    <a:pt x="99685" y="26133"/>
                    <a:pt x="100161" y="27880"/>
                  </a:cubicBezTo>
                  <a:cubicBezTo>
                    <a:pt x="100638" y="30104"/>
                    <a:pt x="100796" y="32328"/>
                    <a:pt x="100796" y="34711"/>
                  </a:cubicBezTo>
                  <a:lnTo>
                    <a:pt x="100796" y="82528"/>
                  </a:lnTo>
                  <a:cubicBezTo>
                    <a:pt x="100796" y="101115"/>
                    <a:pt x="85705" y="116047"/>
                    <a:pt x="67278" y="116047"/>
                  </a:cubicBezTo>
                  <a:lnTo>
                    <a:pt x="57428" y="116047"/>
                  </a:lnTo>
                  <a:cubicBezTo>
                    <a:pt x="38841" y="116047"/>
                    <a:pt x="23749" y="100956"/>
                    <a:pt x="23749" y="82369"/>
                  </a:cubicBezTo>
                  <a:close/>
                  <a:moveTo>
                    <a:pt x="116682" y="71090"/>
                  </a:moveTo>
                  <a:lnTo>
                    <a:pt x="116682" y="78239"/>
                  </a:lnTo>
                  <a:cubicBezTo>
                    <a:pt x="116682" y="104451"/>
                    <a:pt x="97778" y="126532"/>
                    <a:pt x="72838" y="131298"/>
                  </a:cubicBezTo>
                  <a:cubicBezTo>
                    <a:pt x="72996" y="131775"/>
                    <a:pt x="73155" y="132092"/>
                    <a:pt x="73155" y="132569"/>
                  </a:cubicBezTo>
                  <a:lnTo>
                    <a:pt x="73155" y="155286"/>
                  </a:lnTo>
                  <a:lnTo>
                    <a:pt x="102703" y="155286"/>
                  </a:lnTo>
                  <a:cubicBezTo>
                    <a:pt x="104451" y="155286"/>
                    <a:pt x="105880" y="156716"/>
                    <a:pt x="105880" y="158463"/>
                  </a:cubicBezTo>
                  <a:cubicBezTo>
                    <a:pt x="105880" y="160211"/>
                    <a:pt x="104451" y="161640"/>
                    <a:pt x="102703" y="161640"/>
                  </a:cubicBezTo>
                  <a:lnTo>
                    <a:pt x="22638" y="161640"/>
                  </a:lnTo>
                  <a:cubicBezTo>
                    <a:pt x="20890" y="161640"/>
                    <a:pt x="19460" y="160211"/>
                    <a:pt x="19460" y="158463"/>
                  </a:cubicBezTo>
                  <a:cubicBezTo>
                    <a:pt x="19460" y="156716"/>
                    <a:pt x="20890" y="155286"/>
                    <a:pt x="22638" y="155286"/>
                  </a:cubicBezTo>
                  <a:lnTo>
                    <a:pt x="52186" y="155286"/>
                  </a:lnTo>
                  <a:lnTo>
                    <a:pt x="52186" y="132569"/>
                  </a:lnTo>
                  <a:cubicBezTo>
                    <a:pt x="52186" y="132092"/>
                    <a:pt x="52344" y="131616"/>
                    <a:pt x="52503" y="131298"/>
                  </a:cubicBezTo>
                  <a:cubicBezTo>
                    <a:pt x="27562" y="126532"/>
                    <a:pt x="8657" y="104610"/>
                    <a:pt x="8657" y="78239"/>
                  </a:cubicBezTo>
                  <a:lnTo>
                    <a:pt x="8657" y="71090"/>
                  </a:lnTo>
                  <a:cubicBezTo>
                    <a:pt x="4369" y="69819"/>
                    <a:pt x="1191" y="65689"/>
                    <a:pt x="1191" y="60923"/>
                  </a:cubicBezTo>
                  <a:cubicBezTo>
                    <a:pt x="1191" y="55045"/>
                    <a:pt x="5957" y="50279"/>
                    <a:pt x="11835" y="50279"/>
                  </a:cubicBezTo>
                  <a:cubicBezTo>
                    <a:pt x="17713" y="50279"/>
                    <a:pt x="22479" y="55045"/>
                    <a:pt x="22479" y="60923"/>
                  </a:cubicBezTo>
                  <a:cubicBezTo>
                    <a:pt x="22479" y="65689"/>
                    <a:pt x="19460" y="69660"/>
                    <a:pt x="15171" y="71090"/>
                  </a:cubicBezTo>
                  <a:lnTo>
                    <a:pt x="15171" y="78239"/>
                  </a:lnTo>
                  <a:cubicBezTo>
                    <a:pt x="15171" y="104451"/>
                    <a:pt x="36617" y="125897"/>
                    <a:pt x="62829" y="125897"/>
                  </a:cubicBezTo>
                  <a:cubicBezTo>
                    <a:pt x="89041" y="125897"/>
                    <a:pt x="110487" y="104451"/>
                    <a:pt x="110487" y="78239"/>
                  </a:cubicBezTo>
                  <a:lnTo>
                    <a:pt x="110487" y="71090"/>
                  </a:lnTo>
                  <a:cubicBezTo>
                    <a:pt x="106198" y="69660"/>
                    <a:pt x="103021" y="65689"/>
                    <a:pt x="103021" y="60923"/>
                  </a:cubicBezTo>
                  <a:cubicBezTo>
                    <a:pt x="103021" y="55045"/>
                    <a:pt x="107787" y="50279"/>
                    <a:pt x="113664" y="50279"/>
                  </a:cubicBezTo>
                  <a:cubicBezTo>
                    <a:pt x="119542" y="50279"/>
                    <a:pt x="124308" y="55045"/>
                    <a:pt x="124308" y="60923"/>
                  </a:cubicBezTo>
                  <a:cubicBezTo>
                    <a:pt x="124149" y="65689"/>
                    <a:pt x="120972" y="69819"/>
                    <a:pt x="116682" y="71090"/>
                  </a:cubicBezTo>
                  <a:close/>
                  <a:moveTo>
                    <a:pt x="7387" y="61082"/>
                  </a:moveTo>
                  <a:cubicBezTo>
                    <a:pt x="7387" y="63465"/>
                    <a:pt x="9293" y="65371"/>
                    <a:pt x="11676" y="65371"/>
                  </a:cubicBezTo>
                  <a:cubicBezTo>
                    <a:pt x="14059" y="65371"/>
                    <a:pt x="15965" y="63465"/>
                    <a:pt x="15965" y="61082"/>
                  </a:cubicBezTo>
                  <a:cubicBezTo>
                    <a:pt x="15965" y="58699"/>
                    <a:pt x="14059" y="56793"/>
                    <a:pt x="11676" y="56793"/>
                  </a:cubicBezTo>
                  <a:cubicBezTo>
                    <a:pt x="9293" y="56793"/>
                    <a:pt x="7387" y="58699"/>
                    <a:pt x="7387" y="61082"/>
                  </a:cubicBezTo>
                  <a:close/>
                  <a:moveTo>
                    <a:pt x="66959" y="132092"/>
                  </a:moveTo>
                  <a:cubicBezTo>
                    <a:pt x="65530" y="132251"/>
                    <a:pt x="64100" y="132251"/>
                    <a:pt x="62670" y="132251"/>
                  </a:cubicBezTo>
                  <a:cubicBezTo>
                    <a:pt x="61240" y="132251"/>
                    <a:pt x="59811" y="132251"/>
                    <a:pt x="58381" y="132092"/>
                  </a:cubicBezTo>
                  <a:cubicBezTo>
                    <a:pt x="58381" y="132251"/>
                    <a:pt x="58381" y="132410"/>
                    <a:pt x="58381" y="132569"/>
                  </a:cubicBezTo>
                  <a:lnTo>
                    <a:pt x="58381" y="155286"/>
                  </a:lnTo>
                  <a:lnTo>
                    <a:pt x="66800" y="155286"/>
                  </a:lnTo>
                  <a:lnTo>
                    <a:pt x="66800" y="132569"/>
                  </a:lnTo>
                  <a:cubicBezTo>
                    <a:pt x="66800" y="132410"/>
                    <a:pt x="66800" y="132251"/>
                    <a:pt x="66959" y="132092"/>
                  </a:cubicBezTo>
                  <a:close/>
                  <a:moveTo>
                    <a:pt x="117795" y="61082"/>
                  </a:moveTo>
                  <a:cubicBezTo>
                    <a:pt x="117795" y="58699"/>
                    <a:pt x="115888" y="56793"/>
                    <a:pt x="113505" y="56793"/>
                  </a:cubicBezTo>
                  <a:cubicBezTo>
                    <a:pt x="111122" y="56793"/>
                    <a:pt x="109216" y="58699"/>
                    <a:pt x="109216" y="61082"/>
                  </a:cubicBezTo>
                  <a:cubicBezTo>
                    <a:pt x="109216" y="63465"/>
                    <a:pt x="111122" y="65371"/>
                    <a:pt x="113505" y="65371"/>
                  </a:cubicBezTo>
                  <a:cubicBezTo>
                    <a:pt x="115888" y="65212"/>
                    <a:pt x="117795" y="63306"/>
                    <a:pt x="117795" y="61082"/>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71BCDC1-FF5D-4F0F-859E-9B2AD7C77EE4}"/>
                </a:ext>
              </a:extLst>
            </p:cNvPr>
            <p:cNvSpPr/>
            <p:nvPr/>
          </p:nvSpPr>
          <p:spPr>
            <a:xfrm>
              <a:off x="4302267" y="298617"/>
              <a:ext cx="137780" cy="131517"/>
            </a:xfrm>
            <a:custGeom>
              <a:avLst/>
              <a:gdLst>
                <a:gd name="connsiteX0" fmla="*/ 55244 w 104847"/>
                <a:gd name="connsiteY0" fmla="*/ 1191 h 100082"/>
                <a:gd name="connsiteX1" fmla="*/ 5997 w 104847"/>
                <a:gd name="connsiteY1" fmla="*/ 50438 h 100082"/>
                <a:gd name="connsiteX2" fmla="*/ 15052 w 104847"/>
                <a:gd name="connsiteY2" fmla="*/ 78874 h 100082"/>
                <a:gd name="connsiteX3" fmla="*/ 2185 w 104847"/>
                <a:gd name="connsiteY3" fmla="*/ 91265 h 100082"/>
                <a:gd name="connsiteX4" fmla="*/ 1231 w 104847"/>
                <a:gd name="connsiteY4" fmla="*/ 93966 h 100082"/>
                <a:gd name="connsiteX5" fmla="*/ 2979 w 104847"/>
                <a:gd name="connsiteY5" fmla="*/ 96349 h 100082"/>
                <a:gd name="connsiteX6" fmla="*/ 17435 w 104847"/>
                <a:gd name="connsiteY6" fmla="*/ 99367 h 100082"/>
                <a:gd name="connsiteX7" fmla="*/ 35068 w 104847"/>
                <a:gd name="connsiteY7" fmla="*/ 95396 h 100082"/>
                <a:gd name="connsiteX8" fmla="*/ 55562 w 104847"/>
                <a:gd name="connsiteY8" fmla="*/ 99844 h 100082"/>
                <a:gd name="connsiteX9" fmla="*/ 104808 w 104847"/>
                <a:gd name="connsiteY9" fmla="*/ 50597 h 100082"/>
                <a:gd name="connsiteX10" fmla="*/ 55244 w 104847"/>
                <a:gd name="connsiteY10" fmla="*/ 1191 h 100082"/>
                <a:gd name="connsiteX11" fmla="*/ 55244 w 104847"/>
                <a:gd name="connsiteY11" fmla="*/ 93489 h 100082"/>
                <a:gd name="connsiteX12" fmla="*/ 36180 w 104847"/>
                <a:gd name="connsiteY12" fmla="*/ 89041 h 100082"/>
                <a:gd name="connsiteX13" fmla="*/ 34751 w 104847"/>
                <a:gd name="connsiteY13" fmla="*/ 88723 h 100082"/>
                <a:gd name="connsiteX14" fmla="*/ 33321 w 104847"/>
                <a:gd name="connsiteY14" fmla="*/ 89041 h 100082"/>
                <a:gd name="connsiteX15" fmla="*/ 17117 w 104847"/>
                <a:gd name="connsiteY15" fmla="*/ 93013 h 100082"/>
                <a:gd name="connsiteX16" fmla="*/ 10128 w 104847"/>
                <a:gd name="connsiteY16" fmla="*/ 92218 h 100082"/>
                <a:gd name="connsiteX17" fmla="*/ 21248 w 104847"/>
                <a:gd name="connsiteY17" fmla="*/ 81575 h 100082"/>
                <a:gd name="connsiteX18" fmla="*/ 21565 w 104847"/>
                <a:gd name="connsiteY18" fmla="*/ 77286 h 100082"/>
                <a:gd name="connsiteX19" fmla="*/ 12192 w 104847"/>
                <a:gd name="connsiteY19" fmla="*/ 50438 h 100082"/>
                <a:gd name="connsiteX20" fmla="*/ 55085 w 104847"/>
                <a:gd name="connsiteY20" fmla="*/ 7546 h 100082"/>
                <a:gd name="connsiteX21" fmla="*/ 97977 w 104847"/>
                <a:gd name="connsiteY21" fmla="*/ 50438 h 100082"/>
                <a:gd name="connsiteX22" fmla="*/ 55244 w 104847"/>
                <a:gd name="connsiteY22" fmla="*/ 93489 h 100082"/>
                <a:gd name="connsiteX23" fmla="*/ 81932 w 104847"/>
                <a:gd name="connsiteY23" fmla="*/ 39795 h 100082"/>
                <a:gd name="connsiteX24" fmla="*/ 78755 w 104847"/>
                <a:gd name="connsiteY24" fmla="*/ 42972 h 100082"/>
                <a:gd name="connsiteX25" fmla="*/ 36657 w 104847"/>
                <a:gd name="connsiteY25" fmla="*/ 42972 h 100082"/>
                <a:gd name="connsiteX26" fmla="*/ 33480 w 104847"/>
                <a:gd name="connsiteY26" fmla="*/ 39795 h 100082"/>
                <a:gd name="connsiteX27" fmla="*/ 36657 w 104847"/>
                <a:gd name="connsiteY27" fmla="*/ 36617 h 100082"/>
                <a:gd name="connsiteX28" fmla="*/ 78755 w 104847"/>
                <a:gd name="connsiteY28" fmla="*/ 36617 h 100082"/>
                <a:gd name="connsiteX29" fmla="*/ 81932 w 104847"/>
                <a:gd name="connsiteY29" fmla="*/ 39795 h 100082"/>
                <a:gd name="connsiteX30" fmla="*/ 81932 w 104847"/>
                <a:gd name="connsiteY30" fmla="*/ 55839 h 100082"/>
                <a:gd name="connsiteX31" fmla="*/ 78755 w 104847"/>
                <a:gd name="connsiteY31" fmla="*/ 59017 h 100082"/>
                <a:gd name="connsiteX32" fmla="*/ 36657 w 104847"/>
                <a:gd name="connsiteY32" fmla="*/ 59017 h 100082"/>
                <a:gd name="connsiteX33" fmla="*/ 33480 w 104847"/>
                <a:gd name="connsiteY33" fmla="*/ 55839 h 100082"/>
                <a:gd name="connsiteX34" fmla="*/ 36657 w 104847"/>
                <a:gd name="connsiteY34" fmla="*/ 52662 h 100082"/>
                <a:gd name="connsiteX35" fmla="*/ 78755 w 104847"/>
                <a:gd name="connsiteY35" fmla="*/ 52662 h 100082"/>
                <a:gd name="connsiteX36" fmla="*/ 81932 w 104847"/>
                <a:gd name="connsiteY36" fmla="*/ 55839 h 1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4847" h="100082">
                  <a:moveTo>
                    <a:pt x="55244" y="1191"/>
                  </a:moveTo>
                  <a:cubicBezTo>
                    <a:pt x="28078" y="1191"/>
                    <a:pt x="5997" y="23273"/>
                    <a:pt x="5997" y="50438"/>
                  </a:cubicBezTo>
                  <a:cubicBezTo>
                    <a:pt x="5997" y="60764"/>
                    <a:pt x="9174" y="70455"/>
                    <a:pt x="15052" y="78874"/>
                  </a:cubicBezTo>
                  <a:lnTo>
                    <a:pt x="2185" y="91265"/>
                  </a:lnTo>
                  <a:cubicBezTo>
                    <a:pt x="1390" y="91901"/>
                    <a:pt x="1072" y="93013"/>
                    <a:pt x="1231" y="93966"/>
                  </a:cubicBezTo>
                  <a:cubicBezTo>
                    <a:pt x="1390" y="94919"/>
                    <a:pt x="2026" y="95872"/>
                    <a:pt x="2979" y="96349"/>
                  </a:cubicBezTo>
                  <a:cubicBezTo>
                    <a:pt x="3138" y="96508"/>
                    <a:pt x="8856" y="99367"/>
                    <a:pt x="17435" y="99367"/>
                  </a:cubicBezTo>
                  <a:cubicBezTo>
                    <a:pt x="23313" y="99367"/>
                    <a:pt x="29350" y="98096"/>
                    <a:pt x="35068" y="95396"/>
                  </a:cubicBezTo>
                  <a:cubicBezTo>
                    <a:pt x="41582" y="98414"/>
                    <a:pt x="48413" y="99844"/>
                    <a:pt x="55562" y="99844"/>
                  </a:cubicBezTo>
                  <a:cubicBezTo>
                    <a:pt x="82726" y="99844"/>
                    <a:pt x="104808" y="77762"/>
                    <a:pt x="104808" y="50597"/>
                  </a:cubicBezTo>
                  <a:cubicBezTo>
                    <a:pt x="104808" y="23432"/>
                    <a:pt x="82409" y="1191"/>
                    <a:pt x="55244" y="1191"/>
                  </a:cubicBezTo>
                  <a:close/>
                  <a:moveTo>
                    <a:pt x="55244" y="93489"/>
                  </a:moveTo>
                  <a:cubicBezTo>
                    <a:pt x="48571" y="93489"/>
                    <a:pt x="42217" y="91901"/>
                    <a:pt x="36180" y="89041"/>
                  </a:cubicBezTo>
                  <a:cubicBezTo>
                    <a:pt x="35704" y="88882"/>
                    <a:pt x="35227" y="88723"/>
                    <a:pt x="34751" y="88723"/>
                  </a:cubicBezTo>
                  <a:cubicBezTo>
                    <a:pt x="34274" y="88723"/>
                    <a:pt x="33798" y="88882"/>
                    <a:pt x="33321" y="89041"/>
                  </a:cubicBezTo>
                  <a:cubicBezTo>
                    <a:pt x="28078" y="91742"/>
                    <a:pt x="22518" y="93013"/>
                    <a:pt x="17117" y="93013"/>
                  </a:cubicBezTo>
                  <a:cubicBezTo>
                    <a:pt x="14416" y="93013"/>
                    <a:pt x="12033" y="92695"/>
                    <a:pt x="10128" y="92218"/>
                  </a:cubicBezTo>
                  <a:lnTo>
                    <a:pt x="21248" y="81575"/>
                  </a:lnTo>
                  <a:cubicBezTo>
                    <a:pt x="22359" y="80463"/>
                    <a:pt x="22518" y="78556"/>
                    <a:pt x="21565" y="77286"/>
                  </a:cubicBezTo>
                  <a:cubicBezTo>
                    <a:pt x="15370" y="69660"/>
                    <a:pt x="12192" y="60287"/>
                    <a:pt x="12192" y="50438"/>
                  </a:cubicBezTo>
                  <a:cubicBezTo>
                    <a:pt x="12192" y="26768"/>
                    <a:pt x="31415" y="7546"/>
                    <a:pt x="55085" y="7546"/>
                  </a:cubicBezTo>
                  <a:cubicBezTo>
                    <a:pt x="78755" y="7546"/>
                    <a:pt x="97977" y="26768"/>
                    <a:pt x="97977" y="50438"/>
                  </a:cubicBezTo>
                  <a:cubicBezTo>
                    <a:pt x="97977" y="74108"/>
                    <a:pt x="78914" y="93489"/>
                    <a:pt x="55244" y="93489"/>
                  </a:cubicBezTo>
                  <a:close/>
                  <a:moveTo>
                    <a:pt x="81932" y="39795"/>
                  </a:moveTo>
                  <a:cubicBezTo>
                    <a:pt x="81932" y="41542"/>
                    <a:pt x="80502" y="42972"/>
                    <a:pt x="78755" y="42972"/>
                  </a:cubicBezTo>
                  <a:lnTo>
                    <a:pt x="36657" y="42972"/>
                  </a:lnTo>
                  <a:cubicBezTo>
                    <a:pt x="34910" y="42972"/>
                    <a:pt x="33480" y="41542"/>
                    <a:pt x="33480" y="39795"/>
                  </a:cubicBezTo>
                  <a:cubicBezTo>
                    <a:pt x="33480" y="38047"/>
                    <a:pt x="34910" y="36617"/>
                    <a:pt x="36657" y="36617"/>
                  </a:cubicBezTo>
                  <a:lnTo>
                    <a:pt x="78755" y="36617"/>
                  </a:lnTo>
                  <a:cubicBezTo>
                    <a:pt x="80502" y="36617"/>
                    <a:pt x="81932" y="38047"/>
                    <a:pt x="81932" y="39795"/>
                  </a:cubicBezTo>
                  <a:close/>
                  <a:moveTo>
                    <a:pt x="81932" y="55839"/>
                  </a:moveTo>
                  <a:cubicBezTo>
                    <a:pt x="81932" y="57587"/>
                    <a:pt x="80502" y="59017"/>
                    <a:pt x="78755" y="59017"/>
                  </a:cubicBezTo>
                  <a:lnTo>
                    <a:pt x="36657" y="59017"/>
                  </a:lnTo>
                  <a:cubicBezTo>
                    <a:pt x="34910" y="59017"/>
                    <a:pt x="33480" y="57587"/>
                    <a:pt x="33480" y="55839"/>
                  </a:cubicBezTo>
                  <a:cubicBezTo>
                    <a:pt x="33480" y="54092"/>
                    <a:pt x="34910" y="52662"/>
                    <a:pt x="36657" y="52662"/>
                  </a:cubicBezTo>
                  <a:lnTo>
                    <a:pt x="78755" y="52662"/>
                  </a:lnTo>
                  <a:cubicBezTo>
                    <a:pt x="80502" y="52662"/>
                    <a:pt x="81932" y="54092"/>
                    <a:pt x="81932" y="55839"/>
                  </a:cubicBezTo>
                  <a:close/>
                </a:path>
              </a:pathLst>
            </a:custGeom>
            <a:grpFill/>
            <a:ln w="9525" cap="flat">
              <a:noFill/>
              <a:prstDash val="solid"/>
              <a:miter/>
            </a:ln>
          </p:spPr>
          <p:txBody>
            <a:bodyPr rtlCol="0" anchor="ctr"/>
            <a:lstStyle/>
            <a:p>
              <a:endParaRPr lang="en-US"/>
            </a:p>
          </p:txBody>
        </p:sp>
      </p:grpSp>
      <p:sp>
        <p:nvSpPr>
          <p:cNvPr id="34" name="Freeform: Shape 33">
            <a:extLst>
              <a:ext uri="{FF2B5EF4-FFF2-40B4-BE49-F238E27FC236}">
                <a16:creationId xmlns:a16="http://schemas.microsoft.com/office/drawing/2014/main" id="{0296EB0F-2414-48D2-ABE5-3BC6226A59DF}"/>
              </a:ext>
            </a:extLst>
          </p:cNvPr>
          <p:cNvSpPr/>
          <p:nvPr/>
        </p:nvSpPr>
        <p:spPr>
          <a:xfrm>
            <a:off x="6482221" y="2943494"/>
            <a:ext cx="1186198" cy="1050637"/>
          </a:xfrm>
          <a:custGeom>
            <a:avLst/>
            <a:gdLst>
              <a:gd name="connsiteX0" fmla="*/ 221491 w 222404"/>
              <a:gd name="connsiteY0" fmla="*/ 159853 h 196986"/>
              <a:gd name="connsiteX1" fmla="*/ 217996 w 222404"/>
              <a:gd name="connsiteY1" fmla="*/ 160489 h 196986"/>
              <a:gd name="connsiteX2" fmla="*/ 204493 w 222404"/>
              <a:gd name="connsiteY2" fmla="*/ 173992 h 196986"/>
              <a:gd name="connsiteX3" fmla="*/ 166526 w 222404"/>
              <a:gd name="connsiteY3" fmla="*/ 136024 h 196986"/>
              <a:gd name="connsiteX4" fmla="*/ 165731 w 222404"/>
              <a:gd name="connsiteY4" fmla="*/ 135389 h 196986"/>
              <a:gd name="connsiteX5" fmla="*/ 165731 w 222404"/>
              <a:gd name="connsiteY5" fmla="*/ 121091 h 196986"/>
              <a:gd name="connsiteX6" fmla="*/ 214501 w 222404"/>
              <a:gd name="connsiteY6" fmla="*/ 121091 h 196986"/>
              <a:gd name="connsiteX7" fmla="*/ 217679 w 222404"/>
              <a:gd name="connsiteY7" fmla="*/ 117914 h 196986"/>
              <a:gd name="connsiteX8" fmla="*/ 217679 w 222404"/>
              <a:gd name="connsiteY8" fmla="*/ 67079 h 196986"/>
              <a:gd name="connsiteX9" fmla="*/ 197980 w 222404"/>
              <a:gd name="connsiteY9" fmla="*/ 48016 h 196986"/>
              <a:gd name="connsiteX10" fmla="*/ 196232 w 222404"/>
              <a:gd name="connsiteY10" fmla="*/ 48016 h 196986"/>
              <a:gd name="connsiteX11" fmla="*/ 199251 w 222404"/>
              <a:gd name="connsiteY11" fmla="*/ 37531 h 196986"/>
              <a:gd name="connsiteX12" fmla="*/ 199251 w 222404"/>
              <a:gd name="connsiteY12" fmla="*/ 25140 h 196986"/>
              <a:gd name="connsiteX13" fmla="*/ 179552 w 222404"/>
              <a:gd name="connsiteY13" fmla="*/ 5441 h 196986"/>
              <a:gd name="connsiteX14" fmla="*/ 178599 w 222404"/>
              <a:gd name="connsiteY14" fmla="*/ 5441 h 196986"/>
              <a:gd name="connsiteX15" fmla="*/ 158900 w 222404"/>
              <a:gd name="connsiteY15" fmla="*/ 25140 h 196986"/>
              <a:gd name="connsiteX16" fmla="*/ 158900 w 222404"/>
              <a:gd name="connsiteY16" fmla="*/ 37531 h 196986"/>
              <a:gd name="connsiteX17" fmla="*/ 161919 w 222404"/>
              <a:gd name="connsiteY17" fmla="*/ 48016 h 196986"/>
              <a:gd name="connsiteX18" fmla="*/ 160171 w 222404"/>
              <a:gd name="connsiteY18" fmla="*/ 48016 h 196986"/>
              <a:gd name="connsiteX19" fmla="*/ 141426 w 222404"/>
              <a:gd name="connsiteY19" fmla="*/ 61678 h 196986"/>
              <a:gd name="connsiteX20" fmla="*/ 139043 w 222404"/>
              <a:gd name="connsiteY20" fmla="*/ 61519 h 196986"/>
              <a:gd name="connsiteX21" fmla="*/ 134118 w 222404"/>
              <a:gd name="connsiteY21" fmla="*/ 61519 h 196986"/>
              <a:gd name="connsiteX22" fmla="*/ 139678 w 222404"/>
              <a:gd name="connsiteY22" fmla="*/ 44997 h 196986"/>
              <a:gd name="connsiteX23" fmla="*/ 139678 w 222404"/>
              <a:gd name="connsiteY23" fmla="*/ 27205 h 196986"/>
              <a:gd name="connsiteX24" fmla="*/ 113307 w 222404"/>
              <a:gd name="connsiteY24" fmla="*/ 199 h 196986"/>
              <a:gd name="connsiteX25" fmla="*/ 112036 w 222404"/>
              <a:gd name="connsiteY25" fmla="*/ 199 h 196986"/>
              <a:gd name="connsiteX26" fmla="*/ 85666 w 222404"/>
              <a:gd name="connsiteY26" fmla="*/ 26252 h 196986"/>
              <a:gd name="connsiteX27" fmla="*/ 85666 w 222404"/>
              <a:gd name="connsiteY27" fmla="*/ 26411 h 196986"/>
              <a:gd name="connsiteX28" fmla="*/ 85666 w 222404"/>
              <a:gd name="connsiteY28" fmla="*/ 27046 h 196986"/>
              <a:gd name="connsiteX29" fmla="*/ 85666 w 222404"/>
              <a:gd name="connsiteY29" fmla="*/ 44839 h 196986"/>
              <a:gd name="connsiteX30" fmla="*/ 91226 w 222404"/>
              <a:gd name="connsiteY30" fmla="*/ 61360 h 196986"/>
              <a:gd name="connsiteX31" fmla="*/ 86301 w 222404"/>
              <a:gd name="connsiteY31" fmla="*/ 61360 h 196986"/>
              <a:gd name="connsiteX32" fmla="*/ 81694 w 222404"/>
              <a:gd name="connsiteY32" fmla="*/ 61837 h 196986"/>
              <a:gd name="connsiteX33" fmla="*/ 62790 w 222404"/>
              <a:gd name="connsiteY33" fmla="*/ 47857 h 196986"/>
              <a:gd name="connsiteX34" fmla="*/ 61042 w 222404"/>
              <a:gd name="connsiteY34" fmla="*/ 47857 h 196986"/>
              <a:gd name="connsiteX35" fmla="*/ 64061 w 222404"/>
              <a:gd name="connsiteY35" fmla="*/ 37372 h 196986"/>
              <a:gd name="connsiteX36" fmla="*/ 64061 w 222404"/>
              <a:gd name="connsiteY36" fmla="*/ 25140 h 196986"/>
              <a:gd name="connsiteX37" fmla="*/ 44362 w 222404"/>
              <a:gd name="connsiteY37" fmla="*/ 5441 h 196986"/>
              <a:gd name="connsiteX38" fmla="*/ 43409 w 222404"/>
              <a:gd name="connsiteY38" fmla="*/ 5441 h 196986"/>
              <a:gd name="connsiteX39" fmla="*/ 23710 w 222404"/>
              <a:gd name="connsiteY39" fmla="*/ 25140 h 196986"/>
              <a:gd name="connsiteX40" fmla="*/ 23710 w 222404"/>
              <a:gd name="connsiteY40" fmla="*/ 37531 h 196986"/>
              <a:gd name="connsiteX41" fmla="*/ 26729 w 222404"/>
              <a:gd name="connsiteY41" fmla="*/ 48016 h 196986"/>
              <a:gd name="connsiteX42" fmla="*/ 24981 w 222404"/>
              <a:gd name="connsiteY42" fmla="*/ 48016 h 196986"/>
              <a:gd name="connsiteX43" fmla="*/ 5282 w 222404"/>
              <a:gd name="connsiteY43" fmla="*/ 67079 h 196986"/>
              <a:gd name="connsiteX44" fmla="*/ 5282 w 222404"/>
              <a:gd name="connsiteY44" fmla="*/ 117914 h 196986"/>
              <a:gd name="connsiteX45" fmla="*/ 8460 w 222404"/>
              <a:gd name="connsiteY45" fmla="*/ 121091 h 196986"/>
              <a:gd name="connsiteX46" fmla="*/ 59454 w 222404"/>
              <a:gd name="connsiteY46" fmla="*/ 121091 h 196986"/>
              <a:gd name="connsiteX47" fmla="*/ 59454 w 222404"/>
              <a:gd name="connsiteY47" fmla="*/ 133800 h 196986"/>
              <a:gd name="connsiteX48" fmla="*/ 58977 w 222404"/>
              <a:gd name="connsiteY48" fmla="*/ 134277 h 196986"/>
              <a:gd name="connsiteX49" fmla="*/ 19103 w 222404"/>
              <a:gd name="connsiteY49" fmla="*/ 174151 h 196986"/>
              <a:gd name="connsiteX50" fmla="*/ 5600 w 222404"/>
              <a:gd name="connsiteY50" fmla="*/ 160648 h 196986"/>
              <a:gd name="connsiteX51" fmla="*/ 2105 w 222404"/>
              <a:gd name="connsiteY51" fmla="*/ 160012 h 196986"/>
              <a:gd name="connsiteX52" fmla="*/ 199 w 222404"/>
              <a:gd name="connsiteY52" fmla="*/ 162872 h 196986"/>
              <a:gd name="connsiteX53" fmla="*/ 199 w 222404"/>
              <a:gd name="connsiteY53" fmla="*/ 194326 h 196986"/>
              <a:gd name="connsiteX54" fmla="*/ 3376 w 222404"/>
              <a:gd name="connsiteY54" fmla="*/ 197503 h 196986"/>
              <a:gd name="connsiteX55" fmla="*/ 34830 w 222404"/>
              <a:gd name="connsiteY55" fmla="*/ 197503 h 196986"/>
              <a:gd name="connsiteX56" fmla="*/ 34830 w 222404"/>
              <a:gd name="connsiteY56" fmla="*/ 197503 h 196986"/>
              <a:gd name="connsiteX57" fmla="*/ 38008 w 222404"/>
              <a:gd name="connsiteY57" fmla="*/ 194326 h 196986"/>
              <a:gd name="connsiteX58" fmla="*/ 36737 w 222404"/>
              <a:gd name="connsiteY58" fmla="*/ 191784 h 196986"/>
              <a:gd name="connsiteX59" fmla="*/ 23551 w 222404"/>
              <a:gd name="connsiteY59" fmla="*/ 178599 h 196986"/>
              <a:gd name="connsiteX60" fmla="*/ 61995 w 222404"/>
              <a:gd name="connsiteY60" fmla="*/ 140155 h 196986"/>
              <a:gd name="connsiteX61" fmla="*/ 62631 w 222404"/>
              <a:gd name="connsiteY61" fmla="*/ 140155 h 196986"/>
              <a:gd name="connsiteX62" fmla="*/ 107906 w 222404"/>
              <a:gd name="connsiteY62" fmla="*/ 140155 h 196986"/>
              <a:gd name="connsiteX63" fmla="*/ 107906 w 222404"/>
              <a:gd name="connsiteY63" fmla="*/ 168750 h 196986"/>
              <a:gd name="connsiteX64" fmla="*/ 88843 w 222404"/>
              <a:gd name="connsiteY64" fmla="*/ 168750 h 196986"/>
              <a:gd name="connsiteX65" fmla="*/ 85983 w 222404"/>
              <a:gd name="connsiteY65" fmla="*/ 170656 h 196986"/>
              <a:gd name="connsiteX66" fmla="*/ 86619 w 222404"/>
              <a:gd name="connsiteY66" fmla="*/ 174151 h 196986"/>
              <a:gd name="connsiteX67" fmla="*/ 108859 w 222404"/>
              <a:gd name="connsiteY67" fmla="*/ 196391 h 196986"/>
              <a:gd name="connsiteX68" fmla="*/ 111083 w 222404"/>
              <a:gd name="connsiteY68" fmla="*/ 197344 h 196986"/>
              <a:gd name="connsiteX69" fmla="*/ 113307 w 222404"/>
              <a:gd name="connsiteY69" fmla="*/ 196391 h 196986"/>
              <a:gd name="connsiteX70" fmla="*/ 135548 w 222404"/>
              <a:gd name="connsiteY70" fmla="*/ 174151 h 196986"/>
              <a:gd name="connsiteX71" fmla="*/ 136183 w 222404"/>
              <a:gd name="connsiteY71" fmla="*/ 170656 h 196986"/>
              <a:gd name="connsiteX72" fmla="*/ 133324 w 222404"/>
              <a:gd name="connsiteY72" fmla="*/ 168750 h 196986"/>
              <a:gd name="connsiteX73" fmla="*/ 114261 w 222404"/>
              <a:gd name="connsiteY73" fmla="*/ 168750 h 196986"/>
              <a:gd name="connsiteX74" fmla="*/ 114261 w 222404"/>
              <a:gd name="connsiteY74" fmla="*/ 140155 h 196986"/>
              <a:gd name="connsiteX75" fmla="*/ 161283 w 222404"/>
              <a:gd name="connsiteY75" fmla="*/ 140155 h 196986"/>
              <a:gd name="connsiteX76" fmla="*/ 161601 w 222404"/>
              <a:gd name="connsiteY76" fmla="*/ 140472 h 196986"/>
              <a:gd name="connsiteX77" fmla="*/ 199568 w 222404"/>
              <a:gd name="connsiteY77" fmla="*/ 178440 h 196986"/>
              <a:gd name="connsiteX78" fmla="*/ 186065 w 222404"/>
              <a:gd name="connsiteY78" fmla="*/ 191943 h 196986"/>
              <a:gd name="connsiteX79" fmla="*/ 185430 w 222404"/>
              <a:gd name="connsiteY79" fmla="*/ 195438 h 196986"/>
              <a:gd name="connsiteX80" fmla="*/ 188289 w 222404"/>
              <a:gd name="connsiteY80" fmla="*/ 197344 h 196986"/>
              <a:gd name="connsiteX81" fmla="*/ 219744 w 222404"/>
              <a:gd name="connsiteY81" fmla="*/ 197344 h 196986"/>
              <a:gd name="connsiteX82" fmla="*/ 222921 w 222404"/>
              <a:gd name="connsiteY82" fmla="*/ 194167 h 196986"/>
              <a:gd name="connsiteX83" fmla="*/ 222921 w 222404"/>
              <a:gd name="connsiteY83" fmla="*/ 162713 h 196986"/>
              <a:gd name="connsiteX84" fmla="*/ 221491 w 222404"/>
              <a:gd name="connsiteY84" fmla="*/ 159853 h 196986"/>
              <a:gd name="connsiteX85" fmla="*/ 7189 w 222404"/>
              <a:gd name="connsiteY85" fmla="*/ 190990 h 196986"/>
              <a:gd name="connsiteX86" fmla="*/ 7189 w 222404"/>
              <a:gd name="connsiteY86" fmla="*/ 170497 h 196986"/>
              <a:gd name="connsiteX87" fmla="*/ 27682 w 222404"/>
              <a:gd name="connsiteY87" fmla="*/ 190990 h 196986"/>
              <a:gd name="connsiteX88" fmla="*/ 7189 w 222404"/>
              <a:gd name="connsiteY88" fmla="*/ 190990 h 196986"/>
              <a:gd name="connsiteX89" fmla="*/ 111719 w 222404"/>
              <a:gd name="connsiteY89" fmla="*/ 189560 h 196986"/>
              <a:gd name="connsiteX90" fmla="*/ 97262 w 222404"/>
              <a:gd name="connsiteY90" fmla="*/ 175104 h 196986"/>
              <a:gd name="connsiteX91" fmla="*/ 126334 w 222404"/>
              <a:gd name="connsiteY91" fmla="*/ 175104 h 196986"/>
              <a:gd name="connsiteX92" fmla="*/ 111719 w 222404"/>
              <a:gd name="connsiteY92" fmla="*/ 189560 h 196986"/>
              <a:gd name="connsiteX93" fmla="*/ 165572 w 222404"/>
              <a:gd name="connsiteY93" fmla="*/ 25140 h 196986"/>
              <a:gd name="connsiteX94" fmla="*/ 178917 w 222404"/>
              <a:gd name="connsiteY94" fmla="*/ 11795 h 196986"/>
              <a:gd name="connsiteX95" fmla="*/ 179870 w 222404"/>
              <a:gd name="connsiteY95" fmla="*/ 11795 h 196986"/>
              <a:gd name="connsiteX96" fmla="*/ 193214 w 222404"/>
              <a:gd name="connsiteY96" fmla="*/ 25140 h 196986"/>
              <a:gd name="connsiteX97" fmla="*/ 193214 w 222404"/>
              <a:gd name="connsiteY97" fmla="*/ 37531 h 196986"/>
              <a:gd name="connsiteX98" fmla="*/ 187813 w 222404"/>
              <a:gd name="connsiteY98" fmla="*/ 48175 h 196986"/>
              <a:gd name="connsiteX99" fmla="*/ 186542 w 222404"/>
              <a:gd name="connsiteY99" fmla="*/ 48969 h 196986"/>
              <a:gd name="connsiteX100" fmla="*/ 179870 w 222404"/>
              <a:gd name="connsiteY100" fmla="*/ 50716 h 196986"/>
              <a:gd name="connsiteX101" fmla="*/ 178917 w 222404"/>
              <a:gd name="connsiteY101" fmla="*/ 50716 h 196986"/>
              <a:gd name="connsiteX102" fmla="*/ 165572 w 222404"/>
              <a:gd name="connsiteY102" fmla="*/ 37372 h 196986"/>
              <a:gd name="connsiteX103" fmla="*/ 165572 w 222404"/>
              <a:gd name="connsiteY103" fmla="*/ 25140 h 196986"/>
              <a:gd name="connsiteX104" fmla="*/ 160489 w 222404"/>
              <a:gd name="connsiteY104" fmla="*/ 54211 h 196986"/>
              <a:gd name="connsiteX105" fmla="*/ 168749 w 222404"/>
              <a:gd name="connsiteY105" fmla="*/ 54211 h 196986"/>
              <a:gd name="connsiteX106" fmla="*/ 178917 w 222404"/>
              <a:gd name="connsiteY106" fmla="*/ 57071 h 196986"/>
              <a:gd name="connsiteX107" fmla="*/ 179870 w 222404"/>
              <a:gd name="connsiteY107" fmla="*/ 57071 h 196986"/>
              <a:gd name="connsiteX108" fmla="*/ 190037 w 222404"/>
              <a:gd name="connsiteY108" fmla="*/ 54211 h 196986"/>
              <a:gd name="connsiteX109" fmla="*/ 198298 w 222404"/>
              <a:gd name="connsiteY109" fmla="*/ 54211 h 196986"/>
              <a:gd name="connsiteX110" fmla="*/ 211642 w 222404"/>
              <a:gd name="connsiteY110" fmla="*/ 66920 h 196986"/>
              <a:gd name="connsiteX111" fmla="*/ 211642 w 222404"/>
              <a:gd name="connsiteY111" fmla="*/ 114578 h 196986"/>
              <a:gd name="connsiteX112" fmla="*/ 166049 w 222404"/>
              <a:gd name="connsiteY112" fmla="*/ 114578 h 196986"/>
              <a:gd name="connsiteX113" fmla="*/ 166049 w 222404"/>
              <a:gd name="connsiteY113" fmla="*/ 88366 h 196986"/>
              <a:gd name="connsiteX114" fmla="*/ 148257 w 222404"/>
              <a:gd name="connsiteY114" fmla="*/ 62949 h 196986"/>
              <a:gd name="connsiteX115" fmla="*/ 160489 w 222404"/>
              <a:gd name="connsiteY115" fmla="*/ 54211 h 196986"/>
              <a:gd name="connsiteX116" fmla="*/ 98374 w 222404"/>
              <a:gd name="connsiteY116" fmla="*/ 67873 h 196986"/>
              <a:gd name="connsiteX117" fmla="*/ 112195 w 222404"/>
              <a:gd name="connsiteY117" fmla="*/ 72004 h 196986"/>
              <a:gd name="connsiteX118" fmla="*/ 113466 w 222404"/>
              <a:gd name="connsiteY118" fmla="*/ 72004 h 196986"/>
              <a:gd name="connsiteX119" fmla="*/ 127287 w 222404"/>
              <a:gd name="connsiteY119" fmla="*/ 67873 h 196986"/>
              <a:gd name="connsiteX120" fmla="*/ 128717 w 222404"/>
              <a:gd name="connsiteY120" fmla="*/ 67873 h 196986"/>
              <a:gd name="connsiteX121" fmla="*/ 112831 w 222404"/>
              <a:gd name="connsiteY121" fmla="*/ 104093 h 196986"/>
              <a:gd name="connsiteX122" fmla="*/ 96945 w 222404"/>
              <a:gd name="connsiteY122" fmla="*/ 67873 h 196986"/>
              <a:gd name="connsiteX123" fmla="*/ 98374 w 222404"/>
              <a:gd name="connsiteY123" fmla="*/ 67873 h 196986"/>
              <a:gd name="connsiteX124" fmla="*/ 92338 w 222404"/>
              <a:gd name="connsiteY124" fmla="*/ 30223 h 196986"/>
              <a:gd name="connsiteX125" fmla="*/ 123792 w 222404"/>
              <a:gd name="connsiteY125" fmla="*/ 23710 h 196986"/>
              <a:gd name="connsiteX126" fmla="*/ 133324 w 222404"/>
              <a:gd name="connsiteY126" fmla="*/ 31018 h 196986"/>
              <a:gd name="connsiteX127" fmla="*/ 133641 w 222404"/>
              <a:gd name="connsiteY127" fmla="*/ 31176 h 196986"/>
              <a:gd name="connsiteX128" fmla="*/ 133641 w 222404"/>
              <a:gd name="connsiteY128" fmla="*/ 44997 h 196986"/>
              <a:gd name="connsiteX129" fmla="*/ 125222 w 222404"/>
              <a:gd name="connsiteY129" fmla="*/ 61678 h 196986"/>
              <a:gd name="connsiteX130" fmla="*/ 123792 w 222404"/>
              <a:gd name="connsiteY130" fmla="*/ 62631 h 196986"/>
              <a:gd name="connsiteX131" fmla="*/ 113466 w 222404"/>
              <a:gd name="connsiteY131" fmla="*/ 65649 h 196986"/>
              <a:gd name="connsiteX132" fmla="*/ 112195 w 222404"/>
              <a:gd name="connsiteY132" fmla="*/ 65649 h 196986"/>
              <a:gd name="connsiteX133" fmla="*/ 92179 w 222404"/>
              <a:gd name="connsiteY133" fmla="*/ 44997 h 196986"/>
              <a:gd name="connsiteX134" fmla="*/ 92179 w 222404"/>
              <a:gd name="connsiteY134" fmla="*/ 30223 h 196986"/>
              <a:gd name="connsiteX135" fmla="*/ 112354 w 222404"/>
              <a:gd name="connsiteY135" fmla="*/ 6553 h 196986"/>
              <a:gd name="connsiteX136" fmla="*/ 113625 w 222404"/>
              <a:gd name="connsiteY136" fmla="*/ 6553 h 196986"/>
              <a:gd name="connsiteX137" fmla="*/ 133324 w 222404"/>
              <a:gd name="connsiteY137" fmla="*/ 24028 h 196986"/>
              <a:gd name="connsiteX138" fmla="*/ 127764 w 222404"/>
              <a:gd name="connsiteY138" fmla="*/ 18468 h 196986"/>
              <a:gd name="connsiteX139" fmla="*/ 125857 w 222404"/>
              <a:gd name="connsiteY139" fmla="*/ 16561 h 196986"/>
              <a:gd name="connsiteX140" fmla="*/ 123157 w 222404"/>
              <a:gd name="connsiteY140" fmla="*/ 16879 h 196986"/>
              <a:gd name="connsiteX141" fmla="*/ 92497 w 222404"/>
              <a:gd name="connsiteY141" fmla="*/ 24028 h 196986"/>
              <a:gd name="connsiteX142" fmla="*/ 112354 w 222404"/>
              <a:gd name="connsiteY142" fmla="*/ 6553 h 196986"/>
              <a:gd name="connsiteX143" fmla="*/ 30541 w 222404"/>
              <a:gd name="connsiteY143" fmla="*/ 25140 h 196986"/>
              <a:gd name="connsiteX144" fmla="*/ 43885 w 222404"/>
              <a:gd name="connsiteY144" fmla="*/ 11795 h 196986"/>
              <a:gd name="connsiteX145" fmla="*/ 44838 w 222404"/>
              <a:gd name="connsiteY145" fmla="*/ 11795 h 196986"/>
              <a:gd name="connsiteX146" fmla="*/ 58183 w 222404"/>
              <a:gd name="connsiteY146" fmla="*/ 25140 h 196986"/>
              <a:gd name="connsiteX147" fmla="*/ 58183 w 222404"/>
              <a:gd name="connsiteY147" fmla="*/ 37531 h 196986"/>
              <a:gd name="connsiteX148" fmla="*/ 44838 w 222404"/>
              <a:gd name="connsiteY148" fmla="*/ 50875 h 196986"/>
              <a:gd name="connsiteX149" fmla="*/ 43885 w 222404"/>
              <a:gd name="connsiteY149" fmla="*/ 50875 h 196986"/>
              <a:gd name="connsiteX150" fmla="*/ 37213 w 222404"/>
              <a:gd name="connsiteY150" fmla="*/ 49128 h 196986"/>
              <a:gd name="connsiteX151" fmla="*/ 35942 w 222404"/>
              <a:gd name="connsiteY151" fmla="*/ 48333 h 196986"/>
              <a:gd name="connsiteX152" fmla="*/ 30541 w 222404"/>
              <a:gd name="connsiteY152" fmla="*/ 37690 h 196986"/>
              <a:gd name="connsiteX153" fmla="*/ 30541 w 222404"/>
              <a:gd name="connsiteY153" fmla="*/ 25140 h 196986"/>
              <a:gd name="connsiteX154" fmla="*/ 12272 w 222404"/>
              <a:gd name="connsiteY154" fmla="*/ 114578 h 196986"/>
              <a:gd name="connsiteX155" fmla="*/ 12272 w 222404"/>
              <a:gd name="connsiteY155" fmla="*/ 66920 h 196986"/>
              <a:gd name="connsiteX156" fmla="*/ 25616 w 222404"/>
              <a:gd name="connsiteY156" fmla="*/ 54211 h 196986"/>
              <a:gd name="connsiteX157" fmla="*/ 33877 w 222404"/>
              <a:gd name="connsiteY157" fmla="*/ 54211 h 196986"/>
              <a:gd name="connsiteX158" fmla="*/ 44044 w 222404"/>
              <a:gd name="connsiteY158" fmla="*/ 57071 h 196986"/>
              <a:gd name="connsiteX159" fmla="*/ 44997 w 222404"/>
              <a:gd name="connsiteY159" fmla="*/ 57071 h 196986"/>
              <a:gd name="connsiteX160" fmla="*/ 55164 w 222404"/>
              <a:gd name="connsiteY160" fmla="*/ 54211 h 196986"/>
              <a:gd name="connsiteX161" fmla="*/ 63425 w 222404"/>
              <a:gd name="connsiteY161" fmla="*/ 54211 h 196986"/>
              <a:gd name="connsiteX162" fmla="*/ 76293 w 222404"/>
              <a:gd name="connsiteY162" fmla="*/ 63743 h 196986"/>
              <a:gd name="connsiteX163" fmla="*/ 60566 w 222404"/>
              <a:gd name="connsiteY163" fmla="*/ 88366 h 196986"/>
              <a:gd name="connsiteX164" fmla="*/ 60566 w 222404"/>
              <a:gd name="connsiteY164" fmla="*/ 114578 h 196986"/>
              <a:gd name="connsiteX165" fmla="*/ 12272 w 222404"/>
              <a:gd name="connsiteY165" fmla="*/ 114578 h 196986"/>
              <a:gd name="connsiteX166" fmla="*/ 66444 w 222404"/>
              <a:gd name="connsiteY166" fmla="*/ 133800 h 196986"/>
              <a:gd name="connsiteX167" fmla="*/ 66444 w 222404"/>
              <a:gd name="connsiteY167" fmla="*/ 88525 h 196986"/>
              <a:gd name="connsiteX168" fmla="*/ 86460 w 222404"/>
              <a:gd name="connsiteY168" fmla="*/ 67873 h 196986"/>
              <a:gd name="connsiteX169" fmla="*/ 90114 w 222404"/>
              <a:gd name="connsiteY169" fmla="*/ 67873 h 196986"/>
              <a:gd name="connsiteX170" fmla="*/ 90273 w 222404"/>
              <a:gd name="connsiteY170" fmla="*/ 68509 h 196986"/>
              <a:gd name="connsiteX171" fmla="*/ 109971 w 222404"/>
              <a:gd name="connsiteY171" fmla="*/ 113307 h 196986"/>
              <a:gd name="connsiteX172" fmla="*/ 112831 w 222404"/>
              <a:gd name="connsiteY172" fmla="*/ 115214 h 196986"/>
              <a:gd name="connsiteX173" fmla="*/ 115690 w 222404"/>
              <a:gd name="connsiteY173" fmla="*/ 113307 h 196986"/>
              <a:gd name="connsiteX174" fmla="*/ 135389 w 222404"/>
              <a:gd name="connsiteY174" fmla="*/ 68509 h 196986"/>
              <a:gd name="connsiteX175" fmla="*/ 135548 w 222404"/>
              <a:gd name="connsiteY175" fmla="*/ 67873 h 196986"/>
              <a:gd name="connsiteX176" fmla="*/ 139202 w 222404"/>
              <a:gd name="connsiteY176" fmla="*/ 67873 h 196986"/>
              <a:gd name="connsiteX177" fmla="*/ 159218 w 222404"/>
              <a:gd name="connsiteY177" fmla="*/ 88525 h 196986"/>
              <a:gd name="connsiteX178" fmla="*/ 159218 w 222404"/>
              <a:gd name="connsiteY178" fmla="*/ 116802 h 196986"/>
              <a:gd name="connsiteX179" fmla="*/ 159059 w 222404"/>
              <a:gd name="connsiteY179" fmla="*/ 117914 h 196986"/>
              <a:gd name="connsiteX180" fmla="*/ 159218 w 222404"/>
              <a:gd name="connsiteY180" fmla="*/ 119026 h 196986"/>
              <a:gd name="connsiteX181" fmla="*/ 159218 w 222404"/>
              <a:gd name="connsiteY181" fmla="*/ 133800 h 196986"/>
              <a:gd name="connsiteX182" fmla="*/ 66444 w 222404"/>
              <a:gd name="connsiteY182" fmla="*/ 133800 h 196986"/>
              <a:gd name="connsiteX183" fmla="*/ 217202 w 222404"/>
              <a:gd name="connsiteY183" fmla="*/ 190990 h 196986"/>
              <a:gd name="connsiteX184" fmla="*/ 196709 w 222404"/>
              <a:gd name="connsiteY184" fmla="*/ 190990 h 196986"/>
              <a:gd name="connsiteX185" fmla="*/ 217202 w 222404"/>
              <a:gd name="connsiteY185" fmla="*/ 170497 h 196986"/>
              <a:gd name="connsiteX186" fmla="*/ 217202 w 222404"/>
              <a:gd name="connsiteY186" fmla="*/ 190990 h 19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222404" h="196986">
                <a:moveTo>
                  <a:pt x="221491" y="159853"/>
                </a:moveTo>
                <a:cubicBezTo>
                  <a:pt x="220220" y="159377"/>
                  <a:pt x="218949" y="159695"/>
                  <a:pt x="217996" y="160489"/>
                </a:cubicBezTo>
                <a:lnTo>
                  <a:pt x="204493" y="173992"/>
                </a:lnTo>
                <a:lnTo>
                  <a:pt x="166526" y="136024"/>
                </a:lnTo>
                <a:cubicBezTo>
                  <a:pt x="166208" y="135707"/>
                  <a:pt x="166049" y="135548"/>
                  <a:pt x="165731" y="135389"/>
                </a:cubicBezTo>
                <a:lnTo>
                  <a:pt x="165731" y="121091"/>
                </a:lnTo>
                <a:lnTo>
                  <a:pt x="214501" y="121091"/>
                </a:lnTo>
                <a:cubicBezTo>
                  <a:pt x="216249" y="121091"/>
                  <a:pt x="217679" y="119662"/>
                  <a:pt x="217679" y="117914"/>
                </a:cubicBezTo>
                <a:lnTo>
                  <a:pt x="217679" y="67079"/>
                </a:lnTo>
                <a:cubicBezTo>
                  <a:pt x="217679" y="56594"/>
                  <a:pt x="208941" y="48016"/>
                  <a:pt x="197980" y="48016"/>
                </a:cubicBezTo>
                <a:lnTo>
                  <a:pt x="196232" y="48016"/>
                </a:lnTo>
                <a:cubicBezTo>
                  <a:pt x="198139" y="44997"/>
                  <a:pt x="199251" y="41344"/>
                  <a:pt x="199251" y="37531"/>
                </a:cubicBezTo>
                <a:lnTo>
                  <a:pt x="199251" y="25140"/>
                </a:lnTo>
                <a:cubicBezTo>
                  <a:pt x="199251" y="14337"/>
                  <a:pt x="190513" y="5441"/>
                  <a:pt x="179552" y="5441"/>
                </a:cubicBezTo>
                <a:lnTo>
                  <a:pt x="178599" y="5441"/>
                </a:lnTo>
                <a:cubicBezTo>
                  <a:pt x="167796" y="5441"/>
                  <a:pt x="158900" y="14178"/>
                  <a:pt x="158900" y="25140"/>
                </a:cubicBezTo>
                <a:lnTo>
                  <a:pt x="158900" y="37531"/>
                </a:lnTo>
                <a:cubicBezTo>
                  <a:pt x="158900" y="41344"/>
                  <a:pt x="160012" y="44997"/>
                  <a:pt x="161919" y="48016"/>
                </a:cubicBezTo>
                <a:lnTo>
                  <a:pt x="160171" y="48016"/>
                </a:lnTo>
                <a:cubicBezTo>
                  <a:pt x="151434" y="48016"/>
                  <a:pt x="143808" y="53735"/>
                  <a:pt x="141426" y="61678"/>
                </a:cubicBezTo>
                <a:cubicBezTo>
                  <a:pt x="140631" y="61678"/>
                  <a:pt x="139837" y="61519"/>
                  <a:pt x="139043" y="61519"/>
                </a:cubicBezTo>
                <a:lnTo>
                  <a:pt x="134118" y="61519"/>
                </a:lnTo>
                <a:cubicBezTo>
                  <a:pt x="137613" y="56912"/>
                  <a:pt x="139678" y="51193"/>
                  <a:pt x="139678" y="44997"/>
                </a:cubicBezTo>
                <a:lnTo>
                  <a:pt x="139678" y="27205"/>
                </a:lnTo>
                <a:cubicBezTo>
                  <a:pt x="139678" y="12272"/>
                  <a:pt x="127764" y="199"/>
                  <a:pt x="113307" y="199"/>
                </a:cubicBezTo>
                <a:lnTo>
                  <a:pt x="112036" y="199"/>
                </a:lnTo>
                <a:cubicBezTo>
                  <a:pt x="97739" y="199"/>
                  <a:pt x="86142" y="11795"/>
                  <a:pt x="85666" y="26252"/>
                </a:cubicBezTo>
                <a:cubicBezTo>
                  <a:pt x="85666" y="26252"/>
                  <a:pt x="85666" y="26411"/>
                  <a:pt x="85666" y="26411"/>
                </a:cubicBezTo>
                <a:cubicBezTo>
                  <a:pt x="85666" y="26570"/>
                  <a:pt x="85666" y="26887"/>
                  <a:pt x="85666" y="27046"/>
                </a:cubicBezTo>
                <a:lnTo>
                  <a:pt x="85666" y="44839"/>
                </a:lnTo>
                <a:cubicBezTo>
                  <a:pt x="85666" y="51034"/>
                  <a:pt x="87731" y="56753"/>
                  <a:pt x="91226" y="61360"/>
                </a:cubicBezTo>
                <a:lnTo>
                  <a:pt x="86301" y="61360"/>
                </a:lnTo>
                <a:cubicBezTo>
                  <a:pt x="84713" y="61360"/>
                  <a:pt x="83283" y="61519"/>
                  <a:pt x="81694" y="61837"/>
                </a:cubicBezTo>
                <a:cubicBezTo>
                  <a:pt x="79311" y="53735"/>
                  <a:pt x="71686" y="47857"/>
                  <a:pt x="62790" y="47857"/>
                </a:cubicBezTo>
                <a:lnTo>
                  <a:pt x="61042" y="47857"/>
                </a:lnTo>
                <a:cubicBezTo>
                  <a:pt x="62949" y="44839"/>
                  <a:pt x="64061" y="41185"/>
                  <a:pt x="64061" y="37372"/>
                </a:cubicBezTo>
                <a:lnTo>
                  <a:pt x="64061" y="25140"/>
                </a:lnTo>
                <a:cubicBezTo>
                  <a:pt x="64061" y="14337"/>
                  <a:pt x="55323" y="5441"/>
                  <a:pt x="44362" y="5441"/>
                </a:cubicBezTo>
                <a:lnTo>
                  <a:pt x="43409" y="5441"/>
                </a:lnTo>
                <a:cubicBezTo>
                  <a:pt x="32606" y="5441"/>
                  <a:pt x="23710" y="14178"/>
                  <a:pt x="23710" y="25140"/>
                </a:cubicBezTo>
                <a:lnTo>
                  <a:pt x="23710" y="37531"/>
                </a:lnTo>
                <a:cubicBezTo>
                  <a:pt x="23710" y="41344"/>
                  <a:pt x="24822" y="44997"/>
                  <a:pt x="26729" y="48016"/>
                </a:cubicBezTo>
                <a:lnTo>
                  <a:pt x="24981" y="48016"/>
                </a:lnTo>
                <a:cubicBezTo>
                  <a:pt x="14178" y="48016"/>
                  <a:pt x="5282" y="56594"/>
                  <a:pt x="5282" y="67079"/>
                </a:cubicBezTo>
                <a:lnTo>
                  <a:pt x="5282" y="117914"/>
                </a:lnTo>
                <a:cubicBezTo>
                  <a:pt x="5282" y="119662"/>
                  <a:pt x="6712" y="121091"/>
                  <a:pt x="8460" y="121091"/>
                </a:cubicBezTo>
                <a:lnTo>
                  <a:pt x="59454" y="121091"/>
                </a:lnTo>
                <a:lnTo>
                  <a:pt x="59454" y="133800"/>
                </a:lnTo>
                <a:cubicBezTo>
                  <a:pt x="59295" y="133959"/>
                  <a:pt x="59136" y="134118"/>
                  <a:pt x="58977" y="134277"/>
                </a:cubicBezTo>
                <a:lnTo>
                  <a:pt x="19103" y="174151"/>
                </a:lnTo>
                <a:lnTo>
                  <a:pt x="5600" y="160648"/>
                </a:lnTo>
                <a:cubicBezTo>
                  <a:pt x="4647" y="159695"/>
                  <a:pt x="3376" y="159536"/>
                  <a:pt x="2105" y="160012"/>
                </a:cubicBezTo>
                <a:cubicBezTo>
                  <a:pt x="993" y="160489"/>
                  <a:pt x="199" y="161601"/>
                  <a:pt x="199" y="162872"/>
                </a:cubicBezTo>
                <a:lnTo>
                  <a:pt x="199" y="194326"/>
                </a:lnTo>
                <a:cubicBezTo>
                  <a:pt x="199" y="196073"/>
                  <a:pt x="1628" y="197503"/>
                  <a:pt x="3376" y="197503"/>
                </a:cubicBezTo>
                <a:lnTo>
                  <a:pt x="34830" y="197503"/>
                </a:lnTo>
                <a:cubicBezTo>
                  <a:pt x="34830" y="197503"/>
                  <a:pt x="34830" y="197503"/>
                  <a:pt x="34830" y="197503"/>
                </a:cubicBezTo>
                <a:cubicBezTo>
                  <a:pt x="36578" y="197503"/>
                  <a:pt x="38008" y="196073"/>
                  <a:pt x="38008" y="194326"/>
                </a:cubicBezTo>
                <a:cubicBezTo>
                  <a:pt x="38008" y="193373"/>
                  <a:pt x="37531" y="192420"/>
                  <a:pt x="36737" y="191784"/>
                </a:cubicBezTo>
                <a:lnTo>
                  <a:pt x="23551" y="178599"/>
                </a:lnTo>
                <a:lnTo>
                  <a:pt x="61995" y="140155"/>
                </a:lnTo>
                <a:cubicBezTo>
                  <a:pt x="62154" y="140155"/>
                  <a:pt x="62472" y="140155"/>
                  <a:pt x="62631" y="140155"/>
                </a:cubicBezTo>
                <a:lnTo>
                  <a:pt x="107906" y="140155"/>
                </a:lnTo>
                <a:lnTo>
                  <a:pt x="107906" y="168750"/>
                </a:lnTo>
                <a:lnTo>
                  <a:pt x="88843" y="168750"/>
                </a:lnTo>
                <a:cubicBezTo>
                  <a:pt x="87572" y="168750"/>
                  <a:pt x="86460" y="169544"/>
                  <a:pt x="85983" y="170656"/>
                </a:cubicBezTo>
                <a:cubicBezTo>
                  <a:pt x="85507" y="171768"/>
                  <a:pt x="85824" y="173198"/>
                  <a:pt x="86619" y="174151"/>
                </a:cubicBezTo>
                <a:lnTo>
                  <a:pt x="108859" y="196391"/>
                </a:lnTo>
                <a:cubicBezTo>
                  <a:pt x="109495" y="197027"/>
                  <a:pt x="110289" y="197344"/>
                  <a:pt x="111083" y="197344"/>
                </a:cubicBezTo>
                <a:cubicBezTo>
                  <a:pt x="111878" y="197344"/>
                  <a:pt x="112672" y="197027"/>
                  <a:pt x="113307" y="196391"/>
                </a:cubicBezTo>
                <a:lnTo>
                  <a:pt x="135548" y="174151"/>
                </a:lnTo>
                <a:cubicBezTo>
                  <a:pt x="136501" y="173198"/>
                  <a:pt x="136660" y="171927"/>
                  <a:pt x="136183" y="170656"/>
                </a:cubicBezTo>
                <a:cubicBezTo>
                  <a:pt x="135707" y="169544"/>
                  <a:pt x="134595" y="168750"/>
                  <a:pt x="133324" y="168750"/>
                </a:cubicBezTo>
                <a:lnTo>
                  <a:pt x="114261" y="168750"/>
                </a:lnTo>
                <a:lnTo>
                  <a:pt x="114261" y="140155"/>
                </a:lnTo>
                <a:lnTo>
                  <a:pt x="161283" y="140155"/>
                </a:lnTo>
                <a:cubicBezTo>
                  <a:pt x="161442" y="140314"/>
                  <a:pt x="161442" y="140314"/>
                  <a:pt x="161601" y="140472"/>
                </a:cubicBezTo>
                <a:lnTo>
                  <a:pt x="199568" y="178440"/>
                </a:lnTo>
                <a:lnTo>
                  <a:pt x="186065" y="191943"/>
                </a:lnTo>
                <a:cubicBezTo>
                  <a:pt x="185112" y="192896"/>
                  <a:pt x="184953" y="194167"/>
                  <a:pt x="185430" y="195438"/>
                </a:cubicBezTo>
                <a:cubicBezTo>
                  <a:pt x="185906" y="196550"/>
                  <a:pt x="187018" y="197344"/>
                  <a:pt x="188289" y="197344"/>
                </a:cubicBezTo>
                <a:lnTo>
                  <a:pt x="219744" y="197344"/>
                </a:lnTo>
                <a:cubicBezTo>
                  <a:pt x="221491" y="197344"/>
                  <a:pt x="222921" y="195915"/>
                  <a:pt x="222921" y="194167"/>
                </a:cubicBezTo>
                <a:lnTo>
                  <a:pt x="222921" y="162713"/>
                </a:lnTo>
                <a:cubicBezTo>
                  <a:pt x="223556" y="161442"/>
                  <a:pt x="222762" y="160330"/>
                  <a:pt x="221491" y="159853"/>
                </a:cubicBezTo>
                <a:close/>
                <a:moveTo>
                  <a:pt x="7189" y="190990"/>
                </a:moveTo>
                <a:lnTo>
                  <a:pt x="7189" y="170497"/>
                </a:lnTo>
                <a:lnTo>
                  <a:pt x="27682" y="190990"/>
                </a:lnTo>
                <a:lnTo>
                  <a:pt x="7189" y="190990"/>
                </a:lnTo>
                <a:close/>
                <a:moveTo>
                  <a:pt x="111719" y="189560"/>
                </a:moveTo>
                <a:lnTo>
                  <a:pt x="97262" y="175104"/>
                </a:lnTo>
                <a:lnTo>
                  <a:pt x="126334" y="175104"/>
                </a:lnTo>
                <a:lnTo>
                  <a:pt x="111719" y="189560"/>
                </a:lnTo>
                <a:close/>
                <a:moveTo>
                  <a:pt x="165572" y="25140"/>
                </a:moveTo>
                <a:cubicBezTo>
                  <a:pt x="165572" y="17832"/>
                  <a:pt x="171609" y="11795"/>
                  <a:pt x="178917" y="11795"/>
                </a:cubicBezTo>
                <a:lnTo>
                  <a:pt x="179870" y="11795"/>
                </a:lnTo>
                <a:cubicBezTo>
                  <a:pt x="187177" y="11795"/>
                  <a:pt x="193214" y="17832"/>
                  <a:pt x="193214" y="25140"/>
                </a:cubicBezTo>
                <a:lnTo>
                  <a:pt x="193214" y="37531"/>
                </a:lnTo>
                <a:cubicBezTo>
                  <a:pt x="193214" y="41979"/>
                  <a:pt x="191149" y="45792"/>
                  <a:pt x="187813" y="48175"/>
                </a:cubicBezTo>
                <a:cubicBezTo>
                  <a:pt x="187336" y="48333"/>
                  <a:pt x="186860" y="48651"/>
                  <a:pt x="186542" y="48969"/>
                </a:cubicBezTo>
                <a:cubicBezTo>
                  <a:pt x="184636" y="50081"/>
                  <a:pt x="182253" y="50716"/>
                  <a:pt x="179870" y="50716"/>
                </a:cubicBezTo>
                <a:lnTo>
                  <a:pt x="178917" y="50716"/>
                </a:lnTo>
                <a:cubicBezTo>
                  <a:pt x="171609" y="50716"/>
                  <a:pt x="165572" y="44680"/>
                  <a:pt x="165572" y="37372"/>
                </a:cubicBezTo>
                <a:lnTo>
                  <a:pt x="165572" y="25140"/>
                </a:lnTo>
                <a:close/>
                <a:moveTo>
                  <a:pt x="160489" y="54211"/>
                </a:moveTo>
                <a:lnTo>
                  <a:pt x="168749" y="54211"/>
                </a:lnTo>
                <a:cubicBezTo>
                  <a:pt x="171768" y="55959"/>
                  <a:pt x="175104" y="57071"/>
                  <a:pt x="178917" y="57071"/>
                </a:cubicBezTo>
                <a:lnTo>
                  <a:pt x="179870" y="57071"/>
                </a:lnTo>
                <a:cubicBezTo>
                  <a:pt x="183524" y="57071"/>
                  <a:pt x="187018" y="55959"/>
                  <a:pt x="190037" y="54211"/>
                </a:cubicBezTo>
                <a:lnTo>
                  <a:pt x="198298" y="54211"/>
                </a:lnTo>
                <a:cubicBezTo>
                  <a:pt x="205605" y="54211"/>
                  <a:pt x="211642" y="59930"/>
                  <a:pt x="211642" y="66920"/>
                </a:cubicBezTo>
                <a:lnTo>
                  <a:pt x="211642" y="114578"/>
                </a:lnTo>
                <a:lnTo>
                  <a:pt x="166049" y="114578"/>
                </a:lnTo>
                <a:lnTo>
                  <a:pt x="166049" y="88366"/>
                </a:lnTo>
                <a:cubicBezTo>
                  <a:pt x="166049" y="76611"/>
                  <a:pt x="158583" y="66602"/>
                  <a:pt x="148257" y="62949"/>
                </a:cubicBezTo>
                <a:cubicBezTo>
                  <a:pt x="149686" y="57865"/>
                  <a:pt x="154770" y="54211"/>
                  <a:pt x="160489" y="54211"/>
                </a:cubicBezTo>
                <a:close/>
                <a:moveTo>
                  <a:pt x="98374" y="67873"/>
                </a:moveTo>
                <a:cubicBezTo>
                  <a:pt x="102346" y="70415"/>
                  <a:pt x="107112" y="72004"/>
                  <a:pt x="112195" y="72004"/>
                </a:cubicBezTo>
                <a:lnTo>
                  <a:pt x="113466" y="72004"/>
                </a:lnTo>
                <a:cubicBezTo>
                  <a:pt x="118550" y="72004"/>
                  <a:pt x="123315" y="70574"/>
                  <a:pt x="127287" y="67873"/>
                </a:cubicBezTo>
                <a:lnTo>
                  <a:pt x="128717" y="67873"/>
                </a:lnTo>
                <a:lnTo>
                  <a:pt x="112831" y="104093"/>
                </a:lnTo>
                <a:lnTo>
                  <a:pt x="96945" y="67873"/>
                </a:lnTo>
                <a:lnTo>
                  <a:pt x="98374" y="67873"/>
                </a:lnTo>
                <a:close/>
                <a:moveTo>
                  <a:pt x="92338" y="30223"/>
                </a:moveTo>
                <a:cubicBezTo>
                  <a:pt x="105682" y="32130"/>
                  <a:pt x="118391" y="26570"/>
                  <a:pt x="123792" y="23710"/>
                </a:cubicBezTo>
                <a:cubicBezTo>
                  <a:pt x="125381" y="25934"/>
                  <a:pt x="128399" y="28794"/>
                  <a:pt x="133324" y="31018"/>
                </a:cubicBezTo>
                <a:cubicBezTo>
                  <a:pt x="133483" y="31018"/>
                  <a:pt x="133641" y="31176"/>
                  <a:pt x="133641" y="31176"/>
                </a:cubicBezTo>
                <a:lnTo>
                  <a:pt x="133641" y="44997"/>
                </a:lnTo>
                <a:cubicBezTo>
                  <a:pt x="133641" y="51828"/>
                  <a:pt x="130305" y="58024"/>
                  <a:pt x="125222" y="61678"/>
                </a:cubicBezTo>
                <a:cubicBezTo>
                  <a:pt x="124586" y="61837"/>
                  <a:pt x="124110" y="62154"/>
                  <a:pt x="123792" y="62631"/>
                </a:cubicBezTo>
                <a:cubicBezTo>
                  <a:pt x="120774" y="64537"/>
                  <a:pt x="117279" y="65649"/>
                  <a:pt x="113466" y="65649"/>
                </a:cubicBezTo>
                <a:lnTo>
                  <a:pt x="112195" y="65649"/>
                </a:lnTo>
                <a:cubicBezTo>
                  <a:pt x="101075" y="65649"/>
                  <a:pt x="92179" y="56435"/>
                  <a:pt x="92179" y="44997"/>
                </a:cubicBezTo>
                <a:lnTo>
                  <a:pt x="92179" y="30223"/>
                </a:lnTo>
                <a:close/>
                <a:moveTo>
                  <a:pt x="112354" y="6553"/>
                </a:moveTo>
                <a:lnTo>
                  <a:pt x="113625" y="6553"/>
                </a:lnTo>
                <a:cubicBezTo>
                  <a:pt x="123633" y="6553"/>
                  <a:pt x="131894" y="14178"/>
                  <a:pt x="133324" y="24028"/>
                </a:cubicBezTo>
                <a:cubicBezTo>
                  <a:pt x="129193" y="21486"/>
                  <a:pt x="127922" y="18468"/>
                  <a:pt x="127764" y="18468"/>
                </a:cubicBezTo>
                <a:cubicBezTo>
                  <a:pt x="127446" y="17515"/>
                  <a:pt x="126651" y="16879"/>
                  <a:pt x="125857" y="16561"/>
                </a:cubicBezTo>
                <a:cubicBezTo>
                  <a:pt x="124904" y="16244"/>
                  <a:pt x="123951" y="16402"/>
                  <a:pt x="123157" y="16879"/>
                </a:cubicBezTo>
                <a:cubicBezTo>
                  <a:pt x="122998" y="17038"/>
                  <a:pt x="107747" y="26411"/>
                  <a:pt x="92497" y="24028"/>
                </a:cubicBezTo>
                <a:cubicBezTo>
                  <a:pt x="94085" y="14020"/>
                  <a:pt x="102346" y="6553"/>
                  <a:pt x="112354" y="6553"/>
                </a:cubicBezTo>
                <a:close/>
                <a:moveTo>
                  <a:pt x="30541" y="25140"/>
                </a:moveTo>
                <a:cubicBezTo>
                  <a:pt x="30541" y="17832"/>
                  <a:pt x="36578" y="11795"/>
                  <a:pt x="43885" y="11795"/>
                </a:cubicBezTo>
                <a:lnTo>
                  <a:pt x="44838" y="11795"/>
                </a:lnTo>
                <a:cubicBezTo>
                  <a:pt x="52146" y="11795"/>
                  <a:pt x="58183" y="17832"/>
                  <a:pt x="58183" y="25140"/>
                </a:cubicBezTo>
                <a:lnTo>
                  <a:pt x="58183" y="37531"/>
                </a:lnTo>
                <a:cubicBezTo>
                  <a:pt x="58183" y="44839"/>
                  <a:pt x="52146" y="50875"/>
                  <a:pt x="44838" y="50875"/>
                </a:cubicBezTo>
                <a:lnTo>
                  <a:pt x="43885" y="50875"/>
                </a:lnTo>
                <a:cubicBezTo>
                  <a:pt x="41502" y="50875"/>
                  <a:pt x="39119" y="50240"/>
                  <a:pt x="37213" y="49128"/>
                </a:cubicBezTo>
                <a:cubicBezTo>
                  <a:pt x="36895" y="48810"/>
                  <a:pt x="36419" y="48492"/>
                  <a:pt x="35942" y="48333"/>
                </a:cubicBezTo>
                <a:cubicBezTo>
                  <a:pt x="32606" y="45950"/>
                  <a:pt x="30541" y="41979"/>
                  <a:pt x="30541" y="37690"/>
                </a:cubicBezTo>
                <a:lnTo>
                  <a:pt x="30541" y="25140"/>
                </a:lnTo>
                <a:close/>
                <a:moveTo>
                  <a:pt x="12272" y="114578"/>
                </a:moveTo>
                <a:lnTo>
                  <a:pt x="12272" y="66920"/>
                </a:lnTo>
                <a:cubicBezTo>
                  <a:pt x="12272" y="59930"/>
                  <a:pt x="18309" y="54211"/>
                  <a:pt x="25616" y="54211"/>
                </a:cubicBezTo>
                <a:lnTo>
                  <a:pt x="33877" y="54211"/>
                </a:lnTo>
                <a:cubicBezTo>
                  <a:pt x="36895" y="55959"/>
                  <a:pt x="40232" y="57071"/>
                  <a:pt x="44044" y="57071"/>
                </a:cubicBezTo>
                <a:lnTo>
                  <a:pt x="44997" y="57071"/>
                </a:lnTo>
                <a:cubicBezTo>
                  <a:pt x="48651" y="57071"/>
                  <a:pt x="52146" y="55959"/>
                  <a:pt x="55164" y="54211"/>
                </a:cubicBezTo>
                <a:lnTo>
                  <a:pt x="63425" y="54211"/>
                </a:lnTo>
                <a:cubicBezTo>
                  <a:pt x="69462" y="54211"/>
                  <a:pt x="74704" y="58183"/>
                  <a:pt x="76293" y="63743"/>
                </a:cubicBezTo>
                <a:cubicBezTo>
                  <a:pt x="67079" y="67873"/>
                  <a:pt x="60566" y="77405"/>
                  <a:pt x="60566" y="88366"/>
                </a:cubicBezTo>
                <a:lnTo>
                  <a:pt x="60566" y="114578"/>
                </a:lnTo>
                <a:lnTo>
                  <a:pt x="12272" y="114578"/>
                </a:lnTo>
                <a:close/>
                <a:moveTo>
                  <a:pt x="66444" y="133800"/>
                </a:moveTo>
                <a:lnTo>
                  <a:pt x="66444" y="88525"/>
                </a:lnTo>
                <a:cubicBezTo>
                  <a:pt x="66444" y="77087"/>
                  <a:pt x="75499" y="67873"/>
                  <a:pt x="86460" y="67873"/>
                </a:cubicBezTo>
                <a:lnTo>
                  <a:pt x="90114" y="67873"/>
                </a:lnTo>
                <a:cubicBezTo>
                  <a:pt x="90114" y="68032"/>
                  <a:pt x="90273" y="68350"/>
                  <a:pt x="90273" y="68509"/>
                </a:cubicBezTo>
                <a:lnTo>
                  <a:pt x="109971" y="113307"/>
                </a:lnTo>
                <a:cubicBezTo>
                  <a:pt x="110448" y="114419"/>
                  <a:pt x="111560" y="115214"/>
                  <a:pt x="112831" y="115214"/>
                </a:cubicBezTo>
                <a:cubicBezTo>
                  <a:pt x="114102" y="115214"/>
                  <a:pt x="115214" y="114419"/>
                  <a:pt x="115690" y="113307"/>
                </a:cubicBezTo>
                <a:lnTo>
                  <a:pt x="135389" y="68509"/>
                </a:lnTo>
                <a:cubicBezTo>
                  <a:pt x="135548" y="68350"/>
                  <a:pt x="135548" y="68032"/>
                  <a:pt x="135548" y="67873"/>
                </a:cubicBezTo>
                <a:lnTo>
                  <a:pt x="139202" y="67873"/>
                </a:lnTo>
                <a:cubicBezTo>
                  <a:pt x="150322" y="67873"/>
                  <a:pt x="159218" y="77087"/>
                  <a:pt x="159218" y="88525"/>
                </a:cubicBezTo>
                <a:lnTo>
                  <a:pt x="159218" y="116802"/>
                </a:lnTo>
                <a:cubicBezTo>
                  <a:pt x="159059" y="117120"/>
                  <a:pt x="159059" y="117438"/>
                  <a:pt x="159059" y="117914"/>
                </a:cubicBezTo>
                <a:cubicBezTo>
                  <a:pt x="159059" y="118391"/>
                  <a:pt x="159218" y="118709"/>
                  <a:pt x="159218" y="119026"/>
                </a:cubicBezTo>
                <a:lnTo>
                  <a:pt x="159218" y="133800"/>
                </a:lnTo>
                <a:lnTo>
                  <a:pt x="66444" y="133800"/>
                </a:lnTo>
                <a:close/>
                <a:moveTo>
                  <a:pt x="217202" y="190990"/>
                </a:moveTo>
                <a:lnTo>
                  <a:pt x="196709" y="190990"/>
                </a:lnTo>
                <a:lnTo>
                  <a:pt x="217202" y="170497"/>
                </a:lnTo>
                <a:lnTo>
                  <a:pt x="217202" y="190990"/>
                </a:lnTo>
                <a:close/>
              </a:path>
            </a:pathLst>
          </a:custGeom>
          <a:solidFill>
            <a:schemeClr val="tx1"/>
          </a:solidFill>
          <a:ln w="1589" cap="flat">
            <a:noFill/>
            <a:prstDash val="solid"/>
            <a:miter/>
          </a:ln>
        </p:spPr>
        <p:txBody>
          <a:bodyPr rtlCol="0" anchor="ctr"/>
          <a:lstStyle/>
          <a:p>
            <a:endParaRPr lang="en-US"/>
          </a:p>
        </p:txBody>
      </p:sp>
    </p:spTree>
    <p:extLst>
      <p:ext uri="{BB962C8B-B14F-4D97-AF65-F5344CB8AC3E}">
        <p14:creationId xmlns:p14="http://schemas.microsoft.com/office/powerpoint/2010/main" val="3825298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69"/>
        <p:cNvGrpSpPr/>
        <p:nvPr/>
      </p:nvGrpSpPr>
      <p:grpSpPr>
        <a:xfrm>
          <a:off x="0" y="0"/>
          <a:ext cx="0" cy="0"/>
          <a:chOff x="0" y="0"/>
          <a:chExt cx="0" cy="0"/>
        </a:xfrm>
      </p:grpSpPr>
      <p:pic>
        <p:nvPicPr>
          <p:cNvPr id="2370" name="Google Shape;2370;p4" descr="148061320.jpg"/>
          <p:cNvPicPr preferRelativeResize="0"/>
          <p:nvPr/>
        </p:nvPicPr>
        <p:blipFill rotWithShape="1">
          <a:blip r:embed="rId3"/>
          <a:srcRect l="10062" t="8657" b="14885"/>
          <a:stretch/>
        </p:blipFill>
        <p:spPr>
          <a:xfrm>
            <a:off x="1" y="0"/>
            <a:ext cx="12192000" cy="68580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ECDD5106-800A-4882-B37C-F80BA90D61F5}"/>
              </a:ext>
            </a:extLst>
          </p:cNvPr>
          <p:cNvPicPr>
            <a:picLocks noChangeAspect="1"/>
          </p:cNvPicPr>
          <p:nvPr/>
        </p:nvPicPr>
        <p:blipFill>
          <a:blip r:embed="rId4"/>
          <a:stretch>
            <a:fillRect/>
          </a:stretch>
        </p:blipFill>
        <p:spPr>
          <a:xfrm>
            <a:off x="-1" y="0"/>
            <a:ext cx="12191999" cy="6858000"/>
          </a:xfrm>
          <a:prstGeom prst="rect">
            <a:avLst/>
          </a:prstGeom>
        </p:spPr>
      </p:pic>
      <p:sp>
        <p:nvSpPr>
          <p:cNvPr id="48" name="Rectangle 47">
            <a:extLst>
              <a:ext uri="{FF2B5EF4-FFF2-40B4-BE49-F238E27FC236}">
                <a16:creationId xmlns:a16="http://schemas.microsoft.com/office/drawing/2014/main" id="{E706F57C-93CA-4DEB-A6A4-4AA32470067C}"/>
              </a:ext>
            </a:extLst>
          </p:cNvPr>
          <p:cNvSpPr/>
          <p:nvPr/>
        </p:nvSpPr>
        <p:spPr>
          <a:xfrm rot="16200000" flipV="1">
            <a:off x="2667000" y="-2667000"/>
            <a:ext cx="6858001" cy="12191999"/>
          </a:xfrm>
          <a:prstGeom prst="rect">
            <a:avLst/>
          </a:prstGeom>
          <a:gradFill flip="none" rotWithShape="1">
            <a:gsLst>
              <a:gs pos="10000">
                <a:schemeClr val="bg2">
                  <a:alpha val="50000"/>
                </a:schemeClr>
              </a:gs>
              <a:gs pos="30000">
                <a:schemeClr val="bg2">
                  <a:alpha val="0"/>
                </a:schemeClr>
              </a:gs>
            </a:gsLst>
            <a:lin ang="21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w Cen MT" panose="020B0602020104020603" pitchFamily="34" charset="0"/>
            </a:endParaRPr>
          </a:p>
        </p:txBody>
      </p:sp>
      <p:sp>
        <p:nvSpPr>
          <p:cNvPr id="53" name="Google Shape;2406;p4">
            <a:extLst>
              <a:ext uri="{FF2B5EF4-FFF2-40B4-BE49-F238E27FC236}">
                <a16:creationId xmlns:a16="http://schemas.microsoft.com/office/drawing/2014/main" id="{F2329298-5D1C-48D3-8CD7-27E9B175BD09}"/>
              </a:ext>
            </a:extLst>
          </p:cNvPr>
          <p:cNvSpPr txBox="1"/>
          <p:nvPr/>
        </p:nvSpPr>
        <p:spPr>
          <a:xfrm>
            <a:off x="6096001" y="600891"/>
            <a:ext cx="6096000" cy="5656217"/>
          </a:xfrm>
          <a:prstGeom prst="rect">
            <a:avLst/>
          </a:prstGeom>
          <a:solidFill>
            <a:schemeClr val="tx1"/>
          </a:solidFill>
          <a:ln>
            <a:noFill/>
          </a:ln>
        </p:spPr>
        <p:txBody>
          <a:bodyPr spcFirstLastPara="1" wrap="square" lIns="304800" tIns="152400" rIns="152400" bIns="152400" anchor="ctr" anchorCtr="0">
            <a:noAutofit/>
          </a:bodyPr>
          <a:lstStyle/>
          <a:p>
            <a:pPr marL="0" marR="0" lvl="0" indent="0" algn="l" rtl="0">
              <a:spcBef>
                <a:spcPts val="0"/>
              </a:spcBef>
              <a:spcAft>
                <a:spcPts val="0"/>
              </a:spcAft>
              <a:buClr>
                <a:schemeClr val="lt1"/>
              </a:buClr>
              <a:buSzPts val="2000"/>
              <a:buFont typeface="Georgia"/>
              <a:buNone/>
            </a:pPr>
            <a:endParaRPr sz="1600" b="0" u="none" strike="noStrike" cap="none" dirty="0">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87D06E84-7E0D-4330-97B5-12BB097EA410}"/>
              </a:ext>
            </a:extLst>
          </p:cNvPr>
          <p:cNvSpPr>
            <a:spLocks noGrp="1"/>
          </p:cNvSpPr>
          <p:nvPr>
            <p:ph type="title"/>
          </p:nvPr>
        </p:nvSpPr>
        <p:spPr>
          <a:xfrm>
            <a:off x="6574971" y="1021684"/>
            <a:ext cx="5388430" cy="621708"/>
          </a:xfrm>
        </p:spPr>
        <p:txBody>
          <a:bodyPr lIns="0" tIns="0" rIns="0" bIns="0"/>
          <a:lstStyle/>
          <a:p>
            <a:pPr defTabSz="1096534">
              <a:lnSpc>
                <a:spcPct val="100000"/>
              </a:lnSpc>
              <a:buClr>
                <a:srgbClr val="000000"/>
              </a:buClr>
              <a:buSzPts val="2000"/>
            </a:pPr>
            <a:r>
              <a:rPr lang="en-US" sz="2000" b="1" kern="1200" cap="all" spc="200" dirty="0">
                <a:solidFill>
                  <a:schemeClr val="bg1"/>
                </a:solidFill>
                <a:latin typeface="+mn-lt"/>
                <a:ea typeface="Open Sans" panose="020B0606030504020204" pitchFamily="34" charset="0"/>
                <a:cs typeface="Open Sans" panose="020B0606030504020204" pitchFamily="34" charset="0"/>
                <a:sym typeface="Arial"/>
              </a:rPr>
              <a:t>Early Learning Strategy </a:t>
            </a:r>
            <a:br>
              <a:rPr lang="en-US" sz="2000" b="1" kern="1200" cap="all" spc="200" dirty="0">
                <a:solidFill>
                  <a:schemeClr val="bg1"/>
                </a:solidFill>
                <a:latin typeface="+mn-lt"/>
                <a:ea typeface="Open Sans" panose="020B0606030504020204" pitchFamily="34" charset="0"/>
                <a:cs typeface="Open Sans" panose="020B0606030504020204" pitchFamily="34" charset="0"/>
                <a:sym typeface="Arial"/>
              </a:rPr>
            </a:br>
            <a:r>
              <a:rPr lang="en-US" sz="2000" b="1" kern="1200" cap="all" spc="200" dirty="0">
                <a:solidFill>
                  <a:schemeClr val="bg1"/>
                </a:solidFill>
                <a:latin typeface="+mn-lt"/>
                <a:ea typeface="Open Sans" panose="020B0606030504020204" pitchFamily="34" charset="0"/>
                <a:cs typeface="Open Sans" panose="020B0606030504020204" pitchFamily="34" charset="0"/>
                <a:sym typeface="Arial"/>
              </a:rPr>
              <a:t>(2014-2024)</a:t>
            </a:r>
            <a:br>
              <a:rPr lang="en-US" sz="2000" b="1" kern="1200" cap="all" spc="200" dirty="0">
                <a:solidFill>
                  <a:schemeClr val="bg1"/>
                </a:solidFill>
                <a:latin typeface="+mn-lt"/>
                <a:ea typeface="Open Sans" panose="020B0606030504020204" pitchFamily="34" charset="0"/>
                <a:cs typeface="Open Sans" panose="020B0606030504020204" pitchFamily="34" charset="0"/>
                <a:sym typeface="Arial"/>
              </a:rPr>
            </a:br>
            <a:endParaRPr lang="en-US" sz="2000" b="1" kern="1200" cap="all" spc="200" dirty="0">
              <a:solidFill>
                <a:schemeClr val="bg1"/>
              </a:solidFill>
              <a:latin typeface="+mn-lt"/>
              <a:ea typeface="Open Sans" panose="020B0606030504020204" pitchFamily="34" charset="0"/>
              <a:cs typeface="Open Sans" panose="020B0606030504020204" pitchFamily="34" charset="0"/>
              <a:sym typeface="Arial"/>
            </a:endParaRPr>
          </a:p>
        </p:txBody>
      </p:sp>
      <p:sp>
        <p:nvSpPr>
          <p:cNvPr id="6" name="Rectangle 5">
            <a:extLst>
              <a:ext uri="{FF2B5EF4-FFF2-40B4-BE49-F238E27FC236}">
                <a16:creationId xmlns:a16="http://schemas.microsoft.com/office/drawing/2014/main" id="{541F4C77-1536-49B5-B548-2CCCB792FE54}"/>
              </a:ext>
            </a:extLst>
          </p:cNvPr>
          <p:cNvSpPr/>
          <p:nvPr/>
        </p:nvSpPr>
        <p:spPr>
          <a:xfrm>
            <a:off x="6574971" y="2427668"/>
            <a:ext cx="5037801" cy="3323987"/>
          </a:xfrm>
          <a:prstGeom prst="rect">
            <a:avLst/>
          </a:prstGeom>
        </p:spPr>
        <p:txBody>
          <a:bodyPr wrap="square" lIns="0" tIns="0" rIns="0" bIns="0">
            <a:spAutoFit/>
          </a:bodyPr>
          <a:lstStyle/>
          <a:p>
            <a:pPr lvl="0">
              <a:buClr>
                <a:srgbClr val="FFFFFF"/>
              </a:buClr>
              <a:buSzPts val="2000"/>
            </a:pPr>
            <a:r>
              <a:rPr lang="en-US" sz="2400" i="1" dirty="0">
                <a:solidFill>
                  <a:srgbClr val="FFFFFF"/>
                </a:solidFill>
                <a:latin typeface="+mj-lt"/>
                <a:ea typeface="Georgia"/>
                <a:cs typeface="Georgia"/>
                <a:sym typeface="Georgia"/>
              </a:rPr>
              <a:t>To improve the quality of early learning experiences in both formal and informal settings for children </a:t>
            </a:r>
            <a:br>
              <a:rPr lang="en-US" sz="2400" i="1" dirty="0">
                <a:solidFill>
                  <a:srgbClr val="FFFFFF"/>
                </a:solidFill>
                <a:latin typeface="+mj-lt"/>
                <a:ea typeface="Georgia"/>
                <a:cs typeface="Georgia"/>
                <a:sym typeface="Georgia"/>
              </a:rPr>
            </a:br>
            <a:r>
              <a:rPr lang="en-US" sz="2400" i="1" dirty="0">
                <a:solidFill>
                  <a:srgbClr val="FFFFFF"/>
                </a:solidFill>
                <a:latin typeface="+mj-lt"/>
                <a:ea typeface="Georgia"/>
                <a:cs typeface="Georgia"/>
                <a:sym typeface="Georgia"/>
              </a:rPr>
              <a:t>(birth through age five) in California </a:t>
            </a:r>
            <a:br>
              <a:rPr lang="en-US" sz="2400" i="1" dirty="0">
                <a:solidFill>
                  <a:srgbClr val="FFFFFF"/>
                </a:solidFill>
                <a:latin typeface="+mj-lt"/>
                <a:ea typeface="Georgia"/>
                <a:cs typeface="Georgia"/>
                <a:sym typeface="Georgia"/>
              </a:rPr>
            </a:br>
            <a:r>
              <a:rPr lang="en-US" sz="2400" i="1" dirty="0">
                <a:solidFill>
                  <a:srgbClr val="FFFFFF"/>
                </a:solidFill>
                <a:latin typeface="+mj-lt"/>
                <a:ea typeface="Georgia"/>
                <a:cs typeface="Georgia"/>
                <a:sym typeface="Georgia"/>
              </a:rPr>
              <a:t>by supporting parents, caregivers, </a:t>
            </a:r>
            <a:br>
              <a:rPr lang="en-US" sz="2400" i="1" dirty="0">
                <a:solidFill>
                  <a:srgbClr val="FFFFFF"/>
                </a:solidFill>
                <a:latin typeface="+mj-lt"/>
                <a:ea typeface="Georgia"/>
                <a:cs typeface="Georgia"/>
                <a:sym typeface="Georgia"/>
              </a:rPr>
            </a:br>
            <a:r>
              <a:rPr lang="en-US" sz="2400" i="1" dirty="0">
                <a:solidFill>
                  <a:srgbClr val="FFFFFF"/>
                </a:solidFill>
                <a:latin typeface="+mj-lt"/>
                <a:ea typeface="Georgia"/>
                <a:cs typeface="Georgia"/>
                <a:sym typeface="Georgia"/>
              </a:rPr>
              <a:t>and educators so that all young children grow up healthy, ready for school, and on track to reach their full potential. </a:t>
            </a:r>
            <a:endParaRPr lang="en-US" sz="1600" i="1" dirty="0">
              <a:latin typeface="+mj-lt"/>
            </a:endParaRPr>
          </a:p>
        </p:txBody>
      </p:sp>
      <p:sp>
        <p:nvSpPr>
          <p:cNvPr id="56" name="Text To Outline">
            <a:extLst>
              <a:ext uri="{FF2B5EF4-FFF2-40B4-BE49-F238E27FC236}">
                <a16:creationId xmlns:a16="http://schemas.microsoft.com/office/drawing/2014/main" id="{6F10E1CD-C7EA-482A-B0D8-9FDC50E82A1F}"/>
              </a:ext>
            </a:extLst>
          </p:cNvPr>
          <p:cNvSpPr/>
          <p:nvPr/>
        </p:nvSpPr>
        <p:spPr>
          <a:xfrm>
            <a:off x="6574972" y="1886686"/>
            <a:ext cx="518160" cy="406423"/>
          </a:xfrm>
          <a:custGeom>
            <a:avLst/>
            <a:gdLst/>
            <a:ahLst/>
            <a:cxnLst/>
            <a:rect l="l" t="t" r="r" b="b"/>
            <a:pathLst>
              <a:path w="532805" h="417910">
                <a:moveTo>
                  <a:pt x="499998" y="0"/>
                </a:moveTo>
                <a:lnTo>
                  <a:pt x="526256" y="42268"/>
                </a:lnTo>
                <a:cubicBezTo>
                  <a:pt x="481230" y="64096"/>
                  <a:pt x="445967" y="89496"/>
                  <a:pt x="420468" y="118468"/>
                </a:cubicBezTo>
                <a:cubicBezTo>
                  <a:pt x="394968" y="147439"/>
                  <a:pt x="380225" y="182563"/>
                  <a:pt x="376238" y="223838"/>
                </a:cubicBezTo>
                <a:lnTo>
                  <a:pt x="409705" y="223838"/>
                </a:lnTo>
                <a:cubicBezTo>
                  <a:pt x="434405" y="223838"/>
                  <a:pt x="454523" y="226616"/>
                  <a:pt x="470060" y="232172"/>
                </a:cubicBezTo>
                <a:cubicBezTo>
                  <a:pt x="485597" y="237729"/>
                  <a:pt x="498146" y="245468"/>
                  <a:pt x="507709" y="255389"/>
                </a:cubicBezTo>
                <a:cubicBezTo>
                  <a:pt x="516868" y="264914"/>
                  <a:pt x="523340" y="275432"/>
                  <a:pt x="527126" y="286941"/>
                </a:cubicBezTo>
                <a:cubicBezTo>
                  <a:pt x="530912" y="298450"/>
                  <a:pt x="532805" y="310357"/>
                  <a:pt x="532805" y="322660"/>
                </a:cubicBezTo>
                <a:cubicBezTo>
                  <a:pt x="532805" y="348060"/>
                  <a:pt x="522561" y="370285"/>
                  <a:pt x="502072" y="389335"/>
                </a:cubicBezTo>
                <a:cubicBezTo>
                  <a:pt x="481583" y="408385"/>
                  <a:pt x="457411" y="417910"/>
                  <a:pt x="429555" y="417910"/>
                </a:cubicBezTo>
                <a:cubicBezTo>
                  <a:pt x="385794" y="417910"/>
                  <a:pt x="352176" y="403424"/>
                  <a:pt x="328701" y="374452"/>
                </a:cubicBezTo>
                <a:cubicBezTo>
                  <a:pt x="305226" y="345480"/>
                  <a:pt x="293489" y="305396"/>
                  <a:pt x="293489" y="254199"/>
                </a:cubicBezTo>
                <a:cubicBezTo>
                  <a:pt x="293489" y="206574"/>
                  <a:pt x="313682" y="158552"/>
                  <a:pt x="354067" y="110133"/>
                </a:cubicBezTo>
                <a:cubicBezTo>
                  <a:pt x="394452" y="61714"/>
                  <a:pt x="443096" y="25003"/>
                  <a:pt x="499998" y="0"/>
                </a:cubicBezTo>
                <a:close/>
                <a:moveTo>
                  <a:pt x="206508" y="0"/>
                </a:moveTo>
                <a:lnTo>
                  <a:pt x="232767" y="42268"/>
                </a:lnTo>
                <a:cubicBezTo>
                  <a:pt x="187741" y="64096"/>
                  <a:pt x="152478" y="89496"/>
                  <a:pt x="126978" y="118468"/>
                </a:cubicBezTo>
                <a:cubicBezTo>
                  <a:pt x="101479" y="147439"/>
                  <a:pt x="86736" y="182563"/>
                  <a:pt x="82749" y="223838"/>
                </a:cubicBezTo>
                <a:lnTo>
                  <a:pt x="116216" y="223838"/>
                </a:lnTo>
                <a:cubicBezTo>
                  <a:pt x="140916" y="223838"/>
                  <a:pt x="161034" y="226616"/>
                  <a:pt x="176571" y="232172"/>
                </a:cubicBezTo>
                <a:cubicBezTo>
                  <a:pt x="192108" y="237729"/>
                  <a:pt x="204657" y="245468"/>
                  <a:pt x="214220" y="255389"/>
                </a:cubicBezTo>
                <a:cubicBezTo>
                  <a:pt x="223379" y="264914"/>
                  <a:pt x="229851" y="275432"/>
                  <a:pt x="233637" y="286941"/>
                </a:cubicBezTo>
                <a:cubicBezTo>
                  <a:pt x="237423" y="298450"/>
                  <a:pt x="239316" y="310357"/>
                  <a:pt x="239316" y="322660"/>
                </a:cubicBezTo>
                <a:cubicBezTo>
                  <a:pt x="239316" y="348060"/>
                  <a:pt x="229071" y="370285"/>
                  <a:pt x="208583" y="389335"/>
                </a:cubicBezTo>
                <a:cubicBezTo>
                  <a:pt x="188094" y="408385"/>
                  <a:pt x="163922" y="417910"/>
                  <a:pt x="136066" y="417910"/>
                </a:cubicBezTo>
                <a:cubicBezTo>
                  <a:pt x="92305" y="417910"/>
                  <a:pt x="58686" y="403424"/>
                  <a:pt x="35212" y="374452"/>
                </a:cubicBezTo>
                <a:cubicBezTo>
                  <a:pt x="11737" y="345480"/>
                  <a:pt x="0" y="305396"/>
                  <a:pt x="0" y="254199"/>
                </a:cubicBezTo>
                <a:cubicBezTo>
                  <a:pt x="0" y="206574"/>
                  <a:pt x="20193" y="158552"/>
                  <a:pt x="60578" y="110133"/>
                </a:cubicBezTo>
                <a:cubicBezTo>
                  <a:pt x="100963" y="61714"/>
                  <a:pt x="149606" y="25003"/>
                  <a:pt x="206508" y="0"/>
                </a:cubicBezTo>
                <a:close/>
              </a:path>
            </a:pathLst>
          </a:custGeom>
          <a:solidFill>
            <a:schemeClr val="bg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oogle Shape;15;p29">
            <a:extLst>
              <a:ext uri="{FF2B5EF4-FFF2-40B4-BE49-F238E27FC236}">
                <a16:creationId xmlns:a16="http://schemas.microsoft.com/office/drawing/2014/main" id="{F3DA101C-D584-4C8A-8E60-1225F81F5BFE}"/>
              </a:ext>
            </a:extLst>
          </p:cNvPr>
          <p:cNvGrpSpPr/>
          <p:nvPr/>
        </p:nvGrpSpPr>
        <p:grpSpPr>
          <a:xfrm rot="-5400000">
            <a:off x="7222199" y="1580083"/>
            <a:ext cx="158218" cy="9781385"/>
            <a:chOff x="4151080" y="1431046"/>
            <a:chExt cx="178353" cy="9052498"/>
          </a:xfrm>
        </p:grpSpPr>
        <p:sp>
          <p:nvSpPr>
            <p:cNvPr id="59" name="Google Shape;16;p29">
              <a:extLst>
                <a:ext uri="{FF2B5EF4-FFF2-40B4-BE49-F238E27FC236}">
                  <a16:creationId xmlns:a16="http://schemas.microsoft.com/office/drawing/2014/main" id="{2A38FA5F-1A68-4574-BB2D-8CAD5DB39586}"/>
                </a:ext>
              </a:extLst>
            </p:cNvPr>
            <p:cNvSpPr/>
            <p:nvPr/>
          </p:nvSpPr>
          <p:spPr>
            <a:xfrm rot="-5400000">
              <a:off x="-285991" y="5868121"/>
              <a:ext cx="9052498" cy="17834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60" name="Google Shape;17;p29">
              <a:extLst>
                <a:ext uri="{FF2B5EF4-FFF2-40B4-BE49-F238E27FC236}">
                  <a16:creationId xmlns:a16="http://schemas.microsoft.com/office/drawing/2014/main" id="{589E0E46-B215-4169-9302-AF6BE9132D09}"/>
                </a:ext>
              </a:extLst>
            </p:cNvPr>
            <p:cNvSpPr/>
            <p:nvPr/>
          </p:nvSpPr>
          <p:spPr>
            <a:xfrm rot="-5400000" flipH="1">
              <a:off x="3807330" y="2020806"/>
              <a:ext cx="865848" cy="17834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61" name="Google Shape;18;p29">
              <a:extLst>
                <a:ext uri="{FF2B5EF4-FFF2-40B4-BE49-F238E27FC236}">
                  <a16:creationId xmlns:a16="http://schemas.microsoft.com/office/drawing/2014/main" id="{F9296AF5-CF1C-4B0B-8647-C34D34026CC9}"/>
                </a:ext>
              </a:extLst>
            </p:cNvPr>
            <p:cNvSpPr/>
            <p:nvPr/>
          </p:nvSpPr>
          <p:spPr>
            <a:xfrm rot="-5400000" flipH="1">
              <a:off x="3807329" y="2886654"/>
              <a:ext cx="865848" cy="178346"/>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62" name="Google Shape;19;p29">
              <a:extLst>
                <a:ext uri="{FF2B5EF4-FFF2-40B4-BE49-F238E27FC236}">
                  <a16:creationId xmlns:a16="http://schemas.microsoft.com/office/drawing/2014/main" id="{8CE9C8CF-0A0E-4114-A403-AAE0E52C3AC6}"/>
                </a:ext>
              </a:extLst>
            </p:cNvPr>
            <p:cNvSpPr/>
            <p:nvPr/>
          </p:nvSpPr>
          <p:spPr>
            <a:xfrm rot="-5400000" flipH="1">
              <a:off x="3807329" y="3752502"/>
              <a:ext cx="865848" cy="17834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63" name="Google Shape;20;p29">
              <a:extLst>
                <a:ext uri="{FF2B5EF4-FFF2-40B4-BE49-F238E27FC236}">
                  <a16:creationId xmlns:a16="http://schemas.microsoft.com/office/drawing/2014/main" id="{F8D4D196-7C2B-4DBE-BF8F-8257DD3AE91F}"/>
                </a:ext>
              </a:extLst>
            </p:cNvPr>
            <p:cNvSpPr/>
            <p:nvPr/>
          </p:nvSpPr>
          <p:spPr>
            <a:xfrm rot="-5400000" flipH="1">
              <a:off x="3807329" y="4618350"/>
              <a:ext cx="865848" cy="1783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sp>
          <p:nvSpPr>
            <p:cNvPr id="64" name="Google Shape;21;p29">
              <a:extLst>
                <a:ext uri="{FF2B5EF4-FFF2-40B4-BE49-F238E27FC236}">
                  <a16:creationId xmlns:a16="http://schemas.microsoft.com/office/drawing/2014/main" id="{84E04CE5-E8A7-435C-BADE-F37622E50CFA}"/>
                </a:ext>
              </a:extLst>
            </p:cNvPr>
            <p:cNvSpPr/>
            <p:nvPr/>
          </p:nvSpPr>
          <p:spPr>
            <a:xfrm rot="-5400000" flipH="1">
              <a:off x="3807332" y="5484197"/>
              <a:ext cx="865848" cy="17834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Georgia"/>
                <a:ea typeface="Georgia"/>
                <a:cs typeface="Georgia"/>
                <a:sym typeface="Georgia"/>
              </a:endParaRPr>
            </a:p>
          </p:txBody>
        </p:sp>
      </p:grpSp>
    </p:spTree>
    <p:extLst>
      <p:ext uri="{BB962C8B-B14F-4D97-AF65-F5344CB8AC3E}">
        <p14:creationId xmlns:p14="http://schemas.microsoft.com/office/powerpoint/2010/main" val="4042018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20"/>
        <p:cNvGrpSpPr/>
        <p:nvPr/>
      </p:nvGrpSpPr>
      <p:grpSpPr>
        <a:xfrm>
          <a:off x="0" y="0"/>
          <a:ext cx="0" cy="0"/>
          <a:chOff x="0" y="0"/>
          <a:chExt cx="0" cy="0"/>
        </a:xfrm>
      </p:grpSpPr>
      <p:pic>
        <p:nvPicPr>
          <p:cNvPr id="5" name="Picture 4">
            <a:extLst>
              <a:ext uri="{FF2B5EF4-FFF2-40B4-BE49-F238E27FC236}">
                <a16:creationId xmlns:a16="http://schemas.microsoft.com/office/drawing/2014/main" id="{BBF9859B-ECA8-46F1-8CFD-5D9C5206114C}"/>
              </a:ext>
            </a:extLst>
          </p:cNvPr>
          <p:cNvPicPr>
            <a:picLocks noChangeAspect="1"/>
          </p:cNvPicPr>
          <p:nvPr/>
        </p:nvPicPr>
        <p:blipFill rotWithShape="1">
          <a:blip r:embed="rId3"/>
          <a:srcRect l="8691" t="1383" r="11929" b="-1"/>
          <a:stretch/>
        </p:blipFill>
        <p:spPr>
          <a:xfrm>
            <a:off x="8051799" y="3428996"/>
            <a:ext cx="4140199" cy="3429006"/>
          </a:xfrm>
          <a:prstGeom prst="rect">
            <a:avLst/>
          </a:prstGeom>
        </p:spPr>
      </p:pic>
      <p:pic>
        <p:nvPicPr>
          <p:cNvPr id="3" name="Picture 2">
            <a:extLst>
              <a:ext uri="{FF2B5EF4-FFF2-40B4-BE49-F238E27FC236}">
                <a16:creationId xmlns:a16="http://schemas.microsoft.com/office/drawing/2014/main" id="{41FFA6B0-44E2-49FB-8A8E-1D9C56CFFD75}"/>
              </a:ext>
            </a:extLst>
          </p:cNvPr>
          <p:cNvPicPr>
            <a:picLocks noChangeAspect="1"/>
          </p:cNvPicPr>
          <p:nvPr/>
        </p:nvPicPr>
        <p:blipFill rotWithShape="1">
          <a:blip r:embed="rId4"/>
          <a:srcRect l="11879" t="2273" r="30509" b="660"/>
          <a:stretch/>
        </p:blipFill>
        <p:spPr>
          <a:xfrm>
            <a:off x="8051798" y="0"/>
            <a:ext cx="4140202" cy="3428992"/>
          </a:xfrm>
          <a:prstGeom prst="rect">
            <a:avLst/>
          </a:prstGeom>
        </p:spPr>
      </p:pic>
      <p:pic>
        <p:nvPicPr>
          <p:cNvPr id="39" name="Picture 38" descr="A close up of a logo&#10;&#10;Description automatically generated">
            <a:extLst>
              <a:ext uri="{FF2B5EF4-FFF2-40B4-BE49-F238E27FC236}">
                <a16:creationId xmlns:a16="http://schemas.microsoft.com/office/drawing/2014/main" id="{E6A3B137-2C3E-4EAE-84D9-4094C0612257}"/>
              </a:ext>
            </a:extLst>
          </p:cNvPr>
          <p:cNvPicPr>
            <a:picLocks noChangeAspect="1"/>
          </p:cNvPicPr>
          <p:nvPr/>
        </p:nvPicPr>
        <p:blipFill>
          <a:blip r:embed="rId5"/>
          <a:stretch>
            <a:fillRect/>
          </a:stretch>
        </p:blipFill>
        <p:spPr>
          <a:xfrm>
            <a:off x="8051800" y="0"/>
            <a:ext cx="4140200" cy="3428996"/>
          </a:xfrm>
          <a:prstGeom prst="rect">
            <a:avLst/>
          </a:prstGeom>
        </p:spPr>
      </p:pic>
      <p:pic>
        <p:nvPicPr>
          <p:cNvPr id="40" name="Picture 39" descr="A close up of a logo&#10;&#10;Description automatically generated">
            <a:extLst>
              <a:ext uri="{FF2B5EF4-FFF2-40B4-BE49-F238E27FC236}">
                <a16:creationId xmlns:a16="http://schemas.microsoft.com/office/drawing/2014/main" id="{01BA1ACD-0333-462A-B5EF-0CD47B2BA6EA}"/>
              </a:ext>
            </a:extLst>
          </p:cNvPr>
          <p:cNvPicPr>
            <a:picLocks noChangeAspect="1"/>
          </p:cNvPicPr>
          <p:nvPr/>
        </p:nvPicPr>
        <p:blipFill>
          <a:blip r:embed="rId5"/>
          <a:stretch>
            <a:fillRect/>
          </a:stretch>
        </p:blipFill>
        <p:spPr>
          <a:xfrm>
            <a:off x="8051798" y="3429004"/>
            <a:ext cx="4140201" cy="3428996"/>
          </a:xfrm>
          <a:prstGeom prst="rect">
            <a:avLst/>
          </a:prstGeom>
        </p:spPr>
      </p:pic>
      <p:sp>
        <p:nvSpPr>
          <p:cNvPr id="2" name="Title 1">
            <a:extLst>
              <a:ext uri="{FF2B5EF4-FFF2-40B4-BE49-F238E27FC236}">
                <a16:creationId xmlns:a16="http://schemas.microsoft.com/office/drawing/2014/main" id="{753B7728-9BD9-4C28-A758-F5C0E896C7C8}"/>
              </a:ext>
            </a:extLst>
          </p:cNvPr>
          <p:cNvSpPr>
            <a:spLocks noGrp="1"/>
          </p:cNvSpPr>
          <p:nvPr>
            <p:ph type="title"/>
          </p:nvPr>
        </p:nvSpPr>
        <p:spPr>
          <a:xfrm>
            <a:off x="580445" y="449446"/>
            <a:ext cx="5641679" cy="1226128"/>
          </a:xfrm>
        </p:spPr>
        <p:txBody>
          <a:bodyPr/>
          <a:lstStyle/>
          <a:p>
            <a:r>
              <a:rPr lang="en-US" dirty="0"/>
              <a:t>Family, Friend, and Neighbor </a:t>
            </a:r>
            <a:br>
              <a:rPr lang="en-US" dirty="0"/>
            </a:br>
            <a:r>
              <a:rPr lang="en-US" dirty="0"/>
              <a:t>(FFN) Grantmaking Strategy</a:t>
            </a:r>
            <a:endParaRPr lang="th-TH" dirty="0"/>
          </a:p>
        </p:txBody>
      </p:sp>
      <p:grpSp>
        <p:nvGrpSpPr>
          <p:cNvPr id="13" name="Google Shape;1004;p34">
            <a:extLst>
              <a:ext uri="{FF2B5EF4-FFF2-40B4-BE49-F238E27FC236}">
                <a16:creationId xmlns:a16="http://schemas.microsoft.com/office/drawing/2014/main" id="{7271AE68-078C-4087-B825-8BEDC2D5C30A}"/>
              </a:ext>
            </a:extLst>
          </p:cNvPr>
          <p:cNvGrpSpPr/>
          <p:nvPr/>
        </p:nvGrpSpPr>
        <p:grpSpPr>
          <a:xfrm rot="-5400000">
            <a:off x="7222199" y="1580083"/>
            <a:ext cx="158218" cy="9781385"/>
            <a:chOff x="4151080" y="1431046"/>
            <a:chExt cx="178353" cy="9052498"/>
          </a:xfrm>
        </p:grpSpPr>
        <p:sp>
          <p:nvSpPr>
            <p:cNvPr id="14" name="Google Shape;1005;p34">
              <a:extLst>
                <a:ext uri="{FF2B5EF4-FFF2-40B4-BE49-F238E27FC236}">
                  <a16:creationId xmlns:a16="http://schemas.microsoft.com/office/drawing/2014/main" id="{FD468E32-49D2-4A51-A14F-BDD32BC804C0}"/>
                </a:ext>
              </a:extLst>
            </p:cNvPr>
            <p:cNvSpPr/>
            <p:nvPr/>
          </p:nvSpPr>
          <p:spPr>
            <a:xfrm rot="-5400000">
              <a:off x="-285991" y="5868121"/>
              <a:ext cx="9052498" cy="17834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3"/>
                <a:buFont typeface="Arial"/>
                <a:buNone/>
              </a:pPr>
              <a:endParaRPr sz="1833" b="0" i="0" u="none" strike="noStrike" cap="none">
                <a:solidFill>
                  <a:srgbClr val="FFFFFF"/>
                </a:solidFill>
                <a:latin typeface="Georgia"/>
                <a:ea typeface="Georgia"/>
                <a:cs typeface="Georgia"/>
                <a:sym typeface="Georgia"/>
              </a:endParaRPr>
            </a:p>
          </p:txBody>
        </p:sp>
        <p:sp>
          <p:nvSpPr>
            <p:cNvPr id="15" name="Google Shape;1006;p34">
              <a:extLst>
                <a:ext uri="{FF2B5EF4-FFF2-40B4-BE49-F238E27FC236}">
                  <a16:creationId xmlns:a16="http://schemas.microsoft.com/office/drawing/2014/main" id="{1438B354-718D-43C8-A8C5-4A196B88F093}"/>
                </a:ext>
              </a:extLst>
            </p:cNvPr>
            <p:cNvSpPr/>
            <p:nvPr/>
          </p:nvSpPr>
          <p:spPr>
            <a:xfrm rot="-5400000" flipH="1">
              <a:off x="3807330" y="2020806"/>
              <a:ext cx="865848" cy="17834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3"/>
                <a:buFont typeface="Arial"/>
                <a:buNone/>
              </a:pPr>
              <a:endParaRPr sz="1833" b="0" i="0" u="none" strike="noStrike" cap="none">
                <a:solidFill>
                  <a:srgbClr val="FFFFFF"/>
                </a:solidFill>
                <a:latin typeface="Georgia"/>
                <a:ea typeface="Georgia"/>
                <a:cs typeface="Georgia"/>
                <a:sym typeface="Georgia"/>
              </a:endParaRPr>
            </a:p>
          </p:txBody>
        </p:sp>
        <p:sp>
          <p:nvSpPr>
            <p:cNvPr id="16" name="Google Shape;1007;p34">
              <a:extLst>
                <a:ext uri="{FF2B5EF4-FFF2-40B4-BE49-F238E27FC236}">
                  <a16:creationId xmlns:a16="http://schemas.microsoft.com/office/drawing/2014/main" id="{2C4BEC9B-8083-4559-83F2-E89112F1AFC6}"/>
                </a:ext>
              </a:extLst>
            </p:cNvPr>
            <p:cNvSpPr/>
            <p:nvPr/>
          </p:nvSpPr>
          <p:spPr>
            <a:xfrm rot="-5400000" flipH="1">
              <a:off x="3807329" y="2886654"/>
              <a:ext cx="865848" cy="178346"/>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3"/>
                <a:buFont typeface="Arial"/>
                <a:buNone/>
              </a:pPr>
              <a:endParaRPr sz="1833" b="0" i="0" u="none" strike="noStrike" cap="none">
                <a:solidFill>
                  <a:srgbClr val="FFFFFF"/>
                </a:solidFill>
                <a:latin typeface="Georgia"/>
                <a:ea typeface="Georgia"/>
                <a:cs typeface="Georgia"/>
                <a:sym typeface="Georgia"/>
              </a:endParaRPr>
            </a:p>
          </p:txBody>
        </p:sp>
        <p:sp>
          <p:nvSpPr>
            <p:cNvPr id="17" name="Google Shape;1008;p34">
              <a:extLst>
                <a:ext uri="{FF2B5EF4-FFF2-40B4-BE49-F238E27FC236}">
                  <a16:creationId xmlns:a16="http://schemas.microsoft.com/office/drawing/2014/main" id="{7E7CE9DA-8278-4151-A13A-8D6884BDF2CF}"/>
                </a:ext>
              </a:extLst>
            </p:cNvPr>
            <p:cNvSpPr/>
            <p:nvPr/>
          </p:nvSpPr>
          <p:spPr>
            <a:xfrm rot="-5400000" flipH="1">
              <a:off x="3807329" y="3752502"/>
              <a:ext cx="865848" cy="17834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3"/>
                <a:buFont typeface="Arial"/>
                <a:buNone/>
              </a:pPr>
              <a:endParaRPr sz="1833" b="0" i="0" u="none" strike="noStrike" cap="none">
                <a:solidFill>
                  <a:srgbClr val="FFFFFF"/>
                </a:solidFill>
                <a:latin typeface="Georgia"/>
                <a:ea typeface="Georgia"/>
                <a:cs typeface="Georgia"/>
                <a:sym typeface="Georgia"/>
              </a:endParaRPr>
            </a:p>
          </p:txBody>
        </p:sp>
        <p:sp>
          <p:nvSpPr>
            <p:cNvPr id="18" name="Google Shape;1009;p34">
              <a:extLst>
                <a:ext uri="{FF2B5EF4-FFF2-40B4-BE49-F238E27FC236}">
                  <a16:creationId xmlns:a16="http://schemas.microsoft.com/office/drawing/2014/main" id="{E89C69FB-7D4D-4FA4-B6D0-5379415B6BB1}"/>
                </a:ext>
              </a:extLst>
            </p:cNvPr>
            <p:cNvSpPr/>
            <p:nvPr/>
          </p:nvSpPr>
          <p:spPr>
            <a:xfrm rot="-5400000" flipH="1">
              <a:off x="3807329" y="4618350"/>
              <a:ext cx="865848" cy="1783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3"/>
                <a:buFont typeface="Arial"/>
                <a:buNone/>
              </a:pPr>
              <a:endParaRPr sz="1833" b="0" i="0" u="none" strike="noStrike" cap="none">
                <a:solidFill>
                  <a:srgbClr val="FFFFFF"/>
                </a:solidFill>
                <a:latin typeface="Georgia"/>
                <a:ea typeface="Georgia"/>
                <a:cs typeface="Georgia"/>
                <a:sym typeface="Georgia"/>
              </a:endParaRPr>
            </a:p>
          </p:txBody>
        </p:sp>
        <p:sp>
          <p:nvSpPr>
            <p:cNvPr id="19" name="Google Shape;1010;p34">
              <a:extLst>
                <a:ext uri="{FF2B5EF4-FFF2-40B4-BE49-F238E27FC236}">
                  <a16:creationId xmlns:a16="http://schemas.microsoft.com/office/drawing/2014/main" id="{CA1FDAF5-345E-4DEC-BEAE-D9963A2CDC52}"/>
                </a:ext>
              </a:extLst>
            </p:cNvPr>
            <p:cNvSpPr/>
            <p:nvPr/>
          </p:nvSpPr>
          <p:spPr>
            <a:xfrm rot="-5400000" flipH="1">
              <a:off x="3807332" y="5484197"/>
              <a:ext cx="865848" cy="17834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3"/>
                <a:buFont typeface="Arial"/>
                <a:buNone/>
              </a:pPr>
              <a:endParaRPr sz="1833" b="0" i="0" u="none" strike="noStrike" cap="none">
                <a:solidFill>
                  <a:srgbClr val="FFFFFF"/>
                </a:solidFill>
                <a:latin typeface="Georgia"/>
                <a:ea typeface="Georgia"/>
                <a:cs typeface="Georgia"/>
                <a:sym typeface="Georgia"/>
              </a:endParaRPr>
            </a:p>
          </p:txBody>
        </p:sp>
      </p:grpSp>
      <p:sp>
        <p:nvSpPr>
          <p:cNvPr id="20" name="Google Shape;2423;p5">
            <a:extLst>
              <a:ext uri="{FF2B5EF4-FFF2-40B4-BE49-F238E27FC236}">
                <a16:creationId xmlns:a16="http://schemas.microsoft.com/office/drawing/2014/main" id="{B3508146-74E5-42B5-BFFA-8477953D3C3E}"/>
              </a:ext>
            </a:extLst>
          </p:cNvPr>
          <p:cNvSpPr txBox="1"/>
          <p:nvPr/>
        </p:nvSpPr>
        <p:spPr>
          <a:xfrm>
            <a:off x="1792517" y="2021855"/>
            <a:ext cx="4626169" cy="66479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Pts val="2200"/>
              <a:buFont typeface="Arial"/>
              <a:buNone/>
              <a:tabLst/>
              <a:defRPr/>
            </a:pPr>
            <a:r>
              <a:rPr lang="en-US" sz="2400" b="1" kern="1200" cap="all" spc="200" dirty="0">
                <a:solidFill>
                  <a:schemeClr val="accent2"/>
                </a:solidFill>
                <a:latin typeface="+mn-lt"/>
                <a:ea typeface="Open Sans" panose="020B0606030504020204" pitchFamily="34" charset="0"/>
                <a:cs typeface="Open Sans" panose="020B0606030504020204" pitchFamily="34" charset="0"/>
                <a:sym typeface="Georgia"/>
              </a:rPr>
              <a:t>WHAT IS FAMILY, FRIEND, </a:t>
            </a:r>
            <a:br>
              <a:rPr lang="en-US" sz="2400" b="1" kern="1200" cap="all" spc="200" dirty="0">
                <a:solidFill>
                  <a:schemeClr val="accent2"/>
                </a:solidFill>
                <a:latin typeface="+mn-lt"/>
                <a:ea typeface="Open Sans" panose="020B0606030504020204" pitchFamily="34" charset="0"/>
                <a:cs typeface="Open Sans" panose="020B0606030504020204" pitchFamily="34" charset="0"/>
                <a:sym typeface="Georgia"/>
              </a:rPr>
            </a:br>
            <a:r>
              <a:rPr lang="en-US" sz="2400" b="1" kern="1200" cap="all" spc="200" dirty="0">
                <a:solidFill>
                  <a:schemeClr val="accent2"/>
                </a:solidFill>
                <a:latin typeface="+mn-lt"/>
                <a:ea typeface="Open Sans" panose="020B0606030504020204" pitchFamily="34" charset="0"/>
                <a:cs typeface="Open Sans" panose="020B0606030504020204" pitchFamily="34" charset="0"/>
                <a:sym typeface="Georgia"/>
              </a:rPr>
              <a:t>AND NEIGHBOR CARE?</a:t>
            </a:r>
            <a:endParaRPr lang="en-US" sz="2400" b="1" kern="1200" cap="all" spc="200" dirty="0">
              <a:solidFill>
                <a:schemeClr val="accent2"/>
              </a:solidFill>
              <a:latin typeface="+mn-lt"/>
              <a:ea typeface="Open Sans" panose="020B0606030504020204" pitchFamily="34" charset="0"/>
              <a:cs typeface="Open Sans" panose="020B0606030504020204" pitchFamily="34" charset="0"/>
            </a:endParaRPr>
          </a:p>
        </p:txBody>
      </p:sp>
      <p:sp>
        <p:nvSpPr>
          <p:cNvPr id="21" name="Google Shape;2425;p5">
            <a:extLst>
              <a:ext uri="{FF2B5EF4-FFF2-40B4-BE49-F238E27FC236}">
                <a16:creationId xmlns:a16="http://schemas.microsoft.com/office/drawing/2014/main" id="{187F2F1C-F6FC-48BC-BFEA-7BD5FE3701FB}"/>
              </a:ext>
            </a:extLst>
          </p:cNvPr>
          <p:cNvSpPr txBox="1"/>
          <p:nvPr/>
        </p:nvSpPr>
        <p:spPr>
          <a:xfrm>
            <a:off x="1792517" y="3355133"/>
            <a:ext cx="5724634" cy="3693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lang="en-US" sz="2400" b="1" kern="1200" cap="all" spc="200" dirty="0">
                <a:solidFill>
                  <a:schemeClr val="accent2"/>
                </a:solidFill>
                <a:latin typeface="+mn-lt"/>
                <a:ea typeface="Open Sans" panose="020B0606030504020204" pitchFamily="34" charset="0"/>
                <a:cs typeface="Open Sans" panose="020B0606030504020204" pitchFamily="34" charset="0"/>
                <a:sym typeface="Georgia"/>
              </a:rPr>
              <a:t>HOW DOES IT RELATE TO EQUITY?</a:t>
            </a:r>
            <a:endParaRPr lang="en-US" sz="2400" b="1" kern="1200" cap="all" spc="200" dirty="0">
              <a:solidFill>
                <a:schemeClr val="accent2"/>
              </a:solidFill>
              <a:latin typeface="+mn-lt"/>
              <a:ea typeface="Open Sans" panose="020B0606030504020204" pitchFamily="34" charset="0"/>
              <a:cs typeface="Open Sans" panose="020B0606030504020204" pitchFamily="34" charset="0"/>
            </a:endParaRPr>
          </a:p>
        </p:txBody>
      </p:sp>
      <p:sp>
        <p:nvSpPr>
          <p:cNvPr id="22" name="Google Shape;2426;p5">
            <a:extLst>
              <a:ext uri="{FF2B5EF4-FFF2-40B4-BE49-F238E27FC236}">
                <a16:creationId xmlns:a16="http://schemas.microsoft.com/office/drawing/2014/main" id="{79159E2D-7D9B-455C-80E4-9D31963BC8A7}"/>
              </a:ext>
            </a:extLst>
          </p:cNvPr>
          <p:cNvSpPr txBox="1"/>
          <p:nvPr/>
        </p:nvSpPr>
        <p:spPr>
          <a:xfrm>
            <a:off x="1792518" y="4014221"/>
            <a:ext cx="2882326" cy="1231106"/>
          </a:xfrm>
          <a:prstGeom prst="rect">
            <a:avLst/>
          </a:prstGeom>
          <a:noFill/>
          <a:ln>
            <a:noFill/>
          </a:ln>
        </p:spPr>
        <p:txBody>
          <a:bodyPr spcFirstLastPara="1" wrap="square" lIns="0" tIns="0" rIns="0" bIns="0" anchor="t" anchorCtr="0">
            <a:spAutoFit/>
          </a:bodyPr>
          <a:lstStyle/>
          <a:p>
            <a:pPr marR="0" lvl="0" algn="l" defTabSz="914400" rtl="0" eaLnBrk="1" fontAlgn="auto" latinLnBrk="0" hangingPunct="1">
              <a:lnSpc>
                <a:spcPct val="100000"/>
              </a:lnSpc>
              <a:spcAft>
                <a:spcPts val="0"/>
              </a:spcAft>
              <a:buClr>
                <a:srgbClr val="003333"/>
              </a:buClr>
              <a:buSzPts val="2000"/>
              <a:tabLst/>
              <a:defRPr/>
            </a:pPr>
            <a:r>
              <a:rPr kumimoji="0" lang="en-US" sz="1600" b="0" i="0" u="none" strike="noStrike" kern="0" cap="none" spc="0" normalizeH="0" baseline="0" noProof="0" dirty="0">
                <a:ln>
                  <a:noFill/>
                </a:ln>
                <a:solidFill>
                  <a:srgbClr val="003333"/>
                </a:solidFill>
                <a:effectLst/>
                <a:uLnTx/>
                <a:uFillTx/>
                <a:latin typeface="+mj-lt"/>
                <a:ea typeface="Georgia"/>
                <a:cs typeface="Georgia"/>
                <a:sym typeface="Georgia"/>
              </a:rPr>
              <a:t>Leveling the playing field for young children requires improving the quality of care provided in all of the settings where they receive care</a:t>
            </a:r>
            <a:endParaRPr kumimoji="0" sz="1600" b="0" i="0" u="none" strike="noStrike" kern="0" cap="none" spc="0" normalizeH="0" baseline="0" noProof="0" dirty="0">
              <a:ln>
                <a:noFill/>
              </a:ln>
              <a:solidFill>
                <a:srgbClr val="003333"/>
              </a:solidFill>
              <a:effectLst/>
              <a:uLnTx/>
              <a:uFillTx/>
              <a:latin typeface="+mj-lt"/>
              <a:ea typeface="Georgia"/>
              <a:cs typeface="Georgia"/>
              <a:sym typeface="Georgia"/>
            </a:endParaRPr>
          </a:p>
        </p:txBody>
      </p:sp>
      <p:cxnSp>
        <p:nvCxnSpPr>
          <p:cNvPr id="23" name="Straight Connector 22">
            <a:extLst>
              <a:ext uri="{FF2B5EF4-FFF2-40B4-BE49-F238E27FC236}">
                <a16:creationId xmlns:a16="http://schemas.microsoft.com/office/drawing/2014/main" id="{0F791906-DB14-4633-9F9A-46B1646E9C44}"/>
              </a:ext>
            </a:extLst>
          </p:cNvPr>
          <p:cNvCxnSpPr>
            <a:cxnSpLocks/>
          </p:cNvCxnSpPr>
          <p:nvPr/>
        </p:nvCxnSpPr>
        <p:spPr>
          <a:xfrm flipH="1">
            <a:off x="684218" y="3021865"/>
            <a:ext cx="6670034"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nvGrpSpPr>
          <p:cNvPr id="47" name="Group 46">
            <a:extLst>
              <a:ext uri="{FF2B5EF4-FFF2-40B4-BE49-F238E27FC236}">
                <a16:creationId xmlns:a16="http://schemas.microsoft.com/office/drawing/2014/main" id="{9CB178C9-0BA2-4F44-BE8C-C017DDE3BD0A}"/>
              </a:ext>
            </a:extLst>
          </p:cNvPr>
          <p:cNvGrpSpPr/>
          <p:nvPr/>
        </p:nvGrpSpPr>
        <p:grpSpPr>
          <a:xfrm>
            <a:off x="684218" y="3284041"/>
            <a:ext cx="770909" cy="694930"/>
            <a:chOff x="4854602" y="3051173"/>
            <a:chExt cx="267209" cy="240874"/>
          </a:xfrm>
          <a:solidFill>
            <a:schemeClr val="tx1"/>
          </a:solidFill>
        </p:grpSpPr>
        <p:sp>
          <p:nvSpPr>
            <p:cNvPr id="48" name="Freeform: Shape 47">
              <a:extLst>
                <a:ext uri="{FF2B5EF4-FFF2-40B4-BE49-F238E27FC236}">
                  <a16:creationId xmlns:a16="http://schemas.microsoft.com/office/drawing/2014/main" id="{96BDFD34-8784-4A66-9128-7B41AAEB1263}"/>
                </a:ext>
              </a:extLst>
            </p:cNvPr>
            <p:cNvSpPr/>
            <p:nvPr/>
          </p:nvSpPr>
          <p:spPr>
            <a:xfrm>
              <a:off x="4854602" y="3162618"/>
              <a:ext cx="267209" cy="129429"/>
            </a:xfrm>
            <a:custGeom>
              <a:avLst/>
              <a:gdLst>
                <a:gd name="connsiteX0" fmla="*/ 202172 w 203341"/>
                <a:gd name="connsiteY0" fmla="*/ 8522 h 98493"/>
                <a:gd name="connsiteX1" fmla="*/ 201536 w 203341"/>
                <a:gd name="connsiteY1" fmla="*/ 7886 h 98493"/>
                <a:gd name="connsiteX2" fmla="*/ 188033 w 203341"/>
                <a:gd name="connsiteY2" fmla="*/ 2326 h 98493"/>
                <a:gd name="connsiteX3" fmla="*/ 181043 w 203341"/>
                <a:gd name="connsiteY3" fmla="*/ 3597 h 98493"/>
                <a:gd name="connsiteX4" fmla="*/ 158326 w 203341"/>
                <a:gd name="connsiteY4" fmla="*/ 6774 h 98493"/>
                <a:gd name="connsiteX5" fmla="*/ 128778 w 203341"/>
                <a:gd name="connsiteY5" fmla="*/ 36322 h 98493"/>
                <a:gd name="connsiteX6" fmla="*/ 96053 w 203341"/>
                <a:gd name="connsiteY6" fmla="*/ 36322 h 98493"/>
                <a:gd name="connsiteX7" fmla="*/ 96053 w 203341"/>
                <a:gd name="connsiteY7" fmla="*/ 32192 h 98493"/>
                <a:gd name="connsiteX8" fmla="*/ 111939 w 203341"/>
                <a:gd name="connsiteY8" fmla="*/ 32192 h 98493"/>
                <a:gd name="connsiteX9" fmla="*/ 112733 w 203341"/>
                <a:gd name="connsiteY9" fmla="*/ 32033 h 98493"/>
                <a:gd name="connsiteX10" fmla="*/ 113528 w 203341"/>
                <a:gd name="connsiteY10" fmla="*/ 32033 h 98493"/>
                <a:gd name="connsiteX11" fmla="*/ 135451 w 203341"/>
                <a:gd name="connsiteY11" fmla="*/ 10110 h 98493"/>
                <a:gd name="connsiteX12" fmla="*/ 135451 w 203341"/>
                <a:gd name="connsiteY12" fmla="*/ 8998 h 98493"/>
                <a:gd name="connsiteX13" fmla="*/ 132273 w 203341"/>
                <a:gd name="connsiteY13" fmla="*/ 5821 h 98493"/>
                <a:gd name="connsiteX14" fmla="*/ 63328 w 203341"/>
                <a:gd name="connsiteY14" fmla="*/ 5821 h 98493"/>
                <a:gd name="connsiteX15" fmla="*/ 43153 w 203341"/>
                <a:gd name="connsiteY15" fmla="*/ 14241 h 98493"/>
                <a:gd name="connsiteX16" fmla="*/ 40293 w 203341"/>
                <a:gd name="connsiteY16" fmla="*/ 17418 h 98493"/>
                <a:gd name="connsiteX17" fmla="*/ 39817 w 203341"/>
                <a:gd name="connsiteY17" fmla="*/ 18053 h 98493"/>
                <a:gd name="connsiteX18" fmla="*/ 1531 w 203341"/>
                <a:gd name="connsiteY18" fmla="*/ 92718 h 98493"/>
                <a:gd name="connsiteX19" fmla="*/ 1690 w 203341"/>
                <a:gd name="connsiteY19" fmla="*/ 95736 h 98493"/>
                <a:gd name="connsiteX20" fmla="*/ 4391 w 203341"/>
                <a:gd name="connsiteY20" fmla="*/ 97325 h 98493"/>
                <a:gd name="connsiteX21" fmla="*/ 52684 w 203341"/>
                <a:gd name="connsiteY21" fmla="*/ 97960 h 98493"/>
                <a:gd name="connsiteX22" fmla="*/ 52684 w 203341"/>
                <a:gd name="connsiteY22" fmla="*/ 97960 h 98493"/>
                <a:gd name="connsiteX23" fmla="*/ 55861 w 203341"/>
                <a:gd name="connsiteY23" fmla="*/ 94783 h 98493"/>
                <a:gd name="connsiteX24" fmla="*/ 55702 w 203341"/>
                <a:gd name="connsiteY24" fmla="*/ 93989 h 98493"/>
                <a:gd name="connsiteX25" fmla="*/ 59674 w 203341"/>
                <a:gd name="connsiteY25" fmla="*/ 82551 h 98493"/>
                <a:gd name="connsiteX26" fmla="*/ 65393 w 203341"/>
                <a:gd name="connsiteY26" fmla="*/ 73813 h 98493"/>
                <a:gd name="connsiteX27" fmla="*/ 66982 w 203341"/>
                <a:gd name="connsiteY27" fmla="*/ 72860 h 98493"/>
                <a:gd name="connsiteX28" fmla="*/ 80961 w 203341"/>
                <a:gd name="connsiteY28" fmla="*/ 67459 h 98493"/>
                <a:gd name="connsiteX29" fmla="*/ 81120 w 203341"/>
                <a:gd name="connsiteY29" fmla="*/ 67459 h 98493"/>
                <a:gd name="connsiteX30" fmla="*/ 146253 w 203341"/>
                <a:gd name="connsiteY30" fmla="*/ 67459 h 98493"/>
                <a:gd name="connsiteX31" fmla="*/ 148477 w 203341"/>
                <a:gd name="connsiteY31" fmla="*/ 66506 h 98493"/>
                <a:gd name="connsiteX32" fmla="*/ 173895 w 203341"/>
                <a:gd name="connsiteY32" fmla="*/ 41088 h 98493"/>
                <a:gd name="connsiteX33" fmla="*/ 174212 w 203341"/>
                <a:gd name="connsiteY33" fmla="*/ 40612 h 98493"/>
                <a:gd name="connsiteX34" fmla="*/ 201854 w 203341"/>
                <a:gd name="connsiteY34" fmla="*/ 12970 h 98493"/>
                <a:gd name="connsiteX35" fmla="*/ 202172 w 203341"/>
                <a:gd name="connsiteY35" fmla="*/ 8522 h 98493"/>
                <a:gd name="connsiteX36" fmla="*/ 162933 w 203341"/>
                <a:gd name="connsiteY36" fmla="*/ 11381 h 98493"/>
                <a:gd name="connsiteX37" fmla="*/ 174689 w 203341"/>
                <a:gd name="connsiteY37" fmla="*/ 7886 h 98493"/>
                <a:gd name="connsiteX38" fmla="*/ 174689 w 203341"/>
                <a:gd name="connsiteY38" fmla="*/ 7886 h 98493"/>
                <a:gd name="connsiteX39" fmla="*/ 146412 w 203341"/>
                <a:gd name="connsiteY39" fmla="*/ 36322 h 98493"/>
                <a:gd name="connsiteX40" fmla="*/ 137992 w 203341"/>
                <a:gd name="connsiteY40" fmla="*/ 36322 h 98493"/>
                <a:gd name="connsiteX41" fmla="*/ 162933 w 203341"/>
                <a:gd name="connsiteY41" fmla="*/ 11381 h 98493"/>
                <a:gd name="connsiteX42" fmla="*/ 169764 w 203341"/>
                <a:gd name="connsiteY42" fmla="*/ 36481 h 98493"/>
                <a:gd name="connsiteX43" fmla="*/ 169447 w 203341"/>
                <a:gd name="connsiteY43" fmla="*/ 36958 h 98493"/>
                <a:gd name="connsiteX44" fmla="*/ 145300 w 203341"/>
                <a:gd name="connsiteY44" fmla="*/ 61105 h 98493"/>
                <a:gd name="connsiteX45" fmla="*/ 84933 w 203341"/>
                <a:gd name="connsiteY45" fmla="*/ 61105 h 98493"/>
                <a:gd name="connsiteX46" fmla="*/ 81597 w 203341"/>
                <a:gd name="connsiteY46" fmla="*/ 61105 h 98493"/>
                <a:gd name="connsiteX47" fmla="*/ 66823 w 203341"/>
                <a:gd name="connsiteY47" fmla="*/ 65076 h 98493"/>
                <a:gd name="connsiteX48" fmla="*/ 64916 w 203341"/>
                <a:gd name="connsiteY48" fmla="*/ 65870 h 98493"/>
                <a:gd name="connsiteX49" fmla="*/ 54273 w 203341"/>
                <a:gd name="connsiteY49" fmla="*/ 80168 h 98493"/>
                <a:gd name="connsiteX50" fmla="*/ 50142 w 203341"/>
                <a:gd name="connsiteY50" fmla="*/ 91606 h 98493"/>
                <a:gd name="connsiteX51" fmla="*/ 9951 w 203341"/>
                <a:gd name="connsiteY51" fmla="*/ 91129 h 98493"/>
                <a:gd name="connsiteX52" fmla="*/ 45694 w 203341"/>
                <a:gd name="connsiteY52" fmla="*/ 21389 h 98493"/>
                <a:gd name="connsiteX53" fmla="*/ 48077 w 203341"/>
                <a:gd name="connsiteY53" fmla="*/ 18689 h 98493"/>
                <a:gd name="connsiteX54" fmla="*/ 63645 w 203341"/>
                <a:gd name="connsiteY54" fmla="*/ 12176 h 98493"/>
                <a:gd name="connsiteX55" fmla="*/ 129255 w 203341"/>
                <a:gd name="connsiteY55" fmla="*/ 12176 h 98493"/>
                <a:gd name="connsiteX56" fmla="*/ 113845 w 203341"/>
                <a:gd name="connsiteY56" fmla="*/ 25679 h 98493"/>
                <a:gd name="connsiteX57" fmla="*/ 95417 w 203341"/>
                <a:gd name="connsiteY57" fmla="*/ 25679 h 98493"/>
                <a:gd name="connsiteX58" fmla="*/ 93988 w 203341"/>
                <a:gd name="connsiteY58" fmla="*/ 25996 h 98493"/>
                <a:gd name="connsiteX59" fmla="*/ 89857 w 203341"/>
                <a:gd name="connsiteY59" fmla="*/ 31398 h 98493"/>
                <a:gd name="connsiteX60" fmla="*/ 89857 w 203341"/>
                <a:gd name="connsiteY60" fmla="*/ 37117 h 98493"/>
                <a:gd name="connsiteX61" fmla="*/ 95417 w 203341"/>
                <a:gd name="connsiteY61" fmla="*/ 42677 h 98493"/>
                <a:gd name="connsiteX62" fmla="*/ 146729 w 203341"/>
                <a:gd name="connsiteY62" fmla="*/ 42677 h 98493"/>
                <a:gd name="connsiteX63" fmla="*/ 149748 w 203341"/>
                <a:gd name="connsiteY63" fmla="*/ 41882 h 98493"/>
                <a:gd name="connsiteX64" fmla="*/ 178978 w 203341"/>
                <a:gd name="connsiteY64" fmla="*/ 12493 h 98493"/>
                <a:gd name="connsiteX65" fmla="*/ 188033 w 203341"/>
                <a:gd name="connsiteY65" fmla="*/ 8681 h 98493"/>
                <a:gd name="connsiteX66" fmla="*/ 195341 w 203341"/>
                <a:gd name="connsiteY66" fmla="*/ 10905 h 98493"/>
                <a:gd name="connsiteX67" fmla="*/ 169764 w 203341"/>
                <a:gd name="connsiteY67" fmla="*/ 36481 h 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03341" h="98493">
                  <a:moveTo>
                    <a:pt x="202172" y="8522"/>
                  </a:moveTo>
                  <a:lnTo>
                    <a:pt x="201536" y="7886"/>
                  </a:lnTo>
                  <a:cubicBezTo>
                    <a:pt x="197882" y="4233"/>
                    <a:pt x="193117" y="2326"/>
                    <a:pt x="188033" y="2326"/>
                  </a:cubicBezTo>
                  <a:cubicBezTo>
                    <a:pt x="185650" y="2326"/>
                    <a:pt x="183267" y="2803"/>
                    <a:pt x="181043" y="3597"/>
                  </a:cubicBezTo>
                  <a:cubicBezTo>
                    <a:pt x="173736" y="-533"/>
                    <a:pt x="164363" y="738"/>
                    <a:pt x="158326" y="6774"/>
                  </a:cubicBezTo>
                  <a:lnTo>
                    <a:pt x="128778" y="36322"/>
                  </a:lnTo>
                  <a:lnTo>
                    <a:pt x="96053" y="36322"/>
                  </a:lnTo>
                  <a:lnTo>
                    <a:pt x="96053" y="32192"/>
                  </a:lnTo>
                  <a:lnTo>
                    <a:pt x="111939" y="32192"/>
                  </a:lnTo>
                  <a:cubicBezTo>
                    <a:pt x="112257" y="32192"/>
                    <a:pt x="112416" y="32192"/>
                    <a:pt x="112733" y="32033"/>
                  </a:cubicBezTo>
                  <a:lnTo>
                    <a:pt x="113528" y="32033"/>
                  </a:lnTo>
                  <a:cubicBezTo>
                    <a:pt x="125601" y="32033"/>
                    <a:pt x="135451" y="22184"/>
                    <a:pt x="135451" y="10110"/>
                  </a:cubicBezTo>
                  <a:lnTo>
                    <a:pt x="135451" y="8998"/>
                  </a:lnTo>
                  <a:cubicBezTo>
                    <a:pt x="135451" y="7251"/>
                    <a:pt x="134021" y="5821"/>
                    <a:pt x="132273" y="5821"/>
                  </a:cubicBezTo>
                  <a:lnTo>
                    <a:pt x="63328" y="5821"/>
                  </a:lnTo>
                  <a:cubicBezTo>
                    <a:pt x="55702" y="5821"/>
                    <a:pt x="48554" y="8839"/>
                    <a:pt x="43153" y="14241"/>
                  </a:cubicBezTo>
                  <a:lnTo>
                    <a:pt x="40293" y="17418"/>
                  </a:lnTo>
                  <a:cubicBezTo>
                    <a:pt x="40134" y="17577"/>
                    <a:pt x="39975" y="17895"/>
                    <a:pt x="39817" y="18053"/>
                  </a:cubicBezTo>
                  <a:lnTo>
                    <a:pt x="1531" y="92718"/>
                  </a:lnTo>
                  <a:cubicBezTo>
                    <a:pt x="1055" y="93671"/>
                    <a:pt x="1055" y="94942"/>
                    <a:pt x="1690" y="95736"/>
                  </a:cubicBezTo>
                  <a:cubicBezTo>
                    <a:pt x="2326" y="96530"/>
                    <a:pt x="3279" y="97325"/>
                    <a:pt x="4391" y="97325"/>
                  </a:cubicBezTo>
                  <a:lnTo>
                    <a:pt x="52684" y="97960"/>
                  </a:lnTo>
                  <a:cubicBezTo>
                    <a:pt x="52684" y="97960"/>
                    <a:pt x="52684" y="97960"/>
                    <a:pt x="52684" y="97960"/>
                  </a:cubicBezTo>
                  <a:cubicBezTo>
                    <a:pt x="54432" y="97960"/>
                    <a:pt x="55861" y="96530"/>
                    <a:pt x="55861" y="94783"/>
                  </a:cubicBezTo>
                  <a:cubicBezTo>
                    <a:pt x="55861" y="94465"/>
                    <a:pt x="55861" y="94147"/>
                    <a:pt x="55702" y="93989"/>
                  </a:cubicBezTo>
                  <a:cubicBezTo>
                    <a:pt x="57609" y="88270"/>
                    <a:pt x="59039" y="84139"/>
                    <a:pt x="59674" y="82551"/>
                  </a:cubicBezTo>
                  <a:cubicBezTo>
                    <a:pt x="61104" y="79373"/>
                    <a:pt x="63010" y="76355"/>
                    <a:pt x="65393" y="73813"/>
                  </a:cubicBezTo>
                  <a:cubicBezTo>
                    <a:pt x="66028" y="73655"/>
                    <a:pt x="66505" y="73337"/>
                    <a:pt x="66982" y="72860"/>
                  </a:cubicBezTo>
                  <a:cubicBezTo>
                    <a:pt x="70635" y="69048"/>
                    <a:pt x="75719" y="67141"/>
                    <a:pt x="80961" y="67459"/>
                  </a:cubicBezTo>
                  <a:cubicBezTo>
                    <a:pt x="80961" y="67459"/>
                    <a:pt x="81120" y="67459"/>
                    <a:pt x="81120" y="67459"/>
                  </a:cubicBezTo>
                  <a:lnTo>
                    <a:pt x="146253" y="67459"/>
                  </a:lnTo>
                  <a:cubicBezTo>
                    <a:pt x="147047" y="67459"/>
                    <a:pt x="147841" y="67141"/>
                    <a:pt x="148477" y="66506"/>
                  </a:cubicBezTo>
                  <a:lnTo>
                    <a:pt x="173895" y="41088"/>
                  </a:lnTo>
                  <a:cubicBezTo>
                    <a:pt x="174053" y="40929"/>
                    <a:pt x="174212" y="40770"/>
                    <a:pt x="174212" y="40612"/>
                  </a:cubicBezTo>
                  <a:lnTo>
                    <a:pt x="201854" y="12970"/>
                  </a:lnTo>
                  <a:cubicBezTo>
                    <a:pt x="203442" y="11699"/>
                    <a:pt x="203442" y="9793"/>
                    <a:pt x="202172" y="8522"/>
                  </a:cubicBezTo>
                  <a:close/>
                  <a:moveTo>
                    <a:pt x="162933" y="11381"/>
                  </a:moveTo>
                  <a:cubicBezTo>
                    <a:pt x="166110" y="8204"/>
                    <a:pt x="170558" y="7092"/>
                    <a:pt x="174689" y="7886"/>
                  </a:cubicBezTo>
                  <a:cubicBezTo>
                    <a:pt x="174689" y="7886"/>
                    <a:pt x="174689" y="7886"/>
                    <a:pt x="174689" y="7886"/>
                  </a:cubicBezTo>
                  <a:lnTo>
                    <a:pt x="146412" y="36322"/>
                  </a:lnTo>
                  <a:lnTo>
                    <a:pt x="137992" y="36322"/>
                  </a:lnTo>
                  <a:lnTo>
                    <a:pt x="162933" y="11381"/>
                  </a:lnTo>
                  <a:close/>
                  <a:moveTo>
                    <a:pt x="169764" y="36481"/>
                  </a:moveTo>
                  <a:cubicBezTo>
                    <a:pt x="169606" y="36640"/>
                    <a:pt x="169447" y="36799"/>
                    <a:pt x="169447" y="36958"/>
                  </a:cubicBezTo>
                  <a:lnTo>
                    <a:pt x="145300" y="61105"/>
                  </a:lnTo>
                  <a:lnTo>
                    <a:pt x="84933" y="61105"/>
                  </a:lnTo>
                  <a:lnTo>
                    <a:pt x="81597" y="61105"/>
                  </a:lnTo>
                  <a:cubicBezTo>
                    <a:pt x="76354" y="60787"/>
                    <a:pt x="71112" y="62217"/>
                    <a:pt x="66823" y="65076"/>
                  </a:cubicBezTo>
                  <a:cubicBezTo>
                    <a:pt x="66187" y="65076"/>
                    <a:pt x="65393" y="65394"/>
                    <a:pt x="64916" y="65870"/>
                  </a:cubicBezTo>
                  <a:cubicBezTo>
                    <a:pt x="60310" y="69683"/>
                    <a:pt x="56656" y="74608"/>
                    <a:pt x="54273" y="80168"/>
                  </a:cubicBezTo>
                  <a:cubicBezTo>
                    <a:pt x="53319" y="82233"/>
                    <a:pt x="51572" y="87317"/>
                    <a:pt x="50142" y="91606"/>
                  </a:cubicBezTo>
                  <a:lnTo>
                    <a:pt x="9951" y="91129"/>
                  </a:lnTo>
                  <a:lnTo>
                    <a:pt x="45694" y="21389"/>
                  </a:lnTo>
                  <a:lnTo>
                    <a:pt x="48077" y="18689"/>
                  </a:lnTo>
                  <a:cubicBezTo>
                    <a:pt x="52208" y="14558"/>
                    <a:pt x="57768" y="12176"/>
                    <a:pt x="63645" y="12176"/>
                  </a:cubicBezTo>
                  <a:lnTo>
                    <a:pt x="129255" y="12176"/>
                  </a:lnTo>
                  <a:cubicBezTo>
                    <a:pt x="128143" y="19801"/>
                    <a:pt x="121629" y="25679"/>
                    <a:pt x="113845" y="25679"/>
                  </a:cubicBezTo>
                  <a:lnTo>
                    <a:pt x="95417" y="25679"/>
                  </a:lnTo>
                  <a:cubicBezTo>
                    <a:pt x="94941" y="25679"/>
                    <a:pt x="94465" y="25838"/>
                    <a:pt x="93988" y="25996"/>
                  </a:cubicBezTo>
                  <a:cubicBezTo>
                    <a:pt x="91605" y="26632"/>
                    <a:pt x="89857" y="28856"/>
                    <a:pt x="89857" y="31398"/>
                  </a:cubicBezTo>
                  <a:lnTo>
                    <a:pt x="89857" y="37117"/>
                  </a:lnTo>
                  <a:cubicBezTo>
                    <a:pt x="89857" y="40135"/>
                    <a:pt x="92399" y="42677"/>
                    <a:pt x="95417" y="42677"/>
                  </a:cubicBezTo>
                  <a:lnTo>
                    <a:pt x="146729" y="42677"/>
                  </a:lnTo>
                  <a:cubicBezTo>
                    <a:pt x="147841" y="42994"/>
                    <a:pt x="148954" y="42677"/>
                    <a:pt x="149748" y="41882"/>
                  </a:cubicBezTo>
                  <a:lnTo>
                    <a:pt x="178978" y="12493"/>
                  </a:lnTo>
                  <a:cubicBezTo>
                    <a:pt x="181361" y="10110"/>
                    <a:pt x="184538" y="8681"/>
                    <a:pt x="188033" y="8681"/>
                  </a:cubicBezTo>
                  <a:cubicBezTo>
                    <a:pt x="190734" y="8681"/>
                    <a:pt x="193117" y="9475"/>
                    <a:pt x="195341" y="10905"/>
                  </a:cubicBezTo>
                  <a:lnTo>
                    <a:pt x="169764" y="36481"/>
                  </a:ln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3EDEEAF-6A4D-4A4F-A617-DCAB9633314B}"/>
                </a:ext>
              </a:extLst>
            </p:cNvPr>
            <p:cNvSpPr/>
            <p:nvPr/>
          </p:nvSpPr>
          <p:spPr>
            <a:xfrm>
              <a:off x="4956087" y="3051173"/>
              <a:ext cx="118991" cy="108553"/>
            </a:xfrm>
            <a:custGeom>
              <a:avLst/>
              <a:gdLst>
                <a:gd name="connsiteX0" fmla="*/ 65530 w 90550"/>
                <a:gd name="connsiteY0" fmla="*/ 1191 h 82607"/>
                <a:gd name="connsiteX1" fmla="*/ 45990 w 90550"/>
                <a:gd name="connsiteY1" fmla="*/ 11200 h 82607"/>
                <a:gd name="connsiteX2" fmla="*/ 26450 w 90550"/>
                <a:gd name="connsiteY2" fmla="*/ 1191 h 82607"/>
                <a:gd name="connsiteX3" fmla="*/ 1191 w 90550"/>
                <a:gd name="connsiteY3" fmla="*/ 28674 h 82607"/>
                <a:gd name="connsiteX4" fmla="*/ 8499 w 90550"/>
                <a:gd name="connsiteY4" fmla="*/ 48055 h 82607"/>
                <a:gd name="connsiteX5" fmla="*/ 43766 w 90550"/>
                <a:gd name="connsiteY5" fmla="*/ 81575 h 82607"/>
                <a:gd name="connsiteX6" fmla="*/ 45990 w 90550"/>
                <a:gd name="connsiteY6" fmla="*/ 82369 h 82607"/>
                <a:gd name="connsiteX7" fmla="*/ 48055 w 90550"/>
                <a:gd name="connsiteY7" fmla="*/ 81575 h 82607"/>
                <a:gd name="connsiteX8" fmla="*/ 85070 w 90550"/>
                <a:gd name="connsiteY8" fmla="*/ 45990 h 82607"/>
                <a:gd name="connsiteX9" fmla="*/ 90789 w 90550"/>
                <a:gd name="connsiteY9" fmla="*/ 28515 h 82607"/>
                <a:gd name="connsiteX10" fmla="*/ 65530 w 90550"/>
                <a:gd name="connsiteY10" fmla="*/ 1191 h 82607"/>
                <a:gd name="connsiteX11" fmla="*/ 79986 w 90550"/>
                <a:gd name="connsiteY11" fmla="*/ 42336 h 82607"/>
                <a:gd name="connsiteX12" fmla="*/ 45990 w 90550"/>
                <a:gd name="connsiteY12" fmla="*/ 75062 h 82607"/>
                <a:gd name="connsiteX13" fmla="*/ 13265 w 90550"/>
                <a:gd name="connsiteY13" fmla="*/ 43925 h 82607"/>
                <a:gd name="connsiteX14" fmla="*/ 7546 w 90550"/>
                <a:gd name="connsiteY14" fmla="*/ 28833 h 82607"/>
                <a:gd name="connsiteX15" fmla="*/ 26450 w 90550"/>
                <a:gd name="connsiteY15" fmla="*/ 7705 h 82607"/>
                <a:gd name="connsiteX16" fmla="*/ 43131 w 90550"/>
                <a:gd name="connsiteY16" fmla="*/ 18825 h 82607"/>
                <a:gd name="connsiteX17" fmla="*/ 45990 w 90550"/>
                <a:gd name="connsiteY17" fmla="*/ 20572 h 82607"/>
                <a:gd name="connsiteX18" fmla="*/ 48850 w 90550"/>
                <a:gd name="connsiteY18" fmla="*/ 18825 h 82607"/>
                <a:gd name="connsiteX19" fmla="*/ 65530 w 90550"/>
                <a:gd name="connsiteY19" fmla="*/ 7705 h 82607"/>
                <a:gd name="connsiteX20" fmla="*/ 84434 w 90550"/>
                <a:gd name="connsiteY20" fmla="*/ 28833 h 82607"/>
                <a:gd name="connsiteX21" fmla="*/ 79986 w 90550"/>
                <a:gd name="connsiteY21" fmla="*/ 42336 h 8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550" h="82607">
                  <a:moveTo>
                    <a:pt x="65530" y="1191"/>
                  </a:moveTo>
                  <a:cubicBezTo>
                    <a:pt x="57905" y="1191"/>
                    <a:pt x="50756" y="4845"/>
                    <a:pt x="45990" y="11200"/>
                  </a:cubicBezTo>
                  <a:cubicBezTo>
                    <a:pt x="41224" y="4845"/>
                    <a:pt x="34075" y="1191"/>
                    <a:pt x="26450" y="1191"/>
                  </a:cubicBezTo>
                  <a:cubicBezTo>
                    <a:pt x="12471" y="1191"/>
                    <a:pt x="1191" y="13583"/>
                    <a:pt x="1191" y="28674"/>
                  </a:cubicBezTo>
                  <a:cubicBezTo>
                    <a:pt x="1191" y="35982"/>
                    <a:pt x="3733" y="42813"/>
                    <a:pt x="8499" y="48055"/>
                  </a:cubicBezTo>
                  <a:cubicBezTo>
                    <a:pt x="12471" y="52503"/>
                    <a:pt x="42495" y="80463"/>
                    <a:pt x="43766" y="81575"/>
                  </a:cubicBezTo>
                  <a:cubicBezTo>
                    <a:pt x="44401" y="82210"/>
                    <a:pt x="45196" y="82369"/>
                    <a:pt x="45990" y="82369"/>
                  </a:cubicBezTo>
                  <a:cubicBezTo>
                    <a:pt x="46784" y="82369"/>
                    <a:pt x="47579" y="82051"/>
                    <a:pt x="48055" y="81575"/>
                  </a:cubicBezTo>
                  <a:cubicBezTo>
                    <a:pt x="51391" y="78556"/>
                    <a:pt x="80939" y="51550"/>
                    <a:pt x="85070" y="45990"/>
                  </a:cubicBezTo>
                  <a:cubicBezTo>
                    <a:pt x="88724" y="41065"/>
                    <a:pt x="90789" y="34870"/>
                    <a:pt x="90789" y="28515"/>
                  </a:cubicBezTo>
                  <a:cubicBezTo>
                    <a:pt x="90789" y="13583"/>
                    <a:pt x="79510" y="1191"/>
                    <a:pt x="65530" y="1191"/>
                  </a:cubicBezTo>
                  <a:close/>
                  <a:moveTo>
                    <a:pt x="79986" y="42336"/>
                  </a:moveTo>
                  <a:cubicBezTo>
                    <a:pt x="76968" y="46308"/>
                    <a:pt x="56157" y="65689"/>
                    <a:pt x="45990" y="75062"/>
                  </a:cubicBezTo>
                  <a:cubicBezTo>
                    <a:pt x="34870" y="64577"/>
                    <a:pt x="16125" y="47102"/>
                    <a:pt x="13265" y="43925"/>
                  </a:cubicBezTo>
                  <a:cubicBezTo>
                    <a:pt x="9611" y="39953"/>
                    <a:pt x="7546" y="34552"/>
                    <a:pt x="7546" y="28833"/>
                  </a:cubicBezTo>
                  <a:cubicBezTo>
                    <a:pt x="7546" y="17077"/>
                    <a:pt x="15966" y="7705"/>
                    <a:pt x="26450" y="7705"/>
                  </a:cubicBezTo>
                  <a:cubicBezTo>
                    <a:pt x="33440" y="7705"/>
                    <a:pt x="39795" y="11994"/>
                    <a:pt x="43131" y="18825"/>
                  </a:cubicBezTo>
                  <a:cubicBezTo>
                    <a:pt x="43607" y="19937"/>
                    <a:pt x="44719" y="20572"/>
                    <a:pt x="45990" y="20572"/>
                  </a:cubicBezTo>
                  <a:cubicBezTo>
                    <a:pt x="47261" y="20572"/>
                    <a:pt x="48373" y="19937"/>
                    <a:pt x="48850" y="18825"/>
                  </a:cubicBezTo>
                  <a:cubicBezTo>
                    <a:pt x="52186" y="11994"/>
                    <a:pt x="58540" y="7705"/>
                    <a:pt x="65530" y="7705"/>
                  </a:cubicBezTo>
                  <a:cubicBezTo>
                    <a:pt x="76015" y="7705"/>
                    <a:pt x="84434" y="17236"/>
                    <a:pt x="84434" y="28833"/>
                  </a:cubicBezTo>
                  <a:cubicBezTo>
                    <a:pt x="84434" y="33758"/>
                    <a:pt x="82846" y="38524"/>
                    <a:pt x="79986" y="42336"/>
                  </a:cubicBezTo>
                  <a:close/>
                </a:path>
              </a:pathLst>
            </a:custGeom>
            <a:grpFill/>
            <a:ln w="9525" cap="flat">
              <a:noFill/>
              <a:prstDash val="solid"/>
              <a:miter/>
            </a:ln>
          </p:spPr>
          <p:txBody>
            <a:bodyPr rtlCol="0" anchor="ctr"/>
            <a:lstStyle/>
            <a:p>
              <a:endParaRPr lang="en-US"/>
            </a:p>
          </p:txBody>
        </p:sp>
      </p:grpSp>
      <p:sp>
        <p:nvSpPr>
          <p:cNvPr id="50" name="Google Shape;2426;p5">
            <a:extLst>
              <a:ext uri="{FF2B5EF4-FFF2-40B4-BE49-F238E27FC236}">
                <a16:creationId xmlns:a16="http://schemas.microsoft.com/office/drawing/2014/main" id="{8B4D71F1-8B36-49EE-8488-607224C4E9C3}"/>
              </a:ext>
            </a:extLst>
          </p:cNvPr>
          <p:cNvSpPr txBox="1"/>
          <p:nvPr/>
        </p:nvSpPr>
        <p:spPr>
          <a:xfrm>
            <a:off x="4933798" y="4014221"/>
            <a:ext cx="1484889" cy="123110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defTabSz="914400" eaLnBrk="1" fontAlgn="auto" latinLnBrk="0" hangingPunct="1">
              <a:buClr>
                <a:srgbClr val="003333"/>
              </a:buClr>
              <a:buSzPts val="2000"/>
              <a:tabLst/>
              <a:defRPr kumimoji="0" sz="1600" kern="0" spc="0" normalizeH="0" baseline="0">
                <a:ln>
                  <a:noFill/>
                </a:ln>
                <a:solidFill>
                  <a:srgbClr val="003333"/>
                </a:solidFill>
                <a:effectLst/>
                <a:uLnTx/>
                <a:uFillTx/>
                <a:latin typeface="Georgia"/>
                <a:ea typeface="Georgia"/>
                <a:cs typeface="Georgia"/>
              </a:defRPr>
            </a:lvl1pPr>
          </a:lstStyle>
          <a:p>
            <a:r>
              <a:rPr lang="en-US" dirty="0">
                <a:latin typeface="+mj-lt"/>
                <a:sym typeface="Georgia"/>
              </a:rPr>
              <a:t>Raising up FFN caregivers as critical people in the lives of young children</a:t>
            </a:r>
            <a:endParaRPr dirty="0">
              <a:latin typeface="+mj-lt"/>
              <a:sym typeface="Georgia"/>
            </a:endParaRPr>
          </a:p>
        </p:txBody>
      </p:sp>
      <p:cxnSp>
        <p:nvCxnSpPr>
          <p:cNvPr id="6" name="Straight Connector 5">
            <a:extLst>
              <a:ext uri="{FF2B5EF4-FFF2-40B4-BE49-F238E27FC236}">
                <a16:creationId xmlns:a16="http://schemas.microsoft.com/office/drawing/2014/main" id="{F6C41082-DC38-4795-824E-2A51F25C08CE}"/>
              </a:ext>
            </a:extLst>
          </p:cNvPr>
          <p:cNvCxnSpPr>
            <a:cxnSpLocks/>
          </p:cNvCxnSpPr>
          <p:nvPr/>
        </p:nvCxnSpPr>
        <p:spPr>
          <a:xfrm>
            <a:off x="4674844" y="3857231"/>
            <a:ext cx="0" cy="1545086"/>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51" name="Freeform: Shape 50">
            <a:extLst>
              <a:ext uri="{FF2B5EF4-FFF2-40B4-BE49-F238E27FC236}">
                <a16:creationId xmlns:a16="http://schemas.microsoft.com/office/drawing/2014/main" id="{252CDED9-E0FA-42AB-BC9A-FF0533F0CA8B}"/>
              </a:ext>
            </a:extLst>
          </p:cNvPr>
          <p:cNvSpPr/>
          <p:nvPr/>
        </p:nvSpPr>
        <p:spPr>
          <a:xfrm>
            <a:off x="707730" y="2073791"/>
            <a:ext cx="912994" cy="592645"/>
          </a:xfrm>
          <a:custGeom>
            <a:avLst/>
            <a:gdLst>
              <a:gd name="connsiteX0" fmla="*/ 272126 w 271651"/>
              <a:gd name="connsiteY0" fmla="*/ 8459 h 176334"/>
              <a:gd name="connsiteX1" fmla="*/ 270855 w 271651"/>
              <a:gd name="connsiteY1" fmla="*/ 4488 h 176334"/>
              <a:gd name="connsiteX2" fmla="*/ 266725 w 271651"/>
              <a:gd name="connsiteY2" fmla="*/ 5282 h 176334"/>
              <a:gd name="connsiteX3" fmla="*/ 238289 w 271651"/>
              <a:gd name="connsiteY3" fmla="*/ 38643 h 176334"/>
              <a:gd name="connsiteX4" fmla="*/ 233682 w 271651"/>
              <a:gd name="connsiteY4" fmla="*/ 37690 h 176334"/>
              <a:gd name="connsiteX5" fmla="*/ 233682 w 271651"/>
              <a:gd name="connsiteY5" fmla="*/ 35307 h 176334"/>
              <a:gd name="connsiteX6" fmla="*/ 242737 w 271651"/>
              <a:gd name="connsiteY6" fmla="*/ 20056 h 176334"/>
              <a:gd name="connsiteX7" fmla="*/ 225898 w 271651"/>
              <a:gd name="connsiteY7" fmla="*/ 199 h 176334"/>
              <a:gd name="connsiteX8" fmla="*/ 209058 w 271651"/>
              <a:gd name="connsiteY8" fmla="*/ 20056 h 176334"/>
              <a:gd name="connsiteX9" fmla="*/ 218113 w 271651"/>
              <a:gd name="connsiteY9" fmla="*/ 35307 h 176334"/>
              <a:gd name="connsiteX10" fmla="*/ 218113 w 271651"/>
              <a:gd name="connsiteY10" fmla="*/ 37690 h 176334"/>
              <a:gd name="connsiteX11" fmla="*/ 213507 w 271651"/>
              <a:gd name="connsiteY11" fmla="*/ 38643 h 176334"/>
              <a:gd name="connsiteX12" fmla="*/ 185070 w 271651"/>
              <a:gd name="connsiteY12" fmla="*/ 5282 h 176334"/>
              <a:gd name="connsiteX13" fmla="*/ 181417 w 271651"/>
              <a:gd name="connsiteY13" fmla="*/ 4170 h 176334"/>
              <a:gd name="connsiteX14" fmla="*/ 177763 w 271651"/>
              <a:gd name="connsiteY14" fmla="*/ 5282 h 176334"/>
              <a:gd name="connsiteX15" fmla="*/ 149327 w 271651"/>
              <a:gd name="connsiteY15" fmla="*/ 38643 h 176334"/>
              <a:gd name="connsiteX16" fmla="*/ 144720 w 271651"/>
              <a:gd name="connsiteY16" fmla="*/ 37690 h 176334"/>
              <a:gd name="connsiteX17" fmla="*/ 144720 w 271651"/>
              <a:gd name="connsiteY17" fmla="*/ 35307 h 176334"/>
              <a:gd name="connsiteX18" fmla="*/ 153775 w 271651"/>
              <a:gd name="connsiteY18" fmla="*/ 20056 h 176334"/>
              <a:gd name="connsiteX19" fmla="*/ 136936 w 271651"/>
              <a:gd name="connsiteY19" fmla="*/ 199 h 176334"/>
              <a:gd name="connsiteX20" fmla="*/ 120097 w 271651"/>
              <a:gd name="connsiteY20" fmla="*/ 20056 h 176334"/>
              <a:gd name="connsiteX21" fmla="*/ 129152 w 271651"/>
              <a:gd name="connsiteY21" fmla="*/ 35307 h 176334"/>
              <a:gd name="connsiteX22" fmla="*/ 129152 w 271651"/>
              <a:gd name="connsiteY22" fmla="*/ 37690 h 176334"/>
              <a:gd name="connsiteX23" fmla="*/ 124545 w 271651"/>
              <a:gd name="connsiteY23" fmla="*/ 38643 h 176334"/>
              <a:gd name="connsiteX24" fmla="*/ 96109 w 271651"/>
              <a:gd name="connsiteY24" fmla="*/ 5282 h 176334"/>
              <a:gd name="connsiteX25" fmla="*/ 91978 w 271651"/>
              <a:gd name="connsiteY25" fmla="*/ 4488 h 176334"/>
              <a:gd name="connsiteX26" fmla="*/ 91819 w 271651"/>
              <a:gd name="connsiteY26" fmla="*/ 4647 h 176334"/>
              <a:gd name="connsiteX27" fmla="*/ 91661 w 271651"/>
              <a:gd name="connsiteY27" fmla="*/ 4488 h 176334"/>
              <a:gd name="connsiteX28" fmla="*/ 87530 w 271651"/>
              <a:gd name="connsiteY28" fmla="*/ 5282 h 176334"/>
              <a:gd name="connsiteX29" fmla="*/ 59094 w 271651"/>
              <a:gd name="connsiteY29" fmla="*/ 38643 h 176334"/>
              <a:gd name="connsiteX30" fmla="*/ 54487 w 271651"/>
              <a:gd name="connsiteY30" fmla="*/ 37690 h 176334"/>
              <a:gd name="connsiteX31" fmla="*/ 54487 w 271651"/>
              <a:gd name="connsiteY31" fmla="*/ 35307 h 176334"/>
              <a:gd name="connsiteX32" fmla="*/ 63542 w 271651"/>
              <a:gd name="connsiteY32" fmla="*/ 20056 h 176334"/>
              <a:gd name="connsiteX33" fmla="*/ 46703 w 271651"/>
              <a:gd name="connsiteY33" fmla="*/ 199 h 176334"/>
              <a:gd name="connsiteX34" fmla="*/ 29864 w 271651"/>
              <a:gd name="connsiteY34" fmla="*/ 20056 h 176334"/>
              <a:gd name="connsiteX35" fmla="*/ 38919 w 271651"/>
              <a:gd name="connsiteY35" fmla="*/ 35307 h 176334"/>
              <a:gd name="connsiteX36" fmla="*/ 38919 w 271651"/>
              <a:gd name="connsiteY36" fmla="*/ 37690 h 176334"/>
              <a:gd name="connsiteX37" fmla="*/ 34312 w 271651"/>
              <a:gd name="connsiteY37" fmla="*/ 38643 h 176334"/>
              <a:gd name="connsiteX38" fmla="*/ 5876 w 271651"/>
              <a:gd name="connsiteY38" fmla="*/ 5282 h 176334"/>
              <a:gd name="connsiteX39" fmla="*/ 1746 w 271651"/>
              <a:gd name="connsiteY39" fmla="*/ 4488 h 176334"/>
              <a:gd name="connsiteX40" fmla="*/ 475 w 271651"/>
              <a:gd name="connsiteY40" fmla="*/ 8459 h 176334"/>
              <a:gd name="connsiteX41" fmla="*/ 28911 w 271651"/>
              <a:gd name="connsiteY41" fmla="*/ 71527 h 176334"/>
              <a:gd name="connsiteX42" fmla="*/ 33200 w 271651"/>
              <a:gd name="connsiteY42" fmla="*/ 152387 h 176334"/>
              <a:gd name="connsiteX43" fmla="*/ 9848 w 271651"/>
              <a:gd name="connsiteY43" fmla="*/ 152387 h 176334"/>
              <a:gd name="connsiteX44" fmla="*/ 6670 w 271651"/>
              <a:gd name="connsiteY44" fmla="*/ 155564 h 176334"/>
              <a:gd name="connsiteX45" fmla="*/ 9848 w 271651"/>
              <a:gd name="connsiteY45" fmla="*/ 158741 h 176334"/>
              <a:gd name="connsiteX46" fmla="*/ 264024 w 271651"/>
              <a:gd name="connsiteY46" fmla="*/ 158741 h 176334"/>
              <a:gd name="connsiteX47" fmla="*/ 267202 w 271651"/>
              <a:gd name="connsiteY47" fmla="*/ 155564 h 176334"/>
              <a:gd name="connsiteX48" fmla="*/ 264024 w 271651"/>
              <a:gd name="connsiteY48" fmla="*/ 152387 h 176334"/>
              <a:gd name="connsiteX49" fmla="*/ 240672 w 271651"/>
              <a:gd name="connsiteY49" fmla="*/ 152387 h 176334"/>
              <a:gd name="connsiteX50" fmla="*/ 244961 w 271651"/>
              <a:gd name="connsiteY50" fmla="*/ 71527 h 176334"/>
              <a:gd name="connsiteX51" fmla="*/ 272126 w 271651"/>
              <a:gd name="connsiteY51" fmla="*/ 8459 h 176334"/>
              <a:gd name="connsiteX52" fmla="*/ 213189 w 271651"/>
              <a:gd name="connsiteY52" fmla="*/ 44997 h 176334"/>
              <a:gd name="connsiteX53" fmla="*/ 214460 w 271651"/>
              <a:gd name="connsiteY53" fmla="*/ 44838 h 176334"/>
              <a:gd name="connsiteX54" fmla="*/ 221291 w 271651"/>
              <a:gd name="connsiteY54" fmla="*/ 43726 h 176334"/>
              <a:gd name="connsiteX55" fmla="*/ 224150 w 271651"/>
              <a:gd name="connsiteY55" fmla="*/ 40549 h 176334"/>
              <a:gd name="connsiteX56" fmla="*/ 224150 w 271651"/>
              <a:gd name="connsiteY56" fmla="*/ 33242 h 176334"/>
              <a:gd name="connsiteX57" fmla="*/ 222244 w 271651"/>
              <a:gd name="connsiteY57" fmla="*/ 30382 h 176334"/>
              <a:gd name="connsiteX58" fmla="*/ 215095 w 271651"/>
              <a:gd name="connsiteY58" fmla="*/ 20056 h 176334"/>
              <a:gd name="connsiteX59" fmla="*/ 225580 w 271651"/>
              <a:gd name="connsiteY59" fmla="*/ 6553 h 176334"/>
              <a:gd name="connsiteX60" fmla="*/ 236065 w 271651"/>
              <a:gd name="connsiteY60" fmla="*/ 20056 h 176334"/>
              <a:gd name="connsiteX61" fmla="*/ 228916 w 271651"/>
              <a:gd name="connsiteY61" fmla="*/ 30382 h 176334"/>
              <a:gd name="connsiteX62" fmla="*/ 227010 w 271651"/>
              <a:gd name="connsiteY62" fmla="*/ 33242 h 176334"/>
              <a:gd name="connsiteX63" fmla="*/ 227010 w 271651"/>
              <a:gd name="connsiteY63" fmla="*/ 40549 h 176334"/>
              <a:gd name="connsiteX64" fmla="*/ 229869 w 271651"/>
              <a:gd name="connsiteY64" fmla="*/ 43726 h 176334"/>
              <a:gd name="connsiteX65" fmla="*/ 236700 w 271651"/>
              <a:gd name="connsiteY65" fmla="*/ 44838 h 176334"/>
              <a:gd name="connsiteX66" fmla="*/ 237971 w 271651"/>
              <a:gd name="connsiteY66" fmla="*/ 44997 h 176334"/>
              <a:gd name="connsiteX67" fmla="*/ 255287 w 271651"/>
              <a:gd name="connsiteY67" fmla="*/ 29747 h 176334"/>
              <a:gd name="connsiteX68" fmla="*/ 237494 w 271651"/>
              <a:gd name="connsiteY68" fmla="*/ 69303 h 176334"/>
              <a:gd name="connsiteX69" fmla="*/ 237177 w 271651"/>
              <a:gd name="connsiteY69" fmla="*/ 70415 h 176334"/>
              <a:gd name="connsiteX70" fmla="*/ 232888 w 271651"/>
              <a:gd name="connsiteY70" fmla="*/ 151593 h 176334"/>
              <a:gd name="connsiteX71" fmla="*/ 217955 w 271651"/>
              <a:gd name="connsiteY71" fmla="*/ 151593 h 176334"/>
              <a:gd name="connsiteX72" fmla="*/ 213665 w 271651"/>
              <a:gd name="connsiteY72" fmla="*/ 70415 h 176334"/>
              <a:gd name="connsiteX73" fmla="*/ 213348 w 271651"/>
              <a:gd name="connsiteY73" fmla="*/ 69303 h 176334"/>
              <a:gd name="connsiteX74" fmla="*/ 195714 w 271651"/>
              <a:gd name="connsiteY74" fmla="*/ 29906 h 176334"/>
              <a:gd name="connsiteX75" fmla="*/ 213189 w 271651"/>
              <a:gd name="connsiteY75" fmla="*/ 44997 h 176334"/>
              <a:gd name="connsiteX76" fmla="*/ 123909 w 271651"/>
              <a:gd name="connsiteY76" fmla="*/ 44997 h 176334"/>
              <a:gd name="connsiteX77" fmla="*/ 125180 w 271651"/>
              <a:gd name="connsiteY77" fmla="*/ 44838 h 176334"/>
              <a:gd name="connsiteX78" fmla="*/ 132011 w 271651"/>
              <a:gd name="connsiteY78" fmla="*/ 43726 h 176334"/>
              <a:gd name="connsiteX79" fmla="*/ 134871 w 271651"/>
              <a:gd name="connsiteY79" fmla="*/ 40549 h 176334"/>
              <a:gd name="connsiteX80" fmla="*/ 134871 w 271651"/>
              <a:gd name="connsiteY80" fmla="*/ 33242 h 176334"/>
              <a:gd name="connsiteX81" fmla="*/ 132965 w 271651"/>
              <a:gd name="connsiteY81" fmla="*/ 30382 h 176334"/>
              <a:gd name="connsiteX82" fmla="*/ 125816 w 271651"/>
              <a:gd name="connsiteY82" fmla="*/ 20056 h 176334"/>
              <a:gd name="connsiteX83" fmla="*/ 136300 w 271651"/>
              <a:gd name="connsiteY83" fmla="*/ 6553 h 176334"/>
              <a:gd name="connsiteX84" fmla="*/ 146785 w 271651"/>
              <a:gd name="connsiteY84" fmla="*/ 20056 h 176334"/>
              <a:gd name="connsiteX85" fmla="*/ 139637 w 271651"/>
              <a:gd name="connsiteY85" fmla="*/ 30382 h 176334"/>
              <a:gd name="connsiteX86" fmla="*/ 137730 w 271651"/>
              <a:gd name="connsiteY86" fmla="*/ 33242 h 176334"/>
              <a:gd name="connsiteX87" fmla="*/ 137730 w 271651"/>
              <a:gd name="connsiteY87" fmla="*/ 40549 h 176334"/>
              <a:gd name="connsiteX88" fmla="*/ 140590 w 271651"/>
              <a:gd name="connsiteY88" fmla="*/ 43726 h 176334"/>
              <a:gd name="connsiteX89" fmla="*/ 147421 w 271651"/>
              <a:gd name="connsiteY89" fmla="*/ 44838 h 176334"/>
              <a:gd name="connsiteX90" fmla="*/ 148692 w 271651"/>
              <a:gd name="connsiteY90" fmla="*/ 44997 h 176334"/>
              <a:gd name="connsiteX91" fmla="*/ 166007 w 271651"/>
              <a:gd name="connsiteY91" fmla="*/ 29747 h 176334"/>
              <a:gd name="connsiteX92" fmla="*/ 148215 w 271651"/>
              <a:gd name="connsiteY92" fmla="*/ 69303 h 176334"/>
              <a:gd name="connsiteX93" fmla="*/ 147897 w 271651"/>
              <a:gd name="connsiteY93" fmla="*/ 70415 h 176334"/>
              <a:gd name="connsiteX94" fmla="*/ 143608 w 271651"/>
              <a:gd name="connsiteY94" fmla="*/ 151593 h 176334"/>
              <a:gd name="connsiteX95" fmla="*/ 128675 w 271651"/>
              <a:gd name="connsiteY95" fmla="*/ 151593 h 176334"/>
              <a:gd name="connsiteX96" fmla="*/ 124386 w 271651"/>
              <a:gd name="connsiteY96" fmla="*/ 70415 h 176334"/>
              <a:gd name="connsiteX97" fmla="*/ 124068 w 271651"/>
              <a:gd name="connsiteY97" fmla="*/ 69303 h 176334"/>
              <a:gd name="connsiteX98" fmla="*/ 106435 w 271651"/>
              <a:gd name="connsiteY98" fmla="*/ 29906 h 176334"/>
              <a:gd name="connsiteX99" fmla="*/ 123909 w 271651"/>
              <a:gd name="connsiteY99" fmla="*/ 44997 h 176334"/>
              <a:gd name="connsiteX100" fmla="*/ 16043 w 271651"/>
              <a:gd name="connsiteY100" fmla="*/ 29906 h 176334"/>
              <a:gd name="connsiteX101" fmla="*/ 33359 w 271651"/>
              <a:gd name="connsiteY101" fmla="*/ 45156 h 176334"/>
              <a:gd name="connsiteX102" fmla="*/ 34630 w 271651"/>
              <a:gd name="connsiteY102" fmla="*/ 44997 h 176334"/>
              <a:gd name="connsiteX103" fmla="*/ 41461 w 271651"/>
              <a:gd name="connsiteY103" fmla="*/ 43885 h 176334"/>
              <a:gd name="connsiteX104" fmla="*/ 44320 w 271651"/>
              <a:gd name="connsiteY104" fmla="*/ 40708 h 176334"/>
              <a:gd name="connsiteX105" fmla="*/ 44320 w 271651"/>
              <a:gd name="connsiteY105" fmla="*/ 33401 h 176334"/>
              <a:gd name="connsiteX106" fmla="*/ 42414 w 271651"/>
              <a:gd name="connsiteY106" fmla="*/ 30541 h 176334"/>
              <a:gd name="connsiteX107" fmla="*/ 35265 w 271651"/>
              <a:gd name="connsiteY107" fmla="*/ 20215 h 176334"/>
              <a:gd name="connsiteX108" fmla="*/ 45750 w 271651"/>
              <a:gd name="connsiteY108" fmla="*/ 6712 h 176334"/>
              <a:gd name="connsiteX109" fmla="*/ 56235 w 271651"/>
              <a:gd name="connsiteY109" fmla="*/ 20215 h 176334"/>
              <a:gd name="connsiteX110" fmla="*/ 49086 w 271651"/>
              <a:gd name="connsiteY110" fmla="*/ 30541 h 176334"/>
              <a:gd name="connsiteX111" fmla="*/ 47180 w 271651"/>
              <a:gd name="connsiteY111" fmla="*/ 33401 h 176334"/>
              <a:gd name="connsiteX112" fmla="*/ 47180 w 271651"/>
              <a:gd name="connsiteY112" fmla="*/ 40708 h 176334"/>
              <a:gd name="connsiteX113" fmla="*/ 50039 w 271651"/>
              <a:gd name="connsiteY113" fmla="*/ 43885 h 176334"/>
              <a:gd name="connsiteX114" fmla="*/ 56870 w 271651"/>
              <a:gd name="connsiteY114" fmla="*/ 44997 h 176334"/>
              <a:gd name="connsiteX115" fmla="*/ 58141 w 271651"/>
              <a:gd name="connsiteY115" fmla="*/ 45156 h 176334"/>
              <a:gd name="connsiteX116" fmla="*/ 75457 w 271651"/>
              <a:gd name="connsiteY116" fmla="*/ 29906 h 176334"/>
              <a:gd name="connsiteX117" fmla="*/ 57665 w 271651"/>
              <a:gd name="connsiteY117" fmla="*/ 69462 h 176334"/>
              <a:gd name="connsiteX118" fmla="*/ 57347 w 271651"/>
              <a:gd name="connsiteY118" fmla="*/ 70574 h 176334"/>
              <a:gd name="connsiteX119" fmla="*/ 53058 w 271651"/>
              <a:gd name="connsiteY119" fmla="*/ 151752 h 176334"/>
              <a:gd name="connsiteX120" fmla="*/ 38125 w 271651"/>
              <a:gd name="connsiteY120" fmla="*/ 151752 h 176334"/>
              <a:gd name="connsiteX121" fmla="*/ 33835 w 271651"/>
              <a:gd name="connsiteY121" fmla="*/ 70574 h 176334"/>
              <a:gd name="connsiteX122" fmla="*/ 33518 w 271651"/>
              <a:gd name="connsiteY122" fmla="*/ 69462 h 176334"/>
              <a:gd name="connsiteX123" fmla="*/ 16043 w 271651"/>
              <a:gd name="connsiteY123" fmla="*/ 29906 h 176334"/>
              <a:gd name="connsiteX124" fmla="*/ 63860 w 271651"/>
              <a:gd name="connsiteY124" fmla="*/ 71527 h 176334"/>
              <a:gd name="connsiteX125" fmla="*/ 91184 w 271651"/>
              <a:gd name="connsiteY125" fmla="*/ 10842 h 176334"/>
              <a:gd name="connsiteX126" fmla="*/ 118508 w 271651"/>
              <a:gd name="connsiteY126" fmla="*/ 71527 h 176334"/>
              <a:gd name="connsiteX127" fmla="*/ 122797 w 271651"/>
              <a:gd name="connsiteY127" fmla="*/ 152387 h 176334"/>
              <a:gd name="connsiteX128" fmla="*/ 59730 w 271651"/>
              <a:gd name="connsiteY128" fmla="*/ 152387 h 176334"/>
              <a:gd name="connsiteX129" fmla="*/ 63860 w 271651"/>
              <a:gd name="connsiteY129" fmla="*/ 71527 h 176334"/>
              <a:gd name="connsiteX130" fmla="*/ 150280 w 271651"/>
              <a:gd name="connsiteY130" fmla="*/ 152387 h 176334"/>
              <a:gd name="connsiteX131" fmla="*/ 154569 w 271651"/>
              <a:gd name="connsiteY131" fmla="*/ 71527 h 176334"/>
              <a:gd name="connsiteX132" fmla="*/ 181099 w 271651"/>
              <a:gd name="connsiteY132" fmla="*/ 12431 h 176334"/>
              <a:gd name="connsiteX133" fmla="*/ 207629 w 271651"/>
              <a:gd name="connsiteY133" fmla="*/ 71527 h 176334"/>
              <a:gd name="connsiteX134" fmla="*/ 211918 w 271651"/>
              <a:gd name="connsiteY134" fmla="*/ 152387 h 176334"/>
              <a:gd name="connsiteX135" fmla="*/ 150280 w 271651"/>
              <a:gd name="connsiteY135" fmla="*/ 152387 h 176334"/>
              <a:gd name="connsiteX136" fmla="*/ 240036 w 271651"/>
              <a:gd name="connsiteY136" fmla="*/ 174151 h 176334"/>
              <a:gd name="connsiteX137" fmla="*/ 236859 w 271651"/>
              <a:gd name="connsiteY137" fmla="*/ 177328 h 176334"/>
              <a:gd name="connsiteX138" fmla="*/ 34789 w 271651"/>
              <a:gd name="connsiteY138" fmla="*/ 177328 h 176334"/>
              <a:gd name="connsiteX139" fmla="*/ 31612 w 271651"/>
              <a:gd name="connsiteY139" fmla="*/ 174151 h 176334"/>
              <a:gd name="connsiteX140" fmla="*/ 34789 w 271651"/>
              <a:gd name="connsiteY140" fmla="*/ 170974 h 176334"/>
              <a:gd name="connsiteX141" fmla="*/ 236859 w 271651"/>
              <a:gd name="connsiteY141" fmla="*/ 170974 h 176334"/>
              <a:gd name="connsiteX142" fmla="*/ 240036 w 271651"/>
              <a:gd name="connsiteY142" fmla="*/ 174151 h 176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271651" h="176334">
                <a:moveTo>
                  <a:pt x="272126" y="8459"/>
                </a:moveTo>
                <a:cubicBezTo>
                  <a:pt x="272762" y="7030"/>
                  <a:pt x="272285" y="5282"/>
                  <a:pt x="270855" y="4488"/>
                </a:cubicBezTo>
                <a:cubicBezTo>
                  <a:pt x="269425" y="3694"/>
                  <a:pt x="267678" y="4011"/>
                  <a:pt x="266725" y="5282"/>
                </a:cubicBezTo>
                <a:cubicBezTo>
                  <a:pt x="255922" y="20056"/>
                  <a:pt x="242260" y="36578"/>
                  <a:pt x="238289" y="38643"/>
                </a:cubicBezTo>
                <a:cubicBezTo>
                  <a:pt x="236859" y="38325"/>
                  <a:pt x="235270" y="38008"/>
                  <a:pt x="233682" y="37690"/>
                </a:cubicBezTo>
                <a:lnTo>
                  <a:pt x="233682" y="35307"/>
                </a:lnTo>
                <a:cubicBezTo>
                  <a:pt x="239719" y="31971"/>
                  <a:pt x="242737" y="27046"/>
                  <a:pt x="242737" y="20056"/>
                </a:cubicBezTo>
                <a:cubicBezTo>
                  <a:pt x="242737" y="9095"/>
                  <a:pt x="235111" y="199"/>
                  <a:pt x="225898" y="199"/>
                </a:cubicBezTo>
                <a:cubicBezTo>
                  <a:pt x="216525" y="199"/>
                  <a:pt x="209058" y="9095"/>
                  <a:pt x="209058" y="20056"/>
                </a:cubicBezTo>
                <a:cubicBezTo>
                  <a:pt x="209058" y="27046"/>
                  <a:pt x="212077" y="31971"/>
                  <a:pt x="218113" y="35307"/>
                </a:cubicBezTo>
                <a:lnTo>
                  <a:pt x="218113" y="37690"/>
                </a:lnTo>
                <a:cubicBezTo>
                  <a:pt x="216525" y="37849"/>
                  <a:pt x="214936" y="38166"/>
                  <a:pt x="213507" y="38643"/>
                </a:cubicBezTo>
                <a:cubicBezTo>
                  <a:pt x="209535" y="36578"/>
                  <a:pt x="195873" y="20056"/>
                  <a:pt x="185070" y="5282"/>
                </a:cubicBezTo>
                <a:cubicBezTo>
                  <a:pt x="184276" y="4170"/>
                  <a:pt x="182688" y="3694"/>
                  <a:pt x="181417" y="4170"/>
                </a:cubicBezTo>
                <a:cubicBezTo>
                  <a:pt x="180146" y="3694"/>
                  <a:pt x="178557" y="4011"/>
                  <a:pt x="177763" y="5282"/>
                </a:cubicBezTo>
                <a:cubicBezTo>
                  <a:pt x="166960" y="20056"/>
                  <a:pt x="153298" y="36578"/>
                  <a:pt x="149327" y="38643"/>
                </a:cubicBezTo>
                <a:cubicBezTo>
                  <a:pt x="147897" y="38325"/>
                  <a:pt x="146309" y="38008"/>
                  <a:pt x="144720" y="37690"/>
                </a:cubicBezTo>
                <a:lnTo>
                  <a:pt x="144720" y="35307"/>
                </a:lnTo>
                <a:cubicBezTo>
                  <a:pt x="150757" y="31971"/>
                  <a:pt x="153775" y="27046"/>
                  <a:pt x="153775" y="20056"/>
                </a:cubicBezTo>
                <a:cubicBezTo>
                  <a:pt x="153775" y="9095"/>
                  <a:pt x="146150" y="199"/>
                  <a:pt x="136936" y="199"/>
                </a:cubicBezTo>
                <a:cubicBezTo>
                  <a:pt x="127563" y="199"/>
                  <a:pt x="120097" y="9095"/>
                  <a:pt x="120097" y="20056"/>
                </a:cubicBezTo>
                <a:cubicBezTo>
                  <a:pt x="120097" y="27046"/>
                  <a:pt x="123115" y="31971"/>
                  <a:pt x="129152" y="35307"/>
                </a:cubicBezTo>
                <a:lnTo>
                  <a:pt x="129152" y="37690"/>
                </a:lnTo>
                <a:cubicBezTo>
                  <a:pt x="127563" y="37849"/>
                  <a:pt x="125974" y="38166"/>
                  <a:pt x="124545" y="38643"/>
                </a:cubicBezTo>
                <a:cubicBezTo>
                  <a:pt x="120573" y="36578"/>
                  <a:pt x="106911" y="20056"/>
                  <a:pt x="96109" y="5282"/>
                </a:cubicBezTo>
                <a:cubicBezTo>
                  <a:pt x="95156" y="4011"/>
                  <a:pt x="93408" y="3535"/>
                  <a:pt x="91978" y="4488"/>
                </a:cubicBezTo>
                <a:cubicBezTo>
                  <a:pt x="91978" y="4488"/>
                  <a:pt x="91819" y="4647"/>
                  <a:pt x="91819" y="4647"/>
                </a:cubicBezTo>
                <a:cubicBezTo>
                  <a:pt x="91819" y="4647"/>
                  <a:pt x="91661" y="4488"/>
                  <a:pt x="91661" y="4488"/>
                </a:cubicBezTo>
                <a:cubicBezTo>
                  <a:pt x="90231" y="3694"/>
                  <a:pt x="88484" y="4011"/>
                  <a:pt x="87530" y="5282"/>
                </a:cubicBezTo>
                <a:cubicBezTo>
                  <a:pt x="76728" y="20056"/>
                  <a:pt x="63066" y="36578"/>
                  <a:pt x="59094" y="38643"/>
                </a:cubicBezTo>
                <a:cubicBezTo>
                  <a:pt x="57665" y="38325"/>
                  <a:pt x="56076" y="38008"/>
                  <a:pt x="54487" y="37690"/>
                </a:cubicBezTo>
                <a:lnTo>
                  <a:pt x="54487" y="35307"/>
                </a:lnTo>
                <a:cubicBezTo>
                  <a:pt x="60524" y="31971"/>
                  <a:pt x="63542" y="27046"/>
                  <a:pt x="63542" y="20056"/>
                </a:cubicBezTo>
                <a:cubicBezTo>
                  <a:pt x="63542" y="9095"/>
                  <a:pt x="55917" y="199"/>
                  <a:pt x="46703" y="199"/>
                </a:cubicBezTo>
                <a:cubicBezTo>
                  <a:pt x="37331" y="199"/>
                  <a:pt x="29864" y="9095"/>
                  <a:pt x="29864" y="20056"/>
                </a:cubicBezTo>
                <a:cubicBezTo>
                  <a:pt x="29864" y="27046"/>
                  <a:pt x="32882" y="31971"/>
                  <a:pt x="38919" y="35307"/>
                </a:cubicBezTo>
                <a:lnTo>
                  <a:pt x="38919" y="37690"/>
                </a:lnTo>
                <a:cubicBezTo>
                  <a:pt x="37331" y="37849"/>
                  <a:pt x="35742" y="38166"/>
                  <a:pt x="34312" y="38643"/>
                </a:cubicBezTo>
                <a:cubicBezTo>
                  <a:pt x="30341" y="36578"/>
                  <a:pt x="16679" y="20056"/>
                  <a:pt x="5876" y="5282"/>
                </a:cubicBezTo>
                <a:cubicBezTo>
                  <a:pt x="4923" y="4011"/>
                  <a:pt x="3176" y="3535"/>
                  <a:pt x="1746" y="4488"/>
                </a:cubicBezTo>
                <a:cubicBezTo>
                  <a:pt x="316" y="5282"/>
                  <a:pt x="-160" y="7030"/>
                  <a:pt x="475" y="8459"/>
                </a:cubicBezTo>
                <a:lnTo>
                  <a:pt x="28911" y="71527"/>
                </a:lnTo>
                <a:lnTo>
                  <a:pt x="33200" y="152387"/>
                </a:lnTo>
                <a:lnTo>
                  <a:pt x="9848" y="152387"/>
                </a:lnTo>
                <a:cubicBezTo>
                  <a:pt x="8100" y="152387"/>
                  <a:pt x="6670" y="153817"/>
                  <a:pt x="6670" y="155564"/>
                </a:cubicBezTo>
                <a:cubicBezTo>
                  <a:pt x="6670" y="157312"/>
                  <a:pt x="8100" y="158741"/>
                  <a:pt x="9848" y="158741"/>
                </a:cubicBezTo>
                <a:lnTo>
                  <a:pt x="264024" y="158741"/>
                </a:lnTo>
                <a:cubicBezTo>
                  <a:pt x="265772" y="158741"/>
                  <a:pt x="267202" y="157312"/>
                  <a:pt x="267202" y="155564"/>
                </a:cubicBezTo>
                <a:cubicBezTo>
                  <a:pt x="267202" y="153817"/>
                  <a:pt x="265772" y="152387"/>
                  <a:pt x="264024" y="152387"/>
                </a:cubicBezTo>
                <a:lnTo>
                  <a:pt x="240672" y="152387"/>
                </a:lnTo>
                <a:lnTo>
                  <a:pt x="244961" y="71527"/>
                </a:lnTo>
                <a:lnTo>
                  <a:pt x="272126" y="8459"/>
                </a:lnTo>
                <a:close/>
                <a:moveTo>
                  <a:pt x="213189" y="44997"/>
                </a:moveTo>
                <a:cubicBezTo>
                  <a:pt x="213665" y="44997"/>
                  <a:pt x="213983" y="44997"/>
                  <a:pt x="214460" y="44838"/>
                </a:cubicBezTo>
                <a:cubicBezTo>
                  <a:pt x="216525" y="44203"/>
                  <a:pt x="218749" y="43885"/>
                  <a:pt x="221291" y="43726"/>
                </a:cubicBezTo>
                <a:cubicBezTo>
                  <a:pt x="222879" y="43568"/>
                  <a:pt x="224150" y="42297"/>
                  <a:pt x="224150" y="40549"/>
                </a:cubicBezTo>
                <a:lnTo>
                  <a:pt x="224150" y="33242"/>
                </a:lnTo>
                <a:cubicBezTo>
                  <a:pt x="224150" y="31971"/>
                  <a:pt x="223356" y="30859"/>
                  <a:pt x="222244" y="30382"/>
                </a:cubicBezTo>
                <a:cubicBezTo>
                  <a:pt x="217161" y="28158"/>
                  <a:pt x="215095" y="25140"/>
                  <a:pt x="215095" y="20056"/>
                </a:cubicBezTo>
                <a:cubicBezTo>
                  <a:pt x="215095" y="12590"/>
                  <a:pt x="219861" y="6553"/>
                  <a:pt x="225580" y="6553"/>
                </a:cubicBezTo>
                <a:cubicBezTo>
                  <a:pt x="231458" y="6553"/>
                  <a:pt x="236065" y="12590"/>
                  <a:pt x="236065" y="20056"/>
                </a:cubicBezTo>
                <a:cubicBezTo>
                  <a:pt x="236065" y="25140"/>
                  <a:pt x="233999" y="28158"/>
                  <a:pt x="228916" y="30382"/>
                </a:cubicBezTo>
                <a:cubicBezTo>
                  <a:pt x="227804" y="30859"/>
                  <a:pt x="227010" y="31971"/>
                  <a:pt x="227010" y="33242"/>
                </a:cubicBezTo>
                <a:lnTo>
                  <a:pt x="227010" y="40549"/>
                </a:lnTo>
                <a:cubicBezTo>
                  <a:pt x="227010" y="42138"/>
                  <a:pt x="228281" y="43568"/>
                  <a:pt x="229869" y="43726"/>
                </a:cubicBezTo>
                <a:cubicBezTo>
                  <a:pt x="232411" y="43885"/>
                  <a:pt x="234794" y="44362"/>
                  <a:pt x="236700" y="44838"/>
                </a:cubicBezTo>
                <a:cubicBezTo>
                  <a:pt x="237018" y="44997"/>
                  <a:pt x="237494" y="44997"/>
                  <a:pt x="237971" y="44997"/>
                </a:cubicBezTo>
                <a:cubicBezTo>
                  <a:pt x="240195" y="44997"/>
                  <a:pt x="243690" y="43726"/>
                  <a:pt x="255287" y="29747"/>
                </a:cubicBezTo>
                <a:lnTo>
                  <a:pt x="237494" y="69303"/>
                </a:lnTo>
                <a:cubicBezTo>
                  <a:pt x="237336" y="69621"/>
                  <a:pt x="237177" y="70097"/>
                  <a:pt x="237177" y="70415"/>
                </a:cubicBezTo>
                <a:lnTo>
                  <a:pt x="232888" y="151593"/>
                </a:lnTo>
                <a:lnTo>
                  <a:pt x="217955" y="151593"/>
                </a:lnTo>
                <a:lnTo>
                  <a:pt x="213665" y="70415"/>
                </a:lnTo>
                <a:cubicBezTo>
                  <a:pt x="213665" y="70097"/>
                  <a:pt x="213507" y="69621"/>
                  <a:pt x="213348" y="69303"/>
                </a:cubicBezTo>
                <a:lnTo>
                  <a:pt x="195714" y="29906"/>
                </a:lnTo>
                <a:cubicBezTo>
                  <a:pt x="204452" y="40073"/>
                  <a:pt x="210170" y="44997"/>
                  <a:pt x="213189" y="44997"/>
                </a:cubicBezTo>
                <a:close/>
                <a:moveTo>
                  <a:pt x="123909" y="44997"/>
                </a:moveTo>
                <a:cubicBezTo>
                  <a:pt x="124386" y="44997"/>
                  <a:pt x="124703" y="44997"/>
                  <a:pt x="125180" y="44838"/>
                </a:cubicBezTo>
                <a:cubicBezTo>
                  <a:pt x="127245" y="44203"/>
                  <a:pt x="129469" y="43885"/>
                  <a:pt x="132011" y="43726"/>
                </a:cubicBezTo>
                <a:cubicBezTo>
                  <a:pt x="133600" y="43568"/>
                  <a:pt x="134871" y="42297"/>
                  <a:pt x="134871" y="40549"/>
                </a:cubicBezTo>
                <a:lnTo>
                  <a:pt x="134871" y="33242"/>
                </a:lnTo>
                <a:cubicBezTo>
                  <a:pt x="134871" y="31971"/>
                  <a:pt x="134076" y="30859"/>
                  <a:pt x="132965" y="30382"/>
                </a:cubicBezTo>
                <a:cubicBezTo>
                  <a:pt x="127881" y="28158"/>
                  <a:pt x="125816" y="25140"/>
                  <a:pt x="125816" y="20056"/>
                </a:cubicBezTo>
                <a:cubicBezTo>
                  <a:pt x="125816" y="12590"/>
                  <a:pt x="130582" y="6553"/>
                  <a:pt x="136300" y="6553"/>
                </a:cubicBezTo>
                <a:cubicBezTo>
                  <a:pt x="142178" y="6553"/>
                  <a:pt x="146785" y="12590"/>
                  <a:pt x="146785" y="20056"/>
                </a:cubicBezTo>
                <a:cubicBezTo>
                  <a:pt x="146785" y="25140"/>
                  <a:pt x="144720" y="28158"/>
                  <a:pt x="139637" y="30382"/>
                </a:cubicBezTo>
                <a:cubicBezTo>
                  <a:pt x="138525" y="30859"/>
                  <a:pt x="137730" y="31971"/>
                  <a:pt x="137730" y="33242"/>
                </a:cubicBezTo>
                <a:lnTo>
                  <a:pt x="137730" y="40549"/>
                </a:lnTo>
                <a:cubicBezTo>
                  <a:pt x="137730" y="42138"/>
                  <a:pt x="139001" y="43568"/>
                  <a:pt x="140590" y="43726"/>
                </a:cubicBezTo>
                <a:cubicBezTo>
                  <a:pt x="143131" y="43885"/>
                  <a:pt x="145514" y="44362"/>
                  <a:pt x="147421" y="44838"/>
                </a:cubicBezTo>
                <a:cubicBezTo>
                  <a:pt x="147738" y="44997"/>
                  <a:pt x="148215" y="44997"/>
                  <a:pt x="148692" y="44997"/>
                </a:cubicBezTo>
                <a:cubicBezTo>
                  <a:pt x="150915" y="44997"/>
                  <a:pt x="154411" y="43726"/>
                  <a:pt x="166007" y="29747"/>
                </a:cubicBezTo>
                <a:lnTo>
                  <a:pt x="148215" y="69303"/>
                </a:lnTo>
                <a:cubicBezTo>
                  <a:pt x="148056" y="69621"/>
                  <a:pt x="147897" y="70097"/>
                  <a:pt x="147897" y="70415"/>
                </a:cubicBezTo>
                <a:lnTo>
                  <a:pt x="143608" y="151593"/>
                </a:lnTo>
                <a:lnTo>
                  <a:pt x="128675" y="151593"/>
                </a:lnTo>
                <a:lnTo>
                  <a:pt x="124386" y="70415"/>
                </a:lnTo>
                <a:cubicBezTo>
                  <a:pt x="124386" y="70097"/>
                  <a:pt x="124227" y="69621"/>
                  <a:pt x="124068" y="69303"/>
                </a:cubicBezTo>
                <a:lnTo>
                  <a:pt x="106435" y="29906"/>
                </a:lnTo>
                <a:cubicBezTo>
                  <a:pt x="115172" y="40073"/>
                  <a:pt x="120891" y="44997"/>
                  <a:pt x="123909" y="44997"/>
                </a:cubicBezTo>
                <a:close/>
                <a:moveTo>
                  <a:pt x="16043" y="29906"/>
                </a:moveTo>
                <a:cubicBezTo>
                  <a:pt x="27640" y="43885"/>
                  <a:pt x="31135" y="45156"/>
                  <a:pt x="33359" y="45156"/>
                </a:cubicBezTo>
                <a:cubicBezTo>
                  <a:pt x="33835" y="45156"/>
                  <a:pt x="34153" y="45156"/>
                  <a:pt x="34630" y="44997"/>
                </a:cubicBezTo>
                <a:cubicBezTo>
                  <a:pt x="36695" y="44362"/>
                  <a:pt x="38919" y="44044"/>
                  <a:pt x="41461" y="43885"/>
                </a:cubicBezTo>
                <a:cubicBezTo>
                  <a:pt x="43049" y="43726"/>
                  <a:pt x="44320" y="42456"/>
                  <a:pt x="44320" y="40708"/>
                </a:cubicBezTo>
                <a:lnTo>
                  <a:pt x="44320" y="33401"/>
                </a:lnTo>
                <a:cubicBezTo>
                  <a:pt x="44320" y="32130"/>
                  <a:pt x="43526" y="31018"/>
                  <a:pt x="42414" y="30541"/>
                </a:cubicBezTo>
                <a:cubicBezTo>
                  <a:pt x="37331" y="28317"/>
                  <a:pt x="35265" y="25299"/>
                  <a:pt x="35265" y="20215"/>
                </a:cubicBezTo>
                <a:cubicBezTo>
                  <a:pt x="35265" y="12749"/>
                  <a:pt x="40031" y="6712"/>
                  <a:pt x="45750" y="6712"/>
                </a:cubicBezTo>
                <a:cubicBezTo>
                  <a:pt x="51628" y="6712"/>
                  <a:pt x="56235" y="12749"/>
                  <a:pt x="56235" y="20215"/>
                </a:cubicBezTo>
                <a:cubicBezTo>
                  <a:pt x="56235" y="25299"/>
                  <a:pt x="54170" y="28317"/>
                  <a:pt x="49086" y="30541"/>
                </a:cubicBezTo>
                <a:cubicBezTo>
                  <a:pt x="47974" y="31018"/>
                  <a:pt x="47180" y="32130"/>
                  <a:pt x="47180" y="33401"/>
                </a:cubicBezTo>
                <a:lnTo>
                  <a:pt x="47180" y="40708"/>
                </a:lnTo>
                <a:cubicBezTo>
                  <a:pt x="47180" y="42297"/>
                  <a:pt x="48451" y="43726"/>
                  <a:pt x="50039" y="43885"/>
                </a:cubicBezTo>
                <a:cubicBezTo>
                  <a:pt x="52581" y="44044"/>
                  <a:pt x="54964" y="44521"/>
                  <a:pt x="56870" y="44997"/>
                </a:cubicBezTo>
                <a:cubicBezTo>
                  <a:pt x="57188" y="45156"/>
                  <a:pt x="57665" y="45156"/>
                  <a:pt x="58141" y="45156"/>
                </a:cubicBezTo>
                <a:cubicBezTo>
                  <a:pt x="60365" y="45156"/>
                  <a:pt x="63860" y="43885"/>
                  <a:pt x="75457" y="29906"/>
                </a:cubicBezTo>
                <a:lnTo>
                  <a:pt x="57665" y="69462"/>
                </a:lnTo>
                <a:cubicBezTo>
                  <a:pt x="57506" y="69780"/>
                  <a:pt x="57347" y="70256"/>
                  <a:pt x="57347" y="70574"/>
                </a:cubicBezTo>
                <a:lnTo>
                  <a:pt x="53058" y="151752"/>
                </a:lnTo>
                <a:lnTo>
                  <a:pt x="38125" y="151752"/>
                </a:lnTo>
                <a:lnTo>
                  <a:pt x="33835" y="70574"/>
                </a:lnTo>
                <a:cubicBezTo>
                  <a:pt x="33835" y="70256"/>
                  <a:pt x="33677" y="69780"/>
                  <a:pt x="33518" y="69462"/>
                </a:cubicBezTo>
                <a:lnTo>
                  <a:pt x="16043" y="29906"/>
                </a:lnTo>
                <a:close/>
                <a:moveTo>
                  <a:pt x="63860" y="71527"/>
                </a:moveTo>
                <a:lnTo>
                  <a:pt x="91184" y="10842"/>
                </a:lnTo>
                <a:lnTo>
                  <a:pt x="118508" y="71527"/>
                </a:lnTo>
                <a:lnTo>
                  <a:pt x="122797" y="152387"/>
                </a:lnTo>
                <a:lnTo>
                  <a:pt x="59730" y="152387"/>
                </a:lnTo>
                <a:lnTo>
                  <a:pt x="63860" y="71527"/>
                </a:lnTo>
                <a:close/>
                <a:moveTo>
                  <a:pt x="150280" y="152387"/>
                </a:moveTo>
                <a:lnTo>
                  <a:pt x="154569" y="71527"/>
                </a:lnTo>
                <a:lnTo>
                  <a:pt x="181099" y="12431"/>
                </a:lnTo>
                <a:lnTo>
                  <a:pt x="207629" y="71527"/>
                </a:lnTo>
                <a:lnTo>
                  <a:pt x="211918" y="152387"/>
                </a:lnTo>
                <a:lnTo>
                  <a:pt x="150280" y="152387"/>
                </a:lnTo>
                <a:close/>
                <a:moveTo>
                  <a:pt x="240036" y="174151"/>
                </a:moveTo>
                <a:cubicBezTo>
                  <a:pt x="240036" y="175898"/>
                  <a:pt x="238607" y="177328"/>
                  <a:pt x="236859" y="177328"/>
                </a:cubicBezTo>
                <a:lnTo>
                  <a:pt x="34789" y="177328"/>
                </a:lnTo>
                <a:cubicBezTo>
                  <a:pt x="33041" y="177328"/>
                  <a:pt x="31612" y="175898"/>
                  <a:pt x="31612" y="174151"/>
                </a:cubicBezTo>
                <a:cubicBezTo>
                  <a:pt x="31612" y="172403"/>
                  <a:pt x="33041" y="170974"/>
                  <a:pt x="34789" y="170974"/>
                </a:cubicBezTo>
                <a:lnTo>
                  <a:pt x="236859" y="170974"/>
                </a:lnTo>
                <a:cubicBezTo>
                  <a:pt x="238607" y="170974"/>
                  <a:pt x="240036" y="172403"/>
                  <a:pt x="240036" y="174151"/>
                </a:cubicBezTo>
                <a:close/>
              </a:path>
            </a:pathLst>
          </a:custGeom>
          <a:solidFill>
            <a:schemeClr val="tx1"/>
          </a:solidFill>
          <a:ln w="1589" cap="flat">
            <a:noFill/>
            <a:prstDash val="solid"/>
            <a:miter/>
          </a:ln>
        </p:spPr>
        <p:txBody>
          <a:bodyPr rtlCol="0" anchor="ctr"/>
          <a:lstStyle/>
          <a:p>
            <a:endParaRPr lang="en-US"/>
          </a:p>
        </p:txBody>
      </p:sp>
    </p:spTree>
    <p:extLst>
      <p:ext uri="{BB962C8B-B14F-4D97-AF65-F5344CB8AC3E}">
        <p14:creationId xmlns:p14="http://schemas.microsoft.com/office/powerpoint/2010/main" val="41043973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31"/>
        <p:cNvGrpSpPr/>
        <p:nvPr/>
      </p:nvGrpSpPr>
      <p:grpSpPr>
        <a:xfrm>
          <a:off x="0" y="0"/>
          <a:ext cx="0" cy="0"/>
          <a:chOff x="0" y="0"/>
          <a:chExt cx="0" cy="0"/>
        </a:xfrm>
      </p:grpSpPr>
      <p:sp>
        <p:nvSpPr>
          <p:cNvPr id="2" name="Title 1">
            <a:extLst>
              <a:ext uri="{FF2B5EF4-FFF2-40B4-BE49-F238E27FC236}">
                <a16:creationId xmlns:a16="http://schemas.microsoft.com/office/drawing/2014/main" id="{EFC0460D-A77D-40F3-9409-A2ECF7FD46EE}"/>
              </a:ext>
            </a:extLst>
          </p:cNvPr>
          <p:cNvSpPr>
            <a:spLocks noGrp="1"/>
          </p:cNvSpPr>
          <p:nvPr>
            <p:ph type="title"/>
          </p:nvPr>
        </p:nvSpPr>
        <p:spPr>
          <a:xfrm>
            <a:off x="580445" y="449446"/>
            <a:ext cx="6272296" cy="1226128"/>
          </a:xfrm>
        </p:spPr>
        <p:txBody>
          <a:bodyPr/>
          <a:lstStyle/>
          <a:p>
            <a:r>
              <a:rPr lang="en-US" dirty="0"/>
              <a:t>Family, Friend, and Neighbor </a:t>
            </a:r>
            <a:br>
              <a:rPr lang="en-US" dirty="0"/>
            </a:br>
            <a:r>
              <a:rPr lang="en-US" dirty="0"/>
              <a:t>(FFN) Grantmaking Strategy</a:t>
            </a:r>
            <a:endParaRPr lang="th-TH" dirty="0"/>
          </a:p>
        </p:txBody>
      </p:sp>
      <p:grpSp>
        <p:nvGrpSpPr>
          <p:cNvPr id="4" name="Group 3">
            <a:extLst>
              <a:ext uri="{FF2B5EF4-FFF2-40B4-BE49-F238E27FC236}">
                <a16:creationId xmlns:a16="http://schemas.microsoft.com/office/drawing/2014/main" id="{5F4C00E2-F97A-4AA8-A6B2-415DA5687E38}"/>
              </a:ext>
            </a:extLst>
          </p:cNvPr>
          <p:cNvGrpSpPr/>
          <p:nvPr/>
        </p:nvGrpSpPr>
        <p:grpSpPr>
          <a:xfrm>
            <a:off x="3575642" y="1808333"/>
            <a:ext cx="2336272" cy="3203466"/>
            <a:chOff x="3575642" y="1808333"/>
            <a:chExt cx="2336272" cy="3203466"/>
          </a:xfrm>
        </p:grpSpPr>
        <p:sp>
          <p:nvSpPr>
            <p:cNvPr id="31" name="Google Shape;2444;p6">
              <a:extLst>
                <a:ext uri="{FF2B5EF4-FFF2-40B4-BE49-F238E27FC236}">
                  <a16:creationId xmlns:a16="http://schemas.microsoft.com/office/drawing/2014/main" id="{E2F0E4DF-DEFB-4D42-8746-BBFAD0FF000A}"/>
                </a:ext>
              </a:extLst>
            </p:cNvPr>
            <p:cNvSpPr/>
            <p:nvPr/>
          </p:nvSpPr>
          <p:spPr>
            <a:xfrm>
              <a:off x="4454916" y="2702410"/>
              <a:ext cx="577724" cy="577724"/>
            </a:xfrm>
            <a:prstGeom prst="ellipse">
              <a:avLst/>
            </a:prstGeom>
            <a:solidFill>
              <a:srgbClr val="9F9645"/>
            </a:solidFill>
            <a:ln>
              <a:noFill/>
            </a:ln>
          </p:spPr>
          <p:txBody>
            <a:bodyPr spcFirstLastPara="1" wrap="square" lIns="91425" tIns="45700" rIns="91425" bIns="45700" anchor="ctr" anchorCtr="0">
              <a:noAutofit/>
            </a:bodyPr>
            <a:lstStyle/>
            <a:p>
              <a:pPr algn="ctr">
                <a:buClr>
                  <a:srgbClr val="F2F0E1"/>
                </a:buClr>
                <a:buSzPts val="2800"/>
              </a:pPr>
              <a:r>
                <a:rPr lang="en-US" sz="2400" b="1" dirty="0">
                  <a:solidFill>
                    <a:srgbClr val="F2F0E1"/>
                  </a:solidFill>
                  <a:latin typeface="+mn-lt"/>
                  <a:ea typeface="Open Sans" panose="020B0606030504020204" pitchFamily="34" charset="0"/>
                  <a:cs typeface="Open Sans" panose="020B0606030504020204" pitchFamily="34" charset="0"/>
                  <a:sym typeface="Georgia"/>
                </a:rPr>
                <a:t>2</a:t>
              </a:r>
              <a:endParaRPr sz="2400" b="1" dirty="0">
                <a:solidFill>
                  <a:srgbClr val="F2F0E1"/>
                </a:solidFill>
                <a:latin typeface="+mn-lt"/>
                <a:ea typeface="Open Sans" panose="020B0606030504020204" pitchFamily="34" charset="0"/>
                <a:cs typeface="Open Sans" panose="020B0606030504020204" pitchFamily="34" charset="0"/>
              </a:endParaRPr>
            </a:p>
          </p:txBody>
        </p:sp>
        <p:sp>
          <p:nvSpPr>
            <p:cNvPr id="20" name="Freeform: Shape 19">
              <a:extLst>
                <a:ext uri="{FF2B5EF4-FFF2-40B4-BE49-F238E27FC236}">
                  <a16:creationId xmlns:a16="http://schemas.microsoft.com/office/drawing/2014/main" id="{2618A852-BDC0-4245-B2B9-1E3680A14515}"/>
                </a:ext>
              </a:extLst>
            </p:cNvPr>
            <p:cNvSpPr/>
            <p:nvPr/>
          </p:nvSpPr>
          <p:spPr>
            <a:xfrm>
              <a:off x="4207385" y="1808333"/>
              <a:ext cx="1072786" cy="1025454"/>
            </a:xfrm>
            <a:custGeom>
              <a:avLst/>
              <a:gdLst>
                <a:gd name="connsiteX0" fmla="*/ 92332 w 216050"/>
                <a:gd name="connsiteY0" fmla="*/ 116762 h 206518"/>
                <a:gd name="connsiteX1" fmla="*/ 128234 w 216050"/>
                <a:gd name="connsiteY1" fmla="*/ 116762 h 206518"/>
                <a:gd name="connsiteX2" fmla="*/ 128393 w 216050"/>
                <a:gd name="connsiteY2" fmla="*/ 116762 h 206518"/>
                <a:gd name="connsiteX3" fmla="*/ 128552 w 216050"/>
                <a:gd name="connsiteY3" fmla="*/ 116762 h 206518"/>
                <a:gd name="connsiteX4" fmla="*/ 153334 w 216050"/>
                <a:gd name="connsiteY4" fmla="*/ 132013 h 206518"/>
                <a:gd name="connsiteX5" fmla="*/ 155558 w 216050"/>
                <a:gd name="connsiteY5" fmla="*/ 132966 h 206518"/>
                <a:gd name="connsiteX6" fmla="*/ 156670 w 216050"/>
                <a:gd name="connsiteY6" fmla="*/ 132807 h 206518"/>
                <a:gd name="connsiteX7" fmla="*/ 158735 w 216050"/>
                <a:gd name="connsiteY7" fmla="*/ 130107 h 206518"/>
                <a:gd name="connsiteX8" fmla="*/ 138878 w 216050"/>
                <a:gd name="connsiteY8" fmla="*/ 68310 h 206518"/>
                <a:gd name="connsiteX9" fmla="*/ 138083 w 216050"/>
                <a:gd name="connsiteY9" fmla="*/ 67992 h 206518"/>
                <a:gd name="connsiteX10" fmla="*/ 112666 w 216050"/>
                <a:gd name="connsiteY10" fmla="*/ 1271 h 206518"/>
                <a:gd name="connsiteX11" fmla="*/ 107741 w 216050"/>
                <a:gd name="connsiteY11" fmla="*/ 1271 h 206518"/>
                <a:gd name="connsiteX12" fmla="*/ 82323 w 216050"/>
                <a:gd name="connsiteY12" fmla="*/ 68151 h 206518"/>
                <a:gd name="connsiteX13" fmla="*/ 82006 w 216050"/>
                <a:gd name="connsiteY13" fmla="*/ 68310 h 206518"/>
                <a:gd name="connsiteX14" fmla="*/ 62148 w 216050"/>
                <a:gd name="connsiteY14" fmla="*/ 130107 h 206518"/>
                <a:gd name="connsiteX15" fmla="*/ 64213 w 216050"/>
                <a:gd name="connsiteY15" fmla="*/ 132807 h 206518"/>
                <a:gd name="connsiteX16" fmla="*/ 65325 w 216050"/>
                <a:gd name="connsiteY16" fmla="*/ 132966 h 206518"/>
                <a:gd name="connsiteX17" fmla="*/ 67390 w 216050"/>
                <a:gd name="connsiteY17" fmla="*/ 132172 h 206518"/>
                <a:gd name="connsiteX18" fmla="*/ 92332 w 216050"/>
                <a:gd name="connsiteY18" fmla="*/ 116762 h 206518"/>
                <a:gd name="connsiteX19" fmla="*/ 152699 w 216050"/>
                <a:gd name="connsiteY19" fmla="*/ 122958 h 206518"/>
                <a:gd name="connsiteX20" fmla="*/ 132364 w 216050"/>
                <a:gd name="connsiteY20" fmla="*/ 111044 h 206518"/>
                <a:gd name="connsiteX21" fmla="*/ 137925 w 216050"/>
                <a:gd name="connsiteY21" fmla="*/ 75459 h 206518"/>
                <a:gd name="connsiteX22" fmla="*/ 152699 w 216050"/>
                <a:gd name="connsiteY22" fmla="*/ 122958 h 206518"/>
                <a:gd name="connsiteX23" fmla="*/ 110124 w 216050"/>
                <a:gd name="connsiteY23" fmla="*/ 8737 h 206518"/>
                <a:gd name="connsiteX24" fmla="*/ 131570 w 216050"/>
                <a:gd name="connsiteY24" fmla="*/ 68946 h 206518"/>
                <a:gd name="connsiteX25" fmla="*/ 125851 w 216050"/>
                <a:gd name="connsiteY25" fmla="*/ 110567 h 206518"/>
                <a:gd name="connsiteX26" fmla="*/ 94556 w 216050"/>
                <a:gd name="connsiteY26" fmla="*/ 110567 h 206518"/>
                <a:gd name="connsiteX27" fmla="*/ 88837 w 216050"/>
                <a:gd name="connsiteY27" fmla="*/ 68946 h 206518"/>
                <a:gd name="connsiteX28" fmla="*/ 110124 w 216050"/>
                <a:gd name="connsiteY28" fmla="*/ 8737 h 206518"/>
                <a:gd name="connsiteX29" fmla="*/ 82482 w 216050"/>
                <a:gd name="connsiteY29" fmla="*/ 75777 h 206518"/>
                <a:gd name="connsiteX30" fmla="*/ 88042 w 216050"/>
                <a:gd name="connsiteY30" fmla="*/ 111202 h 206518"/>
                <a:gd name="connsiteX31" fmla="*/ 68185 w 216050"/>
                <a:gd name="connsiteY31" fmla="*/ 123276 h 206518"/>
                <a:gd name="connsiteX32" fmla="*/ 82482 w 216050"/>
                <a:gd name="connsiteY32" fmla="*/ 75777 h 206518"/>
                <a:gd name="connsiteX33" fmla="*/ 110124 w 216050"/>
                <a:gd name="connsiteY33" fmla="*/ 78636 h 206518"/>
                <a:gd name="connsiteX34" fmla="*/ 125692 w 216050"/>
                <a:gd name="connsiteY34" fmla="*/ 63068 h 206518"/>
                <a:gd name="connsiteX35" fmla="*/ 110124 w 216050"/>
                <a:gd name="connsiteY35" fmla="*/ 47499 h 206518"/>
                <a:gd name="connsiteX36" fmla="*/ 94556 w 216050"/>
                <a:gd name="connsiteY36" fmla="*/ 63068 h 206518"/>
                <a:gd name="connsiteX37" fmla="*/ 110124 w 216050"/>
                <a:gd name="connsiteY37" fmla="*/ 78636 h 206518"/>
                <a:gd name="connsiteX38" fmla="*/ 110124 w 216050"/>
                <a:gd name="connsiteY38" fmla="*/ 54013 h 206518"/>
                <a:gd name="connsiteX39" fmla="*/ 119338 w 216050"/>
                <a:gd name="connsiteY39" fmla="*/ 63227 h 206518"/>
                <a:gd name="connsiteX40" fmla="*/ 110124 w 216050"/>
                <a:gd name="connsiteY40" fmla="*/ 72440 h 206518"/>
                <a:gd name="connsiteX41" fmla="*/ 100910 w 216050"/>
                <a:gd name="connsiteY41" fmla="*/ 63227 h 206518"/>
                <a:gd name="connsiteX42" fmla="*/ 110124 w 216050"/>
                <a:gd name="connsiteY42" fmla="*/ 54013 h 206518"/>
                <a:gd name="connsiteX43" fmla="*/ 7500 w 216050"/>
                <a:gd name="connsiteY43" fmla="*/ 76094 h 206518"/>
                <a:gd name="connsiteX44" fmla="*/ 16555 w 216050"/>
                <a:gd name="connsiteY44" fmla="*/ 72123 h 206518"/>
                <a:gd name="connsiteX45" fmla="*/ 18144 w 216050"/>
                <a:gd name="connsiteY45" fmla="*/ 67992 h 206518"/>
                <a:gd name="connsiteX46" fmla="*/ 14013 w 216050"/>
                <a:gd name="connsiteY46" fmla="*/ 66404 h 206518"/>
                <a:gd name="connsiteX47" fmla="*/ 2099 w 216050"/>
                <a:gd name="connsiteY47" fmla="*/ 71646 h 206518"/>
                <a:gd name="connsiteX48" fmla="*/ 510 w 216050"/>
                <a:gd name="connsiteY48" fmla="*/ 75777 h 206518"/>
                <a:gd name="connsiteX49" fmla="*/ 12743 w 216050"/>
                <a:gd name="connsiteY49" fmla="*/ 103418 h 206518"/>
                <a:gd name="connsiteX50" fmla="*/ 12743 w 216050"/>
                <a:gd name="connsiteY50" fmla="*/ 104371 h 206518"/>
                <a:gd name="connsiteX51" fmla="*/ 34348 w 216050"/>
                <a:gd name="connsiteY51" fmla="*/ 204930 h 206518"/>
                <a:gd name="connsiteX52" fmla="*/ 37525 w 216050"/>
                <a:gd name="connsiteY52" fmla="*/ 207472 h 206518"/>
                <a:gd name="connsiteX53" fmla="*/ 60877 w 216050"/>
                <a:gd name="connsiteY53" fmla="*/ 207472 h 206518"/>
                <a:gd name="connsiteX54" fmla="*/ 63578 w 216050"/>
                <a:gd name="connsiteY54" fmla="*/ 206042 h 206518"/>
                <a:gd name="connsiteX55" fmla="*/ 63896 w 216050"/>
                <a:gd name="connsiteY55" fmla="*/ 203024 h 206518"/>
                <a:gd name="connsiteX56" fmla="*/ 7500 w 216050"/>
                <a:gd name="connsiteY56" fmla="*/ 76094 h 206518"/>
                <a:gd name="connsiteX57" fmla="*/ 40067 w 216050"/>
                <a:gd name="connsiteY57" fmla="*/ 201117 h 206518"/>
                <a:gd name="connsiteX58" fmla="*/ 24975 w 216050"/>
                <a:gd name="connsiteY58" fmla="*/ 131378 h 206518"/>
                <a:gd name="connsiteX59" fmla="*/ 55953 w 216050"/>
                <a:gd name="connsiteY59" fmla="*/ 201117 h 206518"/>
                <a:gd name="connsiteX60" fmla="*/ 40067 w 216050"/>
                <a:gd name="connsiteY60" fmla="*/ 201117 h 206518"/>
                <a:gd name="connsiteX61" fmla="*/ 214972 w 216050"/>
                <a:gd name="connsiteY61" fmla="*/ 71646 h 206518"/>
                <a:gd name="connsiteX62" fmla="*/ 203057 w 216050"/>
                <a:gd name="connsiteY62" fmla="*/ 66404 h 206518"/>
                <a:gd name="connsiteX63" fmla="*/ 198927 w 216050"/>
                <a:gd name="connsiteY63" fmla="*/ 67992 h 206518"/>
                <a:gd name="connsiteX64" fmla="*/ 200516 w 216050"/>
                <a:gd name="connsiteY64" fmla="*/ 72123 h 206518"/>
                <a:gd name="connsiteX65" fmla="*/ 209570 w 216050"/>
                <a:gd name="connsiteY65" fmla="*/ 76094 h 206518"/>
                <a:gd name="connsiteX66" fmla="*/ 153175 w 216050"/>
                <a:gd name="connsiteY66" fmla="*/ 202865 h 206518"/>
                <a:gd name="connsiteX67" fmla="*/ 153493 w 216050"/>
                <a:gd name="connsiteY67" fmla="*/ 205883 h 206518"/>
                <a:gd name="connsiteX68" fmla="*/ 156193 w 216050"/>
                <a:gd name="connsiteY68" fmla="*/ 207313 h 206518"/>
                <a:gd name="connsiteX69" fmla="*/ 179546 w 216050"/>
                <a:gd name="connsiteY69" fmla="*/ 207313 h 206518"/>
                <a:gd name="connsiteX70" fmla="*/ 182723 w 216050"/>
                <a:gd name="connsiteY70" fmla="*/ 204771 h 206518"/>
                <a:gd name="connsiteX71" fmla="*/ 204328 w 216050"/>
                <a:gd name="connsiteY71" fmla="*/ 104213 h 206518"/>
                <a:gd name="connsiteX72" fmla="*/ 204328 w 216050"/>
                <a:gd name="connsiteY72" fmla="*/ 103259 h 206518"/>
                <a:gd name="connsiteX73" fmla="*/ 216560 w 216050"/>
                <a:gd name="connsiteY73" fmla="*/ 75618 h 206518"/>
                <a:gd name="connsiteX74" fmla="*/ 214972 w 216050"/>
                <a:gd name="connsiteY74" fmla="*/ 71646 h 206518"/>
                <a:gd name="connsiteX75" fmla="*/ 177004 w 216050"/>
                <a:gd name="connsiteY75" fmla="*/ 201117 h 206518"/>
                <a:gd name="connsiteX76" fmla="*/ 161118 w 216050"/>
                <a:gd name="connsiteY76" fmla="*/ 201117 h 206518"/>
                <a:gd name="connsiteX77" fmla="*/ 192096 w 216050"/>
                <a:gd name="connsiteY77" fmla="*/ 131378 h 206518"/>
                <a:gd name="connsiteX78" fmla="*/ 177004 w 216050"/>
                <a:gd name="connsiteY78" fmla="*/ 201117 h 206518"/>
                <a:gd name="connsiteX79" fmla="*/ 154287 w 216050"/>
                <a:gd name="connsiteY79" fmla="*/ 180783 h 206518"/>
                <a:gd name="connsiteX80" fmla="*/ 133159 w 216050"/>
                <a:gd name="connsiteY80" fmla="*/ 201912 h 206518"/>
                <a:gd name="connsiteX81" fmla="*/ 129981 w 216050"/>
                <a:gd name="connsiteY81" fmla="*/ 198734 h 206518"/>
                <a:gd name="connsiteX82" fmla="*/ 133159 w 216050"/>
                <a:gd name="connsiteY82" fmla="*/ 195557 h 206518"/>
                <a:gd name="connsiteX83" fmla="*/ 147933 w 216050"/>
                <a:gd name="connsiteY83" fmla="*/ 180783 h 206518"/>
                <a:gd name="connsiteX84" fmla="*/ 133159 w 216050"/>
                <a:gd name="connsiteY84" fmla="*/ 166009 h 206518"/>
                <a:gd name="connsiteX85" fmla="*/ 131888 w 216050"/>
                <a:gd name="connsiteY85" fmla="*/ 166009 h 206518"/>
                <a:gd name="connsiteX86" fmla="*/ 128552 w 216050"/>
                <a:gd name="connsiteY86" fmla="*/ 163309 h 206518"/>
                <a:gd name="connsiteX87" fmla="*/ 108694 w 216050"/>
                <a:gd name="connsiteY87" fmla="*/ 145993 h 206518"/>
                <a:gd name="connsiteX88" fmla="*/ 88678 w 216050"/>
                <a:gd name="connsiteY88" fmla="*/ 166009 h 206518"/>
                <a:gd name="connsiteX89" fmla="*/ 88837 w 216050"/>
                <a:gd name="connsiteY89" fmla="*/ 168710 h 206518"/>
                <a:gd name="connsiteX90" fmla="*/ 88042 w 216050"/>
                <a:gd name="connsiteY90" fmla="*/ 171252 h 206518"/>
                <a:gd name="connsiteX91" fmla="*/ 85659 w 216050"/>
                <a:gd name="connsiteY91" fmla="*/ 172364 h 206518"/>
                <a:gd name="connsiteX92" fmla="*/ 85342 w 216050"/>
                <a:gd name="connsiteY92" fmla="*/ 172364 h 206518"/>
                <a:gd name="connsiteX93" fmla="*/ 71997 w 216050"/>
                <a:gd name="connsiteY93" fmla="*/ 185708 h 206518"/>
                <a:gd name="connsiteX94" fmla="*/ 85342 w 216050"/>
                <a:gd name="connsiteY94" fmla="*/ 199052 h 206518"/>
                <a:gd name="connsiteX95" fmla="*/ 88519 w 216050"/>
                <a:gd name="connsiteY95" fmla="*/ 202229 h 206518"/>
                <a:gd name="connsiteX96" fmla="*/ 85342 w 216050"/>
                <a:gd name="connsiteY96" fmla="*/ 205407 h 206518"/>
                <a:gd name="connsiteX97" fmla="*/ 65643 w 216050"/>
                <a:gd name="connsiteY97" fmla="*/ 185708 h 206518"/>
                <a:gd name="connsiteX98" fmla="*/ 82165 w 216050"/>
                <a:gd name="connsiteY98" fmla="*/ 166168 h 206518"/>
                <a:gd name="connsiteX99" fmla="*/ 82165 w 216050"/>
                <a:gd name="connsiteY99" fmla="*/ 166009 h 206518"/>
                <a:gd name="connsiteX100" fmla="*/ 108535 w 216050"/>
                <a:gd name="connsiteY100" fmla="*/ 139638 h 206518"/>
                <a:gd name="connsiteX101" fmla="*/ 134112 w 216050"/>
                <a:gd name="connsiteY101" fmla="*/ 159814 h 206518"/>
                <a:gd name="connsiteX102" fmla="*/ 154287 w 216050"/>
                <a:gd name="connsiteY102" fmla="*/ 180783 h 20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6050" h="206518">
                  <a:moveTo>
                    <a:pt x="92332" y="116762"/>
                  </a:moveTo>
                  <a:lnTo>
                    <a:pt x="128234" y="116762"/>
                  </a:lnTo>
                  <a:cubicBezTo>
                    <a:pt x="128234" y="116762"/>
                    <a:pt x="128393" y="116762"/>
                    <a:pt x="128393" y="116762"/>
                  </a:cubicBezTo>
                  <a:cubicBezTo>
                    <a:pt x="128393" y="116762"/>
                    <a:pt x="128552" y="116762"/>
                    <a:pt x="128552" y="116762"/>
                  </a:cubicBezTo>
                  <a:cubicBezTo>
                    <a:pt x="136654" y="117080"/>
                    <a:pt x="149204" y="127883"/>
                    <a:pt x="153334" y="132013"/>
                  </a:cubicBezTo>
                  <a:cubicBezTo>
                    <a:pt x="153969" y="132649"/>
                    <a:pt x="154764" y="132966"/>
                    <a:pt x="155558" y="132966"/>
                  </a:cubicBezTo>
                  <a:cubicBezTo>
                    <a:pt x="155876" y="132966"/>
                    <a:pt x="156352" y="132966"/>
                    <a:pt x="156670" y="132807"/>
                  </a:cubicBezTo>
                  <a:cubicBezTo>
                    <a:pt x="157782" y="132331"/>
                    <a:pt x="158576" y="131219"/>
                    <a:pt x="158735" y="130107"/>
                  </a:cubicBezTo>
                  <a:cubicBezTo>
                    <a:pt x="162230" y="80701"/>
                    <a:pt x="139831" y="68787"/>
                    <a:pt x="138878" y="68310"/>
                  </a:cubicBezTo>
                  <a:cubicBezTo>
                    <a:pt x="138560" y="68151"/>
                    <a:pt x="138401" y="68151"/>
                    <a:pt x="138083" y="67992"/>
                  </a:cubicBezTo>
                  <a:cubicBezTo>
                    <a:pt x="137766" y="31454"/>
                    <a:pt x="113778" y="2542"/>
                    <a:pt x="112666" y="1271"/>
                  </a:cubicBezTo>
                  <a:cubicBezTo>
                    <a:pt x="111395" y="-159"/>
                    <a:pt x="109012" y="-159"/>
                    <a:pt x="107741" y="1271"/>
                  </a:cubicBezTo>
                  <a:cubicBezTo>
                    <a:pt x="106788" y="2542"/>
                    <a:pt x="82641" y="31613"/>
                    <a:pt x="82323" y="68151"/>
                  </a:cubicBezTo>
                  <a:cubicBezTo>
                    <a:pt x="82165" y="68151"/>
                    <a:pt x="82165" y="68151"/>
                    <a:pt x="82006" y="68310"/>
                  </a:cubicBezTo>
                  <a:cubicBezTo>
                    <a:pt x="81053" y="68787"/>
                    <a:pt x="58653" y="80542"/>
                    <a:pt x="62148" y="130107"/>
                  </a:cubicBezTo>
                  <a:cubicBezTo>
                    <a:pt x="62307" y="131378"/>
                    <a:pt x="62943" y="132331"/>
                    <a:pt x="64213" y="132807"/>
                  </a:cubicBezTo>
                  <a:cubicBezTo>
                    <a:pt x="64531" y="132966"/>
                    <a:pt x="65008" y="132966"/>
                    <a:pt x="65325" y="132966"/>
                  </a:cubicBezTo>
                  <a:cubicBezTo>
                    <a:pt x="66120" y="132966"/>
                    <a:pt x="66914" y="132649"/>
                    <a:pt x="67390" y="132172"/>
                  </a:cubicBezTo>
                  <a:cubicBezTo>
                    <a:pt x="73904" y="126453"/>
                    <a:pt x="86295" y="117080"/>
                    <a:pt x="92332" y="116762"/>
                  </a:cubicBezTo>
                  <a:close/>
                  <a:moveTo>
                    <a:pt x="152699" y="122958"/>
                  </a:moveTo>
                  <a:cubicBezTo>
                    <a:pt x="147615" y="118669"/>
                    <a:pt x="139672" y="112791"/>
                    <a:pt x="132364" y="111044"/>
                  </a:cubicBezTo>
                  <a:cubicBezTo>
                    <a:pt x="135542" y="100876"/>
                    <a:pt x="137448" y="88485"/>
                    <a:pt x="137925" y="75459"/>
                  </a:cubicBezTo>
                  <a:cubicBezTo>
                    <a:pt x="142373" y="79113"/>
                    <a:pt x="153493" y="91345"/>
                    <a:pt x="152699" y="122958"/>
                  </a:cubicBezTo>
                  <a:close/>
                  <a:moveTo>
                    <a:pt x="110124" y="8737"/>
                  </a:moveTo>
                  <a:cubicBezTo>
                    <a:pt x="116161" y="17157"/>
                    <a:pt x="131570" y="41145"/>
                    <a:pt x="131570" y="68946"/>
                  </a:cubicBezTo>
                  <a:cubicBezTo>
                    <a:pt x="131570" y="84355"/>
                    <a:pt x="129505" y="98970"/>
                    <a:pt x="125851" y="110567"/>
                  </a:cubicBezTo>
                  <a:lnTo>
                    <a:pt x="94556" y="110567"/>
                  </a:lnTo>
                  <a:cubicBezTo>
                    <a:pt x="90743" y="98970"/>
                    <a:pt x="88837" y="84355"/>
                    <a:pt x="88837" y="68946"/>
                  </a:cubicBezTo>
                  <a:cubicBezTo>
                    <a:pt x="88678" y="40986"/>
                    <a:pt x="104087" y="17157"/>
                    <a:pt x="110124" y="8737"/>
                  </a:cubicBezTo>
                  <a:close/>
                  <a:moveTo>
                    <a:pt x="82482" y="75777"/>
                  </a:moveTo>
                  <a:cubicBezTo>
                    <a:pt x="82959" y="88803"/>
                    <a:pt x="84865" y="101035"/>
                    <a:pt x="88042" y="111202"/>
                  </a:cubicBezTo>
                  <a:cubicBezTo>
                    <a:pt x="81370" y="113268"/>
                    <a:pt x="73268" y="119145"/>
                    <a:pt x="68185" y="123276"/>
                  </a:cubicBezTo>
                  <a:cubicBezTo>
                    <a:pt x="67390" y="92775"/>
                    <a:pt x="77716" y="80066"/>
                    <a:pt x="82482" y="75777"/>
                  </a:cubicBezTo>
                  <a:close/>
                  <a:moveTo>
                    <a:pt x="110124" y="78636"/>
                  </a:moveTo>
                  <a:cubicBezTo>
                    <a:pt x="118702" y="78636"/>
                    <a:pt x="125692" y="71646"/>
                    <a:pt x="125692" y="63068"/>
                  </a:cubicBezTo>
                  <a:cubicBezTo>
                    <a:pt x="125692" y="54489"/>
                    <a:pt x="118702" y="47499"/>
                    <a:pt x="110124" y="47499"/>
                  </a:cubicBezTo>
                  <a:cubicBezTo>
                    <a:pt x="101545" y="47499"/>
                    <a:pt x="94556" y="54489"/>
                    <a:pt x="94556" y="63068"/>
                  </a:cubicBezTo>
                  <a:cubicBezTo>
                    <a:pt x="94715" y="71646"/>
                    <a:pt x="101704" y="78636"/>
                    <a:pt x="110124" y="78636"/>
                  </a:cubicBezTo>
                  <a:close/>
                  <a:moveTo>
                    <a:pt x="110124" y="54013"/>
                  </a:moveTo>
                  <a:cubicBezTo>
                    <a:pt x="115208" y="54013"/>
                    <a:pt x="119338" y="58143"/>
                    <a:pt x="119338" y="63227"/>
                  </a:cubicBezTo>
                  <a:cubicBezTo>
                    <a:pt x="119338" y="68310"/>
                    <a:pt x="115208" y="72440"/>
                    <a:pt x="110124" y="72440"/>
                  </a:cubicBezTo>
                  <a:cubicBezTo>
                    <a:pt x="105040" y="72440"/>
                    <a:pt x="100910" y="68310"/>
                    <a:pt x="100910" y="63227"/>
                  </a:cubicBezTo>
                  <a:cubicBezTo>
                    <a:pt x="101069" y="58143"/>
                    <a:pt x="105199" y="54013"/>
                    <a:pt x="110124" y="54013"/>
                  </a:cubicBezTo>
                  <a:close/>
                  <a:moveTo>
                    <a:pt x="7500" y="76094"/>
                  </a:moveTo>
                  <a:lnTo>
                    <a:pt x="16555" y="72123"/>
                  </a:lnTo>
                  <a:cubicBezTo>
                    <a:pt x="18144" y="71487"/>
                    <a:pt x="18938" y="69581"/>
                    <a:pt x="18144" y="67992"/>
                  </a:cubicBezTo>
                  <a:cubicBezTo>
                    <a:pt x="17508" y="66404"/>
                    <a:pt x="15602" y="65609"/>
                    <a:pt x="14013" y="66404"/>
                  </a:cubicBezTo>
                  <a:lnTo>
                    <a:pt x="2099" y="71646"/>
                  </a:lnTo>
                  <a:cubicBezTo>
                    <a:pt x="510" y="72282"/>
                    <a:pt x="-284" y="74188"/>
                    <a:pt x="510" y="75777"/>
                  </a:cubicBezTo>
                  <a:lnTo>
                    <a:pt x="12743" y="103418"/>
                  </a:lnTo>
                  <a:cubicBezTo>
                    <a:pt x="12743" y="103736"/>
                    <a:pt x="12743" y="104054"/>
                    <a:pt x="12743" y="104371"/>
                  </a:cubicBezTo>
                  <a:lnTo>
                    <a:pt x="34348" y="204930"/>
                  </a:lnTo>
                  <a:cubicBezTo>
                    <a:pt x="34665" y="206360"/>
                    <a:pt x="35936" y="207472"/>
                    <a:pt x="37525" y="207472"/>
                  </a:cubicBezTo>
                  <a:lnTo>
                    <a:pt x="60877" y="207472"/>
                  </a:lnTo>
                  <a:cubicBezTo>
                    <a:pt x="61989" y="207472"/>
                    <a:pt x="62943" y="206995"/>
                    <a:pt x="63578" y="206042"/>
                  </a:cubicBezTo>
                  <a:cubicBezTo>
                    <a:pt x="64213" y="205089"/>
                    <a:pt x="64213" y="203977"/>
                    <a:pt x="63896" y="203024"/>
                  </a:cubicBezTo>
                  <a:lnTo>
                    <a:pt x="7500" y="76094"/>
                  </a:lnTo>
                  <a:close/>
                  <a:moveTo>
                    <a:pt x="40067" y="201117"/>
                  </a:moveTo>
                  <a:lnTo>
                    <a:pt x="24975" y="131378"/>
                  </a:lnTo>
                  <a:lnTo>
                    <a:pt x="55953" y="201117"/>
                  </a:lnTo>
                  <a:lnTo>
                    <a:pt x="40067" y="201117"/>
                  </a:lnTo>
                  <a:close/>
                  <a:moveTo>
                    <a:pt x="214972" y="71646"/>
                  </a:moveTo>
                  <a:lnTo>
                    <a:pt x="203057" y="66404"/>
                  </a:lnTo>
                  <a:cubicBezTo>
                    <a:pt x="201469" y="65768"/>
                    <a:pt x="199562" y="66404"/>
                    <a:pt x="198927" y="67992"/>
                  </a:cubicBezTo>
                  <a:cubicBezTo>
                    <a:pt x="198291" y="69581"/>
                    <a:pt x="198927" y="71487"/>
                    <a:pt x="200516" y="72123"/>
                  </a:cubicBezTo>
                  <a:lnTo>
                    <a:pt x="209570" y="76094"/>
                  </a:lnTo>
                  <a:lnTo>
                    <a:pt x="153175" y="202865"/>
                  </a:lnTo>
                  <a:cubicBezTo>
                    <a:pt x="152699" y="203818"/>
                    <a:pt x="152857" y="204930"/>
                    <a:pt x="153493" y="205883"/>
                  </a:cubicBezTo>
                  <a:cubicBezTo>
                    <a:pt x="154128" y="206836"/>
                    <a:pt x="155081" y="207313"/>
                    <a:pt x="156193" y="207313"/>
                  </a:cubicBezTo>
                  <a:lnTo>
                    <a:pt x="179546" y="207313"/>
                  </a:lnTo>
                  <a:cubicBezTo>
                    <a:pt x="180976" y="207313"/>
                    <a:pt x="182405" y="206201"/>
                    <a:pt x="182723" y="204771"/>
                  </a:cubicBezTo>
                  <a:lnTo>
                    <a:pt x="204328" y="104213"/>
                  </a:lnTo>
                  <a:cubicBezTo>
                    <a:pt x="204328" y="103895"/>
                    <a:pt x="204487" y="103577"/>
                    <a:pt x="204328" y="103259"/>
                  </a:cubicBezTo>
                  <a:lnTo>
                    <a:pt x="216560" y="75618"/>
                  </a:lnTo>
                  <a:cubicBezTo>
                    <a:pt x="217355" y="74188"/>
                    <a:pt x="216560" y="72282"/>
                    <a:pt x="214972" y="71646"/>
                  </a:cubicBezTo>
                  <a:close/>
                  <a:moveTo>
                    <a:pt x="177004" y="201117"/>
                  </a:moveTo>
                  <a:lnTo>
                    <a:pt x="161118" y="201117"/>
                  </a:lnTo>
                  <a:lnTo>
                    <a:pt x="192096" y="131378"/>
                  </a:lnTo>
                  <a:lnTo>
                    <a:pt x="177004" y="201117"/>
                  </a:lnTo>
                  <a:close/>
                  <a:moveTo>
                    <a:pt x="154287" y="180783"/>
                  </a:moveTo>
                  <a:cubicBezTo>
                    <a:pt x="154287" y="192380"/>
                    <a:pt x="144756" y="201912"/>
                    <a:pt x="133159" y="201912"/>
                  </a:cubicBezTo>
                  <a:cubicBezTo>
                    <a:pt x="131411" y="201912"/>
                    <a:pt x="129981" y="200482"/>
                    <a:pt x="129981" y="198734"/>
                  </a:cubicBezTo>
                  <a:cubicBezTo>
                    <a:pt x="129981" y="196987"/>
                    <a:pt x="131411" y="195557"/>
                    <a:pt x="133159" y="195557"/>
                  </a:cubicBezTo>
                  <a:cubicBezTo>
                    <a:pt x="141261" y="195557"/>
                    <a:pt x="147933" y="188885"/>
                    <a:pt x="147933" y="180783"/>
                  </a:cubicBezTo>
                  <a:cubicBezTo>
                    <a:pt x="147933" y="172681"/>
                    <a:pt x="141261" y="166009"/>
                    <a:pt x="133159" y="166009"/>
                  </a:cubicBezTo>
                  <a:cubicBezTo>
                    <a:pt x="132682" y="166009"/>
                    <a:pt x="132364" y="166009"/>
                    <a:pt x="131888" y="166009"/>
                  </a:cubicBezTo>
                  <a:cubicBezTo>
                    <a:pt x="130140" y="166168"/>
                    <a:pt x="128711" y="164897"/>
                    <a:pt x="128552" y="163309"/>
                  </a:cubicBezTo>
                  <a:cubicBezTo>
                    <a:pt x="127281" y="153459"/>
                    <a:pt x="118702" y="145993"/>
                    <a:pt x="108694" y="145993"/>
                  </a:cubicBezTo>
                  <a:cubicBezTo>
                    <a:pt x="97733" y="145993"/>
                    <a:pt x="88678" y="154889"/>
                    <a:pt x="88678" y="166009"/>
                  </a:cubicBezTo>
                  <a:cubicBezTo>
                    <a:pt x="88678" y="166803"/>
                    <a:pt x="88678" y="167757"/>
                    <a:pt x="88837" y="168710"/>
                  </a:cubicBezTo>
                  <a:cubicBezTo>
                    <a:pt x="88996" y="169663"/>
                    <a:pt x="88678" y="170616"/>
                    <a:pt x="88042" y="171252"/>
                  </a:cubicBezTo>
                  <a:cubicBezTo>
                    <a:pt x="87407" y="171887"/>
                    <a:pt x="86613" y="172364"/>
                    <a:pt x="85659" y="172364"/>
                  </a:cubicBezTo>
                  <a:cubicBezTo>
                    <a:pt x="85659" y="172364"/>
                    <a:pt x="85501" y="172364"/>
                    <a:pt x="85342" y="172364"/>
                  </a:cubicBezTo>
                  <a:cubicBezTo>
                    <a:pt x="78034" y="172364"/>
                    <a:pt x="71997" y="178400"/>
                    <a:pt x="71997" y="185708"/>
                  </a:cubicBezTo>
                  <a:cubicBezTo>
                    <a:pt x="71997" y="193174"/>
                    <a:pt x="78034" y="199052"/>
                    <a:pt x="85342" y="199052"/>
                  </a:cubicBezTo>
                  <a:cubicBezTo>
                    <a:pt x="87089" y="199052"/>
                    <a:pt x="88519" y="200482"/>
                    <a:pt x="88519" y="202229"/>
                  </a:cubicBezTo>
                  <a:cubicBezTo>
                    <a:pt x="88519" y="203977"/>
                    <a:pt x="87089" y="205407"/>
                    <a:pt x="85342" y="205407"/>
                  </a:cubicBezTo>
                  <a:cubicBezTo>
                    <a:pt x="74380" y="205407"/>
                    <a:pt x="65643" y="196510"/>
                    <a:pt x="65643" y="185708"/>
                  </a:cubicBezTo>
                  <a:cubicBezTo>
                    <a:pt x="65643" y="175859"/>
                    <a:pt x="72792" y="167757"/>
                    <a:pt x="82165" y="166168"/>
                  </a:cubicBezTo>
                  <a:cubicBezTo>
                    <a:pt x="82165" y="166168"/>
                    <a:pt x="82165" y="166009"/>
                    <a:pt x="82165" y="166009"/>
                  </a:cubicBezTo>
                  <a:cubicBezTo>
                    <a:pt x="82165" y="151553"/>
                    <a:pt x="93920" y="139638"/>
                    <a:pt x="108535" y="139638"/>
                  </a:cubicBezTo>
                  <a:cubicBezTo>
                    <a:pt x="120768" y="139638"/>
                    <a:pt x="131252" y="148058"/>
                    <a:pt x="134112" y="159814"/>
                  </a:cubicBezTo>
                  <a:cubicBezTo>
                    <a:pt x="145550" y="160290"/>
                    <a:pt x="154287" y="169504"/>
                    <a:pt x="154287" y="180783"/>
                  </a:cubicBezTo>
                  <a:close/>
                </a:path>
              </a:pathLst>
            </a:custGeom>
            <a:solidFill>
              <a:schemeClr val="tx1"/>
            </a:solidFill>
            <a:ln w="1589" cap="flat">
              <a:noFill/>
              <a:prstDash val="solid"/>
              <a:miter/>
            </a:ln>
          </p:spPr>
          <p:txBody>
            <a:bodyPr rtlCol="0" anchor="ctr"/>
            <a:lstStyle/>
            <a:p>
              <a:endParaRPr lang="en-US"/>
            </a:p>
          </p:txBody>
        </p:sp>
        <p:sp>
          <p:nvSpPr>
            <p:cNvPr id="2441" name="Google Shape;2441;p6"/>
            <p:cNvSpPr/>
            <p:nvPr/>
          </p:nvSpPr>
          <p:spPr>
            <a:xfrm>
              <a:off x="3575642" y="3479021"/>
              <a:ext cx="2336272" cy="757090"/>
            </a:xfrm>
            <a:prstGeom prst="rect">
              <a:avLst/>
            </a:prstGeom>
            <a:noFill/>
            <a:ln>
              <a:noFill/>
            </a:ln>
          </p:spPr>
          <p:txBody>
            <a:bodyPr spcFirstLastPara="1" wrap="square" lIns="91425" tIns="45700" rIns="91425" bIns="45700" anchor="ctr" anchorCtr="0">
              <a:spAutoFit/>
            </a:bodyPr>
            <a:lstStyle/>
            <a:p>
              <a:pPr algn="ctr">
                <a:lnSpc>
                  <a:spcPct val="90000"/>
                </a:lnSpc>
                <a:buClr>
                  <a:srgbClr val="003333"/>
                </a:buClr>
                <a:buSzPts val="2000"/>
              </a:pPr>
              <a:r>
                <a:rPr lang="en-US" sz="2400" b="1" kern="1200" cap="all" spc="200" dirty="0">
                  <a:solidFill>
                    <a:schemeClr val="accent2"/>
                  </a:solidFill>
                  <a:latin typeface="+mn-lt"/>
                  <a:ea typeface="Open Sans" panose="020B0606030504020204" pitchFamily="34" charset="0"/>
                  <a:cs typeface="Open Sans" panose="020B0606030504020204" pitchFamily="34" charset="0"/>
                  <a:sym typeface="Georgia"/>
                </a:rPr>
                <a:t>Identify Projects</a:t>
              </a:r>
              <a:endParaRPr sz="2400" b="1" kern="1200" cap="all" spc="200" dirty="0">
                <a:solidFill>
                  <a:schemeClr val="accent2"/>
                </a:solidFill>
                <a:latin typeface="+mn-lt"/>
                <a:ea typeface="Open Sans" panose="020B0606030504020204" pitchFamily="34" charset="0"/>
                <a:cs typeface="Open Sans" panose="020B0606030504020204" pitchFamily="34" charset="0"/>
              </a:endParaRPr>
            </a:p>
          </p:txBody>
        </p:sp>
        <p:sp>
          <p:nvSpPr>
            <p:cNvPr id="2450" name="Google Shape;2450;p6"/>
            <p:cNvSpPr/>
            <p:nvPr/>
          </p:nvSpPr>
          <p:spPr>
            <a:xfrm>
              <a:off x="3649078" y="4303913"/>
              <a:ext cx="2189400" cy="707886"/>
            </a:xfrm>
            <a:prstGeom prst="rect">
              <a:avLst/>
            </a:prstGeom>
            <a:noFill/>
            <a:ln>
              <a:noFill/>
            </a:ln>
          </p:spPr>
          <p:txBody>
            <a:bodyPr spcFirstLastPara="1" wrap="square" lIns="0" tIns="0" rIns="0" bIns="0" anchor="t" anchorCtr="0">
              <a:spAutoFit/>
            </a:bodyPr>
            <a:lstStyle/>
            <a:p>
              <a:pPr algn="ctr">
                <a:spcBef>
                  <a:spcPts val="600"/>
                </a:spcBef>
                <a:buClr>
                  <a:srgbClr val="003333"/>
                </a:buClr>
                <a:buSzPts val="1667"/>
              </a:pPr>
              <a:r>
                <a:rPr lang="en-US" sz="1800" dirty="0">
                  <a:solidFill>
                    <a:schemeClr val="tx1"/>
                  </a:solidFill>
                  <a:latin typeface="+mj-lt"/>
                  <a:sym typeface="Georgia"/>
                </a:rPr>
                <a:t>Time-Limited </a:t>
              </a:r>
              <a:endParaRPr sz="1800" dirty="0">
                <a:solidFill>
                  <a:schemeClr val="tx1"/>
                </a:solidFill>
                <a:latin typeface="+mj-lt"/>
              </a:endParaRPr>
            </a:p>
            <a:p>
              <a:pPr algn="ctr">
                <a:spcBef>
                  <a:spcPts val="600"/>
                </a:spcBef>
                <a:buClr>
                  <a:srgbClr val="003333"/>
                </a:buClr>
                <a:buSzPts val="1667"/>
              </a:pPr>
              <a:r>
                <a:rPr lang="en-US" sz="1800" dirty="0">
                  <a:solidFill>
                    <a:schemeClr val="tx1"/>
                  </a:solidFill>
                  <a:latin typeface="+mj-lt"/>
                  <a:sym typeface="Georgia"/>
                </a:rPr>
                <a:t>Potential for Scale</a:t>
              </a:r>
              <a:endParaRPr sz="1800" dirty="0">
                <a:solidFill>
                  <a:schemeClr val="tx1"/>
                </a:solidFill>
                <a:latin typeface="+mj-lt"/>
              </a:endParaRPr>
            </a:p>
          </p:txBody>
        </p:sp>
      </p:grpSp>
      <p:cxnSp>
        <p:nvCxnSpPr>
          <p:cNvPr id="26" name="Straight Connector 25">
            <a:extLst>
              <a:ext uri="{FF2B5EF4-FFF2-40B4-BE49-F238E27FC236}">
                <a16:creationId xmlns:a16="http://schemas.microsoft.com/office/drawing/2014/main" id="{F376C6F9-6537-4608-A5B1-11B8ECD4D97D}"/>
              </a:ext>
            </a:extLst>
          </p:cNvPr>
          <p:cNvCxnSpPr>
            <a:cxnSpLocks/>
          </p:cNvCxnSpPr>
          <p:nvPr/>
        </p:nvCxnSpPr>
        <p:spPr>
          <a:xfrm>
            <a:off x="3390243" y="1675575"/>
            <a:ext cx="0" cy="4039426"/>
          </a:xfrm>
          <a:prstGeom prst="line">
            <a:avLst/>
          </a:prstGeom>
          <a:noFill/>
          <a:ln w="12700" cap="flat" cmpd="sng" algn="ctr">
            <a:solidFill>
              <a:schemeClr val="accent6"/>
            </a:solidFill>
            <a:prstDash val="solid"/>
            <a:miter lim="800000"/>
          </a:ln>
          <a:effectLst/>
        </p:spPr>
      </p:cxnSp>
      <p:cxnSp>
        <p:nvCxnSpPr>
          <p:cNvPr id="27" name="Straight Connector 26">
            <a:extLst>
              <a:ext uri="{FF2B5EF4-FFF2-40B4-BE49-F238E27FC236}">
                <a16:creationId xmlns:a16="http://schemas.microsoft.com/office/drawing/2014/main" id="{C22AFC8B-4401-4640-8A41-9152B90A924E}"/>
              </a:ext>
            </a:extLst>
          </p:cNvPr>
          <p:cNvCxnSpPr>
            <a:cxnSpLocks/>
          </p:cNvCxnSpPr>
          <p:nvPr/>
        </p:nvCxnSpPr>
        <p:spPr>
          <a:xfrm>
            <a:off x="6097314" y="1675575"/>
            <a:ext cx="0" cy="4039426"/>
          </a:xfrm>
          <a:prstGeom prst="line">
            <a:avLst/>
          </a:prstGeom>
          <a:noFill/>
          <a:ln w="12700" cap="flat" cmpd="sng" algn="ctr">
            <a:solidFill>
              <a:schemeClr val="accent6"/>
            </a:solidFill>
            <a:prstDash val="solid"/>
            <a:miter lim="800000"/>
          </a:ln>
          <a:effectLst/>
        </p:spPr>
      </p:cxnSp>
      <p:cxnSp>
        <p:nvCxnSpPr>
          <p:cNvPr id="30" name="Straight Connector 29">
            <a:extLst>
              <a:ext uri="{FF2B5EF4-FFF2-40B4-BE49-F238E27FC236}">
                <a16:creationId xmlns:a16="http://schemas.microsoft.com/office/drawing/2014/main" id="{38C34B79-5CEA-4676-948F-342755B01D7D}"/>
              </a:ext>
            </a:extLst>
          </p:cNvPr>
          <p:cNvCxnSpPr>
            <a:cxnSpLocks/>
          </p:cNvCxnSpPr>
          <p:nvPr/>
        </p:nvCxnSpPr>
        <p:spPr>
          <a:xfrm>
            <a:off x="8804385" y="1675575"/>
            <a:ext cx="0" cy="4039426"/>
          </a:xfrm>
          <a:prstGeom prst="line">
            <a:avLst/>
          </a:prstGeom>
          <a:noFill/>
          <a:ln w="12700" cap="flat" cmpd="sng" algn="ctr">
            <a:solidFill>
              <a:schemeClr val="accent6"/>
            </a:solidFill>
            <a:prstDash val="solid"/>
            <a:miter lim="800000"/>
          </a:ln>
          <a:effectLst/>
        </p:spPr>
      </p:cxnSp>
      <p:cxnSp>
        <p:nvCxnSpPr>
          <p:cNvPr id="25" name="Straight Connector 24">
            <a:extLst>
              <a:ext uri="{FF2B5EF4-FFF2-40B4-BE49-F238E27FC236}">
                <a16:creationId xmlns:a16="http://schemas.microsoft.com/office/drawing/2014/main" id="{9DA03054-37EF-4426-A216-B233ED0B79FB}"/>
              </a:ext>
            </a:extLst>
          </p:cNvPr>
          <p:cNvCxnSpPr>
            <a:cxnSpLocks/>
          </p:cNvCxnSpPr>
          <p:nvPr/>
        </p:nvCxnSpPr>
        <p:spPr>
          <a:xfrm>
            <a:off x="683172" y="1675575"/>
            <a:ext cx="0" cy="4039426"/>
          </a:xfrm>
          <a:prstGeom prst="line">
            <a:avLst/>
          </a:prstGeom>
          <a:noFill/>
          <a:ln w="12700" cap="flat" cmpd="sng" algn="ctr">
            <a:solidFill>
              <a:schemeClr val="accent6"/>
            </a:solidFill>
            <a:prstDash val="solid"/>
            <a:miter lim="800000"/>
          </a:ln>
          <a:effectLst/>
        </p:spPr>
      </p:cxnSp>
      <p:cxnSp>
        <p:nvCxnSpPr>
          <p:cNvPr id="28" name="Straight Connector 27">
            <a:extLst>
              <a:ext uri="{FF2B5EF4-FFF2-40B4-BE49-F238E27FC236}">
                <a16:creationId xmlns:a16="http://schemas.microsoft.com/office/drawing/2014/main" id="{9B6CD748-93CA-4E4A-AF20-D91391D75129}"/>
              </a:ext>
            </a:extLst>
          </p:cNvPr>
          <p:cNvCxnSpPr>
            <a:cxnSpLocks/>
          </p:cNvCxnSpPr>
          <p:nvPr/>
        </p:nvCxnSpPr>
        <p:spPr>
          <a:xfrm>
            <a:off x="11511455" y="1675575"/>
            <a:ext cx="0" cy="4039426"/>
          </a:xfrm>
          <a:prstGeom prst="line">
            <a:avLst/>
          </a:prstGeom>
          <a:noFill/>
          <a:ln w="12700" cap="flat" cmpd="sng" algn="ctr">
            <a:solidFill>
              <a:schemeClr val="accent6"/>
            </a:solidFill>
            <a:prstDash val="solid"/>
            <a:miter lim="800000"/>
          </a:ln>
          <a:effectLst/>
        </p:spPr>
      </p:cxnSp>
      <p:grpSp>
        <p:nvGrpSpPr>
          <p:cNvPr id="5" name="Group 4">
            <a:extLst>
              <a:ext uri="{FF2B5EF4-FFF2-40B4-BE49-F238E27FC236}">
                <a16:creationId xmlns:a16="http://schemas.microsoft.com/office/drawing/2014/main" id="{A83DBF43-B305-4A24-878D-FAB8C8A164CA}"/>
              </a:ext>
            </a:extLst>
          </p:cNvPr>
          <p:cNvGrpSpPr/>
          <p:nvPr/>
        </p:nvGrpSpPr>
        <p:grpSpPr>
          <a:xfrm>
            <a:off x="6480991" y="1860331"/>
            <a:ext cx="1939717" cy="3074524"/>
            <a:chOff x="6480991" y="1860331"/>
            <a:chExt cx="1939717" cy="3074524"/>
          </a:xfrm>
        </p:grpSpPr>
        <p:sp>
          <p:nvSpPr>
            <p:cNvPr id="2442" name="Google Shape;2442;p6"/>
            <p:cNvSpPr/>
            <p:nvPr/>
          </p:nvSpPr>
          <p:spPr>
            <a:xfrm>
              <a:off x="6480991" y="3479021"/>
              <a:ext cx="1939717" cy="757090"/>
            </a:xfrm>
            <a:prstGeom prst="rect">
              <a:avLst/>
            </a:prstGeom>
            <a:noFill/>
            <a:ln>
              <a:noFill/>
            </a:ln>
          </p:spPr>
          <p:txBody>
            <a:bodyPr spcFirstLastPara="1" wrap="square" lIns="91425" tIns="45700" rIns="91425" bIns="45700" anchor="ctr" anchorCtr="0">
              <a:spAutoFit/>
            </a:bodyPr>
            <a:lstStyle/>
            <a:p>
              <a:pPr algn="ctr">
                <a:lnSpc>
                  <a:spcPct val="90000"/>
                </a:lnSpc>
                <a:buClr>
                  <a:srgbClr val="003333"/>
                </a:buClr>
                <a:buSzPts val="2000"/>
              </a:pPr>
              <a:r>
                <a:rPr lang="en-US" sz="2400" b="1" kern="1200" cap="all" spc="200" dirty="0">
                  <a:solidFill>
                    <a:schemeClr val="accent2"/>
                  </a:solidFill>
                  <a:latin typeface="+mn-lt"/>
                  <a:ea typeface="Open Sans" panose="020B0606030504020204" pitchFamily="34" charset="0"/>
                  <a:cs typeface="Open Sans" panose="020B0606030504020204" pitchFamily="34" charset="0"/>
                  <a:sym typeface="Georgia"/>
                </a:rPr>
                <a:t>Test and Learn</a:t>
              </a:r>
              <a:endParaRPr sz="2400" b="1" kern="1200" cap="all" spc="200" dirty="0">
                <a:solidFill>
                  <a:schemeClr val="accent2"/>
                </a:solidFill>
                <a:latin typeface="+mn-lt"/>
                <a:ea typeface="Open Sans" panose="020B0606030504020204" pitchFamily="34" charset="0"/>
                <a:cs typeface="Open Sans" panose="020B0606030504020204" pitchFamily="34" charset="0"/>
              </a:endParaRPr>
            </a:p>
          </p:txBody>
        </p:sp>
        <p:sp>
          <p:nvSpPr>
            <p:cNvPr id="2451" name="Google Shape;2451;p6"/>
            <p:cNvSpPr/>
            <p:nvPr/>
          </p:nvSpPr>
          <p:spPr>
            <a:xfrm>
              <a:off x="6583201" y="4303913"/>
              <a:ext cx="1735297" cy="630942"/>
            </a:xfrm>
            <a:prstGeom prst="rect">
              <a:avLst/>
            </a:prstGeom>
            <a:noFill/>
            <a:ln>
              <a:noFill/>
            </a:ln>
          </p:spPr>
          <p:txBody>
            <a:bodyPr spcFirstLastPara="1" wrap="square" lIns="0" tIns="0" rIns="0" bIns="0" anchor="t" anchorCtr="0">
              <a:spAutoFit/>
            </a:bodyPr>
            <a:lstStyle/>
            <a:p>
              <a:pPr algn="ctr">
                <a:spcBef>
                  <a:spcPts val="600"/>
                </a:spcBef>
                <a:buClr>
                  <a:srgbClr val="003333"/>
                </a:buClr>
                <a:buSzPts val="1667"/>
              </a:pPr>
              <a:r>
                <a:rPr lang="en-US" sz="1800" dirty="0">
                  <a:solidFill>
                    <a:schemeClr val="tx1"/>
                  </a:solidFill>
                  <a:latin typeface="+mj-lt"/>
                  <a:sym typeface="Georgia"/>
                </a:rPr>
                <a:t>Proof Points </a:t>
              </a:r>
              <a:br>
                <a:rPr lang="en-US" sz="1800" dirty="0">
                  <a:solidFill>
                    <a:schemeClr val="tx1"/>
                  </a:solidFill>
                  <a:latin typeface="+mj-lt"/>
                  <a:sym typeface="Georgia"/>
                </a:rPr>
              </a:br>
              <a:r>
                <a:rPr lang="en-US" sz="1800" dirty="0">
                  <a:solidFill>
                    <a:schemeClr val="tx1"/>
                  </a:solidFill>
                  <a:latin typeface="+mj-lt"/>
                  <a:sym typeface="Georgia"/>
                </a:rPr>
                <a:t>and Lessons</a:t>
              </a:r>
              <a:endParaRPr sz="1800" dirty="0">
                <a:solidFill>
                  <a:schemeClr val="tx1"/>
                </a:solidFill>
                <a:latin typeface="+mj-lt"/>
              </a:endParaRPr>
            </a:p>
          </p:txBody>
        </p:sp>
        <p:sp>
          <p:nvSpPr>
            <p:cNvPr id="32" name="Google Shape;2444;p6">
              <a:extLst>
                <a:ext uri="{FF2B5EF4-FFF2-40B4-BE49-F238E27FC236}">
                  <a16:creationId xmlns:a16="http://schemas.microsoft.com/office/drawing/2014/main" id="{080E0094-3623-4477-BDC4-701747BB8FA8}"/>
                </a:ext>
              </a:extLst>
            </p:cNvPr>
            <p:cNvSpPr/>
            <p:nvPr/>
          </p:nvSpPr>
          <p:spPr>
            <a:xfrm>
              <a:off x="7206566" y="2702410"/>
              <a:ext cx="577724" cy="577724"/>
            </a:xfrm>
            <a:prstGeom prst="ellipse">
              <a:avLst/>
            </a:prstGeom>
            <a:solidFill>
              <a:srgbClr val="9F9645"/>
            </a:solidFill>
            <a:ln>
              <a:noFill/>
            </a:ln>
          </p:spPr>
          <p:txBody>
            <a:bodyPr spcFirstLastPara="1" wrap="square" lIns="91425" tIns="45700" rIns="91425" bIns="45700" anchor="ctr" anchorCtr="0">
              <a:noAutofit/>
            </a:bodyPr>
            <a:lstStyle/>
            <a:p>
              <a:pPr algn="ctr">
                <a:buClr>
                  <a:srgbClr val="F2F0E1"/>
                </a:buClr>
                <a:buSzPts val="2800"/>
              </a:pPr>
              <a:r>
                <a:rPr lang="en-US" sz="2400" b="1" dirty="0">
                  <a:solidFill>
                    <a:srgbClr val="F2F0E1"/>
                  </a:solidFill>
                  <a:latin typeface="+mn-lt"/>
                  <a:ea typeface="Open Sans" panose="020B0606030504020204" pitchFamily="34" charset="0"/>
                  <a:cs typeface="Open Sans" panose="020B0606030504020204" pitchFamily="34" charset="0"/>
                  <a:sym typeface="Georgia"/>
                </a:rPr>
                <a:t>3</a:t>
              </a:r>
              <a:endParaRPr sz="2400" b="1" dirty="0">
                <a:solidFill>
                  <a:srgbClr val="F2F0E1"/>
                </a:solidFill>
                <a:latin typeface="+mn-lt"/>
                <a:ea typeface="Open Sans" panose="020B0606030504020204" pitchFamily="34" charset="0"/>
                <a:cs typeface="Open Sans" panose="020B0606030504020204" pitchFamily="34" charset="0"/>
              </a:endParaRPr>
            </a:p>
          </p:txBody>
        </p:sp>
        <p:grpSp>
          <p:nvGrpSpPr>
            <p:cNvPr id="24" name="Group 23">
              <a:extLst>
                <a:ext uri="{FF2B5EF4-FFF2-40B4-BE49-F238E27FC236}">
                  <a16:creationId xmlns:a16="http://schemas.microsoft.com/office/drawing/2014/main" id="{81E66263-A3CC-4244-8F65-D8DB93368115}"/>
                </a:ext>
              </a:extLst>
            </p:cNvPr>
            <p:cNvGrpSpPr/>
            <p:nvPr/>
          </p:nvGrpSpPr>
          <p:grpSpPr>
            <a:xfrm>
              <a:off x="6807522" y="1860331"/>
              <a:ext cx="1286656" cy="921458"/>
              <a:chOff x="3381910" y="373560"/>
              <a:chExt cx="317727" cy="227545"/>
            </a:xfrm>
            <a:solidFill>
              <a:schemeClr val="tx1"/>
            </a:solidFill>
          </p:grpSpPr>
          <p:sp>
            <p:nvSpPr>
              <p:cNvPr id="29" name="Freeform: Shape 28">
                <a:extLst>
                  <a:ext uri="{FF2B5EF4-FFF2-40B4-BE49-F238E27FC236}">
                    <a16:creationId xmlns:a16="http://schemas.microsoft.com/office/drawing/2014/main" id="{3D1CE463-09AB-481D-A3D5-BF68D600323F}"/>
                  </a:ext>
                </a:extLst>
              </p:cNvPr>
              <p:cNvSpPr/>
              <p:nvPr/>
            </p:nvSpPr>
            <p:spPr>
              <a:xfrm>
                <a:off x="3438691" y="373560"/>
                <a:ext cx="260946" cy="227545"/>
              </a:xfrm>
              <a:custGeom>
                <a:avLst/>
                <a:gdLst>
                  <a:gd name="connsiteX0" fmla="*/ 198337 w 198575"/>
                  <a:gd name="connsiteY0" fmla="*/ 100638 h 173157"/>
                  <a:gd name="connsiteX1" fmla="*/ 180227 w 198575"/>
                  <a:gd name="connsiteY1" fmla="*/ 75538 h 173157"/>
                  <a:gd name="connsiteX2" fmla="*/ 179115 w 198575"/>
                  <a:gd name="connsiteY2" fmla="*/ 75379 h 173157"/>
                  <a:gd name="connsiteX3" fmla="*/ 177209 w 198575"/>
                  <a:gd name="connsiteY3" fmla="*/ 75379 h 173157"/>
                  <a:gd name="connsiteX4" fmla="*/ 133046 w 198575"/>
                  <a:gd name="connsiteY4" fmla="*/ 75379 h 173157"/>
                  <a:gd name="connsiteX5" fmla="*/ 133046 w 198575"/>
                  <a:gd name="connsiteY5" fmla="*/ 4369 h 173157"/>
                  <a:gd name="connsiteX6" fmla="*/ 132093 w 198575"/>
                  <a:gd name="connsiteY6" fmla="*/ 2145 h 173157"/>
                  <a:gd name="connsiteX7" fmla="*/ 129868 w 198575"/>
                  <a:gd name="connsiteY7" fmla="*/ 1191 h 173157"/>
                  <a:gd name="connsiteX8" fmla="*/ 4369 w 198575"/>
                  <a:gd name="connsiteY8" fmla="*/ 1191 h 173157"/>
                  <a:gd name="connsiteX9" fmla="*/ 1191 w 198575"/>
                  <a:gd name="connsiteY9" fmla="*/ 4369 h 173157"/>
                  <a:gd name="connsiteX10" fmla="*/ 1191 w 198575"/>
                  <a:gd name="connsiteY10" fmla="*/ 151156 h 173157"/>
                  <a:gd name="connsiteX11" fmla="*/ 22320 w 198575"/>
                  <a:gd name="connsiteY11" fmla="*/ 172284 h 173157"/>
                  <a:gd name="connsiteX12" fmla="*/ 145754 w 198575"/>
                  <a:gd name="connsiteY12" fmla="*/ 172284 h 173157"/>
                  <a:gd name="connsiteX13" fmla="*/ 147661 w 198575"/>
                  <a:gd name="connsiteY13" fmla="*/ 172284 h 173157"/>
                  <a:gd name="connsiteX14" fmla="*/ 148296 w 198575"/>
                  <a:gd name="connsiteY14" fmla="*/ 172284 h 173157"/>
                  <a:gd name="connsiteX15" fmla="*/ 167042 w 198575"/>
                  <a:gd name="connsiteY15" fmla="*/ 152585 h 173157"/>
                  <a:gd name="connsiteX16" fmla="*/ 167042 w 198575"/>
                  <a:gd name="connsiteY16" fmla="*/ 121766 h 173157"/>
                  <a:gd name="connsiteX17" fmla="*/ 195637 w 198575"/>
                  <a:gd name="connsiteY17" fmla="*/ 121766 h 173157"/>
                  <a:gd name="connsiteX18" fmla="*/ 197861 w 198575"/>
                  <a:gd name="connsiteY18" fmla="*/ 120813 h 173157"/>
                  <a:gd name="connsiteX19" fmla="*/ 198814 w 198575"/>
                  <a:gd name="connsiteY19" fmla="*/ 118430 h 173157"/>
                  <a:gd name="connsiteX20" fmla="*/ 198337 w 198575"/>
                  <a:gd name="connsiteY20" fmla="*/ 100638 h 173157"/>
                  <a:gd name="connsiteX21" fmla="*/ 133840 w 198575"/>
                  <a:gd name="connsiteY21" fmla="*/ 81734 h 173157"/>
                  <a:gd name="connsiteX22" fmla="*/ 164659 w 198575"/>
                  <a:gd name="connsiteY22" fmla="*/ 81734 h 173157"/>
                  <a:gd name="connsiteX23" fmla="*/ 159416 w 198575"/>
                  <a:gd name="connsiteY23" fmla="*/ 95237 h 173157"/>
                  <a:gd name="connsiteX24" fmla="*/ 159416 w 198575"/>
                  <a:gd name="connsiteY24" fmla="*/ 114777 h 173157"/>
                  <a:gd name="connsiteX25" fmla="*/ 159416 w 198575"/>
                  <a:gd name="connsiteY25" fmla="*/ 115253 h 173157"/>
                  <a:gd name="connsiteX26" fmla="*/ 159416 w 198575"/>
                  <a:gd name="connsiteY26" fmla="*/ 152585 h 173157"/>
                  <a:gd name="connsiteX27" fmla="*/ 146867 w 198575"/>
                  <a:gd name="connsiteY27" fmla="*/ 165930 h 173157"/>
                  <a:gd name="connsiteX28" fmla="*/ 140830 w 198575"/>
                  <a:gd name="connsiteY28" fmla="*/ 164182 h 173157"/>
                  <a:gd name="connsiteX29" fmla="*/ 136382 w 198575"/>
                  <a:gd name="connsiteY29" fmla="*/ 158940 h 173157"/>
                  <a:gd name="connsiteX30" fmla="*/ 133840 w 198575"/>
                  <a:gd name="connsiteY30" fmla="*/ 81734 h 173157"/>
                  <a:gd name="connsiteX31" fmla="*/ 22320 w 198575"/>
                  <a:gd name="connsiteY31" fmla="*/ 166088 h 173157"/>
                  <a:gd name="connsiteX32" fmla="*/ 7546 w 198575"/>
                  <a:gd name="connsiteY32" fmla="*/ 151314 h 173157"/>
                  <a:gd name="connsiteX33" fmla="*/ 7546 w 198575"/>
                  <a:gd name="connsiteY33" fmla="*/ 7546 h 173157"/>
                  <a:gd name="connsiteX34" fmla="*/ 126691 w 198575"/>
                  <a:gd name="connsiteY34" fmla="*/ 7546 h 173157"/>
                  <a:gd name="connsiteX35" fmla="*/ 126533 w 198575"/>
                  <a:gd name="connsiteY35" fmla="*/ 151156 h 173157"/>
                  <a:gd name="connsiteX36" fmla="*/ 132569 w 198575"/>
                  <a:gd name="connsiteY36" fmla="*/ 165930 h 173157"/>
                  <a:gd name="connsiteX37" fmla="*/ 22320 w 198575"/>
                  <a:gd name="connsiteY37" fmla="*/ 165930 h 173157"/>
                  <a:gd name="connsiteX38" fmla="*/ 165612 w 198575"/>
                  <a:gd name="connsiteY38" fmla="*/ 115412 h 173157"/>
                  <a:gd name="connsiteX39" fmla="*/ 165612 w 198575"/>
                  <a:gd name="connsiteY39" fmla="*/ 95237 h 173157"/>
                  <a:gd name="connsiteX40" fmla="*/ 178162 w 198575"/>
                  <a:gd name="connsiteY40" fmla="*/ 81892 h 173157"/>
                  <a:gd name="connsiteX41" fmla="*/ 191983 w 198575"/>
                  <a:gd name="connsiteY41" fmla="*/ 100797 h 173157"/>
                  <a:gd name="connsiteX42" fmla="*/ 192460 w 198575"/>
                  <a:gd name="connsiteY42" fmla="*/ 115412 h 173157"/>
                  <a:gd name="connsiteX43" fmla="*/ 165612 w 198575"/>
                  <a:gd name="connsiteY43" fmla="*/ 115412 h 173157"/>
                  <a:gd name="connsiteX44" fmla="*/ 106357 w 198575"/>
                  <a:gd name="connsiteY44" fmla="*/ 55839 h 173157"/>
                  <a:gd name="connsiteX45" fmla="*/ 103180 w 198575"/>
                  <a:gd name="connsiteY45" fmla="*/ 59017 h 173157"/>
                  <a:gd name="connsiteX46" fmla="*/ 28992 w 198575"/>
                  <a:gd name="connsiteY46" fmla="*/ 59017 h 173157"/>
                  <a:gd name="connsiteX47" fmla="*/ 25815 w 198575"/>
                  <a:gd name="connsiteY47" fmla="*/ 55839 h 173157"/>
                  <a:gd name="connsiteX48" fmla="*/ 28992 w 198575"/>
                  <a:gd name="connsiteY48" fmla="*/ 52662 h 173157"/>
                  <a:gd name="connsiteX49" fmla="*/ 103180 w 198575"/>
                  <a:gd name="connsiteY49" fmla="*/ 52662 h 173157"/>
                  <a:gd name="connsiteX50" fmla="*/ 106357 w 198575"/>
                  <a:gd name="connsiteY50" fmla="*/ 55839 h 173157"/>
                  <a:gd name="connsiteX51" fmla="*/ 106357 w 198575"/>
                  <a:gd name="connsiteY51" fmla="*/ 72202 h 173157"/>
                  <a:gd name="connsiteX52" fmla="*/ 103180 w 198575"/>
                  <a:gd name="connsiteY52" fmla="*/ 75379 h 173157"/>
                  <a:gd name="connsiteX53" fmla="*/ 28992 w 198575"/>
                  <a:gd name="connsiteY53" fmla="*/ 75379 h 173157"/>
                  <a:gd name="connsiteX54" fmla="*/ 25815 w 198575"/>
                  <a:gd name="connsiteY54" fmla="*/ 72202 h 173157"/>
                  <a:gd name="connsiteX55" fmla="*/ 28992 w 198575"/>
                  <a:gd name="connsiteY55" fmla="*/ 69025 h 173157"/>
                  <a:gd name="connsiteX56" fmla="*/ 103180 w 198575"/>
                  <a:gd name="connsiteY56" fmla="*/ 69025 h 173157"/>
                  <a:gd name="connsiteX57" fmla="*/ 106357 w 198575"/>
                  <a:gd name="connsiteY57" fmla="*/ 72202 h 173157"/>
                  <a:gd name="connsiteX58" fmla="*/ 106357 w 198575"/>
                  <a:gd name="connsiteY58" fmla="*/ 88406 h 173157"/>
                  <a:gd name="connsiteX59" fmla="*/ 103180 w 198575"/>
                  <a:gd name="connsiteY59" fmla="*/ 91583 h 173157"/>
                  <a:gd name="connsiteX60" fmla="*/ 28992 w 198575"/>
                  <a:gd name="connsiteY60" fmla="*/ 91583 h 173157"/>
                  <a:gd name="connsiteX61" fmla="*/ 25815 w 198575"/>
                  <a:gd name="connsiteY61" fmla="*/ 88406 h 173157"/>
                  <a:gd name="connsiteX62" fmla="*/ 28992 w 198575"/>
                  <a:gd name="connsiteY62" fmla="*/ 85229 h 173157"/>
                  <a:gd name="connsiteX63" fmla="*/ 103180 w 198575"/>
                  <a:gd name="connsiteY63" fmla="*/ 85229 h 173157"/>
                  <a:gd name="connsiteX64" fmla="*/ 106357 w 198575"/>
                  <a:gd name="connsiteY64" fmla="*/ 88406 h 17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8575" h="173157">
                    <a:moveTo>
                      <a:pt x="198337" y="100638"/>
                    </a:moveTo>
                    <a:cubicBezTo>
                      <a:pt x="198337" y="86658"/>
                      <a:pt x="191189" y="77127"/>
                      <a:pt x="180227" y="75538"/>
                    </a:cubicBezTo>
                    <a:cubicBezTo>
                      <a:pt x="179909" y="75379"/>
                      <a:pt x="179592" y="75379"/>
                      <a:pt x="179115" y="75379"/>
                    </a:cubicBezTo>
                    <a:lnTo>
                      <a:pt x="177209" y="75379"/>
                    </a:lnTo>
                    <a:lnTo>
                      <a:pt x="133046" y="75379"/>
                    </a:lnTo>
                    <a:lnTo>
                      <a:pt x="133046" y="4369"/>
                    </a:lnTo>
                    <a:cubicBezTo>
                      <a:pt x="133046" y="3574"/>
                      <a:pt x="132728" y="2780"/>
                      <a:pt x="132093" y="2145"/>
                    </a:cubicBezTo>
                    <a:cubicBezTo>
                      <a:pt x="131457" y="1509"/>
                      <a:pt x="130663" y="1191"/>
                      <a:pt x="129868" y="1191"/>
                    </a:cubicBezTo>
                    <a:lnTo>
                      <a:pt x="4369" y="1191"/>
                    </a:lnTo>
                    <a:cubicBezTo>
                      <a:pt x="2622" y="1191"/>
                      <a:pt x="1191" y="2621"/>
                      <a:pt x="1191" y="4369"/>
                    </a:cubicBezTo>
                    <a:lnTo>
                      <a:pt x="1191" y="151156"/>
                    </a:lnTo>
                    <a:cubicBezTo>
                      <a:pt x="1191" y="162752"/>
                      <a:pt x="10723" y="172284"/>
                      <a:pt x="22320" y="172284"/>
                    </a:cubicBezTo>
                    <a:lnTo>
                      <a:pt x="145754" y="172284"/>
                    </a:lnTo>
                    <a:lnTo>
                      <a:pt x="147661" y="172284"/>
                    </a:lnTo>
                    <a:cubicBezTo>
                      <a:pt x="147820" y="172284"/>
                      <a:pt x="148137" y="172284"/>
                      <a:pt x="148296" y="172284"/>
                    </a:cubicBezTo>
                    <a:cubicBezTo>
                      <a:pt x="158781" y="171649"/>
                      <a:pt x="167042" y="163070"/>
                      <a:pt x="167042" y="152585"/>
                    </a:cubicBezTo>
                    <a:lnTo>
                      <a:pt x="167042" y="121766"/>
                    </a:lnTo>
                    <a:lnTo>
                      <a:pt x="195637" y="121766"/>
                    </a:lnTo>
                    <a:cubicBezTo>
                      <a:pt x="196431" y="121766"/>
                      <a:pt x="197384" y="121449"/>
                      <a:pt x="197861" y="120813"/>
                    </a:cubicBezTo>
                    <a:cubicBezTo>
                      <a:pt x="198496" y="120178"/>
                      <a:pt x="198814" y="119384"/>
                      <a:pt x="198814" y="118430"/>
                    </a:cubicBezTo>
                    <a:lnTo>
                      <a:pt x="198337" y="100638"/>
                    </a:lnTo>
                    <a:close/>
                    <a:moveTo>
                      <a:pt x="133840" y="81734"/>
                    </a:moveTo>
                    <a:lnTo>
                      <a:pt x="164659" y="81734"/>
                    </a:lnTo>
                    <a:cubicBezTo>
                      <a:pt x="161323" y="85229"/>
                      <a:pt x="159416" y="89994"/>
                      <a:pt x="159416" y="95237"/>
                    </a:cubicBezTo>
                    <a:lnTo>
                      <a:pt x="159416" y="114777"/>
                    </a:lnTo>
                    <a:cubicBezTo>
                      <a:pt x="159416" y="114935"/>
                      <a:pt x="159416" y="115094"/>
                      <a:pt x="159416" y="115253"/>
                    </a:cubicBezTo>
                    <a:lnTo>
                      <a:pt x="159416" y="152585"/>
                    </a:lnTo>
                    <a:cubicBezTo>
                      <a:pt x="159416" y="159734"/>
                      <a:pt x="153856" y="165453"/>
                      <a:pt x="146867" y="165930"/>
                    </a:cubicBezTo>
                    <a:cubicBezTo>
                      <a:pt x="144643" y="165771"/>
                      <a:pt x="142736" y="165135"/>
                      <a:pt x="140830" y="164182"/>
                    </a:cubicBezTo>
                    <a:cubicBezTo>
                      <a:pt x="139242" y="163229"/>
                      <a:pt x="137494" y="161482"/>
                      <a:pt x="136382" y="158940"/>
                    </a:cubicBezTo>
                    <a:cubicBezTo>
                      <a:pt x="133523" y="152903"/>
                      <a:pt x="133205" y="109693"/>
                      <a:pt x="133840" y="81734"/>
                    </a:cubicBezTo>
                    <a:close/>
                    <a:moveTo>
                      <a:pt x="22320" y="166088"/>
                    </a:moveTo>
                    <a:cubicBezTo>
                      <a:pt x="14218" y="166088"/>
                      <a:pt x="7546" y="159416"/>
                      <a:pt x="7546" y="151314"/>
                    </a:cubicBezTo>
                    <a:lnTo>
                      <a:pt x="7546" y="7546"/>
                    </a:lnTo>
                    <a:lnTo>
                      <a:pt x="126691" y="7546"/>
                    </a:lnTo>
                    <a:lnTo>
                      <a:pt x="126533" y="151156"/>
                    </a:lnTo>
                    <a:cubicBezTo>
                      <a:pt x="126533" y="156875"/>
                      <a:pt x="128916" y="162117"/>
                      <a:pt x="132569" y="165930"/>
                    </a:cubicBezTo>
                    <a:lnTo>
                      <a:pt x="22320" y="165930"/>
                    </a:lnTo>
                    <a:close/>
                    <a:moveTo>
                      <a:pt x="165612" y="115412"/>
                    </a:moveTo>
                    <a:lnTo>
                      <a:pt x="165612" y="95237"/>
                    </a:lnTo>
                    <a:cubicBezTo>
                      <a:pt x="165612" y="88088"/>
                      <a:pt x="171172" y="82210"/>
                      <a:pt x="178162" y="81892"/>
                    </a:cubicBezTo>
                    <a:cubicBezTo>
                      <a:pt x="190871" y="82687"/>
                      <a:pt x="191824" y="96508"/>
                      <a:pt x="191983" y="100797"/>
                    </a:cubicBezTo>
                    <a:lnTo>
                      <a:pt x="192460" y="115412"/>
                    </a:lnTo>
                    <a:lnTo>
                      <a:pt x="165612" y="115412"/>
                    </a:lnTo>
                    <a:close/>
                    <a:moveTo>
                      <a:pt x="106357" y="55839"/>
                    </a:moveTo>
                    <a:cubicBezTo>
                      <a:pt x="106357" y="57587"/>
                      <a:pt x="104928" y="59017"/>
                      <a:pt x="103180" y="59017"/>
                    </a:cubicBezTo>
                    <a:lnTo>
                      <a:pt x="28992" y="59017"/>
                    </a:lnTo>
                    <a:cubicBezTo>
                      <a:pt x="27245" y="59017"/>
                      <a:pt x="25815" y="57587"/>
                      <a:pt x="25815" y="55839"/>
                    </a:cubicBezTo>
                    <a:cubicBezTo>
                      <a:pt x="25815" y="54092"/>
                      <a:pt x="27245" y="52662"/>
                      <a:pt x="28992" y="52662"/>
                    </a:cubicBezTo>
                    <a:lnTo>
                      <a:pt x="103180" y="52662"/>
                    </a:lnTo>
                    <a:cubicBezTo>
                      <a:pt x="104928" y="52662"/>
                      <a:pt x="106357" y="54092"/>
                      <a:pt x="106357" y="55839"/>
                    </a:cubicBezTo>
                    <a:close/>
                    <a:moveTo>
                      <a:pt x="106357" y="72202"/>
                    </a:moveTo>
                    <a:cubicBezTo>
                      <a:pt x="106357" y="73949"/>
                      <a:pt x="104928" y="75379"/>
                      <a:pt x="103180" y="75379"/>
                    </a:cubicBezTo>
                    <a:lnTo>
                      <a:pt x="28992" y="75379"/>
                    </a:lnTo>
                    <a:cubicBezTo>
                      <a:pt x="27245" y="75379"/>
                      <a:pt x="25815" y="73949"/>
                      <a:pt x="25815" y="72202"/>
                    </a:cubicBezTo>
                    <a:cubicBezTo>
                      <a:pt x="25815" y="70455"/>
                      <a:pt x="27245" y="69025"/>
                      <a:pt x="28992" y="69025"/>
                    </a:cubicBezTo>
                    <a:lnTo>
                      <a:pt x="103180" y="69025"/>
                    </a:lnTo>
                    <a:cubicBezTo>
                      <a:pt x="104928" y="69025"/>
                      <a:pt x="106357" y="70455"/>
                      <a:pt x="106357" y="72202"/>
                    </a:cubicBezTo>
                    <a:close/>
                    <a:moveTo>
                      <a:pt x="106357" y="88406"/>
                    </a:moveTo>
                    <a:cubicBezTo>
                      <a:pt x="106357" y="90153"/>
                      <a:pt x="104928" y="91583"/>
                      <a:pt x="103180" y="91583"/>
                    </a:cubicBezTo>
                    <a:lnTo>
                      <a:pt x="28992" y="91583"/>
                    </a:lnTo>
                    <a:cubicBezTo>
                      <a:pt x="27245" y="91583"/>
                      <a:pt x="25815" y="90153"/>
                      <a:pt x="25815" y="88406"/>
                    </a:cubicBezTo>
                    <a:cubicBezTo>
                      <a:pt x="25815" y="86658"/>
                      <a:pt x="27245" y="85229"/>
                      <a:pt x="28992" y="85229"/>
                    </a:cubicBezTo>
                    <a:lnTo>
                      <a:pt x="103180" y="85229"/>
                    </a:lnTo>
                    <a:cubicBezTo>
                      <a:pt x="104928" y="85229"/>
                      <a:pt x="106357" y="86658"/>
                      <a:pt x="106357" y="88406"/>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9A05733-E125-4BFE-AA46-5983FC89A163}"/>
                  </a:ext>
                </a:extLst>
              </p:cNvPr>
              <p:cNvSpPr/>
              <p:nvPr/>
            </p:nvSpPr>
            <p:spPr>
              <a:xfrm>
                <a:off x="3381910" y="391096"/>
                <a:ext cx="37576" cy="206670"/>
              </a:xfrm>
              <a:custGeom>
                <a:avLst/>
                <a:gdLst>
                  <a:gd name="connsiteX0" fmla="*/ 25180 w 28594"/>
                  <a:gd name="connsiteY0" fmla="*/ 1191 h 157271"/>
                  <a:gd name="connsiteX1" fmla="*/ 4369 w 28594"/>
                  <a:gd name="connsiteY1" fmla="*/ 1191 h 157271"/>
                  <a:gd name="connsiteX2" fmla="*/ 1191 w 28594"/>
                  <a:gd name="connsiteY2" fmla="*/ 4369 h 157271"/>
                  <a:gd name="connsiteX3" fmla="*/ 1191 w 28594"/>
                  <a:gd name="connsiteY3" fmla="*/ 113665 h 157271"/>
                  <a:gd name="connsiteX4" fmla="*/ 1350 w 28594"/>
                  <a:gd name="connsiteY4" fmla="*/ 114459 h 157271"/>
                  <a:gd name="connsiteX5" fmla="*/ 12312 w 28594"/>
                  <a:gd name="connsiteY5" fmla="*/ 154492 h 157271"/>
                  <a:gd name="connsiteX6" fmla="*/ 15330 w 28594"/>
                  <a:gd name="connsiteY6" fmla="*/ 156875 h 157271"/>
                  <a:gd name="connsiteX7" fmla="*/ 15330 w 28594"/>
                  <a:gd name="connsiteY7" fmla="*/ 156875 h 157271"/>
                  <a:gd name="connsiteX8" fmla="*/ 18348 w 28594"/>
                  <a:gd name="connsiteY8" fmla="*/ 154492 h 157271"/>
                  <a:gd name="connsiteX9" fmla="*/ 28198 w 28594"/>
                  <a:gd name="connsiteY9" fmla="*/ 114459 h 157271"/>
                  <a:gd name="connsiteX10" fmla="*/ 28357 w 28594"/>
                  <a:gd name="connsiteY10" fmla="*/ 113665 h 157271"/>
                  <a:gd name="connsiteX11" fmla="*/ 28357 w 28594"/>
                  <a:gd name="connsiteY11" fmla="*/ 4369 h 157271"/>
                  <a:gd name="connsiteX12" fmla="*/ 25180 w 28594"/>
                  <a:gd name="connsiteY12" fmla="*/ 1191 h 157271"/>
                  <a:gd name="connsiteX13" fmla="*/ 22002 w 28594"/>
                  <a:gd name="connsiteY13" fmla="*/ 7546 h 157271"/>
                  <a:gd name="connsiteX14" fmla="*/ 22002 w 28594"/>
                  <a:gd name="connsiteY14" fmla="*/ 112553 h 157271"/>
                  <a:gd name="connsiteX15" fmla="*/ 7546 w 28594"/>
                  <a:gd name="connsiteY15" fmla="*/ 112553 h 157271"/>
                  <a:gd name="connsiteX16" fmla="*/ 7546 w 28594"/>
                  <a:gd name="connsiteY16" fmla="*/ 7546 h 157271"/>
                  <a:gd name="connsiteX17" fmla="*/ 22002 w 28594"/>
                  <a:gd name="connsiteY17" fmla="*/ 7546 h 157271"/>
                  <a:gd name="connsiteX18" fmla="*/ 15171 w 28594"/>
                  <a:gd name="connsiteY18" fmla="*/ 141147 h 157271"/>
                  <a:gd name="connsiteX19" fmla="*/ 9134 w 28594"/>
                  <a:gd name="connsiteY19" fmla="*/ 118907 h 157271"/>
                  <a:gd name="connsiteX20" fmla="*/ 20731 w 28594"/>
                  <a:gd name="connsiteY20" fmla="*/ 118907 h 157271"/>
                  <a:gd name="connsiteX21" fmla="*/ 15171 w 28594"/>
                  <a:gd name="connsiteY21" fmla="*/ 141147 h 15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594" h="157271">
                    <a:moveTo>
                      <a:pt x="25180" y="1191"/>
                    </a:moveTo>
                    <a:lnTo>
                      <a:pt x="4369" y="1191"/>
                    </a:lnTo>
                    <a:cubicBezTo>
                      <a:pt x="2621" y="1191"/>
                      <a:pt x="1191" y="2621"/>
                      <a:pt x="1191" y="4369"/>
                    </a:cubicBezTo>
                    <a:lnTo>
                      <a:pt x="1191" y="113665"/>
                    </a:lnTo>
                    <a:cubicBezTo>
                      <a:pt x="1191" y="113982"/>
                      <a:pt x="1191" y="114300"/>
                      <a:pt x="1350" y="114459"/>
                    </a:cubicBezTo>
                    <a:lnTo>
                      <a:pt x="12312" y="154492"/>
                    </a:lnTo>
                    <a:cubicBezTo>
                      <a:pt x="12629" y="155921"/>
                      <a:pt x="13900" y="156875"/>
                      <a:pt x="15330" y="156875"/>
                    </a:cubicBezTo>
                    <a:cubicBezTo>
                      <a:pt x="15330" y="156875"/>
                      <a:pt x="15330" y="156875"/>
                      <a:pt x="15330" y="156875"/>
                    </a:cubicBezTo>
                    <a:cubicBezTo>
                      <a:pt x="16759" y="156875"/>
                      <a:pt x="18031" y="155921"/>
                      <a:pt x="18348" y="154492"/>
                    </a:cubicBezTo>
                    <a:lnTo>
                      <a:pt x="28198" y="114459"/>
                    </a:lnTo>
                    <a:cubicBezTo>
                      <a:pt x="28198" y="114141"/>
                      <a:pt x="28357" y="113982"/>
                      <a:pt x="28357" y="113665"/>
                    </a:cubicBezTo>
                    <a:lnTo>
                      <a:pt x="28357" y="4369"/>
                    </a:lnTo>
                    <a:cubicBezTo>
                      <a:pt x="28357" y="2621"/>
                      <a:pt x="26926" y="1191"/>
                      <a:pt x="25180" y="1191"/>
                    </a:cubicBezTo>
                    <a:close/>
                    <a:moveTo>
                      <a:pt x="22002" y="7546"/>
                    </a:moveTo>
                    <a:lnTo>
                      <a:pt x="22002" y="112553"/>
                    </a:lnTo>
                    <a:lnTo>
                      <a:pt x="7546" y="112553"/>
                    </a:lnTo>
                    <a:lnTo>
                      <a:pt x="7546" y="7546"/>
                    </a:lnTo>
                    <a:lnTo>
                      <a:pt x="22002" y="7546"/>
                    </a:lnTo>
                    <a:close/>
                    <a:moveTo>
                      <a:pt x="15171" y="141147"/>
                    </a:moveTo>
                    <a:lnTo>
                      <a:pt x="9134" y="118907"/>
                    </a:lnTo>
                    <a:lnTo>
                      <a:pt x="20731" y="118907"/>
                    </a:lnTo>
                    <a:lnTo>
                      <a:pt x="15171" y="141147"/>
                    </a:lnTo>
                    <a:close/>
                  </a:path>
                </a:pathLst>
              </a:custGeom>
              <a:grpFill/>
              <a:ln w="9525" cap="flat">
                <a:noFill/>
                <a:prstDash val="solid"/>
                <a:miter/>
              </a:ln>
            </p:spPr>
            <p:txBody>
              <a:bodyPr rtlCol="0" anchor="ctr"/>
              <a:lstStyle/>
              <a:p>
                <a:endParaRPr lang="en-US"/>
              </a:p>
            </p:txBody>
          </p:sp>
        </p:grpSp>
      </p:grpSp>
      <p:grpSp>
        <p:nvGrpSpPr>
          <p:cNvPr id="6" name="Group 5">
            <a:extLst>
              <a:ext uri="{FF2B5EF4-FFF2-40B4-BE49-F238E27FC236}">
                <a16:creationId xmlns:a16="http://schemas.microsoft.com/office/drawing/2014/main" id="{7E4F0E1A-B3CA-4DC6-83B0-FF7828C62F0F}"/>
              </a:ext>
            </a:extLst>
          </p:cNvPr>
          <p:cNvGrpSpPr/>
          <p:nvPr/>
        </p:nvGrpSpPr>
        <p:grpSpPr>
          <a:xfrm>
            <a:off x="8975083" y="1879018"/>
            <a:ext cx="2365674" cy="3132781"/>
            <a:chOff x="8975083" y="1879018"/>
            <a:chExt cx="2365674" cy="3132781"/>
          </a:xfrm>
        </p:grpSpPr>
        <p:sp>
          <p:nvSpPr>
            <p:cNvPr id="2443" name="Google Shape;2443;p6"/>
            <p:cNvSpPr/>
            <p:nvPr/>
          </p:nvSpPr>
          <p:spPr>
            <a:xfrm>
              <a:off x="8975083" y="3479021"/>
              <a:ext cx="2365674" cy="757090"/>
            </a:xfrm>
            <a:prstGeom prst="rect">
              <a:avLst/>
            </a:prstGeom>
            <a:noFill/>
            <a:ln>
              <a:noFill/>
            </a:ln>
          </p:spPr>
          <p:txBody>
            <a:bodyPr spcFirstLastPara="1" wrap="square" lIns="91425" tIns="45700" rIns="91425" bIns="45700" anchor="ctr" anchorCtr="0">
              <a:spAutoFit/>
            </a:bodyPr>
            <a:lstStyle/>
            <a:p>
              <a:pPr algn="ctr">
                <a:lnSpc>
                  <a:spcPct val="90000"/>
                </a:lnSpc>
                <a:buClr>
                  <a:srgbClr val="003333"/>
                </a:buClr>
                <a:buSzPts val="2000"/>
              </a:pPr>
              <a:r>
                <a:rPr lang="en-US" sz="2400" b="1" kern="1200" cap="all" spc="200" dirty="0">
                  <a:solidFill>
                    <a:schemeClr val="accent2"/>
                  </a:solidFill>
                  <a:latin typeface="+mn-lt"/>
                  <a:ea typeface="Open Sans" panose="020B0606030504020204" pitchFamily="34" charset="0"/>
                  <a:cs typeface="Open Sans" panose="020B0606030504020204" pitchFamily="34" charset="0"/>
                  <a:sym typeface="Georgia"/>
                </a:rPr>
                <a:t>Scale What Works</a:t>
              </a:r>
              <a:endParaRPr sz="2400" b="1" kern="1200" cap="all" spc="200" dirty="0">
                <a:solidFill>
                  <a:schemeClr val="accent2"/>
                </a:solidFill>
                <a:latin typeface="+mn-lt"/>
                <a:ea typeface="Open Sans" panose="020B0606030504020204" pitchFamily="34" charset="0"/>
                <a:cs typeface="Open Sans" panose="020B0606030504020204" pitchFamily="34" charset="0"/>
              </a:endParaRPr>
            </a:p>
          </p:txBody>
        </p:sp>
        <p:sp>
          <p:nvSpPr>
            <p:cNvPr id="2452" name="Google Shape;2452;p6"/>
            <p:cNvSpPr/>
            <p:nvPr/>
          </p:nvSpPr>
          <p:spPr>
            <a:xfrm>
              <a:off x="9364342" y="4303913"/>
              <a:ext cx="1587156" cy="707886"/>
            </a:xfrm>
            <a:prstGeom prst="rect">
              <a:avLst/>
            </a:prstGeom>
            <a:noFill/>
            <a:ln>
              <a:noFill/>
            </a:ln>
          </p:spPr>
          <p:txBody>
            <a:bodyPr spcFirstLastPara="1" wrap="square" lIns="0" tIns="0" rIns="0" bIns="0" anchor="t" anchorCtr="0">
              <a:spAutoFit/>
            </a:bodyPr>
            <a:lstStyle/>
            <a:p>
              <a:pPr algn="ctr">
                <a:spcBef>
                  <a:spcPts val="600"/>
                </a:spcBef>
                <a:buClr>
                  <a:srgbClr val="003333"/>
                </a:buClr>
                <a:buSzPts val="1667"/>
              </a:pPr>
              <a:r>
                <a:rPr lang="en-US" sz="1800" dirty="0">
                  <a:solidFill>
                    <a:schemeClr val="tx1"/>
                  </a:solidFill>
                  <a:latin typeface="+mj-lt"/>
                  <a:sym typeface="Georgia"/>
                </a:rPr>
                <a:t>Networks </a:t>
              </a:r>
              <a:endParaRPr sz="1800" dirty="0">
                <a:solidFill>
                  <a:schemeClr val="tx1"/>
                </a:solidFill>
                <a:latin typeface="+mj-lt"/>
              </a:endParaRPr>
            </a:p>
            <a:p>
              <a:pPr algn="ctr">
                <a:spcBef>
                  <a:spcPts val="600"/>
                </a:spcBef>
                <a:buClr>
                  <a:srgbClr val="003333"/>
                </a:buClr>
                <a:buSzPts val="1667"/>
              </a:pPr>
              <a:r>
                <a:rPr lang="en-US" sz="1800" dirty="0">
                  <a:solidFill>
                    <a:schemeClr val="tx1"/>
                  </a:solidFill>
                  <a:latin typeface="+mj-lt"/>
                  <a:sym typeface="Georgia"/>
                </a:rPr>
                <a:t>Platforms</a:t>
              </a:r>
              <a:endParaRPr sz="1800" dirty="0">
                <a:solidFill>
                  <a:schemeClr val="tx1"/>
                </a:solidFill>
                <a:latin typeface="+mj-lt"/>
              </a:endParaRPr>
            </a:p>
          </p:txBody>
        </p:sp>
        <p:sp>
          <p:nvSpPr>
            <p:cNvPr id="33" name="Google Shape;2444;p6">
              <a:extLst>
                <a:ext uri="{FF2B5EF4-FFF2-40B4-BE49-F238E27FC236}">
                  <a16:creationId xmlns:a16="http://schemas.microsoft.com/office/drawing/2014/main" id="{20745D94-ED56-4DC4-973F-ACAD63B0E485}"/>
                </a:ext>
              </a:extLst>
            </p:cNvPr>
            <p:cNvSpPr/>
            <p:nvPr/>
          </p:nvSpPr>
          <p:spPr>
            <a:xfrm>
              <a:off x="9942530" y="2702410"/>
              <a:ext cx="577724" cy="577724"/>
            </a:xfrm>
            <a:prstGeom prst="ellipse">
              <a:avLst/>
            </a:prstGeom>
            <a:solidFill>
              <a:srgbClr val="9F9645"/>
            </a:solidFill>
            <a:ln>
              <a:noFill/>
            </a:ln>
          </p:spPr>
          <p:txBody>
            <a:bodyPr spcFirstLastPara="1" wrap="square" lIns="91425" tIns="45700" rIns="91425" bIns="45700" anchor="ctr" anchorCtr="0">
              <a:noAutofit/>
            </a:bodyPr>
            <a:lstStyle/>
            <a:p>
              <a:pPr algn="ctr">
                <a:buClr>
                  <a:srgbClr val="F2F0E1"/>
                </a:buClr>
                <a:buSzPts val="2800"/>
              </a:pPr>
              <a:r>
                <a:rPr lang="en-US" sz="2400" b="1" dirty="0">
                  <a:solidFill>
                    <a:srgbClr val="F2F0E1"/>
                  </a:solidFill>
                  <a:latin typeface="+mn-lt"/>
                  <a:ea typeface="Open Sans" panose="020B0606030504020204" pitchFamily="34" charset="0"/>
                  <a:cs typeface="Open Sans" panose="020B0606030504020204" pitchFamily="34" charset="0"/>
                  <a:sym typeface="Georgia"/>
                </a:rPr>
                <a:t>4</a:t>
              </a:r>
              <a:endParaRPr sz="2400" b="1" dirty="0">
                <a:solidFill>
                  <a:srgbClr val="F2F0E1"/>
                </a:solidFill>
                <a:latin typeface="+mn-lt"/>
                <a:ea typeface="Open Sans" panose="020B0606030504020204" pitchFamily="34" charset="0"/>
                <a:cs typeface="Open Sans" panose="020B0606030504020204" pitchFamily="34" charset="0"/>
              </a:endParaRPr>
            </a:p>
          </p:txBody>
        </p:sp>
        <p:sp>
          <p:nvSpPr>
            <p:cNvPr id="35" name="Freeform: Shape 34">
              <a:extLst>
                <a:ext uri="{FF2B5EF4-FFF2-40B4-BE49-F238E27FC236}">
                  <a16:creationId xmlns:a16="http://schemas.microsoft.com/office/drawing/2014/main" id="{EC5353DE-B6C9-4FE1-9611-6557D35ECDD9}"/>
                </a:ext>
              </a:extLst>
            </p:cNvPr>
            <p:cNvSpPr/>
            <p:nvPr/>
          </p:nvSpPr>
          <p:spPr>
            <a:xfrm>
              <a:off x="9617133" y="1879018"/>
              <a:ext cx="1081574" cy="907752"/>
            </a:xfrm>
            <a:custGeom>
              <a:avLst/>
              <a:gdLst>
                <a:gd name="connsiteX0" fmla="*/ 178122 w 177923"/>
                <a:gd name="connsiteY0" fmla="*/ 23909 h 149328"/>
                <a:gd name="connsiteX1" fmla="*/ 174945 w 177923"/>
                <a:gd name="connsiteY1" fmla="*/ 27086 h 149328"/>
                <a:gd name="connsiteX2" fmla="*/ 131417 w 177923"/>
                <a:gd name="connsiteY2" fmla="*/ 27086 h 149328"/>
                <a:gd name="connsiteX3" fmla="*/ 131417 w 177923"/>
                <a:gd name="connsiteY3" fmla="*/ 61400 h 149328"/>
                <a:gd name="connsiteX4" fmla="*/ 128240 w 177923"/>
                <a:gd name="connsiteY4" fmla="*/ 64577 h 149328"/>
                <a:gd name="connsiteX5" fmla="*/ 91543 w 177923"/>
                <a:gd name="connsiteY5" fmla="*/ 64577 h 149328"/>
                <a:gd name="connsiteX6" fmla="*/ 91543 w 177923"/>
                <a:gd name="connsiteY6" fmla="*/ 98891 h 149328"/>
                <a:gd name="connsiteX7" fmla="*/ 88366 w 177923"/>
                <a:gd name="connsiteY7" fmla="*/ 102068 h 149328"/>
                <a:gd name="connsiteX8" fmla="*/ 51669 w 177923"/>
                <a:gd name="connsiteY8" fmla="*/ 102068 h 149328"/>
                <a:gd name="connsiteX9" fmla="*/ 51669 w 177923"/>
                <a:gd name="connsiteY9" fmla="*/ 144325 h 149328"/>
                <a:gd name="connsiteX10" fmla="*/ 153340 w 177923"/>
                <a:gd name="connsiteY10" fmla="*/ 144325 h 149328"/>
                <a:gd name="connsiteX11" fmla="*/ 156517 w 177923"/>
                <a:gd name="connsiteY11" fmla="*/ 147502 h 149328"/>
                <a:gd name="connsiteX12" fmla="*/ 153340 w 177923"/>
                <a:gd name="connsiteY12" fmla="*/ 150679 h 149328"/>
                <a:gd name="connsiteX13" fmla="*/ 3376 w 177923"/>
                <a:gd name="connsiteY13" fmla="*/ 150679 h 149328"/>
                <a:gd name="connsiteX14" fmla="*/ 199 w 177923"/>
                <a:gd name="connsiteY14" fmla="*/ 147502 h 149328"/>
                <a:gd name="connsiteX15" fmla="*/ 3376 w 177923"/>
                <a:gd name="connsiteY15" fmla="*/ 144325 h 149328"/>
                <a:gd name="connsiteX16" fmla="*/ 45315 w 177923"/>
                <a:gd name="connsiteY16" fmla="*/ 144325 h 149328"/>
                <a:gd name="connsiteX17" fmla="*/ 45315 w 177923"/>
                <a:gd name="connsiteY17" fmla="*/ 98891 h 149328"/>
                <a:gd name="connsiteX18" fmla="*/ 48492 w 177923"/>
                <a:gd name="connsiteY18" fmla="*/ 95713 h 149328"/>
                <a:gd name="connsiteX19" fmla="*/ 85189 w 177923"/>
                <a:gd name="connsiteY19" fmla="*/ 95713 h 149328"/>
                <a:gd name="connsiteX20" fmla="*/ 85189 w 177923"/>
                <a:gd name="connsiteY20" fmla="*/ 61400 h 149328"/>
                <a:gd name="connsiteX21" fmla="*/ 88366 w 177923"/>
                <a:gd name="connsiteY21" fmla="*/ 58222 h 149328"/>
                <a:gd name="connsiteX22" fmla="*/ 125063 w 177923"/>
                <a:gd name="connsiteY22" fmla="*/ 58222 h 149328"/>
                <a:gd name="connsiteX23" fmla="*/ 125063 w 177923"/>
                <a:gd name="connsiteY23" fmla="*/ 23909 h 149328"/>
                <a:gd name="connsiteX24" fmla="*/ 128240 w 177923"/>
                <a:gd name="connsiteY24" fmla="*/ 20731 h 149328"/>
                <a:gd name="connsiteX25" fmla="*/ 174945 w 177923"/>
                <a:gd name="connsiteY25" fmla="*/ 20731 h 149328"/>
                <a:gd name="connsiteX26" fmla="*/ 178122 w 177923"/>
                <a:gd name="connsiteY26" fmla="*/ 23909 h 149328"/>
                <a:gd name="connsiteX27" fmla="*/ 1946 w 177923"/>
                <a:gd name="connsiteY27" fmla="*/ 100956 h 149328"/>
                <a:gd name="connsiteX28" fmla="*/ 1946 w 177923"/>
                <a:gd name="connsiteY28" fmla="*/ 96508 h 149328"/>
                <a:gd name="connsiteX29" fmla="*/ 75975 w 177923"/>
                <a:gd name="connsiteY29" fmla="*/ 22320 h 149328"/>
                <a:gd name="connsiteX30" fmla="*/ 63107 w 177923"/>
                <a:gd name="connsiteY30" fmla="*/ 9452 h 149328"/>
                <a:gd name="connsiteX31" fmla="*/ 62313 w 177923"/>
                <a:gd name="connsiteY31" fmla="*/ 6116 h 149328"/>
                <a:gd name="connsiteX32" fmla="*/ 65014 w 177923"/>
                <a:gd name="connsiteY32" fmla="*/ 4051 h 149328"/>
                <a:gd name="connsiteX33" fmla="*/ 99010 w 177923"/>
                <a:gd name="connsiteY33" fmla="*/ 238 h 149328"/>
                <a:gd name="connsiteX34" fmla="*/ 101552 w 177923"/>
                <a:gd name="connsiteY34" fmla="*/ 1192 h 149328"/>
                <a:gd name="connsiteX35" fmla="*/ 102505 w 177923"/>
                <a:gd name="connsiteY35" fmla="*/ 3733 h 149328"/>
                <a:gd name="connsiteX36" fmla="*/ 98692 w 177923"/>
                <a:gd name="connsiteY36" fmla="*/ 37729 h 149328"/>
                <a:gd name="connsiteX37" fmla="*/ 96627 w 177923"/>
                <a:gd name="connsiteY37" fmla="*/ 40430 h 149328"/>
                <a:gd name="connsiteX38" fmla="*/ 95515 w 177923"/>
                <a:gd name="connsiteY38" fmla="*/ 40589 h 149328"/>
                <a:gd name="connsiteX39" fmla="*/ 93291 w 177923"/>
                <a:gd name="connsiteY39" fmla="*/ 39636 h 149328"/>
                <a:gd name="connsiteX40" fmla="*/ 80423 w 177923"/>
                <a:gd name="connsiteY40" fmla="*/ 26768 h 149328"/>
                <a:gd name="connsiteX41" fmla="*/ 6394 w 177923"/>
                <a:gd name="connsiteY41" fmla="*/ 100956 h 149328"/>
                <a:gd name="connsiteX42" fmla="*/ 4170 w 177923"/>
                <a:gd name="connsiteY42" fmla="*/ 101909 h 149328"/>
                <a:gd name="connsiteX43" fmla="*/ 1946 w 177923"/>
                <a:gd name="connsiteY43" fmla="*/ 100956 h 149328"/>
                <a:gd name="connsiteX44" fmla="*/ 72321 w 177923"/>
                <a:gd name="connsiteY44" fmla="*/ 9770 h 149328"/>
                <a:gd name="connsiteX45" fmla="*/ 93132 w 177923"/>
                <a:gd name="connsiteY45" fmla="*/ 30581 h 149328"/>
                <a:gd name="connsiteX46" fmla="*/ 95833 w 177923"/>
                <a:gd name="connsiteY46" fmla="*/ 7069 h 149328"/>
                <a:gd name="connsiteX47" fmla="*/ 72321 w 177923"/>
                <a:gd name="connsiteY47" fmla="*/ 9770 h 1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7923" h="149328">
                  <a:moveTo>
                    <a:pt x="178122" y="23909"/>
                  </a:moveTo>
                  <a:cubicBezTo>
                    <a:pt x="178122" y="25656"/>
                    <a:pt x="176693" y="27086"/>
                    <a:pt x="174945" y="27086"/>
                  </a:cubicBezTo>
                  <a:lnTo>
                    <a:pt x="131417" y="27086"/>
                  </a:lnTo>
                  <a:lnTo>
                    <a:pt x="131417" y="61400"/>
                  </a:lnTo>
                  <a:cubicBezTo>
                    <a:pt x="131417" y="63147"/>
                    <a:pt x="129988" y="64577"/>
                    <a:pt x="128240" y="64577"/>
                  </a:cubicBezTo>
                  <a:lnTo>
                    <a:pt x="91543" y="64577"/>
                  </a:lnTo>
                  <a:lnTo>
                    <a:pt x="91543" y="98891"/>
                  </a:lnTo>
                  <a:cubicBezTo>
                    <a:pt x="91543" y="100638"/>
                    <a:pt x="90114" y="102068"/>
                    <a:pt x="88366" y="102068"/>
                  </a:cubicBezTo>
                  <a:lnTo>
                    <a:pt x="51669" y="102068"/>
                  </a:lnTo>
                  <a:lnTo>
                    <a:pt x="51669" y="144325"/>
                  </a:lnTo>
                  <a:lnTo>
                    <a:pt x="153340" y="144325"/>
                  </a:lnTo>
                  <a:cubicBezTo>
                    <a:pt x="155088" y="144325"/>
                    <a:pt x="156517" y="145754"/>
                    <a:pt x="156517" y="147502"/>
                  </a:cubicBezTo>
                  <a:cubicBezTo>
                    <a:pt x="156517" y="149249"/>
                    <a:pt x="155088" y="150679"/>
                    <a:pt x="153340" y="150679"/>
                  </a:cubicBezTo>
                  <a:lnTo>
                    <a:pt x="3376" y="150679"/>
                  </a:lnTo>
                  <a:cubicBezTo>
                    <a:pt x="1628" y="150679"/>
                    <a:pt x="199" y="149249"/>
                    <a:pt x="199" y="147502"/>
                  </a:cubicBezTo>
                  <a:cubicBezTo>
                    <a:pt x="199" y="145754"/>
                    <a:pt x="1628" y="144325"/>
                    <a:pt x="3376" y="144325"/>
                  </a:cubicBezTo>
                  <a:lnTo>
                    <a:pt x="45315" y="144325"/>
                  </a:lnTo>
                  <a:lnTo>
                    <a:pt x="45315" y="98891"/>
                  </a:lnTo>
                  <a:cubicBezTo>
                    <a:pt x="45315" y="97143"/>
                    <a:pt x="46745" y="95713"/>
                    <a:pt x="48492" y="95713"/>
                  </a:cubicBezTo>
                  <a:lnTo>
                    <a:pt x="85189" y="95713"/>
                  </a:lnTo>
                  <a:lnTo>
                    <a:pt x="85189" y="61400"/>
                  </a:lnTo>
                  <a:cubicBezTo>
                    <a:pt x="85189" y="59652"/>
                    <a:pt x="86619" y="58222"/>
                    <a:pt x="88366" y="58222"/>
                  </a:cubicBezTo>
                  <a:lnTo>
                    <a:pt x="125063" y="58222"/>
                  </a:lnTo>
                  <a:lnTo>
                    <a:pt x="125063" y="23909"/>
                  </a:lnTo>
                  <a:cubicBezTo>
                    <a:pt x="125063" y="22161"/>
                    <a:pt x="126493" y="20731"/>
                    <a:pt x="128240" y="20731"/>
                  </a:cubicBezTo>
                  <a:lnTo>
                    <a:pt x="174945" y="20731"/>
                  </a:lnTo>
                  <a:cubicBezTo>
                    <a:pt x="176693" y="20731"/>
                    <a:pt x="178122" y="22161"/>
                    <a:pt x="178122" y="23909"/>
                  </a:cubicBezTo>
                  <a:close/>
                  <a:moveTo>
                    <a:pt x="1946" y="100956"/>
                  </a:moveTo>
                  <a:cubicBezTo>
                    <a:pt x="675" y="99685"/>
                    <a:pt x="675" y="97779"/>
                    <a:pt x="1946" y="96508"/>
                  </a:cubicBezTo>
                  <a:lnTo>
                    <a:pt x="75975" y="22320"/>
                  </a:lnTo>
                  <a:lnTo>
                    <a:pt x="63107" y="9452"/>
                  </a:lnTo>
                  <a:cubicBezTo>
                    <a:pt x="62313" y="8658"/>
                    <a:pt x="61995" y="7387"/>
                    <a:pt x="62313" y="6116"/>
                  </a:cubicBezTo>
                  <a:cubicBezTo>
                    <a:pt x="62790" y="5004"/>
                    <a:pt x="63743" y="4210"/>
                    <a:pt x="65014" y="4051"/>
                  </a:cubicBezTo>
                  <a:lnTo>
                    <a:pt x="99010" y="238"/>
                  </a:lnTo>
                  <a:cubicBezTo>
                    <a:pt x="99963" y="80"/>
                    <a:pt x="100916" y="397"/>
                    <a:pt x="101552" y="1192"/>
                  </a:cubicBezTo>
                  <a:cubicBezTo>
                    <a:pt x="102187" y="1827"/>
                    <a:pt x="102505" y="2780"/>
                    <a:pt x="102505" y="3733"/>
                  </a:cubicBezTo>
                  <a:lnTo>
                    <a:pt x="98692" y="37729"/>
                  </a:lnTo>
                  <a:cubicBezTo>
                    <a:pt x="98533" y="39000"/>
                    <a:pt x="97739" y="39954"/>
                    <a:pt x="96627" y="40430"/>
                  </a:cubicBezTo>
                  <a:cubicBezTo>
                    <a:pt x="96309" y="40589"/>
                    <a:pt x="95991" y="40589"/>
                    <a:pt x="95515" y="40589"/>
                  </a:cubicBezTo>
                  <a:cubicBezTo>
                    <a:pt x="94721" y="40589"/>
                    <a:pt x="93926" y="40271"/>
                    <a:pt x="93291" y="39636"/>
                  </a:cubicBezTo>
                  <a:lnTo>
                    <a:pt x="80423" y="26768"/>
                  </a:lnTo>
                  <a:lnTo>
                    <a:pt x="6394" y="100956"/>
                  </a:lnTo>
                  <a:cubicBezTo>
                    <a:pt x="5759" y="101591"/>
                    <a:pt x="4965" y="101909"/>
                    <a:pt x="4170" y="101909"/>
                  </a:cubicBezTo>
                  <a:cubicBezTo>
                    <a:pt x="3376" y="101909"/>
                    <a:pt x="2582" y="101591"/>
                    <a:pt x="1946" y="100956"/>
                  </a:cubicBezTo>
                  <a:close/>
                  <a:moveTo>
                    <a:pt x="72321" y="9770"/>
                  </a:moveTo>
                  <a:lnTo>
                    <a:pt x="93132" y="30581"/>
                  </a:lnTo>
                  <a:lnTo>
                    <a:pt x="95833" y="7069"/>
                  </a:lnTo>
                  <a:lnTo>
                    <a:pt x="72321" y="9770"/>
                  </a:lnTo>
                  <a:close/>
                </a:path>
              </a:pathLst>
            </a:custGeom>
            <a:solidFill>
              <a:schemeClr val="tx1"/>
            </a:solidFill>
            <a:ln w="1589"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1966B31F-00CF-41F1-9B86-B97765FE3B32}"/>
              </a:ext>
            </a:extLst>
          </p:cNvPr>
          <p:cNvGrpSpPr/>
          <p:nvPr/>
        </p:nvGrpSpPr>
        <p:grpSpPr>
          <a:xfrm>
            <a:off x="715706" y="1971425"/>
            <a:ext cx="2642004" cy="3748260"/>
            <a:chOff x="715706" y="1971425"/>
            <a:chExt cx="2642004" cy="3748260"/>
          </a:xfrm>
        </p:grpSpPr>
        <p:sp>
          <p:nvSpPr>
            <p:cNvPr id="2440" name="Google Shape;2440;p6"/>
            <p:cNvSpPr/>
            <p:nvPr/>
          </p:nvSpPr>
          <p:spPr>
            <a:xfrm>
              <a:off x="715706" y="3479021"/>
              <a:ext cx="2642004" cy="757090"/>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Clr>
                  <a:srgbClr val="003333"/>
                </a:buClr>
                <a:buSzPts val="2000"/>
                <a:buFont typeface="Georgia"/>
                <a:buNone/>
              </a:pPr>
              <a:r>
                <a:rPr lang="en-US" sz="2400" b="1" kern="1200" cap="all" spc="200" dirty="0">
                  <a:solidFill>
                    <a:schemeClr val="accent2"/>
                  </a:solidFill>
                  <a:latin typeface="+mn-lt"/>
                  <a:ea typeface="Open Sans" panose="020B0606030504020204" pitchFamily="34" charset="0"/>
                  <a:cs typeface="Open Sans" panose="020B0606030504020204" pitchFamily="34" charset="0"/>
                  <a:sym typeface="Georgia"/>
                </a:rPr>
                <a:t>Support Research</a:t>
              </a:r>
              <a:endParaRPr sz="2400" b="1" kern="1200" cap="all" spc="200" dirty="0">
                <a:solidFill>
                  <a:schemeClr val="accent2"/>
                </a:solidFill>
                <a:latin typeface="+mn-lt"/>
                <a:ea typeface="Open Sans" panose="020B0606030504020204" pitchFamily="34" charset="0"/>
                <a:cs typeface="Open Sans" panose="020B0606030504020204" pitchFamily="34" charset="0"/>
              </a:endParaRPr>
            </a:p>
          </p:txBody>
        </p:sp>
        <p:sp>
          <p:nvSpPr>
            <p:cNvPr id="2444" name="Google Shape;2444;p6"/>
            <p:cNvSpPr/>
            <p:nvPr/>
          </p:nvSpPr>
          <p:spPr>
            <a:xfrm>
              <a:off x="1628627" y="2702410"/>
              <a:ext cx="577724" cy="577724"/>
            </a:xfrm>
            <a:prstGeom prst="ellipse">
              <a:avLst/>
            </a:prstGeom>
            <a:solidFill>
              <a:srgbClr val="9F96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0E1"/>
                </a:buClr>
                <a:buSzPts val="2800"/>
                <a:buFont typeface="Georgia"/>
                <a:buNone/>
              </a:pPr>
              <a:r>
                <a:rPr lang="en-US" sz="2400" b="1" i="0" u="none" strike="noStrike" cap="none" dirty="0">
                  <a:solidFill>
                    <a:srgbClr val="F2F0E1"/>
                  </a:solidFill>
                  <a:latin typeface="+mn-lt"/>
                  <a:ea typeface="Open Sans" panose="020B0606030504020204" pitchFamily="34" charset="0"/>
                  <a:cs typeface="Open Sans" panose="020B0606030504020204" pitchFamily="34" charset="0"/>
                  <a:sym typeface="Georgia"/>
                </a:rPr>
                <a:t>1</a:t>
              </a:r>
              <a:endParaRPr sz="1200" b="1" i="0" u="none" strike="noStrike" cap="none" dirty="0">
                <a:solidFill>
                  <a:srgbClr val="000000"/>
                </a:solidFill>
                <a:latin typeface="+mn-lt"/>
                <a:ea typeface="Open Sans" panose="020B0606030504020204" pitchFamily="34" charset="0"/>
                <a:cs typeface="Open Sans" panose="020B0606030504020204" pitchFamily="34" charset="0"/>
                <a:sym typeface="Arial"/>
              </a:endParaRPr>
            </a:p>
          </p:txBody>
        </p:sp>
        <p:sp>
          <p:nvSpPr>
            <p:cNvPr id="2449" name="Google Shape;2449;p6"/>
            <p:cNvSpPr/>
            <p:nvPr/>
          </p:nvSpPr>
          <p:spPr>
            <a:xfrm>
              <a:off x="1056747" y="4303913"/>
              <a:ext cx="1959922" cy="141577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600"/>
                </a:spcBef>
                <a:spcAft>
                  <a:spcPts val="0"/>
                </a:spcAft>
                <a:buClr>
                  <a:srgbClr val="003333"/>
                </a:buClr>
                <a:buSzPts val="1667"/>
                <a:buFont typeface="Georgia"/>
                <a:buNone/>
              </a:pPr>
              <a:r>
                <a:rPr lang="en-US" sz="1800" i="0" u="none" strike="noStrike" cap="none" dirty="0">
                  <a:solidFill>
                    <a:schemeClr val="tx1"/>
                  </a:solidFill>
                  <a:latin typeface="+mj-lt"/>
                  <a:ea typeface="Georgia"/>
                  <a:cs typeface="Georgia"/>
                  <a:sym typeface="Georgia"/>
                </a:rPr>
                <a:t>Demographics</a:t>
              </a:r>
              <a:endParaRPr sz="1800" i="0" u="none" strike="noStrike" cap="none" dirty="0">
                <a:solidFill>
                  <a:schemeClr val="tx1"/>
                </a:solidFill>
                <a:latin typeface="+mj-lt"/>
                <a:sym typeface="Arial"/>
              </a:endParaRPr>
            </a:p>
            <a:p>
              <a:pPr marL="0" marR="0" lvl="0" indent="0" algn="ctr" rtl="0">
                <a:lnSpc>
                  <a:spcPct val="100000"/>
                </a:lnSpc>
                <a:spcBef>
                  <a:spcPts val="600"/>
                </a:spcBef>
                <a:spcAft>
                  <a:spcPts val="0"/>
                </a:spcAft>
                <a:buClr>
                  <a:srgbClr val="003333"/>
                </a:buClr>
                <a:buSzPts val="1667"/>
                <a:buFont typeface="Georgia"/>
                <a:buNone/>
              </a:pPr>
              <a:r>
                <a:rPr lang="en-US" sz="1800" i="0" u="none" strike="noStrike" cap="none" dirty="0">
                  <a:solidFill>
                    <a:schemeClr val="tx1"/>
                  </a:solidFill>
                  <a:latin typeface="+mj-lt"/>
                  <a:ea typeface="Georgia"/>
                  <a:cs typeface="Georgia"/>
                  <a:sym typeface="Georgia"/>
                </a:rPr>
                <a:t>Motivations</a:t>
              </a:r>
              <a:endParaRPr sz="1800" i="0" u="none" strike="noStrike" cap="none" dirty="0">
                <a:solidFill>
                  <a:schemeClr val="tx1"/>
                </a:solidFill>
                <a:latin typeface="+mj-lt"/>
                <a:sym typeface="Arial"/>
              </a:endParaRPr>
            </a:p>
            <a:p>
              <a:pPr marL="0" marR="0" lvl="0" indent="0" algn="ctr" rtl="0">
                <a:lnSpc>
                  <a:spcPct val="100000"/>
                </a:lnSpc>
                <a:spcBef>
                  <a:spcPts val="600"/>
                </a:spcBef>
                <a:spcAft>
                  <a:spcPts val="0"/>
                </a:spcAft>
                <a:buClr>
                  <a:srgbClr val="003333"/>
                </a:buClr>
                <a:buSzPts val="1667"/>
                <a:buFont typeface="Georgia"/>
                <a:buNone/>
              </a:pPr>
              <a:r>
                <a:rPr lang="en-US" sz="1800" i="0" u="none" strike="noStrike" cap="none" dirty="0">
                  <a:solidFill>
                    <a:schemeClr val="tx1"/>
                  </a:solidFill>
                  <a:latin typeface="+mj-lt"/>
                  <a:ea typeface="Georgia"/>
                  <a:cs typeface="Georgia"/>
                  <a:sym typeface="Georgia"/>
                </a:rPr>
                <a:t>Resources</a:t>
              </a:r>
              <a:endParaRPr sz="1800" i="0" u="none" strike="noStrike" cap="none" dirty="0">
                <a:solidFill>
                  <a:schemeClr val="tx1"/>
                </a:solidFill>
                <a:latin typeface="+mj-lt"/>
                <a:sym typeface="Arial"/>
              </a:endParaRPr>
            </a:p>
            <a:p>
              <a:pPr marL="0" marR="0" lvl="0" indent="0" algn="ctr" rtl="0">
                <a:lnSpc>
                  <a:spcPct val="100000"/>
                </a:lnSpc>
                <a:spcBef>
                  <a:spcPts val="600"/>
                </a:spcBef>
                <a:spcAft>
                  <a:spcPts val="0"/>
                </a:spcAft>
                <a:buClr>
                  <a:srgbClr val="003333"/>
                </a:buClr>
                <a:buSzPts val="1667"/>
                <a:buFont typeface="Georgia"/>
                <a:buNone/>
              </a:pPr>
              <a:r>
                <a:rPr lang="en-US" sz="1800" i="0" u="none" strike="noStrike" cap="none" dirty="0">
                  <a:solidFill>
                    <a:schemeClr val="tx1"/>
                  </a:solidFill>
                  <a:latin typeface="+mj-lt"/>
                  <a:ea typeface="Georgia"/>
                  <a:cs typeface="Georgia"/>
                  <a:sym typeface="Georgia"/>
                </a:rPr>
                <a:t>Networks</a:t>
              </a:r>
              <a:endParaRPr sz="1800" i="0" u="none" strike="noStrike" cap="none" dirty="0">
                <a:solidFill>
                  <a:schemeClr val="tx1"/>
                </a:solidFill>
                <a:latin typeface="+mj-lt"/>
                <a:sym typeface="Arial"/>
              </a:endParaRPr>
            </a:p>
          </p:txBody>
        </p:sp>
        <p:sp>
          <p:nvSpPr>
            <p:cNvPr id="36" name="Freeform: Shape 35">
              <a:extLst>
                <a:ext uri="{FF2B5EF4-FFF2-40B4-BE49-F238E27FC236}">
                  <a16:creationId xmlns:a16="http://schemas.microsoft.com/office/drawing/2014/main" id="{0390F7D3-FF1F-43F4-ABCE-65579F819D6E}"/>
                </a:ext>
              </a:extLst>
            </p:cNvPr>
            <p:cNvSpPr/>
            <p:nvPr/>
          </p:nvSpPr>
          <p:spPr>
            <a:xfrm>
              <a:off x="1603590" y="1971425"/>
              <a:ext cx="1143326" cy="907936"/>
            </a:xfrm>
            <a:custGeom>
              <a:avLst/>
              <a:gdLst>
                <a:gd name="connsiteX0" fmla="*/ 125976 w 216050"/>
                <a:gd name="connsiteY0" fmla="*/ 58024 h 171569"/>
                <a:gd name="connsiteX1" fmla="*/ 125182 w 216050"/>
                <a:gd name="connsiteY1" fmla="*/ 58024 h 171569"/>
                <a:gd name="connsiteX2" fmla="*/ 127565 w 216050"/>
                <a:gd name="connsiteY2" fmla="*/ 49287 h 171569"/>
                <a:gd name="connsiteX3" fmla="*/ 127565 w 216050"/>
                <a:gd name="connsiteY3" fmla="*/ 38484 h 171569"/>
                <a:gd name="connsiteX4" fmla="*/ 109931 w 216050"/>
                <a:gd name="connsiteY4" fmla="*/ 20851 h 171569"/>
                <a:gd name="connsiteX5" fmla="*/ 109137 w 216050"/>
                <a:gd name="connsiteY5" fmla="*/ 20851 h 171569"/>
                <a:gd name="connsiteX6" fmla="*/ 91504 w 216050"/>
                <a:gd name="connsiteY6" fmla="*/ 38484 h 171569"/>
                <a:gd name="connsiteX7" fmla="*/ 91504 w 216050"/>
                <a:gd name="connsiteY7" fmla="*/ 49287 h 171569"/>
                <a:gd name="connsiteX8" fmla="*/ 93887 w 216050"/>
                <a:gd name="connsiteY8" fmla="*/ 58024 h 171569"/>
                <a:gd name="connsiteX9" fmla="*/ 93092 w 216050"/>
                <a:gd name="connsiteY9" fmla="*/ 58024 h 171569"/>
                <a:gd name="connsiteX10" fmla="*/ 75459 w 216050"/>
                <a:gd name="connsiteY10" fmla="*/ 75022 h 171569"/>
                <a:gd name="connsiteX11" fmla="*/ 75459 w 216050"/>
                <a:gd name="connsiteY11" fmla="*/ 90114 h 171569"/>
                <a:gd name="connsiteX12" fmla="*/ 78636 w 216050"/>
                <a:gd name="connsiteY12" fmla="*/ 93291 h 171569"/>
                <a:gd name="connsiteX13" fmla="*/ 140115 w 216050"/>
                <a:gd name="connsiteY13" fmla="*/ 93291 h 171569"/>
                <a:gd name="connsiteX14" fmla="*/ 143292 w 216050"/>
                <a:gd name="connsiteY14" fmla="*/ 90114 h 171569"/>
                <a:gd name="connsiteX15" fmla="*/ 143292 w 216050"/>
                <a:gd name="connsiteY15" fmla="*/ 75022 h 171569"/>
                <a:gd name="connsiteX16" fmla="*/ 125976 w 216050"/>
                <a:gd name="connsiteY16" fmla="*/ 58024 h 171569"/>
                <a:gd name="connsiteX17" fmla="*/ 98017 w 216050"/>
                <a:gd name="connsiteY17" fmla="*/ 38484 h 171569"/>
                <a:gd name="connsiteX18" fmla="*/ 109296 w 216050"/>
                <a:gd name="connsiteY18" fmla="*/ 27205 h 171569"/>
                <a:gd name="connsiteX19" fmla="*/ 110090 w 216050"/>
                <a:gd name="connsiteY19" fmla="*/ 27205 h 171569"/>
                <a:gd name="connsiteX20" fmla="*/ 121369 w 216050"/>
                <a:gd name="connsiteY20" fmla="*/ 38484 h 171569"/>
                <a:gd name="connsiteX21" fmla="*/ 121369 w 216050"/>
                <a:gd name="connsiteY21" fmla="*/ 49287 h 171569"/>
                <a:gd name="connsiteX22" fmla="*/ 116921 w 216050"/>
                <a:gd name="connsiteY22" fmla="*/ 58183 h 171569"/>
                <a:gd name="connsiteX23" fmla="*/ 115809 w 216050"/>
                <a:gd name="connsiteY23" fmla="*/ 58977 h 171569"/>
                <a:gd name="connsiteX24" fmla="*/ 110249 w 216050"/>
                <a:gd name="connsiteY24" fmla="*/ 60407 h 171569"/>
                <a:gd name="connsiteX25" fmla="*/ 109455 w 216050"/>
                <a:gd name="connsiteY25" fmla="*/ 60407 h 171569"/>
                <a:gd name="connsiteX26" fmla="*/ 98176 w 216050"/>
                <a:gd name="connsiteY26" fmla="*/ 49128 h 171569"/>
                <a:gd name="connsiteX27" fmla="*/ 98176 w 216050"/>
                <a:gd name="connsiteY27" fmla="*/ 38484 h 171569"/>
                <a:gd name="connsiteX28" fmla="*/ 137255 w 216050"/>
                <a:gd name="connsiteY28" fmla="*/ 86936 h 171569"/>
                <a:gd name="connsiteX29" fmla="*/ 82131 w 216050"/>
                <a:gd name="connsiteY29" fmla="*/ 86936 h 171569"/>
                <a:gd name="connsiteX30" fmla="*/ 82131 w 216050"/>
                <a:gd name="connsiteY30" fmla="*/ 75022 h 171569"/>
                <a:gd name="connsiteX31" fmla="*/ 93410 w 216050"/>
                <a:gd name="connsiteY31" fmla="*/ 64378 h 171569"/>
                <a:gd name="connsiteX32" fmla="*/ 100400 w 216050"/>
                <a:gd name="connsiteY32" fmla="*/ 64378 h 171569"/>
                <a:gd name="connsiteX33" fmla="*/ 109296 w 216050"/>
                <a:gd name="connsiteY33" fmla="*/ 66920 h 171569"/>
                <a:gd name="connsiteX34" fmla="*/ 110090 w 216050"/>
                <a:gd name="connsiteY34" fmla="*/ 66920 h 171569"/>
                <a:gd name="connsiteX35" fmla="*/ 118986 w 216050"/>
                <a:gd name="connsiteY35" fmla="*/ 64378 h 171569"/>
                <a:gd name="connsiteX36" fmla="*/ 125976 w 216050"/>
                <a:gd name="connsiteY36" fmla="*/ 64378 h 171569"/>
                <a:gd name="connsiteX37" fmla="*/ 137255 w 216050"/>
                <a:gd name="connsiteY37" fmla="*/ 75022 h 171569"/>
                <a:gd name="connsiteX38" fmla="*/ 137255 w 216050"/>
                <a:gd name="connsiteY38" fmla="*/ 86936 h 171569"/>
                <a:gd name="connsiteX39" fmla="*/ 198734 w 216050"/>
                <a:gd name="connsiteY39" fmla="*/ 37372 h 171569"/>
                <a:gd name="connsiteX40" fmla="*/ 197940 w 216050"/>
                <a:gd name="connsiteY40" fmla="*/ 37372 h 171569"/>
                <a:gd name="connsiteX41" fmla="*/ 200323 w 216050"/>
                <a:gd name="connsiteY41" fmla="*/ 28635 h 171569"/>
                <a:gd name="connsiteX42" fmla="*/ 200323 w 216050"/>
                <a:gd name="connsiteY42" fmla="*/ 17832 h 171569"/>
                <a:gd name="connsiteX43" fmla="*/ 182690 w 216050"/>
                <a:gd name="connsiteY43" fmla="*/ 199 h 171569"/>
                <a:gd name="connsiteX44" fmla="*/ 181895 w 216050"/>
                <a:gd name="connsiteY44" fmla="*/ 199 h 171569"/>
                <a:gd name="connsiteX45" fmla="*/ 164262 w 216050"/>
                <a:gd name="connsiteY45" fmla="*/ 17832 h 171569"/>
                <a:gd name="connsiteX46" fmla="*/ 164262 w 216050"/>
                <a:gd name="connsiteY46" fmla="*/ 28635 h 171569"/>
                <a:gd name="connsiteX47" fmla="*/ 166645 w 216050"/>
                <a:gd name="connsiteY47" fmla="*/ 37372 h 171569"/>
                <a:gd name="connsiteX48" fmla="*/ 165850 w 216050"/>
                <a:gd name="connsiteY48" fmla="*/ 37372 h 171569"/>
                <a:gd name="connsiteX49" fmla="*/ 160449 w 216050"/>
                <a:gd name="connsiteY49" fmla="*/ 38484 h 171569"/>
                <a:gd name="connsiteX50" fmla="*/ 149488 w 216050"/>
                <a:gd name="connsiteY50" fmla="*/ 23075 h 171569"/>
                <a:gd name="connsiteX51" fmla="*/ 109931 w 216050"/>
                <a:gd name="connsiteY51" fmla="*/ 6712 h 171569"/>
                <a:gd name="connsiteX52" fmla="*/ 70375 w 216050"/>
                <a:gd name="connsiteY52" fmla="*/ 23075 h 171569"/>
                <a:gd name="connsiteX53" fmla="*/ 59890 w 216050"/>
                <a:gd name="connsiteY53" fmla="*/ 37690 h 171569"/>
                <a:gd name="connsiteX54" fmla="*/ 57031 w 216050"/>
                <a:gd name="connsiteY54" fmla="*/ 37372 h 171569"/>
                <a:gd name="connsiteX55" fmla="*/ 56237 w 216050"/>
                <a:gd name="connsiteY55" fmla="*/ 37372 h 171569"/>
                <a:gd name="connsiteX56" fmla="*/ 58620 w 216050"/>
                <a:gd name="connsiteY56" fmla="*/ 28635 h 171569"/>
                <a:gd name="connsiteX57" fmla="*/ 58620 w 216050"/>
                <a:gd name="connsiteY57" fmla="*/ 17832 h 171569"/>
                <a:gd name="connsiteX58" fmla="*/ 40986 w 216050"/>
                <a:gd name="connsiteY58" fmla="*/ 199 h 171569"/>
                <a:gd name="connsiteX59" fmla="*/ 40192 w 216050"/>
                <a:gd name="connsiteY59" fmla="*/ 199 h 171569"/>
                <a:gd name="connsiteX60" fmla="*/ 22558 w 216050"/>
                <a:gd name="connsiteY60" fmla="*/ 17832 h 171569"/>
                <a:gd name="connsiteX61" fmla="*/ 22558 w 216050"/>
                <a:gd name="connsiteY61" fmla="*/ 28635 h 171569"/>
                <a:gd name="connsiteX62" fmla="*/ 24941 w 216050"/>
                <a:gd name="connsiteY62" fmla="*/ 37372 h 171569"/>
                <a:gd name="connsiteX63" fmla="*/ 24147 w 216050"/>
                <a:gd name="connsiteY63" fmla="*/ 37372 h 171569"/>
                <a:gd name="connsiteX64" fmla="*/ 6513 w 216050"/>
                <a:gd name="connsiteY64" fmla="*/ 54370 h 171569"/>
                <a:gd name="connsiteX65" fmla="*/ 6513 w 216050"/>
                <a:gd name="connsiteY65" fmla="*/ 69462 h 171569"/>
                <a:gd name="connsiteX66" fmla="*/ 9691 w 216050"/>
                <a:gd name="connsiteY66" fmla="*/ 72639 h 171569"/>
                <a:gd name="connsiteX67" fmla="*/ 54648 w 216050"/>
                <a:gd name="connsiteY67" fmla="*/ 72639 h 171569"/>
                <a:gd name="connsiteX68" fmla="*/ 67992 w 216050"/>
                <a:gd name="connsiteY68" fmla="*/ 99963 h 171569"/>
                <a:gd name="connsiteX69" fmla="*/ 57666 w 216050"/>
                <a:gd name="connsiteY69" fmla="*/ 110289 h 171569"/>
                <a:gd name="connsiteX70" fmla="*/ 47023 w 216050"/>
                <a:gd name="connsiteY70" fmla="*/ 99645 h 171569"/>
                <a:gd name="connsiteX71" fmla="*/ 42575 w 216050"/>
                <a:gd name="connsiteY71" fmla="*/ 99645 h 171569"/>
                <a:gd name="connsiteX72" fmla="*/ 6513 w 216050"/>
                <a:gd name="connsiteY72" fmla="*/ 135707 h 171569"/>
                <a:gd name="connsiteX73" fmla="*/ 6513 w 216050"/>
                <a:gd name="connsiteY73" fmla="*/ 166049 h 171569"/>
                <a:gd name="connsiteX74" fmla="*/ 21764 w 216050"/>
                <a:gd name="connsiteY74" fmla="*/ 172403 h 171569"/>
                <a:gd name="connsiteX75" fmla="*/ 37015 w 216050"/>
                <a:gd name="connsiteY75" fmla="*/ 166049 h 171569"/>
                <a:gd name="connsiteX76" fmla="*/ 73076 w 216050"/>
                <a:gd name="connsiteY76" fmla="*/ 129988 h 171569"/>
                <a:gd name="connsiteX77" fmla="*/ 73076 w 216050"/>
                <a:gd name="connsiteY77" fmla="*/ 125540 h 171569"/>
                <a:gd name="connsiteX78" fmla="*/ 62432 w 216050"/>
                <a:gd name="connsiteY78" fmla="*/ 114896 h 171569"/>
                <a:gd name="connsiteX79" fmla="*/ 72758 w 216050"/>
                <a:gd name="connsiteY79" fmla="*/ 104570 h 171569"/>
                <a:gd name="connsiteX80" fmla="*/ 110090 w 216050"/>
                <a:gd name="connsiteY80" fmla="*/ 118867 h 171569"/>
                <a:gd name="connsiteX81" fmla="*/ 149647 w 216050"/>
                <a:gd name="connsiteY81" fmla="*/ 102505 h 171569"/>
                <a:gd name="connsiteX82" fmla="*/ 165056 w 216050"/>
                <a:gd name="connsiteY82" fmla="*/ 72798 h 171569"/>
                <a:gd name="connsiteX83" fmla="*/ 213032 w 216050"/>
                <a:gd name="connsiteY83" fmla="*/ 72798 h 171569"/>
                <a:gd name="connsiteX84" fmla="*/ 216209 w 216050"/>
                <a:gd name="connsiteY84" fmla="*/ 69621 h 171569"/>
                <a:gd name="connsiteX85" fmla="*/ 216209 w 216050"/>
                <a:gd name="connsiteY85" fmla="*/ 54529 h 171569"/>
                <a:gd name="connsiteX86" fmla="*/ 198734 w 216050"/>
                <a:gd name="connsiteY86" fmla="*/ 37372 h 171569"/>
                <a:gd name="connsiteX87" fmla="*/ 32725 w 216050"/>
                <a:gd name="connsiteY87" fmla="*/ 161601 h 171569"/>
                <a:gd name="connsiteX88" fmla="*/ 22082 w 216050"/>
                <a:gd name="connsiteY88" fmla="*/ 166049 h 171569"/>
                <a:gd name="connsiteX89" fmla="*/ 11438 w 216050"/>
                <a:gd name="connsiteY89" fmla="*/ 161601 h 171569"/>
                <a:gd name="connsiteX90" fmla="*/ 11438 w 216050"/>
                <a:gd name="connsiteY90" fmla="*/ 140155 h 171569"/>
                <a:gd name="connsiteX91" fmla="*/ 45275 w 216050"/>
                <a:gd name="connsiteY91" fmla="*/ 106317 h 171569"/>
                <a:gd name="connsiteX92" fmla="*/ 66722 w 216050"/>
                <a:gd name="connsiteY92" fmla="*/ 127764 h 171569"/>
                <a:gd name="connsiteX93" fmla="*/ 32725 w 216050"/>
                <a:gd name="connsiteY93" fmla="*/ 161601 h 171569"/>
                <a:gd name="connsiteX94" fmla="*/ 170616 w 216050"/>
                <a:gd name="connsiteY94" fmla="*/ 17991 h 171569"/>
                <a:gd name="connsiteX95" fmla="*/ 181895 w 216050"/>
                <a:gd name="connsiteY95" fmla="*/ 6712 h 171569"/>
                <a:gd name="connsiteX96" fmla="*/ 182690 w 216050"/>
                <a:gd name="connsiteY96" fmla="*/ 6712 h 171569"/>
                <a:gd name="connsiteX97" fmla="*/ 193969 w 216050"/>
                <a:gd name="connsiteY97" fmla="*/ 17991 h 171569"/>
                <a:gd name="connsiteX98" fmla="*/ 193969 w 216050"/>
                <a:gd name="connsiteY98" fmla="*/ 28794 h 171569"/>
                <a:gd name="connsiteX99" fmla="*/ 189521 w 216050"/>
                <a:gd name="connsiteY99" fmla="*/ 37690 h 171569"/>
                <a:gd name="connsiteX100" fmla="*/ 188408 w 216050"/>
                <a:gd name="connsiteY100" fmla="*/ 38484 h 171569"/>
                <a:gd name="connsiteX101" fmla="*/ 182848 w 216050"/>
                <a:gd name="connsiteY101" fmla="*/ 39914 h 171569"/>
                <a:gd name="connsiteX102" fmla="*/ 182054 w 216050"/>
                <a:gd name="connsiteY102" fmla="*/ 39914 h 171569"/>
                <a:gd name="connsiteX103" fmla="*/ 170775 w 216050"/>
                <a:gd name="connsiteY103" fmla="*/ 28635 h 171569"/>
                <a:gd name="connsiteX104" fmla="*/ 170775 w 216050"/>
                <a:gd name="connsiteY104" fmla="*/ 17991 h 171569"/>
                <a:gd name="connsiteX105" fmla="*/ 29072 w 216050"/>
                <a:gd name="connsiteY105" fmla="*/ 17991 h 171569"/>
                <a:gd name="connsiteX106" fmla="*/ 40351 w 216050"/>
                <a:gd name="connsiteY106" fmla="*/ 6712 h 171569"/>
                <a:gd name="connsiteX107" fmla="*/ 41145 w 216050"/>
                <a:gd name="connsiteY107" fmla="*/ 6712 h 171569"/>
                <a:gd name="connsiteX108" fmla="*/ 52424 w 216050"/>
                <a:gd name="connsiteY108" fmla="*/ 17991 h 171569"/>
                <a:gd name="connsiteX109" fmla="*/ 52424 w 216050"/>
                <a:gd name="connsiteY109" fmla="*/ 28794 h 171569"/>
                <a:gd name="connsiteX110" fmla="*/ 47976 w 216050"/>
                <a:gd name="connsiteY110" fmla="*/ 37690 h 171569"/>
                <a:gd name="connsiteX111" fmla="*/ 46864 w 216050"/>
                <a:gd name="connsiteY111" fmla="*/ 38484 h 171569"/>
                <a:gd name="connsiteX112" fmla="*/ 41304 w 216050"/>
                <a:gd name="connsiteY112" fmla="*/ 39914 h 171569"/>
                <a:gd name="connsiteX113" fmla="*/ 40510 w 216050"/>
                <a:gd name="connsiteY113" fmla="*/ 39914 h 171569"/>
                <a:gd name="connsiteX114" fmla="*/ 29230 w 216050"/>
                <a:gd name="connsiteY114" fmla="*/ 28635 h 171569"/>
                <a:gd name="connsiteX115" fmla="*/ 29230 w 216050"/>
                <a:gd name="connsiteY115" fmla="*/ 17991 h 171569"/>
                <a:gd name="connsiteX116" fmla="*/ 13186 w 216050"/>
                <a:gd name="connsiteY116" fmla="*/ 66444 h 171569"/>
                <a:gd name="connsiteX117" fmla="*/ 13186 w 216050"/>
                <a:gd name="connsiteY117" fmla="*/ 54529 h 171569"/>
                <a:gd name="connsiteX118" fmla="*/ 24465 w 216050"/>
                <a:gd name="connsiteY118" fmla="*/ 43885 h 171569"/>
                <a:gd name="connsiteX119" fmla="*/ 31454 w 216050"/>
                <a:gd name="connsiteY119" fmla="*/ 43885 h 171569"/>
                <a:gd name="connsiteX120" fmla="*/ 40351 w 216050"/>
                <a:gd name="connsiteY120" fmla="*/ 46427 h 171569"/>
                <a:gd name="connsiteX121" fmla="*/ 41145 w 216050"/>
                <a:gd name="connsiteY121" fmla="*/ 46427 h 171569"/>
                <a:gd name="connsiteX122" fmla="*/ 50041 w 216050"/>
                <a:gd name="connsiteY122" fmla="*/ 43885 h 171569"/>
                <a:gd name="connsiteX123" fmla="*/ 57031 w 216050"/>
                <a:gd name="connsiteY123" fmla="*/ 43885 h 171569"/>
                <a:gd name="connsiteX124" fmla="*/ 57349 w 216050"/>
                <a:gd name="connsiteY124" fmla="*/ 43885 h 171569"/>
                <a:gd name="connsiteX125" fmla="*/ 54171 w 216050"/>
                <a:gd name="connsiteY125" fmla="*/ 66444 h 171569"/>
                <a:gd name="connsiteX126" fmla="*/ 13186 w 216050"/>
                <a:gd name="connsiteY126" fmla="*/ 66444 h 171569"/>
                <a:gd name="connsiteX127" fmla="*/ 145198 w 216050"/>
                <a:gd name="connsiteY127" fmla="*/ 97898 h 171569"/>
                <a:gd name="connsiteX128" fmla="*/ 110090 w 216050"/>
                <a:gd name="connsiteY128" fmla="*/ 112513 h 171569"/>
                <a:gd name="connsiteX129" fmla="*/ 74982 w 216050"/>
                <a:gd name="connsiteY129" fmla="*/ 97898 h 171569"/>
                <a:gd name="connsiteX130" fmla="*/ 74982 w 216050"/>
                <a:gd name="connsiteY130" fmla="*/ 27682 h 171569"/>
                <a:gd name="connsiteX131" fmla="*/ 110090 w 216050"/>
                <a:gd name="connsiteY131" fmla="*/ 13066 h 171569"/>
                <a:gd name="connsiteX132" fmla="*/ 145198 w 216050"/>
                <a:gd name="connsiteY132" fmla="*/ 27682 h 171569"/>
                <a:gd name="connsiteX133" fmla="*/ 145198 w 216050"/>
                <a:gd name="connsiteY133" fmla="*/ 97898 h 171569"/>
                <a:gd name="connsiteX134" fmla="*/ 209855 w 216050"/>
                <a:gd name="connsiteY134" fmla="*/ 66444 h 171569"/>
                <a:gd name="connsiteX135" fmla="*/ 165850 w 216050"/>
                <a:gd name="connsiteY135" fmla="*/ 66444 h 171569"/>
                <a:gd name="connsiteX136" fmla="*/ 162991 w 216050"/>
                <a:gd name="connsiteY136" fmla="*/ 44521 h 171569"/>
                <a:gd name="connsiteX137" fmla="*/ 165850 w 216050"/>
                <a:gd name="connsiteY137" fmla="*/ 43885 h 171569"/>
                <a:gd name="connsiteX138" fmla="*/ 172840 w 216050"/>
                <a:gd name="connsiteY138" fmla="*/ 43885 h 171569"/>
                <a:gd name="connsiteX139" fmla="*/ 181736 w 216050"/>
                <a:gd name="connsiteY139" fmla="*/ 46427 h 171569"/>
                <a:gd name="connsiteX140" fmla="*/ 182531 w 216050"/>
                <a:gd name="connsiteY140" fmla="*/ 46427 h 171569"/>
                <a:gd name="connsiteX141" fmla="*/ 191427 w 216050"/>
                <a:gd name="connsiteY141" fmla="*/ 43885 h 171569"/>
                <a:gd name="connsiteX142" fmla="*/ 198417 w 216050"/>
                <a:gd name="connsiteY142" fmla="*/ 43885 h 171569"/>
                <a:gd name="connsiteX143" fmla="*/ 209696 w 216050"/>
                <a:gd name="connsiteY143" fmla="*/ 54529 h 171569"/>
                <a:gd name="connsiteX144" fmla="*/ 209696 w 216050"/>
                <a:gd name="connsiteY144" fmla="*/ 66444 h 17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16050" h="171569">
                  <a:moveTo>
                    <a:pt x="125976" y="58024"/>
                  </a:moveTo>
                  <a:lnTo>
                    <a:pt x="125182" y="58024"/>
                  </a:lnTo>
                  <a:cubicBezTo>
                    <a:pt x="126612" y="55482"/>
                    <a:pt x="127565" y="52464"/>
                    <a:pt x="127565" y="49287"/>
                  </a:cubicBezTo>
                  <a:lnTo>
                    <a:pt x="127565" y="38484"/>
                  </a:lnTo>
                  <a:cubicBezTo>
                    <a:pt x="127565" y="28794"/>
                    <a:pt x="119622" y="20851"/>
                    <a:pt x="109931" y="20851"/>
                  </a:cubicBezTo>
                  <a:lnTo>
                    <a:pt x="109137" y="20851"/>
                  </a:lnTo>
                  <a:cubicBezTo>
                    <a:pt x="99447" y="20851"/>
                    <a:pt x="91504" y="28794"/>
                    <a:pt x="91504" y="38484"/>
                  </a:cubicBezTo>
                  <a:lnTo>
                    <a:pt x="91504" y="49287"/>
                  </a:lnTo>
                  <a:cubicBezTo>
                    <a:pt x="91504" y="52464"/>
                    <a:pt x="92298" y="55482"/>
                    <a:pt x="93887" y="58024"/>
                  </a:cubicBezTo>
                  <a:lnTo>
                    <a:pt x="93092" y="58024"/>
                  </a:lnTo>
                  <a:cubicBezTo>
                    <a:pt x="83402" y="58024"/>
                    <a:pt x="75459" y="65649"/>
                    <a:pt x="75459" y="75022"/>
                  </a:cubicBezTo>
                  <a:lnTo>
                    <a:pt x="75459" y="90114"/>
                  </a:lnTo>
                  <a:cubicBezTo>
                    <a:pt x="75459" y="91861"/>
                    <a:pt x="76889" y="93291"/>
                    <a:pt x="78636" y="93291"/>
                  </a:cubicBezTo>
                  <a:lnTo>
                    <a:pt x="140115" y="93291"/>
                  </a:lnTo>
                  <a:cubicBezTo>
                    <a:pt x="141862" y="93291"/>
                    <a:pt x="143292" y="91861"/>
                    <a:pt x="143292" y="90114"/>
                  </a:cubicBezTo>
                  <a:lnTo>
                    <a:pt x="143292" y="75022"/>
                  </a:lnTo>
                  <a:cubicBezTo>
                    <a:pt x="143610" y="65649"/>
                    <a:pt x="135667" y="58024"/>
                    <a:pt x="125976" y="58024"/>
                  </a:cubicBezTo>
                  <a:close/>
                  <a:moveTo>
                    <a:pt x="98017" y="38484"/>
                  </a:moveTo>
                  <a:cubicBezTo>
                    <a:pt x="98017" y="32289"/>
                    <a:pt x="103100" y="27205"/>
                    <a:pt x="109296" y="27205"/>
                  </a:cubicBezTo>
                  <a:lnTo>
                    <a:pt x="110090" y="27205"/>
                  </a:lnTo>
                  <a:cubicBezTo>
                    <a:pt x="116286" y="27205"/>
                    <a:pt x="121369" y="32289"/>
                    <a:pt x="121369" y="38484"/>
                  </a:cubicBezTo>
                  <a:lnTo>
                    <a:pt x="121369" y="49287"/>
                  </a:lnTo>
                  <a:cubicBezTo>
                    <a:pt x="121369" y="52940"/>
                    <a:pt x="119622" y="56276"/>
                    <a:pt x="116921" y="58183"/>
                  </a:cubicBezTo>
                  <a:cubicBezTo>
                    <a:pt x="116445" y="58342"/>
                    <a:pt x="116127" y="58659"/>
                    <a:pt x="115809" y="58977"/>
                  </a:cubicBezTo>
                  <a:cubicBezTo>
                    <a:pt x="114221" y="59930"/>
                    <a:pt x="112314" y="60407"/>
                    <a:pt x="110249" y="60407"/>
                  </a:cubicBezTo>
                  <a:lnTo>
                    <a:pt x="109455" y="60407"/>
                  </a:lnTo>
                  <a:cubicBezTo>
                    <a:pt x="103259" y="60407"/>
                    <a:pt x="98176" y="55323"/>
                    <a:pt x="98176" y="49128"/>
                  </a:cubicBezTo>
                  <a:lnTo>
                    <a:pt x="98176" y="38484"/>
                  </a:lnTo>
                  <a:close/>
                  <a:moveTo>
                    <a:pt x="137255" y="86936"/>
                  </a:moveTo>
                  <a:lnTo>
                    <a:pt x="82131" y="86936"/>
                  </a:lnTo>
                  <a:lnTo>
                    <a:pt x="82131" y="75022"/>
                  </a:lnTo>
                  <a:cubicBezTo>
                    <a:pt x="82131" y="69144"/>
                    <a:pt x="87214" y="64378"/>
                    <a:pt x="93410" y="64378"/>
                  </a:cubicBezTo>
                  <a:lnTo>
                    <a:pt x="100400" y="64378"/>
                  </a:lnTo>
                  <a:cubicBezTo>
                    <a:pt x="102942" y="65967"/>
                    <a:pt x="106119" y="66920"/>
                    <a:pt x="109296" y="66920"/>
                  </a:cubicBezTo>
                  <a:lnTo>
                    <a:pt x="110090" y="66920"/>
                  </a:lnTo>
                  <a:cubicBezTo>
                    <a:pt x="113426" y="66920"/>
                    <a:pt x="116445" y="65967"/>
                    <a:pt x="118986" y="64378"/>
                  </a:cubicBezTo>
                  <a:lnTo>
                    <a:pt x="125976" y="64378"/>
                  </a:lnTo>
                  <a:cubicBezTo>
                    <a:pt x="132172" y="64378"/>
                    <a:pt x="137255" y="69144"/>
                    <a:pt x="137255" y="75022"/>
                  </a:cubicBezTo>
                  <a:lnTo>
                    <a:pt x="137255" y="86936"/>
                  </a:lnTo>
                  <a:close/>
                  <a:moveTo>
                    <a:pt x="198734" y="37372"/>
                  </a:moveTo>
                  <a:lnTo>
                    <a:pt x="197940" y="37372"/>
                  </a:lnTo>
                  <a:cubicBezTo>
                    <a:pt x="199370" y="34830"/>
                    <a:pt x="200323" y="31812"/>
                    <a:pt x="200323" y="28635"/>
                  </a:cubicBezTo>
                  <a:lnTo>
                    <a:pt x="200323" y="17832"/>
                  </a:lnTo>
                  <a:cubicBezTo>
                    <a:pt x="200323" y="8142"/>
                    <a:pt x="192380" y="199"/>
                    <a:pt x="182690" y="199"/>
                  </a:cubicBezTo>
                  <a:lnTo>
                    <a:pt x="181895" y="199"/>
                  </a:lnTo>
                  <a:cubicBezTo>
                    <a:pt x="172205" y="199"/>
                    <a:pt x="164262" y="8142"/>
                    <a:pt x="164262" y="17832"/>
                  </a:cubicBezTo>
                  <a:lnTo>
                    <a:pt x="164262" y="28635"/>
                  </a:lnTo>
                  <a:cubicBezTo>
                    <a:pt x="164262" y="31812"/>
                    <a:pt x="165056" y="34830"/>
                    <a:pt x="166645" y="37372"/>
                  </a:cubicBezTo>
                  <a:lnTo>
                    <a:pt x="165850" y="37372"/>
                  </a:lnTo>
                  <a:cubicBezTo>
                    <a:pt x="163467" y="37372"/>
                    <a:pt x="162038" y="37849"/>
                    <a:pt x="160449" y="38484"/>
                  </a:cubicBezTo>
                  <a:cubicBezTo>
                    <a:pt x="157748" y="32924"/>
                    <a:pt x="154095" y="27682"/>
                    <a:pt x="149488" y="23075"/>
                  </a:cubicBezTo>
                  <a:cubicBezTo>
                    <a:pt x="138844" y="12431"/>
                    <a:pt x="124864" y="6712"/>
                    <a:pt x="109931" y="6712"/>
                  </a:cubicBezTo>
                  <a:cubicBezTo>
                    <a:pt x="94999" y="6712"/>
                    <a:pt x="80860" y="12590"/>
                    <a:pt x="70375" y="23075"/>
                  </a:cubicBezTo>
                  <a:cubicBezTo>
                    <a:pt x="65927" y="27523"/>
                    <a:pt x="62432" y="32447"/>
                    <a:pt x="59890" y="37690"/>
                  </a:cubicBezTo>
                  <a:cubicBezTo>
                    <a:pt x="59096" y="37531"/>
                    <a:pt x="58302" y="37372"/>
                    <a:pt x="57031" y="37372"/>
                  </a:cubicBezTo>
                  <a:lnTo>
                    <a:pt x="56237" y="37372"/>
                  </a:lnTo>
                  <a:cubicBezTo>
                    <a:pt x="57666" y="34830"/>
                    <a:pt x="58620" y="31812"/>
                    <a:pt x="58620" y="28635"/>
                  </a:cubicBezTo>
                  <a:lnTo>
                    <a:pt x="58620" y="17832"/>
                  </a:lnTo>
                  <a:cubicBezTo>
                    <a:pt x="58620" y="8142"/>
                    <a:pt x="50677" y="199"/>
                    <a:pt x="40986" y="199"/>
                  </a:cubicBezTo>
                  <a:lnTo>
                    <a:pt x="40192" y="199"/>
                  </a:lnTo>
                  <a:cubicBezTo>
                    <a:pt x="30501" y="199"/>
                    <a:pt x="22558" y="8142"/>
                    <a:pt x="22558" y="17832"/>
                  </a:cubicBezTo>
                  <a:lnTo>
                    <a:pt x="22558" y="28635"/>
                  </a:lnTo>
                  <a:cubicBezTo>
                    <a:pt x="22558" y="31812"/>
                    <a:pt x="23353" y="34830"/>
                    <a:pt x="24941" y="37372"/>
                  </a:cubicBezTo>
                  <a:lnTo>
                    <a:pt x="24147" y="37372"/>
                  </a:lnTo>
                  <a:cubicBezTo>
                    <a:pt x="14456" y="37372"/>
                    <a:pt x="6513" y="44997"/>
                    <a:pt x="6513" y="54370"/>
                  </a:cubicBezTo>
                  <a:lnTo>
                    <a:pt x="6513" y="69462"/>
                  </a:lnTo>
                  <a:cubicBezTo>
                    <a:pt x="6513" y="71209"/>
                    <a:pt x="7943" y="72639"/>
                    <a:pt x="9691" y="72639"/>
                  </a:cubicBezTo>
                  <a:lnTo>
                    <a:pt x="54648" y="72639"/>
                  </a:lnTo>
                  <a:cubicBezTo>
                    <a:pt x="56396" y="82488"/>
                    <a:pt x="60844" y="92020"/>
                    <a:pt x="67992" y="99963"/>
                  </a:cubicBezTo>
                  <a:lnTo>
                    <a:pt x="57666" y="110289"/>
                  </a:lnTo>
                  <a:lnTo>
                    <a:pt x="47023" y="99645"/>
                  </a:lnTo>
                  <a:cubicBezTo>
                    <a:pt x="45752" y="98374"/>
                    <a:pt x="43846" y="98374"/>
                    <a:pt x="42575" y="99645"/>
                  </a:cubicBezTo>
                  <a:lnTo>
                    <a:pt x="6513" y="135707"/>
                  </a:lnTo>
                  <a:cubicBezTo>
                    <a:pt x="-1906" y="144126"/>
                    <a:pt x="-1906" y="157788"/>
                    <a:pt x="6513" y="166049"/>
                  </a:cubicBezTo>
                  <a:cubicBezTo>
                    <a:pt x="10644" y="170179"/>
                    <a:pt x="16045" y="172403"/>
                    <a:pt x="21764" y="172403"/>
                  </a:cubicBezTo>
                  <a:cubicBezTo>
                    <a:pt x="27483" y="172403"/>
                    <a:pt x="32884" y="170179"/>
                    <a:pt x="37015" y="166049"/>
                  </a:cubicBezTo>
                  <a:lnTo>
                    <a:pt x="73076" y="129988"/>
                  </a:lnTo>
                  <a:cubicBezTo>
                    <a:pt x="74347" y="128717"/>
                    <a:pt x="74347" y="126811"/>
                    <a:pt x="73076" y="125540"/>
                  </a:cubicBezTo>
                  <a:lnTo>
                    <a:pt x="62432" y="114896"/>
                  </a:lnTo>
                  <a:lnTo>
                    <a:pt x="72758" y="104570"/>
                  </a:lnTo>
                  <a:cubicBezTo>
                    <a:pt x="83084" y="113784"/>
                    <a:pt x="96111" y="118867"/>
                    <a:pt x="110090" y="118867"/>
                  </a:cubicBezTo>
                  <a:cubicBezTo>
                    <a:pt x="125023" y="118867"/>
                    <a:pt x="139162" y="112990"/>
                    <a:pt x="149647" y="102505"/>
                  </a:cubicBezTo>
                  <a:cubicBezTo>
                    <a:pt x="158066" y="94085"/>
                    <a:pt x="163150" y="83759"/>
                    <a:pt x="165056" y="72798"/>
                  </a:cubicBezTo>
                  <a:lnTo>
                    <a:pt x="213032" y="72798"/>
                  </a:lnTo>
                  <a:cubicBezTo>
                    <a:pt x="214779" y="72798"/>
                    <a:pt x="216209" y="71368"/>
                    <a:pt x="216209" y="69621"/>
                  </a:cubicBezTo>
                  <a:lnTo>
                    <a:pt x="216209" y="54529"/>
                  </a:lnTo>
                  <a:cubicBezTo>
                    <a:pt x="216209" y="45156"/>
                    <a:pt x="208425" y="37372"/>
                    <a:pt x="198734" y="37372"/>
                  </a:cubicBezTo>
                  <a:close/>
                  <a:moveTo>
                    <a:pt x="32725" y="161601"/>
                  </a:moveTo>
                  <a:cubicBezTo>
                    <a:pt x="29866" y="164460"/>
                    <a:pt x="26053" y="166049"/>
                    <a:pt x="22082" y="166049"/>
                  </a:cubicBezTo>
                  <a:cubicBezTo>
                    <a:pt x="18110" y="166049"/>
                    <a:pt x="14298" y="164460"/>
                    <a:pt x="11438" y="161601"/>
                  </a:cubicBezTo>
                  <a:cubicBezTo>
                    <a:pt x="5560" y="155723"/>
                    <a:pt x="5560" y="146033"/>
                    <a:pt x="11438" y="140155"/>
                  </a:cubicBezTo>
                  <a:lnTo>
                    <a:pt x="45275" y="106317"/>
                  </a:lnTo>
                  <a:lnTo>
                    <a:pt x="66722" y="127764"/>
                  </a:lnTo>
                  <a:lnTo>
                    <a:pt x="32725" y="161601"/>
                  </a:lnTo>
                  <a:close/>
                  <a:moveTo>
                    <a:pt x="170616" y="17991"/>
                  </a:moveTo>
                  <a:cubicBezTo>
                    <a:pt x="170616" y="11796"/>
                    <a:pt x="175700" y="6712"/>
                    <a:pt x="181895" y="6712"/>
                  </a:cubicBezTo>
                  <a:lnTo>
                    <a:pt x="182690" y="6712"/>
                  </a:lnTo>
                  <a:cubicBezTo>
                    <a:pt x="188885" y="6712"/>
                    <a:pt x="193969" y="11796"/>
                    <a:pt x="193969" y="17991"/>
                  </a:cubicBezTo>
                  <a:lnTo>
                    <a:pt x="193969" y="28794"/>
                  </a:lnTo>
                  <a:cubicBezTo>
                    <a:pt x="193969" y="32447"/>
                    <a:pt x="192221" y="35783"/>
                    <a:pt x="189521" y="37690"/>
                  </a:cubicBezTo>
                  <a:cubicBezTo>
                    <a:pt x="189044" y="37849"/>
                    <a:pt x="188726" y="38166"/>
                    <a:pt x="188408" y="38484"/>
                  </a:cubicBezTo>
                  <a:cubicBezTo>
                    <a:pt x="186820" y="39437"/>
                    <a:pt x="184914" y="39914"/>
                    <a:pt x="182848" y="39914"/>
                  </a:cubicBezTo>
                  <a:lnTo>
                    <a:pt x="182054" y="39914"/>
                  </a:lnTo>
                  <a:cubicBezTo>
                    <a:pt x="175858" y="39914"/>
                    <a:pt x="170775" y="34830"/>
                    <a:pt x="170775" y="28635"/>
                  </a:cubicBezTo>
                  <a:lnTo>
                    <a:pt x="170775" y="17991"/>
                  </a:lnTo>
                  <a:close/>
                  <a:moveTo>
                    <a:pt x="29072" y="17991"/>
                  </a:moveTo>
                  <a:cubicBezTo>
                    <a:pt x="29072" y="11796"/>
                    <a:pt x="34155" y="6712"/>
                    <a:pt x="40351" y="6712"/>
                  </a:cubicBezTo>
                  <a:lnTo>
                    <a:pt x="41145" y="6712"/>
                  </a:lnTo>
                  <a:cubicBezTo>
                    <a:pt x="47341" y="6712"/>
                    <a:pt x="52424" y="11796"/>
                    <a:pt x="52424" y="17991"/>
                  </a:cubicBezTo>
                  <a:lnTo>
                    <a:pt x="52424" y="28794"/>
                  </a:lnTo>
                  <a:cubicBezTo>
                    <a:pt x="52424" y="32447"/>
                    <a:pt x="50677" y="35783"/>
                    <a:pt x="47976" y="37690"/>
                  </a:cubicBezTo>
                  <a:cubicBezTo>
                    <a:pt x="47499" y="37849"/>
                    <a:pt x="47182" y="38166"/>
                    <a:pt x="46864" y="38484"/>
                  </a:cubicBezTo>
                  <a:cubicBezTo>
                    <a:pt x="45275" y="39437"/>
                    <a:pt x="43369" y="39914"/>
                    <a:pt x="41304" y="39914"/>
                  </a:cubicBezTo>
                  <a:lnTo>
                    <a:pt x="40510" y="39914"/>
                  </a:lnTo>
                  <a:cubicBezTo>
                    <a:pt x="34314" y="39914"/>
                    <a:pt x="29230" y="34830"/>
                    <a:pt x="29230" y="28635"/>
                  </a:cubicBezTo>
                  <a:lnTo>
                    <a:pt x="29230" y="17991"/>
                  </a:lnTo>
                  <a:close/>
                  <a:moveTo>
                    <a:pt x="13186" y="66444"/>
                  </a:moveTo>
                  <a:lnTo>
                    <a:pt x="13186" y="54529"/>
                  </a:lnTo>
                  <a:cubicBezTo>
                    <a:pt x="13186" y="48651"/>
                    <a:pt x="18269" y="43885"/>
                    <a:pt x="24465" y="43885"/>
                  </a:cubicBezTo>
                  <a:lnTo>
                    <a:pt x="31454" y="43885"/>
                  </a:lnTo>
                  <a:cubicBezTo>
                    <a:pt x="33996" y="45474"/>
                    <a:pt x="37173" y="46427"/>
                    <a:pt x="40351" y="46427"/>
                  </a:cubicBezTo>
                  <a:lnTo>
                    <a:pt x="41145" y="46427"/>
                  </a:lnTo>
                  <a:cubicBezTo>
                    <a:pt x="44481" y="46427"/>
                    <a:pt x="47499" y="45474"/>
                    <a:pt x="50041" y="43885"/>
                  </a:cubicBezTo>
                  <a:lnTo>
                    <a:pt x="57031" y="43885"/>
                  </a:lnTo>
                  <a:cubicBezTo>
                    <a:pt x="57190" y="43885"/>
                    <a:pt x="57190" y="43885"/>
                    <a:pt x="57349" y="43885"/>
                  </a:cubicBezTo>
                  <a:cubicBezTo>
                    <a:pt x="54807" y="51193"/>
                    <a:pt x="53695" y="58818"/>
                    <a:pt x="54171" y="66444"/>
                  </a:cubicBezTo>
                  <a:lnTo>
                    <a:pt x="13186" y="66444"/>
                  </a:lnTo>
                  <a:close/>
                  <a:moveTo>
                    <a:pt x="145198" y="97898"/>
                  </a:moveTo>
                  <a:cubicBezTo>
                    <a:pt x="135826" y="107271"/>
                    <a:pt x="123276" y="112513"/>
                    <a:pt x="110090" y="112513"/>
                  </a:cubicBezTo>
                  <a:cubicBezTo>
                    <a:pt x="96905" y="112513"/>
                    <a:pt x="84355" y="107271"/>
                    <a:pt x="74982" y="97898"/>
                  </a:cubicBezTo>
                  <a:cubicBezTo>
                    <a:pt x="55601" y="78517"/>
                    <a:pt x="55601" y="47063"/>
                    <a:pt x="74982" y="27682"/>
                  </a:cubicBezTo>
                  <a:cubicBezTo>
                    <a:pt x="84355" y="18309"/>
                    <a:pt x="96905" y="13066"/>
                    <a:pt x="110090" y="13066"/>
                  </a:cubicBezTo>
                  <a:cubicBezTo>
                    <a:pt x="123276" y="13066"/>
                    <a:pt x="135826" y="18309"/>
                    <a:pt x="145198" y="27682"/>
                  </a:cubicBezTo>
                  <a:cubicBezTo>
                    <a:pt x="164579" y="47063"/>
                    <a:pt x="164579" y="78517"/>
                    <a:pt x="145198" y="97898"/>
                  </a:cubicBezTo>
                  <a:close/>
                  <a:moveTo>
                    <a:pt x="209855" y="66444"/>
                  </a:moveTo>
                  <a:lnTo>
                    <a:pt x="165850" y="66444"/>
                  </a:lnTo>
                  <a:cubicBezTo>
                    <a:pt x="166327" y="59136"/>
                    <a:pt x="165374" y="51670"/>
                    <a:pt x="162991" y="44521"/>
                  </a:cubicBezTo>
                  <a:cubicBezTo>
                    <a:pt x="163944" y="44044"/>
                    <a:pt x="164579" y="43885"/>
                    <a:pt x="165850" y="43885"/>
                  </a:cubicBezTo>
                  <a:lnTo>
                    <a:pt x="172840" y="43885"/>
                  </a:lnTo>
                  <a:cubicBezTo>
                    <a:pt x="175382" y="45474"/>
                    <a:pt x="178559" y="46427"/>
                    <a:pt x="181736" y="46427"/>
                  </a:cubicBezTo>
                  <a:lnTo>
                    <a:pt x="182531" y="46427"/>
                  </a:lnTo>
                  <a:cubicBezTo>
                    <a:pt x="185867" y="46427"/>
                    <a:pt x="188885" y="45474"/>
                    <a:pt x="191427" y="43885"/>
                  </a:cubicBezTo>
                  <a:lnTo>
                    <a:pt x="198417" y="43885"/>
                  </a:lnTo>
                  <a:cubicBezTo>
                    <a:pt x="204612" y="43885"/>
                    <a:pt x="209696" y="48651"/>
                    <a:pt x="209696" y="54529"/>
                  </a:cubicBezTo>
                  <a:lnTo>
                    <a:pt x="209696" y="66444"/>
                  </a:lnTo>
                  <a:close/>
                </a:path>
              </a:pathLst>
            </a:custGeom>
            <a:solidFill>
              <a:schemeClr val="tx1"/>
            </a:solidFill>
            <a:ln w="1589" cap="flat">
              <a:noFill/>
              <a:prstDash val="solid"/>
              <a:miter/>
            </a:ln>
          </p:spPr>
          <p:txBody>
            <a:bodyPr rtlCol="0" anchor="ctr"/>
            <a:lstStyle/>
            <a:p>
              <a:endParaRPr lang="en-US"/>
            </a:p>
          </p:txBody>
        </p:sp>
      </p:grpSp>
    </p:spTree>
    <p:extLst>
      <p:ext uri="{BB962C8B-B14F-4D97-AF65-F5344CB8AC3E}">
        <p14:creationId xmlns:p14="http://schemas.microsoft.com/office/powerpoint/2010/main" val="644660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9" presetClass="emph" presetSubtype="0" nodeType="withEffect">
                                  <p:stCondLst>
                                    <p:cond delay="0"/>
                                  </p:stCondLst>
                                  <p:childTnLst>
                                    <p:set>
                                      <p:cBhvr>
                                        <p:cTn id="27" dur="indefinite"/>
                                        <p:tgtEl>
                                          <p:spTgt spid="3"/>
                                        </p:tgtEl>
                                        <p:attrNameLst>
                                          <p:attrName>style.opacity</p:attrName>
                                        </p:attrNameLst>
                                      </p:cBhvr>
                                      <p:to>
                                        <p:strVal val="0.25"/>
                                      </p:to>
                                    </p:set>
                                    <p:animEffect filter="image" prLst="opacity: 0.25">
                                      <p:cBhvr rctx="IE">
                                        <p:cTn id="28" dur="indefinite"/>
                                        <p:tgtEl>
                                          <p:spTgt spid="3"/>
                                        </p:tgtEl>
                                      </p:cBhvr>
                                    </p:animEffect>
                                  </p:childTnLst>
                                </p:cTn>
                              </p:par>
                              <p:par>
                                <p:cTn id="29" presetID="9" presetClass="emph" presetSubtype="0" nodeType="withEffect">
                                  <p:stCondLst>
                                    <p:cond delay="0"/>
                                  </p:stCondLst>
                                  <p:childTnLst>
                                    <p:set>
                                      <p:cBhvr>
                                        <p:cTn id="30" dur="indefinite"/>
                                        <p:tgtEl>
                                          <p:spTgt spid="25"/>
                                        </p:tgtEl>
                                        <p:attrNameLst>
                                          <p:attrName>style.opacity</p:attrName>
                                        </p:attrNameLst>
                                      </p:cBhvr>
                                      <p:to>
                                        <p:strVal val="0.25"/>
                                      </p:to>
                                    </p:set>
                                    <p:animEffect filter="image" prLst="opacity: 0.25">
                                      <p:cBhvr rctx="IE">
                                        <p:cTn id="31" dur="indefinite"/>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anim calcmode="lin" valueType="num">
                                      <p:cBhvr>
                                        <p:cTn id="37" dur="500" fill="hold"/>
                                        <p:tgtEl>
                                          <p:spTgt spid="5"/>
                                        </p:tgtEl>
                                        <p:attrNameLst>
                                          <p:attrName>ppt_x</p:attrName>
                                        </p:attrNameLst>
                                      </p:cBhvr>
                                      <p:tavLst>
                                        <p:tav tm="0">
                                          <p:val>
                                            <p:strVal val="#ppt_x"/>
                                          </p:val>
                                        </p:tav>
                                        <p:tav tm="100000">
                                          <p:val>
                                            <p:strVal val="#ppt_x"/>
                                          </p:val>
                                        </p:tav>
                                      </p:tavLst>
                                    </p:anim>
                                    <p:anim calcmode="lin" valueType="num">
                                      <p:cBhvr>
                                        <p:cTn id="38" dur="500" fill="hold"/>
                                        <p:tgtEl>
                                          <p:spTgt spid="5"/>
                                        </p:tgtEl>
                                        <p:attrNameLst>
                                          <p:attrName>ppt_y</p:attrName>
                                        </p:attrNameLst>
                                      </p:cBhvr>
                                      <p:tavLst>
                                        <p:tav tm="0">
                                          <p:val>
                                            <p:strVal val="#ppt_y+.1"/>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par>
                                <p:cTn id="42" presetID="9" presetClass="emph" presetSubtype="0" nodeType="withEffect">
                                  <p:stCondLst>
                                    <p:cond delay="0"/>
                                  </p:stCondLst>
                                  <p:childTnLst>
                                    <p:set>
                                      <p:cBhvr>
                                        <p:cTn id="43" dur="indefinite"/>
                                        <p:tgtEl>
                                          <p:spTgt spid="26"/>
                                        </p:tgtEl>
                                        <p:attrNameLst>
                                          <p:attrName>style.opacity</p:attrName>
                                        </p:attrNameLst>
                                      </p:cBhvr>
                                      <p:to>
                                        <p:strVal val="0.25"/>
                                      </p:to>
                                    </p:set>
                                    <p:animEffect filter="image" prLst="opacity: 0.25">
                                      <p:cBhvr rctx="IE">
                                        <p:cTn id="44" dur="indefinite"/>
                                        <p:tgtEl>
                                          <p:spTgt spid="26"/>
                                        </p:tgtEl>
                                      </p:cBhvr>
                                    </p:animEffect>
                                  </p:childTnLst>
                                </p:cTn>
                              </p:par>
                              <p:par>
                                <p:cTn id="45" presetID="9" presetClass="emph" presetSubtype="0" nodeType="withEffect">
                                  <p:stCondLst>
                                    <p:cond delay="0"/>
                                  </p:stCondLst>
                                  <p:childTnLst>
                                    <p:set>
                                      <p:cBhvr>
                                        <p:cTn id="46" dur="indefinite"/>
                                        <p:tgtEl>
                                          <p:spTgt spid="4"/>
                                        </p:tgtEl>
                                        <p:attrNameLst>
                                          <p:attrName>style.opacity</p:attrName>
                                        </p:attrNameLst>
                                      </p:cBhvr>
                                      <p:to>
                                        <p:strVal val="0.25"/>
                                      </p:to>
                                    </p:set>
                                    <p:animEffect filter="image" prLst="opacity: 0.25">
                                      <p:cBhvr rctx="IE">
                                        <p:cTn id="47" dur="indefinite"/>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anim calcmode="lin" valueType="num">
                                      <p:cBhvr>
                                        <p:cTn id="53" dur="500" fill="hold"/>
                                        <p:tgtEl>
                                          <p:spTgt spid="6"/>
                                        </p:tgtEl>
                                        <p:attrNameLst>
                                          <p:attrName>ppt_x</p:attrName>
                                        </p:attrNameLst>
                                      </p:cBhvr>
                                      <p:tavLst>
                                        <p:tav tm="0">
                                          <p:val>
                                            <p:strVal val="#ppt_x"/>
                                          </p:val>
                                        </p:tav>
                                        <p:tav tm="100000">
                                          <p:val>
                                            <p:strVal val="#ppt_x"/>
                                          </p:val>
                                        </p:tav>
                                      </p:tavLst>
                                    </p:anim>
                                    <p:anim calcmode="lin" valueType="num">
                                      <p:cBhvr>
                                        <p:cTn id="54" dur="500" fill="hold"/>
                                        <p:tgtEl>
                                          <p:spTgt spid="6"/>
                                        </p:tgtEl>
                                        <p:attrNameLst>
                                          <p:attrName>ppt_y</p:attrName>
                                        </p:attrNameLst>
                                      </p:cBhvr>
                                      <p:tavLst>
                                        <p:tav tm="0">
                                          <p:val>
                                            <p:strVal val="#ppt_y+.1"/>
                                          </p:val>
                                        </p:tav>
                                        <p:tav tm="100000">
                                          <p:val>
                                            <p:strVal val="#ppt_y"/>
                                          </p:val>
                                        </p:tav>
                                      </p:tavLst>
                                    </p:anim>
                                  </p:childTnLst>
                                </p:cTn>
                              </p:par>
                              <p:par>
                                <p:cTn id="55" presetID="10"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par>
                                <p:cTn id="58" presetID="9" presetClass="emph" presetSubtype="0" nodeType="withEffect">
                                  <p:stCondLst>
                                    <p:cond delay="0"/>
                                  </p:stCondLst>
                                  <p:childTnLst>
                                    <p:set>
                                      <p:cBhvr>
                                        <p:cTn id="59" dur="indefinite"/>
                                        <p:tgtEl>
                                          <p:spTgt spid="27"/>
                                        </p:tgtEl>
                                        <p:attrNameLst>
                                          <p:attrName>style.opacity</p:attrName>
                                        </p:attrNameLst>
                                      </p:cBhvr>
                                      <p:to>
                                        <p:strVal val="0.25"/>
                                      </p:to>
                                    </p:set>
                                    <p:animEffect filter="image" prLst="opacity: 0.25">
                                      <p:cBhvr rctx="IE">
                                        <p:cTn id="60" dur="indefinite"/>
                                        <p:tgtEl>
                                          <p:spTgt spid="27"/>
                                        </p:tgtEl>
                                      </p:cBhvr>
                                    </p:animEffect>
                                  </p:childTnLst>
                                </p:cTn>
                              </p:par>
                              <p:par>
                                <p:cTn id="61" presetID="9" presetClass="emph" presetSubtype="0" nodeType="withEffect">
                                  <p:stCondLst>
                                    <p:cond delay="0"/>
                                  </p:stCondLst>
                                  <p:childTnLst>
                                    <p:set>
                                      <p:cBhvr>
                                        <p:cTn id="62" dur="indefinite"/>
                                        <p:tgtEl>
                                          <p:spTgt spid="5"/>
                                        </p:tgtEl>
                                        <p:attrNameLst>
                                          <p:attrName>style.opacity</p:attrName>
                                        </p:attrNameLst>
                                      </p:cBhvr>
                                      <p:to>
                                        <p:strVal val="0.25"/>
                                      </p:to>
                                    </p:set>
                                    <p:animEffect filter="image" prLst="opacity: 0.25">
                                      <p:cBhvr rctx="IE">
                                        <p:cTn id="63"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young children sitting next to a child&#10;&#10;Description automatically generated">
            <a:extLst>
              <a:ext uri="{FF2B5EF4-FFF2-40B4-BE49-F238E27FC236}">
                <a16:creationId xmlns:a16="http://schemas.microsoft.com/office/drawing/2014/main" id="{5255DEA6-CC24-4F9B-86B5-C545FC190CAD}"/>
              </a:ext>
            </a:extLst>
          </p:cNvPr>
          <p:cNvPicPr>
            <a:picLocks noGrp="1" noChangeAspect="1"/>
          </p:cNvPicPr>
          <p:nvPr>
            <p:ph type="pic" sz="quarter" idx="12"/>
          </p:nvPr>
        </p:nvPicPr>
        <p:blipFill>
          <a:blip r:embed="rId2">
            <a:duotone>
              <a:schemeClr val="accent4">
                <a:shade val="45000"/>
                <a:satMod val="135000"/>
              </a:schemeClr>
              <a:prstClr val="white"/>
            </a:duotone>
            <a:alphaModFix amt="70000"/>
          </a:blip>
          <a:srcRect t="15945" b="15945"/>
          <a:stretch>
            <a:fillRect/>
          </a:stretch>
        </p:blipFill>
        <p:spPr>
          <a:xfrm>
            <a:off x="-1" y="647407"/>
            <a:ext cx="12191999" cy="5541264"/>
          </a:xfrm>
        </p:spPr>
      </p:pic>
      <p:sp>
        <p:nvSpPr>
          <p:cNvPr id="3" name="Text Placeholder 2">
            <a:extLst>
              <a:ext uri="{FF2B5EF4-FFF2-40B4-BE49-F238E27FC236}">
                <a16:creationId xmlns:a16="http://schemas.microsoft.com/office/drawing/2014/main" id="{F420E98A-7A83-49D8-B31E-558838E49396}"/>
              </a:ext>
            </a:extLst>
          </p:cNvPr>
          <p:cNvSpPr>
            <a:spLocks noGrp="1"/>
          </p:cNvSpPr>
          <p:nvPr>
            <p:ph type="body" sz="quarter" idx="13"/>
          </p:nvPr>
        </p:nvSpPr>
        <p:spPr>
          <a:xfrm>
            <a:off x="0" y="2140151"/>
            <a:ext cx="8329788" cy="3429000"/>
          </a:xfrm>
        </p:spPr>
        <p:txBody>
          <a:bodyPr/>
          <a:lstStyle/>
          <a:p>
            <a:r>
              <a:rPr lang="en-US" dirty="0"/>
              <a:t>Why is Equitable evaluation important?</a:t>
            </a:r>
          </a:p>
        </p:txBody>
      </p:sp>
    </p:spTree>
    <p:extLst>
      <p:ext uri="{BB962C8B-B14F-4D97-AF65-F5344CB8AC3E}">
        <p14:creationId xmlns:p14="http://schemas.microsoft.com/office/powerpoint/2010/main" val="3591796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A105BDD0-E82E-48B1-BFF4-8492018F4B73}"/>
              </a:ext>
            </a:extLst>
          </p:cNvPr>
          <p:cNvGraphicFramePr>
            <a:graphicFrameLocks noGrp="1"/>
          </p:cNvGraphicFramePr>
          <p:nvPr>
            <p:ph sz="quarter" idx="13"/>
          </p:nvPr>
        </p:nvGraphicFramePr>
        <p:xfrm>
          <a:off x="3305008" y="1122808"/>
          <a:ext cx="5651639" cy="5001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8D2C8DDF-1B73-4FFB-BF48-EB31D503BE2E}"/>
              </a:ext>
            </a:extLst>
          </p:cNvPr>
          <p:cNvSpPr>
            <a:spLocks noGrp="1"/>
          </p:cNvSpPr>
          <p:nvPr>
            <p:ph type="body" sz="quarter" idx="15"/>
          </p:nvPr>
        </p:nvSpPr>
        <p:spPr>
          <a:xfrm>
            <a:off x="1644651" y="609599"/>
            <a:ext cx="8033449" cy="999068"/>
          </a:xfrm>
        </p:spPr>
        <p:txBody>
          <a:bodyPr/>
          <a:lstStyle/>
          <a:p>
            <a:r>
              <a:rPr lang="en-US" dirty="0"/>
              <a:t>FFN caregivers face many challenges</a:t>
            </a:r>
          </a:p>
        </p:txBody>
      </p:sp>
      <p:sp>
        <p:nvSpPr>
          <p:cNvPr id="6" name="Slide Number Placeholder 5">
            <a:extLst>
              <a:ext uri="{FF2B5EF4-FFF2-40B4-BE49-F238E27FC236}">
                <a16:creationId xmlns:a16="http://schemas.microsoft.com/office/drawing/2014/main" id="{EC5BB27D-C2B2-4324-9746-A594EED1A47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C17F8-45B0-7A4A-9108-D69E38C839AA}" type="slidenum">
              <a:rPr kumimoji="0" lang="en-US" sz="1400" b="0" i="0" u="none" strike="noStrike" kern="1200" cap="none" spc="0" normalizeH="0" baseline="0" noProof="0" smtClean="0">
                <a:ln>
                  <a:noFill/>
                </a:ln>
                <a:solidFill>
                  <a:srgbClr val="000000"/>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7" name="Footer Placeholder 9">
            <a:extLst>
              <a:ext uri="{FF2B5EF4-FFF2-40B4-BE49-F238E27FC236}">
                <a16:creationId xmlns:a16="http://schemas.microsoft.com/office/drawing/2014/main" id="{A60AD28F-335F-440F-9D97-1F145893E71D}"/>
              </a:ext>
            </a:extLst>
          </p:cNvPr>
          <p:cNvSpPr>
            <a:spLocks noGrp="1"/>
          </p:cNvSpPr>
          <p:nvPr>
            <p:ph type="ftr" sz="quarter" idx="3"/>
          </p:nvPr>
        </p:nvSpPr>
        <p:spPr>
          <a:xfrm>
            <a:off x="561865" y="6438210"/>
            <a:ext cx="292948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Franklin Gothic Medium" panose="020B0603020102020204"/>
                <a:ea typeface="+mn-ea"/>
                <a:cs typeface="+mn-cs"/>
              </a:rPr>
              <a:t>Building EE Capacity in Comm., AEA2019</a:t>
            </a:r>
          </a:p>
        </p:txBody>
      </p:sp>
    </p:spTree>
    <p:extLst>
      <p:ext uri="{BB962C8B-B14F-4D97-AF65-F5344CB8AC3E}">
        <p14:creationId xmlns:p14="http://schemas.microsoft.com/office/powerpoint/2010/main" val="1434839675"/>
      </p:ext>
    </p:extLst>
  </p:cSld>
  <p:clrMapOvr>
    <a:masterClrMapping/>
  </p:clrMapOvr>
</p:sld>
</file>

<file path=ppt/theme/theme1.xml><?xml version="1.0" encoding="utf-8"?>
<a:theme xmlns:a="http://schemas.openxmlformats.org/drawingml/2006/main" name="1_Office Theme">
  <a:themeElements>
    <a:clrScheme name="Custom 10">
      <a:dk1>
        <a:srgbClr val="003333"/>
      </a:dk1>
      <a:lt1>
        <a:srgbClr val="FFFFFF"/>
      </a:lt1>
      <a:dk2>
        <a:srgbClr val="000000"/>
      </a:dk2>
      <a:lt2>
        <a:srgbClr val="FFFFFF"/>
      </a:lt2>
      <a:accent1>
        <a:srgbClr val="559BAB"/>
      </a:accent1>
      <a:accent2>
        <a:srgbClr val="9F3B24"/>
      </a:accent2>
      <a:accent3>
        <a:srgbClr val="521A3B"/>
      </a:accent3>
      <a:accent4>
        <a:srgbClr val="895122"/>
      </a:accent4>
      <a:accent5>
        <a:srgbClr val="708C62"/>
      </a:accent5>
      <a:accent6>
        <a:srgbClr val="C1B970"/>
      </a:accent6>
      <a:hlink>
        <a:srgbClr val="003333"/>
      </a:hlink>
      <a:folHlink>
        <a:srgbClr val="C1B970"/>
      </a:folHlink>
    </a:clrScheme>
    <a:fontScheme name="Packard 01">
      <a:majorFont>
        <a:latin typeface="Georgia"/>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olidFill>
            <a:schemeClr val="accent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ngage R+D">
  <a:themeElements>
    <a:clrScheme name="Engage R+D">
      <a:dk1>
        <a:srgbClr val="000000"/>
      </a:dk1>
      <a:lt1>
        <a:srgbClr val="FFFFFF"/>
      </a:lt1>
      <a:dk2>
        <a:srgbClr val="445469"/>
      </a:dk2>
      <a:lt2>
        <a:srgbClr val="E7E6E6"/>
      </a:lt2>
      <a:accent1>
        <a:srgbClr val="F1612F"/>
      </a:accent1>
      <a:accent2>
        <a:srgbClr val="F9B52C"/>
      </a:accent2>
      <a:accent3>
        <a:srgbClr val="9AAD3A"/>
      </a:accent3>
      <a:accent4>
        <a:srgbClr val="06A3B0"/>
      </a:accent4>
      <a:accent5>
        <a:srgbClr val="414041"/>
      </a:accent5>
      <a:accent6>
        <a:srgbClr val="A5A5A5"/>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_Zoom.potx" id="{5A008280-6A09-440A-98BA-7B9744B878B0}" vid="{F648EC30-477F-466C-8B1A-92774E702673}"/>
    </a:ext>
  </a:extLst>
</a:theme>
</file>

<file path=ppt/theme/theme3.xml><?xml version="1.0" encoding="utf-8"?>
<a:theme xmlns:a="http://schemas.openxmlformats.org/drawingml/2006/main" name="2_Engage R+D">
  <a:themeElements>
    <a:clrScheme name="Engage R+D">
      <a:dk1>
        <a:srgbClr val="000000"/>
      </a:dk1>
      <a:lt1>
        <a:srgbClr val="FFFFFF"/>
      </a:lt1>
      <a:dk2>
        <a:srgbClr val="445469"/>
      </a:dk2>
      <a:lt2>
        <a:srgbClr val="E7E6E6"/>
      </a:lt2>
      <a:accent1>
        <a:srgbClr val="F1612F"/>
      </a:accent1>
      <a:accent2>
        <a:srgbClr val="F9B52C"/>
      </a:accent2>
      <a:accent3>
        <a:srgbClr val="9AAD3A"/>
      </a:accent3>
      <a:accent4>
        <a:srgbClr val="06A3B0"/>
      </a:accent4>
      <a:accent5>
        <a:srgbClr val="414041"/>
      </a:accent5>
      <a:accent6>
        <a:srgbClr val="A5A5A5"/>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id="{C8208DA6-6E56-B748-B423-720F3444277F}" vid="{48A934BB-6F01-4B40-8D9A-41EA3803CB5D}"/>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1778</TotalTime>
  <Words>1891</Words>
  <Application>Microsoft Office PowerPoint</Application>
  <PresentationFormat>Widescreen</PresentationFormat>
  <Paragraphs>241</Paragraphs>
  <Slides>26</Slides>
  <Notes>17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26</vt:i4>
      </vt:variant>
    </vt:vector>
  </HeadingPairs>
  <TitlesOfParts>
    <vt:vector size="38" baseType="lpstr">
      <vt:lpstr>Arial</vt:lpstr>
      <vt:lpstr>Calibri</vt:lpstr>
      <vt:lpstr>Franklin Gothic Book</vt:lpstr>
      <vt:lpstr>Franklin Gothic Medium</vt:lpstr>
      <vt:lpstr>Georgia</vt:lpstr>
      <vt:lpstr>Merriweather Sans</vt:lpstr>
      <vt:lpstr>Open Sans</vt:lpstr>
      <vt:lpstr>Symbol</vt:lpstr>
      <vt:lpstr>Tw Cen MT</vt:lpstr>
      <vt:lpstr>1_Office Theme</vt:lpstr>
      <vt:lpstr>Engage R+D</vt:lpstr>
      <vt:lpstr>2_Engage R+D</vt:lpstr>
      <vt:lpstr>Building Equitable  Evaluation Capacity  in Communities</vt:lpstr>
      <vt:lpstr>Introductions</vt:lpstr>
      <vt:lpstr>Learning Objectives </vt:lpstr>
      <vt:lpstr>Agenda</vt:lpstr>
      <vt:lpstr>Early Learning Strategy  (2014-2024) </vt:lpstr>
      <vt:lpstr>Family, Friend, and Neighbor  (FFN) Grantmaking Strategy</vt:lpstr>
      <vt:lpstr>Family, Friend, and Neighbor  (FFN) Grantmaking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Breakout Groups </vt:lpstr>
      <vt:lpstr>Funder / Evaluator Collaboration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Equitable Evaluation Capacity in Communities</dc:title>
  <dc:creator>Katie Harkin</dc:creator>
  <cp:lastModifiedBy>Katie Harkin</cp:lastModifiedBy>
  <cp:revision>171</cp:revision>
  <dcterms:created xsi:type="dcterms:W3CDTF">2019-10-09T18:22:38Z</dcterms:created>
  <dcterms:modified xsi:type="dcterms:W3CDTF">2019-11-14T22:28:31Z</dcterms:modified>
</cp:coreProperties>
</file>